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0" r:id="rId2"/>
  </p:sldMasterIdLst>
  <p:notesMasterIdLst>
    <p:notesMasterId r:id="rId9"/>
  </p:notesMasterIdLst>
  <p:sldIdLst>
    <p:sldId id="258" r:id="rId3"/>
    <p:sldId id="4126" r:id="rId4"/>
    <p:sldId id="4128" r:id="rId5"/>
    <p:sldId id="4127" r:id="rId6"/>
    <p:sldId id="412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  <p188:author id="{D22616D8-3B6B-ADF2-67B4-88CC8976337F}" name="Pamela Kakande Nabukhonzo" initials="PKN" userId="S::pamela.nabukhonzo@un.org::4892bb9e-2ff0-448d-8dac-55ac81e450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B2618-79AE-42F6-915F-9FDA668E75B6}" v="138" dt="2023-11-07T07:55:44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94712" autoAdjust="0"/>
  </p:normalViewPr>
  <p:slideViewPr>
    <p:cSldViewPr snapToGrid="0">
      <p:cViewPr varScale="1">
        <p:scale>
          <a:sx n="78" d="100"/>
          <a:sy n="78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23E04-E6C7-472C-B6D0-E6599425D63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885DC785-8B1E-4268-A120-CE5AF155924B}">
      <dgm:prSet custT="1"/>
      <dgm:spPr/>
      <dgm:t>
        <a:bodyPr/>
        <a:lstStyle/>
        <a:p>
          <a:r>
            <a:rPr lang="en-US" sz="2800">
              <a:latin typeface="Poppins" panose="00000500000000000000" pitchFamily="2" charset="0"/>
              <a:cs typeface="Poppins" panose="00000500000000000000" pitchFamily="2" charset="0"/>
            </a:rPr>
            <a:t>To give an opportunity to all institutions implementing the Africa Programme on Gender Statistics (APGS) to work in synergy:</a:t>
          </a:r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9D6C9F7-622F-418C-A519-A7D15732AEF6}" type="parTrans" cxnId="{E70BF921-D308-4DB1-AEE9-F1CF3C18CAC4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F09F87F-498F-48CA-BF67-A058CD3D6B5F}" type="sibTrans" cxnId="{E70BF921-D308-4DB1-AEE9-F1CF3C18CAC4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FA84333-B540-4EC9-A676-1599586440DD}">
      <dgm:prSet custT="1"/>
      <dgm:spPr/>
      <dgm:t>
        <a:bodyPr/>
        <a:lstStyle/>
        <a:p>
          <a:r>
            <a:rPr lang="en-US" sz="2800">
              <a:latin typeface="Poppins" panose="00000500000000000000" pitchFamily="2" charset="0"/>
              <a:cs typeface="Poppins" panose="00000500000000000000" pitchFamily="2" charset="0"/>
            </a:rPr>
            <a:t>by discussing gender issues in the continent, </a:t>
          </a:r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365176B-D823-43E6-BD44-D0991CC69578}" type="parTrans" cxnId="{F5A5B8AC-17A7-4CA7-8CC7-1B86C70B0A7F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41387EB-DC61-408E-A7D1-DF6E98D749A7}" type="sibTrans" cxnId="{F5A5B8AC-17A7-4CA7-8CC7-1B86C70B0A7F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5558067-1AB8-462E-B7F9-EDCB07EA4AE0}">
      <dgm:prSet custT="1"/>
      <dgm:spPr/>
      <dgm:t>
        <a:bodyPr/>
        <a:lstStyle/>
        <a:p>
          <a:r>
            <a:rPr lang="en-US" sz="2800">
              <a:latin typeface="Poppins" panose="00000500000000000000" pitchFamily="2" charset="0"/>
              <a:cs typeface="Poppins" panose="00000500000000000000" pitchFamily="2" charset="0"/>
            </a:rPr>
            <a:t>sharing their work program, activities and strategizing accordingly. </a:t>
          </a:r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652726E-BB6E-4C0F-8E96-5657A13F916C}" type="parTrans" cxnId="{738DC128-A6DF-4992-BE71-3261D2BFD586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06CA1D7-DBE6-4118-9547-0D3C498A5258}" type="sibTrans" cxnId="{738DC128-A6DF-4992-BE71-3261D2BFD586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4DECA42-99F5-44F9-AED6-C3A18D4FA9B1}" type="pres">
      <dgm:prSet presAssocID="{B4023E04-E6C7-472C-B6D0-E6599425D630}" presName="theList" presStyleCnt="0">
        <dgm:presLayoutVars>
          <dgm:dir/>
          <dgm:animLvl val="lvl"/>
          <dgm:resizeHandles val="exact"/>
        </dgm:presLayoutVars>
      </dgm:prSet>
      <dgm:spPr/>
    </dgm:pt>
    <dgm:pt modelId="{01488461-A025-482C-8A38-727DB6BA32A6}" type="pres">
      <dgm:prSet presAssocID="{885DC785-8B1E-4268-A120-CE5AF155924B}" presName="compNode" presStyleCnt="0"/>
      <dgm:spPr/>
    </dgm:pt>
    <dgm:pt modelId="{31FDCDF2-EF6F-477F-81F6-9BBE3AE31AF9}" type="pres">
      <dgm:prSet presAssocID="{885DC785-8B1E-4268-A120-CE5AF155924B}" presName="aNode" presStyleLbl="bgShp" presStyleIdx="0" presStyleCnt="1"/>
      <dgm:spPr/>
    </dgm:pt>
    <dgm:pt modelId="{AB9E2450-382C-42B5-AB44-7F7D2C07BE49}" type="pres">
      <dgm:prSet presAssocID="{885DC785-8B1E-4268-A120-CE5AF155924B}" presName="textNode" presStyleLbl="bgShp" presStyleIdx="0" presStyleCnt="1"/>
      <dgm:spPr/>
    </dgm:pt>
    <dgm:pt modelId="{64D3B207-933A-4E89-92F4-AECD9D98EE87}" type="pres">
      <dgm:prSet presAssocID="{885DC785-8B1E-4268-A120-CE5AF155924B}" presName="compChildNode" presStyleCnt="0"/>
      <dgm:spPr/>
    </dgm:pt>
    <dgm:pt modelId="{464F75F4-4E37-48C5-BA7A-D9F60419E942}" type="pres">
      <dgm:prSet presAssocID="{885DC785-8B1E-4268-A120-CE5AF155924B}" presName="theInnerList" presStyleCnt="0"/>
      <dgm:spPr/>
    </dgm:pt>
    <dgm:pt modelId="{A482F823-E958-4AF8-ABB6-010F6316D6E2}" type="pres">
      <dgm:prSet presAssocID="{8FA84333-B540-4EC9-A676-1599586440DD}" presName="childNode" presStyleLbl="node1" presStyleIdx="0" presStyleCnt="2">
        <dgm:presLayoutVars>
          <dgm:bulletEnabled val="1"/>
        </dgm:presLayoutVars>
      </dgm:prSet>
      <dgm:spPr/>
    </dgm:pt>
    <dgm:pt modelId="{B822E9F8-3B00-4964-A19C-7FF83A211F49}" type="pres">
      <dgm:prSet presAssocID="{8FA84333-B540-4EC9-A676-1599586440DD}" presName="aSpace2" presStyleCnt="0"/>
      <dgm:spPr/>
    </dgm:pt>
    <dgm:pt modelId="{1016A585-D095-4D0B-BD92-A37866B3D773}" type="pres">
      <dgm:prSet presAssocID="{45558067-1AB8-462E-B7F9-EDCB07EA4AE0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3176F71B-0D8F-4E88-A797-C77C12720C37}" type="presOf" srcId="{885DC785-8B1E-4268-A120-CE5AF155924B}" destId="{AB9E2450-382C-42B5-AB44-7F7D2C07BE49}" srcOrd="1" destOrd="0" presId="urn:microsoft.com/office/officeart/2005/8/layout/lProcess2"/>
    <dgm:cxn modelId="{E70BF921-D308-4DB1-AEE9-F1CF3C18CAC4}" srcId="{B4023E04-E6C7-472C-B6D0-E6599425D630}" destId="{885DC785-8B1E-4268-A120-CE5AF155924B}" srcOrd="0" destOrd="0" parTransId="{49D6C9F7-622F-418C-A519-A7D15732AEF6}" sibTransId="{6F09F87F-498F-48CA-BF67-A058CD3D6B5F}"/>
    <dgm:cxn modelId="{738DC128-A6DF-4992-BE71-3261D2BFD586}" srcId="{885DC785-8B1E-4268-A120-CE5AF155924B}" destId="{45558067-1AB8-462E-B7F9-EDCB07EA4AE0}" srcOrd="1" destOrd="0" parTransId="{8652726E-BB6E-4C0F-8E96-5657A13F916C}" sibTransId="{206CA1D7-DBE6-4118-9547-0D3C498A5258}"/>
    <dgm:cxn modelId="{14E74B6F-6E42-4211-82C0-CDFBF5B4D457}" type="presOf" srcId="{885DC785-8B1E-4268-A120-CE5AF155924B}" destId="{31FDCDF2-EF6F-477F-81F6-9BBE3AE31AF9}" srcOrd="0" destOrd="0" presId="urn:microsoft.com/office/officeart/2005/8/layout/lProcess2"/>
    <dgm:cxn modelId="{BD6C3B72-9655-44A6-AB10-483B38EBF63E}" type="presOf" srcId="{B4023E04-E6C7-472C-B6D0-E6599425D630}" destId="{04DECA42-99F5-44F9-AED6-C3A18D4FA9B1}" srcOrd="0" destOrd="0" presId="urn:microsoft.com/office/officeart/2005/8/layout/lProcess2"/>
    <dgm:cxn modelId="{AB9D268B-166C-414E-A6EC-4BDCA95A99C6}" type="presOf" srcId="{45558067-1AB8-462E-B7F9-EDCB07EA4AE0}" destId="{1016A585-D095-4D0B-BD92-A37866B3D773}" srcOrd="0" destOrd="0" presId="urn:microsoft.com/office/officeart/2005/8/layout/lProcess2"/>
    <dgm:cxn modelId="{F5A5B8AC-17A7-4CA7-8CC7-1B86C70B0A7F}" srcId="{885DC785-8B1E-4268-A120-CE5AF155924B}" destId="{8FA84333-B540-4EC9-A676-1599586440DD}" srcOrd="0" destOrd="0" parTransId="{2365176B-D823-43E6-BD44-D0991CC69578}" sibTransId="{441387EB-DC61-408E-A7D1-DF6E98D749A7}"/>
    <dgm:cxn modelId="{F9A751BF-3203-4ED9-B934-D1B1F5678E2D}" type="presOf" srcId="{8FA84333-B540-4EC9-A676-1599586440DD}" destId="{A482F823-E958-4AF8-ABB6-010F6316D6E2}" srcOrd="0" destOrd="0" presId="urn:microsoft.com/office/officeart/2005/8/layout/lProcess2"/>
    <dgm:cxn modelId="{23886B28-9B16-4352-A55C-72098670AA39}" type="presParOf" srcId="{04DECA42-99F5-44F9-AED6-C3A18D4FA9B1}" destId="{01488461-A025-482C-8A38-727DB6BA32A6}" srcOrd="0" destOrd="0" presId="urn:microsoft.com/office/officeart/2005/8/layout/lProcess2"/>
    <dgm:cxn modelId="{E019E8B7-EEF3-4114-8577-51DC73530660}" type="presParOf" srcId="{01488461-A025-482C-8A38-727DB6BA32A6}" destId="{31FDCDF2-EF6F-477F-81F6-9BBE3AE31AF9}" srcOrd="0" destOrd="0" presId="urn:microsoft.com/office/officeart/2005/8/layout/lProcess2"/>
    <dgm:cxn modelId="{C99730C5-B73E-49C4-A211-AAB3E3C02BCB}" type="presParOf" srcId="{01488461-A025-482C-8A38-727DB6BA32A6}" destId="{AB9E2450-382C-42B5-AB44-7F7D2C07BE49}" srcOrd="1" destOrd="0" presId="urn:microsoft.com/office/officeart/2005/8/layout/lProcess2"/>
    <dgm:cxn modelId="{4FE2464E-3850-4F0F-922D-9A2B5C0351BA}" type="presParOf" srcId="{01488461-A025-482C-8A38-727DB6BA32A6}" destId="{64D3B207-933A-4E89-92F4-AECD9D98EE87}" srcOrd="2" destOrd="0" presId="urn:microsoft.com/office/officeart/2005/8/layout/lProcess2"/>
    <dgm:cxn modelId="{CEBAD835-7582-4B67-B472-38BEF85898BB}" type="presParOf" srcId="{64D3B207-933A-4E89-92F4-AECD9D98EE87}" destId="{464F75F4-4E37-48C5-BA7A-D9F60419E942}" srcOrd="0" destOrd="0" presId="urn:microsoft.com/office/officeart/2005/8/layout/lProcess2"/>
    <dgm:cxn modelId="{61D51B80-81A5-40BA-970D-099617A66F2D}" type="presParOf" srcId="{464F75F4-4E37-48C5-BA7A-D9F60419E942}" destId="{A482F823-E958-4AF8-ABB6-010F6316D6E2}" srcOrd="0" destOrd="0" presId="urn:microsoft.com/office/officeart/2005/8/layout/lProcess2"/>
    <dgm:cxn modelId="{BD7417FB-6155-4F60-A82D-0C0AA72D36D9}" type="presParOf" srcId="{464F75F4-4E37-48C5-BA7A-D9F60419E942}" destId="{B822E9F8-3B00-4964-A19C-7FF83A211F49}" srcOrd="1" destOrd="0" presId="urn:microsoft.com/office/officeart/2005/8/layout/lProcess2"/>
    <dgm:cxn modelId="{F2BFCC0C-951F-4DA0-BB30-FDB5FE9183EA}" type="presParOf" srcId="{464F75F4-4E37-48C5-BA7A-D9F60419E942}" destId="{1016A585-D095-4D0B-BD92-A37866B3D77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23E04-E6C7-472C-B6D0-E6599425D63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8E8137BD-8AC9-4B41-A670-16808A478192}">
      <dgm:prSet custT="1"/>
      <dgm:spPr/>
      <dgm:t>
        <a:bodyPr/>
        <a:lstStyle/>
        <a:p>
          <a:r>
            <a:rPr lang="en-US" sz="2800" dirty="0">
              <a:latin typeface="Poppins" panose="00000500000000000000" pitchFamily="2" charset="0"/>
              <a:cs typeface="Poppins" panose="00000500000000000000" pitchFamily="2" charset="0"/>
            </a:rPr>
            <a:t>to inform the upcoming Africa Statistics Commission and report on the 9</a:t>
          </a:r>
          <a:r>
            <a:rPr lang="en-US" sz="2800" baseline="30000" dirty="0"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800" dirty="0">
              <a:latin typeface="Poppins" panose="00000500000000000000" pitchFamily="2" charset="0"/>
              <a:cs typeface="Poppins" panose="00000500000000000000" pitchFamily="2" charset="0"/>
            </a:rPr>
            <a:t> global forum on gender statistics, and make better use of limited resources and time:</a:t>
          </a:r>
          <a:endParaRPr lang="en-UG" sz="2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C4BA4D8-38BE-4E2F-8F4B-FEEE7234074F}" type="parTrans" cxnId="{AE162599-A730-4D04-AB9A-E2886B974F3C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E12DF15-96C3-43B1-920B-5B37F49AEB18}" type="sibTrans" cxnId="{AE162599-A730-4D04-AB9A-E2886B974F3C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5E27BFA-0FF8-4F9D-AEEF-C43B151B3A73}">
      <dgm:prSet custT="1"/>
      <dgm:spPr/>
      <dgm:t>
        <a:bodyPr/>
        <a:lstStyle/>
        <a:p>
          <a:r>
            <a:rPr lang="en-US" sz="2800" dirty="0">
              <a:latin typeface="Poppins" panose="00000500000000000000" pitchFamily="2" charset="0"/>
              <a:cs typeface="Poppins" panose="00000500000000000000" pitchFamily="2" charset="0"/>
            </a:rPr>
            <a:t>through sharing best practices and </a:t>
          </a:r>
          <a:endParaRPr lang="en-UG" sz="2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589AA17-D6E1-43EB-8A03-3D17D2CB5F8B}" type="parTrans" cxnId="{4537214C-CB66-4EDA-B981-69143A0057C4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8EAEEBC-ACEC-471E-92BD-0923A35ADF2E}" type="sibTrans" cxnId="{4537214C-CB66-4EDA-B981-69143A0057C4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338D89F-F7C8-4383-83A6-5BD296E1FD21}">
      <dgm:prSet custT="1"/>
      <dgm:spPr/>
      <dgm:t>
        <a:bodyPr/>
        <a:lstStyle/>
        <a:p>
          <a:r>
            <a:rPr lang="en-US" sz="2800">
              <a:latin typeface="Poppins" panose="00000500000000000000" pitchFamily="2" charset="0"/>
              <a:cs typeface="Poppins" panose="00000500000000000000" pitchFamily="2" charset="0"/>
            </a:rPr>
            <a:t>developing common strategies to rationalise, harmonize and improve the measurement and use of gender statistics in Africa. .</a:t>
          </a:r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3121DC4-4443-417F-B066-04477B2ECB82}" type="parTrans" cxnId="{401681BF-55B0-439F-BABE-55040B0B7E22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D1652A4-937E-4D06-8D4D-07514F733FBD}" type="sibTrans" cxnId="{401681BF-55B0-439F-BABE-55040B0B7E22}">
      <dgm:prSet/>
      <dgm:spPr/>
      <dgm:t>
        <a:bodyPr/>
        <a:lstStyle/>
        <a:p>
          <a:endParaRPr lang="en-UG" sz="2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4DECA42-99F5-44F9-AED6-C3A18D4FA9B1}" type="pres">
      <dgm:prSet presAssocID="{B4023E04-E6C7-472C-B6D0-E6599425D630}" presName="theList" presStyleCnt="0">
        <dgm:presLayoutVars>
          <dgm:dir/>
          <dgm:animLvl val="lvl"/>
          <dgm:resizeHandles val="exact"/>
        </dgm:presLayoutVars>
      </dgm:prSet>
      <dgm:spPr/>
    </dgm:pt>
    <dgm:pt modelId="{CE68E816-7F34-432F-B8F7-3E7DE13D36B9}" type="pres">
      <dgm:prSet presAssocID="{8E8137BD-8AC9-4B41-A670-16808A478192}" presName="compNode" presStyleCnt="0"/>
      <dgm:spPr/>
    </dgm:pt>
    <dgm:pt modelId="{5BD2645C-D7D8-4A0C-92F1-8E72063EBBE7}" type="pres">
      <dgm:prSet presAssocID="{8E8137BD-8AC9-4B41-A670-16808A478192}" presName="aNode" presStyleLbl="bgShp" presStyleIdx="0" presStyleCnt="1" custLinFactNeighborX="-49" custLinFactNeighborY="-1474"/>
      <dgm:spPr/>
    </dgm:pt>
    <dgm:pt modelId="{3A488FE7-2B6D-4326-8AD2-4AF8708AF659}" type="pres">
      <dgm:prSet presAssocID="{8E8137BD-8AC9-4B41-A670-16808A478192}" presName="textNode" presStyleLbl="bgShp" presStyleIdx="0" presStyleCnt="1"/>
      <dgm:spPr/>
    </dgm:pt>
    <dgm:pt modelId="{48483D61-8522-4E44-B1E2-E2A25B413E53}" type="pres">
      <dgm:prSet presAssocID="{8E8137BD-8AC9-4B41-A670-16808A478192}" presName="compChildNode" presStyleCnt="0"/>
      <dgm:spPr/>
    </dgm:pt>
    <dgm:pt modelId="{56275672-4690-46DC-A69D-2614A91D8E09}" type="pres">
      <dgm:prSet presAssocID="{8E8137BD-8AC9-4B41-A670-16808A478192}" presName="theInnerList" presStyleCnt="0"/>
      <dgm:spPr/>
    </dgm:pt>
    <dgm:pt modelId="{16D18111-D20A-465D-921F-F4E05B032E15}" type="pres">
      <dgm:prSet presAssocID="{35E27BFA-0FF8-4F9D-AEEF-C43B151B3A73}" presName="childNode" presStyleLbl="node1" presStyleIdx="0" presStyleCnt="2" custLinFactNeighborX="-368" custLinFactNeighborY="62178">
        <dgm:presLayoutVars>
          <dgm:bulletEnabled val="1"/>
        </dgm:presLayoutVars>
      </dgm:prSet>
      <dgm:spPr/>
    </dgm:pt>
    <dgm:pt modelId="{2E6C726D-E8DC-4BB5-AEBA-99DC951332C4}" type="pres">
      <dgm:prSet presAssocID="{35E27BFA-0FF8-4F9D-AEEF-C43B151B3A73}" presName="aSpace2" presStyleCnt="0"/>
      <dgm:spPr/>
    </dgm:pt>
    <dgm:pt modelId="{44366072-C70D-467D-B389-947C40C5F210}" type="pres">
      <dgm:prSet presAssocID="{D338D89F-F7C8-4383-83A6-5BD296E1FD21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14BC410-FCE1-4E1A-A622-949CEFC8CEC6}" type="presOf" srcId="{8E8137BD-8AC9-4B41-A670-16808A478192}" destId="{5BD2645C-D7D8-4A0C-92F1-8E72063EBBE7}" srcOrd="0" destOrd="0" presId="urn:microsoft.com/office/officeart/2005/8/layout/lProcess2"/>
    <dgm:cxn modelId="{E14E5511-1E4A-4796-BBC8-6603708DA2F3}" type="presOf" srcId="{35E27BFA-0FF8-4F9D-AEEF-C43B151B3A73}" destId="{16D18111-D20A-465D-921F-F4E05B032E15}" srcOrd="0" destOrd="0" presId="urn:microsoft.com/office/officeart/2005/8/layout/lProcess2"/>
    <dgm:cxn modelId="{4537214C-CB66-4EDA-B981-69143A0057C4}" srcId="{8E8137BD-8AC9-4B41-A670-16808A478192}" destId="{35E27BFA-0FF8-4F9D-AEEF-C43B151B3A73}" srcOrd="0" destOrd="0" parTransId="{0589AA17-D6E1-43EB-8A03-3D17D2CB5F8B}" sibTransId="{78EAEEBC-ACEC-471E-92BD-0923A35ADF2E}"/>
    <dgm:cxn modelId="{BD6C3B72-9655-44A6-AB10-483B38EBF63E}" type="presOf" srcId="{B4023E04-E6C7-472C-B6D0-E6599425D630}" destId="{04DECA42-99F5-44F9-AED6-C3A18D4FA9B1}" srcOrd="0" destOrd="0" presId="urn:microsoft.com/office/officeart/2005/8/layout/lProcess2"/>
    <dgm:cxn modelId="{AE162599-A730-4D04-AB9A-E2886B974F3C}" srcId="{B4023E04-E6C7-472C-B6D0-E6599425D630}" destId="{8E8137BD-8AC9-4B41-A670-16808A478192}" srcOrd="0" destOrd="0" parTransId="{1C4BA4D8-38BE-4E2F-8F4B-FEEE7234074F}" sibTransId="{5E12DF15-96C3-43B1-920B-5B37F49AEB18}"/>
    <dgm:cxn modelId="{A42435A4-76EB-4A08-B1A7-D88CC9C14BFD}" type="presOf" srcId="{D338D89F-F7C8-4383-83A6-5BD296E1FD21}" destId="{44366072-C70D-467D-B389-947C40C5F210}" srcOrd="0" destOrd="0" presId="urn:microsoft.com/office/officeart/2005/8/layout/lProcess2"/>
    <dgm:cxn modelId="{401681BF-55B0-439F-BABE-55040B0B7E22}" srcId="{8E8137BD-8AC9-4B41-A670-16808A478192}" destId="{D338D89F-F7C8-4383-83A6-5BD296E1FD21}" srcOrd="1" destOrd="0" parTransId="{13121DC4-4443-417F-B066-04477B2ECB82}" sibTransId="{DD1652A4-937E-4D06-8D4D-07514F733FBD}"/>
    <dgm:cxn modelId="{2F35E9EB-8AB8-4400-BEBE-E861A8050BB6}" type="presOf" srcId="{8E8137BD-8AC9-4B41-A670-16808A478192}" destId="{3A488FE7-2B6D-4326-8AD2-4AF8708AF659}" srcOrd="1" destOrd="0" presId="urn:microsoft.com/office/officeart/2005/8/layout/lProcess2"/>
    <dgm:cxn modelId="{1CEEFE2F-4AAE-4404-BE68-15C7A22DC933}" type="presParOf" srcId="{04DECA42-99F5-44F9-AED6-C3A18D4FA9B1}" destId="{CE68E816-7F34-432F-B8F7-3E7DE13D36B9}" srcOrd="0" destOrd="0" presId="urn:microsoft.com/office/officeart/2005/8/layout/lProcess2"/>
    <dgm:cxn modelId="{6D98EDC1-0D91-413C-B0B7-96F187B3A7D0}" type="presParOf" srcId="{CE68E816-7F34-432F-B8F7-3E7DE13D36B9}" destId="{5BD2645C-D7D8-4A0C-92F1-8E72063EBBE7}" srcOrd="0" destOrd="0" presId="urn:microsoft.com/office/officeart/2005/8/layout/lProcess2"/>
    <dgm:cxn modelId="{0F955B86-2323-4B00-95AE-4CAC7A5D8FFD}" type="presParOf" srcId="{CE68E816-7F34-432F-B8F7-3E7DE13D36B9}" destId="{3A488FE7-2B6D-4326-8AD2-4AF8708AF659}" srcOrd="1" destOrd="0" presId="urn:microsoft.com/office/officeart/2005/8/layout/lProcess2"/>
    <dgm:cxn modelId="{E2228A06-0C01-46A5-B30E-1CF5031398B6}" type="presParOf" srcId="{CE68E816-7F34-432F-B8F7-3E7DE13D36B9}" destId="{48483D61-8522-4E44-B1E2-E2A25B413E53}" srcOrd="2" destOrd="0" presId="urn:microsoft.com/office/officeart/2005/8/layout/lProcess2"/>
    <dgm:cxn modelId="{E02E47F6-F681-46C8-9673-BCB5B04B7C9A}" type="presParOf" srcId="{48483D61-8522-4E44-B1E2-E2A25B413E53}" destId="{56275672-4690-46DC-A69D-2614A91D8E09}" srcOrd="0" destOrd="0" presId="urn:microsoft.com/office/officeart/2005/8/layout/lProcess2"/>
    <dgm:cxn modelId="{01DCBA31-5A34-44C5-AEE9-008B0B428E05}" type="presParOf" srcId="{56275672-4690-46DC-A69D-2614A91D8E09}" destId="{16D18111-D20A-465D-921F-F4E05B032E15}" srcOrd="0" destOrd="0" presId="urn:microsoft.com/office/officeart/2005/8/layout/lProcess2"/>
    <dgm:cxn modelId="{B30458A7-29F0-4809-A7CD-980C1B248876}" type="presParOf" srcId="{56275672-4690-46DC-A69D-2614A91D8E09}" destId="{2E6C726D-E8DC-4BB5-AEBA-99DC951332C4}" srcOrd="1" destOrd="0" presId="urn:microsoft.com/office/officeart/2005/8/layout/lProcess2"/>
    <dgm:cxn modelId="{1A96D640-BE9E-4793-B90A-F93585521EAA}" type="presParOf" srcId="{56275672-4690-46DC-A69D-2614A91D8E09}" destId="{44366072-C70D-467D-B389-947C40C5F2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55506-4297-4E46-86F3-AB31245FC893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G"/>
        </a:p>
      </dgm:t>
    </dgm:pt>
    <dgm:pt modelId="{F17F2304-93BE-4084-A409-6A6EEC9636B3}">
      <dgm:prSet custT="1"/>
      <dgm:spPr/>
      <dgm:t>
        <a:bodyPr/>
        <a:lstStyle/>
        <a:p>
          <a:r>
            <a:rPr lang="en-US" sz="2400" dirty="0">
              <a:latin typeface="Poppins" panose="00000500000000000000" pitchFamily="2" charset="0"/>
              <a:cs typeface="Poppins" panose="00000500000000000000" pitchFamily="2" charset="0"/>
            </a:rPr>
            <a:t>Take stock of Africa’s progress made on gender indicators in implementation of development frameworks at the global, regional, and national level. </a:t>
          </a:r>
          <a:endParaRPr lang="en-UG" sz="2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F56380C-79FF-4C03-98E0-676FB8445E71}" type="parTrans" cxnId="{F07ACABF-CCCE-4662-BDC4-008A3B10E324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9B9C2D3-7730-41E6-AC68-D8E491ECD1EC}" type="sibTrans" cxnId="{F07ACABF-CCCE-4662-BDC4-008A3B10E324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7EE00BF-4E84-4C51-AA8A-098666D5FEE4}">
      <dgm:prSet custT="1"/>
      <dgm:spPr/>
      <dgm:t>
        <a:bodyPr/>
        <a:lstStyle/>
        <a:p>
          <a:r>
            <a:rPr lang="en-US" sz="2400" dirty="0">
              <a:latin typeface="Poppins" panose="00000500000000000000" pitchFamily="2" charset="0"/>
              <a:cs typeface="Poppins" panose="00000500000000000000" pitchFamily="2" charset="0"/>
            </a:rPr>
            <a:t>Provide feedback from the 9</a:t>
          </a:r>
          <a:r>
            <a:rPr lang="en-US" sz="2400" baseline="30000" dirty="0"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400" dirty="0">
              <a:latin typeface="Poppins" panose="00000500000000000000" pitchFamily="2" charset="0"/>
              <a:cs typeface="Poppins" panose="00000500000000000000" pitchFamily="2" charset="0"/>
            </a:rPr>
            <a:t> global forum on gender statistics and input for the Africa Statistics Commission report due in 2024.</a:t>
          </a:r>
          <a:endParaRPr lang="en-UG" sz="2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9611705-5DEA-444B-AFAD-788F5F95598D}" type="parTrans" cxnId="{1632A5D7-7F08-4FF2-902E-2204E83C8D2A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FC72384-2A5A-41EA-A57F-B4DF93A331EA}" type="sibTrans" cxnId="{1632A5D7-7F08-4FF2-902E-2204E83C8D2A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1CFE62A-F196-4A09-AB4A-90465402BAEF}">
      <dgm:prSet custT="1"/>
      <dgm:spPr/>
      <dgm:t>
        <a:bodyPr/>
        <a:lstStyle/>
        <a:p>
          <a:r>
            <a:rPr lang="en-US" sz="2400">
              <a:latin typeface="Poppins" panose="00000500000000000000" pitchFamily="2" charset="0"/>
              <a:cs typeface="Poppins" panose="00000500000000000000" pitchFamily="2" charset="0"/>
            </a:rPr>
            <a:t>Present the latest methodological developments and best practices in dissemination and use of gender statistics.</a:t>
          </a:r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FC4E303-A11B-4C86-B2E7-1C53EF0001D3}" type="parTrans" cxnId="{7E65454A-6595-434C-BD82-0B7CAB00BEB1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F90C65B-4D5D-48D7-886A-768AD84E0B92}" type="sibTrans" cxnId="{7E65454A-6595-434C-BD82-0B7CAB00BEB1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47B157F-DDD3-4C6B-BDC7-2373A43A64FA}">
      <dgm:prSet custT="1"/>
      <dgm:spPr/>
      <dgm:t>
        <a:bodyPr/>
        <a:lstStyle/>
        <a:p>
          <a:r>
            <a:rPr lang="en-US" sz="2400">
              <a:latin typeface="Poppins" panose="00000500000000000000" pitchFamily="2" charset="0"/>
              <a:cs typeface="Poppins" panose="00000500000000000000" pitchFamily="2" charset="0"/>
            </a:rPr>
            <a:t>Provide interactive capacity building sessions on the latest developments related to gender statistics. </a:t>
          </a:r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4D21B2A-7072-4F94-AF72-DC23CAD66426}" type="parTrans" cxnId="{F3D2359D-6C21-4952-A54D-D8A54731C319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D263F71-1492-4EA1-86C2-9014F273CD40}" type="sibTrans" cxnId="{F3D2359D-6C21-4952-A54D-D8A54731C319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0485448-4FEE-46C9-9261-713154BB9651}" type="pres">
      <dgm:prSet presAssocID="{56155506-4297-4E46-86F3-AB31245FC893}" presName="linear" presStyleCnt="0">
        <dgm:presLayoutVars>
          <dgm:animLvl val="lvl"/>
          <dgm:resizeHandles val="exact"/>
        </dgm:presLayoutVars>
      </dgm:prSet>
      <dgm:spPr/>
    </dgm:pt>
    <dgm:pt modelId="{2F9AE518-3FB2-4190-A7D6-88EFC1605A48}" type="pres">
      <dgm:prSet presAssocID="{F17F2304-93BE-4084-A409-6A6EEC9636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36F833-22C6-4140-B443-E1EE5247A36F}" type="pres">
      <dgm:prSet presAssocID="{C9B9C2D3-7730-41E6-AC68-D8E491ECD1EC}" presName="spacer" presStyleCnt="0"/>
      <dgm:spPr/>
    </dgm:pt>
    <dgm:pt modelId="{9057F59D-2E1C-4173-B62F-756DBCADFE67}" type="pres">
      <dgm:prSet presAssocID="{C7EE00BF-4E84-4C51-AA8A-098666D5FE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0E3C85-90AC-4377-A465-80315223933A}" type="pres">
      <dgm:prSet presAssocID="{AFC72384-2A5A-41EA-A57F-B4DF93A331EA}" presName="spacer" presStyleCnt="0"/>
      <dgm:spPr/>
    </dgm:pt>
    <dgm:pt modelId="{E727C950-C582-4250-86E1-A8B4F15C5B94}" type="pres">
      <dgm:prSet presAssocID="{61CFE62A-F196-4A09-AB4A-90465402BA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8AED70-5B99-4B87-9C85-3E84F8AD769B}" type="pres">
      <dgm:prSet presAssocID="{1F90C65B-4D5D-48D7-886A-768AD84E0B92}" presName="spacer" presStyleCnt="0"/>
      <dgm:spPr/>
    </dgm:pt>
    <dgm:pt modelId="{161A0799-6333-43FE-9F25-9CF7B5F2BC6B}" type="pres">
      <dgm:prSet presAssocID="{A47B157F-DDD3-4C6B-BDC7-2373A43A64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05AB416-9540-482B-AD5D-0BEF471E3792}" type="presOf" srcId="{C7EE00BF-4E84-4C51-AA8A-098666D5FEE4}" destId="{9057F59D-2E1C-4173-B62F-756DBCADFE67}" srcOrd="0" destOrd="0" presId="urn:microsoft.com/office/officeart/2005/8/layout/vList2"/>
    <dgm:cxn modelId="{7E65454A-6595-434C-BD82-0B7CAB00BEB1}" srcId="{56155506-4297-4E46-86F3-AB31245FC893}" destId="{61CFE62A-F196-4A09-AB4A-90465402BAEF}" srcOrd="2" destOrd="0" parTransId="{1FC4E303-A11B-4C86-B2E7-1C53EF0001D3}" sibTransId="{1F90C65B-4D5D-48D7-886A-768AD84E0B92}"/>
    <dgm:cxn modelId="{B18C5E6B-FED0-4569-91C2-492483A74F28}" type="presOf" srcId="{56155506-4297-4E46-86F3-AB31245FC893}" destId="{50485448-4FEE-46C9-9261-713154BB9651}" srcOrd="0" destOrd="0" presId="urn:microsoft.com/office/officeart/2005/8/layout/vList2"/>
    <dgm:cxn modelId="{AE5E8186-6066-4C32-AED8-C64B8EA81CF5}" type="presOf" srcId="{F17F2304-93BE-4084-A409-6A6EEC9636B3}" destId="{2F9AE518-3FB2-4190-A7D6-88EFC1605A48}" srcOrd="0" destOrd="0" presId="urn:microsoft.com/office/officeart/2005/8/layout/vList2"/>
    <dgm:cxn modelId="{EDDA438E-1CED-4114-9367-4CFDB3F5AFD6}" type="presOf" srcId="{A47B157F-DDD3-4C6B-BDC7-2373A43A64FA}" destId="{161A0799-6333-43FE-9F25-9CF7B5F2BC6B}" srcOrd="0" destOrd="0" presId="urn:microsoft.com/office/officeart/2005/8/layout/vList2"/>
    <dgm:cxn modelId="{F3D2359D-6C21-4952-A54D-D8A54731C319}" srcId="{56155506-4297-4E46-86F3-AB31245FC893}" destId="{A47B157F-DDD3-4C6B-BDC7-2373A43A64FA}" srcOrd="3" destOrd="0" parTransId="{B4D21B2A-7072-4F94-AF72-DC23CAD66426}" sibTransId="{8D263F71-1492-4EA1-86C2-9014F273CD40}"/>
    <dgm:cxn modelId="{F07ACABF-CCCE-4662-BDC4-008A3B10E324}" srcId="{56155506-4297-4E46-86F3-AB31245FC893}" destId="{F17F2304-93BE-4084-A409-6A6EEC9636B3}" srcOrd="0" destOrd="0" parTransId="{6F56380C-79FF-4C03-98E0-676FB8445E71}" sibTransId="{C9B9C2D3-7730-41E6-AC68-D8E491ECD1EC}"/>
    <dgm:cxn modelId="{1632A5D7-7F08-4FF2-902E-2204E83C8D2A}" srcId="{56155506-4297-4E46-86F3-AB31245FC893}" destId="{C7EE00BF-4E84-4C51-AA8A-098666D5FEE4}" srcOrd="1" destOrd="0" parTransId="{E9611705-5DEA-444B-AFAD-788F5F95598D}" sibTransId="{AFC72384-2A5A-41EA-A57F-B4DF93A331EA}"/>
    <dgm:cxn modelId="{D60F65F6-65C6-43AB-9F87-A9C5380573A5}" type="presOf" srcId="{61CFE62A-F196-4A09-AB4A-90465402BAEF}" destId="{E727C950-C582-4250-86E1-A8B4F15C5B94}" srcOrd="0" destOrd="0" presId="urn:microsoft.com/office/officeart/2005/8/layout/vList2"/>
    <dgm:cxn modelId="{BAD176A2-E8D1-4256-95FC-F6545C400D71}" type="presParOf" srcId="{50485448-4FEE-46C9-9261-713154BB9651}" destId="{2F9AE518-3FB2-4190-A7D6-88EFC1605A48}" srcOrd="0" destOrd="0" presId="urn:microsoft.com/office/officeart/2005/8/layout/vList2"/>
    <dgm:cxn modelId="{F6BA925D-D4FC-4B2E-9030-DC0B898BF7F6}" type="presParOf" srcId="{50485448-4FEE-46C9-9261-713154BB9651}" destId="{ED36F833-22C6-4140-B443-E1EE5247A36F}" srcOrd="1" destOrd="0" presId="urn:microsoft.com/office/officeart/2005/8/layout/vList2"/>
    <dgm:cxn modelId="{E47BDF86-DA9A-4CDF-BDFC-993D48E10205}" type="presParOf" srcId="{50485448-4FEE-46C9-9261-713154BB9651}" destId="{9057F59D-2E1C-4173-B62F-756DBCADFE67}" srcOrd="2" destOrd="0" presId="urn:microsoft.com/office/officeart/2005/8/layout/vList2"/>
    <dgm:cxn modelId="{D032777C-95AF-486A-9A8B-D906CB00177E}" type="presParOf" srcId="{50485448-4FEE-46C9-9261-713154BB9651}" destId="{E80E3C85-90AC-4377-A465-80315223933A}" srcOrd="3" destOrd="0" presId="urn:microsoft.com/office/officeart/2005/8/layout/vList2"/>
    <dgm:cxn modelId="{D87FE5CB-F25F-4271-A33C-0C749801F705}" type="presParOf" srcId="{50485448-4FEE-46C9-9261-713154BB9651}" destId="{E727C950-C582-4250-86E1-A8B4F15C5B94}" srcOrd="4" destOrd="0" presId="urn:microsoft.com/office/officeart/2005/8/layout/vList2"/>
    <dgm:cxn modelId="{462653F8-428B-4D40-B687-0676504BCD71}" type="presParOf" srcId="{50485448-4FEE-46C9-9261-713154BB9651}" destId="{218AED70-5B99-4B87-9C85-3E84F8AD769B}" srcOrd="5" destOrd="0" presId="urn:microsoft.com/office/officeart/2005/8/layout/vList2"/>
    <dgm:cxn modelId="{9C5E4CF0-8102-4FB2-8737-ED6525D79676}" type="presParOf" srcId="{50485448-4FEE-46C9-9261-713154BB9651}" destId="{161A0799-6333-43FE-9F25-9CF7B5F2BC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11D3D2-EAE1-47AE-B3C8-A68A9D1BEC0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8C44F669-8D14-4E92-B00F-86E9AFAFBA53}">
      <dgm:prSet custT="1"/>
      <dgm:spPr/>
      <dgm:t>
        <a:bodyPr/>
        <a:lstStyle/>
        <a:p>
          <a:r>
            <a:rPr lang="en-US" sz="2400" b="1" dirty="0">
              <a:latin typeface="Poppins" panose="00000500000000000000" pitchFamily="2" charset="0"/>
              <a:cs typeface="Poppins" panose="00000500000000000000" pitchFamily="2" charset="0"/>
            </a:rPr>
            <a:t>Day One</a:t>
          </a:r>
          <a:endParaRPr lang="en-UG" sz="2400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7641867-A76D-4139-A961-2E577BCB9DC9}" type="parTrans" cxnId="{457C0DBD-5595-49CA-9734-14A3F7F860F5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A3CBAC4-41E6-448F-AE94-1A08065152AB}" type="sibTrans" cxnId="{457C0DBD-5595-49CA-9734-14A3F7F860F5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25F9A4A-55C4-48AC-8659-4017F2238E32}">
      <dgm:prSet custT="1"/>
      <dgm:spPr/>
      <dgm:t>
        <a:bodyPr/>
        <a:lstStyle/>
        <a:p>
          <a:r>
            <a:rPr lang="en-US" sz="2400">
              <a:latin typeface="Poppins" panose="00000500000000000000" pitchFamily="2" charset="0"/>
              <a:cs typeface="Poppins" panose="00000500000000000000" pitchFamily="2" charset="0"/>
            </a:rPr>
            <a:t>Development Agendas in Africa </a:t>
          </a:r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9D3F822-F18B-425C-9A8C-651BA27260A1}" type="parTrans" cxnId="{F75E6343-8EEB-499D-A92B-21E3141D498C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471709A-928A-4B16-BC6C-B823196BEFC8}" type="sibTrans" cxnId="{F75E6343-8EEB-499D-A92B-21E3141D498C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70633F9-5638-4B40-A70E-92B00B1DF55D}">
      <dgm:prSet custT="1"/>
      <dgm:spPr/>
      <dgm:t>
        <a:bodyPr/>
        <a:lstStyle/>
        <a:p>
          <a:r>
            <a:rPr lang="en-US" sz="2400" b="1" dirty="0">
              <a:latin typeface="Poppins" panose="00000500000000000000" pitchFamily="2" charset="0"/>
              <a:cs typeface="Poppins" panose="00000500000000000000" pitchFamily="2" charset="0"/>
            </a:rPr>
            <a:t>Day Two</a:t>
          </a:r>
          <a:endParaRPr lang="en-UG" sz="2400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4E8421E-7646-4485-9EC9-6DE3073CE5ED}" type="parTrans" cxnId="{29C9B109-4AE8-4767-8E9D-8D52E5F8E8BE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CB00E12-F3DF-43DE-BFC6-5C9178374F82}" type="sibTrans" cxnId="{29C9B109-4AE8-4767-8E9D-8D52E5F8E8BE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F63BE5E-704A-45C0-82CC-355F3178264C}">
      <dgm:prSet custT="1"/>
      <dgm:spPr/>
      <dgm:t>
        <a:bodyPr/>
        <a:lstStyle/>
        <a:p>
          <a:r>
            <a:rPr lang="en-US" sz="2400">
              <a:latin typeface="Poppins" panose="00000500000000000000" pitchFamily="2" charset="0"/>
              <a:cs typeface="Poppins" panose="00000500000000000000" pitchFamily="2" charset="0"/>
            </a:rPr>
            <a:t>Recognizing and valuing women’s contribution to the economy</a:t>
          </a:r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D9CEE34-F656-4C6E-93DD-846B32B3DFEE}" type="parTrans" cxnId="{F73569BF-E2FA-458E-8E99-6ABD88AEAF14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D33D5BF-924B-425D-A417-FA9E465F926D}" type="sibTrans" cxnId="{F73569BF-E2FA-458E-8E99-6ABD88AEAF14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5BB34B0-F185-4D7F-AF1A-80E9244C7423}">
      <dgm:prSet custT="1"/>
      <dgm:spPr/>
      <dgm:t>
        <a:bodyPr/>
        <a:lstStyle/>
        <a:p>
          <a:r>
            <a:rPr lang="en-US" sz="2400" b="1" dirty="0">
              <a:latin typeface="Poppins" panose="00000500000000000000" pitchFamily="2" charset="0"/>
              <a:cs typeface="Poppins" panose="00000500000000000000" pitchFamily="2" charset="0"/>
            </a:rPr>
            <a:t>Day Three</a:t>
          </a:r>
          <a:endParaRPr lang="en-UG" sz="2400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1C1AD80-18B3-432D-8B91-3ACC20BBC20A}" type="parTrans" cxnId="{9281A0D9-EC56-44A7-AB2D-633F6A1266F1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BCA70F3-AC13-4EDC-A773-8EB179AF0D07}" type="sibTrans" cxnId="{9281A0D9-EC56-44A7-AB2D-633F6A1266F1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F86FE6A-4DEF-4A32-939C-842C411B1726}">
      <dgm:prSet custT="1"/>
      <dgm:spPr/>
      <dgm:t>
        <a:bodyPr/>
        <a:lstStyle/>
        <a:p>
          <a:r>
            <a:rPr lang="en-US" sz="2400" dirty="0">
              <a:latin typeface="Poppins" panose="00000500000000000000" pitchFamily="2" charset="0"/>
              <a:cs typeface="Poppins" panose="00000500000000000000" pitchFamily="2" charset="0"/>
            </a:rPr>
            <a:t>Africa Gender Index</a:t>
          </a:r>
          <a:endParaRPr lang="en-UG" sz="2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84C881F-2679-44EE-ACEA-EF63D54308EE}" type="parTrans" cxnId="{FC82A107-352B-430D-B28D-8E925CC98942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E345344-5A95-45D8-923C-9B7D1BA6EA49}" type="sibTrans" cxnId="{FC82A107-352B-430D-B28D-8E925CC98942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4F11252-75B1-41F3-9898-7DA5AD78F633}">
      <dgm:prSet custT="1"/>
      <dgm:spPr/>
      <dgm:t>
        <a:bodyPr/>
        <a:lstStyle/>
        <a:p>
          <a:r>
            <a:rPr lang="en-US" sz="2400" b="1" dirty="0">
              <a:latin typeface="Poppins" panose="00000500000000000000" pitchFamily="2" charset="0"/>
              <a:cs typeface="Poppins" panose="00000500000000000000" pitchFamily="2" charset="0"/>
            </a:rPr>
            <a:t>Day Four</a:t>
          </a:r>
          <a:endParaRPr lang="en-UG" sz="2400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98DF33F-A678-40ED-AFAE-A7244AE46A31}" type="parTrans" cxnId="{EC341FB8-073B-48CC-B5B6-A6CF2FABF668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EA6E184-3D1F-4412-8756-9FB78DC27A78}" type="sibTrans" cxnId="{EC341FB8-073B-48CC-B5B6-A6CF2FABF668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6E4CD32-E0A3-480E-BE46-C5F33E9F5A43}">
      <dgm:prSet custT="1"/>
      <dgm:spPr/>
      <dgm:t>
        <a:bodyPr/>
        <a:lstStyle/>
        <a:p>
          <a:r>
            <a:rPr lang="en-US" sz="2400">
              <a:latin typeface="Poppins" panose="00000500000000000000" pitchFamily="2" charset="0"/>
              <a:cs typeface="Poppins" panose="00000500000000000000" pitchFamily="2" charset="0"/>
            </a:rPr>
            <a:t>Landscaping gender statistics in Africa</a:t>
          </a:r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7D0C9A3-E439-4C70-BB99-77E58633B506}" type="parTrans" cxnId="{80DA3798-00B3-4EAA-A35A-3CD518CE7856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4E90668-01CC-434F-A5F5-B72CE41CC41C}" type="sibTrans" cxnId="{80DA3798-00B3-4EAA-A35A-3CD518CE7856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3160B1A-5A3E-4F02-90F0-12BDAFB10EFD}">
      <dgm:prSet custT="1"/>
      <dgm:spPr/>
      <dgm:t>
        <a:bodyPr/>
        <a:lstStyle/>
        <a:p>
          <a:r>
            <a:rPr lang="en-US" sz="2400" b="1" dirty="0">
              <a:latin typeface="Poppins" panose="00000500000000000000" pitchFamily="2" charset="0"/>
              <a:cs typeface="Poppins" panose="00000500000000000000" pitchFamily="2" charset="0"/>
            </a:rPr>
            <a:t>Day Five</a:t>
          </a:r>
          <a:endParaRPr lang="en-UG" sz="2400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83BA56E-F067-448E-A636-5B3C3D9C7AC0}" type="parTrans" cxnId="{0476987B-C199-4C94-A0BF-B314187494F6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4F5982C-20AE-40EF-ACC8-17F41409CB6A}" type="sibTrans" cxnId="{0476987B-C199-4C94-A0BF-B314187494F6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CEF6CBC-D3BB-463E-86C6-562F24D8B93D}">
      <dgm:prSet custT="1"/>
      <dgm:spPr/>
      <dgm:t>
        <a:bodyPr/>
        <a:lstStyle/>
        <a:p>
          <a:r>
            <a:rPr lang="en-US" sz="2400">
              <a:latin typeface="Poppins" panose="00000500000000000000" pitchFamily="2" charset="0"/>
              <a:cs typeface="Poppins" panose="00000500000000000000" pitchFamily="2" charset="0"/>
            </a:rPr>
            <a:t>Building a common agenda for gender statistics in Africa. </a:t>
          </a:r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E60170B-EB0A-480B-BFEC-8B0D07E0736C}" type="parTrans" cxnId="{ED86C0C2-F0B9-4B4D-9743-08520CD3635C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75C2EAD-48A3-42F5-A667-3DE591CBE643}" type="sibTrans" cxnId="{ED86C0C2-F0B9-4B4D-9743-08520CD3635C}">
      <dgm:prSet/>
      <dgm:spPr/>
      <dgm:t>
        <a:bodyPr/>
        <a:lstStyle/>
        <a:p>
          <a:endParaRPr lang="en-UG" sz="2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FE400B6-B851-4B23-AD07-ED4552140090}" type="pres">
      <dgm:prSet presAssocID="{F911D3D2-EAE1-47AE-B3C8-A68A9D1BEC07}" presName="Name0" presStyleCnt="0">
        <dgm:presLayoutVars>
          <dgm:dir/>
          <dgm:animLvl val="lvl"/>
          <dgm:resizeHandles val="exact"/>
        </dgm:presLayoutVars>
      </dgm:prSet>
      <dgm:spPr/>
    </dgm:pt>
    <dgm:pt modelId="{3571292E-39A1-41C8-8E8E-6BCC939781BA}" type="pres">
      <dgm:prSet presAssocID="{8C44F669-8D14-4E92-B00F-86E9AFAFBA53}" presName="linNode" presStyleCnt="0"/>
      <dgm:spPr/>
    </dgm:pt>
    <dgm:pt modelId="{87D83CFF-D19E-4CFA-A6D8-A547A2BFFFD3}" type="pres">
      <dgm:prSet presAssocID="{8C44F669-8D14-4E92-B00F-86E9AFAFBA53}" presName="parentText" presStyleLbl="node1" presStyleIdx="0" presStyleCnt="5" custScaleX="62346" custLinFactNeighborX="-131" custLinFactNeighborY="-229">
        <dgm:presLayoutVars>
          <dgm:chMax val="1"/>
          <dgm:bulletEnabled val="1"/>
        </dgm:presLayoutVars>
      </dgm:prSet>
      <dgm:spPr/>
    </dgm:pt>
    <dgm:pt modelId="{241001B0-1A0B-4507-93B7-CA2E074B6C1E}" type="pres">
      <dgm:prSet presAssocID="{8C44F669-8D14-4E92-B00F-86E9AFAFBA53}" presName="descendantText" presStyleLbl="alignAccFollowNode1" presStyleIdx="0" presStyleCnt="5">
        <dgm:presLayoutVars>
          <dgm:bulletEnabled val="1"/>
        </dgm:presLayoutVars>
      </dgm:prSet>
      <dgm:spPr/>
    </dgm:pt>
    <dgm:pt modelId="{B49826B3-B43C-4598-9E58-FC14AF2DD8A9}" type="pres">
      <dgm:prSet presAssocID="{4A3CBAC4-41E6-448F-AE94-1A08065152AB}" presName="sp" presStyleCnt="0"/>
      <dgm:spPr/>
    </dgm:pt>
    <dgm:pt modelId="{8BC9454A-A178-4301-A78B-A634B39D4939}" type="pres">
      <dgm:prSet presAssocID="{170633F9-5638-4B40-A70E-92B00B1DF55D}" presName="linNode" presStyleCnt="0"/>
      <dgm:spPr/>
    </dgm:pt>
    <dgm:pt modelId="{8B700A11-4C77-4284-A4B0-56323C17540E}" type="pres">
      <dgm:prSet presAssocID="{170633F9-5638-4B40-A70E-92B00B1DF55D}" presName="parentText" presStyleLbl="node1" presStyleIdx="1" presStyleCnt="5" custScaleX="62751">
        <dgm:presLayoutVars>
          <dgm:chMax val="1"/>
          <dgm:bulletEnabled val="1"/>
        </dgm:presLayoutVars>
      </dgm:prSet>
      <dgm:spPr/>
    </dgm:pt>
    <dgm:pt modelId="{958BDC96-39C5-4CDD-A1CF-F82A16ADAA02}" type="pres">
      <dgm:prSet presAssocID="{170633F9-5638-4B40-A70E-92B00B1DF55D}" presName="descendantText" presStyleLbl="alignAccFollowNode1" presStyleIdx="1" presStyleCnt="5">
        <dgm:presLayoutVars>
          <dgm:bulletEnabled val="1"/>
        </dgm:presLayoutVars>
      </dgm:prSet>
      <dgm:spPr/>
    </dgm:pt>
    <dgm:pt modelId="{EE8F415A-B851-4873-97E0-EA290F302582}" type="pres">
      <dgm:prSet presAssocID="{9CB00E12-F3DF-43DE-BFC6-5C9178374F82}" presName="sp" presStyleCnt="0"/>
      <dgm:spPr/>
    </dgm:pt>
    <dgm:pt modelId="{7776E5CD-E533-44B3-85B9-9F5AFA253770}" type="pres">
      <dgm:prSet presAssocID="{A5BB34B0-F185-4D7F-AF1A-80E9244C7423}" presName="linNode" presStyleCnt="0"/>
      <dgm:spPr/>
    </dgm:pt>
    <dgm:pt modelId="{8DC678C2-2651-407F-BFBD-53A19CE336BF}" type="pres">
      <dgm:prSet presAssocID="{A5BB34B0-F185-4D7F-AF1A-80E9244C7423}" presName="parentText" presStyleLbl="node1" presStyleIdx="2" presStyleCnt="5" custScaleX="63681">
        <dgm:presLayoutVars>
          <dgm:chMax val="1"/>
          <dgm:bulletEnabled val="1"/>
        </dgm:presLayoutVars>
      </dgm:prSet>
      <dgm:spPr/>
    </dgm:pt>
    <dgm:pt modelId="{56B18E7D-D355-4935-9560-A7FA9C971A3B}" type="pres">
      <dgm:prSet presAssocID="{A5BB34B0-F185-4D7F-AF1A-80E9244C7423}" presName="descendantText" presStyleLbl="alignAccFollowNode1" presStyleIdx="2" presStyleCnt="5">
        <dgm:presLayoutVars>
          <dgm:bulletEnabled val="1"/>
        </dgm:presLayoutVars>
      </dgm:prSet>
      <dgm:spPr/>
    </dgm:pt>
    <dgm:pt modelId="{6180DA63-CFBC-4F57-89FD-2BEBC5A9F471}" type="pres">
      <dgm:prSet presAssocID="{2BCA70F3-AC13-4EDC-A773-8EB179AF0D07}" presName="sp" presStyleCnt="0"/>
      <dgm:spPr/>
    </dgm:pt>
    <dgm:pt modelId="{9A9547BB-44E9-4DD6-9863-401C04CCCFE8}" type="pres">
      <dgm:prSet presAssocID="{14F11252-75B1-41F3-9898-7DA5AD78F633}" presName="linNode" presStyleCnt="0"/>
      <dgm:spPr/>
    </dgm:pt>
    <dgm:pt modelId="{6D993650-2281-4092-84BD-F0E6F1F925C8}" type="pres">
      <dgm:prSet presAssocID="{14F11252-75B1-41F3-9898-7DA5AD78F633}" presName="parentText" presStyleLbl="node1" presStyleIdx="3" presStyleCnt="5" custScaleX="64206">
        <dgm:presLayoutVars>
          <dgm:chMax val="1"/>
          <dgm:bulletEnabled val="1"/>
        </dgm:presLayoutVars>
      </dgm:prSet>
      <dgm:spPr/>
    </dgm:pt>
    <dgm:pt modelId="{B973AB9B-4574-4468-95C2-14B7721E1423}" type="pres">
      <dgm:prSet presAssocID="{14F11252-75B1-41F3-9898-7DA5AD78F633}" presName="descendantText" presStyleLbl="alignAccFollowNode1" presStyleIdx="3" presStyleCnt="5">
        <dgm:presLayoutVars>
          <dgm:bulletEnabled val="1"/>
        </dgm:presLayoutVars>
      </dgm:prSet>
      <dgm:spPr/>
    </dgm:pt>
    <dgm:pt modelId="{77AE724E-C05F-4525-A455-5C3E42AE6D82}" type="pres">
      <dgm:prSet presAssocID="{BEA6E184-3D1F-4412-8756-9FB78DC27A78}" presName="sp" presStyleCnt="0"/>
      <dgm:spPr/>
    </dgm:pt>
    <dgm:pt modelId="{86938EA7-09F4-4A07-876D-F706184F759B}" type="pres">
      <dgm:prSet presAssocID="{93160B1A-5A3E-4F02-90F0-12BDAFB10EFD}" presName="linNode" presStyleCnt="0"/>
      <dgm:spPr/>
    </dgm:pt>
    <dgm:pt modelId="{E679E87D-2499-46DC-A558-AA2F8E7912DD}" type="pres">
      <dgm:prSet presAssocID="{93160B1A-5A3E-4F02-90F0-12BDAFB10EFD}" presName="parentText" presStyleLbl="node1" presStyleIdx="4" presStyleCnt="5" custScaleX="63216">
        <dgm:presLayoutVars>
          <dgm:chMax val="1"/>
          <dgm:bulletEnabled val="1"/>
        </dgm:presLayoutVars>
      </dgm:prSet>
      <dgm:spPr/>
    </dgm:pt>
    <dgm:pt modelId="{4AFFA5CD-5B80-4A0A-BC4C-95495CB77386}" type="pres">
      <dgm:prSet presAssocID="{93160B1A-5A3E-4F02-90F0-12BDAFB10EFD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B1387A02-8CB5-40BD-A022-DAFDC1AC2835}" type="presOf" srcId="{8C44F669-8D14-4E92-B00F-86E9AFAFBA53}" destId="{87D83CFF-D19E-4CFA-A6D8-A547A2BFFFD3}" srcOrd="0" destOrd="0" presId="urn:microsoft.com/office/officeart/2005/8/layout/vList5"/>
    <dgm:cxn modelId="{FC82A107-352B-430D-B28D-8E925CC98942}" srcId="{A5BB34B0-F185-4D7F-AF1A-80E9244C7423}" destId="{2F86FE6A-4DEF-4A32-939C-842C411B1726}" srcOrd="0" destOrd="0" parTransId="{F84C881F-2679-44EE-ACEA-EF63D54308EE}" sibTransId="{6E345344-5A95-45D8-923C-9B7D1BA6EA49}"/>
    <dgm:cxn modelId="{29C9B109-4AE8-4767-8E9D-8D52E5F8E8BE}" srcId="{F911D3D2-EAE1-47AE-B3C8-A68A9D1BEC07}" destId="{170633F9-5638-4B40-A70E-92B00B1DF55D}" srcOrd="1" destOrd="0" parTransId="{24E8421E-7646-4485-9EC9-6DE3073CE5ED}" sibTransId="{9CB00E12-F3DF-43DE-BFC6-5C9178374F82}"/>
    <dgm:cxn modelId="{0EE29229-00AE-42BA-B945-7061336346EE}" type="presOf" srcId="{170633F9-5638-4B40-A70E-92B00B1DF55D}" destId="{8B700A11-4C77-4284-A4B0-56323C17540E}" srcOrd="0" destOrd="0" presId="urn:microsoft.com/office/officeart/2005/8/layout/vList5"/>
    <dgm:cxn modelId="{4CDC4F3E-F7E4-44D7-9877-E2D8E87E6A15}" type="presOf" srcId="{F911D3D2-EAE1-47AE-B3C8-A68A9D1BEC07}" destId="{7FE400B6-B851-4B23-AD07-ED4552140090}" srcOrd="0" destOrd="0" presId="urn:microsoft.com/office/officeart/2005/8/layout/vList5"/>
    <dgm:cxn modelId="{F75E6343-8EEB-499D-A92B-21E3141D498C}" srcId="{8C44F669-8D14-4E92-B00F-86E9AFAFBA53}" destId="{F25F9A4A-55C4-48AC-8659-4017F2238E32}" srcOrd="0" destOrd="0" parTransId="{D9D3F822-F18B-425C-9A8C-651BA27260A1}" sibTransId="{1471709A-928A-4B16-BC6C-B823196BEFC8}"/>
    <dgm:cxn modelId="{F594C166-BDE5-46E1-A076-6A479FA11C7F}" type="presOf" srcId="{36E4CD32-E0A3-480E-BE46-C5F33E9F5A43}" destId="{B973AB9B-4574-4468-95C2-14B7721E1423}" srcOrd="0" destOrd="0" presId="urn:microsoft.com/office/officeart/2005/8/layout/vList5"/>
    <dgm:cxn modelId="{CEAE4151-5E7D-4656-BB4E-81D6B3D77A35}" type="presOf" srcId="{BF63BE5E-704A-45C0-82CC-355F3178264C}" destId="{958BDC96-39C5-4CDD-A1CF-F82A16ADAA02}" srcOrd="0" destOrd="0" presId="urn:microsoft.com/office/officeart/2005/8/layout/vList5"/>
    <dgm:cxn modelId="{DF3E7A51-6281-4C18-B712-E528C46E5F6C}" type="presOf" srcId="{A5BB34B0-F185-4D7F-AF1A-80E9244C7423}" destId="{8DC678C2-2651-407F-BFBD-53A19CE336BF}" srcOrd="0" destOrd="0" presId="urn:microsoft.com/office/officeart/2005/8/layout/vList5"/>
    <dgm:cxn modelId="{EA17DB58-A857-43D7-BDBD-9C12D0FA292D}" type="presOf" srcId="{14F11252-75B1-41F3-9898-7DA5AD78F633}" destId="{6D993650-2281-4092-84BD-F0E6F1F925C8}" srcOrd="0" destOrd="0" presId="urn:microsoft.com/office/officeart/2005/8/layout/vList5"/>
    <dgm:cxn modelId="{0476987B-C199-4C94-A0BF-B314187494F6}" srcId="{F911D3D2-EAE1-47AE-B3C8-A68A9D1BEC07}" destId="{93160B1A-5A3E-4F02-90F0-12BDAFB10EFD}" srcOrd="4" destOrd="0" parTransId="{383BA56E-F067-448E-A636-5B3C3D9C7AC0}" sibTransId="{E4F5982C-20AE-40EF-ACC8-17F41409CB6A}"/>
    <dgm:cxn modelId="{A8DDC896-EADA-4124-AADC-E307B3BAFBB7}" type="presOf" srcId="{93160B1A-5A3E-4F02-90F0-12BDAFB10EFD}" destId="{E679E87D-2499-46DC-A558-AA2F8E7912DD}" srcOrd="0" destOrd="0" presId="urn:microsoft.com/office/officeart/2005/8/layout/vList5"/>
    <dgm:cxn modelId="{80DA3798-00B3-4EAA-A35A-3CD518CE7856}" srcId="{14F11252-75B1-41F3-9898-7DA5AD78F633}" destId="{36E4CD32-E0A3-480E-BE46-C5F33E9F5A43}" srcOrd="0" destOrd="0" parTransId="{C7D0C9A3-E439-4C70-BB99-77E58633B506}" sibTransId="{14E90668-01CC-434F-A5F5-B72CE41CC41C}"/>
    <dgm:cxn modelId="{BF357DAF-3701-46FA-8314-28D082E895D7}" type="presOf" srcId="{ECEF6CBC-D3BB-463E-86C6-562F24D8B93D}" destId="{4AFFA5CD-5B80-4A0A-BC4C-95495CB77386}" srcOrd="0" destOrd="0" presId="urn:microsoft.com/office/officeart/2005/8/layout/vList5"/>
    <dgm:cxn modelId="{0DDBCDB7-6B0A-4729-A2DD-669B7A30D51D}" type="presOf" srcId="{F25F9A4A-55C4-48AC-8659-4017F2238E32}" destId="{241001B0-1A0B-4507-93B7-CA2E074B6C1E}" srcOrd="0" destOrd="0" presId="urn:microsoft.com/office/officeart/2005/8/layout/vList5"/>
    <dgm:cxn modelId="{EC341FB8-073B-48CC-B5B6-A6CF2FABF668}" srcId="{F911D3D2-EAE1-47AE-B3C8-A68A9D1BEC07}" destId="{14F11252-75B1-41F3-9898-7DA5AD78F633}" srcOrd="3" destOrd="0" parTransId="{998DF33F-A678-40ED-AFAE-A7244AE46A31}" sibTransId="{BEA6E184-3D1F-4412-8756-9FB78DC27A78}"/>
    <dgm:cxn modelId="{457C0DBD-5595-49CA-9734-14A3F7F860F5}" srcId="{F911D3D2-EAE1-47AE-B3C8-A68A9D1BEC07}" destId="{8C44F669-8D14-4E92-B00F-86E9AFAFBA53}" srcOrd="0" destOrd="0" parTransId="{07641867-A76D-4139-A961-2E577BCB9DC9}" sibTransId="{4A3CBAC4-41E6-448F-AE94-1A08065152AB}"/>
    <dgm:cxn modelId="{F73569BF-E2FA-458E-8E99-6ABD88AEAF14}" srcId="{170633F9-5638-4B40-A70E-92B00B1DF55D}" destId="{BF63BE5E-704A-45C0-82CC-355F3178264C}" srcOrd="0" destOrd="0" parTransId="{ED9CEE34-F656-4C6E-93DD-846B32B3DFEE}" sibTransId="{ED33D5BF-924B-425D-A417-FA9E465F926D}"/>
    <dgm:cxn modelId="{ED86C0C2-F0B9-4B4D-9743-08520CD3635C}" srcId="{93160B1A-5A3E-4F02-90F0-12BDAFB10EFD}" destId="{ECEF6CBC-D3BB-463E-86C6-562F24D8B93D}" srcOrd="0" destOrd="0" parTransId="{0E60170B-EB0A-480B-BFEC-8B0D07E0736C}" sibTransId="{575C2EAD-48A3-42F5-A667-3DE591CBE643}"/>
    <dgm:cxn modelId="{21042AD2-E415-412E-9576-564835D3FCAE}" type="presOf" srcId="{2F86FE6A-4DEF-4A32-939C-842C411B1726}" destId="{56B18E7D-D355-4935-9560-A7FA9C971A3B}" srcOrd="0" destOrd="0" presId="urn:microsoft.com/office/officeart/2005/8/layout/vList5"/>
    <dgm:cxn modelId="{9281A0D9-EC56-44A7-AB2D-633F6A1266F1}" srcId="{F911D3D2-EAE1-47AE-B3C8-A68A9D1BEC07}" destId="{A5BB34B0-F185-4D7F-AF1A-80E9244C7423}" srcOrd="2" destOrd="0" parTransId="{41C1AD80-18B3-432D-8B91-3ACC20BBC20A}" sibTransId="{2BCA70F3-AC13-4EDC-A773-8EB179AF0D07}"/>
    <dgm:cxn modelId="{900174F6-3338-49D6-A225-559D91F74595}" type="presParOf" srcId="{7FE400B6-B851-4B23-AD07-ED4552140090}" destId="{3571292E-39A1-41C8-8E8E-6BCC939781BA}" srcOrd="0" destOrd="0" presId="urn:microsoft.com/office/officeart/2005/8/layout/vList5"/>
    <dgm:cxn modelId="{06482B1F-5ED3-42DA-A240-89BB75453E6F}" type="presParOf" srcId="{3571292E-39A1-41C8-8E8E-6BCC939781BA}" destId="{87D83CFF-D19E-4CFA-A6D8-A547A2BFFFD3}" srcOrd="0" destOrd="0" presId="urn:microsoft.com/office/officeart/2005/8/layout/vList5"/>
    <dgm:cxn modelId="{A9160252-7459-43C2-877A-639F60ABA882}" type="presParOf" srcId="{3571292E-39A1-41C8-8E8E-6BCC939781BA}" destId="{241001B0-1A0B-4507-93B7-CA2E074B6C1E}" srcOrd="1" destOrd="0" presId="urn:microsoft.com/office/officeart/2005/8/layout/vList5"/>
    <dgm:cxn modelId="{5F0FC851-E106-455B-A665-9C6ABDE834C0}" type="presParOf" srcId="{7FE400B6-B851-4B23-AD07-ED4552140090}" destId="{B49826B3-B43C-4598-9E58-FC14AF2DD8A9}" srcOrd="1" destOrd="0" presId="urn:microsoft.com/office/officeart/2005/8/layout/vList5"/>
    <dgm:cxn modelId="{11FEFE43-8CC7-479E-81F6-15FC8BD31201}" type="presParOf" srcId="{7FE400B6-B851-4B23-AD07-ED4552140090}" destId="{8BC9454A-A178-4301-A78B-A634B39D4939}" srcOrd="2" destOrd="0" presId="urn:microsoft.com/office/officeart/2005/8/layout/vList5"/>
    <dgm:cxn modelId="{497D2661-EAD6-4ABB-86BE-02D9E1C2C8E2}" type="presParOf" srcId="{8BC9454A-A178-4301-A78B-A634B39D4939}" destId="{8B700A11-4C77-4284-A4B0-56323C17540E}" srcOrd="0" destOrd="0" presId="urn:microsoft.com/office/officeart/2005/8/layout/vList5"/>
    <dgm:cxn modelId="{22E9117D-B7DA-4EF9-9A83-FDCF9089BAAC}" type="presParOf" srcId="{8BC9454A-A178-4301-A78B-A634B39D4939}" destId="{958BDC96-39C5-4CDD-A1CF-F82A16ADAA02}" srcOrd="1" destOrd="0" presId="urn:microsoft.com/office/officeart/2005/8/layout/vList5"/>
    <dgm:cxn modelId="{7F060C44-6C7A-4117-8248-8B6A301D5926}" type="presParOf" srcId="{7FE400B6-B851-4B23-AD07-ED4552140090}" destId="{EE8F415A-B851-4873-97E0-EA290F302582}" srcOrd="3" destOrd="0" presId="urn:microsoft.com/office/officeart/2005/8/layout/vList5"/>
    <dgm:cxn modelId="{1E1DAA06-7F4E-40BD-975E-5C625511471A}" type="presParOf" srcId="{7FE400B6-B851-4B23-AD07-ED4552140090}" destId="{7776E5CD-E533-44B3-85B9-9F5AFA253770}" srcOrd="4" destOrd="0" presId="urn:microsoft.com/office/officeart/2005/8/layout/vList5"/>
    <dgm:cxn modelId="{A970A1B7-710E-4B4F-AF50-90EA3948DE6C}" type="presParOf" srcId="{7776E5CD-E533-44B3-85B9-9F5AFA253770}" destId="{8DC678C2-2651-407F-BFBD-53A19CE336BF}" srcOrd="0" destOrd="0" presId="urn:microsoft.com/office/officeart/2005/8/layout/vList5"/>
    <dgm:cxn modelId="{72CCFAEB-8652-4A5F-A17D-1ED25F817BD6}" type="presParOf" srcId="{7776E5CD-E533-44B3-85B9-9F5AFA253770}" destId="{56B18E7D-D355-4935-9560-A7FA9C971A3B}" srcOrd="1" destOrd="0" presId="urn:microsoft.com/office/officeart/2005/8/layout/vList5"/>
    <dgm:cxn modelId="{760C8773-AFFC-43D4-A560-0CF17A369F66}" type="presParOf" srcId="{7FE400B6-B851-4B23-AD07-ED4552140090}" destId="{6180DA63-CFBC-4F57-89FD-2BEBC5A9F471}" srcOrd="5" destOrd="0" presId="urn:microsoft.com/office/officeart/2005/8/layout/vList5"/>
    <dgm:cxn modelId="{845DC06C-775B-433F-BF70-E3AF09673632}" type="presParOf" srcId="{7FE400B6-B851-4B23-AD07-ED4552140090}" destId="{9A9547BB-44E9-4DD6-9863-401C04CCCFE8}" srcOrd="6" destOrd="0" presId="urn:microsoft.com/office/officeart/2005/8/layout/vList5"/>
    <dgm:cxn modelId="{BA33CB44-EC53-43EA-A7D4-A0487781BEAC}" type="presParOf" srcId="{9A9547BB-44E9-4DD6-9863-401C04CCCFE8}" destId="{6D993650-2281-4092-84BD-F0E6F1F925C8}" srcOrd="0" destOrd="0" presId="urn:microsoft.com/office/officeart/2005/8/layout/vList5"/>
    <dgm:cxn modelId="{04FD614E-B780-45C0-BD46-FAE78418D606}" type="presParOf" srcId="{9A9547BB-44E9-4DD6-9863-401C04CCCFE8}" destId="{B973AB9B-4574-4468-95C2-14B7721E1423}" srcOrd="1" destOrd="0" presId="urn:microsoft.com/office/officeart/2005/8/layout/vList5"/>
    <dgm:cxn modelId="{99DFE0FD-7572-4F45-9C4C-4744620ED684}" type="presParOf" srcId="{7FE400B6-B851-4B23-AD07-ED4552140090}" destId="{77AE724E-C05F-4525-A455-5C3E42AE6D82}" srcOrd="7" destOrd="0" presId="urn:microsoft.com/office/officeart/2005/8/layout/vList5"/>
    <dgm:cxn modelId="{93EDCC27-0A39-48B1-BA25-7AC2D2D5A0D7}" type="presParOf" srcId="{7FE400B6-B851-4B23-AD07-ED4552140090}" destId="{86938EA7-09F4-4A07-876D-F706184F759B}" srcOrd="8" destOrd="0" presId="urn:microsoft.com/office/officeart/2005/8/layout/vList5"/>
    <dgm:cxn modelId="{2B3DF11C-D177-4B5D-ACDE-C9F337746CAC}" type="presParOf" srcId="{86938EA7-09F4-4A07-876D-F706184F759B}" destId="{E679E87D-2499-46DC-A558-AA2F8E7912DD}" srcOrd="0" destOrd="0" presId="urn:microsoft.com/office/officeart/2005/8/layout/vList5"/>
    <dgm:cxn modelId="{A5413157-466F-46C3-B39F-B2A58469F182}" type="presParOf" srcId="{86938EA7-09F4-4A07-876D-F706184F759B}" destId="{4AFFA5CD-5B80-4A0A-BC4C-95495CB773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CDF2-EF6F-477F-81F6-9BBE3AE31AF9}">
      <dsp:nvSpPr>
        <dsp:cNvPr id="0" name=""/>
        <dsp:cNvSpPr/>
      </dsp:nvSpPr>
      <dsp:spPr>
        <a:xfrm>
          <a:off x="0" y="0"/>
          <a:ext cx="11690556" cy="52307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Poppins" panose="00000500000000000000" pitchFamily="2" charset="0"/>
              <a:cs typeface="Poppins" panose="00000500000000000000" pitchFamily="2" charset="0"/>
            </a:rPr>
            <a:t>To give an opportunity to all institutions implementing the Africa Programme on Gender Statistics (APGS) to work in synergy:</a:t>
          </a:r>
          <a:endParaRPr lang="en-UG" sz="28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0"/>
        <a:ext cx="11690556" cy="1569228"/>
      </dsp:txXfrm>
    </dsp:sp>
    <dsp:sp modelId="{A482F823-E958-4AF8-ABB6-010F6316D6E2}">
      <dsp:nvSpPr>
        <dsp:cNvPr id="0" name=""/>
        <dsp:cNvSpPr/>
      </dsp:nvSpPr>
      <dsp:spPr>
        <a:xfrm>
          <a:off x="1169055" y="1570761"/>
          <a:ext cx="9352444" cy="1577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Poppins" panose="00000500000000000000" pitchFamily="2" charset="0"/>
              <a:cs typeface="Poppins" panose="00000500000000000000" pitchFamily="2" charset="0"/>
            </a:rPr>
            <a:t>by discussing gender issues in the continent, </a:t>
          </a:r>
          <a:endParaRPr lang="en-UG" sz="28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215248" y="1616954"/>
        <a:ext cx="9260058" cy="1484760"/>
      </dsp:txXfrm>
    </dsp:sp>
    <dsp:sp modelId="{1016A585-D095-4D0B-BD92-A37866B3D773}">
      <dsp:nvSpPr>
        <dsp:cNvPr id="0" name=""/>
        <dsp:cNvSpPr/>
      </dsp:nvSpPr>
      <dsp:spPr>
        <a:xfrm>
          <a:off x="1169055" y="3390545"/>
          <a:ext cx="9352444" cy="1577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Poppins" panose="00000500000000000000" pitchFamily="2" charset="0"/>
              <a:cs typeface="Poppins" panose="00000500000000000000" pitchFamily="2" charset="0"/>
            </a:rPr>
            <a:t>sharing their work program, activities and strategizing accordingly. </a:t>
          </a:r>
          <a:endParaRPr lang="en-UG" sz="28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215248" y="3436738"/>
        <a:ext cx="9260058" cy="1484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2645C-D7D8-4A0C-92F1-8E72063EBBE7}">
      <dsp:nvSpPr>
        <dsp:cNvPr id="0" name=""/>
        <dsp:cNvSpPr/>
      </dsp:nvSpPr>
      <dsp:spPr>
        <a:xfrm>
          <a:off x="0" y="0"/>
          <a:ext cx="11679139" cy="53346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Poppins" panose="00000500000000000000" pitchFamily="2" charset="0"/>
              <a:cs typeface="Poppins" panose="00000500000000000000" pitchFamily="2" charset="0"/>
            </a:rPr>
            <a:t>to inform the upcoming Africa Statistics Commission and report on the 9</a:t>
          </a:r>
          <a:r>
            <a:rPr lang="en-US" sz="2800" kern="1200" baseline="30000" dirty="0"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800" kern="1200" dirty="0">
              <a:latin typeface="Poppins" panose="00000500000000000000" pitchFamily="2" charset="0"/>
              <a:cs typeface="Poppins" panose="00000500000000000000" pitchFamily="2" charset="0"/>
            </a:rPr>
            <a:t> global forum on gender statistics, and make better use of limited resources and time:</a:t>
          </a:r>
          <a:endParaRPr lang="en-UG" sz="2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0"/>
        <a:ext cx="11679139" cy="1600395"/>
      </dsp:txXfrm>
    </dsp:sp>
    <dsp:sp modelId="{16D18111-D20A-465D-921F-F4E05B032E15}">
      <dsp:nvSpPr>
        <dsp:cNvPr id="0" name=""/>
        <dsp:cNvSpPr/>
      </dsp:nvSpPr>
      <dsp:spPr>
        <a:xfrm>
          <a:off x="1139238" y="1755821"/>
          <a:ext cx="9343311" cy="1608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Poppins" panose="00000500000000000000" pitchFamily="2" charset="0"/>
              <a:cs typeface="Poppins" panose="00000500000000000000" pitchFamily="2" charset="0"/>
            </a:rPr>
            <a:t>through sharing best practices and </a:t>
          </a:r>
          <a:endParaRPr lang="en-UG" sz="2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186348" y="1802931"/>
        <a:ext cx="9249091" cy="1514249"/>
      </dsp:txXfrm>
    </dsp:sp>
    <dsp:sp modelId="{44366072-C70D-467D-B389-947C40C5F210}">
      <dsp:nvSpPr>
        <dsp:cNvPr id="0" name=""/>
        <dsp:cNvSpPr/>
      </dsp:nvSpPr>
      <dsp:spPr>
        <a:xfrm>
          <a:off x="1173622" y="3457884"/>
          <a:ext cx="9343311" cy="1608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Poppins" panose="00000500000000000000" pitchFamily="2" charset="0"/>
              <a:cs typeface="Poppins" panose="00000500000000000000" pitchFamily="2" charset="0"/>
            </a:rPr>
            <a:t>developing common strategies to rationalise, harmonize and improve the measurement and use of gender statistics in Africa. .</a:t>
          </a:r>
          <a:endParaRPr lang="en-UG" sz="28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220732" y="3504994"/>
        <a:ext cx="9249091" cy="1514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AE518-3FB2-4190-A7D6-88EFC1605A48}">
      <dsp:nvSpPr>
        <dsp:cNvPr id="0" name=""/>
        <dsp:cNvSpPr/>
      </dsp:nvSpPr>
      <dsp:spPr>
        <a:xfrm>
          <a:off x="0" y="1267"/>
          <a:ext cx="11395585" cy="1323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oppins" panose="00000500000000000000" pitchFamily="2" charset="0"/>
              <a:cs typeface="Poppins" panose="00000500000000000000" pitchFamily="2" charset="0"/>
            </a:rPr>
            <a:t>Take stock of Africa’s progress made on gender indicators in implementation of development frameworks at the global, regional, and national level. </a:t>
          </a:r>
          <a:endParaRPr lang="en-UG" sz="2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4602" y="65869"/>
        <a:ext cx="11266381" cy="1194175"/>
      </dsp:txXfrm>
    </dsp:sp>
    <dsp:sp modelId="{9057F59D-2E1C-4173-B62F-756DBCADFE67}">
      <dsp:nvSpPr>
        <dsp:cNvPr id="0" name=""/>
        <dsp:cNvSpPr/>
      </dsp:nvSpPr>
      <dsp:spPr>
        <a:xfrm>
          <a:off x="0" y="1338935"/>
          <a:ext cx="11395585" cy="1323379"/>
        </a:xfrm>
        <a:prstGeom prst="roundRect">
          <a:avLst/>
        </a:prstGeom>
        <a:gradFill rotWithShape="0">
          <a:gsLst>
            <a:gs pos="0">
              <a:schemeClr val="accent2">
                <a:hueOff val="-441124"/>
                <a:satOff val="497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41124"/>
                <a:satOff val="497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41124"/>
                <a:satOff val="497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oppins" panose="00000500000000000000" pitchFamily="2" charset="0"/>
              <a:cs typeface="Poppins" panose="00000500000000000000" pitchFamily="2" charset="0"/>
            </a:rPr>
            <a:t>Provide feedback from the 9</a:t>
          </a:r>
          <a:r>
            <a:rPr lang="en-US" sz="2400" kern="1200" baseline="30000" dirty="0">
              <a:latin typeface="Poppins" panose="00000500000000000000" pitchFamily="2" charset="0"/>
              <a:cs typeface="Poppins" panose="00000500000000000000" pitchFamily="2" charset="0"/>
            </a:rPr>
            <a:t>th</a:t>
          </a:r>
          <a:r>
            <a:rPr lang="en-US" sz="2400" kern="1200" dirty="0">
              <a:latin typeface="Poppins" panose="00000500000000000000" pitchFamily="2" charset="0"/>
              <a:cs typeface="Poppins" panose="00000500000000000000" pitchFamily="2" charset="0"/>
            </a:rPr>
            <a:t> global forum on gender statistics and input for the Africa Statistics Commission report due in 2024.</a:t>
          </a:r>
          <a:endParaRPr lang="en-UG" sz="2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4602" y="1403537"/>
        <a:ext cx="11266381" cy="1194175"/>
      </dsp:txXfrm>
    </dsp:sp>
    <dsp:sp modelId="{E727C950-C582-4250-86E1-A8B4F15C5B94}">
      <dsp:nvSpPr>
        <dsp:cNvPr id="0" name=""/>
        <dsp:cNvSpPr/>
      </dsp:nvSpPr>
      <dsp:spPr>
        <a:xfrm>
          <a:off x="0" y="2676602"/>
          <a:ext cx="11395585" cy="1323379"/>
        </a:xfrm>
        <a:prstGeom prst="roundRect">
          <a:avLst/>
        </a:prstGeom>
        <a:gradFill rotWithShape="0">
          <a:gsLst>
            <a:gs pos="0">
              <a:schemeClr val="accent2">
                <a:hueOff val="-882249"/>
                <a:satOff val="995"/>
                <a:lumOff val="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82249"/>
                <a:satOff val="995"/>
                <a:lumOff val="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82249"/>
                <a:satOff val="995"/>
                <a:lumOff val="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oppins" panose="00000500000000000000" pitchFamily="2" charset="0"/>
              <a:cs typeface="Poppins" panose="00000500000000000000" pitchFamily="2" charset="0"/>
            </a:rPr>
            <a:t>Present the latest methodological developments and best practices in dissemination and use of gender statistics.</a:t>
          </a:r>
          <a:endParaRPr lang="en-UG" sz="2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4602" y="2741204"/>
        <a:ext cx="11266381" cy="1194175"/>
      </dsp:txXfrm>
    </dsp:sp>
    <dsp:sp modelId="{161A0799-6333-43FE-9F25-9CF7B5F2BC6B}">
      <dsp:nvSpPr>
        <dsp:cNvPr id="0" name=""/>
        <dsp:cNvSpPr/>
      </dsp:nvSpPr>
      <dsp:spPr>
        <a:xfrm>
          <a:off x="0" y="4014269"/>
          <a:ext cx="11395585" cy="1323379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oppins" panose="00000500000000000000" pitchFamily="2" charset="0"/>
              <a:cs typeface="Poppins" panose="00000500000000000000" pitchFamily="2" charset="0"/>
            </a:rPr>
            <a:t>Provide interactive capacity building sessions on the latest developments related to gender statistics. </a:t>
          </a:r>
          <a:endParaRPr lang="en-UG" sz="2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4602" y="4078871"/>
        <a:ext cx="11266381" cy="1194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001B0-1A0B-4507-93B7-CA2E074B6C1E}">
      <dsp:nvSpPr>
        <dsp:cNvPr id="0" name=""/>
        <dsp:cNvSpPr/>
      </dsp:nvSpPr>
      <dsp:spPr>
        <a:xfrm rot="5400000">
          <a:off x="6727287" y="-3223537"/>
          <a:ext cx="854754" cy="7520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Poppins" panose="00000500000000000000" pitchFamily="2" charset="0"/>
              <a:cs typeface="Poppins" panose="00000500000000000000" pitchFamily="2" charset="0"/>
            </a:rPr>
            <a:t>Development Agendas in Africa </a:t>
          </a:r>
          <a:endParaRPr lang="en-UG" sz="2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5400000">
        <a:off x="3394462" y="151014"/>
        <a:ext cx="7478679" cy="771302"/>
      </dsp:txXfrm>
    </dsp:sp>
    <dsp:sp modelId="{87D83CFF-D19E-4CFA-A6D8-A547A2BFFFD3}">
      <dsp:nvSpPr>
        <dsp:cNvPr id="0" name=""/>
        <dsp:cNvSpPr/>
      </dsp:nvSpPr>
      <dsp:spPr>
        <a:xfrm>
          <a:off x="747232" y="0"/>
          <a:ext cx="2637377" cy="106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Day One</a:t>
          </a:r>
          <a:endParaRPr lang="en-UG" sz="24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99389" y="52157"/>
        <a:ext cx="2533063" cy="964129"/>
      </dsp:txXfrm>
    </dsp:sp>
    <dsp:sp modelId="{958BDC96-39C5-4CDD-A1CF-F82A16ADAA02}">
      <dsp:nvSpPr>
        <dsp:cNvPr id="0" name=""/>
        <dsp:cNvSpPr/>
      </dsp:nvSpPr>
      <dsp:spPr>
        <a:xfrm rot="5400000">
          <a:off x="6744419" y="-2101671"/>
          <a:ext cx="854754" cy="7520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Poppins" panose="00000500000000000000" pitchFamily="2" charset="0"/>
              <a:cs typeface="Poppins" panose="00000500000000000000" pitchFamily="2" charset="0"/>
            </a:rPr>
            <a:t>Recognizing and valuing women’s contribution to the economy</a:t>
          </a:r>
          <a:endParaRPr lang="en-UG" sz="2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5400000">
        <a:off x="3411594" y="1272880"/>
        <a:ext cx="7478679" cy="771302"/>
      </dsp:txXfrm>
    </dsp:sp>
    <dsp:sp modelId="{8B700A11-4C77-4284-A4B0-56323C17540E}">
      <dsp:nvSpPr>
        <dsp:cNvPr id="0" name=""/>
        <dsp:cNvSpPr/>
      </dsp:nvSpPr>
      <dsp:spPr>
        <a:xfrm>
          <a:off x="757083" y="1124309"/>
          <a:ext cx="2654510" cy="106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Day Two</a:t>
          </a:r>
          <a:endParaRPr lang="en-UG" sz="24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09240" y="1176466"/>
        <a:ext cx="2550196" cy="964129"/>
      </dsp:txXfrm>
    </dsp:sp>
    <dsp:sp modelId="{56B18E7D-D355-4935-9560-A7FA9C971A3B}">
      <dsp:nvSpPr>
        <dsp:cNvPr id="0" name=""/>
        <dsp:cNvSpPr/>
      </dsp:nvSpPr>
      <dsp:spPr>
        <a:xfrm rot="5400000">
          <a:off x="6783760" y="-979806"/>
          <a:ext cx="854754" cy="7520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Poppins" panose="00000500000000000000" pitchFamily="2" charset="0"/>
              <a:cs typeface="Poppins" panose="00000500000000000000" pitchFamily="2" charset="0"/>
            </a:rPr>
            <a:t>Africa Gender Index</a:t>
          </a:r>
          <a:endParaRPr lang="en-UG" sz="2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5400000">
        <a:off x="3450935" y="2394745"/>
        <a:ext cx="7478679" cy="771302"/>
      </dsp:txXfrm>
    </dsp:sp>
    <dsp:sp modelId="{8DC678C2-2651-407F-BFBD-53A19CE336BF}">
      <dsp:nvSpPr>
        <dsp:cNvPr id="0" name=""/>
        <dsp:cNvSpPr/>
      </dsp:nvSpPr>
      <dsp:spPr>
        <a:xfrm>
          <a:off x="757083" y="2246174"/>
          <a:ext cx="2693851" cy="106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Day Three</a:t>
          </a:r>
          <a:endParaRPr lang="en-UG" sz="24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09240" y="2298331"/>
        <a:ext cx="2589537" cy="964129"/>
      </dsp:txXfrm>
    </dsp:sp>
    <dsp:sp modelId="{B973AB9B-4574-4468-95C2-14B7721E1423}">
      <dsp:nvSpPr>
        <dsp:cNvPr id="0" name=""/>
        <dsp:cNvSpPr/>
      </dsp:nvSpPr>
      <dsp:spPr>
        <a:xfrm rot="5400000">
          <a:off x="6805969" y="142058"/>
          <a:ext cx="854754" cy="7520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Poppins" panose="00000500000000000000" pitchFamily="2" charset="0"/>
              <a:cs typeface="Poppins" panose="00000500000000000000" pitchFamily="2" charset="0"/>
            </a:rPr>
            <a:t>Landscaping gender statistics in Africa</a:t>
          </a:r>
          <a:endParaRPr lang="en-UG" sz="2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5400000">
        <a:off x="3473144" y="3516609"/>
        <a:ext cx="7478679" cy="771302"/>
      </dsp:txXfrm>
    </dsp:sp>
    <dsp:sp modelId="{6D993650-2281-4092-84BD-F0E6F1F925C8}">
      <dsp:nvSpPr>
        <dsp:cNvPr id="0" name=""/>
        <dsp:cNvSpPr/>
      </dsp:nvSpPr>
      <dsp:spPr>
        <a:xfrm>
          <a:off x="757083" y="3368039"/>
          <a:ext cx="2716060" cy="106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Day Four</a:t>
          </a:r>
          <a:endParaRPr lang="en-UG" sz="24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09240" y="3420196"/>
        <a:ext cx="2611746" cy="964129"/>
      </dsp:txXfrm>
    </dsp:sp>
    <dsp:sp modelId="{4AFFA5CD-5B80-4A0A-BC4C-95495CB77386}">
      <dsp:nvSpPr>
        <dsp:cNvPr id="0" name=""/>
        <dsp:cNvSpPr/>
      </dsp:nvSpPr>
      <dsp:spPr>
        <a:xfrm rot="5400000">
          <a:off x="6764090" y="1263924"/>
          <a:ext cx="854754" cy="7520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Poppins" panose="00000500000000000000" pitchFamily="2" charset="0"/>
              <a:cs typeface="Poppins" panose="00000500000000000000" pitchFamily="2" charset="0"/>
            </a:rPr>
            <a:t>Building a common agenda for gender statistics in Africa. </a:t>
          </a:r>
          <a:endParaRPr lang="en-UG" sz="2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5400000">
        <a:off x="3431265" y="4638475"/>
        <a:ext cx="7478679" cy="771302"/>
      </dsp:txXfrm>
    </dsp:sp>
    <dsp:sp modelId="{E679E87D-2499-46DC-A558-AA2F8E7912DD}">
      <dsp:nvSpPr>
        <dsp:cNvPr id="0" name=""/>
        <dsp:cNvSpPr/>
      </dsp:nvSpPr>
      <dsp:spPr>
        <a:xfrm>
          <a:off x="757083" y="4489905"/>
          <a:ext cx="2674180" cy="106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Poppins" panose="00000500000000000000" pitchFamily="2" charset="0"/>
              <a:cs typeface="Poppins" panose="00000500000000000000" pitchFamily="2" charset="0"/>
            </a:rPr>
            <a:t>Day Five</a:t>
          </a:r>
          <a:endParaRPr lang="en-UG" sz="24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09240" y="4542062"/>
        <a:ext cx="2569866" cy="96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6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9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11340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Specifically, to: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8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11340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Specifically, to: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1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6BCB-1734-9706-19AA-4E924954F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5E1F3-DB12-9186-367E-A981BB173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2B167-C74C-9F69-A9C2-34E05D1B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AA8C-9D14-42FA-9C9E-D5CE9EDE695C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72A4-2170-436A-317F-5298F41F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D4CA8-B5BF-2CCA-895F-E4A73A35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29678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A11D-B6C7-6CFC-67C4-43CDC510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2E82-08A2-6AF3-04AD-514B8C80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6AFA9-CFF6-3BA0-878D-963A7D0C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D45C-B158-47E2-983F-F282EBA1050F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15672-0F86-F07F-AA57-E81C6C3B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A32D9-971A-8A6A-26BE-A6C4B7E5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1937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DD12A-C8F8-4DE9-F9AE-F4BFF2C87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99F9F-C351-1B35-4A6B-C20F8A80B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18056-C7E3-3EDB-31AC-8D4B2543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1BA3-7649-414E-B337-09E612CAA2BE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9D8B8-13AB-0FDA-57CB-4A6BEAB8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2C19-E7D2-B030-6A4C-5A2A94C8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6199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2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6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7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6BCB-1734-9706-19AA-4E924954F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5E1F3-DB12-9186-367E-A981BB173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2B167-C74C-9F69-A9C2-34E05D1B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AA8C-9D14-42FA-9C9E-D5CE9EDE695C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72A4-2170-436A-317F-5298F41F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D4CA8-B5BF-2CCA-895F-E4A73A35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374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10AD-9E04-A5B9-B322-51762C11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239E-D1E4-3F33-ADCF-4056104A4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8910C-2597-5718-7D29-70F220AA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60C4-1F94-41A0-9A81-D36B252B47B1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70D8-5B17-EC44-F334-D0CE2955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CFF3A-F5D7-43AB-E8F4-B726FA33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2032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97EB-12A1-20D4-E467-2986EF92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57138-227F-42E3-05A3-B0D8A507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234C3-F779-6220-F63B-5FF8C6E6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840C-F5D5-4A4B-81B5-1E97CFD01AE8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ED96-B272-0949-EDCD-C1CE229C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76DF-4BFA-9289-21CA-7ACE99C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0935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755A-B5AC-46FD-79BB-582EB7A7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08FFC-067A-DD3C-4F4F-95A42DEF6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8CEF3-CA3C-3421-9AF8-06763EADF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3DB22-647B-B830-D318-D54CDCC6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B848-7534-46E1-87E0-021DCB958514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AEA5B-2B05-4F9D-154D-E19BD08E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1F7A2-252E-6E90-108A-FEA06AFA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68391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05DD-946D-2030-56FC-1EFA721F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51B8-9ACC-C1DF-51A7-29C6B2076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0B4D8-8692-F094-FD6E-946BD477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B19F4-AEE0-74C1-1C29-0BEBC0CFB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2CD5F-D0AD-67C4-5FDC-7BA6FE15B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FBC39-D4B5-CB3A-EA5E-5F944A5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C07D-A248-437F-BAC3-0A5A906DC7DB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7AECA-CABE-CD93-937B-B70746DA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0884-A30C-FCC9-41D1-324BE5C3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725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10AD-9E04-A5B9-B322-51762C11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239E-D1E4-3F33-ADCF-4056104A4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8910C-2597-5718-7D29-70F220AA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60C4-1F94-41A0-9A81-D36B252B47B1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70D8-5B17-EC44-F334-D0CE2955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CFF3A-F5D7-43AB-E8F4-B726FA33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34777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4785-3B05-B88D-2FFE-A07A644D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D742D-16A3-1720-CC46-7E335AA7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62A-BF0F-4F36-A0AA-D1F38E6EAA02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A6C42-1AE2-3B41-BECA-AE03C6EA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01B5-66D6-B1CA-0E91-BCAD6657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9519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30742-F1DA-57E7-5E17-A177AA99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F18C-5E9B-4AB2-B669-161FBBE5946C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44595-F535-6C08-9A3E-39BFB8D9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3960-F007-1F0B-13F8-1E4B2F5D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1463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5C6F-1C3E-0DD2-6726-B91BFA98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493E-F4F6-EAFB-E637-B8A0F93A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15102-AC86-F029-8B55-42FEEA361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43F4-2A22-95F5-4AC4-27A67D37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805-90D6-4420-9B29-2A8887801DA5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581DE-560D-2FCD-00A7-18D5FBA0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23912-76B9-F658-867C-E2FA372A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63464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460A-D594-4E33-2D0E-D357FC19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325E5-E6C1-794A-17EE-F76EBD7E0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52938-4D95-4A4D-AF69-5D528D48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BF33F-9007-D951-8A16-4F9ECF79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C7F5-7221-4BF1-A323-C82424640807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3BC05-3CD4-CD88-CEE7-C5BD5FCE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AEA5D-EF9E-B58E-D104-2E119122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5587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A11D-B6C7-6CFC-67C4-43CDC510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2E82-08A2-6AF3-04AD-514B8C80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6AFA9-CFF6-3BA0-878D-963A7D0C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D45C-B158-47E2-983F-F282EBA1050F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15672-0F86-F07F-AA57-E81C6C3B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A32D9-971A-8A6A-26BE-A6C4B7E5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52978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DD12A-C8F8-4DE9-F9AE-F4BFF2C87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99F9F-C351-1B35-4A6B-C20F8A80B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18056-C7E3-3EDB-31AC-8D4B2543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1BA3-7649-414E-B337-09E612CAA2BE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9D8B8-13AB-0FDA-57CB-4A6BEAB8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2C19-E7D2-B030-6A4C-5A2A94C8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1862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8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97EB-12A1-20D4-E467-2986EF92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57138-227F-42E3-05A3-B0D8A507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234C3-F779-6220-F63B-5FF8C6E6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840C-F5D5-4A4B-81B5-1E97CFD01AE8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ED96-B272-0949-EDCD-C1CE229C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76DF-4BFA-9289-21CA-7ACE99C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073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755A-B5AC-46FD-79BB-582EB7A7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08FFC-067A-DD3C-4F4F-95A42DEF6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8CEF3-CA3C-3421-9AF8-06763EADF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3DB22-647B-B830-D318-D54CDCC6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B848-7534-46E1-87E0-021DCB958514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AEA5B-2B05-4F9D-154D-E19BD08E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1F7A2-252E-6E90-108A-FEA06AFA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0656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05DD-946D-2030-56FC-1EFA721F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51B8-9ACC-C1DF-51A7-29C6B2076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0B4D8-8692-F094-FD6E-946BD477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B19F4-AEE0-74C1-1C29-0BEBC0CFB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2CD5F-D0AD-67C4-5FDC-7BA6FE15B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FBC39-D4B5-CB3A-EA5E-5F944A5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C07D-A248-437F-BAC3-0A5A906DC7DB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7AECA-CABE-CD93-937B-B70746DA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0884-A30C-FCC9-41D1-324BE5C3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9177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4785-3B05-B88D-2FFE-A07A644D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D742D-16A3-1720-CC46-7E335AA7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62A-BF0F-4F36-A0AA-D1F38E6EAA02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A6C42-1AE2-3B41-BECA-AE03C6EA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01B5-66D6-B1CA-0E91-BCAD6657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6992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30742-F1DA-57E7-5E17-A177AA99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F18C-5E9B-4AB2-B669-161FBBE5946C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44595-F535-6C08-9A3E-39BFB8D9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3960-F007-1F0B-13F8-1E4B2F5D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9177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5C6F-1C3E-0DD2-6726-B91BFA98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493E-F4F6-EAFB-E637-B8A0F93A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15102-AC86-F029-8B55-42FEEA361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43F4-2A22-95F5-4AC4-27A67D37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805-90D6-4420-9B29-2A8887801DA5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581DE-560D-2FCD-00A7-18D5FBA0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23912-76B9-F658-867C-E2FA372A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0797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460A-D594-4E33-2D0E-D357FC19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325E5-E6C1-794A-17EE-F76EBD7E0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52938-4D95-4A4D-AF69-5D528D48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BF33F-9007-D951-8A16-4F9ECF79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C7F5-7221-4BF1-A323-C82424640807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3BC05-3CD4-CD88-CEE7-C5BD5FCE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AEA5D-EF9E-B58E-D104-2E119122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7971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194D5-9F89-FAD0-B7F1-B3807E3F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00D84-5081-32B7-7BA0-5BEBC5F3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5899C-9E59-3114-CF2E-FC01D9E63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8DF6-C454-429B-9548-71B30FD99BC7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9496-D8F5-2475-6BE0-7F840B8E8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09E7-1A57-F8BC-7E15-ED3B080D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0847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194D5-9F89-FAD0-B7F1-B3807E3F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00D84-5081-32B7-7BA0-5BEBC5F3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5899C-9E59-3114-CF2E-FC01D9E63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8DF6-C454-429B-9548-71B30FD99BC7}" type="datetime8">
              <a:rPr lang="en-UG" smtClean="0"/>
              <a:t>07/11/2023 11:18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9496-D8F5-2475-6BE0-7F840B8E8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09E7-1A57-F8BC-7E15-ED3B080D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4255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2960914" y="5603338"/>
            <a:ext cx="9123284" cy="1120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Africa Gender Statistics Forum, 7 - </a:t>
            </a:r>
            <a:r>
              <a:rPr lang="en-US" sz="1400" b="0" dirty="0">
                <a:solidFill>
                  <a:srgbClr val="0070C0"/>
                </a:solidFill>
              </a:rPr>
              <a:t>11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 Nov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850A60-F5C6-B949-93F9-8123B827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6" y="2312102"/>
            <a:ext cx="10359487" cy="612572"/>
          </a:xfrm>
        </p:spPr>
        <p:txBody>
          <a:bodyPr anchor="t" anchorCtr="0">
            <a:noAutofit/>
          </a:bodyPr>
          <a:lstStyle/>
          <a:p>
            <a:r>
              <a:rPr lang="en-US" sz="4400" dirty="0">
                <a:solidFill>
                  <a:srgbClr val="485E9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Objectives </a:t>
            </a:r>
            <a:endParaRPr lang="en-US" sz="4400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B9815C-35EB-43EE-BAA1-1462F6A0E951}"/>
              </a:ext>
            </a:extLst>
          </p:cNvPr>
          <p:cNvSpPr txBox="1">
            <a:spLocks/>
          </p:cNvSpPr>
          <p:nvPr/>
        </p:nvSpPr>
        <p:spPr>
          <a:xfrm>
            <a:off x="4092500" y="5626556"/>
            <a:ext cx="4006997" cy="6125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Pamela Kakande Nabukhonzo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ACS, ECA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AC23-CB3E-92E2-3E3D-3923BFE38685}"/>
              </a:ext>
            </a:extLst>
          </p:cNvPr>
          <p:cNvSpPr txBox="1">
            <a:spLocks/>
          </p:cNvSpPr>
          <p:nvPr/>
        </p:nvSpPr>
        <p:spPr>
          <a:xfrm>
            <a:off x="841997" y="3822672"/>
            <a:ext cx="10861964" cy="6125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Theme: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“Accelerating progress towards Africa’s Agenda 2063 and the SDGs using gender statistics”.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9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AU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forum aims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59BFAC9-A432-C58B-D0BC-B072E9905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041915"/>
              </p:ext>
            </p:extLst>
          </p:nvPr>
        </p:nvGraphicFramePr>
        <p:xfrm>
          <a:off x="285134" y="1199535"/>
          <a:ext cx="11690556" cy="52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580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AU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forum creates opportunity  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59BFAC9-A432-C58B-D0BC-B072E9905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111285"/>
              </p:ext>
            </p:extLst>
          </p:nvPr>
        </p:nvGraphicFramePr>
        <p:xfrm>
          <a:off x="250721" y="1095646"/>
          <a:ext cx="11690556" cy="533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58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AU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Workshop Objectives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5A2AF3C-03F6-9089-E5DC-0CB385636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208413"/>
              </p:ext>
            </p:extLst>
          </p:nvPr>
        </p:nvGraphicFramePr>
        <p:xfrm>
          <a:off x="511277" y="1081548"/>
          <a:ext cx="11395586" cy="533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69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AU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Workshop Agenda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373539-48DC-EB9B-B8DB-232F37BC0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889684"/>
              </p:ext>
            </p:extLst>
          </p:nvPr>
        </p:nvGraphicFramePr>
        <p:xfrm>
          <a:off x="234889" y="967827"/>
          <a:ext cx="11750633" cy="556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13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3884613" y="3082636"/>
            <a:ext cx="442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MS PGothic" panose="020B0600070205080204" pitchFamily="34" charset="-128"/>
                <a:cs typeface="Calibri" panose="020F0502020204030204" pitchFamily="34" charset="0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70B66A-657B-4D79-B7D4-FCC1B07F263F}"/>
              </a:ext>
            </a:extLst>
          </p:cNvPr>
          <p:cNvSpPr txBox="1">
            <a:spLocks/>
          </p:cNvSpPr>
          <p:nvPr/>
        </p:nvSpPr>
        <p:spPr>
          <a:xfrm>
            <a:off x="8185003" y="4609579"/>
            <a:ext cx="4006997" cy="6125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Questions and comments: pamela.nabukhonzo@un.org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A1681-56AA-E594-5045-EC744730B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" y="0"/>
            <a:ext cx="4158019" cy="209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E84ED3-266A-F041-394B-826CAAB9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10" y="0"/>
            <a:ext cx="4158019" cy="2094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C20EFD-2C92-075B-D67B-05D590681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09" y="2497165"/>
            <a:ext cx="4158019" cy="2094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7EDBE6-D1E8-B3A7-5767-FE5581A61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2497164"/>
            <a:ext cx="4158019" cy="2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7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</TotalTime>
  <Words>280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Lucida Sans</vt:lpstr>
      <vt:lpstr>Poppins</vt:lpstr>
      <vt:lpstr>Office Theme</vt:lpstr>
      <vt:lpstr>2_Office Theme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Pamela Kakande Nabukhonzo</dc:creator>
  <cp:lastModifiedBy>Pamela Nabukhonzo</cp:lastModifiedBy>
  <cp:revision>29</cp:revision>
  <dcterms:created xsi:type="dcterms:W3CDTF">2022-09-20T01:45:54Z</dcterms:created>
  <dcterms:modified xsi:type="dcterms:W3CDTF">2023-11-07T08:29:32Z</dcterms:modified>
</cp:coreProperties>
</file>