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71" r:id="rId3"/>
    <p:sldId id="298" r:id="rId4"/>
    <p:sldId id="299" r:id="rId5"/>
    <p:sldId id="273" r:id="rId6"/>
    <p:sldId id="279" r:id="rId7"/>
    <p:sldId id="281" r:id="rId8"/>
    <p:sldId id="297" r:id="rId9"/>
    <p:sldId id="300" r:id="rId10"/>
    <p:sldId id="292" r:id="rId11"/>
    <p:sldId id="293" r:id="rId12"/>
    <p:sldId id="27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swald" panose="00000500000000000000" pitchFamily="2" charset="0"/>
      <p:regular r:id="rId31"/>
      <p:bold r:id="rId32"/>
      <p:italic r:id="rId33"/>
      <p:boldItalic r:id="rId34"/>
    </p:embeddedFont>
    <p:embeddedFont>
      <p:font typeface="Oswald Regular" panose="00000500000000000000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6274" autoAdjust="0"/>
  </p:normalViewPr>
  <p:slideViewPr>
    <p:cSldViewPr snapToGrid="0">
      <p:cViewPr varScale="1">
        <p:scale>
          <a:sx n="109" d="100"/>
          <a:sy n="109" d="100"/>
        </p:scale>
        <p:origin x="461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wakutoma\Desktop\2023%20VNR\54.%20PowerPoint%20Presentation\MoFNP_SDG%20Indicator%20data%20Sour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GB"/>
              <a:t>Total Number of Indicators and Data source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MoFNP!$C$1</c:f>
              <c:strCache>
                <c:ptCount val="1"/>
                <c:pt idx="0">
                  <c:v>Total Number of Indicators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MoFNP!$B$18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MoFNP!$C$18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A-E84D-92BD-AA3A49B58B57}"/>
            </c:ext>
          </c:extLst>
        </c:ser>
        <c:ser>
          <c:idx val="1"/>
          <c:order val="1"/>
          <c:tx>
            <c:strRef>
              <c:f>MoFNP!$D$1</c:f>
              <c:strCache>
                <c:ptCount val="1"/>
                <c:pt idx="0">
                  <c:v>Administrative data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MoFNP!$B$18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MoFNP!$D$18</c:f>
              <c:numCache>
                <c:formatCode>General</c:formatCode>
                <c:ptCount val="1"/>
                <c:pt idx="0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7A-E84D-92BD-AA3A49B58B57}"/>
            </c:ext>
          </c:extLst>
        </c:ser>
        <c:ser>
          <c:idx val="2"/>
          <c:order val="2"/>
          <c:tx>
            <c:strRef>
              <c:f>MoFNP!$E$1</c:f>
              <c:strCache>
                <c:ptCount val="1"/>
                <c:pt idx="0">
                  <c:v>Survey data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MoFNP!$B$18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MoFNP!$E$18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7A-E84D-92BD-AA3A49B58B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276320"/>
        <c:axId val="1937435472"/>
      </c:barChart>
      <c:catAx>
        <c:axId val="6627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37435472"/>
        <c:crosses val="autoZero"/>
        <c:auto val="1"/>
        <c:lblAlgn val="ctr"/>
        <c:lblOffset val="100"/>
        <c:noMultiLvlLbl val="0"/>
      </c:catAx>
      <c:valAx>
        <c:axId val="193743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G"/>
          </a:p>
        </c:txPr>
        <c:crossAx val="6627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en-U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bb629a4d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7bb629a4d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08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bb629a4d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7bb629a4d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10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7bb629a4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7bb629a4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8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bb629a4d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7bb629a4d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720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bb629a4d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7bb629a4d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97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bb629a4d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7bb629a4d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05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7bb629a4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7bb629a4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91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568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78" name="Google Shape;78;p12"/>
          <p:cNvGrpSpPr/>
          <p:nvPr/>
        </p:nvGrpSpPr>
        <p:grpSpPr>
          <a:xfrm>
            <a:off x="367025" y="4628525"/>
            <a:ext cx="8417400" cy="461700"/>
            <a:chOff x="367025" y="4606650"/>
            <a:chExt cx="8417400" cy="461700"/>
          </a:xfrm>
        </p:grpSpPr>
        <p:sp>
          <p:nvSpPr>
            <p:cNvPr id="79" name="Google Shape;79;p12"/>
            <p:cNvSpPr txBox="1"/>
            <p:nvPr/>
          </p:nvSpPr>
          <p:spPr>
            <a:xfrm>
              <a:off x="367025" y="4606650"/>
              <a:ext cx="764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B4B4B4"/>
                  </a:solidFill>
                  <a:latin typeface="Oswald Regular"/>
                  <a:ea typeface="Oswald Regular"/>
                  <a:cs typeface="Oswald Regular"/>
                  <a:sym typeface="Oswald"/>
                </a:rPr>
                <a:t>   08 SEPTEMBER 2021 | PAGE </a:t>
              </a:r>
              <a:fld id="{00000000-1234-1234-1234-123412341234}" type="slidenum">
                <a:rPr lang="en" sz="800">
                  <a:solidFill>
                    <a:srgbClr val="B4B4B4"/>
                  </a:solidFill>
                  <a:latin typeface="Oswald Regular"/>
                  <a:ea typeface="Oswald Regular"/>
                  <a:cs typeface="Oswald Regular"/>
                  <a:sym typeface="Oswald"/>
                </a:rPr>
                <a:t>‹#›</a:t>
              </a:fld>
              <a:endParaRPr sz="800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endParaRPr>
            </a:p>
          </p:txBody>
        </p:sp>
        <p:pic>
          <p:nvPicPr>
            <p:cNvPr id="80" name="Google Shape;80;p12"/>
            <p:cNvPicPr preferRelativeResize="0"/>
            <p:nvPr/>
          </p:nvPicPr>
          <p:blipFill rotWithShape="1">
            <a:blip r:embed="rId2">
              <a:alphaModFix/>
            </a:blip>
            <a:srcRect l="7758" t="2033" r="9868" b="20009"/>
            <a:stretch/>
          </p:blipFill>
          <p:spPr>
            <a:xfrm>
              <a:off x="8211132" y="4678812"/>
              <a:ext cx="573293" cy="311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&amp; steps">
  <p:cSld name="ONE_COLUMN_TEXT_2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 rot="5400000">
            <a:off x="676782" y="-1641350"/>
            <a:ext cx="7594800" cy="86085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20000"/>
            </a:srgbClr>
          </a:solidFill>
          <a:ln w="9525" cap="flat" cmpd="sng">
            <a:solidFill>
              <a:srgbClr val="00568A">
                <a:alpha val="4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 rot="5400000">
            <a:off x="1535807" y="-667727"/>
            <a:ext cx="5876700" cy="66612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20000"/>
            </a:srgbClr>
          </a:solidFill>
          <a:ln w="9525" cap="flat" cmpd="sng">
            <a:solidFill>
              <a:srgbClr val="00568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 rot="5400000">
            <a:off x="2399846" y="296692"/>
            <a:ext cx="4174800" cy="47322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40000"/>
            </a:srgbClr>
          </a:solidFill>
          <a:ln w="9525" cap="flat" cmpd="sng">
            <a:solidFill>
              <a:srgbClr val="00568A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 rot="5400000">
            <a:off x="3269563" y="1282498"/>
            <a:ext cx="2435400" cy="27606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/>
          </a:solidFill>
          <a:ln w="9525" cap="flat" cmpd="sng">
            <a:solidFill>
              <a:srgbClr val="00568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47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474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367025" y="4628525"/>
            <a:ext cx="76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   08 SEPTEMBER 2021 | PAGE</a:t>
            </a:r>
            <a:r>
              <a:rPr lang="en" sz="800" b="0" i="0" u="none" strike="noStrike" cap="none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 </a:t>
            </a:r>
            <a:fld id="{00000000-1234-1234-1234-123412341234}" type="slidenum">
              <a:rPr lang="en" sz="800" b="0" i="0" u="none" strike="noStrike" cap="none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‹#›</a:t>
            </a:fld>
            <a:endParaRPr sz="800" b="0" i="0" u="none" strike="noStrike" cap="none">
              <a:solidFill>
                <a:srgbClr val="B4B4B4"/>
              </a:solidFill>
              <a:latin typeface="Oswald Regular"/>
              <a:ea typeface="Oswald Regular"/>
              <a:cs typeface="Oswald Regular"/>
              <a:sym typeface="Oswald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830800" y="2177825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Data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Editor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866375" y="2177850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Report Maker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880575" y="2177850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Front end updates</a:t>
            </a:r>
            <a:endParaRPr sz="1200" b="1" i="0" u="none" strike="noStrike" cap="none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942800" y="2177850"/>
            <a:ext cx="9378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Back end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updates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>
            <a:off x="4486879" y="-856648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0056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4"/>
          <p:cNvSpPr/>
          <p:nvPr/>
        </p:nvSpPr>
        <p:spPr>
          <a:xfrm>
            <a:off x="3972906" y="2177835"/>
            <a:ext cx="969900" cy="969900"/>
          </a:xfrm>
          <a:prstGeom prst="ellipse">
            <a:avLst/>
          </a:prstGeom>
          <a:solidFill>
            <a:srgbClr val="00568A"/>
          </a:solidFill>
          <a:ln>
            <a:noFill/>
          </a:ln>
          <a:effectLst>
            <a:outerShdw blurRad="38100" dist="127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April</a:t>
            </a:r>
            <a:b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&amp; steps 1">
  <p:cSld name="ONE_COLUMN_TEXT_2_1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 rot="5400000">
            <a:off x="676782" y="-1641350"/>
            <a:ext cx="7594800" cy="86085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20000"/>
            </a:srgbClr>
          </a:solidFill>
          <a:ln w="9525" cap="flat" cmpd="sng">
            <a:solidFill>
              <a:srgbClr val="00568A">
                <a:alpha val="4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 rot="5400000">
            <a:off x="1535807" y="-667727"/>
            <a:ext cx="5876700" cy="66612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20000"/>
            </a:srgbClr>
          </a:solidFill>
          <a:ln w="9525" cap="flat" cmpd="sng">
            <a:solidFill>
              <a:srgbClr val="00568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 rot="5400000">
            <a:off x="2399846" y="296692"/>
            <a:ext cx="4174800" cy="47322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40000"/>
            </a:srgbClr>
          </a:solidFill>
          <a:ln w="9525" cap="flat" cmpd="sng">
            <a:solidFill>
              <a:srgbClr val="00568A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 rot="5400000">
            <a:off x="3269563" y="1282498"/>
            <a:ext cx="2435400" cy="27606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/>
          </a:solidFill>
          <a:ln w="9525" cap="flat" cmpd="sng">
            <a:solidFill>
              <a:srgbClr val="00568A">
                <a:alpha val="8941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47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474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367025" y="4628525"/>
            <a:ext cx="76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   08 SEPTEMBER 2021 | PAGE</a:t>
            </a:r>
            <a:r>
              <a:rPr lang="en" sz="800" b="0" i="0" u="none" strike="noStrike" cap="none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 </a:t>
            </a:r>
            <a:fld id="{00000000-1234-1234-1234-123412341234}" type="slidenum">
              <a:rPr lang="en" sz="800" b="0" i="0" u="none" strike="noStrike" cap="none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‹#›</a:t>
            </a:fld>
            <a:endParaRPr sz="800" b="0" i="0" u="none" strike="noStrike" cap="none">
              <a:solidFill>
                <a:srgbClr val="B4B4B4"/>
              </a:solidFill>
              <a:latin typeface="Oswald Regular"/>
              <a:ea typeface="Oswald Regular"/>
              <a:cs typeface="Oswald Regular"/>
              <a:sym typeface="Oswald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7830800" y="2177825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Front end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updates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866375" y="2177850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Report Maker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5880575" y="2177850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Data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Editor</a:t>
            </a:r>
            <a:endParaRPr sz="1200" b="1" i="0" u="none" strike="noStrike" cap="none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4942800" y="2177850"/>
            <a:ext cx="9378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Back end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updates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>
            <a:off x="4486879" y="-856648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0056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15"/>
          <p:cNvSpPr/>
          <p:nvPr/>
        </p:nvSpPr>
        <p:spPr>
          <a:xfrm>
            <a:off x="3972906" y="2177835"/>
            <a:ext cx="969900" cy="969900"/>
          </a:xfrm>
          <a:prstGeom prst="ellipse">
            <a:avLst/>
          </a:prstGeom>
          <a:solidFill>
            <a:srgbClr val="00568A"/>
          </a:solidFill>
          <a:ln>
            <a:noFill/>
          </a:ln>
          <a:effectLst>
            <a:outerShdw blurRad="38100" dist="127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April</a:t>
            </a:r>
            <a:b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1590078" y="1041715"/>
            <a:ext cx="5876700" cy="58767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D19F28">
              <a:alpha val="56078"/>
            </a:srgbClr>
          </a:solidFill>
          <a:ln w="9525" cap="flat" cmpd="sng">
            <a:solidFill>
              <a:srgbClr val="D19F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Export Data &amp; Visuals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440946" y="1892584"/>
            <a:ext cx="4174800" cy="41748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D19F29">
              <a:alpha val="43529"/>
            </a:srgbClr>
          </a:solidFill>
          <a:ln w="9525" cap="flat" cmpd="sng">
            <a:solidFill>
              <a:srgbClr val="D19F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Display Data Visualizations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310652" y="2762290"/>
            <a:ext cx="2435400" cy="24354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D19F29">
              <a:alpha val="43529"/>
            </a:srgbClr>
          </a:solidFill>
          <a:ln w="9525" cap="flat" cmpd="sng">
            <a:solidFill>
              <a:srgbClr val="D19F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Import Data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16"/>
          <p:cNvCxnSpPr>
            <a:stCxn id="116" idx="0"/>
            <a:endCxn id="116" idx="2"/>
          </p:cNvCxnSpPr>
          <p:nvPr/>
        </p:nvCxnSpPr>
        <p:spPr>
          <a:xfrm>
            <a:off x="1590091" y="3971268"/>
            <a:ext cx="5876700" cy="8700"/>
          </a:xfrm>
          <a:prstGeom prst="straightConnector1">
            <a:avLst/>
          </a:prstGeom>
          <a:noFill/>
          <a:ln w="9525" cap="flat" cmpd="sng">
            <a:solidFill>
              <a:srgbClr val="D19F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16"/>
          <p:cNvSpPr/>
          <p:nvPr/>
        </p:nvSpPr>
        <p:spPr>
          <a:xfrm>
            <a:off x="4047741" y="3499379"/>
            <a:ext cx="961292" cy="480646"/>
          </a:xfrm>
          <a:custGeom>
            <a:avLst/>
            <a:gdLst/>
            <a:ahLst/>
            <a:cxnLst/>
            <a:rect l="l" t="t" r="r" b="b"/>
            <a:pathLst>
              <a:path w="961292" h="480646" extrusionOk="0">
                <a:moveTo>
                  <a:pt x="480646" y="0"/>
                </a:moveTo>
                <a:cubicBezTo>
                  <a:pt x="746099" y="0"/>
                  <a:pt x="961292" y="215193"/>
                  <a:pt x="961292" y="480646"/>
                </a:cubicBezTo>
                <a:lnTo>
                  <a:pt x="0" y="480646"/>
                </a:lnTo>
                <a:cubicBezTo>
                  <a:pt x="0" y="215193"/>
                  <a:pt x="215193" y="0"/>
                  <a:pt x="480646" y="0"/>
                </a:cubicBezTo>
                <a:close/>
              </a:path>
            </a:pathLst>
          </a:custGeom>
          <a:solidFill>
            <a:srgbClr val="D19F29">
              <a:alpha val="30980"/>
            </a:srgbClr>
          </a:solidFill>
          <a:ln w="9525" cap="flat" cmpd="sng">
            <a:solidFill>
              <a:srgbClr val="D19F29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Templates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EF3F2A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12000"/>
              <a:buNone/>
              <a:defRPr sz="12000">
                <a:solidFill>
                  <a:srgbClr val="0056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47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474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367025" y="4628525"/>
            <a:ext cx="8417400" cy="461700"/>
            <a:chOff x="367025" y="4606650"/>
            <a:chExt cx="8417400" cy="461700"/>
          </a:xfrm>
        </p:grpSpPr>
        <p:sp>
          <p:nvSpPr>
            <p:cNvPr id="16" name="Google Shape;16;p3"/>
            <p:cNvSpPr txBox="1"/>
            <p:nvPr/>
          </p:nvSpPr>
          <p:spPr>
            <a:xfrm>
              <a:off x="367025" y="4606650"/>
              <a:ext cx="764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B4B4B4"/>
                  </a:solidFill>
                  <a:latin typeface="Oswald Regular"/>
                  <a:ea typeface="Oswald Regular"/>
                  <a:cs typeface="Oswald Regular"/>
                  <a:sym typeface="Oswald"/>
                </a:rPr>
                <a:t>   08 SEPTEMBER 2021 | PAGE</a:t>
              </a:r>
              <a:r>
                <a:rPr lang="en" sz="800" b="0" i="0" u="none" strike="noStrike" cap="none">
                  <a:solidFill>
                    <a:srgbClr val="B4B4B4"/>
                  </a:solidFill>
                  <a:latin typeface="Oswald Regular"/>
                  <a:ea typeface="Oswald Regular"/>
                  <a:cs typeface="Oswald Regular"/>
                  <a:sym typeface="Oswald"/>
                </a:rPr>
                <a:t> </a:t>
              </a:r>
              <a:fld id="{00000000-1234-1234-1234-123412341234}" type="slidenum">
                <a:rPr lang="en" sz="800" b="0" i="0" u="none" strike="noStrike" cap="none">
                  <a:solidFill>
                    <a:srgbClr val="B4B4B4"/>
                  </a:solidFill>
                  <a:latin typeface="Oswald Regular"/>
                  <a:ea typeface="Oswald Regular"/>
                  <a:cs typeface="Oswald Regular"/>
                  <a:sym typeface="Oswald"/>
                </a:rPr>
                <a:t>‹#›</a:t>
              </a:fld>
              <a:endParaRPr sz="800" b="0" i="0" u="none" strike="noStrike" cap="none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endParaRPr>
            </a:p>
          </p:txBody>
        </p:sp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l="7758" t="2033" r="9868" b="20009"/>
            <a:stretch/>
          </p:blipFill>
          <p:spPr>
            <a:xfrm>
              <a:off x="8211132" y="4678812"/>
              <a:ext cx="573293" cy="311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2097013" y="3984600"/>
            <a:ext cx="49500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SDG/NDP Data &amp; Statistics Development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77075" y="1933575"/>
            <a:ext cx="561022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s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" name="Google Shape;30;p6"/>
          <p:cNvGrpSpPr/>
          <p:nvPr/>
        </p:nvGrpSpPr>
        <p:grpSpPr>
          <a:xfrm>
            <a:off x="367025" y="4628525"/>
            <a:ext cx="8417400" cy="461700"/>
            <a:chOff x="367025" y="4606650"/>
            <a:chExt cx="8417400" cy="461700"/>
          </a:xfrm>
        </p:grpSpPr>
        <p:sp>
          <p:nvSpPr>
            <p:cNvPr id="31" name="Google Shape;31;p6"/>
            <p:cNvSpPr txBox="1"/>
            <p:nvPr/>
          </p:nvSpPr>
          <p:spPr>
            <a:xfrm>
              <a:off x="367025" y="4606650"/>
              <a:ext cx="764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B4B4B4"/>
                  </a:solidFill>
                  <a:latin typeface="Oswald Regular"/>
                  <a:ea typeface="Oswald Regular"/>
                  <a:cs typeface="Oswald Regular"/>
                  <a:sym typeface="Oswald"/>
                </a:rPr>
                <a:t>   08 SEPTEMBER 2021 | PAGE</a:t>
              </a:r>
              <a:r>
                <a:rPr lang="en" sz="800" b="0" i="0" u="none" strike="noStrike" cap="none">
                  <a:solidFill>
                    <a:srgbClr val="B4B4B4"/>
                  </a:solidFill>
                  <a:latin typeface="Oswald Regular"/>
                  <a:ea typeface="Oswald Regular"/>
                  <a:cs typeface="Oswald Regular"/>
                  <a:sym typeface="Oswald"/>
                </a:rPr>
                <a:t> </a:t>
              </a:r>
              <a:fld id="{00000000-1234-1234-1234-123412341234}" type="slidenum">
                <a:rPr lang="en" sz="800" b="0" i="0" u="none" strike="noStrike" cap="none">
                  <a:solidFill>
                    <a:srgbClr val="B4B4B4"/>
                  </a:solidFill>
                  <a:latin typeface="Oswald Regular"/>
                  <a:ea typeface="Oswald Regular"/>
                  <a:cs typeface="Oswald Regular"/>
                  <a:sym typeface="Oswald"/>
                </a:rPr>
                <a:t>‹#›</a:t>
              </a:fld>
              <a:endParaRPr sz="800" b="0" i="0" u="none" strike="noStrike" cap="none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endParaRPr>
            </a:p>
          </p:txBody>
        </p:sp>
        <p:pic>
          <p:nvPicPr>
            <p:cNvPr id="32" name="Google Shape;32;p6"/>
            <p:cNvPicPr preferRelativeResize="0"/>
            <p:nvPr/>
          </p:nvPicPr>
          <p:blipFill rotWithShape="1">
            <a:blip r:embed="rId2">
              <a:alphaModFix/>
            </a:blip>
            <a:srcRect l="7758" t="2033" r="9868" b="20009"/>
            <a:stretch/>
          </p:blipFill>
          <p:spPr>
            <a:xfrm>
              <a:off x="8211132" y="4678812"/>
              <a:ext cx="573293" cy="311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33;p6"/>
          <p:cNvSpPr txBox="1">
            <a:spLocks noGrp="1"/>
          </p:cNvSpPr>
          <p:nvPr>
            <p:ph type="title" idx="2"/>
          </p:nvPr>
        </p:nvSpPr>
        <p:spPr>
          <a:xfrm>
            <a:off x="1689863" y="2633125"/>
            <a:ext cx="1885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None/>
              <a:defRPr sz="17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3"/>
          </p:nvPr>
        </p:nvSpPr>
        <p:spPr>
          <a:xfrm>
            <a:off x="1689863" y="3185875"/>
            <a:ext cx="1885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SzPts val="1400"/>
              <a:buFont typeface="Cambria"/>
              <a:buNone/>
              <a:defRPr sz="1400">
                <a:solidFill>
                  <a:srgbClr val="B4B4B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4"/>
          </p:nvPr>
        </p:nvSpPr>
        <p:spPr>
          <a:xfrm>
            <a:off x="5211188" y="2633125"/>
            <a:ext cx="1885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None/>
              <a:defRPr sz="17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5"/>
          </p:nvPr>
        </p:nvSpPr>
        <p:spPr>
          <a:xfrm>
            <a:off x="5211188" y="3185875"/>
            <a:ext cx="1885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SzPts val="1400"/>
              <a:buFont typeface="Cambria"/>
              <a:buNone/>
              <a:defRPr sz="1400">
                <a:solidFill>
                  <a:srgbClr val="B4B4B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2195063" y="1608200"/>
            <a:ext cx="875400" cy="87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5716388" y="1608200"/>
            <a:ext cx="875400" cy="87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D19F29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5500" y="1366338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265500" y="2739463"/>
            <a:ext cx="40452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&amp; map">
  <p:cSld name="ONE_COLUMN_TEXT_1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367025" y="4628525"/>
            <a:ext cx="76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   08 SEPTEMBER 2021 | PAGE</a:t>
            </a:r>
            <a:r>
              <a:rPr lang="en" sz="800" b="0" i="0" u="none" strike="noStrike" cap="none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 </a:t>
            </a:r>
            <a:fld id="{00000000-1234-1234-1234-123412341234}" type="slidenum">
              <a:rPr lang="en" sz="800" b="0" i="0" u="none" strike="noStrike" cap="none">
                <a:solidFill>
                  <a:srgbClr val="B4B4B4"/>
                </a:solidFill>
                <a:latin typeface="Oswald Regular"/>
                <a:ea typeface="Oswald Regular"/>
                <a:cs typeface="Oswald Regular"/>
                <a:sym typeface="Oswald"/>
              </a:rPr>
              <a:t>‹#›</a:t>
            </a:fld>
            <a:endParaRPr sz="800" b="0" i="0" u="none" strike="noStrike" cap="none">
              <a:solidFill>
                <a:srgbClr val="B4B4B4"/>
              </a:solidFill>
              <a:latin typeface="Oswald Regular"/>
              <a:ea typeface="Oswald Regular"/>
              <a:cs typeface="Oswald Regular"/>
              <a:sym typeface="Oswald"/>
            </a:endParaRPr>
          </a:p>
        </p:txBody>
      </p:sp>
      <p:grpSp>
        <p:nvGrpSpPr>
          <p:cNvPr id="49" name="Google Shape;49;p8"/>
          <p:cNvGrpSpPr/>
          <p:nvPr/>
        </p:nvGrpSpPr>
        <p:grpSpPr>
          <a:xfrm>
            <a:off x="4716823" y="1118071"/>
            <a:ext cx="3357998" cy="2907353"/>
            <a:chOff x="4606925" y="1062038"/>
            <a:chExt cx="5737225" cy="4967288"/>
          </a:xfrm>
        </p:grpSpPr>
        <p:sp>
          <p:nvSpPr>
            <p:cNvPr id="50" name="Google Shape;50;p8"/>
            <p:cNvSpPr/>
            <p:nvPr/>
          </p:nvSpPr>
          <p:spPr>
            <a:xfrm>
              <a:off x="7734300" y="1136650"/>
              <a:ext cx="1031875" cy="2036763"/>
            </a:xfrm>
            <a:custGeom>
              <a:avLst/>
              <a:gdLst/>
              <a:ahLst/>
              <a:cxnLst/>
              <a:rect l="l" t="t" r="r" b="b"/>
              <a:pathLst>
                <a:path w="650" h="1283" extrusionOk="0">
                  <a:moveTo>
                    <a:pt x="649" y="982"/>
                  </a:moveTo>
                  <a:lnTo>
                    <a:pt x="648" y="984"/>
                  </a:lnTo>
                  <a:lnTo>
                    <a:pt x="648" y="986"/>
                  </a:lnTo>
                  <a:lnTo>
                    <a:pt x="648" y="989"/>
                  </a:lnTo>
                  <a:lnTo>
                    <a:pt x="647" y="991"/>
                  </a:lnTo>
                  <a:lnTo>
                    <a:pt x="645" y="998"/>
                  </a:lnTo>
                  <a:lnTo>
                    <a:pt x="645" y="1002"/>
                  </a:lnTo>
                  <a:lnTo>
                    <a:pt x="646" y="1006"/>
                  </a:lnTo>
                  <a:lnTo>
                    <a:pt x="647" y="1007"/>
                  </a:lnTo>
                  <a:lnTo>
                    <a:pt x="646" y="1009"/>
                  </a:lnTo>
                  <a:lnTo>
                    <a:pt x="594" y="1078"/>
                  </a:lnTo>
                  <a:lnTo>
                    <a:pt x="589" y="1082"/>
                  </a:lnTo>
                  <a:lnTo>
                    <a:pt x="585" y="1084"/>
                  </a:lnTo>
                  <a:lnTo>
                    <a:pt x="454" y="1105"/>
                  </a:lnTo>
                  <a:lnTo>
                    <a:pt x="452" y="1106"/>
                  </a:lnTo>
                  <a:lnTo>
                    <a:pt x="444" y="1107"/>
                  </a:lnTo>
                  <a:lnTo>
                    <a:pt x="440" y="1111"/>
                  </a:lnTo>
                  <a:lnTo>
                    <a:pt x="438" y="1115"/>
                  </a:lnTo>
                  <a:lnTo>
                    <a:pt x="439" y="1121"/>
                  </a:lnTo>
                  <a:lnTo>
                    <a:pt x="441" y="1131"/>
                  </a:lnTo>
                  <a:lnTo>
                    <a:pt x="440" y="1146"/>
                  </a:lnTo>
                  <a:lnTo>
                    <a:pt x="441" y="1151"/>
                  </a:lnTo>
                  <a:lnTo>
                    <a:pt x="444" y="1156"/>
                  </a:lnTo>
                  <a:lnTo>
                    <a:pt x="450" y="1162"/>
                  </a:lnTo>
                  <a:lnTo>
                    <a:pt x="452" y="1167"/>
                  </a:lnTo>
                  <a:lnTo>
                    <a:pt x="452" y="1170"/>
                  </a:lnTo>
                  <a:lnTo>
                    <a:pt x="451" y="1174"/>
                  </a:lnTo>
                  <a:lnTo>
                    <a:pt x="451" y="1178"/>
                  </a:lnTo>
                  <a:lnTo>
                    <a:pt x="452" y="1181"/>
                  </a:lnTo>
                  <a:lnTo>
                    <a:pt x="451" y="1183"/>
                  </a:lnTo>
                  <a:lnTo>
                    <a:pt x="449" y="1186"/>
                  </a:lnTo>
                  <a:lnTo>
                    <a:pt x="446" y="1188"/>
                  </a:lnTo>
                  <a:lnTo>
                    <a:pt x="446" y="1188"/>
                  </a:lnTo>
                  <a:lnTo>
                    <a:pt x="433" y="1189"/>
                  </a:lnTo>
                  <a:lnTo>
                    <a:pt x="426" y="1191"/>
                  </a:lnTo>
                  <a:lnTo>
                    <a:pt x="416" y="1199"/>
                  </a:lnTo>
                  <a:lnTo>
                    <a:pt x="400" y="1206"/>
                  </a:lnTo>
                  <a:lnTo>
                    <a:pt x="395" y="1207"/>
                  </a:lnTo>
                  <a:lnTo>
                    <a:pt x="391" y="1205"/>
                  </a:lnTo>
                  <a:lnTo>
                    <a:pt x="386" y="1200"/>
                  </a:lnTo>
                  <a:lnTo>
                    <a:pt x="382" y="1198"/>
                  </a:lnTo>
                  <a:lnTo>
                    <a:pt x="378" y="1198"/>
                  </a:lnTo>
                  <a:lnTo>
                    <a:pt x="375" y="1199"/>
                  </a:lnTo>
                  <a:lnTo>
                    <a:pt x="370" y="1204"/>
                  </a:lnTo>
                  <a:lnTo>
                    <a:pt x="364" y="1207"/>
                  </a:lnTo>
                  <a:lnTo>
                    <a:pt x="351" y="1212"/>
                  </a:lnTo>
                  <a:lnTo>
                    <a:pt x="346" y="1215"/>
                  </a:lnTo>
                  <a:lnTo>
                    <a:pt x="344" y="1220"/>
                  </a:lnTo>
                  <a:lnTo>
                    <a:pt x="340" y="1232"/>
                  </a:lnTo>
                  <a:lnTo>
                    <a:pt x="340" y="1240"/>
                  </a:lnTo>
                  <a:lnTo>
                    <a:pt x="338" y="1243"/>
                  </a:lnTo>
                  <a:lnTo>
                    <a:pt x="338" y="1245"/>
                  </a:lnTo>
                  <a:lnTo>
                    <a:pt x="339" y="1248"/>
                  </a:lnTo>
                  <a:lnTo>
                    <a:pt x="348" y="1260"/>
                  </a:lnTo>
                  <a:lnTo>
                    <a:pt x="353" y="1262"/>
                  </a:lnTo>
                  <a:lnTo>
                    <a:pt x="358" y="1262"/>
                  </a:lnTo>
                  <a:lnTo>
                    <a:pt x="361" y="1263"/>
                  </a:lnTo>
                  <a:lnTo>
                    <a:pt x="363" y="1269"/>
                  </a:lnTo>
                  <a:lnTo>
                    <a:pt x="362" y="1275"/>
                  </a:lnTo>
                  <a:lnTo>
                    <a:pt x="359" y="1280"/>
                  </a:lnTo>
                  <a:lnTo>
                    <a:pt x="354" y="1282"/>
                  </a:lnTo>
                  <a:lnTo>
                    <a:pt x="348" y="1283"/>
                  </a:lnTo>
                  <a:lnTo>
                    <a:pt x="346" y="1282"/>
                  </a:lnTo>
                  <a:lnTo>
                    <a:pt x="343" y="1280"/>
                  </a:lnTo>
                  <a:lnTo>
                    <a:pt x="341" y="1279"/>
                  </a:lnTo>
                  <a:lnTo>
                    <a:pt x="340" y="1279"/>
                  </a:lnTo>
                  <a:lnTo>
                    <a:pt x="335" y="1279"/>
                  </a:lnTo>
                  <a:lnTo>
                    <a:pt x="333" y="1279"/>
                  </a:lnTo>
                  <a:lnTo>
                    <a:pt x="325" y="1275"/>
                  </a:lnTo>
                  <a:lnTo>
                    <a:pt x="312" y="1269"/>
                  </a:lnTo>
                  <a:lnTo>
                    <a:pt x="310" y="1268"/>
                  </a:lnTo>
                  <a:lnTo>
                    <a:pt x="297" y="1268"/>
                  </a:lnTo>
                  <a:lnTo>
                    <a:pt x="293" y="1267"/>
                  </a:lnTo>
                  <a:lnTo>
                    <a:pt x="291" y="1266"/>
                  </a:lnTo>
                  <a:lnTo>
                    <a:pt x="287" y="1262"/>
                  </a:lnTo>
                  <a:lnTo>
                    <a:pt x="282" y="1256"/>
                  </a:lnTo>
                  <a:lnTo>
                    <a:pt x="279" y="1255"/>
                  </a:lnTo>
                  <a:lnTo>
                    <a:pt x="253" y="1255"/>
                  </a:lnTo>
                  <a:lnTo>
                    <a:pt x="245" y="1257"/>
                  </a:lnTo>
                  <a:lnTo>
                    <a:pt x="239" y="1261"/>
                  </a:lnTo>
                  <a:lnTo>
                    <a:pt x="234" y="1263"/>
                  </a:lnTo>
                  <a:lnTo>
                    <a:pt x="231" y="1257"/>
                  </a:lnTo>
                  <a:lnTo>
                    <a:pt x="225" y="1258"/>
                  </a:lnTo>
                  <a:lnTo>
                    <a:pt x="220" y="1261"/>
                  </a:lnTo>
                  <a:lnTo>
                    <a:pt x="215" y="1261"/>
                  </a:lnTo>
                  <a:lnTo>
                    <a:pt x="213" y="1259"/>
                  </a:lnTo>
                  <a:lnTo>
                    <a:pt x="210" y="1259"/>
                  </a:lnTo>
                  <a:lnTo>
                    <a:pt x="209" y="1258"/>
                  </a:lnTo>
                  <a:lnTo>
                    <a:pt x="208" y="1253"/>
                  </a:lnTo>
                  <a:lnTo>
                    <a:pt x="207" y="1251"/>
                  </a:lnTo>
                  <a:lnTo>
                    <a:pt x="183" y="1205"/>
                  </a:lnTo>
                  <a:lnTo>
                    <a:pt x="175" y="1194"/>
                  </a:lnTo>
                  <a:lnTo>
                    <a:pt x="156" y="1184"/>
                  </a:lnTo>
                  <a:lnTo>
                    <a:pt x="153" y="1180"/>
                  </a:lnTo>
                  <a:lnTo>
                    <a:pt x="152" y="1174"/>
                  </a:lnTo>
                  <a:lnTo>
                    <a:pt x="148" y="1168"/>
                  </a:lnTo>
                  <a:lnTo>
                    <a:pt x="145" y="1163"/>
                  </a:lnTo>
                  <a:lnTo>
                    <a:pt x="140" y="1159"/>
                  </a:lnTo>
                  <a:lnTo>
                    <a:pt x="129" y="1154"/>
                  </a:lnTo>
                  <a:lnTo>
                    <a:pt x="125" y="1150"/>
                  </a:lnTo>
                  <a:lnTo>
                    <a:pt x="123" y="1146"/>
                  </a:lnTo>
                  <a:lnTo>
                    <a:pt x="123" y="1137"/>
                  </a:lnTo>
                  <a:lnTo>
                    <a:pt x="119" y="1134"/>
                  </a:lnTo>
                  <a:lnTo>
                    <a:pt x="109" y="1136"/>
                  </a:lnTo>
                  <a:lnTo>
                    <a:pt x="102" y="1134"/>
                  </a:lnTo>
                  <a:lnTo>
                    <a:pt x="87" y="1126"/>
                  </a:lnTo>
                  <a:lnTo>
                    <a:pt x="83" y="1122"/>
                  </a:lnTo>
                  <a:lnTo>
                    <a:pt x="78" y="1111"/>
                  </a:lnTo>
                  <a:lnTo>
                    <a:pt x="73" y="1108"/>
                  </a:lnTo>
                  <a:lnTo>
                    <a:pt x="66" y="1112"/>
                  </a:lnTo>
                  <a:lnTo>
                    <a:pt x="65" y="1109"/>
                  </a:lnTo>
                  <a:lnTo>
                    <a:pt x="62" y="1103"/>
                  </a:lnTo>
                  <a:lnTo>
                    <a:pt x="61" y="1101"/>
                  </a:lnTo>
                  <a:lnTo>
                    <a:pt x="58" y="1099"/>
                  </a:lnTo>
                  <a:lnTo>
                    <a:pt x="54" y="1097"/>
                  </a:lnTo>
                  <a:lnTo>
                    <a:pt x="52" y="1097"/>
                  </a:lnTo>
                  <a:lnTo>
                    <a:pt x="47" y="1099"/>
                  </a:lnTo>
                  <a:lnTo>
                    <a:pt x="44" y="1094"/>
                  </a:lnTo>
                  <a:lnTo>
                    <a:pt x="42" y="1079"/>
                  </a:lnTo>
                  <a:lnTo>
                    <a:pt x="38" y="1075"/>
                  </a:lnTo>
                  <a:lnTo>
                    <a:pt x="33" y="1074"/>
                  </a:lnTo>
                  <a:lnTo>
                    <a:pt x="31" y="1070"/>
                  </a:lnTo>
                  <a:lnTo>
                    <a:pt x="27" y="1048"/>
                  </a:lnTo>
                  <a:lnTo>
                    <a:pt x="26" y="1044"/>
                  </a:lnTo>
                  <a:lnTo>
                    <a:pt x="22" y="1041"/>
                  </a:lnTo>
                  <a:lnTo>
                    <a:pt x="20" y="1038"/>
                  </a:lnTo>
                  <a:lnTo>
                    <a:pt x="21" y="1036"/>
                  </a:lnTo>
                  <a:lnTo>
                    <a:pt x="21" y="1033"/>
                  </a:lnTo>
                  <a:lnTo>
                    <a:pt x="16" y="1015"/>
                  </a:lnTo>
                  <a:lnTo>
                    <a:pt x="14" y="1011"/>
                  </a:lnTo>
                  <a:lnTo>
                    <a:pt x="9" y="1007"/>
                  </a:lnTo>
                  <a:lnTo>
                    <a:pt x="7" y="1004"/>
                  </a:lnTo>
                  <a:lnTo>
                    <a:pt x="4" y="995"/>
                  </a:lnTo>
                  <a:lnTo>
                    <a:pt x="2" y="992"/>
                  </a:lnTo>
                  <a:lnTo>
                    <a:pt x="0" y="987"/>
                  </a:lnTo>
                  <a:lnTo>
                    <a:pt x="0" y="970"/>
                  </a:lnTo>
                  <a:lnTo>
                    <a:pt x="1" y="964"/>
                  </a:lnTo>
                  <a:lnTo>
                    <a:pt x="16" y="941"/>
                  </a:lnTo>
                  <a:lnTo>
                    <a:pt x="18" y="940"/>
                  </a:lnTo>
                  <a:lnTo>
                    <a:pt x="24" y="934"/>
                  </a:lnTo>
                  <a:lnTo>
                    <a:pt x="26" y="933"/>
                  </a:lnTo>
                  <a:lnTo>
                    <a:pt x="23" y="921"/>
                  </a:lnTo>
                  <a:lnTo>
                    <a:pt x="25" y="915"/>
                  </a:lnTo>
                  <a:lnTo>
                    <a:pt x="28" y="910"/>
                  </a:lnTo>
                  <a:lnTo>
                    <a:pt x="31" y="907"/>
                  </a:lnTo>
                  <a:lnTo>
                    <a:pt x="37" y="895"/>
                  </a:lnTo>
                  <a:lnTo>
                    <a:pt x="36" y="884"/>
                  </a:lnTo>
                  <a:lnTo>
                    <a:pt x="37" y="881"/>
                  </a:lnTo>
                  <a:lnTo>
                    <a:pt x="38" y="879"/>
                  </a:lnTo>
                  <a:lnTo>
                    <a:pt x="40" y="875"/>
                  </a:lnTo>
                  <a:lnTo>
                    <a:pt x="41" y="872"/>
                  </a:lnTo>
                  <a:lnTo>
                    <a:pt x="41" y="868"/>
                  </a:lnTo>
                  <a:lnTo>
                    <a:pt x="38" y="852"/>
                  </a:lnTo>
                  <a:lnTo>
                    <a:pt x="38" y="848"/>
                  </a:lnTo>
                  <a:lnTo>
                    <a:pt x="43" y="842"/>
                  </a:lnTo>
                  <a:lnTo>
                    <a:pt x="46" y="835"/>
                  </a:lnTo>
                  <a:lnTo>
                    <a:pt x="47" y="831"/>
                  </a:lnTo>
                  <a:lnTo>
                    <a:pt x="48" y="828"/>
                  </a:lnTo>
                  <a:lnTo>
                    <a:pt x="47" y="821"/>
                  </a:lnTo>
                  <a:lnTo>
                    <a:pt x="47" y="818"/>
                  </a:lnTo>
                  <a:lnTo>
                    <a:pt x="49" y="816"/>
                  </a:lnTo>
                  <a:lnTo>
                    <a:pt x="54" y="809"/>
                  </a:lnTo>
                  <a:lnTo>
                    <a:pt x="56" y="807"/>
                  </a:lnTo>
                  <a:lnTo>
                    <a:pt x="56" y="803"/>
                  </a:lnTo>
                  <a:lnTo>
                    <a:pt x="60" y="797"/>
                  </a:lnTo>
                  <a:lnTo>
                    <a:pt x="61" y="793"/>
                  </a:lnTo>
                  <a:lnTo>
                    <a:pt x="61" y="779"/>
                  </a:lnTo>
                  <a:lnTo>
                    <a:pt x="62" y="772"/>
                  </a:lnTo>
                  <a:lnTo>
                    <a:pt x="65" y="765"/>
                  </a:lnTo>
                  <a:lnTo>
                    <a:pt x="69" y="758"/>
                  </a:lnTo>
                  <a:lnTo>
                    <a:pt x="74" y="752"/>
                  </a:lnTo>
                  <a:lnTo>
                    <a:pt x="76" y="749"/>
                  </a:lnTo>
                  <a:lnTo>
                    <a:pt x="79" y="742"/>
                  </a:lnTo>
                  <a:lnTo>
                    <a:pt x="83" y="734"/>
                  </a:lnTo>
                  <a:lnTo>
                    <a:pt x="84" y="732"/>
                  </a:lnTo>
                  <a:lnTo>
                    <a:pt x="86" y="732"/>
                  </a:lnTo>
                  <a:lnTo>
                    <a:pt x="90" y="732"/>
                  </a:lnTo>
                  <a:lnTo>
                    <a:pt x="92" y="732"/>
                  </a:lnTo>
                  <a:lnTo>
                    <a:pt x="96" y="729"/>
                  </a:lnTo>
                  <a:lnTo>
                    <a:pt x="101" y="723"/>
                  </a:lnTo>
                  <a:lnTo>
                    <a:pt x="105" y="718"/>
                  </a:lnTo>
                  <a:lnTo>
                    <a:pt x="107" y="712"/>
                  </a:lnTo>
                  <a:lnTo>
                    <a:pt x="105" y="709"/>
                  </a:lnTo>
                  <a:lnTo>
                    <a:pt x="98" y="703"/>
                  </a:lnTo>
                  <a:lnTo>
                    <a:pt x="96" y="701"/>
                  </a:lnTo>
                  <a:lnTo>
                    <a:pt x="97" y="697"/>
                  </a:lnTo>
                  <a:lnTo>
                    <a:pt x="99" y="691"/>
                  </a:lnTo>
                  <a:lnTo>
                    <a:pt x="98" y="686"/>
                  </a:lnTo>
                  <a:lnTo>
                    <a:pt x="90" y="678"/>
                  </a:lnTo>
                  <a:lnTo>
                    <a:pt x="87" y="673"/>
                  </a:lnTo>
                  <a:lnTo>
                    <a:pt x="87" y="668"/>
                  </a:lnTo>
                  <a:lnTo>
                    <a:pt x="88" y="665"/>
                  </a:lnTo>
                  <a:lnTo>
                    <a:pt x="85" y="660"/>
                  </a:lnTo>
                  <a:lnTo>
                    <a:pt x="87" y="657"/>
                  </a:lnTo>
                  <a:lnTo>
                    <a:pt x="89" y="655"/>
                  </a:lnTo>
                  <a:lnTo>
                    <a:pt x="90" y="651"/>
                  </a:lnTo>
                  <a:lnTo>
                    <a:pt x="90" y="647"/>
                  </a:lnTo>
                  <a:lnTo>
                    <a:pt x="90" y="644"/>
                  </a:lnTo>
                  <a:lnTo>
                    <a:pt x="88" y="637"/>
                  </a:lnTo>
                  <a:lnTo>
                    <a:pt x="85" y="632"/>
                  </a:lnTo>
                  <a:lnTo>
                    <a:pt x="82" y="627"/>
                  </a:lnTo>
                  <a:lnTo>
                    <a:pt x="81" y="618"/>
                  </a:lnTo>
                  <a:lnTo>
                    <a:pt x="82" y="612"/>
                  </a:lnTo>
                  <a:lnTo>
                    <a:pt x="84" y="608"/>
                  </a:lnTo>
                  <a:lnTo>
                    <a:pt x="85" y="602"/>
                  </a:lnTo>
                  <a:lnTo>
                    <a:pt x="83" y="596"/>
                  </a:lnTo>
                  <a:lnTo>
                    <a:pt x="80" y="594"/>
                  </a:lnTo>
                  <a:lnTo>
                    <a:pt x="79" y="592"/>
                  </a:lnTo>
                  <a:lnTo>
                    <a:pt x="78" y="589"/>
                  </a:lnTo>
                  <a:lnTo>
                    <a:pt x="77" y="588"/>
                  </a:lnTo>
                  <a:lnTo>
                    <a:pt x="67" y="579"/>
                  </a:lnTo>
                  <a:lnTo>
                    <a:pt x="70" y="572"/>
                  </a:lnTo>
                  <a:lnTo>
                    <a:pt x="77" y="563"/>
                  </a:lnTo>
                  <a:lnTo>
                    <a:pt x="81" y="554"/>
                  </a:lnTo>
                  <a:lnTo>
                    <a:pt x="85" y="542"/>
                  </a:lnTo>
                  <a:lnTo>
                    <a:pt x="85" y="516"/>
                  </a:lnTo>
                  <a:lnTo>
                    <a:pt x="83" y="494"/>
                  </a:lnTo>
                  <a:lnTo>
                    <a:pt x="84" y="487"/>
                  </a:lnTo>
                  <a:lnTo>
                    <a:pt x="94" y="466"/>
                  </a:lnTo>
                  <a:lnTo>
                    <a:pt x="97" y="454"/>
                  </a:lnTo>
                  <a:lnTo>
                    <a:pt x="100" y="447"/>
                  </a:lnTo>
                  <a:lnTo>
                    <a:pt x="106" y="446"/>
                  </a:lnTo>
                  <a:lnTo>
                    <a:pt x="107" y="444"/>
                  </a:lnTo>
                  <a:lnTo>
                    <a:pt x="98" y="436"/>
                  </a:lnTo>
                  <a:lnTo>
                    <a:pt x="98" y="431"/>
                  </a:lnTo>
                  <a:lnTo>
                    <a:pt x="96" y="429"/>
                  </a:lnTo>
                  <a:lnTo>
                    <a:pt x="93" y="428"/>
                  </a:lnTo>
                  <a:lnTo>
                    <a:pt x="90" y="427"/>
                  </a:lnTo>
                  <a:lnTo>
                    <a:pt x="85" y="420"/>
                  </a:lnTo>
                  <a:lnTo>
                    <a:pt x="83" y="414"/>
                  </a:lnTo>
                  <a:lnTo>
                    <a:pt x="83" y="400"/>
                  </a:lnTo>
                  <a:lnTo>
                    <a:pt x="82" y="396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78" y="382"/>
                  </a:lnTo>
                  <a:lnTo>
                    <a:pt x="72" y="375"/>
                  </a:lnTo>
                  <a:lnTo>
                    <a:pt x="71" y="372"/>
                  </a:lnTo>
                  <a:lnTo>
                    <a:pt x="72" y="371"/>
                  </a:lnTo>
                  <a:lnTo>
                    <a:pt x="80" y="369"/>
                  </a:lnTo>
                  <a:lnTo>
                    <a:pt x="81" y="366"/>
                  </a:lnTo>
                  <a:lnTo>
                    <a:pt x="71" y="366"/>
                  </a:lnTo>
                  <a:lnTo>
                    <a:pt x="68" y="365"/>
                  </a:lnTo>
                  <a:lnTo>
                    <a:pt x="66" y="361"/>
                  </a:lnTo>
                  <a:lnTo>
                    <a:pt x="66" y="355"/>
                  </a:lnTo>
                  <a:lnTo>
                    <a:pt x="65" y="352"/>
                  </a:lnTo>
                  <a:lnTo>
                    <a:pt x="64" y="348"/>
                  </a:lnTo>
                  <a:lnTo>
                    <a:pt x="62" y="344"/>
                  </a:lnTo>
                  <a:lnTo>
                    <a:pt x="54" y="339"/>
                  </a:lnTo>
                  <a:lnTo>
                    <a:pt x="51" y="335"/>
                  </a:lnTo>
                  <a:lnTo>
                    <a:pt x="50" y="331"/>
                  </a:lnTo>
                  <a:lnTo>
                    <a:pt x="51" y="320"/>
                  </a:lnTo>
                  <a:lnTo>
                    <a:pt x="50" y="315"/>
                  </a:lnTo>
                  <a:lnTo>
                    <a:pt x="52" y="318"/>
                  </a:lnTo>
                  <a:lnTo>
                    <a:pt x="53" y="324"/>
                  </a:lnTo>
                  <a:lnTo>
                    <a:pt x="52" y="329"/>
                  </a:lnTo>
                  <a:lnTo>
                    <a:pt x="58" y="328"/>
                  </a:lnTo>
                  <a:lnTo>
                    <a:pt x="70" y="323"/>
                  </a:lnTo>
                  <a:lnTo>
                    <a:pt x="78" y="320"/>
                  </a:lnTo>
                  <a:lnTo>
                    <a:pt x="81" y="319"/>
                  </a:lnTo>
                  <a:lnTo>
                    <a:pt x="83" y="318"/>
                  </a:lnTo>
                  <a:lnTo>
                    <a:pt x="87" y="320"/>
                  </a:lnTo>
                  <a:lnTo>
                    <a:pt x="89" y="322"/>
                  </a:lnTo>
                  <a:lnTo>
                    <a:pt x="90" y="324"/>
                  </a:lnTo>
                  <a:lnTo>
                    <a:pt x="92" y="323"/>
                  </a:lnTo>
                  <a:lnTo>
                    <a:pt x="96" y="321"/>
                  </a:lnTo>
                  <a:lnTo>
                    <a:pt x="108" y="333"/>
                  </a:lnTo>
                  <a:lnTo>
                    <a:pt x="113" y="335"/>
                  </a:lnTo>
                  <a:lnTo>
                    <a:pt x="117" y="327"/>
                  </a:lnTo>
                  <a:lnTo>
                    <a:pt x="111" y="325"/>
                  </a:lnTo>
                  <a:lnTo>
                    <a:pt x="111" y="321"/>
                  </a:lnTo>
                  <a:lnTo>
                    <a:pt x="115" y="310"/>
                  </a:lnTo>
                  <a:lnTo>
                    <a:pt x="114" y="305"/>
                  </a:lnTo>
                  <a:lnTo>
                    <a:pt x="110" y="300"/>
                  </a:lnTo>
                  <a:lnTo>
                    <a:pt x="110" y="295"/>
                  </a:lnTo>
                  <a:lnTo>
                    <a:pt x="112" y="291"/>
                  </a:lnTo>
                  <a:lnTo>
                    <a:pt x="115" y="287"/>
                  </a:lnTo>
                  <a:lnTo>
                    <a:pt x="121" y="282"/>
                  </a:lnTo>
                  <a:lnTo>
                    <a:pt x="124" y="279"/>
                  </a:lnTo>
                  <a:lnTo>
                    <a:pt x="127" y="271"/>
                  </a:lnTo>
                  <a:lnTo>
                    <a:pt x="129" y="267"/>
                  </a:lnTo>
                  <a:lnTo>
                    <a:pt x="138" y="261"/>
                  </a:lnTo>
                  <a:lnTo>
                    <a:pt x="143" y="257"/>
                  </a:lnTo>
                  <a:lnTo>
                    <a:pt x="147" y="244"/>
                  </a:lnTo>
                  <a:lnTo>
                    <a:pt x="153" y="238"/>
                  </a:lnTo>
                  <a:lnTo>
                    <a:pt x="166" y="227"/>
                  </a:lnTo>
                  <a:lnTo>
                    <a:pt x="169" y="220"/>
                  </a:lnTo>
                  <a:lnTo>
                    <a:pt x="172" y="213"/>
                  </a:lnTo>
                  <a:lnTo>
                    <a:pt x="175" y="208"/>
                  </a:lnTo>
                  <a:lnTo>
                    <a:pt x="179" y="205"/>
                  </a:lnTo>
                  <a:lnTo>
                    <a:pt x="185" y="203"/>
                  </a:lnTo>
                  <a:lnTo>
                    <a:pt x="198" y="195"/>
                  </a:lnTo>
                  <a:lnTo>
                    <a:pt x="202" y="192"/>
                  </a:lnTo>
                  <a:lnTo>
                    <a:pt x="206" y="183"/>
                  </a:lnTo>
                  <a:lnTo>
                    <a:pt x="214" y="163"/>
                  </a:lnTo>
                  <a:lnTo>
                    <a:pt x="226" y="142"/>
                  </a:lnTo>
                  <a:lnTo>
                    <a:pt x="244" y="95"/>
                  </a:lnTo>
                  <a:lnTo>
                    <a:pt x="245" y="88"/>
                  </a:lnTo>
                  <a:lnTo>
                    <a:pt x="244" y="84"/>
                  </a:lnTo>
                  <a:lnTo>
                    <a:pt x="239" y="78"/>
                  </a:lnTo>
                  <a:lnTo>
                    <a:pt x="233" y="71"/>
                  </a:lnTo>
                  <a:lnTo>
                    <a:pt x="213" y="59"/>
                  </a:lnTo>
                  <a:lnTo>
                    <a:pt x="200" y="49"/>
                  </a:lnTo>
                  <a:lnTo>
                    <a:pt x="194" y="46"/>
                  </a:lnTo>
                  <a:lnTo>
                    <a:pt x="186" y="44"/>
                  </a:lnTo>
                  <a:lnTo>
                    <a:pt x="181" y="42"/>
                  </a:lnTo>
                  <a:lnTo>
                    <a:pt x="171" y="34"/>
                  </a:lnTo>
                  <a:lnTo>
                    <a:pt x="167" y="34"/>
                  </a:lnTo>
                  <a:lnTo>
                    <a:pt x="174" y="31"/>
                  </a:lnTo>
                  <a:lnTo>
                    <a:pt x="210" y="25"/>
                  </a:lnTo>
                  <a:lnTo>
                    <a:pt x="312" y="10"/>
                  </a:lnTo>
                  <a:lnTo>
                    <a:pt x="378" y="0"/>
                  </a:lnTo>
                  <a:lnTo>
                    <a:pt x="375" y="7"/>
                  </a:lnTo>
                  <a:lnTo>
                    <a:pt x="366" y="25"/>
                  </a:lnTo>
                  <a:lnTo>
                    <a:pt x="362" y="30"/>
                  </a:lnTo>
                  <a:lnTo>
                    <a:pt x="361" y="31"/>
                  </a:lnTo>
                  <a:lnTo>
                    <a:pt x="357" y="35"/>
                  </a:lnTo>
                  <a:lnTo>
                    <a:pt x="353" y="38"/>
                  </a:lnTo>
                  <a:lnTo>
                    <a:pt x="344" y="40"/>
                  </a:lnTo>
                  <a:lnTo>
                    <a:pt x="331" y="45"/>
                  </a:lnTo>
                  <a:lnTo>
                    <a:pt x="328" y="47"/>
                  </a:lnTo>
                  <a:lnTo>
                    <a:pt x="325" y="50"/>
                  </a:lnTo>
                  <a:lnTo>
                    <a:pt x="320" y="56"/>
                  </a:lnTo>
                  <a:lnTo>
                    <a:pt x="312" y="74"/>
                  </a:lnTo>
                  <a:lnTo>
                    <a:pt x="309" y="79"/>
                  </a:lnTo>
                  <a:lnTo>
                    <a:pt x="306" y="82"/>
                  </a:lnTo>
                  <a:lnTo>
                    <a:pt x="304" y="85"/>
                  </a:lnTo>
                  <a:lnTo>
                    <a:pt x="294" y="108"/>
                  </a:lnTo>
                  <a:lnTo>
                    <a:pt x="287" y="139"/>
                  </a:lnTo>
                  <a:lnTo>
                    <a:pt x="277" y="165"/>
                  </a:lnTo>
                  <a:lnTo>
                    <a:pt x="275" y="168"/>
                  </a:lnTo>
                  <a:lnTo>
                    <a:pt x="272" y="172"/>
                  </a:lnTo>
                  <a:lnTo>
                    <a:pt x="270" y="173"/>
                  </a:lnTo>
                  <a:lnTo>
                    <a:pt x="267" y="175"/>
                  </a:lnTo>
                  <a:lnTo>
                    <a:pt x="258" y="178"/>
                  </a:lnTo>
                  <a:lnTo>
                    <a:pt x="253" y="180"/>
                  </a:lnTo>
                  <a:lnTo>
                    <a:pt x="252" y="182"/>
                  </a:lnTo>
                  <a:lnTo>
                    <a:pt x="245" y="208"/>
                  </a:lnTo>
                  <a:lnTo>
                    <a:pt x="244" y="209"/>
                  </a:lnTo>
                  <a:lnTo>
                    <a:pt x="243" y="210"/>
                  </a:lnTo>
                  <a:lnTo>
                    <a:pt x="239" y="210"/>
                  </a:lnTo>
                  <a:lnTo>
                    <a:pt x="237" y="210"/>
                  </a:lnTo>
                  <a:lnTo>
                    <a:pt x="236" y="210"/>
                  </a:lnTo>
                  <a:lnTo>
                    <a:pt x="235" y="212"/>
                  </a:lnTo>
                  <a:lnTo>
                    <a:pt x="234" y="216"/>
                  </a:lnTo>
                  <a:lnTo>
                    <a:pt x="234" y="218"/>
                  </a:lnTo>
                  <a:lnTo>
                    <a:pt x="234" y="224"/>
                  </a:lnTo>
                  <a:lnTo>
                    <a:pt x="235" y="228"/>
                  </a:lnTo>
                  <a:lnTo>
                    <a:pt x="237" y="229"/>
                  </a:lnTo>
                  <a:lnTo>
                    <a:pt x="241" y="232"/>
                  </a:lnTo>
                  <a:lnTo>
                    <a:pt x="246" y="235"/>
                  </a:lnTo>
                  <a:lnTo>
                    <a:pt x="250" y="236"/>
                  </a:lnTo>
                  <a:lnTo>
                    <a:pt x="253" y="238"/>
                  </a:lnTo>
                  <a:lnTo>
                    <a:pt x="254" y="239"/>
                  </a:lnTo>
                  <a:lnTo>
                    <a:pt x="257" y="242"/>
                  </a:lnTo>
                  <a:lnTo>
                    <a:pt x="259" y="244"/>
                  </a:lnTo>
                  <a:lnTo>
                    <a:pt x="263" y="245"/>
                  </a:lnTo>
                  <a:lnTo>
                    <a:pt x="265" y="245"/>
                  </a:lnTo>
                  <a:lnTo>
                    <a:pt x="268" y="244"/>
                  </a:lnTo>
                  <a:lnTo>
                    <a:pt x="270" y="244"/>
                  </a:lnTo>
                  <a:lnTo>
                    <a:pt x="272" y="244"/>
                  </a:lnTo>
                  <a:lnTo>
                    <a:pt x="275" y="246"/>
                  </a:lnTo>
                  <a:lnTo>
                    <a:pt x="276" y="246"/>
                  </a:lnTo>
                  <a:lnTo>
                    <a:pt x="280" y="251"/>
                  </a:lnTo>
                  <a:lnTo>
                    <a:pt x="282" y="255"/>
                  </a:lnTo>
                  <a:lnTo>
                    <a:pt x="284" y="258"/>
                  </a:lnTo>
                  <a:lnTo>
                    <a:pt x="286" y="258"/>
                  </a:lnTo>
                  <a:lnTo>
                    <a:pt x="291" y="260"/>
                  </a:lnTo>
                  <a:lnTo>
                    <a:pt x="292" y="260"/>
                  </a:lnTo>
                  <a:lnTo>
                    <a:pt x="295" y="264"/>
                  </a:lnTo>
                  <a:lnTo>
                    <a:pt x="296" y="265"/>
                  </a:lnTo>
                  <a:lnTo>
                    <a:pt x="298" y="264"/>
                  </a:lnTo>
                  <a:lnTo>
                    <a:pt x="301" y="263"/>
                  </a:lnTo>
                  <a:lnTo>
                    <a:pt x="301" y="263"/>
                  </a:lnTo>
                  <a:lnTo>
                    <a:pt x="302" y="264"/>
                  </a:lnTo>
                  <a:lnTo>
                    <a:pt x="303" y="266"/>
                  </a:lnTo>
                  <a:lnTo>
                    <a:pt x="304" y="269"/>
                  </a:lnTo>
                  <a:lnTo>
                    <a:pt x="306" y="274"/>
                  </a:lnTo>
                  <a:lnTo>
                    <a:pt x="306" y="277"/>
                  </a:lnTo>
                  <a:lnTo>
                    <a:pt x="305" y="284"/>
                  </a:lnTo>
                  <a:lnTo>
                    <a:pt x="304" y="286"/>
                  </a:lnTo>
                  <a:lnTo>
                    <a:pt x="305" y="289"/>
                  </a:lnTo>
                  <a:lnTo>
                    <a:pt x="311" y="307"/>
                  </a:lnTo>
                  <a:lnTo>
                    <a:pt x="310" y="311"/>
                  </a:lnTo>
                  <a:lnTo>
                    <a:pt x="308" y="315"/>
                  </a:lnTo>
                  <a:lnTo>
                    <a:pt x="308" y="315"/>
                  </a:lnTo>
                  <a:lnTo>
                    <a:pt x="306" y="316"/>
                  </a:lnTo>
                  <a:lnTo>
                    <a:pt x="302" y="318"/>
                  </a:lnTo>
                  <a:lnTo>
                    <a:pt x="301" y="318"/>
                  </a:lnTo>
                  <a:lnTo>
                    <a:pt x="301" y="322"/>
                  </a:lnTo>
                  <a:lnTo>
                    <a:pt x="300" y="329"/>
                  </a:lnTo>
                  <a:lnTo>
                    <a:pt x="301" y="334"/>
                  </a:lnTo>
                  <a:lnTo>
                    <a:pt x="301" y="337"/>
                  </a:lnTo>
                  <a:lnTo>
                    <a:pt x="304" y="343"/>
                  </a:lnTo>
                  <a:lnTo>
                    <a:pt x="311" y="360"/>
                  </a:lnTo>
                  <a:lnTo>
                    <a:pt x="311" y="362"/>
                  </a:lnTo>
                  <a:lnTo>
                    <a:pt x="313" y="364"/>
                  </a:lnTo>
                  <a:lnTo>
                    <a:pt x="317" y="367"/>
                  </a:lnTo>
                  <a:lnTo>
                    <a:pt x="319" y="368"/>
                  </a:lnTo>
                  <a:lnTo>
                    <a:pt x="321" y="367"/>
                  </a:lnTo>
                  <a:lnTo>
                    <a:pt x="324" y="366"/>
                  </a:lnTo>
                  <a:lnTo>
                    <a:pt x="328" y="365"/>
                  </a:lnTo>
                  <a:lnTo>
                    <a:pt x="331" y="366"/>
                  </a:lnTo>
                  <a:lnTo>
                    <a:pt x="335" y="367"/>
                  </a:lnTo>
                  <a:lnTo>
                    <a:pt x="340" y="371"/>
                  </a:lnTo>
                  <a:lnTo>
                    <a:pt x="340" y="372"/>
                  </a:lnTo>
                  <a:lnTo>
                    <a:pt x="346" y="382"/>
                  </a:lnTo>
                  <a:lnTo>
                    <a:pt x="348" y="384"/>
                  </a:lnTo>
                  <a:lnTo>
                    <a:pt x="351" y="386"/>
                  </a:lnTo>
                  <a:lnTo>
                    <a:pt x="352" y="387"/>
                  </a:lnTo>
                  <a:lnTo>
                    <a:pt x="354" y="390"/>
                  </a:lnTo>
                  <a:lnTo>
                    <a:pt x="356" y="390"/>
                  </a:lnTo>
                  <a:lnTo>
                    <a:pt x="359" y="390"/>
                  </a:lnTo>
                  <a:lnTo>
                    <a:pt x="360" y="392"/>
                  </a:lnTo>
                  <a:lnTo>
                    <a:pt x="362" y="394"/>
                  </a:lnTo>
                  <a:lnTo>
                    <a:pt x="364" y="398"/>
                  </a:lnTo>
                  <a:lnTo>
                    <a:pt x="366" y="399"/>
                  </a:lnTo>
                  <a:lnTo>
                    <a:pt x="368" y="400"/>
                  </a:lnTo>
                  <a:lnTo>
                    <a:pt x="371" y="400"/>
                  </a:lnTo>
                  <a:lnTo>
                    <a:pt x="373" y="401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4" y="402"/>
                  </a:lnTo>
                  <a:lnTo>
                    <a:pt x="385" y="403"/>
                  </a:lnTo>
                  <a:lnTo>
                    <a:pt x="391" y="405"/>
                  </a:lnTo>
                  <a:lnTo>
                    <a:pt x="397" y="406"/>
                  </a:lnTo>
                  <a:lnTo>
                    <a:pt x="400" y="407"/>
                  </a:lnTo>
                  <a:lnTo>
                    <a:pt x="406" y="410"/>
                  </a:lnTo>
                  <a:lnTo>
                    <a:pt x="416" y="413"/>
                  </a:lnTo>
                  <a:lnTo>
                    <a:pt x="421" y="414"/>
                  </a:lnTo>
                  <a:lnTo>
                    <a:pt x="424" y="415"/>
                  </a:lnTo>
                  <a:lnTo>
                    <a:pt x="426" y="418"/>
                  </a:lnTo>
                  <a:lnTo>
                    <a:pt x="427" y="418"/>
                  </a:lnTo>
                  <a:lnTo>
                    <a:pt x="433" y="418"/>
                  </a:lnTo>
                  <a:lnTo>
                    <a:pt x="438" y="418"/>
                  </a:lnTo>
                  <a:lnTo>
                    <a:pt x="440" y="418"/>
                  </a:lnTo>
                  <a:lnTo>
                    <a:pt x="444" y="418"/>
                  </a:lnTo>
                  <a:lnTo>
                    <a:pt x="447" y="418"/>
                  </a:lnTo>
                  <a:lnTo>
                    <a:pt x="449" y="419"/>
                  </a:lnTo>
                  <a:lnTo>
                    <a:pt x="450" y="421"/>
                  </a:lnTo>
                  <a:lnTo>
                    <a:pt x="453" y="427"/>
                  </a:lnTo>
                  <a:lnTo>
                    <a:pt x="456" y="432"/>
                  </a:lnTo>
                  <a:lnTo>
                    <a:pt x="461" y="437"/>
                  </a:lnTo>
                  <a:lnTo>
                    <a:pt x="464" y="439"/>
                  </a:lnTo>
                  <a:lnTo>
                    <a:pt x="465" y="441"/>
                  </a:lnTo>
                  <a:lnTo>
                    <a:pt x="466" y="444"/>
                  </a:lnTo>
                  <a:lnTo>
                    <a:pt x="468" y="448"/>
                  </a:lnTo>
                  <a:lnTo>
                    <a:pt x="469" y="451"/>
                  </a:lnTo>
                  <a:lnTo>
                    <a:pt x="471" y="453"/>
                  </a:lnTo>
                  <a:lnTo>
                    <a:pt x="474" y="454"/>
                  </a:lnTo>
                  <a:lnTo>
                    <a:pt x="477" y="455"/>
                  </a:lnTo>
                  <a:lnTo>
                    <a:pt x="482" y="457"/>
                  </a:lnTo>
                  <a:lnTo>
                    <a:pt x="483" y="458"/>
                  </a:lnTo>
                  <a:lnTo>
                    <a:pt x="485" y="461"/>
                  </a:lnTo>
                  <a:lnTo>
                    <a:pt x="489" y="472"/>
                  </a:lnTo>
                  <a:lnTo>
                    <a:pt x="489" y="476"/>
                  </a:lnTo>
                  <a:lnTo>
                    <a:pt x="488" y="483"/>
                  </a:lnTo>
                  <a:lnTo>
                    <a:pt x="480" y="503"/>
                  </a:lnTo>
                  <a:lnTo>
                    <a:pt x="480" y="504"/>
                  </a:lnTo>
                  <a:lnTo>
                    <a:pt x="480" y="506"/>
                  </a:lnTo>
                  <a:lnTo>
                    <a:pt x="481" y="512"/>
                  </a:lnTo>
                  <a:lnTo>
                    <a:pt x="485" y="524"/>
                  </a:lnTo>
                  <a:lnTo>
                    <a:pt x="489" y="530"/>
                  </a:lnTo>
                  <a:lnTo>
                    <a:pt x="489" y="532"/>
                  </a:lnTo>
                  <a:lnTo>
                    <a:pt x="488" y="533"/>
                  </a:lnTo>
                  <a:lnTo>
                    <a:pt x="483" y="537"/>
                  </a:lnTo>
                  <a:lnTo>
                    <a:pt x="481" y="540"/>
                  </a:lnTo>
                  <a:lnTo>
                    <a:pt x="479" y="542"/>
                  </a:lnTo>
                  <a:lnTo>
                    <a:pt x="477" y="545"/>
                  </a:lnTo>
                  <a:lnTo>
                    <a:pt x="476" y="549"/>
                  </a:lnTo>
                  <a:lnTo>
                    <a:pt x="471" y="572"/>
                  </a:lnTo>
                  <a:lnTo>
                    <a:pt x="470" y="575"/>
                  </a:lnTo>
                  <a:lnTo>
                    <a:pt x="468" y="578"/>
                  </a:lnTo>
                  <a:lnTo>
                    <a:pt x="464" y="581"/>
                  </a:lnTo>
                  <a:lnTo>
                    <a:pt x="461" y="583"/>
                  </a:lnTo>
                  <a:lnTo>
                    <a:pt x="459" y="583"/>
                  </a:lnTo>
                  <a:lnTo>
                    <a:pt x="455" y="584"/>
                  </a:lnTo>
                  <a:lnTo>
                    <a:pt x="449" y="583"/>
                  </a:lnTo>
                  <a:lnTo>
                    <a:pt x="447" y="582"/>
                  </a:lnTo>
                  <a:lnTo>
                    <a:pt x="443" y="580"/>
                  </a:lnTo>
                  <a:lnTo>
                    <a:pt x="440" y="579"/>
                  </a:lnTo>
                  <a:lnTo>
                    <a:pt x="438" y="579"/>
                  </a:lnTo>
                  <a:lnTo>
                    <a:pt x="424" y="578"/>
                  </a:lnTo>
                  <a:lnTo>
                    <a:pt x="416" y="579"/>
                  </a:lnTo>
                  <a:lnTo>
                    <a:pt x="415" y="580"/>
                  </a:lnTo>
                  <a:lnTo>
                    <a:pt x="409" y="582"/>
                  </a:lnTo>
                  <a:lnTo>
                    <a:pt x="407" y="584"/>
                  </a:lnTo>
                  <a:lnTo>
                    <a:pt x="402" y="588"/>
                  </a:lnTo>
                  <a:lnTo>
                    <a:pt x="392" y="598"/>
                  </a:lnTo>
                  <a:lnTo>
                    <a:pt x="388" y="600"/>
                  </a:lnTo>
                  <a:lnTo>
                    <a:pt x="381" y="603"/>
                  </a:lnTo>
                  <a:lnTo>
                    <a:pt x="370" y="608"/>
                  </a:lnTo>
                  <a:lnTo>
                    <a:pt x="360" y="611"/>
                  </a:lnTo>
                  <a:lnTo>
                    <a:pt x="357" y="613"/>
                  </a:lnTo>
                  <a:lnTo>
                    <a:pt x="353" y="615"/>
                  </a:lnTo>
                  <a:lnTo>
                    <a:pt x="352" y="617"/>
                  </a:lnTo>
                  <a:lnTo>
                    <a:pt x="348" y="621"/>
                  </a:lnTo>
                  <a:lnTo>
                    <a:pt x="346" y="623"/>
                  </a:lnTo>
                  <a:lnTo>
                    <a:pt x="337" y="627"/>
                  </a:lnTo>
                  <a:lnTo>
                    <a:pt x="335" y="630"/>
                  </a:lnTo>
                  <a:lnTo>
                    <a:pt x="334" y="633"/>
                  </a:lnTo>
                  <a:lnTo>
                    <a:pt x="333" y="643"/>
                  </a:lnTo>
                  <a:lnTo>
                    <a:pt x="332" y="646"/>
                  </a:lnTo>
                  <a:lnTo>
                    <a:pt x="331" y="647"/>
                  </a:lnTo>
                  <a:lnTo>
                    <a:pt x="329" y="649"/>
                  </a:lnTo>
                  <a:lnTo>
                    <a:pt x="327" y="652"/>
                  </a:lnTo>
                  <a:lnTo>
                    <a:pt x="322" y="660"/>
                  </a:lnTo>
                  <a:lnTo>
                    <a:pt x="321" y="662"/>
                  </a:lnTo>
                  <a:lnTo>
                    <a:pt x="322" y="665"/>
                  </a:lnTo>
                  <a:lnTo>
                    <a:pt x="324" y="668"/>
                  </a:lnTo>
                  <a:lnTo>
                    <a:pt x="325" y="671"/>
                  </a:lnTo>
                  <a:lnTo>
                    <a:pt x="327" y="674"/>
                  </a:lnTo>
                  <a:lnTo>
                    <a:pt x="328" y="675"/>
                  </a:lnTo>
                  <a:lnTo>
                    <a:pt x="326" y="679"/>
                  </a:lnTo>
                  <a:lnTo>
                    <a:pt x="313" y="695"/>
                  </a:lnTo>
                  <a:lnTo>
                    <a:pt x="312" y="698"/>
                  </a:lnTo>
                  <a:lnTo>
                    <a:pt x="311" y="700"/>
                  </a:lnTo>
                  <a:lnTo>
                    <a:pt x="310" y="707"/>
                  </a:lnTo>
                  <a:lnTo>
                    <a:pt x="309" y="709"/>
                  </a:lnTo>
                  <a:lnTo>
                    <a:pt x="307" y="710"/>
                  </a:lnTo>
                  <a:lnTo>
                    <a:pt x="305" y="711"/>
                  </a:lnTo>
                  <a:lnTo>
                    <a:pt x="299" y="710"/>
                  </a:lnTo>
                  <a:lnTo>
                    <a:pt x="297" y="710"/>
                  </a:lnTo>
                  <a:lnTo>
                    <a:pt x="295" y="711"/>
                  </a:lnTo>
                  <a:lnTo>
                    <a:pt x="292" y="714"/>
                  </a:lnTo>
                  <a:lnTo>
                    <a:pt x="290" y="717"/>
                  </a:lnTo>
                  <a:lnTo>
                    <a:pt x="252" y="741"/>
                  </a:lnTo>
                  <a:lnTo>
                    <a:pt x="250" y="742"/>
                  </a:lnTo>
                  <a:lnTo>
                    <a:pt x="250" y="745"/>
                  </a:lnTo>
                  <a:lnTo>
                    <a:pt x="250" y="781"/>
                  </a:lnTo>
                  <a:lnTo>
                    <a:pt x="250" y="784"/>
                  </a:lnTo>
                  <a:lnTo>
                    <a:pt x="248" y="785"/>
                  </a:lnTo>
                  <a:lnTo>
                    <a:pt x="234" y="798"/>
                  </a:lnTo>
                  <a:lnTo>
                    <a:pt x="229" y="805"/>
                  </a:lnTo>
                  <a:lnTo>
                    <a:pt x="226" y="809"/>
                  </a:lnTo>
                  <a:lnTo>
                    <a:pt x="225" y="810"/>
                  </a:lnTo>
                  <a:lnTo>
                    <a:pt x="226" y="812"/>
                  </a:lnTo>
                  <a:lnTo>
                    <a:pt x="228" y="813"/>
                  </a:lnTo>
                  <a:lnTo>
                    <a:pt x="252" y="821"/>
                  </a:lnTo>
                  <a:lnTo>
                    <a:pt x="255" y="824"/>
                  </a:lnTo>
                  <a:lnTo>
                    <a:pt x="282" y="851"/>
                  </a:lnTo>
                  <a:lnTo>
                    <a:pt x="284" y="852"/>
                  </a:lnTo>
                  <a:lnTo>
                    <a:pt x="288" y="853"/>
                  </a:lnTo>
                  <a:lnTo>
                    <a:pt x="292" y="853"/>
                  </a:lnTo>
                  <a:lnTo>
                    <a:pt x="296" y="852"/>
                  </a:lnTo>
                  <a:lnTo>
                    <a:pt x="300" y="853"/>
                  </a:lnTo>
                  <a:lnTo>
                    <a:pt x="314" y="861"/>
                  </a:lnTo>
                  <a:lnTo>
                    <a:pt x="318" y="861"/>
                  </a:lnTo>
                  <a:lnTo>
                    <a:pt x="319" y="861"/>
                  </a:lnTo>
                  <a:lnTo>
                    <a:pt x="320" y="859"/>
                  </a:lnTo>
                  <a:lnTo>
                    <a:pt x="320" y="857"/>
                  </a:lnTo>
                  <a:lnTo>
                    <a:pt x="320" y="849"/>
                  </a:lnTo>
                  <a:lnTo>
                    <a:pt x="322" y="841"/>
                  </a:lnTo>
                  <a:lnTo>
                    <a:pt x="322" y="839"/>
                  </a:lnTo>
                  <a:lnTo>
                    <a:pt x="322" y="837"/>
                  </a:lnTo>
                  <a:lnTo>
                    <a:pt x="320" y="833"/>
                  </a:lnTo>
                  <a:lnTo>
                    <a:pt x="317" y="830"/>
                  </a:lnTo>
                  <a:lnTo>
                    <a:pt x="313" y="826"/>
                  </a:lnTo>
                  <a:lnTo>
                    <a:pt x="312" y="823"/>
                  </a:lnTo>
                  <a:lnTo>
                    <a:pt x="311" y="820"/>
                  </a:lnTo>
                  <a:lnTo>
                    <a:pt x="311" y="817"/>
                  </a:lnTo>
                  <a:lnTo>
                    <a:pt x="311" y="814"/>
                  </a:lnTo>
                  <a:lnTo>
                    <a:pt x="312" y="810"/>
                  </a:lnTo>
                  <a:lnTo>
                    <a:pt x="311" y="808"/>
                  </a:lnTo>
                  <a:lnTo>
                    <a:pt x="306" y="799"/>
                  </a:lnTo>
                  <a:lnTo>
                    <a:pt x="304" y="795"/>
                  </a:lnTo>
                  <a:lnTo>
                    <a:pt x="308" y="790"/>
                  </a:lnTo>
                  <a:lnTo>
                    <a:pt x="312" y="787"/>
                  </a:lnTo>
                  <a:lnTo>
                    <a:pt x="397" y="741"/>
                  </a:lnTo>
                  <a:lnTo>
                    <a:pt x="400" y="741"/>
                  </a:lnTo>
                  <a:lnTo>
                    <a:pt x="402" y="741"/>
                  </a:lnTo>
                  <a:lnTo>
                    <a:pt x="404" y="742"/>
                  </a:lnTo>
                  <a:lnTo>
                    <a:pt x="408" y="746"/>
                  </a:lnTo>
                  <a:lnTo>
                    <a:pt x="418" y="751"/>
                  </a:lnTo>
                  <a:lnTo>
                    <a:pt x="431" y="756"/>
                  </a:lnTo>
                  <a:lnTo>
                    <a:pt x="434" y="757"/>
                  </a:lnTo>
                  <a:lnTo>
                    <a:pt x="439" y="760"/>
                  </a:lnTo>
                  <a:lnTo>
                    <a:pt x="441" y="761"/>
                  </a:lnTo>
                  <a:lnTo>
                    <a:pt x="443" y="764"/>
                  </a:lnTo>
                  <a:lnTo>
                    <a:pt x="451" y="780"/>
                  </a:lnTo>
                  <a:lnTo>
                    <a:pt x="453" y="783"/>
                  </a:lnTo>
                  <a:lnTo>
                    <a:pt x="454" y="784"/>
                  </a:lnTo>
                  <a:lnTo>
                    <a:pt x="461" y="788"/>
                  </a:lnTo>
                  <a:lnTo>
                    <a:pt x="463" y="790"/>
                  </a:lnTo>
                  <a:lnTo>
                    <a:pt x="464" y="792"/>
                  </a:lnTo>
                  <a:lnTo>
                    <a:pt x="473" y="807"/>
                  </a:lnTo>
                  <a:lnTo>
                    <a:pt x="474" y="809"/>
                  </a:lnTo>
                  <a:lnTo>
                    <a:pt x="474" y="813"/>
                  </a:lnTo>
                  <a:lnTo>
                    <a:pt x="475" y="830"/>
                  </a:lnTo>
                  <a:lnTo>
                    <a:pt x="457" y="948"/>
                  </a:lnTo>
                  <a:lnTo>
                    <a:pt x="460" y="946"/>
                  </a:lnTo>
                  <a:lnTo>
                    <a:pt x="463" y="940"/>
                  </a:lnTo>
                  <a:lnTo>
                    <a:pt x="472" y="938"/>
                  </a:lnTo>
                  <a:lnTo>
                    <a:pt x="473" y="935"/>
                  </a:lnTo>
                  <a:lnTo>
                    <a:pt x="474" y="932"/>
                  </a:lnTo>
                  <a:lnTo>
                    <a:pt x="474" y="929"/>
                  </a:lnTo>
                  <a:lnTo>
                    <a:pt x="476" y="925"/>
                  </a:lnTo>
                  <a:lnTo>
                    <a:pt x="478" y="922"/>
                  </a:lnTo>
                  <a:lnTo>
                    <a:pt x="489" y="915"/>
                  </a:lnTo>
                  <a:lnTo>
                    <a:pt x="493" y="911"/>
                  </a:lnTo>
                  <a:lnTo>
                    <a:pt x="494" y="904"/>
                  </a:lnTo>
                  <a:lnTo>
                    <a:pt x="496" y="902"/>
                  </a:lnTo>
                  <a:lnTo>
                    <a:pt x="498" y="901"/>
                  </a:lnTo>
                  <a:lnTo>
                    <a:pt x="502" y="900"/>
                  </a:lnTo>
                  <a:lnTo>
                    <a:pt x="541" y="900"/>
                  </a:lnTo>
                  <a:lnTo>
                    <a:pt x="546" y="901"/>
                  </a:lnTo>
                  <a:lnTo>
                    <a:pt x="551" y="904"/>
                  </a:lnTo>
                  <a:lnTo>
                    <a:pt x="647" y="973"/>
                  </a:lnTo>
                  <a:lnTo>
                    <a:pt x="648" y="975"/>
                  </a:lnTo>
                  <a:lnTo>
                    <a:pt x="650" y="978"/>
                  </a:lnTo>
                  <a:lnTo>
                    <a:pt x="650" y="980"/>
                  </a:lnTo>
                  <a:lnTo>
                    <a:pt x="649" y="982"/>
                  </a:lnTo>
                  <a:lnTo>
                    <a:pt x="649" y="982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8091488" y="1062038"/>
              <a:ext cx="1593850" cy="1633537"/>
            </a:xfrm>
            <a:custGeom>
              <a:avLst/>
              <a:gdLst/>
              <a:ahLst/>
              <a:cxnLst/>
              <a:rect l="l" t="t" r="r" b="b"/>
              <a:pathLst>
                <a:path w="1004" h="1029" extrusionOk="0">
                  <a:moveTo>
                    <a:pt x="974" y="285"/>
                  </a:moveTo>
                  <a:lnTo>
                    <a:pt x="986" y="322"/>
                  </a:lnTo>
                  <a:lnTo>
                    <a:pt x="1001" y="356"/>
                  </a:lnTo>
                  <a:lnTo>
                    <a:pt x="1004" y="388"/>
                  </a:lnTo>
                  <a:lnTo>
                    <a:pt x="970" y="385"/>
                  </a:lnTo>
                  <a:lnTo>
                    <a:pt x="938" y="377"/>
                  </a:lnTo>
                  <a:lnTo>
                    <a:pt x="908" y="374"/>
                  </a:lnTo>
                  <a:lnTo>
                    <a:pt x="871" y="380"/>
                  </a:lnTo>
                  <a:lnTo>
                    <a:pt x="845" y="393"/>
                  </a:lnTo>
                  <a:lnTo>
                    <a:pt x="825" y="406"/>
                  </a:lnTo>
                  <a:lnTo>
                    <a:pt x="802" y="409"/>
                  </a:lnTo>
                  <a:lnTo>
                    <a:pt x="778" y="401"/>
                  </a:lnTo>
                  <a:lnTo>
                    <a:pt x="770" y="422"/>
                  </a:lnTo>
                  <a:lnTo>
                    <a:pt x="749" y="412"/>
                  </a:lnTo>
                  <a:lnTo>
                    <a:pt x="727" y="414"/>
                  </a:lnTo>
                  <a:lnTo>
                    <a:pt x="706" y="401"/>
                  </a:lnTo>
                  <a:lnTo>
                    <a:pt x="690" y="411"/>
                  </a:lnTo>
                  <a:lnTo>
                    <a:pt x="672" y="427"/>
                  </a:lnTo>
                  <a:lnTo>
                    <a:pt x="657" y="435"/>
                  </a:lnTo>
                  <a:lnTo>
                    <a:pt x="649" y="454"/>
                  </a:lnTo>
                  <a:lnTo>
                    <a:pt x="628" y="479"/>
                  </a:lnTo>
                  <a:lnTo>
                    <a:pt x="651" y="504"/>
                  </a:lnTo>
                  <a:lnTo>
                    <a:pt x="675" y="542"/>
                  </a:lnTo>
                  <a:lnTo>
                    <a:pt x="688" y="577"/>
                  </a:lnTo>
                  <a:lnTo>
                    <a:pt x="698" y="614"/>
                  </a:lnTo>
                  <a:lnTo>
                    <a:pt x="721" y="629"/>
                  </a:lnTo>
                  <a:lnTo>
                    <a:pt x="752" y="643"/>
                  </a:lnTo>
                  <a:lnTo>
                    <a:pt x="763" y="653"/>
                  </a:lnTo>
                  <a:lnTo>
                    <a:pt x="764" y="731"/>
                  </a:lnTo>
                  <a:lnTo>
                    <a:pt x="744" y="736"/>
                  </a:lnTo>
                  <a:lnTo>
                    <a:pt x="742" y="734"/>
                  </a:lnTo>
                  <a:lnTo>
                    <a:pt x="741" y="732"/>
                  </a:lnTo>
                  <a:lnTo>
                    <a:pt x="738" y="730"/>
                  </a:lnTo>
                  <a:lnTo>
                    <a:pt x="735" y="729"/>
                  </a:lnTo>
                  <a:lnTo>
                    <a:pt x="732" y="731"/>
                  </a:lnTo>
                  <a:lnTo>
                    <a:pt x="729" y="737"/>
                  </a:lnTo>
                  <a:lnTo>
                    <a:pt x="728" y="738"/>
                  </a:lnTo>
                  <a:lnTo>
                    <a:pt x="724" y="739"/>
                  </a:lnTo>
                  <a:lnTo>
                    <a:pt x="713" y="745"/>
                  </a:lnTo>
                  <a:lnTo>
                    <a:pt x="708" y="747"/>
                  </a:lnTo>
                  <a:lnTo>
                    <a:pt x="699" y="748"/>
                  </a:lnTo>
                  <a:lnTo>
                    <a:pt x="697" y="749"/>
                  </a:lnTo>
                  <a:lnTo>
                    <a:pt x="695" y="752"/>
                  </a:lnTo>
                  <a:lnTo>
                    <a:pt x="697" y="754"/>
                  </a:lnTo>
                  <a:lnTo>
                    <a:pt x="698" y="757"/>
                  </a:lnTo>
                  <a:lnTo>
                    <a:pt x="696" y="758"/>
                  </a:lnTo>
                  <a:lnTo>
                    <a:pt x="691" y="758"/>
                  </a:lnTo>
                  <a:lnTo>
                    <a:pt x="689" y="759"/>
                  </a:lnTo>
                  <a:lnTo>
                    <a:pt x="689" y="760"/>
                  </a:lnTo>
                  <a:lnTo>
                    <a:pt x="689" y="773"/>
                  </a:lnTo>
                  <a:lnTo>
                    <a:pt x="689" y="777"/>
                  </a:lnTo>
                  <a:lnTo>
                    <a:pt x="686" y="779"/>
                  </a:lnTo>
                  <a:lnTo>
                    <a:pt x="680" y="783"/>
                  </a:lnTo>
                  <a:lnTo>
                    <a:pt x="678" y="785"/>
                  </a:lnTo>
                  <a:lnTo>
                    <a:pt x="674" y="782"/>
                  </a:lnTo>
                  <a:lnTo>
                    <a:pt x="669" y="780"/>
                  </a:lnTo>
                  <a:lnTo>
                    <a:pt x="662" y="779"/>
                  </a:lnTo>
                  <a:lnTo>
                    <a:pt x="657" y="779"/>
                  </a:lnTo>
                  <a:lnTo>
                    <a:pt x="651" y="779"/>
                  </a:lnTo>
                  <a:lnTo>
                    <a:pt x="647" y="782"/>
                  </a:lnTo>
                  <a:lnTo>
                    <a:pt x="633" y="792"/>
                  </a:lnTo>
                  <a:lnTo>
                    <a:pt x="633" y="794"/>
                  </a:lnTo>
                  <a:lnTo>
                    <a:pt x="638" y="798"/>
                  </a:lnTo>
                  <a:lnTo>
                    <a:pt x="640" y="801"/>
                  </a:lnTo>
                  <a:lnTo>
                    <a:pt x="641" y="803"/>
                  </a:lnTo>
                  <a:lnTo>
                    <a:pt x="641" y="804"/>
                  </a:lnTo>
                  <a:lnTo>
                    <a:pt x="645" y="805"/>
                  </a:lnTo>
                  <a:lnTo>
                    <a:pt x="648" y="804"/>
                  </a:lnTo>
                  <a:lnTo>
                    <a:pt x="650" y="803"/>
                  </a:lnTo>
                  <a:lnTo>
                    <a:pt x="652" y="803"/>
                  </a:lnTo>
                  <a:lnTo>
                    <a:pt x="654" y="805"/>
                  </a:lnTo>
                  <a:lnTo>
                    <a:pt x="656" y="811"/>
                  </a:lnTo>
                  <a:lnTo>
                    <a:pt x="651" y="814"/>
                  </a:lnTo>
                  <a:lnTo>
                    <a:pt x="640" y="813"/>
                  </a:lnTo>
                  <a:lnTo>
                    <a:pt x="637" y="816"/>
                  </a:lnTo>
                  <a:lnTo>
                    <a:pt x="637" y="819"/>
                  </a:lnTo>
                  <a:lnTo>
                    <a:pt x="638" y="822"/>
                  </a:lnTo>
                  <a:lnTo>
                    <a:pt x="644" y="829"/>
                  </a:lnTo>
                  <a:lnTo>
                    <a:pt x="646" y="831"/>
                  </a:lnTo>
                  <a:lnTo>
                    <a:pt x="644" y="835"/>
                  </a:lnTo>
                  <a:lnTo>
                    <a:pt x="642" y="836"/>
                  </a:lnTo>
                  <a:lnTo>
                    <a:pt x="641" y="838"/>
                  </a:lnTo>
                  <a:lnTo>
                    <a:pt x="639" y="841"/>
                  </a:lnTo>
                  <a:lnTo>
                    <a:pt x="638" y="845"/>
                  </a:lnTo>
                  <a:lnTo>
                    <a:pt x="624" y="856"/>
                  </a:lnTo>
                  <a:lnTo>
                    <a:pt x="619" y="859"/>
                  </a:lnTo>
                  <a:lnTo>
                    <a:pt x="613" y="859"/>
                  </a:lnTo>
                  <a:lnTo>
                    <a:pt x="615" y="855"/>
                  </a:lnTo>
                  <a:lnTo>
                    <a:pt x="616" y="853"/>
                  </a:lnTo>
                  <a:lnTo>
                    <a:pt x="616" y="849"/>
                  </a:lnTo>
                  <a:lnTo>
                    <a:pt x="614" y="845"/>
                  </a:lnTo>
                  <a:lnTo>
                    <a:pt x="611" y="843"/>
                  </a:lnTo>
                  <a:lnTo>
                    <a:pt x="610" y="845"/>
                  </a:lnTo>
                  <a:lnTo>
                    <a:pt x="609" y="854"/>
                  </a:lnTo>
                  <a:lnTo>
                    <a:pt x="604" y="854"/>
                  </a:lnTo>
                  <a:lnTo>
                    <a:pt x="599" y="853"/>
                  </a:lnTo>
                  <a:lnTo>
                    <a:pt x="596" y="849"/>
                  </a:lnTo>
                  <a:lnTo>
                    <a:pt x="599" y="845"/>
                  </a:lnTo>
                  <a:lnTo>
                    <a:pt x="594" y="845"/>
                  </a:lnTo>
                  <a:lnTo>
                    <a:pt x="589" y="854"/>
                  </a:lnTo>
                  <a:lnTo>
                    <a:pt x="586" y="864"/>
                  </a:lnTo>
                  <a:lnTo>
                    <a:pt x="584" y="871"/>
                  </a:lnTo>
                  <a:lnTo>
                    <a:pt x="581" y="872"/>
                  </a:lnTo>
                  <a:lnTo>
                    <a:pt x="572" y="875"/>
                  </a:lnTo>
                  <a:lnTo>
                    <a:pt x="569" y="875"/>
                  </a:lnTo>
                  <a:lnTo>
                    <a:pt x="566" y="876"/>
                  </a:lnTo>
                  <a:lnTo>
                    <a:pt x="564" y="878"/>
                  </a:lnTo>
                  <a:lnTo>
                    <a:pt x="560" y="880"/>
                  </a:lnTo>
                  <a:lnTo>
                    <a:pt x="555" y="880"/>
                  </a:lnTo>
                  <a:lnTo>
                    <a:pt x="561" y="886"/>
                  </a:lnTo>
                  <a:lnTo>
                    <a:pt x="560" y="890"/>
                  </a:lnTo>
                  <a:lnTo>
                    <a:pt x="555" y="889"/>
                  </a:lnTo>
                  <a:lnTo>
                    <a:pt x="552" y="884"/>
                  </a:lnTo>
                  <a:lnTo>
                    <a:pt x="549" y="885"/>
                  </a:lnTo>
                  <a:lnTo>
                    <a:pt x="546" y="888"/>
                  </a:lnTo>
                  <a:lnTo>
                    <a:pt x="545" y="892"/>
                  </a:lnTo>
                  <a:lnTo>
                    <a:pt x="544" y="895"/>
                  </a:lnTo>
                  <a:lnTo>
                    <a:pt x="538" y="906"/>
                  </a:lnTo>
                  <a:lnTo>
                    <a:pt x="513" y="938"/>
                  </a:lnTo>
                  <a:lnTo>
                    <a:pt x="507" y="951"/>
                  </a:lnTo>
                  <a:lnTo>
                    <a:pt x="504" y="959"/>
                  </a:lnTo>
                  <a:lnTo>
                    <a:pt x="502" y="962"/>
                  </a:lnTo>
                  <a:lnTo>
                    <a:pt x="495" y="968"/>
                  </a:lnTo>
                  <a:lnTo>
                    <a:pt x="493" y="969"/>
                  </a:lnTo>
                  <a:lnTo>
                    <a:pt x="490" y="974"/>
                  </a:lnTo>
                  <a:lnTo>
                    <a:pt x="488" y="975"/>
                  </a:lnTo>
                  <a:lnTo>
                    <a:pt x="481" y="974"/>
                  </a:lnTo>
                  <a:lnTo>
                    <a:pt x="478" y="973"/>
                  </a:lnTo>
                  <a:lnTo>
                    <a:pt x="475" y="975"/>
                  </a:lnTo>
                  <a:lnTo>
                    <a:pt x="472" y="978"/>
                  </a:lnTo>
                  <a:lnTo>
                    <a:pt x="470" y="981"/>
                  </a:lnTo>
                  <a:lnTo>
                    <a:pt x="469" y="987"/>
                  </a:lnTo>
                  <a:lnTo>
                    <a:pt x="467" y="990"/>
                  </a:lnTo>
                  <a:lnTo>
                    <a:pt x="465" y="992"/>
                  </a:lnTo>
                  <a:lnTo>
                    <a:pt x="463" y="994"/>
                  </a:lnTo>
                  <a:lnTo>
                    <a:pt x="459" y="995"/>
                  </a:lnTo>
                  <a:lnTo>
                    <a:pt x="453" y="997"/>
                  </a:lnTo>
                  <a:lnTo>
                    <a:pt x="450" y="1002"/>
                  </a:lnTo>
                  <a:lnTo>
                    <a:pt x="449" y="1009"/>
                  </a:lnTo>
                  <a:lnTo>
                    <a:pt x="445" y="1016"/>
                  </a:lnTo>
                  <a:lnTo>
                    <a:pt x="433" y="1025"/>
                  </a:lnTo>
                  <a:lnTo>
                    <a:pt x="424" y="1029"/>
                  </a:lnTo>
                  <a:lnTo>
                    <a:pt x="425" y="1027"/>
                  </a:lnTo>
                  <a:lnTo>
                    <a:pt x="425" y="1025"/>
                  </a:lnTo>
                  <a:lnTo>
                    <a:pt x="423" y="1022"/>
                  </a:lnTo>
                  <a:lnTo>
                    <a:pt x="422" y="1020"/>
                  </a:lnTo>
                  <a:lnTo>
                    <a:pt x="326" y="951"/>
                  </a:lnTo>
                  <a:lnTo>
                    <a:pt x="321" y="948"/>
                  </a:lnTo>
                  <a:lnTo>
                    <a:pt x="316" y="947"/>
                  </a:lnTo>
                  <a:lnTo>
                    <a:pt x="277" y="947"/>
                  </a:lnTo>
                  <a:lnTo>
                    <a:pt x="273" y="948"/>
                  </a:lnTo>
                  <a:lnTo>
                    <a:pt x="271" y="949"/>
                  </a:lnTo>
                  <a:lnTo>
                    <a:pt x="269" y="951"/>
                  </a:lnTo>
                  <a:lnTo>
                    <a:pt x="268" y="958"/>
                  </a:lnTo>
                  <a:lnTo>
                    <a:pt x="264" y="962"/>
                  </a:lnTo>
                  <a:lnTo>
                    <a:pt x="253" y="969"/>
                  </a:lnTo>
                  <a:lnTo>
                    <a:pt x="251" y="972"/>
                  </a:lnTo>
                  <a:lnTo>
                    <a:pt x="249" y="976"/>
                  </a:lnTo>
                  <a:lnTo>
                    <a:pt x="249" y="979"/>
                  </a:lnTo>
                  <a:lnTo>
                    <a:pt x="248" y="982"/>
                  </a:lnTo>
                  <a:lnTo>
                    <a:pt x="247" y="985"/>
                  </a:lnTo>
                  <a:lnTo>
                    <a:pt x="238" y="987"/>
                  </a:lnTo>
                  <a:lnTo>
                    <a:pt x="235" y="993"/>
                  </a:lnTo>
                  <a:lnTo>
                    <a:pt x="232" y="995"/>
                  </a:lnTo>
                  <a:lnTo>
                    <a:pt x="250" y="877"/>
                  </a:lnTo>
                  <a:lnTo>
                    <a:pt x="249" y="860"/>
                  </a:lnTo>
                  <a:lnTo>
                    <a:pt x="249" y="856"/>
                  </a:lnTo>
                  <a:lnTo>
                    <a:pt x="248" y="854"/>
                  </a:lnTo>
                  <a:lnTo>
                    <a:pt x="239" y="839"/>
                  </a:lnTo>
                  <a:lnTo>
                    <a:pt x="238" y="837"/>
                  </a:lnTo>
                  <a:lnTo>
                    <a:pt x="236" y="835"/>
                  </a:lnTo>
                  <a:lnTo>
                    <a:pt x="229" y="831"/>
                  </a:lnTo>
                  <a:lnTo>
                    <a:pt x="228" y="830"/>
                  </a:lnTo>
                  <a:lnTo>
                    <a:pt x="226" y="827"/>
                  </a:lnTo>
                  <a:lnTo>
                    <a:pt x="218" y="811"/>
                  </a:lnTo>
                  <a:lnTo>
                    <a:pt x="216" y="808"/>
                  </a:lnTo>
                  <a:lnTo>
                    <a:pt x="214" y="807"/>
                  </a:lnTo>
                  <a:lnTo>
                    <a:pt x="209" y="804"/>
                  </a:lnTo>
                  <a:lnTo>
                    <a:pt x="206" y="803"/>
                  </a:lnTo>
                  <a:lnTo>
                    <a:pt x="193" y="798"/>
                  </a:lnTo>
                  <a:lnTo>
                    <a:pt x="183" y="793"/>
                  </a:lnTo>
                  <a:lnTo>
                    <a:pt x="179" y="789"/>
                  </a:lnTo>
                  <a:lnTo>
                    <a:pt x="177" y="788"/>
                  </a:lnTo>
                  <a:lnTo>
                    <a:pt x="175" y="788"/>
                  </a:lnTo>
                  <a:lnTo>
                    <a:pt x="172" y="788"/>
                  </a:lnTo>
                  <a:lnTo>
                    <a:pt x="87" y="834"/>
                  </a:lnTo>
                  <a:lnTo>
                    <a:pt x="83" y="837"/>
                  </a:lnTo>
                  <a:lnTo>
                    <a:pt x="79" y="842"/>
                  </a:lnTo>
                  <a:lnTo>
                    <a:pt x="81" y="846"/>
                  </a:lnTo>
                  <a:lnTo>
                    <a:pt x="86" y="855"/>
                  </a:lnTo>
                  <a:lnTo>
                    <a:pt x="87" y="857"/>
                  </a:lnTo>
                  <a:lnTo>
                    <a:pt x="86" y="861"/>
                  </a:lnTo>
                  <a:lnTo>
                    <a:pt x="86" y="864"/>
                  </a:lnTo>
                  <a:lnTo>
                    <a:pt x="86" y="867"/>
                  </a:lnTo>
                  <a:lnTo>
                    <a:pt x="87" y="870"/>
                  </a:lnTo>
                  <a:lnTo>
                    <a:pt x="88" y="873"/>
                  </a:lnTo>
                  <a:lnTo>
                    <a:pt x="92" y="877"/>
                  </a:lnTo>
                  <a:lnTo>
                    <a:pt x="95" y="880"/>
                  </a:lnTo>
                  <a:lnTo>
                    <a:pt x="97" y="884"/>
                  </a:lnTo>
                  <a:lnTo>
                    <a:pt x="97" y="886"/>
                  </a:lnTo>
                  <a:lnTo>
                    <a:pt x="97" y="888"/>
                  </a:lnTo>
                  <a:lnTo>
                    <a:pt x="95" y="896"/>
                  </a:lnTo>
                  <a:lnTo>
                    <a:pt x="95" y="904"/>
                  </a:lnTo>
                  <a:lnTo>
                    <a:pt x="95" y="906"/>
                  </a:lnTo>
                  <a:lnTo>
                    <a:pt x="94" y="908"/>
                  </a:lnTo>
                  <a:lnTo>
                    <a:pt x="93" y="908"/>
                  </a:lnTo>
                  <a:lnTo>
                    <a:pt x="89" y="908"/>
                  </a:lnTo>
                  <a:lnTo>
                    <a:pt x="75" y="900"/>
                  </a:lnTo>
                  <a:lnTo>
                    <a:pt x="71" y="899"/>
                  </a:lnTo>
                  <a:lnTo>
                    <a:pt x="67" y="900"/>
                  </a:lnTo>
                  <a:lnTo>
                    <a:pt x="63" y="900"/>
                  </a:lnTo>
                  <a:lnTo>
                    <a:pt x="59" y="899"/>
                  </a:lnTo>
                  <a:lnTo>
                    <a:pt x="57" y="898"/>
                  </a:lnTo>
                  <a:lnTo>
                    <a:pt x="30" y="871"/>
                  </a:lnTo>
                  <a:lnTo>
                    <a:pt x="27" y="868"/>
                  </a:lnTo>
                  <a:lnTo>
                    <a:pt x="3" y="860"/>
                  </a:lnTo>
                  <a:lnTo>
                    <a:pt x="1" y="859"/>
                  </a:lnTo>
                  <a:lnTo>
                    <a:pt x="0" y="857"/>
                  </a:lnTo>
                  <a:lnTo>
                    <a:pt x="1" y="856"/>
                  </a:lnTo>
                  <a:lnTo>
                    <a:pt x="4" y="852"/>
                  </a:lnTo>
                  <a:lnTo>
                    <a:pt x="9" y="845"/>
                  </a:lnTo>
                  <a:lnTo>
                    <a:pt x="23" y="832"/>
                  </a:lnTo>
                  <a:lnTo>
                    <a:pt x="25" y="831"/>
                  </a:lnTo>
                  <a:lnTo>
                    <a:pt x="25" y="828"/>
                  </a:lnTo>
                  <a:lnTo>
                    <a:pt x="25" y="792"/>
                  </a:lnTo>
                  <a:lnTo>
                    <a:pt x="25" y="789"/>
                  </a:lnTo>
                  <a:lnTo>
                    <a:pt x="27" y="788"/>
                  </a:lnTo>
                  <a:lnTo>
                    <a:pt x="65" y="764"/>
                  </a:lnTo>
                  <a:lnTo>
                    <a:pt x="67" y="761"/>
                  </a:lnTo>
                  <a:lnTo>
                    <a:pt x="70" y="758"/>
                  </a:lnTo>
                  <a:lnTo>
                    <a:pt x="72" y="757"/>
                  </a:lnTo>
                  <a:lnTo>
                    <a:pt x="74" y="757"/>
                  </a:lnTo>
                  <a:lnTo>
                    <a:pt x="80" y="758"/>
                  </a:lnTo>
                  <a:lnTo>
                    <a:pt x="82" y="757"/>
                  </a:lnTo>
                  <a:lnTo>
                    <a:pt x="84" y="756"/>
                  </a:lnTo>
                  <a:lnTo>
                    <a:pt x="85" y="754"/>
                  </a:lnTo>
                  <a:lnTo>
                    <a:pt x="86" y="747"/>
                  </a:lnTo>
                  <a:lnTo>
                    <a:pt x="87" y="745"/>
                  </a:lnTo>
                  <a:lnTo>
                    <a:pt x="88" y="742"/>
                  </a:lnTo>
                  <a:lnTo>
                    <a:pt x="101" y="726"/>
                  </a:lnTo>
                  <a:lnTo>
                    <a:pt x="103" y="722"/>
                  </a:lnTo>
                  <a:lnTo>
                    <a:pt x="102" y="721"/>
                  </a:lnTo>
                  <a:lnTo>
                    <a:pt x="100" y="718"/>
                  </a:lnTo>
                  <a:lnTo>
                    <a:pt x="99" y="715"/>
                  </a:lnTo>
                  <a:lnTo>
                    <a:pt x="97" y="712"/>
                  </a:lnTo>
                  <a:lnTo>
                    <a:pt x="96" y="709"/>
                  </a:lnTo>
                  <a:lnTo>
                    <a:pt x="97" y="707"/>
                  </a:lnTo>
                  <a:lnTo>
                    <a:pt x="102" y="699"/>
                  </a:lnTo>
                  <a:lnTo>
                    <a:pt x="104" y="696"/>
                  </a:lnTo>
                  <a:lnTo>
                    <a:pt x="106" y="694"/>
                  </a:lnTo>
                  <a:lnTo>
                    <a:pt x="107" y="693"/>
                  </a:lnTo>
                  <a:lnTo>
                    <a:pt x="108" y="690"/>
                  </a:lnTo>
                  <a:lnTo>
                    <a:pt x="109" y="680"/>
                  </a:lnTo>
                  <a:lnTo>
                    <a:pt x="110" y="677"/>
                  </a:lnTo>
                  <a:lnTo>
                    <a:pt x="112" y="674"/>
                  </a:lnTo>
                  <a:lnTo>
                    <a:pt x="121" y="670"/>
                  </a:lnTo>
                  <a:lnTo>
                    <a:pt x="123" y="668"/>
                  </a:lnTo>
                  <a:lnTo>
                    <a:pt x="127" y="664"/>
                  </a:lnTo>
                  <a:lnTo>
                    <a:pt x="128" y="662"/>
                  </a:lnTo>
                  <a:lnTo>
                    <a:pt x="132" y="660"/>
                  </a:lnTo>
                  <a:lnTo>
                    <a:pt x="135" y="658"/>
                  </a:lnTo>
                  <a:lnTo>
                    <a:pt x="145" y="655"/>
                  </a:lnTo>
                  <a:lnTo>
                    <a:pt x="156" y="650"/>
                  </a:lnTo>
                  <a:lnTo>
                    <a:pt x="163" y="647"/>
                  </a:lnTo>
                  <a:lnTo>
                    <a:pt x="167" y="645"/>
                  </a:lnTo>
                  <a:lnTo>
                    <a:pt x="177" y="635"/>
                  </a:lnTo>
                  <a:lnTo>
                    <a:pt x="182" y="631"/>
                  </a:lnTo>
                  <a:lnTo>
                    <a:pt x="184" y="629"/>
                  </a:lnTo>
                  <a:lnTo>
                    <a:pt x="190" y="627"/>
                  </a:lnTo>
                  <a:lnTo>
                    <a:pt x="191" y="626"/>
                  </a:lnTo>
                  <a:lnTo>
                    <a:pt x="199" y="625"/>
                  </a:lnTo>
                  <a:lnTo>
                    <a:pt x="213" y="626"/>
                  </a:lnTo>
                  <a:lnTo>
                    <a:pt x="215" y="626"/>
                  </a:lnTo>
                  <a:lnTo>
                    <a:pt x="218" y="627"/>
                  </a:lnTo>
                  <a:lnTo>
                    <a:pt x="222" y="629"/>
                  </a:lnTo>
                  <a:lnTo>
                    <a:pt x="224" y="630"/>
                  </a:lnTo>
                  <a:lnTo>
                    <a:pt x="230" y="631"/>
                  </a:lnTo>
                  <a:lnTo>
                    <a:pt x="234" y="630"/>
                  </a:lnTo>
                  <a:lnTo>
                    <a:pt x="236" y="630"/>
                  </a:lnTo>
                  <a:lnTo>
                    <a:pt x="239" y="628"/>
                  </a:lnTo>
                  <a:lnTo>
                    <a:pt x="243" y="625"/>
                  </a:lnTo>
                  <a:lnTo>
                    <a:pt x="245" y="622"/>
                  </a:lnTo>
                  <a:lnTo>
                    <a:pt x="246" y="619"/>
                  </a:lnTo>
                  <a:lnTo>
                    <a:pt x="251" y="596"/>
                  </a:lnTo>
                  <a:lnTo>
                    <a:pt x="252" y="592"/>
                  </a:lnTo>
                  <a:lnTo>
                    <a:pt x="254" y="589"/>
                  </a:lnTo>
                  <a:lnTo>
                    <a:pt x="256" y="587"/>
                  </a:lnTo>
                  <a:lnTo>
                    <a:pt x="258" y="584"/>
                  </a:lnTo>
                  <a:lnTo>
                    <a:pt x="263" y="580"/>
                  </a:lnTo>
                  <a:lnTo>
                    <a:pt x="264" y="579"/>
                  </a:lnTo>
                  <a:lnTo>
                    <a:pt x="264" y="577"/>
                  </a:lnTo>
                  <a:lnTo>
                    <a:pt x="260" y="571"/>
                  </a:lnTo>
                  <a:lnTo>
                    <a:pt x="256" y="559"/>
                  </a:lnTo>
                  <a:lnTo>
                    <a:pt x="255" y="553"/>
                  </a:lnTo>
                  <a:lnTo>
                    <a:pt x="255" y="551"/>
                  </a:lnTo>
                  <a:lnTo>
                    <a:pt x="255" y="550"/>
                  </a:lnTo>
                  <a:lnTo>
                    <a:pt x="263" y="530"/>
                  </a:lnTo>
                  <a:lnTo>
                    <a:pt x="264" y="523"/>
                  </a:lnTo>
                  <a:lnTo>
                    <a:pt x="264" y="519"/>
                  </a:lnTo>
                  <a:lnTo>
                    <a:pt x="260" y="508"/>
                  </a:lnTo>
                  <a:lnTo>
                    <a:pt x="258" y="505"/>
                  </a:lnTo>
                  <a:lnTo>
                    <a:pt x="257" y="504"/>
                  </a:lnTo>
                  <a:lnTo>
                    <a:pt x="252" y="502"/>
                  </a:lnTo>
                  <a:lnTo>
                    <a:pt x="249" y="501"/>
                  </a:lnTo>
                  <a:lnTo>
                    <a:pt x="246" y="500"/>
                  </a:lnTo>
                  <a:lnTo>
                    <a:pt x="244" y="498"/>
                  </a:lnTo>
                  <a:lnTo>
                    <a:pt x="243" y="495"/>
                  </a:lnTo>
                  <a:lnTo>
                    <a:pt x="241" y="491"/>
                  </a:lnTo>
                  <a:lnTo>
                    <a:pt x="240" y="488"/>
                  </a:lnTo>
                  <a:lnTo>
                    <a:pt x="239" y="486"/>
                  </a:lnTo>
                  <a:lnTo>
                    <a:pt x="236" y="484"/>
                  </a:lnTo>
                  <a:lnTo>
                    <a:pt x="231" y="479"/>
                  </a:lnTo>
                  <a:lnTo>
                    <a:pt x="228" y="474"/>
                  </a:lnTo>
                  <a:lnTo>
                    <a:pt x="225" y="468"/>
                  </a:lnTo>
                  <a:lnTo>
                    <a:pt x="224" y="466"/>
                  </a:lnTo>
                  <a:lnTo>
                    <a:pt x="222" y="465"/>
                  </a:lnTo>
                  <a:lnTo>
                    <a:pt x="219" y="465"/>
                  </a:lnTo>
                  <a:lnTo>
                    <a:pt x="215" y="465"/>
                  </a:lnTo>
                  <a:lnTo>
                    <a:pt x="213" y="465"/>
                  </a:lnTo>
                  <a:lnTo>
                    <a:pt x="208" y="465"/>
                  </a:lnTo>
                  <a:lnTo>
                    <a:pt x="202" y="465"/>
                  </a:lnTo>
                  <a:lnTo>
                    <a:pt x="201" y="465"/>
                  </a:lnTo>
                  <a:lnTo>
                    <a:pt x="199" y="462"/>
                  </a:lnTo>
                  <a:lnTo>
                    <a:pt x="196" y="461"/>
                  </a:lnTo>
                  <a:lnTo>
                    <a:pt x="191" y="460"/>
                  </a:lnTo>
                  <a:lnTo>
                    <a:pt x="181" y="457"/>
                  </a:lnTo>
                  <a:lnTo>
                    <a:pt x="175" y="454"/>
                  </a:lnTo>
                  <a:lnTo>
                    <a:pt x="172" y="453"/>
                  </a:lnTo>
                  <a:lnTo>
                    <a:pt x="166" y="452"/>
                  </a:lnTo>
                  <a:lnTo>
                    <a:pt x="160" y="450"/>
                  </a:lnTo>
                  <a:lnTo>
                    <a:pt x="159" y="449"/>
                  </a:lnTo>
                  <a:lnTo>
                    <a:pt x="153" y="450"/>
                  </a:lnTo>
                  <a:lnTo>
                    <a:pt x="152" y="450"/>
                  </a:lnTo>
                  <a:lnTo>
                    <a:pt x="148" y="448"/>
                  </a:lnTo>
                  <a:lnTo>
                    <a:pt x="146" y="447"/>
                  </a:lnTo>
                  <a:lnTo>
                    <a:pt x="143" y="447"/>
                  </a:lnTo>
                  <a:lnTo>
                    <a:pt x="141" y="446"/>
                  </a:lnTo>
                  <a:lnTo>
                    <a:pt x="139" y="445"/>
                  </a:lnTo>
                  <a:lnTo>
                    <a:pt x="137" y="441"/>
                  </a:lnTo>
                  <a:lnTo>
                    <a:pt x="135" y="439"/>
                  </a:lnTo>
                  <a:lnTo>
                    <a:pt x="134" y="437"/>
                  </a:lnTo>
                  <a:lnTo>
                    <a:pt x="131" y="437"/>
                  </a:lnTo>
                  <a:lnTo>
                    <a:pt x="129" y="437"/>
                  </a:lnTo>
                  <a:lnTo>
                    <a:pt x="127" y="434"/>
                  </a:lnTo>
                  <a:lnTo>
                    <a:pt x="126" y="433"/>
                  </a:lnTo>
                  <a:lnTo>
                    <a:pt x="123" y="431"/>
                  </a:lnTo>
                  <a:lnTo>
                    <a:pt x="121" y="429"/>
                  </a:lnTo>
                  <a:lnTo>
                    <a:pt x="115" y="419"/>
                  </a:lnTo>
                  <a:lnTo>
                    <a:pt x="115" y="418"/>
                  </a:lnTo>
                  <a:lnTo>
                    <a:pt x="110" y="414"/>
                  </a:lnTo>
                  <a:lnTo>
                    <a:pt x="106" y="413"/>
                  </a:lnTo>
                  <a:lnTo>
                    <a:pt x="103" y="412"/>
                  </a:lnTo>
                  <a:lnTo>
                    <a:pt x="99" y="413"/>
                  </a:lnTo>
                  <a:lnTo>
                    <a:pt x="96" y="414"/>
                  </a:lnTo>
                  <a:lnTo>
                    <a:pt x="94" y="415"/>
                  </a:lnTo>
                  <a:lnTo>
                    <a:pt x="92" y="414"/>
                  </a:lnTo>
                  <a:lnTo>
                    <a:pt x="88" y="411"/>
                  </a:lnTo>
                  <a:lnTo>
                    <a:pt x="86" y="409"/>
                  </a:lnTo>
                  <a:lnTo>
                    <a:pt x="86" y="407"/>
                  </a:lnTo>
                  <a:lnTo>
                    <a:pt x="79" y="390"/>
                  </a:lnTo>
                  <a:lnTo>
                    <a:pt x="76" y="384"/>
                  </a:lnTo>
                  <a:lnTo>
                    <a:pt x="76" y="381"/>
                  </a:lnTo>
                  <a:lnTo>
                    <a:pt x="75" y="376"/>
                  </a:lnTo>
                  <a:lnTo>
                    <a:pt x="76" y="369"/>
                  </a:lnTo>
                  <a:lnTo>
                    <a:pt x="76" y="365"/>
                  </a:lnTo>
                  <a:lnTo>
                    <a:pt x="77" y="365"/>
                  </a:lnTo>
                  <a:lnTo>
                    <a:pt x="81" y="363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5" y="358"/>
                  </a:lnTo>
                  <a:lnTo>
                    <a:pt x="86" y="354"/>
                  </a:lnTo>
                  <a:lnTo>
                    <a:pt x="80" y="336"/>
                  </a:lnTo>
                  <a:lnTo>
                    <a:pt x="79" y="333"/>
                  </a:lnTo>
                  <a:lnTo>
                    <a:pt x="80" y="331"/>
                  </a:lnTo>
                  <a:lnTo>
                    <a:pt x="81" y="324"/>
                  </a:lnTo>
                  <a:lnTo>
                    <a:pt x="81" y="321"/>
                  </a:lnTo>
                  <a:lnTo>
                    <a:pt x="79" y="316"/>
                  </a:lnTo>
                  <a:lnTo>
                    <a:pt x="78" y="313"/>
                  </a:lnTo>
                  <a:lnTo>
                    <a:pt x="77" y="311"/>
                  </a:lnTo>
                  <a:lnTo>
                    <a:pt x="76" y="310"/>
                  </a:lnTo>
                  <a:lnTo>
                    <a:pt x="76" y="310"/>
                  </a:lnTo>
                  <a:lnTo>
                    <a:pt x="73" y="311"/>
                  </a:lnTo>
                  <a:lnTo>
                    <a:pt x="71" y="312"/>
                  </a:lnTo>
                  <a:lnTo>
                    <a:pt x="70" y="311"/>
                  </a:lnTo>
                  <a:lnTo>
                    <a:pt x="67" y="307"/>
                  </a:lnTo>
                  <a:lnTo>
                    <a:pt x="66" y="307"/>
                  </a:lnTo>
                  <a:lnTo>
                    <a:pt x="61" y="305"/>
                  </a:lnTo>
                  <a:lnTo>
                    <a:pt x="59" y="305"/>
                  </a:lnTo>
                  <a:lnTo>
                    <a:pt x="57" y="302"/>
                  </a:lnTo>
                  <a:lnTo>
                    <a:pt x="55" y="298"/>
                  </a:lnTo>
                  <a:lnTo>
                    <a:pt x="51" y="293"/>
                  </a:lnTo>
                  <a:lnTo>
                    <a:pt x="50" y="293"/>
                  </a:lnTo>
                  <a:lnTo>
                    <a:pt x="47" y="291"/>
                  </a:lnTo>
                  <a:lnTo>
                    <a:pt x="45" y="291"/>
                  </a:lnTo>
                  <a:lnTo>
                    <a:pt x="43" y="291"/>
                  </a:lnTo>
                  <a:lnTo>
                    <a:pt x="40" y="292"/>
                  </a:lnTo>
                  <a:lnTo>
                    <a:pt x="38" y="292"/>
                  </a:lnTo>
                  <a:lnTo>
                    <a:pt x="34" y="291"/>
                  </a:lnTo>
                  <a:lnTo>
                    <a:pt x="32" y="289"/>
                  </a:lnTo>
                  <a:lnTo>
                    <a:pt x="29" y="286"/>
                  </a:lnTo>
                  <a:lnTo>
                    <a:pt x="28" y="285"/>
                  </a:lnTo>
                  <a:lnTo>
                    <a:pt x="25" y="283"/>
                  </a:lnTo>
                  <a:lnTo>
                    <a:pt x="21" y="282"/>
                  </a:lnTo>
                  <a:lnTo>
                    <a:pt x="16" y="279"/>
                  </a:lnTo>
                  <a:lnTo>
                    <a:pt x="12" y="276"/>
                  </a:lnTo>
                  <a:lnTo>
                    <a:pt x="10" y="275"/>
                  </a:lnTo>
                  <a:lnTo>
                    <a:pt x="9" y="271"/>
                  </a:lnTo>
                  <a:lnTo>
                    <a:pt x="9" y="265"/>
                  </a:lnTo>
                  <a:lnTo>
                    <a:pt x="9" y="263"/>
                  </a:lnTo>
                  <a:lnTo>
                    <a:pt x="10" y="259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4" y="257"/>
                  </a:lnTo>
                  <a:lnTo>
                    <a:pt x="18" y="257"/>
                  </a:lnTo>
                  <a:lnTo>
                    <a:pt x="19" y="256"/>
                  </a:lnTo>
                  <a:lnTo>
                    <a:pt x="20" y="255"/>
                  </a:lnTo>
                  <a:lnTo>
                    <a:pt x="27" y="229"/>
                  </a:lnTo>
                  <a:lnTo>
                    <a:pt x="28" y="227"/>
                  </a:lnTo>
                  <a:lnTo>
                    <a:pt x="33" y="225"/>
                  </a:lnTo>
                  <a:lnTo>
                    <a:pt x="42" y="222"/>
                  </a:lnTo>
                  <a:lnTo>
                    <a:pt x="45" y="220"/>
                  </a:lnTo>
                  <a:lnTo>
                    <a:pt x="47" y="219"/>
                  </a:lnTo>
                  <a:lnTo>
                    <a:pt x="50" y="215"/>
                  </a:lnTo>
                  <a:lnTo>
                    <a:pt x="52" y="212"/>
                  </a:lnTo>
                  <a:lnTo>
                    <a:pt x="62" y="186"/>
                  </a:lnTo>
                  <a:lnTo>
                    <a:pt x="69" y="155"/>
                  </a:lnTo>
                  <a:lnTo>
                    <a:pt x="79" y="132"/>
                  </a:lnTo>
                  <a:lnTo>
                    <a:pt x="81" y="129"/>
                  </a:lnTo>
                  <a:lnTo>
                    <a:pt x="84" y="126"/>
                  </a:lnTo>
                  <a:lnTo>
                    <a:pt x="87" y="121"/>
                  </a:lnTo>
                  <a:lnTo>
                    <a:pt x="95" y="103"/>
                  </a:lnTo>
                  <a:lnTo>
                    <a:pt x="100" y="97"/>
                  </a:lnTo>
                  <a:lnTo>
                    <a:pt x="103" y="94"/>
                  </a:lnTo>
                  <a:lnTo>
                    <a:pt x="106" y="92"/>
                  </a:lnTo>
                  <a:lnTo>
                    <a:pt x="119" y="87"/>
                  </a:lnTo>
                  <a:lnTo>
                    <a:pt x="128" y="85"/>
                  </a:lnTo>
                  <a:lnTo>
                    <a:pt x="132" y="82"/>
                  </a:lnTo>
                  <a:lnTo>
                    <a:pt x="136" y="78"/>
                  </a:lnTo>
                  <a:lnTo>
                    <a:pt x="137" y="77"/>
                  </a:lnTo>
                  <a:lnTo>
                    <a:pt x="141" y="72"/>
                  </a:lnTo>
                  <a:lnTo>
                    <a:pt x="150" y="54"/>
                  </a:lnTo>
                  <a:lnTo>
                    <a:pt x="153" y="47"/>
                  </a:lnTo>
                  <a:lnTo>
                    <a:pt x="239" y="33"/>
                  </a:lnTo>
                  <a:lnTo>
                    <a:pt x="384" y="11"/>
                  </a:lnTo>
                  <a:lnTo>
                    <a:pt x="459" y="0"/>
                  </a:lnTo>
                  <a:lnTo>
                    <a:pt x="459" y="10"/>
                  </a:lnTo>
                  <a:lnTo>
                    <a:pt x="459" y="14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9" y="25"/>
                  </a:lnTo>
                  <a:lnTo>
                    <a:pt x="452" y="27"/>
                  </a:lnTo>
                  <a:lnTo>
                    <a:pt x="443" y="31"/>
                  </a:lnTo>
                  <a:lnTo>
                    <a:pt x="434" y="37"/>
                  </a:lnTo>
                  <a:lnTo>
                    <a:pt x="428" y="44"/>
                  </a:lnTo>
                  <a:lnTo>
                    <a:pt x="423" y="54"/>
                  </a:lnTo>
                  <a:lnTo>
                    <a:pt x="421" y="66"/>
                  </a:lnTo>
                  <a:lnTo>
                    <a:pt x="421" y="76"/>
                  </a:lnTo>
                  <a:lnTo>
                    <a:pt x="431" y="83"/>
                  </a:lnTo>
                  <a:lnTo>
                    <a:pt x="429" y="89"/>
                  </a:lnTo>
                  <a:lnTo>
                    <a:pt x="434" y="92"/>
                  </a:lnTo>
                  <a:lnTo>
                    <a:pt x="442" y="91"/>
                  </a:lnTo>
                  <a:lnTo>
                    <a:pt x="454" y="86"/>
                  </a:lnTo>
                  <a:lnTo>
                    <a:pt x="459" y="87"/>
                  </a:lnTo>
                  <a:lnTo>
                    <a:pt x="461" y="92"/>
                  </a:lnTo>
                  <a:lnTo>
                    <a:pt x="458" y="97"/>
                  </a:lnTo>
                  <a:lnTo>
                    <a:pt x="459" y="99"/>
                  </a:lnTo>
                  <a:lnTo>
                    <a:pt x="459" y="102"/>
                  </a:lnTo>
                  <a:lnTo>
                    <a:pt x="456" y="104"/>
                  </a:lnTo>
                  <a:lnTo>
                    <a:pt x="450" y="107"/>
                  </a:lnTo>
                  <a:lnTo>
                    <a:pt x="447" y="111"/>
                  </a:lnTo>
                  <a:lnTo>
                    <a:pt x="448" y="113"/>
                  </a:lnTo>
                  <a:lnTo>
                    <a:pt x="453" y="112"/>
                  </a:lnTo>
                  <a:lnTo>
                    <a:pt x="457" y="111"/>
                  </a:lnTo>
                  <a:lnTo>
                    <a:pt x="464" y="108"/>
                  </a:lnTo>
                  <a:lnTo>
                    <a:pt x="470" y="105"/>
                  </a:lnTo>
                  <a:lnTo>
                    <a:pt x="477" y="100"/>
                  </a:lnTo>
                  <a:lnTo>
                    <a:pt x="483" y="94"/>
                  </a:lnTo>
                  <a:lnTo>
                    <a:pt x="487" y="87"/>
                  </a:lnTo>
                  <a:lnTo>
                    <a:pt x="485" y="88"/>
                  </a:lnTo>
                  <a:lnTo>
                    <a:pt x="483" y="88"/>
                  </a:lnTo>
                  <a:lnTo>
                    <a:pt x="479" y="87"/>
                  </a:lnTo>
                  <a:lnTo>
                    <a:pt x="481" y="83"/>
                  </a:lnTo>
                  <a:lnTo>
                    <a:pt x="483" y="81"/>
                  </a:lnTo>
                  <a:lnTo>
                    <a:pt x="486" y="81"/>
                  </a:lnTo>
                  <a:lnTo>
                    <a:pt x="492" y="81"/>
                  </a:lnTo>
                  <a:lnTo>
                    <a:pt x="495" y="82"/>
                  </a:lnTo>
                  <a:lnTo>
                    <a:pt x="496" y="84"/>
                  </a:lnTo>
                  <a:lnTo>
                    <a:pt x="494" y="90"/>
                  </a:lnTo>
                  <a:lnTo>
                    <a:pt x="495" y="95"/>
                  </a:lnTo>
                  <a:lnTo>
                    <a:pt x="498" y="96"/>
                  </a:lnTo>
                  <a:lnTo>
                    <a:pt x="501" y="95"/>
                  </a:lnTo>
                  <a:lnTo>
                    <a:pt x="505" y="96"/>
                  </a:lnTo>
                  <a:lnTo>
                    <a:pt x="506" y="97"/>
                  </a:lnTo>
                  <a:lnTo>
                    <a:pt x="507" y="100"/>
                  </a:lnTo>
                  <a:lnTo>
                    <a:pt x="508" y="102"/>
                  </a:lnTo>
                  <a:lnTo>
                    <a:pt x="510" y="105"/>
                  </a:lnTo>
                  <a:lnTo>
                    <a:pt x="517" y="105"/>
                  </a:lnTo>
                  <a:lnTo>
                    <a:pt x="524" y="105"/>
                  </a:lnTo>
                  <a:lnTo>
                    <a:pt x="529" y="106"/>
                  </a:lnTo>
                  <a:lnTo>
                    <a:pt x="534" y="113"/>
                  </a:lnTo>
                  <a:lnTo>
                    <a:pt x="549" y="124"/>
                  </a:lnTo>
                  <a:lnTo>
                    <a:pt x="601" y="181"/>
                  </a:lnTo>
                  <a:lnTo>
                    <a:pt x="606" y="181"/>
                  </a:lnTo>
                  <a:lnTo>
                    <a:pt x="613" y="177"/>
                  </a:lnTo>
                  <a:lnTo>
                    <a:pt x="620" y="172"/>
                  </a:lnTo>
                  <a:lnTo>
                    <a:pt x="624" y="171"/>
                  </a:lnTo>
                  <a:lnTo>
                    <a:pt x="624" y="168"/>
                  </a:lnTo>
                  <a:lnTo>
                    <a:pt x="624" y="164"/>
                  </a:lnTo>
                  <a:lnTo>
                    <a:pt x="626" y="163"/>
                  </a:lnTo>
                  <a:lnTo>
                    <a:pt x="630" y="161"/>
                  </a:lnTo>
                  <a:lnTo>
                    <a:pt x="632" y="157"/>
                  </a:lnTo>
                  <a:lnTo>
                    <a:pt x="633" y="155"/>
                  </a:lnTo>
                  <a:lnTo>
                    <a:pt x="637" y="153"/>
                  </a:lnTo>
                  <a:lnTo>
                    <a:pt x="639" y="152"/>
                  </a:lnTo>
                  <a:lnTo>
                    <a:pt x="641" y="157"/>
                  </a:lnTo>
                  <a:lnTo>
                    <a:pt x="645" y="161"/>
                  </a:lnTo>
                  <a:lnTo>
                    <a:pt x="646" y="164"/>
                  </a:lnTo>
                  <a:lnTo>
                    <a:pt x="651" y="162"/>
                  </a:lnTo>
                  <a:lnTo>
                    <a:pt x="653" y="156"/>
                  </a:lnTo>
                  <a:lnTo>
                    <a:pt x="654" y="151"/>
                  </a:lnTo>
                  <a:lnTo>
                    <a:pt x="654" y="146"/>
                  </a:lnTo>
                  <a:lnTo>
                    <a:pt x="654" y="144"/>
                  </a:lnTo>
                  <a:lnTo>
                    <a:pt x="651" y="138"/>
                  </a:lnTo>
                  <a:lnTo>
                    <a:pt x="651" y="136"/>
                  </a:lnTo>
                  <a:lnTo>
                    <a:pt x="651" y="134"/>
                  </a:lnTo>
                  <a:lnTo>
                    <a:pt x="654" y="129"/>
                  </a:lnTo>
                  <a:lnTo>
                    <a:pt x="654" y="126"/>
                  </a:lnTo>
                  <a:lnTo>
                    <a:pt x="653" y="122"/>
                  </a:lnTo>
                  <a:lnTo>
                    <a:pt x="646" y="117"/>
                  </a:lnTo>
                  <a:lnTo>
                    <a:pt x="644" y="115"/>
                  </a:lnTo>
                  <a:lnTo>
                    <a:pt x="650" y="112"/>
                  </a:lnTo>
                  <a:lnTo>
                    <a:pt x="657" y="112"/>
                  </a:lnTo>
                  <a:lnTo>
                    <a:pt x="661" y="115"/>
                  </a:lnTo>
                  <a:lnTo>
                    <a:pt x="666" y="123"/>
                  </a:lnTo>
                  <a:lnTo>
                    <a:pt x="670" y="125"/>
                  </a:lnTo>
                  <a:lnTo>
                    <a:pt x="673" y="125"/>
                  </a:lnTo>
                  <a:lnTo>
                    <a:pt x="676" y="125"/>
                  </a:lnTo>
                  <a:lnTo>
                    <a:pt x="679" y="123"/>
                  </a:lnTo>
                  <a:lnTo>
                    <a:pt x="694" y="117"/>
                  </a:lnTo>
                  <a:lnTo>
                    <a:pt x="698" y="116"/>
                  </a:lnTo>
                  <a:lnTo>
                    <a:pt x="700" y="115"/>
                  </a:lnTo>
                  <a:lnTo>
                    <a:pt x="701" y="115"/>
                  </a:lnTo>
                  <a:lnTo>
                    <a:pt x="702" y="114"/>
                  </a:lnTo>
                  <a:lnTo>
                    <a:pt x="705" y="115"/>
                  </a:lnTo>
                  <a:lnTo>
                    <a:pt x="706" y="117"/>
                  </a:lnTo>
                  <a:lnTo>
                    <a:pt x="707" y="123"/>
                  </a:lnTo>
                  <a:lnTo>
                    <a:pt x="708" y="125"/>
                  </a:lnTo>
                  <a:lnTo>
                    <a:pt x="712" y="128"/>
                  </a:lnTo>
                  <a:lnTo>
                    <a:pt x="716" y="128"/>
                  </a:lnTo>
                  <a:lnTo>
                    <a:pt x="720" y="128"/>
                  </a:lnTo>
                  <a:lnTo>
                    <a:pt x="725" y="128"/>
                  </a:lnTo>
                  <a:lnTo>
                    <a:pt x="729" y="131"/>
                  </a:lnTo>
                  <a:lnTo>
                    <a:pt x="737" y="139"/>
                  </a:lnTo>
                  <a:lnTo>
                    <a:pt x="741" y="142"/>
                  </a:lnTo>
                  <a:lnTo>
                    <a:pt x="753" y="145"/>
                  </a:lnTo>
                  <a:lnTo>
                    <a:pt x="759" y="150"/>
                  </a:lnTo>
                  <a:lnTo>
                    <a:pt x="762" y="158"/>
                  </a:lnTo>
                  <a:lnTo>
                    <a:pt x="762" y="170"/>
                  </a:lnTo>
                  <a:lnTo>
                    <a:pt x="764" y="183"/>
                  </a:lnTo>
                  <a:lnTo>
                    <a:pt x="771" y="193"/>
                  </a:lnTo>
                  <a:lnTo>
                    <a:pt x="801" y="216"/>
                  </a:lnTo>
                  <a:lnTo>
                    <a:pt x="805" y="218"/>
                  </a:lnTo>
                  <a:lnTo>
                    <a:pt x="813" y="218"/>
                  </a:lnTo>
                  <a:lnTo>
                    <a:pt x="818" y="216"/>
                  </a:lnTo>
                  <a:lnTo>
                    <a:pt x="829" y="210"/>
                  </a:lnTo>
                  <a:lnTo>
                    <a:pt x="836" y="210"/>
                  </a:lnTo>
                  <a:lnTo>
                    <a:pt x="882" y="222"/>
                  </a:lnTo>
                  <a:lnTo>
                    <a:pt x="876" y="235"/>
                  </a:lnTo>
                  <a:lnTo>
                    <a:pt x="876" y="250"/>
                  </a:lnTo>
                  <a:lnTo>
                    <a:pt x="882" y="262"/>
                  </a:lnTo>
                  <a:lnTo>
                    <a:pt x="896" y="266"/>
                  </a:lnTo>
                  <a:lnTo>
                    <a:pt x="902" y="263"/>
                  </a:lnTo>
                  <a:lnTo>
                    <a:pt x="907" y="259"/>
                  </a:lnTo>
                  <a:lnTo>
                    <a:pt x="911" y="257"/>
                  </a:lnTo>
                  <a:lnTo>
                    <a:pt x="919" y="258"/>
                  </a:lnTo>
                  <a:lnTo>
                    <a:pt x="929" y="264"/>
                  </a:lnTo>
                  <a:lnTo>
                    <a:pt x="932" y="265"/>
                  </a:lnTo>
                  <a:lnTo>
                    <a:pt x="935" y="264"/>
                  </a:lnTo>
                  <a:lnTo>
                    <a:pt x="940" y="263"/>
                  </a:lnTo>
                  <a:lnTo>
                    <a:pt x="943" y="263"/>
                  </a:lnTo>
                  <a:lnTo>
                    <a:pt x="949" y="267"/>
                  </a:lnTo>
                  <a:lnTo>
                    <a:pt x="961" y="278"/>
                  </a:lnTo>
                  <a:lnTo>
                    <a:pt x="967" y="283"/>
                  </a:lnTo>
                  <a:lnTo>
                    <a:pt x="974" y="285"/>
                  </a:lnTo>
                  <a:lnTo>
                    <a:pt x="974" y="285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6246813" y="2944813"/>
              <a:ext cx="2997200" cy="1893888"/>
            </a:xfrm>
            <a:custGeom>
              <a:avLst/>
              <a:gdLst/>
              <a:ahLst/>
              <a:cxnLst/>
              <a:rect l="l" t="t" r="r" b="b"/>
              <a:pathLst>
                <a:path w="1888" h="1193" extrusionOk="0">
                  <a:moveTo>
                    <a:pt x="1888" y="455"/>
                  </a:moveTo>
                  <a:lnTo>
                    <a:pt x="1880" y="460"/>
                  </a:lnTo>
                  <a:lnTo>
                    <a:pt x="1866" y="464"/>
                  </a:lnTo>
                  <a:lnTo>
                    <a:pt x="1859" y="467"/>
                  </a:lnTo>
                  <a:lnTo>
                    <a:pt x="1846" y="477"/>
                  </a:lnTo>
                  <a:lnTo>
                    <a:pt x="1843" y="480"/>
                  </a:lnTo>
                  <a:lnTo>
                    <a:pt x="1842" y="481"/>
                  </a:lnTo>
                  <a:lnTo>
                    <a:pt x="1841" y="480"/>
                  </a:lnTo>
                  <a:lnTo>
                    <a:pt x="1837" y="479"/>
                  </a:lnTo>
                  <a:lnTo>
                    <a:pt x="1835" y="480"/>
                  </a:lnTo>
                  <a:lnTo>
                    <a:pt x="1833" y="482"/>
                  </a:lnTo>
                  <a:lnTo>
                    <a:pt x="1832" y="486"/>
                  </a:lnTo>
                  <a:lnTo>
                    <a:pt x="1826" y="493"/>
                  </a:lnTo>
                  <a:lnTo>
                    <a:pt x="1823" y="502"/>
                  </a:lnTo>
                  <a:lnTo>
                    <a:pt x="1820" y="502"/>
                  </a:lnTo>
                  <a:lnTo>
                    <a:pt x="1812" y="500"/>
                  </a:lnTo>
                  <a:lnTo>
                    <a:pt x="1808" y="502"/>
                  </a:lnTo>
                  <a:lnTo>
                    <a:pt x="1804" y="506"/>
                  </a:lnTo>
                  <a:lnTo>
                    <a:pt x="1796" y="510"/>
                  </a:lnTo>
                  <a:lnTo>
                    <a:pt x="1793" y="516"/>
                  </a:lnTo>
                  <a:lnTo>
                    <a:pt x="1787" y="539"/>
                  </a:lnTo>
                  <a:lnTo>
                    <a:pt x="1785" y="543"/>
                  </a:lnTo>
                  <a:lnTo>
                    <a:pt x="1777" y="551"/>
                  </a:lnTo>
                  <a:lnTo>
                    <a:pt x="1777" y="552"/>
                  </a:lnTo>
                  <a:lnTo>
                    <a:pt x="1772" y="558"/>
                  </a:lnTo>
                  <a:lnTo>
                    <a:pt x="1774" y="562"/>
                  </a:lnTo>
                  <a:lnTo>
                    <a:pt x="1770" y="565"/>
                  </a:lnTo>
                  <a:lnTo>
                    <a:pt x="1762" y="566"/>
                  </a:lnTo>
                  <a:lnTo>
                    <a:pt x="1758" y="568"/>
                  </a:lnTo>
                  <a:lnTo>
                    <a:pt x="1750" y="574"/>
                  </a:lnTo>
                  <a:lnTo>
                    <a:pt x="1746" y="575"/>
                  </a:lnTo>
                  <a:lnTo>
                    <a:pt x="1743" y="578"/>
                  </a:lnTo>
                  <a:lnTo>
                    <a:pt x="1744" y="582"/>
                  </a:lnTo>
                  <a:lnTo>
                    <a:pt x="1742" y="588"/>
                  </a:lnTo>
                  <a:lnTo>
                    <a:pt x="1736" y="590"/>
                  </a:lnTo>
                  <a:lnTo>
                    <a:pt x="1736" y="591"/>
                  </a:lnTo>
                  <a:lnTo>
                    <a:pt x="1730" y="598"/>
                  </a:lnTo>
                  <a:lnTo>
                    <a:pt x="1725" y="603"/>
                  </a:lnTo>
                  <a:lnTo>
                    <a:pt x="1723" y="606"/>
                  </a:lnTo>
                  <a:lnTo>
                    <a:pt x="1721" y="610"/>
                  </a:lnTo>
                  <a:lnTo>
                    <a:pt x="1718" y="611"/>
                  </a:lnTo>
                  <a:lnTo>
                    <a:pt x="1716" y="612"/>
                  </a:lnTo>
                  <a:lnTo>
                    <a:pt x="1476" y="613"/>
                  </a:lnTo>
                  <a:lnTo>
                    <a:pt x="1476" y="614"/>
                  </a:lnTo>
                  <a:lnTo>
                    <a:pt x="1478" y="616"/>
                  </a:lnTo>
                  <a:lnTo>
                    <a:pt x="1482" y="616"/>
                  </a:lnTo>
                  <a:lnTo>
                    <a:pt x="1488" y="617"/>
                  </a:lnTo>
                  <a:lnTo>
                    <a:pt x="1490" y="617"/>
                  </a:lnTo>
                  <a:lnTo>
                    <a:pt x="1491" y="619"/>
                  </a:lnTo>
                  <a:lnTo>
                    <a:pt x="1493" y="622"/>
                  </a:lnTo>
                  <a:lnTo>
                    <a:pt x="1501" y="647"/>
                  </a:lnTo>
                  <a:lnTo>
                    <a:pt x="1503" y="650"/>
                  </a:lnTo>
                  <a:lnTo>
                    <a:pt x="1504" y="651"/>
                  </a:lnTo>
                  <a:lnTo>
                    <a:pt x="1513" y="654"/>
                  </a:lnTo>
                  <a:lnTo>
                    <a:pt x="1527" y="658"/>
                  </a:lnTo>
                  <a:lnTo>
                    <a:pt x="1530" y="660"/>
                  </a:lnTo>
                  <a:lnTo>
                    <a:pt x="1532" y="661"/>
                  </a:lnTo>
                  <a:lnTo>
                    <a:pt x="1535" y="664"/>
                  </a:lnTo>
                  <a:lnTo>
                    <a:pt x="1539" y="666"/>
                  </a:lnTo>
                  <a:lnTo>
                    <a:pt x="1542" y="671"/>
                  </a:lnTo>
                  <a:lnTo>
                    <a:pt x="1544" y="673"/>
                  </a:lnTo>
                  <a:lnTo>
                    <a:pt x="1545" y="676"/>
                  </a:lnTo>
                  <a:lnTo>
                    <a:pt x="1545" y="680"/>
                  </a:lnTo>
                  <a:lnTo>
                    <a:pt x="1544" y="685"/>
                  </a:lnTo>
                  <a:lnTo>
                    <a:pt x="1543" y="689"/>
                  </a:lnTo>
                  <a:lnTo>
                    <a:pt x="1541" y="692"/>
                  </a:lnTo>
                  <a:lnTo>
                    <a:pt x="1538" y="698"/>
                  </a:lnTo>
                  <a:lnTo>
                    <a:pt x="1535" y="701"/>
                  </a:lnTo>
                  <a:lnTo>
                    <a:pt x="1533" y="703"/>
                  </a:lnTo>
                  <a:lnTo>
                    <a:pt x="1524" y="708"/>
                  </a:lnTo>
                  <a:lnTo>
                    <a:pt x="1522" y="710"/>
                  </a:lnTo>
                  <a:lnTo>
                    <a:pt x="1517" y="714"/>
                  </a:lnTo>
                  <a:lnTo>
                    <a:pt x="1515" y="715"/>
                  </a:lnTo>
                  <a:lnTo>
                    <a:pt x="1513" y="717"/>
                  </a:lnTo>
                  <a:lnTo>
                    <a:pt x="1512" y="719"/>
                  </a:lnTo>
                  <a:lnTo>
                    <a:pt x="1511" y="722"/>
                  </a:lnTo>
                  <a:lnTo>
                    <a:pt x="1509" y="724"/>
                  </a:lnTo>
                  <a:lnTo>
                    <a:pt x="1507" y="727"/>
                  </a:lnTo>
                  <a:lnTo>
                    <a:pt x="1498" y="735"/>
                  </a:lnTo>
                  <a:lnTo>
                    <a:pt x="1486" y="751"/>
                  </a:lnTo>
                  <a:lnTo>
                    <a:pt x="1484" y="753"/>
                  </a:lnTo>
                  <a:lnTo>
                    <a:pt x="1482" y="755"/>
                  </a:lnTo>
                  <a:lnTo>
                    <a:pt x="1480" y="755"/>
                  </a:lnTo>
                  <a:lnTo>
                    <a:pt x="1478" y="755"/>
                  </a:lnTo>
                  <a:lnTo>
                    <a:pt x="1475" y="754"/>
                  </a:lnTo>
                  <a:lnTo>
                    <a:pt x="1473" y="754"/>
                  </a:lnTo>
                  <a:lnTo>
                    <a:pt x="1471" y="755"/>
                  </a:lnTo>
                  <a:lnTo>
                    <a:pt x="1470" y="757"/>
                  </a:lnTo>
                  <a:lnTo>
                    <a:pt x="1469" y="760"/>
                  </a:lnTo>
                  <a:lnTo>
                    <a:pt x="1468" y="764"/>
                  </a:lnTo>
                  <a:lnTo>
                    <a:pt x="1468" y="767"/>
                  </a:lnTo>
                  <a:lnTo>
                    <a:pt x="1466" y="769"/>
                  </a:lnTo>
                  <a:lnTo>
                    <a:pt x="1462" y="771"/>
                  </a:lnTo>
                  <a:lnTo>
                    <a:pt x="1459" y="772"/>
                  </a:lnTo>
                  <a:lnTo>
                    <a:pt x="1457" y="776"/>
                  </a:lnTo>
                  <a:lnTo>
                    <a:pt x="1454" y="781"/>
                  </a:lnTo>
                  <a:lnTo>
                    <a:pt x="1453" y="788"/>
                  </a:lnTo>
                  <a:lnTo>
                    <a:pt x="1451" y="794"/>
                  </a:lnTo>
                  <a:lnTo>
                    <a:pt x="1450" y="795"/>
                  </a:lnTo>
                  <a:lnTo>
                    <a:pt x="1449" y="796"/>
                  </a:lnTo>
                  <a:lnTo>
                    <a:pt x="1448" y="800"/>
                  </a:lnTo>
                  <a:lnTo>
                    <a:pt x="1446" y="812"/>
                  </a:lnTo>
                  <a:lnTo>
                    <a:pt x="1444" y="828"/>
                  </a:lnTo>
                  <a:lnTo>
                    <a:pt x="1446" y="832"/>
                  </a:lnTo>
                  <a:lnTo>
                    <a:pt x="1452" y="837"/>
                  </a:lnTo>
                  <a:lnTo>
                    <a:pt x="1460" y="846"/>
                  </a:lnTo>
                  <a:lnTo>
                    <a:pt x="1461" y="849"/>
                  </a:lnTo>
                  <a:lnTo>
                    <a:pt x="1446" y="847"/>
                  </a:lnTo>
                  <a:lnTo>
                    <a:pt x="1443" y="846"/>
                  </a:lnTo>
                  <a:lnTo>
                    <a:pt x="1439" y="843"/>
                  </a:lnTo>
                  <a:lnTo>
                    <a:pt x="1439" y="842"/>
                  </a:lnTo>
                  <a:lnTo>
                    <a:pt x="1435" y="842"/>
                  </a:lnTo>
                  <a:lnTo>
                    <a:pt x="1430" y="843"/>
                  </a:lnTo>
                  <a:lnTo>
                    <a:pt x="1428" y="844"/>
                  </a:lnTo>
                  <a:lnTo>
                    <a:pt x="1425" y="845"/>
                  </a:lnTo>
                  <a:lnTo>
                    <a:pt x="1422" y="846"/>
                  </a:lnTo>
                  <a:lnTo>
                    <a:pt x="1420" y="845"/>
                  </a:lnTo>
                  <a:lnTo>
                    <a:pt x="1418" y="843"/>
                  </a:lnTo>
                  <a:lnTo>
                    <a:pt x="1416" y="844"/>
                  </a:lnTo>
                  <a:lnTo>
                    <a:pt x="1414" y="845"/>
                  </a:lnTo>
                  <a:lnTo>
                    <a:pt x="1412" y="852"/>
                  </a:lnTo>
                  <a:lnTo>
                    <a:pt x="1411" y="853"/>
                  </a:lnTo>
                  <a:lnTo>
                    <a:pt x="1410" y="856"/>
                  </a:lnTo>
                  <a:lnTo>
                    <a:pt x="1408" y="857"/>
                  </a:lnTo>
                  <a:lnTo>
                    <a:pt x="1405" y="858"/>
                  </a:lnTo>
                  <a:lnTo>
                    <a:pt x="1401" y="858"/>
                  </a:lnTo>
                  <a:lnTo>
                    <a:pt x="1397" y="858"/>
                  </a:lnTo>
                  <a:lnTo>
                    <a:pt x="1395" y="858"/>
                  </a:lnTo>
                  <a:lnTo>
                    <a:pt x="1390" y="856"/>
                  </a:lnTo>
                  <a:lnTo>
                    <a:pt x="1388" y="857"/>
                  </a:lnTo>
                  <a:lnTo>
                    <a:pt x="1386" y="858"/>
                  </a:lnTo>
                  <a:lnTo>
                    <a:pt x="1380" y="863"/>
                  </a:lnTo>
                  <a:lnTo>
                    <a:pt x="1378" y="864"/>
                  </a:lnTo>
                  <a:lnTo>
                    <a:pt x="1376" y="864"/>
                  </a:lnTo>
                  <a:lnTo>
                    <a:pt x="1370" y="863"/>
                  </a:lnTo>
                  <a:lnTo>
                    <a:pt x="1368" y="864"/>
                  </a:lnTo>
                  <a:lnTo>
                    <a:pt x="1344" y="874"/>
                  </a:lnTo>
                  <a:lnTo>
                    <a:pt x="1342" y="875"/>
                  </a:lnTo>
                  <a:lnTo>
                    <a:pt x="1340" y="877"/>
                  </a:lnTo>
                  <a:lnTo>
                    <a:pt x="1337" y="880"/>
                  </a:lnTo>
                  <a:lnTo>
                    <a:pt x="1319" y="890"/>
                  </a:lnTo>
                  <a:lnTo>
                    <a:pt x="1316" y="891"/>
                  </a:lnTo>
                  <a:lnTo>
                    <a:pt x="1315" y="892"/>
                  </a:lnTo>
                  <a:lnTo>
                    <a:pt x="1305" y="893"/>
                  </a:lnTo>
                  <a:lnTo>
                    <a:pt x="1303" y="892"/>
                  </a:lnTo>
                  <a:lnTo>
                    <a:pt x="1301" y="893"/>
                  </a:lnTo>
                  <a:lnTo>
                    <a:pt x="1297" y="895"/>
                  </a:lnTo>
                  <a:lnTo>
                    <a:pt x="1294" y="901"/>
                  </a:lnTo>
                  <a:lnTo>
                    <a:pt x="1292" y="905"/>
                  </a:lnTo>
                  <a:lnTo>
                    <a:pt x="1291" y="912"/>
                  </a:lnTo>
                  <a:lnTo>
                    <a:pt x="1287" y="926"/>
                  </a:lnTo>
                  <a:lnTo>
                    <a:pt x="1278" y="942"/>
                  </a:lnTo>
                  <a:lnTo>
                    <a:pt x="1258" y="946"/>
                  </a:lnTo>
                  <a:lnTo>
                    <a:pt x="1233" y="947"/>
                  </a:lnTo>
                  <a:lnTo>
                    <a:pt x="1207" y="939"/>
                  </a:lnTo>
                  <a:lnTo>
                    <a:pt x="1152" y="957"/>
                  </a:lnTo>
                  <a:lnTo>
                    <a:pt x="1137" y="959"/>
                  </a:lnTo>
                  <a:lnTo>
                    <a:pt x="1120" y="967"/>
                  </a:lnTo>
                  <a:lnTo>
                    <a:pt x="1082" y="1002"/>
                  </a:lnTo>
                  <a:lnTo>
                    <a:pt x="1057" y="1010"/>
                  </a:lnTo>
                  <a:lnTo>
                    <a:pt x="1030" y="1014"/>
                  </a:lnTo>
                  <a:lnTo>
                    <a:pt x="1003" y="1014"/>
                  </a:lnTo>
                  <a:lnTo>
                    <a:pt x="952" y="1001"/>
                  </a:lnTo>
                  <a:lnTo>
                    <a:pt x="943" y="1006"/>
                  </a:lnTo>
                  <a:lnTo>
                    <a:pt x="933" y="1025"/>
                  </a:lnTo>
                  <a:lnTo>
                    <a:pt x="926" y="1048"/>
                  </a:lnTo>
                  <a:lnTo>
                    <a:pt x="917" y="1063"/>
                  </a:lnTo>
                  <a:lnTo>
                    <a:pt x="908" y="1067"/>
                  </a:lnTo>
                  <a:lnTo>
                    <a:pt x="890" y="1062"/>
                  </a:lnTo>
                  <a:lnTo>
                    <a:pt x="837" y="1046"/>
                  </a:lnTo>
                  <a:lnTo>
                    <a:pt x="785" y="1037"/>
                  </a:lnTo>
                  <a:lnTo>
                    <a:pt x="781" y="1037"/>
                  </a:lnTo>
                  <a:lnTo>
                    <a:pt x="778" y="1038"/>
                  </a:lnTo>
                  <a:lnTo>
                    <a:pt x="774" y="1039"/>
                  </a:lnTo>
                  <a:lnTo>
                    <a:pt x="759" y="1050"/>
                  </a:lnTo>
                  <a:lnTo>
                    <a:pt x="756" y="1053"/>
                  </a:lnTo>
                  <a:lnTo>
                    <a:pt x="756" y="1056"/>
                  </a:lnTo>
                  <a:lnTo>
                    <a:pt x="758" y="1061"/>
                  </a:lnTo>
                  <a:lnTo>
                    <a:pt x="761" y="1064"/>
                  </a:lnTo>
                  <a:lnTo>
                    <a:pt x="769" y="1066"/>
                  </a:lnTo>
                  <a:lnTo>
                    <a:pt x="786" y="1068"/>
                  </a:lnTo>
                  <a:lnTo>
                    <a:pt x="790" y="1070"/>
                  </a:lnTo>
                  <a:lnTo>
                    <a:pt x="794" y="1073"/>
                  </a:lnTo>
                  <a:lnTo>
                    <a:pt x="802" y="1090"/>
                  </a:lnTo>
                  <a:lnTo>
                    <a:pt x="807" y="1104"/>
                  </a:lnTo>
                  <a:lnTo>
                    <a:pt x="807" y="1109"/>
                  </a:lnTo>
                  <a:lnTo>
                    <a:pt x="807" y="1114"/>
                  </a:lnTo>
                  <a:lnTo>
                    <a:pt x="807" y="1116"/>
                  </a:lnTo>
                  <a:lnTo>
                    <a:pt x="804" y="1120"/>
                  </a:lnTo>
                  <a:lnTo>
                    <a:pt x="798" y="1124"/>
                  </a:lnTo>
                  <a:lnTo>
                    <a:pt x="765" y="1134"/>
                  </a:lnTo>
                  <a:lnTo>
                    <a:pt x="752" y="1162"/>
                  </a:lnTo>
                  <a:lnTo>
                    <a:pt x="751" y="1162"/>
                  </a:lnTo>
                  <a:lnTo>
                    <a:pt x="749" y="1166"/>
                  </a:lnTo>
                  <a:lnTo>
                    <a:pt x="748" y="1166"/>
                  </a:lnTo>
                  <a:lnTo>
                    <a:pt x="746" y="1166"/>
                  </a:lnTo>
                  <a:lnTo>
                    <a:pt x="742" y="1164"/>
                  </a:lnTo>
                  <a:lnTo>
                    <a:pt x="740" y="1164"/>
                  </a:lnTo>
                  <a:lnTo>
                    <a:pt x="737" y="1164"/>
                  </a:lnTo>
                  <a:lnTo>
                    <a:pt x="735" y="1166"/>
                  </a:lnTo>
                  <a:lnTo>
                    <a:pt x="732" y="1168"/>
                  </a:lnTo>
                  <a:lnTo>
                    <a:pt x="731" y="1166"/>
                  </a:lnTo>
                  <a:lnTo>
                    <a:pt x="729" y="1163"/>
                  </a:lnTo>
                  <a:lnTo>
                    <a:pt x="727" y="1161"/>
                  </a:lnTo>
                  <a:lnTo>
                    <a:pt x="724" y="1158"/>
                  </a:lnTo>
                  <a:lnTo>
                    <a:pt x="721" y="1155"/>
                  </a:lnTo>
                  <a:lnTo>
                    <a:pt x="720" y="1151"/>
                  </a:lnTo>
                  <a:lnTo>
                    <a:pt x="720" y="1150"/>
                  </a:lnTo>
                  <a:lnTo>
                    <a:pt x="723" y="1147"/>
                  </a:lnTo>
                  <a:lnTo>
                    <a:pt x="724" y="1146"/>
                  </a:lnTo>
                  <a:lnTo>
                    <a:pt x="724" y="1145"/>
                  </a:lnTo>
                  <a:lnTo>
                    <a:pt x="722" y="1142"/>
                  </a:lnTo>
                  <a:lnTo>
                    <a:pt x="722" y="1140"/>
                  </a:lnTo>
                  <a:lnTo>
                    <a:pt x="722" y="1135"/>
                  </a:lnTo>
                  <a:lnTo>
                    <a:pt x="722" y="1133"/>
                  </a:lnTo>
                  <a:lnTo>
                    <a:pt x="721" y="1131"/>
                  </a:lnTo>
                  <a:lnTo>
                    <a:pt x="716" y="1129"/>
                  </a:lnTo>
                  <a:lnTo>
                    <a:pt x="715" y="1128"/>
                  </a:lnTo>
                  <a:lnTo>
                    <a:pt x="714" y="1127"/>
                  </a:lnTo>
                  <a:lnTo>
                    <a:pt x="714" y="1123"/>
                  </a:lnTo>
                  <a:lnTo>
                    <a:pt x="713" y="1121"/>
                  </a:lnTo>
                  <a:lnTo>
                    <a:pt x="712" y="1120"/>
                  </a:lnTo>
                  <a:lnTo>
                    <a:pt x="696" y="1115"/>
                  </a:lnTo>
                  <a:lnTo>
                    <a:pt x="694" y="1114"/>
                  </a:lnTo>
                  <a:lnTo>
                    <a:pt x="694" y="1113"/>
                  </a:lnTo>
                  <a:lnTo>
                    <a:pt x="694" y="1109"/>
                  </a:lnTo>
                  <a:lnTo>
                    <a:pt x="694" y="1108"/>
                  </a:lnTo>
                  <a:lnTo>
                    <a:pt x="692" y="1108"/>
                  </a:lnTo>
                  <a:lnTo>
                    <a:pt x="687" y="1108"/>
                  </a:lnTo>
                  <a:lnTo>
                    <a:pt x="685" y="1109"/>
                  </a:lnTo>
                  <a:lnTo>
                    <a:pt x="683" y="1109"/>
                  </a:lnTo>
                  <a:lnTo>
                    <a:pt x="683" y="1114"/>
                  </a:lnTo>
                  <a:lnTo>
                    <a:pt x="682" y="1116"/>
                  </a:lnTo>
                  <a:lnTo>
                    <a:pt x="678" y="1118"/>
                  </a:lnTo>
                  <a:lnTo>
                    <a:pt x="677" y="1118"/>
                  </a:lnTo>
                  <a:lnTo>
                    <a:pt x="676" y="1124"/>
                  </a:lnTo>
                  <a:lnTo>
                    <a:pt x="674" y="1128"/>
                  </a:lnTo>
                  <a:lnTo>
                    <a:pt x="672" y="1129"/>
                  </a:lnTo>
                  <a:lnTo>
                    <a:pt x="667" y="1133"/>
                  </a:lnTo>
                  <a:lnTo>
                    <a:pt x="663" y="1134"/>
                  </a:lnTo>
                  <a:lnTo>
                    <a:pt x="663" y="1135"/>
                  </a:lnTo>
                  <a:lnTo>
                    <a:pt x="662" y="1137"/>
                  </a:lnTo>
                  <a:lnTo>
                    <a:pt x="660" y="1139"/>
                  </a:lnTo>
                  <a:lnTo>
                    <a:pt x="659" y="1140"/>
                  </a:lnTo>
                  <a:lnTo>
                    <a:pt x="657" y="1140"/>
                  </a:lnTo>
                  <a:lnTo>
                    <a:pt x="653" y="1137"/>
                  </a:lnTo>
                  <a:lnTo>
                    <a:pt x="646" y="1136"/>
                  </a:lnTo>
                  <a:lnTo>
                    <a:pt x="645" y="1136"/>
                  </a:lnTo>
                  <a:lnTo>
                    <a:pt x="644" y="1137"/>
                  </a:lnTo>
                  <a:lnTo>
                    <a:pt x="643" y="1140"/>
                  </a:lnTo>
                  <a:lnTo>
                    <a:pt x="617" y="1186"/>
                  </a:lnTo>
                  <a:lnTo>
                    <a:pt x="616" y="1189"/>
                  </a:lnTo>
                  <a:lnTo>
                    <a:pt x="611" y="1193"/>
                  </a:lnTo>
                  <a:lnTo>
                    <a:pt x="608" y="1187"/>
                  </a:lnTo>
                  <a:lnTo>
                    <a:pt x="605" y="1187"/>
                  </a:lnTo>
                  <a:lnTo>
                    <a:pt x="605" y="1183"/>
                  </a:lnTo>
                  <a:lnTo>
                    <a:pt x="588" y="1113"/>
                  </a:lnTo>
                  <a:lnTo>
                    <a:pt x="581" y="1109"/>
                  </a:lnTo>
                  <a:lnTo>
                    <a:pt x="509" y="1104"/>
                  </a:lnTo>
                  <a:lnTo>
                    <a:pt x="506" y="1104"/>
                  </a:lnTo>
                  <a:lnTo>
                    <a:pt x="507" y="1101"/>
                  </a:lnTo>
                  <a:lnTo>
                    <a:pt x="514" y="1095"/>
                  </a:lnTo>
                  <a:lnTo>
                    <a:pt x="514" y="1093"/>
                  </a:lnTo>
                  <a:lnTo>
                    <a:pt x="511" y="1090"/>
                  </a:lnTo>
                  <a:lnTo>
                    <a:pt x="470" y="1066"/>
                  </a:lnTo>
                  <a:lnTo>
                    <a:pt x="458" y="1063"/>
                  </a:lnTo>
                  <a:lnTo>
                    <a:pt x="440" y="1062"/>
                  </a:lnTo>
                  <a:lnTo>
                    <a:pt x="1" y="1050"/>
                  </a:lnTo>
                  <a:lnTo>
                    <a:pt x="1" y="1028"/>
                  </a:lnTo>
                  <a:lnTo>
                    <a:pt x="0" y="1015"/>
                  </a:lnTo>
                  <a:lnTo>
                    <a:pt x="0" y="1013"/>
                  </a:lnTo>
                  <a:lnTo>
                    <a:pt x="1" y="1011"/>
                  </a:lnTo>
                  <a:lnTo>
                    <a:pt x="2" y="1010"/>
                  </a:lnTo>
                  <a:lnTo>
                    <a:pt x="11" y="1001"/>
                  </a:lnTo>
                  <a:lnTo>
                    <a:pt x="13" y="997"/>
                  </a:lnTo>
                  <a:lnTo>
                    <a:pt x="15" y="997"/>
                  </a:lnTo>
                  <a:lnTo>
                    <a:pt x="19" y="997"/>
                  </a:lnTo>
                  <a:lnTo>
                    <a:pt x="22" y="997"/>
                  </a:lnTo>
                  <a:lnTo>
                    <a:pt x="24" y="997"/>
                  </a:lnTo>
                  <a:lnTo>
                    <a:pt x="27" y="995"/>
                  </a:lnTo>
                  <a:lnTo>
                    <a:pt x="28" y="994"/>
                  </a:lnTo>
                  <a:lnTo>
                    <a:pt x="29" y="992"/>
                  </a:lnTo>
                  <a:lnTo>
                    <a:pt x="28" y="983"/>
                  </a:lnTo>
                  <a:lnTo>
                    <a:pt x="28" y="979"/>
                  </a:lnTo>
                  <a:lnTo>
                    <a:pt x="30" y="978"/>
                  </a:lnTo>
                  <a:lnTo>
                    <a:pt x="34" y="974"/>
                  </a:lnTo>
                  <a:lnTo>
                    <a:pt x="39" y="967"/>
                  </a:lnTo>
                  <a:lnTo>
                    <a:pt x="41" y="963"/>
                  </a:lnTo>
                  <a:lnTo>
                    <a:pt x="41" y="960"/>
                  </a:lnTo>
                  <a:lnTo>
                    <a:pt x="41" y="947"/>
                  </a:lnTo>
                  <a:lnTo>
                    <a:pt x="41" y="943"/>
                  </a:lnTo>
                  <a:lnTo>
                    <a:pt x="31" y="926"/>
                  </a:lnTo>
                  <a:lnTo>
                    <a:pt x="31" y="924"/>
                  </a:lnTo>
                  <a:lnTo>
                    <a:pt x="31" y="920"/>
                  </a:lnTo>
                  <a:lnTo>
                    <a:pt x="31" y="914"/>
                  </a:lnTo>
                  <a:lnTo>
                    <a:pt x="31" y="911"/>
                  </a:lnTo>
                  <a:lnTo>
                    <a:pt x="32" y="909"/>
                  </a:lnTo>
                  <a:lnTo>
                    <a:pt x="35" y="905"/>
                  </a:lnTo>
                  <a:lnTo>
                    <a:pt x="37" y="902"/>
                  </a:lnTo>
                  <a:lnTo>
                    <a:pt x="38" y="900"/>
                  </a:lnTo>
                  <a:lnTo>
                    <a:pt x="38" y="896"/>
                  </a:lnTo>
                  <a:lnTo>
                    <a:pt x="39" y="892"/>
                  </a:lnTo>
                  <a:lnTo>
                    <a:pt x="41" y="890"/>
                  </a:lnTo>
                  <a:lnTo>
                    <a:pt x="42" y="889"/>
                  </a:lnTo>
                  <a:lnTo>
                    <a:pt x="46" y="888"/>
                  </a:lnTo>
                  <a:lnTo>
                    <a:pt x="48" y="887"/>
                  </a:lnTo>
                  <a:lnTo>
                    <a:pt x="49" y="885"/>
                  </a:lnTo>
                  <a:lnTo>
                    <a:pt x="49" y="880"/>
                  </a:lnTo>
                  <a:lnTo>
                    <a:pt x="50" y="869"/>
                  </a:lnTo>
                  <a:lnTo>
                    <a:pt x="48" y="862"/>
                  </a:lnTo>
                  <a:lnTo>
                    <a:pt x="47" y="858"/>
                  </a:lnTo>
                  <a:lnTo>
                    <a:pt x="48" y="854"/>
                  </a:lnTo>
                  <a:lnTo>
                    <a:pt x="48" y="853"/>
                  </a:lnTo>
                  <a:lnTo>
                    <a:pt x="51" y="847"/>
                  </a:lnTo>
                  <a:lnTo>
                    <a:pt x="55" y="840"/>
                  </a:lnTo>
                  <a:lnTo>
                    <a:pt x="57" y="835"/>
                  </a:lnTo>
                  <a:lnTo>
                    <a:pt x="62" y="827"/>
                  </a:lnTo>
                  <a:lnTo>
                    <a:pt x="65" y="824"/>
                  </a:lnTo>
                  <a:lnTo>
                    <a:pt x="68" y="822"/>
                  </a:lnTo>
                  <a:lnTo>
                    <a:pt x="69" y="821"/>
                  </a:lnTo>
                  <a:lnTo>
                    <a:pt x="77" y="816"/>
                  </a:lnTo>
                  <a:lnTo>
                    <a:pt x="81" y="813"/>
                  </a:lnTo>
                  <a:lnTo>
                    <a:pt x="87" y="812"/>
                  </a:lnTo>
                  <a:lnTo>
                    <a:pt x="92" y="812"/>
                  </a:lnTo>
                  <a:lnTo>
                    <a:pt x="263" y="833"/>
                  </a:lnTo>
                  <a:lnTo>
                    <a:pt x="266" y="836"/>
                  </a:lnTo>
                  <a:lnTo>
                    <a:pt x="269" y="840"/>
                  </a:lnTo>
                  <a:lnTo>
                    <a:pt x="271" y="844"/>
                  </a:lnTo>
                  <a:lnTo>
                    <a:pt x="274" y="845"/>
                  </a:lnTo>
                  <a:lnTo>
                    <a:pt x="279" y="846"/>
                  </a:lnTo>
                  <a:lnTo>
                    <a:pt x="287" y="847"/>
                  </a:lnTo>
                  <a:lnTo>
                    <a:pt x="300" y="854"/>
                  </a:lnTo>
                  <a:lnTo>
                    <a:pt x="302" y="856"/>
                  </a:lnTo>
                  <a:lnTo>
                    <a:pt x="304" y="860"/>
                  </a:lnTo>
                  <a:lnTo>
                    <a:pt x="307" y="862"/>
                  </a:lnTo>
                  <a:lnTo>
                    <a:pt x="309" y="863"/>
                  </a:lnTo>
                  <a:lnTo>
                    <a:pt x="313" y="862"/>
                  </a:lnTo>
                  <a:lnTo>
                    <a:pt x="323" y="858"/>
                  </a:lnTo>
                  <a:lnTo>
                    <a:pt x="326" y="841"/>
                  </a:lnTo>
                  <a:lnTo>
                    <a:pt x="328" y="834"/>
                  </a:lnTo>
                  <a:lnTo>
                    <a:pt x="341" y="820"/>
                  </a:lnTo>
                  <a:lnTo>
                    <a:pt x="361" y="804"/>
                  </a:lnTo>
                  <a:lnTo>
                    <a:pt x="374" y="785"/>
                  </a:lnTo>
                  <a:lnTo>
                    <a:pt x="377" y="781"/>
                  </a:lnTo>
                  <a:lnTo>
                    <a:pt x="381" y="778"/>
                  </a:lnTo>
                  <a:lnTo>
                    <a:pt x="386" y="777"/>
                  </a:lnTo>
                  <a:lnTo>
                    <a:pt x="391" y="776"/>
                  </a:lnTo>
                  <a:lnTo>
                    <a:pt x="394" y="777"/>
                  </a:lnTo>
                  <a:lnTo>
                    <a:pt x="400" y="779"/>
                  </a:lnTo>
                  <a:lnTo>
                    <a:pt x="404" y="780"/>
                  </a:lnTo>
                  <a:lnTo>
                    <a:pt x="405" y="779"/>
                  </a:lnTo>
                  <a:lnTo>
                    <a:pt x="408" y="777"/>
                  </a:lnTo>
                  <a:lnTo>
                    <a:pt x="411" y="776"/>
                  </a:lnTo>
                  <a:lnTo>
                    <a:pt x="437" y="777"/>
                  </a:lnTo>
                  <a:lnTo>
                    <a:pt x="443" y="776"/>
                  </a:lnTo>
                  <a:lnTo>
                    <a:pt x="453" y="768"/>
                  </a:lnTo>
                  <a:lnTo>
                    <a:pt x="458" y="767"/>
                  </a:lnTo>
                  <a:lnTo>
                    <a:pt x="496" y="766"/>
                  </a:lnTo>
                  <a:lnTo>
                    <a:pt x="501" y="760"/>
                  </a:lnTo>
                  <a:lnTo>
                    <a:pt x="502" y="758"/>
                  </a:lnTo>
                  <a:lnTo>
                    <a:pt x="505" y="754"/>
                  </a:lnTo>
                  <a:lnTo>
                    <a:pt x="504" y="719"/>
                  </a:lnTo>
                  <a:lnTo>
                    <a:pt x="503" y="715"/>
                  </a:lnTo>
                  <a:lnTo>
                    <a:pt x="504" y="713"/>
                  </a:lnTo>
                  <a:lnTo>
                    <a:pt x="506" y="711"/>
                  </a:lnTo>
                  <a:lnTo>
                    <a:pt x="511" y="702"/>
                  </a:lnTo>
                  <a:lnTo>
                    <a:pt x="511" y="701"/>
                  </a:lnTo>
                  <a:lnTo>
                    <a:pt x="513" y="698"/>
                  </a:lnTo>
                  <a:lnTo>
                    <a:pt x="512" y="692"/>
                  </a:lnTo>
                  <a:lnTo>
                    <a:pt x="511" y="688"/>
                  </a:lnTo>
                  <a:lnTo>
                    <a:pt x="510" y="682"/>
                  </a:lnTo>
                  <a:lnTo>
                    <a:pt x="507" y="679"/>
                  </a:lnTo>
                  <a:lnTo>
                    <a:pt x="491" y="659"/>
                  </a:lnTo>
                  <a:lnTo>
                    <a:pt x="488" y="655"/>
                  </a:lnTo>
                  <a:lnTo>
                    <a:pt x="476" y="649"/>
                  </a:lnTo>
                  <a:lnTo>
                    <a:pt x="475" y="648"/>
                  </a:lnTo>
                  <a:lnTo>
                    <a:pt x="474" y="646"/>
                  </a:lnTo>
                  <a:lnTo>
                    <a:pt x="476" y="645"/>
                  </a:lnTo>
                  <a:lnTo>
                    <a:pt x="479" y="643"/>
                  </a:lnTo>
                  <a:lnTo>
                    <a:pt x="485" y="641"/>
                  </a:lnTo>
                  <a:lnTo>
                    <a:pt x="488" y="639"/>
                  </a:lnTo>
                  <a:lnTo>
                    <a:pt x="490" y="637"/>
                  </a:lnTo>
                  <a:lnTo>
                    <a:pt x="491" y="635"/>
                  </a:lnTo>
                  <a:lnTo>
                    <a:pt x="490" y="623"/>
                  </a:lnTo>
                  <a:lnTo>
                    <a:pt x="490" y="615"/>
                  </a:lnTo>
                  <a:lnTo>
                    <a:pt x="491" y="606"/>
                  </a:lnTo>
                  <a:lnTo>
                    <a:pt x="493" y="599"/>
                  </a:lnTo>
                  <a:lnTo>
                    <a:pt x="501" y="589"/>
                  </a:lnTo>
                  <a:lnTo>
                    <a:pt x="503" y="583"/>
                  </a:lnTo>
                  <a:lnTo>
                    <a:pt x="504" y="581"/>
                  </a:lnTo>
                  <a:lnTo>
                    <a:pt x="504" y="578"/>
                  </a:lnTo>
                  <a:lnTo>
                    <a:pt x="504" y="576"/>
                  </a:lnTo>
                  <a:lnTo>
                    <a:pt x="502" y="575"/>
                  </a:lnTo>
                  <a:lnTo>
                    <a:pt x="493" y="570"/>
                  </a:lnTo>
                  <a:lnTo>
                    <a:pt x="491" y="569"/>
                  </a:lnTo>
                  <a:lnTo>
                    <a:pt x="490" y="568"/>
                  </a:lnTo>
                  <a:lnTo>
                    <a:pt x="488" y="565"/>
                  </a:lnTo>
                  <a:lnTo>
                    <a:pt x="486" y="563"/>
                  </a:lnTo>
                  <a:lnTo>
                    <a:pt x="484" y="558"/>
                  </a:lnTo>
                  <a:lnTo>
                    <a:pt x="483" y="555"/>
                  </a:lnTo>
                  <a:lnTo>
                    <a:pt x="481" y="552"/>
                  </a:lnTo>
                  <a:lnTo>
                    <a:pt x="480" y="550"/>
                  </a:lnTo>
                  <a:lnTo>
                    <a:pt x="478" y="548"/>
                  </a:lnTo>
                  <a:lnTo>
                    <a:pt x="475" y="545"/>
                  </a:lnTo>
                  <a:lnTo>
                    <a:pt x="472" y="544"/>
                  </a:lnTo>
                  <a:lnTo>
                    <a:pt x="599" y="549"/>
                  </a:lnTo>
                  <a:lnTo>
                    <a:pt x="625" y="552"/>
                  </a:lnTo>
                  <a:lnTo>
                    <a:pt x="625" y="554"/>
                  </a:lnTo>
                  <a:lnTo>
                    <a:pt x="625" y="561"/>
                  </a:lnTo>
                  <a:lnTo>
                    <a:pt x="627" y="569"/>
                  </a:lnTo>
                  <a:lnTo>
                    <a:pt x="629" y="571"/>
                  </a:lnTo>
                  <a:lnTo>
                    <a:pt x="633" y="576"/>
                  </a:lnTo>
                  <a:lnTo>
                    <a:pt x="635" y="577"/>
                  </a:lnTo>
                  <a:lnTo>
                    <a:pt x="635" y="579"/>
                  </a:lnTo>
                  <a:lnTo>
                    <a:pt x="636" y="585"/>
                  </a:lnTo>
                  <a:lnTo>
                    <a:pt x="637" y="590"/>
                  </a:lnTo>
                  <a:lnTo>
                    <a:pt x="638" y="596"/>
                  </a:lnTo>
                  <a:lnTo>
                    <a:pt x="640" y="602"/>
                  </a:lnTo>
                  <a:lnTo>
                    <a:pt x="641" y="604"/>
                  </a:lnTo>
                  <a:lnTo>
                    <a:pt x="643" y="606"/>
                  </a:lnTo>
                  <a:lnTo>
                    <a:pt x="647" y="609"/>
                  </a:lnTo>
                  <a:lnTo>
                    <a:pt x="653" y="607"/>
                  </a:lnTo>
                  <a:lnTo>
                    <a:pt x="661" y="600"/>
                  </a:lnTo>
                  <a:lnTo>
                    <a:pt x="668" y="592"/>
                  </a:lnTo>
                  <a:lnTo>
                    <a:pt x="671" y="585"/>
                  </a:lnTo>
                  <a:lnTo>
                    <a:pt x="669" y="578"/>
                  </a:lnTo>
                  <a:lnTo>
                    <a:pt x="668" y="573"/>
                  </a:lnTo>
                  <a:lnTo>
                    <a:pt x="670" y="569"/>
                  </a:lnTo>
                  <a:lnTo>
                    <a:pt x="673" y="568"/>
                  </a:lnTo>
                  <a:lnTo>
                    <a:pt x="676" y="567"/>
                  </a:lnTo>
                  <a:lnTo>
                    <a:pt x="680" y="568"/>
                  </a:lnTo>
                  <a:lnTo>
                    <a:pt x="683" y="572"/>
                  </a:lnTo>
                  <a:lnTo>
                    <a:pt x="683" y="575"/>
                  </a:lnTo>
                  <a:lnTo>
                    <a:pt x="685" y="577"/>
                  </a:lnTo>
                  <a:lnTo>
                    <a:pt x="688" y="577"/>
                  </a:lnTo>
                  <a:lnTo>
                    <a:pt x="690" y="575"/>
                  </a:lnTo>
                  <a:lnTo>
                    <a:pt x="690" y="573"/>
                  </a:lnTo>
                  <a:lnTo>
                    <a:pt x="690" y="570"/>
                  </a:lnTo>
                  <a:lnTo>
                    <a:pt x="690" y="569"/>
                  </a:lnTo>
                  <a:lnTo>
                    <a:pt x="700" y="555"/>
                  </a:lnTo>
                  <a:lnTo>
                    <a:pt x="702" y="550"/>
                  </a:lnTo>
                  <a:lnTo>
                    <a:pt x="702" y="549"/>
                  </a:lnTo>
                  <a:lnTo>
                    <a:pt x="702" y="545"/>
                  </a:lnTo>
                  <a:lnTo>
                    <a:pt x="702" y="542"/>
                  </a:lnTo>
                  <a:lnTo>
                    <a:pt x="704" y="540"/>
                  </a:lnTo>
                  <a:lnTo>
                    <a:pt x="710" y="540"/>
                  </a:lnTo>
                  <a:lnTo>
                    <a:pt x="711" y="540"/>
                  </a:lnTo>
                  <a:lnTo>
                    <a:pt x="711" y="536"/>
                  </a:lnTo>
                  <a:lnTo>
                    <a:pt x="711" y="531"/>
                  </a:lnTo>
                  <a:lnTo>
                    <a:pt x="711" y="527"/>
                  </a:lnTo>
                  <a:lnTo>
                    <a:pt x="715" y="522"/>
                  </a:lnTo>
                  <a:lnTo>
                    <a:pt x="722" y="523"/>
                  </a:lnTo>
                  <a:lnTo>
                    <a:pt x="724" y="524"/>
                  </a:lnTo>
                  <a:lnTo>
                    <a:pt x="730" y="528"/>
                  </a:lnTo>
                  <a:lnTo>
                    <a:pt x="732" y="530"/>
                  </a:lnTo>
                  <a:lnTo>
                    <a:pt x="736" y="531"/>
                  </a:lnTo>
                  <a:lnTo>
                    <a:pt x="762" y="532"/>
                  </a:lnTo>
                  <a:lnTo>
                    <a:pt x="769" y="534"/>
                  </a:lnTo>
                  <a:lnTo>
                    <a:pt x="773" y="539"/>
                  </a:lnTo>
                  <a:lnTo>
                    <a:pt x="794" y="590"/>
                  </a:lnTo>
                  <a:lnTo>
                    <a:pt x="797" y="597"/>
                  </a:lnTo>
                  <a:lnTo>
                    <a:pt x="800" y="602"/>
                  </a:lnTo>
                  <a:lnTo>
                    <a:pt x="807" y="607"/>
                  </a:lnTo>
                  <a:lnTo>
                    <a:pt x="810" y="609"/>
                  </a:lnTo>
                  <a:lnTo>
                    <a:pt x="813" y="609"/>
                  </a:lnTo>
                  <a:lnTo>
                    <a:pt x="816" y="608"/>
                  </a:lnTo>
                  <a:lnTo>
                    <a:pt x="819" y="606"/>
                  </a:lnTo>
                  <a:lnTo>
                    <a:pt x="822" y="605"/>
                  </a:lnTo>
                  <a:lnTo>
                    <a:pt x="825" y="605"/>
                  </a:lnTo>
                  <a:lnTo>
                    <a:pt x="833" y="604"/>
                  </a:lnTo>
                  <a:lnTo>
                    <a:pt x="836" y="604"/>
                  </a:lnTo>
                  <a:lnTo>
                    <a:pt x="839" y="602"/>
                  </a:lnTo>
                  <a:lnTo>
                    <a:pt x="843" y="601"/>
                  </a:lnTo>
                  <a:lnTo>
                    <a:pt x="860" y="601"/>
                  </a:lnTo>
                  <a:lnTo>
                    <a:pt x="871" y="600"/>
                  </a:lnTo>
                  <a:lnTo>
                    <a:pt x="874" y="599"/>
                  </a:lnTo>
                  <a:lnTo>
                    <a:pt x="876" y="597"/>
                  </a:lnTo>
                  <a:lnTo>
                    <a:pt x="880" y="594"/>
                  </a:lnTo>
                  <a:lnTo>
                    <a:pt x="883" y="592"/>
                  </a:lnTo>
                  <a:lnTo>
                    <a:pt x="886" y="592"/>
                  </a:lnTo>
                  <a:lnTo>
                    <a:pt x="889" y="592"/>
                  </a:lnTo>
                  <a:lnTo>
                    <a:pt x="892" y="592"/>
                  </a:lnTo>
                  <a:lnTo>
                    <a:pt x="911" y="597"/>
                  </a:lnTo>
                  <a:lnTo>
                    <a:pt x="914" y="597"/>
                  </a:lnTo>
                  <a:lnTo>
                    <a:pt x="917" y="597"/>
                  </a:lnTo>
                  <a:lnTo>
                    <a:pt x="923" y="596"/>
                  </a:lnTo>
                  <a:lnTo>
                    <a:pt x="929" y="595"/>
                  </a:lnTo>
                  <a:lnTo>
                    <a:pt x="939" y="595"/>
                  </a:lnTo>
                  <a:lnTo>
                    <a:pt x="941" y="595"/>
                  </a:lnTo>
                  <a:lnTo>
                    <a:pt x="956" y="599"/>
                  </a:lnTo>
                  <a:lnTo>
                    <a:pt x="962" y="599"/>
                  </a:lnTo>
                  <a:lnTo>
                    <a:pt x="982" y="598"/>
                  </a:lnTo>
                  <a:lnTo>
                    <a:pt x="986" y="597"/>
                  </a:lnTo>
                  <a:lnTo>
                    <a:pt x="989" y="596"/>
                  </a:lnTo>
                  <a:lnTo>
                    <a:pt x="993" y="594"/>
                  </a:lnTo>
                  <a:lnTo>
                    <a:pt x="994" y="593"/>
                  </a:lnTo>
                  <a:lnTo>
                    <a:pt x="1006" y="591"/>
                  </a:lnTo>
                  <a:lnTo>
                    <a:pt x="1031" y="590"/>
                  </a:lnTo>
                  <a:lnTo>
                    <a:pt x="1035" y="588"/>
                  </a:lnTo>
                  <a:lnTo>
                    <a:pt x="1036" y="587"/>
                  </a:lnTo>
                  <a:lnTo>
                    <a:pt x="1034" y="552"/>
                  </a:lnTo>
                  <a:lnTo>
                    <a:pt x="1034" y="550"/>
                  </a:lnTo>
                  <a:lnTo>
                    <a:pt x="1037" y="548"/>
                  </a:lnTo>
                  <a:lnTo>
                    <a:pt x="1080" y="513"/>
                  </a:lnTo>
                  <a:lnTo>
                    <a:pt x="1083" y="512"/>
                  </a:lnTo>
                  <a:lnTo>
                    <a:pt x="1088" y="503"/>
                  </a:lnTo>
                  <a:lnTo>
                    <a:pt x="1095" y="496"/>
                  </a:lnTo>
                  <a:lnTo>
                    <a:pt x="1097" y="494"/>
                  </a:lnTo>
                  <a:lnTo>
                    <a:pt x="1107" y="488"/>
                  </a:lnTo>
                  <a:lnTo>
                    <a:pt x="1120" y="483"/>
                  </a:lnTo>
                  <a:lnTo>
                    <a:pt x="1123" y="482"/>
                  </a:lnTo>
                  <a:lnTo>
                    <a:pt x="1142" y="456"/>
                  </a:lnTo>
                  <a:lnTo>
                    <a:pt x="1154" y="445"/>
                  </a:lnTo>
                  <a:lnTo>
                    <a:pt x="1156" y="442"/>
                  </a:lnTo>
                  <a:lnTo>
                    <a:pt x="1157" y="440"/>
                  </a:lnTo>
                  <a:lnTo>
                    <a:pt x="1159" y="440"/>
                  </a:lnTo>
                  <a:lnTo>
                    <a:pt x="1167" y="438"/>
                  </a:lnTo>
                  <a:lnTo>
                    <a:pt x="1174" y="438"/>
                  </a:lnTo>
                  <a:lnTo>
                    <a:pt x="1181" y="442"/>
                  </a:lnTo>
                  <a:lnTo>
                    <a:pt x="1184" y="445"/>
                  </a:lnTo>
                  <a:lnTo>
                    <a:pt x="1186" y="451"/>
                  </a:lnTo>
                  <a:lnTo>
                    <a:pt x="1189" y="455"/>
                  </a:lnTo>
                  <a:lnTo>
                    <a:pt x="1193" y="455"/>
                  </a:lnTo>
                  <a:lnTo>
                    <a:pt x="1197" y="454"/>
                  </a:lnTo>
                  <a:lnTo>
                    <a:pt x="1203" y="446"/>
                  </a:lnTo>
                  <a:lnTo>
                    <a:pt x="1207" y="444"/>
                  </a:lnTo>
                  <a:lnTo>
                    <a:pt x="1214" y="441"/>
                  </a:lnTo>
                  <a:lnTo>
                    <a:pt x="1232" y="429"/>
                  </a:lnTo>
                  <a:lnTo>
                    <a:pt x="1276" y="412"/>
                  </a:lnTo>
                  <a:lnTo>
                    <a:pt x="1282" y="408"/>
                  </a:lnTo>
                  <a:lnTo>
                    <a:pt x="1300" y="391"/>
                  </a:lnTo>
                  <a:lnTo>
                    <a:pt x="1306" y="388"/>
                  </a:lnTo>
                  <a:lnTo>
                    <a:pt x="1314" y="389"/>
                  </a:lnTo>
                  <a:lnTo>
                    <a:pt x="1320" y="391"/>
                  </a:lnTo>
                  <a:lnTo>
                    <a:pt x="1324" y="396"/>
                  </a:lnTo>
                  <a:lnTo>
                    <a:pt x="1331" y="399"/>
                  </a:lnTo>
                  <a:lnTo>
                    <a:pt x="1334" y="400"/>
                  </a:lnTo>
                  <a:lnTo>
                    <a:pt x="1337" y="399"/>
                  </a:lnTo>
                  <a:lnTo>
                    <a:pt x="1340" y="399"/>
                  </a:lnTo>
                  <a:lnTo>
                    <a:pt x="1343" y="403"/>
                  </a:lnTo>
                  <a:lnTo>
                    <a:pt x="1344" y="406"/>
                  </a:lnTo>
                  <a:lnTo>
                    <a:pt x="1343" y="409"/>
                  </a:lnTo>
                  <a:lnTo>
                    <a:pt x="1342" y="413"/>
                  </a:lnTo>
                  <a:lnTo>
                    <a:pt x="1340" y="415"/>
                  </a:lnTo>
                  <a:lnTo>
                    <a:pt x="1338" y="417"/>
                  </a:lnTo>
                  <a:lnTo>
                    <a:pt x="1333" y="418"/>
                  </a:lnTo>
                  <a:lnTo>
                    <a:pt x="1330" y="420"/>
                  </a:lnTo>
                  <a:lnTo>
                    <a:pt x="1330" y="423"/>
                  </a:lnTo>
                  <a:lnTo>
                    <a:pt x="1330" y="429"/>
                  </a:lnTo>
                  <a:lnTo>
                    <a:pt x="1330" y="432"/>
                  </a:lnTo>
                  <a:lnTo>
                    <a:pt x="1328" y="433"/>
                  </a:lnTo>
                  <a:lnTo>
                    <a:pt x="1324" y="434"/>
                  </a:lnTo>
                  <a:lnTo>
                    <a:pt x="1323" y="436"/>
                  </a:lnTo>
                  <a:lnTo>
                    <a:pt x="1323" y="440"/>
                  </a:lnTo>
                  <a:lnTo>
                    <a:pt x="1324" y="444"/>
                  </a:lnTo>
                  <a:lnTo>
                    <a:pt x="1325" y="447"/>
                  </a:lnTo>
                  <a:lnTo>
                    <a:pt x="1327" y="451"/>
                  </a:lnTo>
                  <a:lnTo>
                    <a:pt x="1330" y="453"/>
                  </a:lnTo>
                  <a:lnTo>
                    <a:pt x="1334" y="456"/>
                  </a:lnTo>
                  <a:lnTo>
                    <a:pt x="1342" y="458"/>
                  </a:lnTo>
                  <a:lnTo>
                    <a:pt x="1353" y="462"/>
                  </a:lnTo>
                  <a:lnTo>
                    <a:pt x="1373" y="462"/>
                  </a:lnTo>
                  <a:lnTo>
                    <a:pt x="1379" y="462"/>
                  </a:lnTo>
                  <a:lnTo>
                    <a:pt x="1383" y="451"/>
                  </a:lnTo>
                  <a:lnTo>
                    <a:pt x="1383" y="369"/>
                  </a:lnTo>
                  <a:lnTo>
                    <a:pt x="1383" y="276"/>
                  </a:lnTo>
                  <a:lnTo>
                    <a:pt x="1383" y="221"/>
                  </a:lnTo>
                  <a:lnTo>
                    <a:pt x="1383" y="174"/>
                  </a:lnTo>
                  <a:lnTo>
                    <a:pt x="1383" y="121"/>
                  </a:lnTo>
                  <a:lnTo>
                    <a:pt x="1383" y="50"/>
                  </a:lnTo>
                  <a:lnTo>
                    <a:pt x="1390" y="49"/>
                  </a:lnTo>
                  <a:lnTo>
                    <a:pt x="1392" y="47"/>
                  </a:lnTo>
                  <a:lnTo>
                    <a:pt x="1393" y="47"/>
                  </a:lnTo>
                  <a:lnTo>
                    <a:pt x="1396" y="42"/>
                  </a:lnTo>
                  <a:lnTo>
                    <a:pt x="1397" y="39"/>
                  </a:lnTo>
                  <a:lnTo>
                    <a:pt x="1399" y="36"/>
                  </a:lnTo>
                  <a:lnTo>
                    <a:pt x="1400" y="19"/>
                  </a:lnTo>
                  <a:lnTo>
                    <a:pt x="1401" y="17"/>
                  </a:lnTo>
                  <a:lnTo>
                    <a:pt x="1402" y="15"/>
                  </a:lnTo>
                  <a:lnTo>
                    <a:pt x="1404" y="13"/>
                  </a:lnTo>
                  <a:lnTo>
                    <a:pt x="1430" y="2"/>
                  </a:lnTo>
                  <a:lnTo>
                    <a:pt x="1436" y="1"/>
                  </a:lnTo>
                  <a:lnTo>
                    <a:pt x="1443" y="0"/>
                  </a:lnTo>
                  <a:lnTo>
                    <a:pt x="1445" y="0"/>
                  </a:lnTo>
                  <a:lnTo>
                    <a:pt x="1447" y="1"/>
                  </a:lnTo>
                  <a:lnTo>
                    <a:pt x="1449" y="4"/>
                  </a:lnTo>
                  <a:lnTo>
                    <a:pt x="1455" y="11"/>
                  </a:lnTo>
                  <a:lnTo>
                    <a:pt x="1460" y="21"/>
                  </a:lnTo>
                  <a:lnTo>
                    <a:pt x="1461" y="25"/>
                  </a:lnTo>
                  <a:lnTo>
                    <a:pt x="1462" y="30"/>
                  </a:lnTo>
                  <a:lnTo>
                    <a:pt x="1463" y="33"/>
                  </a:lnTo>
                  <a:lnTo>
                    <a:pt x="1464" y="36"/>
                  </a:lnTo>
                  <a:lnTo>
                    <a:pt x="1468" y="42"/>
                  </a:lnTo>
                  <a:lnTo>
                    <a:pt x="1469" y="44"/>
                  </a:lnTo>
                  <a:lnTo>
                    <a:pt x="1472" y="47"/>
                  </a:lnTo>
                  <a:lnTo>
                    <a:pt x="1474" y="48"/>
                  </a:lnTo>
                  <a:lnTo>
                    <a:pt x="1478" y="51"/>
                  </a:lnTo>
                  <a:lnTo>
                    <a:pt x="1481" y="53"/>
                  </a:lnTo>
                  <a:lnTo>
                    <a:pt x="1484" y="54"/>
                  </a:lnTo>
                  <a:lnTo>
                    <a:pt x="1487" y="55"/>
                  </a:lnTo>
                  <a:lnTo>
                    <a:pt x="1489" y="55"/>
                  </a:lnTo>
                  <a:lnTo>
                    <a:pt x="1491" y="57"/>
                  </a:lnTo>
                  <a:lnTo>
                    <a:pt x="1494" y="62"/>
                  </a:lnTo>
                  <a:lnTo>
                    <a:pt x="1496" y="64"/>
                  </a:lnTo>
                  <a:lnTo>
                    <a:pt x="1503" y="66"/>
                  </a:lnTo>
                  <a:lnTo>
                    <a:pt x="1506" y="67"/>
                  </a:lnTo>
                  <a:lnTo>
                    <a:pt x="1508" y="67"/>
                  </a:lnTo>
                  <a:lnTo>
                    <a:pt x="1513" y="70"/>
                  </a:lnTo>
                  <a:lnTo>
                    <a:pt x="1517" y="72"/>
                  </a:lnTo>
                  <a:lnTo>
                    <a:pt x="1522" y="75"/>
                  </a:lnTo>
                  <a:lnTo>
                    <a:pt x="1526" y="76"/>
                  </a:lnTo>
                  <a:lnTo>
                    <a:pt x="1533" y="77"/>
                  </a:lnTo>
                  <a:lnTo>
                    <a:pt x="1535" y="78"/>
                  </a:lnTo>
                  <a:lnTo>
                    <a:pt x="1538" y="80"/>
                  </a:lnTo>
                  <a:lnTo>
                    <a:pt x="1542" y="82"/>
                  </a:lnTo>
                  <a:lnTo>
                    <a:pt x="1547" y="82"/>
                  </a:lnTo>
                  <a:lnTo>
                    <a:pt x="1550" y="82"/>
                  </a:lnTo>
                  <a:lnTo>
                    <a:pt x="1553" y="84"/>
                  </a:lnTo>
                  <a:lnTo>
                    <a:pt x="1557" y="86"/>
                  </a:lnTo>
                  <a:lnTo>
                    <a:pt x="1560" y="87"/>
                  </a:lnTo>
                  <a:lnTo>
                    <a:pt x="1563" y="87"/>
                  </a:lnTo>
                  <a:lnTo>
                    <a:pt x="1567" y="86"/>
                  </a:lnTo>
                  <a:lnTo>
                    <a:pt x="1572" y="86"/>
                  </a:lnTo>
                  <a:lnTo>
                    <a:pt x="1574" y="86"/>
                  </a:lnTo>
                  <a:lnTo>
                    <a:pt x="1576" y="89"/>
                  </a:lnTo>
                  <a:lnTo>
                    <a:pt x="1578" y="93"/>
                  </a:lnTo>
                  <a:lnTo>
                    <a:pt x="1580" y="95"/>
                  </a:lnTo>
                  <a:lnTo>
                    <a:pt x="1582" y="96"/>
                  </a:lnTo>
                  <a:lnTo>
                    <a:pt x="1584" y="98"/>
                  </a:lnTo>
                  <a:lnTo>
                    <a:pt x="1586" y="98"/>
                  </a:lnTo>
                  <a:lnTo>
                    <a:pt x="1588" y="98"/>
                  </a:lnTo>
                  <a:lnTo>
                    <a:pt x="1592" y="96"/>
                  </a:lnTo>
                  <a:lnTo>
                    <a:pt x="1595" y="96"/>
                  </a:lnTo>
                  <a:lnTo>
                    <a:pt x="1598" y="96"/>
                  </a:lnTo>
                  <a:lnTo>
                    <a:pt x="1600" y="98"/>
                  </a:lnTo>
                  <a:lnTo>
                    <a:pt x="1602" y="100"/>
                  </a:lnTo>
                  <a:lnTo>
                    <a:pt x="1603" y="103"/>
                  </a:lnTo>
                  <a:lnTo>
                    <a:pt x="1604" y="105"/>
                  </a:lnTo>
                  <a:lnTo>
                    <a:pt x="1604" y="108"/>
                  </a:lnTo>
                  <a:lnTo>
                    <a:pt x="1603" y="122"/>
                  </a:lnTo>
                  <a:lnTo>
                    <a:pt x="1603" y="125"/>
                  </a:lnTo>
                  <a:lnTo>
                    <a:pt x="1600" y="133"/>
                  </a:lnTo>
                  <a:lnTo>
                    <a:pt x="1599" y="135"/>
                  </a:lnTo>
                  <a:lnTo>
                    <a:pt x="1599" y="139"/>
                  </a:lnTo>
                  <a:lnTo>
                    <a:pt x="1600" y="142"/>
                  </a:lnTo>
                  <a:lnTo>
                    <a:pt x="1601" y="146"/>
                  </a:lnTo>
                  <a:lnTo>
                    <a:pt x="1602" y="147"/>
                  </a:lnTo>
                  <a:lnTo>
                    <a:pt x="1603" y="149"/>
                  </a:lnTo>
                  <a:lnTo>
                    <a:pt x="1608" y="152"/>
                  </a:lnTo>
                  <a:lnTo>
                    <a:pt x="1616" y="155"/>
                  </a:lnTo>
                  <a:lnTo>
                    <a:pt x="1619" y="157"/>
                  </a:lnTo>
                  <a:lnTo>
                    <a:pt x="1620" y="159"/>
                  </a:lnTo>
                  <a:lnTo>
                    <a:pt x="1621" y="161"/>
                  </a:lnTo>
                  <a:lnTo>
                    <a:pt x="1623" y="165"/>
                  </a:lnTo>
                  <a:lnTo>
                    <a:pt x="1623" y="168"/>
                  </a:lnTo>
                  <a:lnTo>
                    <a:pt x="1622" y="170"/>
                  </a:lnTo>
                  <a:lnTo>
                    <a:pt x="1620" y="176"/>
                  </a:lnTo>
                  <a:lnTo>
                    <a:pt x="1620" y="180"/>
                  </a:lnTo>
                  <a:lnTo>
                    <a:pt x="1620" y="181"/>
                  </a:lnTo>
                  <a:lnTo>
                    <a:pt x="1622" y="184"/>
                  </a:lnTo>
                  <a:lnTo>
                    <a:pt x="1626" y="188"/>
                  </a:lnTo>
                  <a:lnTo>
                    <a:pt x="1634" y="195"/>
                  </a:lnTo>
                  <a:lnTo>
                    <a:pt x="1639" y="197"/>
                  </a:lnTo>
                  <a:lnTo>
                    <a:pt x="1641" y="198"/>
                  </a:lnTo>
                  <a:lnTo>
                    <a:pt x="1646" y="196"/>
                  </a:lnTo>
                  <a:lnTo>
                    <a:pt x="1649" y="194"/>
                  </a:lnTo>
                  <a:lnTo>
                    <a:pt x="1651" y="192"/>
                  </a:lnTo>
                  <a:lnTo>
                    <a:pt x="1655" y="187"/>
                  </a:lnTo>
                  <a:lnTo>
                    <a:pt x="1656" y="187"/>
                  </a:lnTo>
                  <a:lnTo>
                    <a:pt x="1658" y="186"/>
                  </a:lnTo>
                  <a:lnTo>
                    <a:pt x="1660" y="187"/>
                  </a:lnTo>
                  <a:lnTo>
                    <a:pt x="1661" y="189"/>
                  </a:lnTo>
                  <a:lnTo>
                    <a:pt x="1665" y="198"/>
                  </a:lnTo>
                  <a:lnTo>
                    <a:pt x="1667" y="201"/>
                  </a:lnTo>
                  <a:lnTo>
                    <a:pt x="1669" y="203"/>
                  </a:lnTo>
                  <a:lnTo>
                    <a:pt x="1673" y="206"/>
                  </a:lnTo>
                  <a:lnTo>
                    <a:pt x="1679" y="209"/>
                  </a:lnTo>
                  <a:lnTo>
                    <a:pt x="1680" y="210"/>
                  </a:lnTo>
                  <a:lnTo>
                    <a:pt x="1681" y="211"/>
                  </a:lnTo>
                  <a:lnTo>
                    <a:pt x="1682" y="214"/>
                  </a:lnTo>
                  <a:lnTo>
                    <a:pt x="1682" y="219"/>
                  </a:lnTo>
                  <a:lnTo>
                    <a:pt x="1681" y="222"/>
                  </a:lnTo>
                  <a:lnTo>
                    <a:pt x="1679" y="225"/>
                  </a:lnTo>
                  <a:lnTo>
                    <a:pt x="1675" y="229"/>
                  </a:lnTo>
                  <a:lnTo>
                    <a:pt x="1674" y="231"/>
                  </a:lnTo>
                  <a:lnTo>
                    <a:pt x="1670" y="239"/>
                  </a:lnTo>
                  <a:lnTo>
                    <a:pt x="1670" y="242"/>
                  </a:lnTo>
                  <a:lnTo>
                    <a:pt x="1675" y="258"/>
                  </a:lnTo>
                  <a:lnTo>
                    <a:pt x="1676" y="262"/>
                  </a:lnTo>
                  <a:lnTo>
                    <a:pt x="1676" y="264"/>
                  </a:lnTo>
                  <a:lnTo>
                    <a:pt x="1674" y="272"/>
                  </a:lnTo>
                  <a:lnTo>
                    <a:pt x="1676" y="274"/>
                  </a:lnTo>
                  <a:lnTo>
                    <a:pt x="1678" y="275"/>
                  </a:lnTo>
                  <a:lnTo>
                    <a:pt x="1697" y="289"/>
                  </a:lnTo>
                  <a:lnTo>
                    <a:pt x="1703" y="292"/>
                  </a:lnTo>
                  <a:lnTo>
                    <a:pt x="1705" y="294"/>
                  </a:lnTo>
                  <a:lnTo>
                    <a:pt x="1708" y="295"/>
                  </a:lnTo>
                  <a:lnTo>
                    <a:pt x="1710" y="296"/>
                  </a:lnTo>
                  <a:lnTo>
                    <a:pt x="1714" y="296"/>
                  </a:lnTo>
                  <a:lnTo>
                    <a:pt x="1724" y="294"/>
                  </a:lnTo>
                  <a:lnTo>
                    <a:pt x="1728" y="294"/>
                  </a:lnTo>
                  <a:lnTo>
                    <a:pt x="1739" y="297"/>
                  </a:lnTo>
                  <a:lnTo>
                    <a:pt x="1745" y="298"/>
                  </a:lnTo>
                  <a:lnTo>
                    <a:pt x="1753" y="301"/>
                  </a:lnTo>
                  <a:lnTo>
                    <a:pt x="1756" y="301"/>
                  </a:lnTo>
                  <a:lnTo>
                    <a:pt x="1761" y="301"/>
                  </a:lnTo>
                  <a:lnTo>
                    <a:pt x="1765" y="304"/>
                  </a:lnTo>
                  <a:lnTo>
                    <a:pt x="1788" y="327"/>
                  </a:lnTo>
                  <a:lnTo>
                    <a:pt x="1792" y="330"/>
                  </a:lnTo>
                  <a:lnTo>
                    <a:pt x="1794" y="330"/>
                  </a:lnTo>
                  <a:lnTo>
                    <a:pt x="1798" y="330"/>
                  </a:lnTo>
                  <a:lnTo>
                    <a:pt x="1800" y="330"/>
                  </a:lnTo>
                  <a:lnTo>
                    <a:pt x="1803" y="328"/>
                  </a:lnTo>
                  <a:lnTo>
                    <a:pt x="1805" y="326"/>
                  </a:lnTo>
                  <a:lnTo>
                    <a:pt x="1807" y="323"/>
                  </a:lnTo>
                  <a:lnTo>
                    <a:pt x="1810" y="316"/>
                  </a:lnTo>
                  <a:lnTo>
                    <a:pt x="1811" y="313"/>
                  </a:lnTo>
                  <a:lnTo>
                    <a:pt x="1811" y="308"/>
                  </a:lnTo>
                  <a:lnTo>
                    <a:pt x="1812" y="306"/>
                  </a:lnTo>
                  <a:lnTo>
                    <a:pt x="1813" y="303"/>
                  </a:lnTo>
                  <a:lnTo>
                    <a:pt x="1816" y="303"/>
                  </a:lnTo>
                  <a:lnTo>
                    <a:pt x="1823" y="300"/>
                  </a:lnTo>
                  <a:lnTo>
                    <a:pt x="1824" y="300"/>
                  </a:lnTo>
                  <a:lnTo>
                    <a:pt x="1838" y="300"/>
                  </a:lnTo>
                  <a:lnTo>
                    <a:pt x="1842" y="301"/>
                  </a:lnTo>
                  <a:lnTo>
                    <a:pt x="1844" y="301"/>
                  </a:lnTo>
                  <a:lnTo>
                    <a:pt x="1854" y="306"/>
                  </a:lnTo>
                  <a:lnTo>
                    <a:pt x="1857" y="308"/>
                  </a:lnTo>
                  <a:lnTo>
                    <a:pt x="1860" y="311"/>
                  </a:lnTo>
                  <a:lnTo>
                    <a:pt x="1861" y="315"/>
                  </a:lnTo>
                  <a:lnTo>
                    <a:pt x="1862" y="320"/>
                  </a:lnTo>
                  <a:lnTo>
                    <a:pt x="1868" y="389"/>
                  </a:lnTo>
                  <a:lnTo>
                    <a:pt x="1870" y="395"/>
                  </a:lnTo>
                  <a:lnTo>
                    <a:pt x="1875" y="407"/>
                  </a:lnTo>
                  <a:lnTo>
                    <a:pt x="1882" y="415"/>
                  </a:lnTo>
                  <a:lnTo>
                    <a:pt x="1886" y="420"/>
                  </a:lnTo>
                  <a:lnTo>
                    <a:pt x="1887" y="423"/>
                  </a:lnTo>
                  <a:lnTo>
                    <a:pt x="1888" y="428"/>
                  </a:lnTo>
                  <a:lnTo>
                    <a:pt x="1888" y="439"/>
                  </a:lnTo>
                  <a:lnTo>
                    <a:pt x="1888" y="455"/>
                  </a:lnTo>
                  <a:lnTo>
                    <a:pt x="1888" y="455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6965950" y="3065463"/>
              <a:ext cx="1117600" cy="846138"/>
            </a:xfrm>
            <a:custGeom>
              <a:avLst/>
              <a:gdLst/>
              <a:ahLst/>
              <a:cxnLst/>
              <a:rect l="l" t="t" r="r" b="b"/>
              <a:pathLst>
                <a:path w="704" h="533" extrusionOk="0">
                  <a:moveTo>
                    <a:pt x="704" y="364"/>
                  </a:moveTo>
                  <a:lnTo>
                    <a:pt x="703" y="366"/>
                  </a:lnTo>
                  <a:lnTo>
                    <a:pt x="701" y="369"/>
                  </a:lnTo>
                  <a:lnTo>
                    <a:pt x="689" y="380"/>
                  </a:lnTo>
                  <a:lnTo>
                    <a:pt x="670" y="406"/>
                  </a:lnTo>
                  <a:lnTo>
                    <a:pt x="667" y="407"/>
                  </a:lnTo>
                  <a:lnTo>
                    <a:pt x="654" y="412"/>
                  </a:lnTo>
                  <a:lnTo>
                    <a:pt x="644" y="418"/>
                  </a:lnTo>
                  <a:lnTo>
                    <a:pt x="642" y="420"/>
                  </a:lnTo>
                  <a:lnTo>
                    <a:pt x="635" y="427"/>
                  </a:lnTo>
                  <a:lnTo>
                    <a:pt x="630" y="436"/>
                  </a:lnTo>
                  <a:lnTo>
                    <a:pt x="627" y="437"/>
                  </a:lnTo>
                  <a:lnTo>
                    <a:pt x="584" y="472"/>
                  </a:lnTo>
                  <a:lnTo>
                    <a:pt x="581" y="474"/>
                  </a:lnTo>
                  <a:lnTo>
                    <a:pt x="581" y="476"/>
                  </a:lnTo>
                  <a:lnTo>
                    <a:pt x="583" y="511"/>
                  </a:lnTo>
                  <a:lnTo>
                    <a:pt x="582" y="512"/>
                  </a:lnTo>
                  <a:lnTo>
                    <a:pt x="578" y="514"/>
                  </a:lnTo>
                  <a:lnTo>
                    <a:pt x="553" y="515"/>
                  </a:lnTo>
                  <a:lnTo>
                    <a:pt x="541" y="517"/>
                  </a:lnTo>
                  <a:lnTo>
                    <a:pt x="540" y="518"/>
                  </a:lnTo>
                  <a:lnTo>
                    <a:pt x="536" y="520"/>
                  </a:lnTo>
                  <a:lnTo>
                    <a:pt x="533" y="521"/>
                  </a:lnTo>
                  <a:lnTo>
                    <a:pt x="529" y="522"/>
                  </a:lnTo>
                  <a:lnTo>
                    <a:pt x="509" y="523"/>
                  </a:lnTo>
                  <a:lnTo>
                    <a:pt x="503" y="523"/>
                  </a:lnTo>
                  <a:lnTo>
                    <a:pt x="488" y="519"/>
                  </a:lnTo>
                  <a:lnTo>
                    <a:pt x="486" y="519"/>
                  </a:lnTo>
                  <a:lnTo>
                    <a:pt x="476" y="519"/>
                  </a:lnTo>
                  <a:lnTo>
                    <a:pt x="470" y="520"/>
                  </a:lnTo>
                  <a:lnTo>
                    <a:pt x="464" y="521"/>
                  </a:lnTo>
                  <a:lnTo>
                    <a:pt x="461" y="521"/>
                  </a:lnTo>
                  <a:lnTo>
                    <a:pt x="458" y="521"/>
                  </a:lnTo>
                  <a:lnTo>
                    <a:pt x="439" y="516"/>
                  </a:lnTo>
                  <a:lnTo>
                    <a:pt x="436" y="516"/>
                  </a:lnTo>
                  <a:lnTo>
                    <a:pt x="433" y="516"/>
                  </a:lnTo>
                  <a:lnTo>
                    <a:pt x="430" y="516"/>
                  </a:lnTo>
                  <a:lnTo>
                    <a:pt x="427" y="518"/>
                  </a:lnTo>
                  <a:lnTo>
                    <a:pt x="423" y="521"/>
                  </a:lnTo>
                  <a:lnTo>
                    <a:pt x="421" y="523"/>
                  </a:lnTo>
                  <a:lnTo>
                    <a:pt x="418" y="524"/>
                  </a:lnTo>
                  <a:lnTo>
                    <a:pt x="407" y="525"/>
                  </a:lnTo>
                  <a:lnTo>
                    <a:pt x="390" y="525"/>
                  </a:lnTo>
                  <a:lnTo>
                    <a:pt x="386" y="526"/>
                  </a:lnTo>
                  <a:lnTo>
                    <a:pt x="383" y="528"/>
                  </a:lnTo>
                  <a:lnTo>
                    <a:pt x="380" y="528"/>
                  </a:lnTo>
                  <a:lnTo>
                    <a:pt x="372" y="529"/>
                  </a:lnTo>
                  <a:lnTo>
                    <a:pt x="369" y="529"/>
                  </a:lnTo>
                  <a:lnTo>
                    <a:pt x="366" y="530"/>
                  </a:lnTo>
                  <a:lnTo>
                    <a:pt x="363" y="532"/>
                  </a:lnTo>
                  <a:lnTo>
                    <a:pt x="360" y="533"/>
                  </a:lnTo>
                  <a:lnTo>
                    <a:pt x="357" y="533"/>
                  </a:lnTo>
                  <a:lnTo>
                    <a:pt x="354" y="531"/>
                  </a:lnTo>
                  <a:lnTo>
                    <a:pt x="347" y="526"/>
                  </a:lnTo>
                  <a:lnTo>
                    <a:pt x="344" y="521"/>
                  </a:lnTo>
                  <a:lnTo>
                    <a:pt x="341" y="514"/>
                  </a:lnTo>
                  <a:lnTo>
                    <a:pt x="320" y="463"/>
                  </a:lnTo>
                  <a:lnTo>
                    <a:pt x="316" y="458"/>
                  </a:lnTo>
                  <a:lnTo>
                    <a:pt x="309" y="456"/>
                  </a:lnTo>
                  <a:lnTo>
                    <a:pt x="283" y="455"/>
                  </a:lnTo>
                  <a:lnTo>
                    <a:pt x="279" y="454"/>
                  </a:lnTo>
                  <a:lnTo>
                    <a:pt x="277" y="452"/>
                  </a:lnTo>
                  <a:lnTo>
                    <a:pt x="271" y="448"/>
                  </a:lnTo>
                  <a:lnTo>
                    <a:pt x="269" y="447"/>
                  </a:lnTo>
                  <a:lnTo>
                    <a:pt x="262" y="446"/>
                  </a:lnTo>
                  <a:lnTo>
                    <a:pt x="258" y="451"/>
                  </a:lnTo>
                  <a:lnTo>
                    <a:pt x="258" y="455"/>
                  </a:lnTo>
                  <a:lnTo>
                    <a:pt x="258" y="460"/>
                  </a:lnTo>
                  <a:lnTo>
                    <a:pt x="258" y="464"/>
                  </a:lnTo>
                  <a:lnTo>
                    <a:pt x="257" y="464"/>
                  </a:lnTo>
                  <a:lnTo>
                    <a:pt x="251" y="464"/>
                  </a:lnTo>
                  <a:lnTo>
                    <a:pt x="249" y="466"/>
                  </a:lnTo>
                  <a:lnTo>
                    <a:pt x="249" y="469"/>
                  </a:lnTo>
                  <a:lnTo>
                    <a:pt x="249" y="473"/>
                  </a:lnTo>
                  <a:lnTo>
                    <a:pt x="249" y="474"/>
                  </a:lnTo>
                  <a:lnTo>
                    <a:pt x="247" y="479"/>
                  </a:lnTo>
                  <a:lnTo>
                    <a:pt x="237" y="493"/>
                  </a:lnTo>
                  <a:lnTo>
                    <a:pt x="237" y="494"/>
                  </a:lnTo>
                  <a:lnTo>
                    <a:pt x="237" y="497"/>
                  </a:lnTo>
                  <a:lnTo>
                    <a:pt x="237" y="499"/>
                  </a:lnTo>
                  <a:lnTo>
                    <a:pt x="235" y="501"/>
                  </a:lnTo>
                  <a:lnTo>
                    <a:pt x="232" y="501"/>
                  </a:lnTo>
                  <a:lnTo>
                    <a:pt x="230" y="499"/>
                  </a:lnTo>
                  <a:lnTo>
                    <a:pt x="230" y="496"/>
                  </a:lnTo>
                  <a:lnTo>
                    <a:pt x="227" y="492"/>
                  </a:lnTo>
                  <a:lnTo>
                    <a:pt x="223" y="491"/>
                  </a:lnTo>
                  <a:lnTo>
                    <a:pt x="220" y="492"/>
                  </a:lnTo>
                  <a:lnTo>
                    <a:pt x="217" y="493"/>
                  </a:lnTo>
                  <a:lnTo>
                    <a:pt x="215" y="497"/>
                  </a:lnTo>
                  <a:lnTo>
                    <a:pt x="216" y="502"/>
                  </a:lnTo>
                  <a:lnTo>
                    <a:pt x="218" y="509"/>
                  </a:lnTo>
                  <a:lnTo>
                    <a:pt x="215" y="516"/>
                  </a:lnTo>
                  <a:lnTo>
                    <a:pt x="208" y="524"/>
                  </a:lnTo>
                  <a:lnTo>
                    <a:pt x="200" y="531"/>
                  </a:lnTo>
                  <a:lnTo>
                    <a:pt x="194" y="533"/>
                  </a:lnTo>
                  <a:lnTo>
                    <a:pt x="190" y="530"/>
                  </a:lnTo>
                  <a:lnTo>
                    <a:pt x="188" y="528"/>
                  </a:lnTo>
                  <a:lnTo>
                    <a:pt x="187" y="526"/>
                  </a:lnTo>
                  <a:lnTo>
                    <a:pt x="185" y="520"/>
                  </a:lnTo>
                  <a:lnTo>
                    <a:pt x="184" y="514"/>
                  </a:lnTo>
                  <a:lnTo>
                    <a:pt x="183" y="509"/>
                  </a:lnTo>
                  <a:lnTo>
                    <a:pt x="182" y="503"/>
                  </a:lnTo>
                  <a:lnTo>
                    <a:pt x="182" y="501"/>
                  </a:lnTo>
                  <a:lnTo>
                    <a:pt x="180" y="500"/>
                  </a:lnTo>
                  <a:lnTo>
                    <a:pt x="176" y="495"/>
                  </a:lnTo>
                  <a:lnTo>
                    <a:pt x="174" y="493"/>
                  </a:lnTo>
                  <a:lnTo>
                    <a:pt x="172" y="485"/>
                  </a:lnTo>
                  <a:lnTo>
                    <a:pt x="172" y="478"/>
                  </a:lnTo>
                  <a:lnTo>
                    <a:pt x="172" y="476"/>
                  </a:lnTo>
                  <a:lnTo>
                    <a:pt x="146" y="473"/>
                  </a:lnTo>
                  <a:lnTo>
                    <a:pt x="19" y="468"/>
                  </a:lnTo>
                  <a:lnTo>
                    <a:pt x="9" y="462"/>
                  </a:lnTo>
                  <a:lnTo>
                    <a:pt x="4" y="457"/>
                  </a:lnTo>
                  <a:lnTo>
                    <a:pt x="3" y="455"/>
                  </a:lnTo>
                  <a:lnTo>
                    <a:pt x="2" y="453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1" y="425"/>
                  </a:lnTo>
                  <a:lnTo>
                    <a:pt x="2" y="419"/>
                  </a:lnTo>
                  <a:lnTo>
                    <a:pt x="5" y="414"/>
                  </a:lnTo>
                  <a:lnTo>
                    <a:pt x="7" y="411"/>
                  </a:lnTo>
                  <a:lnTo>
                    <a:pt x="8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7" y="400"/>
                  </a:lnTo>
                  <a:lnTo>
                    <a:pt x="19" y="384"/>
                  </a:lnTo>
                  <a:lnTo>
                    <a:pt x="20" y="382"/>
                  </a:lnTo>
                  <a:lnTo>
                    <a:pt x="22" y="380"/>
                  </a:lnTo>
                  <a:lnTo>
                    <a:pt x="26" y="378"/>
                  </a:lnTo>
                  <a:lnTo>
                    <a:pt x="32" y="376"/>
                  </a:lnTo>
                  <a:lnTo>
                    <a:pt x="35" y="374"/>
                  </a:lnTo>
                  <a:lnTo>
                    <a:pt x="37" y="373"/>
                  </a:lnTo>
                  <a:lnTo>
                    <a:pt x="38" y="371"/>
                  </a:lnTo>
                  <a:lnTo>
                    <a:pt x="41" y="362"/>
                  </a:lnTo>
                  <a:lnTo>
                    <a:pt x="44" y="360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2"/>
                  </a:lnTo>
                  <a:lnTo>
                    <a:pt x="57" y="347"/>
                  </a:lnTo>
                  <a:lnTo>
                    <a:pt x="58" y="343"/>
                  </a:lnTo>
                  <a:lnTo>
                    <a:pt x="59" y="341"/>
                  </a:lnTo>
                  <a:lnTo>
                    <a:pt x="59" y="339"/>
                  </a:lnTo>
                  <a:lnTo>
                    <a:pt x="58" y="333"/>
                  </a:lnTo>
                  <a:lnTo>
                    <a:pt x="58" y="331"/>
                  </a:lnTo>
                  <a:lnTo>
                    <a:pt x="55" y="323"/>
                  </a:lnTo>
                  <a:lnTo>
                    <a:pt x="53" y="318"/>
                  </a:lnTo>
                  <a:lnTo>
                    <a:pt x="53" y="313"/>
                  </a:lnTo>
                  <a:lnTo>
                    <a:pt x="54" y="310"/>
                  </a:lnTo>
                  <a:lnTo>
                    <a:pt x="55" y="308"/>
                  </a:lnTo>
                  <a:lnTo>
                    <a:pt x="57" y="304"/>
                  </a:lnTo>
                  <a:lnTo>
                    <a:pt x="59" y="302"/>
                  </a:lnTo>
                  <a:lnTo>
                    <a:pt x="76" y="291"/>
                  </a:lnTo>
                  <a:lnTo>
                    <a:pt x="79" y="289"/>
                  </a:lnTo>
                  <a:lnTo>
                    <a:pt x="82" y="285"/>
                  </a:lnTo>
                  <a:lnTo>
                    <a:pt x="84" y="282"/>
                  </a:lnTo>
                  <a:lnTo>
                    <a:pt x="86" y="277"/>
                  </a:lnTo>
                  <a:lnTo>
                    <a:pt x="95" y="241"/>
                  </a:lnTo>
                  <a:lnTo>
                    <a:pt x="93" y="240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1" y="240"/>
                  </a:lnTo>
                  <a:lnTo>
                    <a:pt x="79" y="239"/>
                  </a:lnTo>
                  <a:lnTo>
                    <a:pt x="77" y="238"/>
                  </a:lnTo>
                  <a:lnTo>
                    <a:pt x="76" y="236"/>
                  </a:lnTo>
                  <a:lnTo>
                    <a:pt x="75" y="234"/>
                  </a:lnTo>
                  <a:lnTo>
                    <a:pt x="73" y="233"/>
                  </a:lnTo>
                  <a:lnTo>
                    <a:pt x="71" y="232"/>
                  </a:lnTo>
                  <a:lnTo>
                    <a:pt x="70" y="229"/>
                  </a:lnTo>
                  <a:lnTo>
                    <a:pt x="68" y="227"/>
                  </a:lnTo>
                  <a:lnTo>
                    <a:pt x="67" y="226"/>
                  </a:lnTo>
                  <a:lnTo>
                    <a:pt x="65" y="225"/>
                  </a:lnTo>
                  <a:lnTo>
                    <a:pt x="59" y="225"/>
                  </a:lnTo>
                  <a:lnTo>
                    <a:pt x="57" y="225"/>
                  </a:lnTo>
                  <a:lnTo>
                    <a:pt x="54" y="221"/>
                  </a:lnTo>
                  <a:lnTo>
                    <a:pt x="52" y="221"/>
                  </a:lnTo>
                  <a:lnTo>
                    <a:pt x="44" y="218"/>
                  </a:lnTo>
                  <a:lnTo>
                    <a:pt x="41" y="216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2" y="208"/>
                  </a:lnTo>
                  <a:lnTo>
                    <a:pt x="29" y="207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8" y="201"/>
                  </a:lnTo>
                  <a:lnTo>
                    <a:pt x="31" y="197"/>
                  </a:lnTo>
                  <a:lnTo>
                    <a:pt x="34" y="190"/>
                  </a:lnTo>
                  <a:lnTo>
                    <a:pt x="37" y="186"/>
                  </a:lnTo>
                  <a:lnTo>
                    <a:pt x="37" y="183"/>
                  </a:lnTo>
                  <a:lnTo>
                    <a:pt x="35" y="180"/>
                  </a:lnTo>
                  <a:lnTo>
                    <a:pt x="29" y="174"/>
                  </a:lnTo>
                  <a:lnTo>
                    <a:pt x="27" y="172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22" y="165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18" y="158"/>
                  </a:lnTo>
                  <a:lnTo>
                    <a:pt x="18" y="156"/>
                  </a:lnTo>
                  <a:lnTo>
                    <a:pt x="19" y="152"/>
                  </a:lnTo>
                  <a:lnTo>
                    <a:pt x="20" y="150"/>
                  </a:lnTo>
                  <a:lnTo>
                    <a:pt x="24" y="136"/>
                  </a:lnTo>
                  <a:lnTo>
                    <a:pt x="26" y="133"/>
                  </a:lnTo>
                  <a:lnTo>
                    <a:pt x="28" y="128"/>
                  </a:lnTo>
                  <a:lnTo>
                    <a:pt x="30" y="125"/>
                  </a:lnTo>
                  <a:lnTo>
                    <a:pt x="33" y="124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7" y="122"/>
                  </a:lnTo>
                  <a:lnTo>
                    <a:pt x="49" y="120"/>
                  </a:lnTo>
                  <a:lnTo>
                    <a:pt x="51" y="117"/>
                  </a:lnTo>
                  <a:lnTo>
                    <a:pt x="54" y="114"/>
                  </a:lnTo>
                  <a:lnTo>
                    <a:pt x="57" y="108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1"/>
                  </a:lnTo>
                  <a:lnTo>
                    <a:pt x="86" y="89"/>
                  </a:lnTo>
                  <a:lnTo>
                    <a:pt x="89" y="87"/>
                  </a:lnTo>
                  <a:lnTo>
                    <a:pt x="88" y="85"/>
                  </a:lnTo>
                  <a:lnTo>
                    <a:pt x="86" y="82"/>
                  </a:lnTo>
                  <a:lnTo>
                    <a:pt x="84" y="75"/>
                  </a:lnTo>
                  <a:lnTo>
                    <a:pt x="83" y="73"/>
                  </a:lnTo>
                  <a:lnTo>
                    <a:pt x="82" y="70"/>
                  </a:lnTo>
                  <a:lnTo>
                    <a:pt x="82" y="66"/>
                  </a:lnTo>
                  <a:lnTo>
                    <a:pt x="83" y="64"/>
                  </a:lnTo>
                  <a:lnTo>
                    <a:pt x="84" y="61"/>
                  </a:lnTo>
                  <a:lnTo>
                    <a:pt x="86" y="57"/>
                  </a:lnTo>
                  <a:lnTo>
                    <a:pt x="86" y="47"/>
                  </a:lnTo>
                  <a:lnTo>
                    <a:pt x="86" y="45"/>
                  </a:lnTo>
                  <a:lnTo>
                    <a:pt x="82" y="34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4" y="29"/>
                  </a:lnTo>
                  <a:lnTo>
                    <a:pt x="91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8" y="29"/>
                  </a:lnTo>
                  <a:lnTo>
                    <a:pt x="112" y="29"/>
                  </a:lnTo>
                  <a:lnTo>
                    <a:pt x="151" y="33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9" y="27"/>
                  </a:lnTo>
                  <a:lnTo>
                    <a:pt x="160" y="25"/>
                  </a:lnTo>
                  <a:lnTo>
                    <a:pt x="164" y="23"/>
                  </a:lnTo>
                  <a:lnTo>
                    <a:pt x="165" y="22"/>
                  </a:lnTo>
                  <a:lnTo>
                    <a:pt x="171" y="19"/>
                  </a:lnTo>
                  <a:lnTo>
                    <a:pt x="174" y="15"/>
                  </a:lnTo>
                  <a:lnTo>
                    <a:pt x="176" y="13"/>
                  </a:lnTo>
                  <a:lnTo>
                    <a:pt x="182" y="10"/>
                  </a:lnTo>
                  <a:lnTo>
                    <a:pt x="185" y="9"/>
                  </a:lnTo>
                  <a:lnTo>
                    <a:pt x="189" y="5"/>
                  </a:lnTo>
                  <a:lnTo>
                    <a:pt x="191" y="3"/>
                  </a:lnTo>
                  <a:lnTo>
                    <a:pt x="198" y="1"/>
                  </a:lnTo>
                  <a:lnTo>
                    <a:pt x="201" y="3"/>
                  </a:lnTo>
                  <a:lnTo>
                    <a:pt x="205" y="6"/>
                  </a:lnTo>
                  <a:lnTo>
                    <a:pt x="210" y="9"/>
                  </a:lnTo>
                  <a:lnTo>
                    <a:pt x="210" y="11"/>
                  </a:lnTo>
                  <a:lnTo>
                    <a:pt x="209" y="13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23" y="19"/>
                  </a:lnTo>
                  <a:lnTo>
                    <a:pt x="228" y="13"/>
                  </a:lnTo>
                  <a:lnTo>
                    <a:pt x="232" y="11"/>
                  </a:lnTo>
                  <a:lnTo>
                    <a:pt x="233" y="11"/>
                  </a:lnTo>
                  <a:lnTo>
                    <a:pt x="247" y="2"/>
                  </a:lnTo>
                  <a:lnTo>
                    <a:pt x="248" y="0"/>
                  </a:lnTo>
                  <a:lnTo>
                    <a:pt x="249" y="2"/>
                  </a:lnTo>
                  <a:lnTo>
                    <a:pt x="263" y="17"/>
                  </a:lnTo>
                  <a:lnTo>
                    <a:pt x="271" y="19"/>
                  </a:lnTo>
                  <a:lnTo>
                    <a:pt x="285" y="21"/>
                  </a:lnTo>
                  <a:lnTo>
                    <a:pt x="299" y="20"/>
                  </a:lnTo>
                  <a:lnTo>
                    <a:pt x="309" y="18"/>
                  </a:lnTo>
                  <a:lnTo>
                    <a:pt x="315" y="13"/>
                  </a:lnTo>
                  <a:lnTo>
                    <a:pt x="318" y="9"/>
                  </a:lnTo>
                  <a:lnTo>
                    <a:pt x="323" y="6"/>
                  </a:lnTo>
                  <a:lnTo>
                    <a:pt x="330" y="7"/>
                  </a:lnTo>
                  <a:lnTo>
                    <a:pt x="336" y="9"/>
                  </a:lnTo>
                  <a:lnTo>
                    <a:pt x="354" y="20"/>
                  </a:lnTo>
                  <a:lnTo>
                    <a:pt x="359" y="26"/>
                  </a:lnTo>
                  <a:lnTo>
                    <a:pt x="360" y="34"/>
                  </a:lnTo>
                  <a:lnTo>
                    <a:pt x="362" y="40"/>
                  </a:lnTo>
                  <a:lnTo>
                    <a:pt x="368" y="42"/>
                  </a:lnTo>
                  <a:lnTo>
                    <a:pt x="374" y="42"/>
                  </a:lnTo>
                  <a:lnTo>
                    <a:pt x="379" y="41"/>
                  </a:lnTo>
                  <a:lnTo>
                    <a:pt x="402" y="44"/>
                  </a:lnTo>
                  <a:lnTo>
                    <a:pt x="404" y="46"/>
                  </a:lnTo>
                  <a:lnTo>
                    <a:pt x="405" y="47"/>
                  </a:lnTo>
                  <a:lnTo>
                    <a:pt x="406" y="51"/>
                  </a:lnTo>
                  <a:lnTo>
                    <a:pt x="408" y="54"/>
                  </a:lnTo>
                  <a:lnTo>
                    <a:pt x="415" y="60"/>
                  </a:lnTo>
                  <a:lnTo>
                    <a:pt x="420" y="58"/>
                  </a:lnTo>
                  <a:lnTo>
                    <a:pt x="424" y="53"/>
                  </a:lnTo>
                  <a:lnTo>
                    <a:pt x="431" y="51"/>
                  </a:lnTo>
                  <a:lnTo>
                    <a:pt x="438" y="54"/>
                  </a:lnTo>
                  <a:lnTo>
                    <a:pt x="442" y="58"/>
                  </a:lnTo>
                  <a:lnTo>
                    <a:pt x="448" y="62"/>
                  </a:lnTo>
                  <a:lnTo>
                    <a:pt x="456" y="62"/>
                  </a:lnTo>
                  <a:lnTo>
                    <a:pt x="462" y="61"/>
                  </a:lnTo>
                  <a:lnTo>
                    <a:pt x="469" y="62"/>
                  </a:lnTo>
                  <a:lnTo>
                    <a:pt x="474" y="64"/>
                  </a:lnTo>
                  <a:lnTo>
                    <a:pt x="479" y="66"/>
                  </a:lnTo>
                  <a:lnTo>
                    <a:pt x="505" y="89"/>
                  </a:lnTo>
                  <a:lnTo>
                    <a:pt x="509" y="95"/>
                  </a:lnTo>
                  <a:lnTo>
                    <a:pt x="516" y="112"/>
                  </a:lnTo>
                  <a:lnTo>
                    <a:pt x="519" y="118"/>
                  </a:lnTo>
                  <a:lnTo>
                    <a:pt x="529" y="130"/>
                  </a:lnTo>
                  <a:lnTo>
                    <a:pt x="533" y="135"/>
                  </a:lnTo>
                  <a:lnTo>
                    <a:pt x="533" y="143"/>
                  </a:lnTo>
                  <a:lnTo>
                    <a:pt x="529" y="149"/>
                  </a:lnTo>
                  <a:lnTo>
                    <a:pt x="524" y="152"/>
                  </a:lnTo>
                  <a:lnTo>
                    <a:pt x="521" y="157"/>
                  </a:lnTo>
                  <a:lnTo>
                    <a:pt x="523" y="165"/>
                  </a:lnTo>
                  <a:lnTo>
                    <a:pt x="529" y="174"/>
                  </a:lnTo>
                  <a:lnTo>
                    <a:pt x="536" y="180"/>
                  </a:lnTo>
                  <a:lnTo>
                    <a:pt x="541" y="188"/>
                  </a:lnTo>
                  <a:lnTo>
                    <a:pt x="542" y="205"/>
                  </a:lnTo>
                  <a:lnTo>
                    <a:pt x="546" y="208"/>
                  </a:lnTo>
                  <a:lnTo>
                    <a:pt x="550" y="208"/>
                  </a:lnTo>
                  <a:lnTo>
                    <a:pt x="555" y="205"/>
                  </a:lnTo>
                  <a:lnTo>
                    <a:pt x="558" y="201"/>
                  </a:lnTo>
                  <a:lnTo>
                    <a:pt x="563" y="192"/>
                  </a:lnTo>
                  <a:lnTo>
                    <a:pt x="566" y="189"/>
                  </a:lnTo>
                  <a:lnTo>
                    <a:pt x="581" y="193"/>
                  </a:lnTo>
                  <a:lnTo>
                    <a:pt x="594" y="206"/>
                  </a:lnTo>
                  <a:lnTo>
                    <a:pt x="614" y="233"/>
                  </a:lnTo>
                  <a:lnTo>
                    <a:pt x="620" y="238"/>
                  </a:lnTo>
                  <a:lnTo>
                    <a:pt x="622" y="241"/>
                  </a:lnTo>
                  <a:lnTo>
                    <a:pt x="624" y="253"/>
                  </a:lnTo>
                  <a:lnTo>
                    <a:pt x="626" y="254"/>
                  </a:lnTo>
                  <a:lnTo>
                    <a:pt x="630" y="256"/>
                  </a:lnTo>
                  <a:lnTo>
                    <a:pt x="632" y="257"/>
                  </a:lnTo>
                  <a:lnTo>
                    <a:pt x="631" y="259"/>
                  </a:lnTo>
                  <a:lnTo>
                    <a:pt x="630" y="262"/>
                  </a:lnTo>
                  <a:lnTo>
                    <a:pt x="630" y="265"/>
                  </a:lnTo>
                  <a:lnTo>
                    <a:pt x="629" y="268"/>
                  </a:lnTo>
                  <a:lnTo>
                    <a:pt x="630" y="270"/>
                  </a:lnTo>
                  <a:lnTo>
                    <a:pt x="631" y="272"/>
                  </a:lnTo>
                  <a:lnTo>
                    <a:pt x="634" y="273"/>
                  </a:lnTo>
                  <a:lnTo>
                    <a:pt x="635" y="274"/>
                  </a:lnTo>
                  <a:lnTo>
                    <a:pt x="638" y="284"/>
                  </a:lnTo>
                  <a:lnTo>
                    <a:pt x="642" y="286"/>
                  </a:lnTo>
                  <a:lnTo>
                    <a:pt x="647" y="286"/>
                  </a:lnTo>
                  <a:lnTo>
                    <a:pt x="651" y="287"/>
                  </a:lnTo>
                  <a:lnTo>
                    <a:pt x="654" y="292"/>
                  </a:lnTo>
                  <a:lnTo>
                    <a:pt x="663" y="339"/>
                  </a:lnTo>
                  <a:lnTo>
                    <a:pt x="669" y="352"/>
                  </a:lnTo>
                  <a:lnTo>
                    <a:pt x="678" y="361"/>
                  </a:lnTo>
                  <a:lnTo>
                    <a:pt x="681" y="366"/>
                  </a:lnTo>
                  <a:lnTo>
                    <a:pt x="687" y="368"/>
                  </a:lnTo>
                  <a:lnTo>
                    <a:pt x="692" y="366"/>
                  </a:lnTo>
                  <a:lnTo>
                    <a:pt x="698" y="364"/>
                  </a:lnTo>
                  <a:lnTo>
                    <a:pt x="704" y="364"/>
                  </a:lnTo>
                  <a:lnTo>
                    <a:pt x="704" y="364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8539163" y="2765425"/>
              <a:ext cx="1733550" cy="1684338"/>
            </a:xfrm>
            <a:custGeom>
              <a:avLst/>
              <a:gdLst/>
              <a:ahLst/>
              <a:cxnLst/>
              <a:rect l="l" t="t" r="r" b="b"/>
              <a:pathLst>
                <a:path w="1092" h="1061" extrusionOk="0">
                  <a:moveTo>
                    <a:pt x="68" y="1061"/>
                  </a:moveTo>
                  <a:lnTo>
                    <a:pt x="67" y="1061"/>
                  </a:lnTo>
                  <a:lnTo>
                    <a:pt x="67" y="1023"/>
                  </a:lnTo>
                  <a:lnTo>
                    <a:pt x="65" y="1013"/>
                  </a:lnTo>
                  <a:lnTo>
                    <a:pt x="64" y="1012"/>
                  </a:lnTo>
                  <a:lnTo>
                    <a:pt x="61" y="1008"/>
                  </a:lnTo>
                  <a:lnTo>
                    <a:pt x="58" y="1004"/>
                  </a:lnTo>
                  <a:lnTo>
                    <a:pt x="55" y="1001"/>
                  </a:lnTo>
                  <a:lnTo>
                    <a:pt x="53" y="999"/>
                  </a:lnTo>
                  <a:lnTo>
                    <a:pt x="48" y="996"/>
                  </a:lnTo>
                  <a:lnTo>
                    <a:pt x="44" y="994"/>
                  </a:lnTo>
                  <a:lnTo>
                    <a:pt x="33" y="977"/>
                  </a:lnTo>
                  <a:lnTo>
                    <a:pt x="30" y="975"/>
                  </a:lnTo>
                  <a:lnTo>
                    <a:pt x="23" y="973"/>
                  </a:lnTo>
                  <a:lnTo>
                    <a:pt x="21" y="970"/>
                  </a:lnTo>
                  <a:lnTo>
                    <a:pt x="20" y="968"/>
                  </a:lnTo>
                  <a:lnTo>
                    <a:pt x="18" y="964"/>
                  </a:lnTo>
                  <a:lnTo>
                    <a:pt x="17" y="962"/>
                  </a:lnTo>
                  <a:lnTo>
                    <a:pt x="16" y="959"/>
                  </a:lnTo>
                  <a:lnTo>
                    <a:pt x="8" y="950"/>
                  </a:lnTo>
                  <a:lnTo>
                    <a:pt x="2" y="945"/>
                  </a:lnTo>
                  <a:lnTo>
                    <a:pt x="0" y="941"/>
                  </a:lnTo>
                  <a:lnTo>
                    <a:pt x="2" y="925"/>
                  </a:lnTo>
                  <a:lnTo>
                    <a:pt x="4" y="913"/>
                  </a:lnTo>
                  <a:lnTo>
                    <a:pt x="5" y="909"/>
                  </a:lnTo>
                  <a:lnTo>
                    <a:pt x="6" y="908"/>
                  </a:lnTo>
                  <a:lnTo>
                    <a:pt x="7" y="907"/>
                  </a:lnTo>
                  <a:lnTo>
                    <a:pt x="9" y="901"/>
                  </a:lnTo>
                  <a:lnTo>
                    <a:pt x="10" y="894"/>
                  </a:lnTo>
                  <a:lnTo>
                    <a:pt x="13" y="889"/>
                  </a:lnTo>
                  <a:lnTo>
                    <a:pt x="15" y="885"/>
                  </a:lnTo>
                  <a:lnTo>
                    <a:pt x="18" y="884"/>
                  </a:lnTo>
                  <a:lnTo>
                    <a:pt x="22" y="882"/>
                  </a:lnTo>
                  <a:lnTo>
                    <a:pt x="24" y="880"/>
                  </a:lnTo>
                  <a:lnTo>
                    <a:pt x="24" y="877"/>
                  </a:lnTo>
                  <a:lnTo>
                    <a:pt x="25" y="873"/>
                  </a:lnTo>
                  <a:lnTo>
                    <a:pt x="26" y="870"/>
                  </a:lnTo>
                  <a:lnTo>
                    <a:pt x="27" y="868"/>
                  </a:lnTo>
                  <a:lnTo>
                    <a:pt x="29" y="867"/>
                  </a:lnTo>
                  <a:lnTo>
                    <a:pt x="31" y="867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0" y="866"/>
                  </a:lnTo>
                  <a:lnTo>
                    <a:pt x="42" y="864"/>
                  </a:lnTo>
                  <a:lnTo>
                    <a:pt x="54" y="848"/>
                  </a:lnTo>
                  <a:lnTo>
                    <a:pt x="63" y="840"/>
                  </a:lnTo>
                  <a:lnTo>
                    <a:pt x="65" y="837"/>
                  </a:lnTo>
                  <a:lnTo>
                    <a:pt x="67" y="835"/>
                  </a:lnTo>
                  <a:lnTo>
                    <a:pt x="68" y="832"/>
                  </a:lnTo>
                  <a:lnTo>
                    <a:pt x="69" y="830"/>
                  </a:lnTo>
                  <a:lnTo>
                    <a:pt x="71" y="828"/>
                  </a:lnTo>
                  <a:lnTo>
                    <a:pt x="73" y="827"/>
                  </a:lnTo>
                  <a:lnTo>
                    <a:pt x="78" y="823"/>
                  </a:lnTo>
                  <a:lnTo>
                    <a:pt x="80" y="821"/>
                  </a:lnTo>
                  <a:lnTo>
                    <a:pt x="89" y="816"/>
                  </a:lnTo>
                  <a:lnTo>
                    <a:pt x="91" y="814"/>
                  </a:lnTo>
                  <a:lnTo>
                    <a:pt x="94" y="811"/>
                  </a:lnTo>
                  <a:lnTo>
                    <a:pt x="97" y="805"/>
                  </a:lnTo>
                  <a:lnTo>
                    <a:pt x="99" y="802"/>
                  </a:lnTo>
                  <a:lnTo>
                    <a:pt x="100" y="798"/>
                  </a:lnTo>
                  <a:lnTo>
                    <a:pt x="101" y="793"/>
                  </a:lnTo>
                  <a:lnTo>
                    <a:pt x="101" y="789"/>
                  </a:lnTo>
                  <a:lnTo>
                    <a:pt x="100" y="786"/>
                  </a:lnTo>
                  <a:lnTo>
                    <a:pt x="98" y="784"/>
                  </a:lnTo>
                  <a:lnTo>
                    <a:pt x="95" y="779"/>
                  </a:lnTo>
                  <a:lnTo>
                    <a:pt x="91" y="777"/>
                  </a:lnTo>
                  <a:lnTo>
                    <a:pt x="88" y="774"/>
                  </a:lnTo>
                  <a:lnTo>
                    <a:pt x="86" y="773"/>
                  </a:lnTo>
                  <a:lnTo>
                    <a:pt x="83" y="771"/>
                  </a:lnTo>
                  <a:lnTo>
                    <a:pt x="69" y="767"/>
                  </a:lnTo>
                  <a:lnTo>
                    <a:pt x="60" y="764"/>
                  </a:lnTo>
                  <a:lnTo>
                    <a:pt x="59" y="763"/>
                  </a:lnTo>
                  <a:lnTo>
                    <a:pt x="57" y="760"/>
                  </a:lnTo>
                  <a:lnTo>
                    <a:pt x="49" y="735"/>
                  </a:lnTo>
                  <a:lnTo>
                    <a:pt x="47" y="732"/>
                  </a:lnTo>
                  <a:lnTo>
                    <a:pt x="46" y="730"/>
                  </a:lnTo>
                  <a:lnTo>
                    <a:pt x="44" y="730"/>
                  </a:lnTo>
                  <a:lnTo>
                    <a:pt x="38" y="729"/>
                  </a:lnTo>
                  <a:lnTo>
                    <a:pt x="34" y="729"/>
                  </a:lnTo>
                  <a:lnTo>
                    <a:pt x="32" y="727"/>
                  </a:lnTo>
                  <a:lnTo>
                    <a:pt x="32" y="726"/>
                  </a:lnTo>
                  <a:lnTo>
                    <a:pt x="272" y="725"/>
                  </a:lnTo>
                  <a:lnTo>
                    <a:pt x="274" y="724"/>
                  </a:lnTo>
                  <a:lnTo>
                    <a:pt x="277" y="723"/>
                  </a:lnTo>
                  <a:lnTo>
                    <a:pt x="279" y="719"/>
                  </a:lnTo>
                  <a:lnTo>
                    <a:pt x="281" y="716"/>
                  </a:lnTo>
                  <a:lnTo>
                    <a:pt x="286" y="711"/>
                  </a:lnTo>
                  <a:lnTo>
                    <a:pt x="292" y="704"/>
                  </a:lnTo>
                  <a:lnTo>
                    <a:pt x="292" y="703"/>
                  </a:lnTo>
                  <a:lnTo>
                    <a:pt x="298" y="701"/>
                  </a:lnTo>
                  <a:lnTo>
                    <a:pt x="300" y="695"/>
                  </a:lnTo>
                  <a:lnTo>
                    <a:pt x="299" y="691"/>
                  </a:lnTo>
                  <a:lnTo>
                    <a:pt x="302" y="688"/>
                  </a:lnTo>
                  <a:lnTo>
                    <a:pt x="306" y="687"/>
                  </a:lnTo>
                  <a:lnTo>
                    <a:pt x="314" y="681"/>
                  </a:lnTo>
                  <a:lnTo>
                    <a:pt x="318" y="679"/>
                  </a:lnTo>
                  <a:lnTo>
                    <a:pt x="326" y="678"/>
                  </a:lnTo>
                  <a:lnTo>
                    <a:pt x="330" y="675"/>
                  </a:lnTo>
                  <a:lnTo>
                    <a:pt x="328" y="671"/>
                  </a:lnTo>
                  <a:lnTo>
                    <a:pt x="333" y="665"/>
                  </a:lnTo>
                  <a:lnTo>
                    <a:pt x="333" y="664"/>
                  </a:lnTo>
                  <a:lnTo>
                    <a:pt x="341" y="656"/>
                  </a:lnTo>
                  <a:lnTo>
                    <a:pt x="343" y="652"/>
                  </a:lnTo>
                  <a:lnTo>
                    <a:pt x="349" y="629"/>
                  </a:lnTo>
                  <a:lnTo>
                    <a:pt x="352" y="623"/>
                  </a:lnTo>
                  <a:lnTo>
                    <a:pt x="360" y="619"/>
                  </a:lnTo>
                  <a:lnTo>
                    <a:pt x="364" y="615"/>
                  </a:lnTo>
                  <a:lnTo>
                    <a:pt x="368" y="613"/>
                  </a:lnTo>
                  <a:lnTo>
                    <a:pt x="376" y="615"/>
                  </a:lnTo>
                  <a:lnTo>
                    <a:pt x="379" y="615"/>
                  </a:lnTo>
                  <a:lnTo>
                    <a:pt x="382" y="606"/>
                  </a:lnTo>
                  <a:lnTo>
                    <a:pt x="388" y="599"/>
                  </a:lnTo>
                  <a:lnTo>
                    <a:pt x="389" y="595"/>
                  </a:lnTo>
                  <a:lnTo>
                    <a:pt x="391" y="593"/>
                  </a:lnTo>
                  <a:lnTo>
                    <a:pt x="393" y="592"/>
                  </a:lnTo>
                  <a:lnTo>
                    <a:pt x="397" y="593"/>
                  </a:lnTo>
                  <a:lnTo>
                    <a:pt x="398" y="594"/>
                  </a:lnTo>
                  <a:lnTo>
                    <a:pt x="399" y="593"/>
                  </a:lnTo>
                  <a:lnTo>
                    <a:pt x="402" y="590"/>
                  </a:lnTo>
                  <a:lnTo>
                    <a:pt x="415" y="580"/>
                  </a:lnTo>
                  <a:lnTo>
                    <a:pt x="422" y="577"/>
                  </a:lnTo>
                  <a:lnTo>
                    <a:pt x="436" y="573"/>
                  </a:lnTo>
                  <a:lnTo>
                    <a:pt x="444" y="568"/>
                  </a:lnTo>
                  <a:lnTo>
                    <a:pt x="446" y="566"/>
                  </a:lnTo>
                  <a:lnTo>
                    <a:pt x="454" y="564"/>
                  </a:lnTo>
                  <a:lnTo>
                    <a:pt x="458" y="564"/>
                  </a:lnTo>
                  <a:lnTo>
                    <a:pt x="465" y="566"/>
                  </a:lnTo>
                  <a:lnTo>
                    <a:pt x="471" y="567"/>
                  </a:lnTo>
                  <a:lnTo>
                    <a:pt x="476" y="565"/>
                  </a:lnTo>
                  <a:lnTo>
                    <a:pt x="501" y="546"/>
                  </a:lnTo>
                  <a:lnTo>
                    <a:pt x="508" y="536"/>
                  </a:lnTo>
                  <a:lnTo>
                    <a:pt x="512" y="524"/>
                  </a:lnTo>
                  <a:lnTo>
                    <a:pt x="514" y="511"/>
                  </a:lnTo>
                  <a:lnTo>
                    <a:pt x="520" y="493"/>
                  </a:lnTo>
                  <a:lnTo>
                    <a:pt x="522" y="491"/>
                  </a:lnTo>
                  <a:lnTo>
                    <a:pt x="527" y="489"/>
                  </a:lnTo>
                  <a:lnTo>
                    <a:pt x="530" y="487"/>
                  </a:lnTo>
                  <a:lnTo>
                    <a:pt x="532" y="485"/>
                  </a:lnTo>
                  <a:lnTo>
                    <a:pt x="532" y="482"/>
                  </a:lnTo>
                  <a:lnTo>
                    <a:pt x="534" y="475"/>
                  </a:lnTo>
                  <a:lnTo>
                    <a:pt x="540" y="472"/>
                  </a:lnTo>
                  <a:lnTo>
                    <a:pt x="543" y="466"/>
                  </a:lnTo>
                  <a:lnTo>
                    <a:pt x="544" y="459"/>
                  </a:lnTo>
                  <a:lnTo>
                    <a:pt x="546" y="459"/>
                  </a:lnTo>
                  <a:lnTo>
                    <a:pt x="547" y="461"/>
                  </a:lnTo>
                  <a:lnTo>
                    <a:pt x="549" y="464"/>
                  </a:lnTo>
                  <a:lnTo>
                    <a:pt x="553" y="460"/>
                  </a:lnTo>
                  <a:lnTo>
                    <a:pt x="561" y="457"/>
                  </a:lnTo>
                  <a:lnTo>
                    <a:pt x="564" y="454"/>
                  </a:lnTo>
                  <a:lnTo>
                    <a:pt x="568" y="450"/>
                  </a:lnTo>
                  <a:lnTo>
                    <a:pt x="570" y="448"/>
                  </a:lnTo>
                  <a:lnTo>
                    <a:pt x="576" y="448"/>
                  </a:lnTo>
                  <a:lnTo>
                    <a:pt x="578" y="446"/>
                  </a:lnTo>
                  <a:lnTo>
                    <a:pt x="580" y="445"/>
                  </a:lnTo>
                  <a:lnTo>
                    <a:pt x="580" y="441"/>
                  </a:lnTo>
                  <a:lnTo>
                    <a:pt x="584" y="443"/>
                  </a:lnTo>
                  <a:lnTo>
                    <a:pt x="587" y="443"/>
                  </a:lnTo>
                  <a:lnTo>
                    <a:pt x="589" y="441"/>
                  </a:lnTo>
                  <a:lnTo>
                    <a:pt x="593" y="439"/>
                  </a:lnTo>
                  <a:lnTo>
                    <a:pt x="591" y="434"/>
                  </a:lnTo>
                  <a:lnTo>
                    <a:pt x="590" y="426"/>
                  </a:lnTo>
                  <a:lnTo>
                    <a:pt x="591" y="420"/>
                  </a:lnTo>
                  <a:lnTo>
                    <a:pt x="593" y="416"/>
                  </a:lnTo>
                  <a:lnTo>
                    <a:pt x="593" y="414"/>
                  </a:lnTo>
                  <a:lnTo>
                    <a:pt x="592" y="410"/>
                  </a:lnTo>
                  <a:lnTo>
                    <a:pt x="593" y="409"/>
                  </a:lnTo>
                  <a:lnTo>
                    <a:pt x="595" y="407"/>
                  </a:lnTo>
                  <a:lnTo>
                    <a:pt x="598" y="407"/>
                  </a:lnTo>
                  <a:lnTo>
                    <a:pt x="599" y="407"/>
                  </a:lnTo>
                  <a:lnTo>
                    <a:pt x="603" y="403"/>
                  </a:lnTo>
                  <a:lnTo>
                    <a:pt x="605" y="401"/>
                  </a:lnTo>
                  <a:lnTo>
                    <a:pt x="606" y="398"/>
                  </a:lnTo>
                  <a:lnTo>
                    <a:pt x="609" y="397"/>
                  </a:lnTo>
                  <a:lnTo>
                    <a:pt x="616" y="396"/>
                  </a:lnTo>
                  <a:lnTo>
                    <a:pt x="622" y="394"/>
                  </a:lnTo>
                  <a:lnTo>
                    <a:pt x="625" y="390"/>
                  </a:lnTo>
                  <a:lnTo>
                    <a:pt x="626" y="385"/>
                  </a:lnTo>
                  <a:lnTo>
                    <a:pt x="630" y="370"/>
                  </a:lnTo>
                  <a:lnTo>
                    <a:pt x="634" y="365"/>
                  </a:lnTo>
                  <a:lnTo>
                    <a:pt x="637" y="363"/>
                  </a:lnTo>
                  <a:lnTo>
                    <a:pt x="639" y="363"/>
                  </a:lnTo>
                  <a:lnTo>
                    <a:pt x="641" y="361"/>
                  </a:lnTo>
                  <a:lnTo>
                    <a:pt x="642" y="355"/>
                  </a:lnTo>
                  <a:lnTo>
                    <a:pt x="645" y="349"/>
                  </a:lnTo>
                  <a:lnTo>
                    <a:pt x="646" y="345"/>
                  </a:lnTo>
                  <a:lnTo>
                    <a:pt x="646" y="341"/>
                  </a:lnTo>
                  <a:lnTo>
                    <a:pt x="648" y="331"/>
                  </a:lnTo>
                  <a:lnTo>
                    <a:pt x="648" y="320"/>
                  </a:lnTo>
                  <a:lnTo>
                    <a:pt x="648" y="317"/>
                  </a:lnTo>
                  <a:lnTo>
                    <a:pt x="650" y="314"/>
                  </a:lnTo>
                  <a:lnTo>
                    <a:pt x="652" y="312"/>
                  </a:lnTo>
                  <a:lnTo>
                    <a:pt x="653" y="304"/>
                  </a:lnTo>
                  <a:lnTo>
                    <a:pt x="656" y="301"/>
                  </a:lnTo>
                  <a:lnTo>
                    <a:pt x="663" y="270"/>
                  </a:lnTo>
                  <a:lnTo>
                    <a:pt x="663" y="255"/>
                  </a:lnTo>
                  <a:lnTo>
                    <a:pt x="663" y="253"/>
                  </a:lnTo>
                  <a:lnTo>
                    <a:pt x="666" y="249"/>
                  </a:lnTo>
                  <a:lnTo>
                    <a:pt x="667" y="247"/>
                  </a:lnTo>
                  <a:lnTo>
                    <a:pt x="667" y="243"/>
                  </a:lnTo>
                  <a:lnTo>
                    <a:pt x="668" y="240"/>
                  </a:lnTo>
                  <a:lnTo>
                    <a:pt x="671" y="238"/>
                  </a:lnTo>
                  <a:lnTo>
                    <a:pt x="674" y="236"/>
                  </a:lnTo>
                  <a:lnTo>
                    <a:pt x="676" y="232"/>
                  </a:lnTo>
                  <a:lnTo>
                    <a:pt x="680" y="222"/>
                  </a:lnTo>
                  <a:lnTo>
                    <a:pt x="684" y="218"/>
                  </a:lnTo>
                  <a:lnTo>
                    <a:pt x="699" y="206"/>
                  </a:lnTo>
                  <a:lnTo>
                    <a:pt x="700" y="203"/>
                  </a:lnTo>
                  <a:lnTo>
                    <a:pt x="705" y="197"/>
                  </a:lnTo>
                  <a:lnTo>
                    <a:pt x="708" y="189"/>
                  </a:lnTo>
                  <a:lnTo>
                    <a:pt x="710" y="183"/>
                  </a:lnTo>
                  <a:lnTo>
                    <a:pt x="710" y="177"/>
                  </a:lnTo>
                  <a:lnTo>
                    <a:pt x="735" y="182"/>
                  </a:lnTo>
                  <a:lnTo>
                    <a:pt x="753" y="182"/>
                  </a:lnTo>
                  <a:lnTo>
                    <a:pt x="770" y="166"/>
                  </a:lnTo>
                  <a:lnTo>
                    <a:pt x="774" y="148"/>
                  </a:lnTo>
                  <a:lnTo>
                    <a:pt x="788" y="134"/>
                  </a:lnTo>
                  <a:lnTo>
                    <a:pt x="806" y="134"/>
                  </a:lnTo>
                  <a:lnTo>
                    <a:pt x="845" y="132"/>
                  </a:lnTo>
                  <a:lnTo>
                    <a:pt x="915" y="111"/>
                  </a:lnTo>
                  <a:lnTo>
                    <a:pt x="956" y="97"/>
                  </a:lnTo>
                  <a:lnTo>
                    <a:pt x="969" y="68"/>
                  </a:lnTo>
                  <a:lnTo>
                    <a:pt x="990" y="34"/>
                  </a:lnTo>
                  <a:lnTo>
                    <a:pt x="990" y="18"/>
                  </a:lnTo>
                  <a:lnTo>
                    <a:pt x="996" y="10"/>
                  </a:lnTo>
                  <a:lnTo>
                    <a:pt x="1008" y="5"/>
                  </a:lnTo>
                  <a:lnTo>
                    <a:pt x="1023" y="0"/>
                  </a:lnTo>
                  <a:lnTo>
                    <a:pt x="1026" y="41"/>
                  </a:lnTo>
                  <a:lnTo>
                    <a:pt x="1025" y="53"/>
                  </a:lnTo>
                  <a:lnTo>
                    <a:pt x="1020" y="65"/>
                  </a:lnTo>
                  <a:lnTo>
                    <a:pt x="1021" y="70"/>
                  </a:lnTo>
                  <a:lnTo>
                    <a:pt x="1024" y="76"/>
                  </a:lnTo>
                  <a:lnTo>
                    <a:pt x="1025" y="81"/>
                  </a:lnTo>
                  <a:lnTo>
                    <a:pt x="1025" y="86"/>
                  </a:lnTo>
                  <a:lnTo>
                    <a:pt x="1023" y="91"/>
                  </a:lnTo>
                  <a:lnTo>
                    <a:pt x="1020" y="107"/>
                  </a:lnTo>
                  <a:lnTo>
                    <a:pt x="1008" y="136"/>
                  </a:lnTo>
                  <a:lnTo>
                    <a:pt x="1007" y="146"/>
                  </a:lnTo>
                  <a:lnTo>
                    <a:pt x="1007" y="157"/>
                  </a:lnTo>
                  <a:lnTo>
                    <a:pt x="1010" y="162"/>
                  </a:lnTo>
                  <a:lnTo>
                    <a:pt x="1018" y="170"/>
                  </a:lnTo>
                  <a:lnTo>
                    <a:pt x="1021" y="175"/>
                  </a:lnTo>
                  <a:lnTo>
                    <a:pt x="1025" y="186"/>
                  </a:lnTo>
                  <a:lnTo>
                    <a:pt x="1030" y="208"/>
                  </a:lnTo>
                  <a:lnTo>
                    <a:pt x="1037" y="217"/>
                  </a:lnTo>
                  <a:lnTo>
                    <a:pt x="1048" y="220"/>
                  </a:lnTo>
                  <a:lnTo>
                    <a:pt x="1070" y="214"/>
                  </a:lnTo>
                  <a:lnTo>
                    <a:pt x="1083" y="218"/>
                  </a:lnTo>
                  <a:lnTo>
                    <a:pt x="1088" y="217"/>
                  </a:lnTo>
                  <a:lnTo>
                    <a:pt x="1091" y="219"/>
                  </a:lnTo>
                  <a:lnTo>
                    <a:pt x="1092" y="226"/>
                  </a:lnTo>
                  <a:lnTo>
                    <a:pt x="1089" y="231"/>
                  </a:lnTo>
                  <a:lnTo>
                    <a:pt x="1079" y="236"/>
                  </a:lnTo>
                  <a:lnTo>
                    <a:pt x="1078" y="242"/>
                  </a:lnTo>
                  <a:lnTo>
                    <a:pt x="1073" y="242"/>
                  </a:lnTo>
                  <a:lnTo>
                    <a:pt x="1071" y="245"/>
                  </a:lnTo>
                  <a:lnTo>
                    <a:pt x="1071" y="253"/>
                  </a:lnTo>
                  <a:lnTo>
                    <a:pt x="1068" y="256"/>
                  </a:lnTo>
                  <a:lnTo>
                    <a:pt x="1059" y="260"/>
                  </a:lnTo>
                  <a:lnTo>
                    <a:pt x="1056" y="264"/>
                  </a:lnTo>
                  <a:lnTo>
                    <a:pt x="1050" y="271"/>
                  </a:lnTo>
                  <a:lnTo>
                    <a:pt x="1044" y="277"/>
                  </a:lnTo>
                  <a:lnTo>
                    <a:pt x="1038" y="282"/>
                  </a:lnTo>
                  <a:lnTo>
                    <a:pt x="1030" y="284"/>
                  </a:lnTo>
                  <a:lnTo>
                    <a:pt x="1028" y="283"/>
                  </a:lnTo>
                  <a:lnTo>
                    <a:pt x="1025" y="281"/>
                  </a:lnTo>
                  <a:lnTo>
                    <a:pt x="1022" y="279"/>
                  </a:lnTo>
                  <a:lnTo>
                    <a:pt x="1019" y="279"/>
                  </a:lnTo>
                  <a:lnTo>
                    <a:pt x="1011" y="280"/>
                  </a:lnTo>
                  <a:lnTo>
                    <a:pt x="1008" y="282"/>
                  </a:lnTo>
                  <a:lnTo>
                    <a:pt x="1004" y="285"/>
                  </a:lnTo>
                  <a:lnTo>
                    <a:pt x="999" y="296"/>
                  </a:lnTo>
                  <a:lnTo>
                    <a:pt x="994" y="300"/>
                  </a:lnTo>
                  <a:lnTo>
                    <a:pt x="992" y="300"/>
                  </a:lnTo>
                  <a:lnTo>
                    <a:pt x="987" y="303"/>
                  </a:lnTo>
                  <a:lnTo>
                    <a:pt x="985" y="305"/>
                  </a:lnTo>
                  <a:lnTo>
                    <a:pt x="984" y="308"/>
                  </a:lnTo>
                  <a:lnTo>
                    <a:pt x="982" y="309"/>
                  </a:lnTo>
                  <a:lnTo>
                    <a:pt x="980" y="309"/>
                  </a:lnTo>
                  <a:lnTo>
                    <a:pt x="978" y="308"/>
                  </a:lnTo>
                  <a:lnTo>
                    <a:pt x="974" y="301"/>
                  </a:lnTo>
                  <a:lnTo>
                    <a:pt x="973" y="299"/>
                  </a:lnTo>
                  <a:lnTo>
                    <a:pt x="969" y="298"/>
                  </a:lnTo>
                  <a:lnTo>
                    <a:pt x="967" y="298"/>
                  </a:lnTo>
                  <a:lnTo>
                    <a:pt x="962" y="300"/>
                  </a:lnTo>
                  <a:lnTo>
                    <a:pt x="960" y="301"/>
                  </a:lnTo>
                  <a:lnTo>
                    <a:pt x="956" y="303"/>
                  </a:lnTo>
                  <a:lnTo>
                    <a:pt x="954" y="304"/>
                  </a:lnTo>
                  <a:lnTo>
                    <a:pt x="952" y="303"/>
                  </a:lnTo>
                  <a:lnTo>
                    <a:pt x="951" y="300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4" y="299"/>
                  </a:lnTo>
                  <a:lnTo>
                    <a:pt x="940" y="303"/>
                  </a:lnTo>
                  <a:lnTo>
                    <a:pt x="936" y="307"/>
                  </a:lnTo>
                  <a:lnTo>
                    <a:pt x="927" y="326"/>
                  </a:lnTo>
                  <a:lnTo>
                    <a:pt x="916" y="342"/>
                  </a:lnTo>
                  <a:lnTo>
                    <a:pt x="912" y="351"/>
                  </a:lnTo>
                  <a:lnTo>
                    <a:pt x="911" y="357"/>
                  </a:lnTo>
                  <a:lnTo>
                    <a:pt x="913" y="380"/>
                  </a:lnTo>
                  <a:lnTo>
                    <a:pt x="915" y="383"/>
                  </a:lnTo>
                  <a:lnTo>
                    <a:pt x="923" y="388"/>
                  </a:lnTo>
                  <a:lnTo>
                    <a:pt x="931" y="396"/>
                  </a:lnTo>
                  <a:lnTo>
                    <a:pt x="933" y="403"/>
                  </a:lnTo>
                  <a:lnTo>
                    <a:pt x="932" y="412"/>
                  </a:lnTo>
                  <a:lnTo>
                    <a:pt x="924" y="432"/>
                  </a:lnTo>
                  <a:lnTo>
                    <a:pt x="918" y="466"/>
                  </a:lnTo>
                  <a:lnTo>
                    <a:pt x="919" y="473"/>
                  </a:lnTo>
                  <a:lnTo>
                    <a:pt x="920" y="477"/>
                  </a:lnTo>
                  <a:lnTo>
                    <a:pt x="923" y="483"/>
                  </a:lnTo>
                  <a:lnTo>
                    <a:pt x="927" y="490"/>
                  </a:lnTo>
                  <a:lnTo>
                    <a:pt x="928" y="493"/>
                  </a:lnTo>
                  <a:lnTo>
                    <a:pt x="926" y="499"/>
                  </a:lnTo>
                  <a:lnTo>
                    <a:pt x="917" y="501"/>
                  </a:lnTo>
                  <a:lnTo>
                    <a:pt x="910" y="511"/>
                  </a:lnTo>
                  <a:lnTo>
                    <a:pt x="904" y="523"/>
                  </a:lnTo>
                  <a:lnTo>
                    <a:pt x="896" y="558"/>
                  </a:lnTo>
                  <a:lnTo>
                    <a:pt x="890" y="570"/>
                  </a:lnTo>
                  <a:lnTo>
                    <a:pt x="881" y="575"/>
                  </a:lnTo>
                  <a:lnTo>
                    <a:pt x="876" y="576"/>
                  </a:lnTo>
                  <a:lnTo>
                    <a:pt x="873" y="579"/>
                  </a:lnTo>
                  <a:lnTo>
                    <a:pt x="872" y="585"/>
                  </a:lnTo>
                  <a:lnTo>
                    <a:pt x="873" y="590"/>
                  </a:lnTo>
                  <a:lnTo>
                    <a:pt x="871" y="597"/>
                  </a:lnTo>
                  <a:lnTo>
                    <a:pt x="867" y="600"/>
                  </a:lnTo>
                  <a:lnTo>
                    <a:pt x="856" y="602"/>
                  </a:lnTo>
                  <a:lnTo>
                    <a:pt x="851" y="605"/>
                  </a:lnTo>
                  <a:lnTo>
                    <a:pt x="843" y="612"/>
                  </a:lnTo>
                  <a:lnTo>
                    <a:pt x="839" y="613"/>
                  </a:lnTo>
                  <a:lnTo>
                    <a:pt x="833" y="610"/>
                  </a:lnTo>
                  <a:lnTo>
                    <a:pt x="829" y="610"/>
                  </a:lnTo>
                  <a:lnTo>
                    <a:pt x="826" y="613"/>
                  </a:lnTo>
                  <a:lnTo>
                    <a:pt x="825" y="619"/>
                  </a:lnTo>
                  <a:lnTo>
                    <a:pt x="829" y="629"/>
                  </a:lnTo>
                  <a:lnTo>
                    <a:pt x="838" y="631"/>
                  </a:lnTo>
                  <a:lnTo>
                    <a:pt x="849" y="632"/>
                  </a:lnTo>
                  <a:lnTo>
                    <a:pt x="858" y="635"/>
                  </a:lnTo>
                  <a:lnTo>
                    <a:pt x="869" y="652"/>
                  </a:lnTo>
                  <a:lnTo>
                    <a:pt x="871" y="655"/>
                  </a:lnTo>
                  <a:lnTo>
                    <a:pt x="868" y="659"/>
                  </a:lnTo>
                  <a:lnTo>
                    <a:pt x="858" y="664"/>
                  </a:lnTo>
                  <a:lnTo>
                    <a:pt x="854" y="668"/>
                  </a:lnTo>
                  <a:lnTo>
                    <a:pt x="856" y="676"/>
                  </a:lnTo>
                  <a:lnTo>
                    <a:pt x="865" y="681"/>
                  </a:lnTo>
                  <a:lnTo>
                    <a:pt x="877" y="683"/>
                  </a:lnTo>
                  <a:lnTo>
                    <a:pt x="886" y="687"/>
                  </a:lnTo>
                  <a:lnTo>
                    <a:pt x="890" y="691"/>
                  </a:lnTo>
                  <a:lnTo>
                    <a:pt x="906" y="710"/>
                  </a:lnTo>
                  <a:lnTo>
                    <a:pt x="906" y="714"/>
                  </a:lnTo>
                  <a:lnTo>
                    <a:pt x="907" y="720"/>
                  </a:lnTo>
                  <a:lnTo>
                    <a:pt x="909" y="724"/>
                  </a:lnTo>
                  <a:lnTo>
                    <a:pt x="912" y="726"/>
                  </a:lnTo>
                  <a:lnTo>
                    <a:pt x="917" y="726"/>
                  </a:lnTo>
                  <a:lnTo>
                    <a:pt x="920" y="727"/>
                  </a:lnTo>
                  <a:lnTo>
                    <a:pt x="922" y="730"/>
                  </a:lnTo>
                  <a:lnTo>
                    <a:pt x="922" y="731"/>
                  </a:lnTo>
                  <a:lnTo>
                    <a:pt x="921" y="733"/>
                  </a:lnTo>
                  <a:lnTo>
                    <a:pt x="920" y="749"/>
                  </a:lnTo>
                  <a:lnTo>
                    <a:pt x="922" y="754"/>
                  </a:lnTo>
                  <a:lnTo>
                    <a:pt x="929" y="764"/>
                  </a:lnTo>
                  <a:lnTo>
                    <a:pt x="934" y="762"/>
                  </a:lnTo>
                  <a:lnTo>
                    <a:pt x="944" y="747"/>
                  </a:lnTo>
                  <a:lnTo>
                    <a:pt x="948" y="741"/>
                  </a:lnTo>
                  <a:lnTo>
                    <a:pt x="953" y="739"/>
                  </a:lnTo>
                  <a:lnTo>
                    <a:pt x="963" y="736"/>
                  </a:lnTo>
                  <a:lnTo>
                    <a:pt x="966" y="734"/>
                  </a:lnTo>
                  <a:lnTo>
                    <a:pt x="969" y="725"/>
                  </a:lnTo>
                  <a:lnTo>
                    <a:pt x="973" y="723"/>
                  </a:lnTo>
                  <a:lnTo>
                    <a:pt x="977" y="728"/>
                  </a:lnTo>
                  <a:lnTo>
                    <a:pt x="986" y="746"/>
                  </a:lnTo>
                  <a:lnTo>
                    <a:pt x="992" y="752"/>
                  </a:lnTo>
                  <a:lnTo>
                    <a:pt x="942" y="768"/>
                  </a:lnTo>
                  <a:lnTo>
                    <a:pt x="904" y="782"/>
                  </a:lnTo>
                  <a:lnTo>
                    <a:pt x="850" y="801"/>
                  </a:lnTo>
                  <a:lnTo>
                    <a:pt x="798" y="818"/>
                  </a:lnTo>
                  <a:lnTo>
                    <a:pt x="690" y="855"/>
                  </a:lnTo>
                  <a:lnTo>
                    <a:pt x="666" y="861"/>
                  </a:lnTo>
                  <a:lnTo>
                    <a:pt x="654" y="864"/>
                  </a:lnTo>
                  <a:lnTo>
                    <a:pt x="630" y="875"/>
                  </a:lnTo>
                  <a:lnTo>
                    <a:pt x="559" y="899"/>
                  </a:lnTo>
                  <a:lnTo>
                    <a:pt x="514" y="913"/>
                  </a:lnTo>
                  <a:lnTo>
                    <a:pt x="465" y="940"/>
                  </a:lnTo>
                  <a:lnTo>
                    <a:pt x="437" y="949"/>
                  </a:lnTo>
                  <a:lnTo>
                    <a:pt x="366" y="967"/>
                  </a:lnTo>
                  <a:lnTo>
                    <a:pt x="333" y="975"/>
                  </a:lnTo>
                  <a:lnTo>
                    <a:pt x="328" y="975"/>
                  </a:lnTo>
                  <a:lnTo>
                    <a:pt x="254" y="993"/>
                  </a:lnTo>
                  <a:lnTo>
                    <a:pt x="211" y="1009"/>
                  </a:lnTo>
                  <a:lnTo>
                    <a:pt x="185" y="1018"/>
                  </a:lnTo>
                  <a:lnTo>
                    <a:pt x="152" y="1031"/>
                  </a:lnTo>
                  <a:lnTo>
                    <a:pt x="123" y="1045"/>
                  </a:lnTo>
                  <a:lnTo>
                    <a:pt x="100" y="1056"/>
                  </a:lnTo>
                  <a:lnTo>
                    <a:pt x="72" y="1060"/>
                  </a:lnTo>
                  <a:lnTo>
                    <a:pt x="68" y="1061"/>
                  </a:lnTo>
                  <a:lnTo>
                    <a:pt x="68" y="1061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7440613" y="4281488"/>
              <a:ext cx="1304925" cy="665163"/>
            </a:xfrm>
            <a:custGeom>
              <a:avLst/>
              <a:gdLst/>
              <a:ahLst/>
              <a:cxnLst/>
              <a:rect l="l" t="t" r="r" b="b"/>
              <a:pathLst>
                <a:path w="822" h="419" extrusionOk="0">
                  <a:moveTo>
                    <a:pt x="709" y="7"/>
                  </a:moveTo>
                  <a:lnTo>
                    <a:pt x="710" y="9"/>
                  </a:lnTo>
                  <a:lnTo>
                    <a:pt x="712" y="13"/>
                  </a:lnTo>
                  <a:lnTo>
                    <a:pt x="713" y="15"/>
                  </a:lnTo>
                  <a:lnTo>
                    <a:pt x="715" y="18"/>
                  </a:lnTo>
                  <a:lnTo>
                    <a:pt x="722" y="20"/>
                  </a:lnTo>
                  <a:lnTo>
                    <a:pt x="725" y="22"/>
                  </a:lnTo>
                  <a:lnTo>
                    <a:pt x="736" y="39"/>
                  </a:lnTo>
                  <a:lnTo>
                    <a:pt x="740" y="41"/>
                  </a:lnTo>
                  <a:lnTo>
                    <a:pt x="745" y="44"/>
                  </a:lnTo>
                  <a:lnTo>
                    <a:pt x="747" y="46"/>
                  </a:lnTo>
                  <a:lnTo>
                    <a:pt x="750" y="49"/>
                  </a:lnTo>
                  <a:lnTo>
                    <a:pt x="753" y="53"/>
                  </a:lnTo>
                  <a:lnTo>
                    <a:pt x="756" y="57"/>
                  </a:lnTo>
                  <a:lnTo>
                    <a:pt x="757" y="58"/>
                  </a:lnTo>
                  <a:lnTo>
                    <a:pt x="759" y="68"/>
                  </a:lnTo>
                  <a:lnTo>
                    <a:pt x="759" y="106"/>
                  </a:lnTo>
                  <a:lnTo>
                    <a:pt x="760" y="106"/>
                  </a:lnTo>
                  <a:lnTo>
                    <a:pt x="760" y="108"/>
                  </a:lnTo>
                  <a:lnTo>
                    <a:pt x="762" y="117"/>
                  </a:lnTo>
                  <a:lnTo>
                    <a:pt x="762" y="132"/>
                  </a:lnTo>
                  <a:lnTo>
                    <a:pt x="764" y="146"/>
                  </a:lnTo>
                  <a:lnTo>
                    <a:pt x="775" y="186"/>
                  </a:lnTo>
                  <a:lnTo>
                    <a:pt x="783" y="201"/>
                  </a:lnTo>
                  <a:lnTo>
                    <a:pt x="793" y="208"/>
                  </a:lnTo>
                  <a:lnTo>
                    <a:pt x="797" y="210"/>
                  </a:lnTo>
                  <a:lnTo>
                    <a:pt x="801" y="213"/>
                  </a:lnTo>
                  <a:lnTo>
                    <a:pt x="804" y="220"/>
                  </a:lnTo>
                  <a:lnTo>
                    <a:pt x="806" y="225"/>
                  </a:lnTo>
                  <a:lnTo>
                    <a:pt x="808" y="231"/>
                  </a:lnTo>
                  <a:lnTo>
                    <a:pt x="809" y="253"/>
                  </a:lnTo>
                  <a:lnTo>
                    <a:pt x="810" y="257"/>
                  </a:lnTo>
                  <a:lnTo>
                    <a:pt x="814" y="263"/>
                  </a:lnTo>
                  <a:lnTo>
                    <a:pt x="815" y="266"/>
                  </a:lnTo>
                  <a:lnTo>
                    <a:pt x="814" y="269"/>
                  </a:lnTo>
                  <a:lnTo>
                    <a:pt x="809" y="280"/>
                  </a:lnTo>
                  <a:lnTo>
                    <a:pt x="806" y="287"/>
                  </a:lnTo>
                  <a:lnTo>
                    <a:pt x="807" y="292"/>
                  </a:lnTo>
                  <a:lnTo>
                    <a:pt x="816" y="301"/>
                  </a:lnTo>
                  <a:lnTo>
                    <a:pt x="818" y="304"/>
                  </a:lnTo>
                  <a:lnTo>
                    <a:pt x="822" y="313"/>
                  </a:lnTo>
                  <a:lnTo>
                    <a:pt x="821" y="314"/>
                  </a:lnTo>
                  <a:lnTo>
                    <a:pt x="804" y="321"/>
                  </a:lnTo>
                  <a:lnTo>
                    <a:pt x="795" y="321"/>
                  </a:lnTo>
                  <a:lnTo>
                    <a:pt x="780" y="314"/>
                  </a:lnTo>
                  <a:lnTo>
                    <a:pt x="773" y="314"/>
                  </a:lnTo>
                  <a:lnTo>
                    <a:pt x="770" y="314"/>
                  </a:lnTo>
                  <a:lnTo>
                    <a:pt x="765" y="318"/>
                  </a:lnTo>
                  <a:lnTo>
                    <a:pt x="763" y="320"/>
                  </a:lnTo>
                  <a:lnTo>
                    <a:pt x="757" y="321"/>
                  </a:lnTo>
                  <a:lnTo>
                    <a:pt x="754" y="320"/>
                  </a:lnTo>
                  <a:lnTo>
                    <a:pt x="746" y="314"/>
                  </a:lnTo>
                  <a:lnTo>
                    <a:pt x="734" y="312"/>
                  </a:lnTo>
                  <a:lnTo>
                    <a:pt x="721" y="314"/>
                  </a:lnTo>
                  <a:lnTo>
                    <a:pt x="709" y="317"/>
                  </a:lnTo>
                  <a:lnTo>
                    <a:pt x="697" y="319"/>
                  </a:lnTo>
                  <a:lnTo>
                    <a:pt x="684" y="317"/>
                  </a:lnTo>
                  <a:lnTo>
                    <a:pt x="658" y="310"/>
                  </a:lnTo>
                  <a:lnTo>
                    <a:pt x="643" y="309"/>
                  </a:lnTo>
                  <a:lnTo>
                    <a:pt x="636" y="311"/>
                  </a:lnTo>
                  <a:lnTo>
                    <a:pt x="623" y="316"/>
                  </a:lnTo>
                  <a:lnTo>
                    <a:pt x="611" y="318"/>
                  </a:lnTo>
                  <a:lnTo>
                    <a:pt x="592" y="324"/>
                  </a:lnTo>
                  <a:lnTo>
                    <a:pt x="585" y="325"/>
                  </a:lnTo>
                  <a:lnTo>
                    <a:pt x="579" y="324"/>
                  </a:lnTo>
                  <a:lnTo>
                    <a:pt x="572" y="323"/>
                  </a:lnTo>
                  <a:lnTo>
                    <a:pt x="566" y="322"/>
                  </a:lnTo>
                  <a:lnTo>
                    <a:pt x="559" y="324"/>
                  </a:lnTo>
                  <a:lnTo>
                    <a:pt x="547" y="333"/>
                  </a:lnTo>
                  <a:lnTo>
                    <a:pt x="542" y="337"/>
                  </a:lnTo>
                  <a:lnTo>
                    <a:pt x="515" y="340"/>
                  </a:lnTo>
                  <a:lnTo>
                    <a:pt x="510" y="341"/>
                  </a:lnTo>
                  <a:lnTo>
                    <a:pt x="442" y="372"/>
                  </a:lnTo>
                  <a:lnTo>
                    <a:pt x="431" y="384"/>
                  </a:lnTo>
                  <a:lnTo>
                    <a:pt x="429" y="386"/>
                  </a:lnTo>
                  <a:lnTo>
                    <a:pt x="422" y="387"/>
                  </a:lnTo>
                  <a:lnTo>
                    <a:pt x="416" y="391"/>
                  </a:lnTo>
                  <a:lnTo>
                    <a:pt x="411" y="396"/>
                  </a:lnTo>
                  <a:lnTo>
                    <a:pt x="408" y="399"/>
                  </a:lnTo>
                  <a:lnTo>
                    <a:pt x="401" y="411"/>
                  </a:lnTo>
                  <a:lnTo>
                    <a:pt x="398" y="415"/>
                  </a:lnTo>
                  <a:lnTo>
                    <a:pt x="390" y="417"/>
                  </a:lnTo>
                  <a:lnTo>
                    <a:pt x="376" y="417"/>
                  </a:lnTo>
                  <a:lnTo>
                    <a:pt x="370" y="418"/>
                  </a:lnTo>
                  <a:lnTo>
                    <a:pt x="368" y="419"/>
                  </a:lnTo>
                  <a:lnTo>
                    <a:pt x="363" y="415"/>
                  </a:lnTo>
                  <a:lnTo>
                    <a:pt x="357" y="410"/>
                  </a:lnTo>
                  <a:lnTo>
                    <a:pt x="350" y="409"/>
                  </a:lnTo>
                  <a:lnTo>
                    <a:pt x="344" y="414"/>
                  </a:lnTo>
                  <a:lnTo>
                    <a:pt x="341" y="412"/>
                  </a:lnTo>
                  <a:lnTo>
                    <a:pt x="338" y="412"/>
                  </a:lnTo>
                  <a:lnTo>
                    <a:pt x="335" y="414"/>
                  </a:lnTo>
                  <a:lnTo>
                    <a:pt x="333" y="417"/>
                  </a:lnTo>
                  <a:lnTo>
                    <a:pt x="331" y="414"/>
                  </a:lnTo>
                  <a:lnTo>
                    <a:pt x="328" y="416"/>
                  </a:lnTo>
                  <a:lnTo>
                    <a:pt x="327" y="418"/>
                  </a:lnTo>
                  <a:lnTo>
                    <a:pt x="325" y="419"/>
                  </a:lnTo>
                  <a:lnTo>
                    <a:pt x="323" y="419"/>
                  </a:lnTo>
                  <a:lnTo>
                    <a:pt x="318" y="417"/>
                  </a:lnTo>
                  <a:lnTo>
                    <a:pt x="315" y="417"/>
                  </a:lnTo>
                  <a:lnTo>
                    <a:pt x="310" y="418"/>
                  </a:lnTo>
                  <a:lnTo>
                    <a:pt x="308" y="417"/>
                  </a:lnTo>
                  <a:lnTo>
                    <a:pt x="305" y="416"/>
                  </a:lnTo>
                  <a:lnTo>
                    <a:pt x="285" y="399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62" y="399"/>
                  </a:lnTo>
                  <a:lnTo>
                    <a:pt x="256" y="398"/>
                  </a:lnTo>
                  <a:lnTo>
                    <a:pt x="250" y="394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8" y="374"/>
                  </a:lnTo>
                  <a:lnTo>
                    <a:pt x="216" y="372"/>
                  </a:lnTo>
                  <a:lnTo>
                    <a:pt x="212" y="371"/>
                  </a:lnTo>
                  <a:lnTo>
                    <a:pt x="206" y="367"/>
                  </a:lnTo>
                  <a:lnTo>
                    <a:pt x="202" y="365"/>
                  </a:lnTo>
                  <a:lnTo>
                    <a:pt x="196" y="363"/>
                  </a:lnTo>
                  <a:lnTo>
                    <a:pt x="165" y="365"/>
                  </a:lnTo>
                  <a:lnTo>
                    <a:pt x="161" y="367"/>
                  </a:lnTo>
                  <a:lnTo>
                    <a:pt x="151" y="374"/>
                  </a:lnTo>
                  <a:lnTo>
                    <a:pt x="149" y="374"/>
                  </a:lnTo>
                  <a:lnTo>
                    <a:pt x="145" y="372"/>
                  </a:lnTo>
                  <a:lnTo>
                    <a:pt x="136" y="364"/>
                  </a:lnTo>
                  <a:lnTo>
                    <a:pt x="131" y="362"/>
                  </a:lnTo>
                  <a:lnTo>
                    <a:pt x="100" y="349"/>
                  </a:lnTo>
                  <a:lnTo>
                    <a:pt x="93" y="348"/>
                  </a:lnTo>
                  <a:lnTo>
                    <a:pt x="88" y="346"/>
                  </a:lnTo>
                  <a:lnTo>
                    <a:pt x="84" y="342"/>
                  </a:lnTo>
                  <a:lnTo>
                    <a:pt x="82" y="336"/>
                  </a:lnTo>
                  <a:lnTo>
                    <a:pt x="78" y="331"/>
                  </a:lnTo>
                  <a:lnTo>
                    <a:pt x="66" y="325"/>
                  </a:lnTo>
                  <a:lnTo>
                    <a:pt x="54" y="324"/>
                  </a:lnTo>
                  <a:lnTo>
                    <a:pt x="41" y="327"/>
                  </a:lnTo>
                  <a:lnTo>
                    <a:pt x="31" y="333"/>
                  </a:lnTo>
                  <a:lnTo>
                    <a:pt x="28" y="331"/>
                  </a:lnTo>
                  <a:lnTo>
                    <a:pt x="26" y="329"/>
                  </a:lnTo>
                  <a:lnTo>
                    <a:pt x="26" y="327"/>
                  </a:lnTo>
                  <a:lnTo>
                    <a:pt x="26" y="324"/>
                  </a:lnTo>
                  <a:lnTo>
                    <a:pt x="21" y="321"/>
                  </a:lnTo>
                  <a:lnTo>
                    <a:pt x="14" y="320"/>
                  </a:lnTo>
                  <a:lnTo>
                    <a:pt x="0" y="320"/>
                  </a:lnTo>
                  <a:lnTo>
                    <a:pt x="13" y="292"/>
                  </a:lnTo>
                  <a:lnTo>
                    <a:pt x="46" y="282"/>
                  </a:lnTo>
                  <a:lnTo>
                    <a:pt x="52" y="278"/>
                  </a:lnTo>
                  <a:lnTo>
                    <a:pt x="55" y="274"/>
                  </a:lnTo>
                  <a:lnTo>
                    <a:pt x="55" y="272"/>
                  </a:lnTo>
                  <a:lnTo>
                    <a:pt x="55" y="267"/>
                  </a:lnTo>
                  <a:lnTo>
                    <a:pt x="55" y="262"/>
                  </a:lnTo>
                  <a:lnTo>
                    <a:pt x="50" y="248"/>
                  </a:lnTo>
                  <a:lnTo>
                    <a:pt x="42" y="231"/>
                  </a:lnTo>
                  <a:lnTo>
                    <a:pt x="38" y="228"/>
                  </a:lnTo>
                  <a:lnTo>
                    <a:pt x="34" y="226"/>
                  </a:lnTo>
                  <a:lnTo>
                    <a:pt x="17" y="224"/>
                  </a:lnTo>
                  <a:lnTo>
                    <a:pt x="9" y="222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4" y="211"/>
                  </a:lnTo>
                  <a:lnTo>
                    <a:pt x="7" y="208"/>
                  </a:lnTo>
                  <a:lnTo>
                    <a:pt x="22" y="197"/>
                  </a:lnTo>
                  <a:lnTo>
                    <a:pt x="26" y="196"/>
                  </a:lnTo>
                  <a:lnTo>
                    <a:pt x="29" y="195"/>
                  </a:lnTo>
                  <a:lnTo>
                    <a:pt x="33" y="195"/>
                  </a:lnTo>
                  <a:lnTo>
                    <a:pt x="85" y="204"/>
                  </a:lnTo>
                  <a:lnTo>
                    <a:pt x="138" y="220"/>
                  </a:lnTo>
                  <a:lnTo>
                    <a:pt x="156" y="225"/>
                  </a:lnTo>
                  <a:lnTo>
                    <a:pt x="165" y="221"/>
                  </a:lnTo>
                  <a:lnTo>
                    <a:pt x="174" y="206"/>
                  </a:lnTo>
                  <a:lnTo>
                    <a:pt x="181" y="183"/>
                  </a:lnTo>
                  <a:lnTo>
                    <a:pt x="191" y="164"/>
                  </a:lnTo>
                  <a:lnTo>
                    <a:pt x="200" y="159"/>
                  </a:lnTo>
                  <a:lnTo>
                    <a:pt x="251" y="172"/>
                  </a:lnTo>
                  <a:lnTo>
                    <a:pt x="278" y="172"/>
                  </a:lnTo>
                  <a:lnTo>
                    <a:pt x="305" y="168"/>
                  </a:lnTo>
                  <a:lnTo>
                    <a:pt x="330" y="160"/>
                  </a:lnTo>
                  <a:lnTo>
                    <a:pt x="368" y="125"/>
                  </a:lnTo>
                  <a:lnTo>
                    <a:pt x="385" y="117"/>
                  </a:lnTo>
                  <a:lnTo>
                    <a:pt x="400" y="115"/>
                  </a:lnTo>
                  <a:lnTo>
                    <a:pt x="455" y="97"/>
                  </a:lnTo>
                  <a:lnTo>
                    <a:pt x="481" y="105"/>
                  </a:lnTo>
                  <a:lnTo>
                    <a:pt x="506" y="104"/>
                  </a:lnTo>
                  <a:lnTo>
                    <a:pt x="526" y="100"/>
                  </a:lnTo>
                  <a:lnTo>
                    <a:pt x="535" y="84"/>
                  </a:lnTo>
                  <a:lnTo>
                    <a:pt x="539" y="70"/>
                  </a:lnTo>
                  <a:lnTo>
                    <a:pt x="540" y="63"/>
                  </a:lnTo>
                  <a:lnTo>
                    <a:pt x="542" y="59"/>
                  </a:lnTo>
                  <a:lnTo>
                    <a:pt x="545" y="53"/>
                  </a:lnTo>
                  <a:lnTo>
                    <a:pt x="549" y="51"/>
                  </a:lnTo>
                  <a:lnTo>
                    <a:pt x="551" y="50"/>
                  </a:lnTo>
                  <a:lnTo>
                    <a:pt x="553" y="51"/>
                  </a:lnTo>
                  <a:lnTo>
                    <a:pt x="563" y="50"/>
                  </a:lnTo>
                  <a:lnTo>
                    <a:pt x="564" y="49"/>
                  </a:lnTo>
                  <a:lnTo>
                    <a:pt x="567" y="48"/>
                  </a:lnTo>
                  <a:lnTo>
                    <a:pt x="585" y="38"/>
                  </a:lnTo>
                  <a:lnTo>
                    <a:pt x="588" y="35"/>
                  </a:lnTo>
                  <a:lnTo>
                    <a:pt x="590" y="33"/>
                  </a:lnTo>
                  <a:lnTo>
                    <a:pt x="592" y="32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4" y="22"/>
                  </a:lnTo>
                  <a:lnTo>
                    <a:pt x="626" y="22"/>
                  </a:lnTo>
                  <a:lnTo>
                    <a:pt x="628" y="21"/>
                  </a:lnTo>
                  <a:lnTo>
                    <a:pt x="634" y="16"/>
                  </a:lnTo>
                  <a:lnTo>
                    <a:pt x="636" y="15"/>
                  </a:lnTo>
                  <a:lnTo>
                    <a:pt x="638" y="14"/>
                  </a:lnTo>
                  <a:lnTo>
                    <a:pt x="643" y="16"/>
                  </a:lnTo>
                  <a:lnTo>
                    <a:pt x="645" y="16"/>
                  </a:lnTo>
                  <a:lnTo>
                    <a:pt x="649" y="16"/>
                  </a:lnTo>
                  <a:lnTo>
                    <a:pt x="653" y="16"/>
                  </a:lnTo>
                  <a:lnTo>
                    <a:pt x="656" y="15"/>
                  </a:lnTo>
                  <a:lnTo>
                    <a:pt x="658" y="14"/>
                  </a:lnTo>
                  <a:lnTo>
                    <a:pt x="659" y="11"/>
                  </a:lnTo>
                  <a:lnTo>
                    <a:pt x="660" y="10"/>
                  </a:lnTo>
                  <a:lnTo>
                    <a:pt x="662" y="3"/>
                  </a:lnTo>
                  <a:lnTo>
                    <a:pt x="664" y="2"/>
                  </a:lnTo>
                  <a:lnTo>
                    <a:pt x="666" y="1"/>
                  </a:lnTo>
                  <a:lnTo>
                    <a:pt x="668" y="3"/>
                  </a:lnTo>
                  <a:lnTo>
                    <a:pt x="670" y="4"/>
                  </a:lnTo>
                  <a:lnTo>
                    <a:pt x="673" y="3"/>
                  </a:lnTo>
                  <a:lnTo>
                    <a:pt x="676" y="2"/>
                  </a:lnTo>
                  <a:lnTo>
                    <a:pt x="678" y="1"/>
                  </a:lnTo>
                  <a:lnTo>
                    <a:pt x="683" y="0"/>
                  </a:lnTo>
                  <a:lnTo>
                    <a:pt x="687" y="0"/>
                  </a:lnTo>
                  <a:lnTo>
                    <a:pt x="687" y="1"/>
                  </a:lnTo>
                  <a:lnTo>
                    <a:pt x="691" y="4"/>
                  </a:lnTo>
                  <a:lnTo>
                    <a:pt x="694" y="5"/>
                  </a:lnTo>
                  <a:lnTo>
                    <a:pt x="709" y="7"/>
                  </a:lnTo>
                  <a:lnTo>
                    <a:pt x="709" y="7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4606925" y="2379663"/>
              <a:ext cx="2752725" cy="1935163"/>
            </a:xfrm>
            <a:custGeom>
              <a:avLst/>
              <a:gdLst/>
              <a:ahLst/>
              <a:cxnLst/>
              <a:rect l="l" t="t" r="r" b="b"/>
              <a:pathLst>
                <a:path w="1734" h="1219" extrusionOk="0">
                  <a:moveTo>
                    <a:pt x="1734" y="432"/>
                  </a:moveTo>
                  <a:lnTo>
                    <a:pt x="1733" y="434"/>
                  </a:lnTo>
                  <a:lnTo>
                    <a:pt x="1719" y="443"/>
                  </a:lnTo>
                  <a:lnTo>
                    <a:pt x="1718" y="443"/>
                  </a:lnTo>
                  <a:lnTo>
                    <a:pt x="1714" y="445"/>
                  </a:lnTo>
                  <a:lnTo>
                    <a:pt x="1709" y="451"/>
                  </a:lnTo>
                  <a:lnTo>
                    <a:pt x="1705" y="449"/>
                  </a:lnTo>
                  <a:lnTo>
                    <a:pt x="1696" y="447"/>
                  </a:lnTo>
                  <a:lnTo>
                    <a:pt x="1695" y="445"/>
                  </a:lnTo>
                  <a:lnTo>
                    <a:pt x="1696" y="443"/>
                  </a:lnTo>
                  <a:lnTo>
                    <a:pt x="1696" y="441"/>
                  </a:lnTo>
                  <a:lnTo>
                    <a:pt x="1691" y="438"/>
                  </a:lnTo>
                  <a:lnTo>
                    <a:pt x="1687" y="435"/>
                  </a:lnTo>
                  <a:lnTo>
                    <a:pt x="1684" y="433"/>
                  </a:lnTo>
                  <a:lnTo>
                    <a:pt x="1677" y="435"/>
                  </a:lnTo>
                  <a:lnTo>
                    <a:pt x="1675" y="437"/>
                  </a:lnTo>
                  <a:lnTo>
                    <a:pt x="1671" y="441"/>
                  </a:lnTo>
                  <a:lnTo>
                    <a:pt x="1668" y="442"/>
                  </a:lnTo>
                  <a:lnTo>
                    <a:pt x="1662" y="445"/>
                  </a:lnTo>
                  <a:lnTo>
                    <a:pt x="1660" y="447"/>
                  </a:lnTo>
                  <a:lnTo>
                    <a:pt x="1657" y="451"/>
                  </a:lnTo>
                  <a:lnTo>
                    <a:pt x="1651" y="454"/>
                  </a:lnTo>
                  <a:lnTo>
                    <a:pt x="1650" y="455"/>
                  </a:lnTo>
                  <a:lnTo>
                    <a:pt x="1646" y="457"/>
                  </a:lnTo>
                  <a:lnTo>
                    <a:pt x="1645" y="459"/>
                  </a:lnTo>
                  <a:lnTo>
                    <a:pt x="1640" y="463"/>
                  </a:lnTo>
                  <a:lnTo>
                    <a:pt x="1639" y="465"/>
                  </a:lnTo>
                  <a:lnTo>
                    <a:pt x="1637" y="465"/>
                  </a:lnTo>
                  <a:lnTo>
                    <a:pt x="1598" y="461"/>
                  </a:lnTo>
                  <a:lnTo>
                    <a:pt x="1594" y="461"/>
                  </a:lnTo>
                  <a:lnTo>
                    <a:pt x="1588" y="463"/>
                  </a:lnTo>
                  <a:lnTo>
                    <a:pt x="1586" y="463"/>
                  </a:lnTo>
                  <a:lnTo>
                    <a:pt x="1577" y="463"/>
                  </a:lnTo>
                  <a:lnTo>
                    <a:pt x="1570" y="461"/>
                  </a:lnTo>
                  <a:lnTo>
                    <a:pt x="1568" y="461"/>
                  </a:lnTo>
                  <a:lnTo>
                    <a:pt x="1567" y="461"/>
                  </a:lnTo>
                  <a:lnTo>
                    <a:pt x="1568" y="466"/>
                  </a:lnTo>
                  <a:lnTo>
                    <a:pt x="1572" y="477"/>
                  </a:lnTo>
                  <a:lnTo>
                    <a:pt x="1572" y="479"/>
                  </a:lnTo>
                  <a:lnTo>
                    <a:pt x="1572" y="489"/>
                  </a:lnTo>
                  <a:lnTo>
                    <a:pt x="1570" y="493"/>
                  </a:lnTo>
                  <a:lnTo>
                    <a:pt x="1569" y="496"/>
                  </a:lnTo>
                  <a:lnTo>
                    <a:pt x="1568" y="498"/>
                  </a:lnTo>
                  <a:lnTo>
                    <a:pt x="1568" y="502"/>
                  </a:lnTo>
                  <a:lnTo>
                    <a:pt x="1569" y="505"/>
                  </a:lnTo>
                  <a:lnTo>
                    <a:pt x="1570" y="507"/>
                  </a:lnTo>
                  <a:lnTo>
                    <a:pt x="1572" y="514"/>
                  </a:lnTo>
                  <a:lnTo>
                    <a:pt x="1574" y="517"/>
                  </a:lnTo>
                  <a:lnTo>
                    <a:pt x="1575" y="519"/>
                  </a:lnTo>
                  <a:lnTo>
                    <a:pt x="1572" y="521"/>
                  </a:lnTo>
                  <a:lnTo>
                    <a:pt x="1560" y="523"/>
                  </a:lnTo>
                  <a:lnTo>
                    <a:pt x="1557" y="525"/>
                  </a:lnTo>
                  <a:lnTo>
                    <a:pt x="1554" y="527"/>
                  </a:lnTo>
                  <a:lnTo>
                    <a:pt x="1543" y="540"/>
                  </a:lnTo>
                  <a:lnTo>
                    <a:pt x="1540" y="546"/>
                  </a:lnTo>
                  <a:lnTo>
                    <a:pt x="1537" y="549"/>
                  </a:lnTo>
                  <a:lnTo>
                    <a:pt x="1535" y="552"/>
                  </a:lnTo>
                  <a:lnTo>
                    <a:pt x="1533" y="554"/>
                  </a:lnTo>
                  <a:lnTo>
                    <a:pt x="1528" y="555"/>
                  </a:lnTo>
                  <a:lnTo>
                    <a:pt x="1523" y="555"/>
                  </a:lnTo>
                  <a:lnTo>
                    <a:pt x="1519" y="556"/>
                  </a:lnTo>
                  <a:lnTo>
                    <a:pt x="1516" y="557"/>
                  </a:lnTo>
                  <a:lnTo>
                    <a:pt x="1514" y="560"/>
                  </a:lnTo>
                  <a:lnTo>
                    <a:pt x="1512" y="565"/>
                  </a:lnTo>
                  <a:lnTo>
                    <a:pt x="1510" y="568"/>
                  </a:lnTo>
                  <a:lnTo>
                    <a:pt x="1506" y="582"/>
                  </a:lnTo>
                  <a:lnTo>
                    <a:pt x="1505" y="584"/>
                  </a:lnTo>
                  <a:lnTo>
                    <a:pt x="1504" y="588"/>
                  </a:lnTo>
                  <a:lnTo>
                    <a:pt x="1504" y="590"/>
                  </a:lnTo>
                  <a:lnTo>
                    <a:pt x="1505" y="593"/>
                  </a:lnTo>
                  <a:lnTo>
                    <a:pt x="1505" y="594"/>
                  </a:lnTo>
                  <a:lnTo>
                    <a:pt x="1508" y="597"/>
                  </a:lnTo>
                  <a:lnTo>
                    <a:pt x="1510" y="600"/>
                  </a:lnTo>
                  <a:lnTo>
                    <a:pt x="1511" y="602"/>
                  </a:lnTo>
                  <a:lnTo>
                    <a:pt x="1513" y="604"/>
                  </a:lnTo>
                  <a:lnTo>
                    <a:pt x="1515" y="606"/>
                  </a:lnTo>
                  <a:lnTo>
                    <a:pt x="1521" y="612"/>
                  </a:lnTo>
                  <a:lnTo>
                    <a:pt x="1523" y="615"/>
                  </a:lnTo>
                  <a:lnTo>
                    <a:pt x="1523" y="618"/>
                  </a:lnTo>
                  <a:lnTo>
                    <a:pt x="1520" y="622"/>
                  </a:lnTo>
                  <a:lnTo>
                    <a:pt x="1517" y="629"/>
                  </a:lnTo>
                  <a:lnTo>
                    <a:pt x="1514" y="633"/>
                  </a:lnTo>
                  <a:lnTo>
                    <a:pt x="1514" y="635"/>
                  </a:lnTo>
                  <a:lnTo>
                    <a:pt x="1514" y="637"/>
                  </a:lnTo>
                  <a:lnTo>
                    <a:pt x="1515" y="639"/>
                  </a:lnTo>
                  <a:lnTo>
                    <a:pt x="1518" y="640"/>
                  </a:lnTo>
                  <a:lnTo>
                    <a:pt x="1521" y="642"/>
                  </a:lnTo>
                  <a:lnTo>
                    <a:pt x="1524" y="644"/>
                  </a:lnTo>
                  <a:lnTo>
                    <a:pt x="1527" y="648"/>
                  </a:lnTo>
                  <a:lnTo>
                    <a:pt x="1530" y="650"/>
                  </a:lnTo>
                  <a:lnTo>
                    <a:pt x="1538" y="653"/>
                  </a:lnTo>
                  <a:lnTo>
                    <a:pt x="1540" y="653"/>
                  </a:lnTo>
                  <a:lnTo>
                    <a:pt x="1543" y="657"/>
                  </a:lnTo>
                  <a:lnTo>
                    <a:pt x="1545" y="657"/>
                  </a:lnTo>
                  <a:lnTo>
                    <a:pt x="1551" y="657"/>
                  </a:lnTo>
                  <a:lnTo>
                    <a:pt x="1553" y="658"/>
                  </a:lnTo>
                  <a:lnTo>
                    <a:pt x="1554" y="659"/>
                  </a:lnTo>
                  <a:lnTo>
                    <a:pt x="1556" y="661"/>
                  </a:lnTo>
                  <a:lnTo>
                    <a:pt x="1557" y="664"/>
                  </a:lnTo>
                  <a:lnTo>
                    <a:pt x="1559" y="665"/>
                  </a:lnTo>
                  <a:lnTo>
                    <a:pt x="1561" y="666"/>
                  </a:lnTo>
                  <a:lnTo>
                    <a:pt x="1562" y="668"/>
                  </a:lnTo>
                  <a:lnTo>
                    <a:pt x="1563" y="670"/>
                  </a:lnTo>
                  <a:lnTo>
                    <a:pt x="1565" y="671"/>
                  </a:lnTo>
                  <a:lnTo>
                    <a:pt x="1567" y="672"/>
                  </a:lnTo>
                  <a:lnTo>
                    <a:pt x="1573" y="671"/>
                  </a:lnTo>
                  <a:lnTo>
                    <a:pt x="1575" y="671"/>
                  </a:lnTo>
                  <a:lnTo>
                    <a:pt x="1579" y="672"/>
                  </a:lnTo>
                  <a:lnTo>
                    <a:pt x="1581" y="673"/>
                  </a:lnTo>
                  <a:lnTo>
                    <a:pt x="1572" y="709"/>
                  </a:lnTo>
                  <a:lnTo>
                    <a:pt x="1570" y="714"/>
                  </a:lnTo>
                  <a:lnTo>
                    <a:pt x="1568" y="717"/>
                  </a:lnTo>
                  <a:lnTo>
                    <a:pt x="1565" y="721"/>
                  </a:lnTo>
                  <a:lnTo>
                    <a:pt x="1562" y="723"/>
                  </a:lnTo>
                  <a:lnTo>
                    <a:pt x="1545" y="734"/>
                  </a:lnTo>
                  <a:lnTo>
                    <a:pt x="1543" y="736"/>
                  </a:lnTo>
                  <a:lnTo>
                    <a:pt x="1541" y="740"/>
                  </a:lnTo>
                  <a:lnTo>
                    <a:pt x="1540" y="742"/>
                  </a:lnTo>
                  <a:lnTo>
                    <a:pt x="1539" y="745"/>
                  </a:lnTo>
                  <a:lnTo>
                    <a:pt x="1539" y="750"/>
                  </a:lnTo>
                  <a:lnTo>
                    <a:pt x="1541" y="755"/>
                  </a:lnTo>
                  <a:lnTo>
                    <a:pt x="1544" y="763"/>
                  </a:lnTo>
                  <a:lnTo>
                    <a:pt x="1544" y="765"/>
                  </a:lnTo>
                  <a:lnTo>
                    <a:pt x="1545" y="771"/>
                  </a:lnTo>
                  <a:lnTo>
                    <a:pt x="1545" y="773"/>
                  </a:lnTo>
                  <a:lnTo>
                    <a:pt x="1544" y="775"/>
                  </a:lnTo>
                  <a:lnTo>
                    <a:pt x="1543" y="779"/>
                  </a:lnTo>
                  <a:lnTo>
                    <a:pt x="1540" y="784"/>
                  </a:lnTo>
                  <a:lnTo>
                    <a:pt x="1538" y="787"/>
                  </a:lnTo>
                  <a:lnTo>
                    <a:pt x="1536" y="789"/>
                  </a:lnTo>
                  <a:lnTo>
                    <a:pt x="1530" y="792"/>
                  </a:lnTo>
                  <a:lnTo>
                    <a:pt x="1527" y="794"/>
                  </a:lnTo>
                  <a:lnTo>
                    <a:pt x="1524" y="803"/>
                  </a:lnTo>
                  <a:lnTo>
                    <a:pt x="1523" y="805"/>
                  </a:lnTo>
                  <a:lnTo>
                    <a:pt x="1521" y="806"/>
                  </a:lnTo>
                  <a:lnTo>
                    <a:pt x="1518" y="808"/>
                  </a:lnTo>
                  <a:lnTo>
                    <a:pt x="1512" y="810"/>
                  </a:lnTo>
                  <a:lnTo>
                    <a:pt x="1508" y="812"/>
                  </a:lnTo>
                  <a:lnTo>
                    <a:pt x="1506" y="814"/>
                  </a:lnTo>
                  <a:lnTo>
                    <a:pt x="1505" y="816"/>
                  </a:lnTo>
                  <a:lnTo>
                    <a:pt x="1503" y="832"/>
                  </a:lnTo>
                  <a:lnTo>
                    <a:pt x="1501" y="834"/>
                  </a:lnTo>
                  <a:lnTo>
                    <a:pt x="1499" y="837"/>
                  </a:lnTo>
                  <a:lnTo>
                    <a:pt x="1494" y="841"/>
                  </a:lnTo>
                  <a:lnTo>
                    <a:pt x="1493" y="843"/>
                  </a:lnTo>
                  <a:lnTo>
                    <a:pt x="1491" y="846"/>
                  </a:lnTo>
                  <a:lnTo>
                    <a:pt x="1488" y="851"/>
                  </a:lnTo>
                  <a:lnTo>
                    <a:pt x="1487" y="857"/>
                  </a:lnTo>
                  <a:lnTo>
                    <a:pt x="1486" y="877"/>
                  </a:lnTo>
                  <a:lnTo>
                    <a:pt x="1486" y="881"/>
                  </a:lnTo>
                  <a:lnTo>
                    <a:pt x="1488" y="885"/>
                  </a:lnTo>
                  <a:lnTo>
                    <a:pt x="1489" y="887"/>
                  </a:lnTo>
                  <a:lnTo>
                    <a:pt x="1490" y="889"/>
                  </a:lnTo>
                  <a:lnTo>
                    <a:pt x="1495" y="894"/>
                  </a:lnTo>
                  <a:lnTo>
                    <a:pt x="1505" y="900"/>
                  </a:lnTo>
                  <a:lnTo>
                    <a:pt x="1508" y="901"/>
                  </a:lnTo>
                  <a:lnTo>
                    <a:pt x="1511" y="904"/>
                  </a:lnTo>
                  <a:lnTo>
                    <a:pt x="1513" y="906"/>
                  </a:lnTo>
                  <a:lnTo>
                    <a:pt x="1514" y="908"/>
                  </a:lnTo>
                  <a:lnTo>
                    <a:pt x="1516" y="911"/>
                  </a:lnTo>
                  <a:lnTo>
                    <a:pt x="1517" y="914"/>
                  </a:lnTo>
                  <a:lnTo>
                    <a:pt x="1519" y="919"/>
                  </a:lnTo>
                  <a:lnTo>
                    <a:pt x="1521" y="921"/>
                  </a:lnTo>
                  <a:lnTo>
                    <a:pt x="1523" y="924"/>
                  </a:lnTo>
                  <a:lnTo>
                    <a:pt x="1524" y="925"/>
                  </a:lnTo>
                  <a:lnTo>
                    <a:pt x="1526" y="926"/>
                  </a:lnTo>
                  <a:lnTo>
                    <a:pt x="1535" y="931"/>
                  </a:lnTo>
                  <a:lnTo>
                    <a:pt x="1537" y="932"/>
                  </a:lnTo>
                  <a:lnTo>
                    <a:pt x="1537" y="934"/>
                  </a:lnTo>
                  <a:lnTo>
                    <a:pt x="1537" y="937"/>
                  </a:lnTo>
                  <a:lnTo>
                    <a:pt x="1536" y="939"/>
                  </a:lnTo>
                  <a:lnTo>
                    <a:pt x="1534" y="945"/>
                  </a:lnTo>
                  <a:lnTo>
                    <a:pt x="1526" y="955"/>
                  </a:lnTo>
                  <a:lnTo>
                    <a:pt x="1524" y="962"/>
                  </a:lnTo>
                  <a:lnTo>
                    <a:pt x="1523" y="971"/>
                  </a:lnTo>
                  <a:lnTo>
                    <a:pt x="1523" y="979"/>
                  </a:lnTo>
                  <a:lnTo>
                    <a:pt x="1524" y="991"/>
                  </a:lnTo>
                  <a:lnTo>
                    <a:pt x="1523" y="993"/>
                  </a:lnTo>
                  <a:lnTo>
                    <a:pt x="1521" y="995"/>
                  </a:lnTo>
                  <a:lnTo>
                    <a:pt x="1518" y="997"/>
                  </a:lnTo>
                  <a:lnTo>
                    <a:pt x="1512" y="999"/>
                  </a:lnTo>
                  <a:lnTo>
                    <a:pt x="1509" y="1001"/>
                  </a:lnTo>
                  <a:lnTo>
                    <a:pt x="1507" y="1002"/>
                  </a:lnTo>
                  <a:lnTo>
                    <a:pt x="1508" y="1004"/>
                  </a:lnTo>
                  <a:lnTo>
                    <a:pt x="1509" y="1005"/>
                  </a:lnTo>
                  <a:lnTo>
                    <a:pt x="1521" y="1011"/>
                  </a:lnTo>
                  <a:lnTo>
                    <a:pt x="1524" y="1015"/>
                  </a:lnTo>
                  <a:lnTo>
                    <a:pt x="1540" y="1035"/>
                  </a:lnTo>
                  <a:lnTo>
                    <a:pt x="1543" y="1038"/>
                  </a:lnTo>
                  <a:lnTo>
                    <a:pt x="1544" y="1044"/>
                  </a:lnTo>
                  <a:lnTo>
                    <a:pt x="1545" y="1048"/>
                  </a:lnTo>
                  <a:lnTo>
                    <a:pt x="1546" y="1054"/>
                  </a:lnTo>
                  <a:lnTo>
                    <a:pt x="1544" y="1057"/>
                  </a:lnTo>
                  <a:lnTo>
                    <a:pt x="1544" y="1058"/>
                  </a:lnTo>
                  <a:lnTo>
                    <a:pt x="1539" y="1067"/>
                  </a:lnTo>
                  <a:lnTo>
                    <a:pt x="1537" y="1069"/>
                  </a:lnTo>
                  <a:lnTo>
                    <a:pt x="1536" y="1071"/>
                  </a:lnTo>
                  <a:lnTo>
                    <a:pt x="1537" y="1075"/>
                  </a:lnTo>
                  <a:lnTo>
                    <a:pt x="1538" y="1110"/>
                  </a:lnTo>
                  <a:lnTo>
                    <a:pt x="1535" y="1114"/>
                  </a:lnTo>
                  <a:lnTo>
                    <a:pt x="1534" y="1116"/>
                  </a:lnTo>
                  <a:lnTo>
                    <a:pt x="1529" y="1122"/>
                  </a:lnTo>
                  <a:lnTo>
                    <a:pt x="1491" y="1123"/>
                  </a:lnTo>
                  <a:lnTo>
                    <a:pt x="1486" y="1124"/>
                  </a:lnTo>
                  <a:lnTo>
                    <a:pt x="1476" y="1132"/>
                  </a:lnTo>
                  <a:lnTo>
                    <a:pt x="1470" y="1133"/>
                  </a:lnTo>
                  <a:lnTo>
                    <a:pt x="1444" y="1132"/>
                  </a:lnTo>
                  <a:lnTo>
                    <a:pt x="1441" y="1133"/>
                  </a:lnTo>
                  <a:lnTo>
                    <a:pt x="1438" y="1135"/>
                  </a:lnTo>
                  <a:lnTo>
                    <a:pt x="1437" y="1136"/>
                  </a:lnTo>
                  <a:lnTo>
                    <a:pt x="1433" y="1135"/>
                  </a:lnTo>
                  <a:lnTo>
                    <a:pt x="1427" y="1133"/>
                  </a:lnTo>
                  <a:lnTo>
                    <a:pt x="1424" y="1132"/>
                  </a:lnTo>
                  <a:lnTo>
                    <a:pt x="1419" y="1133"/>
                  </a:lnTo>
                  <a:lnTo>
                    <a:pt x="1414" y="1134"/>
                  </a:lnTo>
                  <a:lnTo>
                    <a:pt x="1410" y="1137"/>
                  </a:lnTo>
                  <a:lnTo>
                    <a:pt x="1407" y="1141"/>
                  </a:lnTo>
                  <a:lnTo>
                    <a:pt x="1394" y="1160"/>
                  </a:lnTo>
                  <a:lnTo>
                    <a:pt x="1374" y="1176"/>
                  </a:lnTo>
                  <a:lnTo>
                    <a:pt x="1361" y="1190"/>
                  </a:lnTo>
                  <a:lnTo>
                    <a:pt x="1359" y="1197"/>
                  </a:lnTo>
                  <a:lnTo>
                    <a:pt x="1356" y="1214"/>
                  </a:lnTo>
                  <a:lnTo>
                    <a:pt x="1346" y="1218"/>
                  </a:lnTo>
                  <a:lnTo>
                    <a:pt x="1342" y="1219"/>
                  </a:lnTo>
                  <a:lnTo>
                    <a:pt x="1340" y="1218"/>
                  </a:lnTo>
                  <a:lnTo>
                    <a:pt x="1337" y="1216"/>
                  </a:lnTo>
                  <a:lnTo>
                    <a:pt x="1335" y="1212"/>
                  </a:lnTo>
                  <a:lnTo>
                    <a:pt x="1333" y="1210"/>
                  </a:lnTo>
                  <a:lnTo>
                    <a:pt x="1320" y="1203"/>
                  </a:lnTo>
                  <a:lnTo>
                    <a:pt x="1312" y="1202"/>
                  </a:lnTo>
                  <a:lnTo>
                    <a:pt x="1307" y="1201"/>
                  </a:lnTo>
                  <a:lnTo>
                    <a:pt x="1304" y="1200"/>
                  </a:lnTo>
                  <a:lnTo>
                    <a:pt x="1302" y="1196"/>
                  </a:lnTo>
                  <a:lnTo>
                    <a:pt x="1299" y="1192"/>
                  </a:lnTo>
                  <a:lnTo>
                    <a:pt x="1296" y="1189"/>
                  </a:lnTo>
                  <a:lnTo>
                    <a:pt x="1125" y="1168"/>
                  </a:lnTo>
                  <a:lnTo>
                    <a:pt x="1120" y="1168"/>
                  </a:lnTo>
                  <a:lnTo>
                    <a:pt x="1114" y="1169"/>
                  </a:lnTo>
                  <a:lnTo>
                    <a:pt x="1110" y="1172"/>
                  </a:lnTo>
                  <a:lnTo>
                    <a:pt x="1102" y="1177"/>
                  </a:lnTo>
                  <a:lnTo>
                    <a:pt x="1095" y="1177"/>
                  </a:lnTo>
                  <a:lnTo>
                    <a:pt x="1091" y="1178"/>
                  </a:lnTo>
                  <a:lnTo>
                    <a:pt x="1090" y="1180"/>
                  </a:lnTo>
                  <a:lnTo>
                    <a:pt x="1083" y="1182"/>
                  </a:lnTo>
                  <a:lnTo>
                    <a:pt x="1077" y="1183"/>
                  </a:lnTo>
                  <a:lnTo>
                    <a:pt x="1073" y="1183"/>
                  </a:lnTo>
                  <a:lnTo>
                    <a:pt x="1070" y="1183"/>
                  </a:lnTo>
                  <a:lnTo>
                    <a:pt x="1068" y="1182"/>
                  </a:lnTo>
                  <a:lnTo>
                    <a:pt x="1065" y="1181"/>
                  </a:lnTo>
                  <a:lnTo>
                    <a:pt x="1064" y="1180"/>
                  </a:lnTo>
                  <a:lnTo>
                    <a:pt x="1061" y="1178"/>
                  </a:lnTo>
                  <a:lnTo>
                    <a:pt x="1055" y="1176"/>
                  </a:lnTo>
                  <a:lnTo>
                    <a:pt x="1035" y="1174"/>
                  </a:lnTo>
                  <a:lnTo>
                    <a:pt x="1030" y="1174"/>
                  </a:lnTo>
                  <a:lnTo>
                    <a:pt x="1029" y="1175"/>
                  </a:lnTo>
                  <a:lnTo>
                    <a:pt x="1023" y="1178"/>
                  </a:lnTo>
                  <a:lnTo>
                    <a:pt x="1020" y="1180"/>
                  </a:lnTo>
                  <a:lnTo>
                    <a:pt x="1007" y="1182"/>
                  </a:lnTo>
                  <a:lnTo>
                    <a:pt x="1002" y="1183"/>
                  </a:lnTo>
                  <a:lnTo>
                    <a:pt x="997" y="1186"/>
                  </a:lnTo>
                  <a:lnTo>
                    <a:pt x="992" y="1189"/>
                  </a:lnTo>
                  <a:lnTo>
                    <a:pt x="980" y="1191"/>
                  </a:lnTo>
                  <a:lnTo>
                    <a:pt x="977" y="1191"/>
                  </a:lnTo>
                  <a:lnTo>
                    <a:pt x="962" y="1190"/>
                  </a:lnTo>
                  <a:lnTo>
                    <a:pt x="959" y="1190"/>
                  </a:lnTo>
                  <a:lnTo>
                    <a:pt x="957" y="1190"/>
                  </a:lnTo>
                  <a:lnTo>
                    <a:pt x="950" y="1193"/>
                  </a:lnTo>
                  <a:lnTo>
                    <a:pt x="946" y="1193"/>
                  </a:lnTo>
                  <a:lnTo>
                    <a:pt x="943" y="1193"/>
                  </a:lnTo>
                  <a:lnTo>
                    <a:pt x="941" y="1192"/>
                  </a:lnTo>
                  <a:lnTo>
                    <a:pt x="936" y="1190"/>
                  </a:lnTo>
                  <a:lnTo>
                    <a:pt x="934" y="1188"/>
                  </a:lnTo>
                  <a:lnTo>
                    <a:pt x="927" y="1180"/>
                  </a:lnTo>
                  <a:lnTo>
                    <a:pt x="923" y="1175"/>
                  </a:lnTo>
                  <a:lnTo>
                    <a:pt x="921" y="1171"/>
                  </a:lnTo>
                  <a:lnTo>
                    <a:pt x="921" y="1167"/>
                  </a:lnTo>
                  <a:lnTo>
                    <a:pt x="922" y="1157"/>
                  </a:lnTo>
                  <a:lnTo>
                    <a:pt x="922" y="1155"/>
                  </a:lnTo>
                  <a:lnTo>
                    <a:pt x="921" y="1148"/>
                  </a:lnTo>
                  <a:lnTo>
                    <a:pt x="922" y="1143"/>
                  </a:lnTo>
                  <a:lnTo>
                    <a:pt x="924" y="1141"/>
                  </a:lnTo>
                  <a:lnTo>
                    <a:pt x="927" y="1139"/>
                  </a:lnTo>
                  <a:lnTo>
                    <a:pt x="933" y="1137"/>
                  </a:lnTo>
                  <a:lnTo>
                    <a:pt x="941" y="1133"/>
                  </a:lnTo>
                  <a:lnTo>
                    <a:pt x="945" y="1130"/>
                  </a:lnTo>
                  <a:lnTo>
                    <a:pt x="949" y="1126"/>
                  </a:lnTo>
                  <a:lnTo>
                    <a:pt x="949" y="1124"/>
                  </a:lnTo>
                  <a:lnTo>
                    <a:pt x="950" y="1109"/>
                  </a:lnTo>
                  <a:lnTo>
                    <a:pt x="951" y="1102"/>
                  </a:lnTo>
                  <a:lnTo>
                    <a:pt x="952" y="1098"/>
                  </a:lnTo>
                  <a:lnTo>
                    <a:pt x="956" y="1095"/>
                  </a:lnTo>
                  <a:lnTo>
                    <a:pt x="958" y="1090"/>
                  </a:lnTo>
                  <a:lnTo>
                    <a:pt x="959" y="1087"/>
                  </a:lnTo>
                  <a:lnTo>
                    <a:pt x="960" y="1081"/>
                  </a:lnTo>
                  <a:lnTo>
                    <a:pt x="960" y="1069"/>
                  </a:lnTo>
                  <a:lnTo>
                    <a:pt x="959" y="1067"/>
                  </a:lnTo>
                  <a:lnTo>
                    <a:pt x="959" y="1065"/>
                  </a:lnTo>
                  <a:lnTo>
                    <a:pt x="955" y="1060"/>
                  </a:lnTo>
                  <a:lnTo>
                    <a:pt x="953" y="1058"/>
                  </a:lnTo>
                  <a:lnTo>
                    <a:pt x="950" y="1058"/>
                  </a:lnTo>
                  <a:lnTo>
                    <a:pt x="939" y="1060"/>
                  </a:lnTo>
                  <a:lnTo>
                    <a:pt x="936" y="1060"/>
                  </a:lnTo>
                  <a:lnTo>
                    <a:pt x="930" y="1058"/>
                  </a:lnTo>
                  <a:lnTo>
                    <a:pt x="895" y="1040"/>
                  </a:lnTo>
                  <a:lnTo>
                    <a:pt x="893" y="1039"/>
                  </a:lnTo>
                  <a:lnTo>
                    <a:pt x="886" y="1038"/>
                  </a:lnTo>
                  <a:lnTo>
                    <a:pt x="879" y="1037"/>
                  </a:lnTo>
                  <a:lnTo>
                    <a:pt x="873" y="1036"/>
                  </a:lnTo>
                  <a:lnTo>
                    <a:pt x="857" y="1030"/>
                  </a:lnTo>
                  <a:lnTo>
                    <a:pt x="854" y="1029"/>
                  </a:lnTo>
                  <a:lnTo>
                    <a:pt x="853" y="1028"/>
                  </a:lnTo>
                  <a:lnTo>
                    <a:pt x="851" y="1025"/>
                  </a:lnTo>
                  <a:lnTo>
                    <a:pt x="849" y="1020"/>
                  </a:lnTo>
                  <a:lnTo>
                    <a:pt x="848" y="1017"/>
                  </a:lnTo>
                  <a:lnTo>
                    <a:pt x="848" y="1015"/>
                  </a:lnTo>
                  <a:lnTo>
                    <a:pt x="849" y="1007"/>
                  </a:lnTo>
                  <a:lnTo>
                    <a:pt x="848" y="1005"/>
                  </a:lnTo>
                  <a:lnTo>
                    <a:pt x="846" y="1000"/>
                  </a:lnTo>
                  <a:lnTo>
                    <a:pt x="845" y="996"/>
                  </a:lnTo>
                  <a:lnTo>
                    <a:pt x="844" y="993"/>
                  </a:lnTo>
                  <a:lnTo>
                    <a:pt x="842" y="991"/>
                  </a:lnTo>
                  <a:lnTo>
                    <a:pt x="838" y="988"/>
                  </a:lnTo>
                  <a:lnTo>
                    <a:pt x="831" y="979"/>
                  </a:lnTo>
                  <a:lnTo>
                    <a:pt x="828" y="977"/>
                  </a:lnTo>
                  <a:lnTo>
                    <a:pt x="827" y="977"/>
                  </a:lnTo>
                  <a:lnTo>
                    <a:pt x="825" y="979"/>
                  </a:lnTo>
                  <a:lnTo>
                    <a:pt x="820" y="981"/>
                  </a:lnTo>
                  <a:lnTo>
                    <a:pt x="820" y="982"/>
                  </a:lnTo>
                  <a:lnTo>
                    <a:pt x="818" y="985"/>
                  </a:lnTo>
                  <a:lnTo>
                    <a:pt x="818" y="989"/>
                  </a:lnTo>
                  <a:lnTo>
                    <a:pt x="817" y="991"/>
                  </a:lnTo>
                  <a:lnTo>
                    <a:pt x="815" y="991"/>
                  </a:lnTo>
                  <a:lnTo>
                    <a:pt x="815" y="990"/>
                  </a:lnTo>
                  <a:lnTo>
                    <a:pt x="815" y="988"/>
                  </a:lnTo>
                  <a:lnTo>
                    <a:pt x="815" y="982"/>
                  </a:lnTo>
                  <a:lnTo>
                    <a:pt x="815" y="980"/>
                  </a:lnTo>
                  <a:lnTo>
                    <a:pt x="807" y="978"/>
                  </a:lnTo>
                  <a:lnTo>
                    <a:pt x="806" y="979"/>
                  </a:lnTo>
                  <a:lnTo>
                    <a:pt x="806" y="981"/>
                  </a:lnTo>
                  <a:lnTo>
                    <a:pt x="807" y="983"/>
                  </a:lnTo>
                  <a:lnTo>
                    <a:pt x="807" y="985"/>
                  </a:lnTo>
                  <a:lnTo>
                    <a:pt x="806" y="986"/>
                  </a:lnTo>
                  <a:lnTo>
                    <a:pt x="806" y="987"/>
                  </a:lnTo>
                  <a:lnTo>
                    <a:pt x="804" y="987"/>
                  </a:lnTo>
                  <a:lnTo>
                    <a:pt x="801" y="985"/>
                  </a:lnTo>
                  <a:lnTo>
                    <a:pt x="799" y="985"/>
                  </a:lnTo>
                  <a:lnTo>
                    <a:pt x="796" y="985"/>
                  </a:lnTo>
                  <a:lnTo>
                    <a:pt x="794" y="982"/>
                  </a:lnTo>
                  <a:lnTo>
                    <a:pt x="791" y="979"/>
                  </a:lnTo>
                  <a:lnTo>
                    <a:pt x="787" y="977"/>
                  </a:lnTo>
                  <a:lnTo>
                    <a:pt x="784" y="973"/>
                  </a:lnTo>
                  <a:lnTo>
                    <a:pt x="782" y="972"/>
                  </a:lnTo>
                  <a:lnTo>
                    <a:pt x="775" y="964"/>
                  </a:lnTo>
                  <a:lnTo>
                    <a:pt x="774" y="964"/>
                  </a:lnTo>
                  <a:lnTo>
                    <a:pt x="772" y="967"/>
                  </a:lnTo>
                  <a:lnTo>
                    <a:pt x="771" y="968"/>
                  </a:lnTo>
                  <a:lnTo>
                    <a:pt x="767" y="969"/>
                  </a:lnTo>
                  <a:lnTo>
                    <a:pt x="767" y="970"/>
                  </a:lnTo>
                  <a:lnTo>
                    <a:pt x="770" y="973"/>
                  </a:lnTo>
                  <a:lnTo>
                    <a:pt x="770" y="974"/>
                  </a:lnTo>
                  <a:lnTo>
                    <a:pt x="769" y="975"/>
                  </a:lnTo>
                  <a:lnTo>
                    <a:pt x="767" y="976"/>
                  </a:lnTo>
                  <a:lnTo>
                    <a:pt x="762" y="975"/>
                  </a:lnTo>
                  <a:lnTo>
                    <a:pt x="760" y="975"/>
                  </a:lnTo>
                  <a:lnTo>
                    <a:pt x="758" y="975"/>
                  </a:lnTo>
                  <a:lnTo>
                    <a:pt x="755" y="979"/>
                  </a:lnTo>
                  <a:lnTo>
                    <a:pt x="753" y="979"/>
                  </a:lnTo>
                  <a:lnTo>
                    <a:pt x="751" y="978"/>
                  </a:lnTo>
                  <a:lnTo>
                    <a:pt x="749" y="973"/>
                  </a:lnTo>
                  <a:lnTo>
                    <a:pt x="748" y="973"/>
                  </a:lnTo>
                  <a:lnTo>
                    <a:pt x="746" y="976"/>
                  </a:lnTo>
                  <a:lnTo>
                    <a:pt x="744" y="977"/>
                  </a:lnTo>
                  <a:lnTo>
                    <a:pt x="742" y="977"/>
                  </a:lnTo>
                  <a:lnTo>
                    <a:pt x="730" y="973"/>
                  </a:lnTo>
                  <a:lnTo>
                    <a:pt x="728" y="972"/>
                  </a:lnTo>
                  <a:lnTo>
                    <a:pt x="726" y="971"/>
                  </a:lnTo>
                  <a:lnTo>
                    <a:pt x="726" y="964"/>
                  </a:lnTo>
                  <a:lnTo>
                    <a:pt x="725" y="963"/>
                  </a:lnTo>
                  <a:lnTo>
                    <a:pt x="724" y="961"/>
                  </a:lnTo>
                  <a:lnTo>
                    <a:pt x="720" y="957"/>
                  </a:lnTo>
                  <a:lnTo>
                    <a:pt x="719" y="956"/>
                  </a:lnTo>
                  <a:lnTo>
                    <a:pt x="717" y="956"/>
                  </a:lnTo>
                  <a:lnTo>
                    <a:pt x="717" y="959"/>
                  </a:lnTo>
                  <a:lnTo>
                    <a:pt x="716" y="961"/>
                  </a:lnTo>
                  <a:lnTo>
                    <a:pt x="714" y="963"/>
                  </a:lnTo>
                  <a:lnTo>
                    <a:pt x="714" y="964"/>
                  </a:lnTo>
                  <a:lnTo>
                    <a:pt x="717" y="967"/>
                  </a:lnTo>
                  <a:lnTo>
                    <a:pt x="718" y="968"/>
                  </a:lnTo>
                  <a:lnTo>
                    <a:pt x="718" y="970"/>
                  </a:lnTo>
                  <a:lnTo>
                    <a:pt x="717" y="971"/>
                  </a:lnTo>
                  <a:lnTo>
                    <a:pt x="715" y="972"/>
                  </a:lnTo>
                  <a:lnTo>
                    <a:pt x="712" y="972"/>
                  </a:lnTo>
                  <a:lnTo>
                    <a:pt x="710" y="971"/>
                  </a:lnTo>
                  <a:lnTo>
                    <a:pt x="707" y="969"/>
                  </a:lnTo>
                  <a:lnTo>
                    <a:pt x="700" y="965"/>
                  </a:lnTo>
                  <a:lnTo>
                    <a:pt x="696" y="961"/>
                  </a:lnTo>
                  <a:lnTo>
                    <a:pt x="694" y="961"/>
                  </a:lnTo>
                  <a:lnTo>
                    <a:pt x="693" y="961"/>
                  </a:lnTo>
                  <a:lnTo>
                    <a:pt x="689" y="963"/>
                  </a:lnTo>
                  <a:lnTo>
                    <a:pt x="686" y="964"/>
                  </a:lnTo>
                  <a:lnTo>
                    <a:pt x="684" y="964"/>
                  </a:lnTo>
                  <a:lnTo>
                    <a:pt x="682" y="967"/>
                  </a:lnTo>
                  <a:lnTo>
                    <a:pt x="681" y="968"/>
                  </a:lnTo>
                  <a:lnTo>
                    <a:pt x="679" y="968"/>
                  </a:lnTo>
                  <a:lnTo>
                    <a:pt x="674" y="968"/>
                  </a:lnTo>
                  <a:lnTo>
                    <a:pt x="672" y="968"/>
                  </a:lnTo>
                  <a:lnTo>
                    <a:pt x="671" y="970"/>
                  </a:lnTo>
                  <a:lnTo>
                    <a:pt x="669" y="973"/>
                  </a:lnTo>
                  <a:lnTo>
                    <a:pt x="668" y="974"/>
                  </a:lnTo>
                  <a:lnTo>
                    <a:pt x="665" y="976"/>
                  </a:lnTo>
                  <a:lnTo>
                    <a:pt x="662" y="977"/>
                  </a:lnTo>
                  <a:lnTo>
                    <a:pt x="659" y="976"/>
                  </a:lnTo>
                  <a:lnTo>
                    <a:pt x="657" y="975"/>
                  </a:lnTo>
                  <a:lnTo>
                    <a:pt x="654" y="973"/>
                  </a:lnTo>
                  <a:lnTo>
                    <a:pt x="652" y="973"/>
                  </a:lnTo>
                  <a:lnTo>
                    <a:pt x="652" y="973"/>
                  </a:lnTo>
                  <a:lnTo>
                    <a:pt x="649" y="976"/>
                  </a:lnTo>
                  <a:lnTo>
                    <a:pt x="647" y="982"/>
                  </a:lnTo>
                  <a:lnTo>
                    <a:pt x="646" y="983"/>
                  </a:lnTo>
                  <a:lnTo>
                    <a:pt x="644" y="984"/>
                  </a:lnTo>
                  <a:lnTo>
                    <a:pt x="643" y="983"/>
                  </a:lnTo>
                  <a:lnTo>
                    <a:pt x="641" y="981"/>
                  </a:lnTo>
                  <a:lnTo>
                    <a:pt x="639" y="980"/>
                  </a:lnTo>
                  <a:lnTo>
                    <a:pt x="638" y="981"/>
                  </a:lnTo>
                  <a:lnTo>
                    <a:pt x="635" y="984"/>
                  </a:lnTo>
                  <a:lnTo>
                    <a:pt x="632" y="987"/>
                  </a:lnTo>
                  <a:lnTo>
                    <a:pt x="628" y="990"/>
                  </a:lnTo>
                  <a:lnTo>
                    <a:pt x="624" y="991"/>
                  </a:lnTo>
                  <a:lnTo>
                    <a:pt x="622" y="991"/>
                  </a:lnTo>
                  <a:lnTo>
                    <a:pt x="618" y="991"/>
                  </a:lnTo>
                  <a:lnTo>
                    <a:pt x="615" y="990"/>
                  </a:lnTo>
                  <a:lnTo>
                    <a:pt x="610" y="987"/>
                  </a:lnTo>
                  <a:lnTo>
                    <a:pt x="608" y="986"/>
                  </a:lnTo>
                  <a:lnTo>
                    <a:pt x="606" y="987"/>
                  </a:lnTo>
                  <a:lnTo>
                    <a:pt x="604" y="989"/>
                  </a:lnTo>
                  <a:lnTo>
                    <a:pt x="600" y="990"/>
                  </a:lnTo>
                  <a:lnTo>
                    <a:pt x="597" y="991"/>
                  </a:lnTo>
                  <a:lnTo>
                    <a:pt x="595" y="991"/>
                  </a:lnTo>
                  <a:lnTo>
                    <a:pt x="592" y="990"/>
                  </a:lnTo>
                  <a:lnTo>
                    <a:pt x="585" y="988"/>
                  </a:lnTo>
                  <a:lnTo>
                    <a:pt x="579" y="988"/>
                  </a:lnTo>
                  <a:lnTo>
                    <a:pt x="575" y="986"/>
                  </a:lnTo>
                  <a:lnTo>
                    <a:pt x="573" y="982"/>
                  </a:lnTo>
                  <a:lnTo>
                    <a:pt x="573" y="977"/>
                  </a:lnTo>
                  <a:lnTo>
                    <a:pt x="569" y="978"/>
                  </a:lnTo>
                  <a:lnTo>
                    <a:pt x="562" y="985"/>
                  </a:lnTo>
                  <a:lnTo>
                    <a:pt x="558" y="987"/>
                  </a:lnTo>
                  <a:lnTo>
                    <a:pt x="556" y="987"/>
                  </a:lnTo>
                  <a:lnTo>
                    <a:pt x="552" y="988"/>
                  </a:lnTo>
                  <a:lnTo>
                    <a:pt x="541" y="994"/>
                  </a:lnTo>
                  <a:lnTo>
                    <a:pt x="536" y="993"/>
                  </a:lnTo>
                  <a:lnTo>
                    <a:pt x="531" y="990"/>
                  </a:lnTo>
                  <a:lnTo>
                    <a:pt x="527" y="988"/>
                  </a:lnTo>
                  <a:lnTo>
                    <a:pt x="521" y="989"/>
                  </a:lnTo>
                  <a:lnTo>
                    <a:pt x="510" y="995"/>
                  </a:lnTo>
                  <a:lnTo>
                    <a:pt x="498" y="998"/>
                  </a:lnTo>
                  <a:lnTo>
                    <a:pt x="487" y="1006"/>
                  </a:lnTo>
                  <a:lnTo>
                    <a:pt x="481" y="1010"/>
                  </a:lnTo>
                  <a:lnTo>
                    <a:pt x="450" y="1018"/>
                  </a:lnTo>
                  <a:lnTo>
                    <a:pt x="441" y="1022"/>
                  </a:lnTo>
                  <a:lnTo>
                    <a:pt x="432" y="1031"/>
                  </a:lnTo>
                  <a:lnTo>
                    <a:pt x="429" y="1033"/>
                  </a:lnTo>
                  <a:lnTo>
                    <a:pt x="424" y="1035"/>
                  </a:lnTo>
                  <a:lnTo>
                    <a:pt x="422" y="1034"/>
                  </a:lnTo>
                  <a:lnTo>
                    <a:pt x="419" y="1033"/>
                  </a:lnTo>
                  <a:lnTo>
                    <a:pt x="414" y="1033"/>
                  </a:lnTo>
                  <a:lnTo>
                    <a:pt x="409" y="1035"/>
                  </a:lnTo>
                  <a:lnTo>
                    <a:pt x="402" y="1041"/>
                  </a:lnTo>
                  <a:lnTo>
                    <a:pt x="396" y="1044"/>
                  </a:lnTo>
                  <a:lnTo>
                    <a:pt x="384" y="1044"/>
                  </a:lnTo>
                  <a:lnTo>
                    <a:pt x="385" y="1041"/>
                  </a:lnTo>
                  <a:lnTo>
                    <a:pt x="385" y="1039"/>
                  </a:lnTo>
                  <a:lnTo>
                    <a:pt x="384" y="1035"/>
                  </a:lnTo>
                  <a:lnTo>
                    <a:pt x="371" y="1040"/>
                  </a:lnTo>
                  <a:lnTo>
                    <a:pt x="373" y="1033"/>
                  </a:lnTo>
                  <a:lnTo>
                    <a:pt x="380" y="1023"/>
                  </a:lnTo>
                  <a:lnTo>
                    <a:pt x="384" y="1018"/>
                  </a:lnTo>
                  <a:lnTo>
                    <a:pt x="385" y="1015"/>
                  </a:lnTo>
                  <a:lnTo>
                    <a:pt x="384" y="1014"/>
                  </a:lnTo>
                  <a:lnTo>
                    <a:pt x="382" y="1013"/>
                  </a:lnTo>
                  <a:lnTo>
                    <a:pt x="358" y="1011"/>
                  </a:lnTo>
                  <a:lnTo>
                    <a:pt x="355" y="1010"/>
                  </a:lnTo>
                  <a:lnTo>
                    <a:pt x="351" y="1008"/>
                  </a:lnTo>
                  <a:lnTo>
                    <a:pt x="349" y="1005"/>
                  </a:lnTo>
                  <a:lnTo>
                    <a:pt x="347" y="1002"/>
                  </a:lnTo>
                  <a:lnTo>
                    <a:pt x="347" y="999"/>
                  </a:lnTo>
                  <a:lnTo>
                    <a:pt x="346" y="995"/>
                  </a:lnTo>
                  <a:lnTo>
                    <a:pt x="346" y="990"/>
                  </a:lnTo>
                  <a:lnTo>
                    <a:pt x="346" y="988"/>
                  </a:lnTo>
                  <a:lnTo>
                    <a:pt x="344" y="986"/>
                  </a:lnTo>
                  <a:lnTo>
                    <a:pt x="340" y="984"/>
                  </a:lnTo>
                  <a:lnTo>
                    <a:pt x="337" y="983"/>
                  </a:lnTo>
                  <a:lnTo>
                    <a:pt x="336" y="983"/>
                  </a:lnTo>
                  <a:lnTo>
                    <a:pt x="332" y="984"/>
                  </a:lnTo>
                  <a:lnTo>
                    <a:pt x="324" y="988"/>
                  </a:lnTo>
                  <a:lnTo>
                    <a:pt x="318" y="989"/>
                  </a:lnTo>
                  <a:lnTo>
                    <a:pt x="317" y="989"/>
                  </a:lnTo>
                  <a:lnTo>
                    <a:pt x="315" y="988"/>
                  </a:lnTo>
                  <a:lnTo>
                    <a:pt x="313" y="985"/>
                  </a:lnTo>
                  <a:lnTo>
                    <a:pt x="312" y="982"/>
                  </a:lnTo>
                  <a:lnTo>
                    <a:pt x="310" y="977"/>
                  </a:lnTo>
                  <a:lnTo>
                    <a:pt x="308" y="974"/>
                  </a:lnTo>
                  <a:lnTo>
                    <a:pt x="304" y="970"/>
                  </a:lnTo>
                  <a:lnTo>
                    <a:pt x="277" y="953"/>
                  </a:lnTo>
                  <a:lnTo>
                    <a:pt x="269" y="949"/>
                  </a:lnTo>
                  <a:lnTo>
                    <a:pt x="267" y="949"/>
                  </a:lnTo>
                  <a:lnTo>
                    <a:pt x="265" y="949"/>
                  </a:lnTo>
                  <a:lnTo>
                    <a:pt x="264" y="950"/>
                  </a:lnTo>
                  <a:lnTo>
                    <a:pt x="256" y="958"/>
                  </a:lnTo>
                  <a:lnTo>
                    <a:pt x="253" y="959"/>
                  </a:lnTo>
                  <a:lnTo>
                    <a:pt x="239" y="960"/>
                  </a:lnTo>
                  <a:lnTo>
                    <a:pt x="237" y="961"/>
                  </a:lnTo>
                  <a:lnTo>
                    <a:pt x="236" y="962"/>
                  </a:lnTo>
                  <a:lnTo>
                    <a:pt x="235" y="963"/>
                  </a:lnTo>
                  <a:lnTo>
                    <a:pt x="231" y="982"/>
                  </a:lnTo>
                  <a:lnTo>
                    <a:pt x="231" y="983"/>
                  </a:lnTo>
                  <a:lnTo>
                    <a:pt x="229" y="987"/>
                  </a:lnTo>
                  <a:lnTo>
                    <a:pt x="225" y="988"/>
                  </a:lnTo>
                  <a:lnTo>
                    <a:pt x="221" y="986"/>
                  </a:lnTo>
                  <a:lnTo>
                    <a:pt x="219" y="985"/>
                  </a:lnTo>
                  <a:lnTo>
                    <a:pt x="216" y="982"/>
                  </a:lnTo>
                  <a:lnTo>
                    <a:pt x="212" y="981"/>
                  </a:lnTo>
                  <a:lnTo>
                    <a:pt x="205" y="980"/>
                  </a:lnTo>
                  <a:lnTo>
                    <a:pt x="202" y="978"/>
                  </a:lnTo>
                  <a:lnTo>
                    <a:pt x="200" y="975"/>
                  </a:lnTo>
                  <a:lnTo>
                    <a:pt x="199" y="973"/>
                  </a:lnTo>
                  <a:lnTo>
                    <a:pt x="198" y="971"/>
                  </a:lnTo>
                  <a:lnTo>
                    <a:pt x="196" y="968"/>
                  </a:lnTo>
                  <a:lnTo>
                    <a:pt x="194" y="968"/>
                  </a:lnTo>
                  <a:lnTo>
                    <a:pt x="189" y="966"/>
                  </a:lnTo>
                  <a:lnTo>
                    <a:pt x="186" y="963"/>
                  </a:lnTo>
                  <a:lnTo>
                    <a:pt x="177" y="963"/>
                  </a:lnTo>
                  <a:lnTo>
                    <a:pt x="175" y="963"/>
                  </a:lnTo>
                  <a:lnTo>
                    <a:pt x="173" y="962"/>
                  </a:lnTo>
                  <a:lnTo>
                    <a:pt x="165" y="957"/>
                  </a:lnTo>
                  <a:lnTo>
                    <a:pt x="164" y="955"/>
                  </a:lnTo>
                  <a:lnTo>
                    <a:pt x="162" y="950"/>
                  </a:lnTo>
                  <a:lnTo>
                    <a:pt x="160" y="948"/>
                  </a:lnTo>
                  <a:lnTo>
                    <a:pt x="139" y="935"/>
                  </a:lnTo>
                  <a:lnTo>
                    <a:pt x="94" y="896"/>
                  </a:lnTo>
                  <a:lnTo>
                    <a:pt x="91" y="895"/>
                  </a:lnTo>
                  <a:lnTo>
                    <a:pt x="83" y="891"/>
                  </a:lnTo>
                  <a:lnTo>
                    <a:pt x="80" y="890"/>
                  </a:lnTo>
                  <a:lnTo>
                    <a:pt x="77" y="889"/>
                  </a:lnTo>
                  <a:lnTo>
                    <a:pt x="74" y="890"/>
                  </a:lnTo>
                  <a:lnTo>
                    <a:pt x="72" y="892"/>
                  </a:lnTo>
                  <a:lnTo>
                    <a:pt x="68" y="897"/>
                  </a:lnTo>
                  <a:lnTo>
                    <a:pt x="67" y="899"/>
                  </a:lnTo>
                  <a:lnTo>
                    <a:pt x="62" y="902"/>
                  </a:lnTo>
                  <a:lnTo>
                    <a:pt x="60" y="905"/>
                  </a:lnTo>
                  <a:lnTo>
                    <a:pt x="59" y="907"/>
                  </a:lnTo>
                  <a:lnTo>
                    <a:pt x="57" y="910"/>
                  </a:lnTo>
                  <a:lnTo>
                    <a:pt x="48" y="914"/>
                  </a:lnTo>
                  <a:lnTo>
                    <a:pt x="43" y="915"/>
                  </a:lnTo>
                  <a:lnTo>
                    <a:pt x="38" y="915"/>
                  </a:lnTo>
                  <a:lnTo>
                    <a:pt x="34" y="915"/>
                  </a:lnTo>
                  <a:lnTo>
                    <a:pt x="30" y="913"/>
                  </a:lnTo>
                  <a:lnTo>
                    <a:pt x="26" y="909"/>
                  </a:lnTo>
                  <a:lnTo>
                    <a:pt x="19" y="901"/>
                  </a:lnTo>
                  <a:lnTo>
                    <a:pt x="14" y="899"/>
                  </a:lnTo>
                  <a:lnTo>
                    <a:pt x="5" y="894"/>
                  </a:lnTo>
                  <a:lnTo>
                    <a:pt x="0" y="894"/>
                  </a:lnTo>
                  <a:lnTo>
                    <a:pt x="0" y="673"/>
                  </a:lnTo>
                  <a:lnTo>
                    <a:pt x="624" y="673"/>
                  </a:lnTo>
                  <a:lnTo>
                    <a:pt x="621" y="661"/>
                  </a:lnTo>
                  <a:lnTo>
                    <a:pt x="615" y="651"/>
                  </a:lnTo>
                  <a:lnTo>
                    <a:pt x="608" y="642"/>
                  </a:lnTo>
                  <a:lnTo>
                    <a:pt x="592" y="625"/>
                  </a:lnTo>
                  <a:lnTo>
                    <a:pt x="585" y="616"/>
                  </a:lnTo>
                  <a:lnTo>
                    <a:pt x="583" y="606"/>
                  </a:lnTo>
                  <a:lnTo>
                    <a:pt x="585" y="593"/>
                  </a:lnTo>
                  <a:lnTo>
                    <a:pt x="591" y="579"/>
                  </a:lnTo>
                  <a:lnTo>
                    <a:pt x="602" y="534"/>
                  </a:lnTo>
                  <a:lnTo>
                    <a:pt x="605" y="525"/>
                  </a:lnTo>
                  <a:lnTo>
                    <a:pt x="630" y="489"/>
                  </a:lnTo>
                  <a:lnTo>
                    <a:pt x="633" y="483"/>
                  </a:lnTo>
                  <a:lnTo>
                    <a:pt x="633" y="478"/>
                  </a:lnTo>
                  <a:lnTo>
                    <a:pt x="631" y="463"/>
                  </a:lnTo>
                  <a:lnTo>
                    <a:pt x="629" y="444"/>
                  </a:lnTo>
                  <a:lnTo>
                    <a:pt x="626" y="436"/>
                  </a:lnTo>
                  <a:lnTo>
                    <a:pt x="618" y="428"/>
                  </a:lnTo>
                  <a:lnTo>
                    <a:pt x="612" y="418"/>
                  </a:lnTo>
                  <a:lnTo>
                    <a:pt x="610" y="404"/>
                  </a:lnTo>
                  <a:lnTo>
                    <a:pt x="612" y="360"/>
                  </a:lnTo>
                  <a:lnTo>
                    <a:pt x="614" y="319"/>
                  </a:lnTo>
                  <a:lnTo>
                    <a:pt x="621" y="304"/>
                  </a:lnTo>
                  <a:lnTo>
                    <a:pt x="621" y="300"/>
                  </a:lnTo>
                  <a:lnTo>
                    <a:pt x="620" y="293"/>
                  </a:lnTo>
                  <a:lnTo>
                    <a:pt x="618" y="270"/>
                  </a:lnTo>
                  <a:lnTo>
                    <a:pt x="615" y="261"/>
                  </a:lnTo>
                  <a:lnTo>
                    <a:pt x="613" y="255"/>
                  </a:lnTo>
                  <a:lnTo>
                    <a:pt x="610" y="250"/>
                  </a:lnTo>
                  <a:lnTo>
                    <a:pt x="610" y="242"/>
                  </a:lnTo>
                  <a:lnTo>
                    <a:pt x="612" y="235"/>
                  </a:lnTo>
                  <a:lnTo>
                    <a:pt x="617" y="223"/>
                  </a:lnTo>
                  <a:lnTo>
                    <a:pt x="626" y="209"/>
                  </a:lnTo>
                  <a:lnTo>
                    <a:pt x="627" y="205"/>
                  </a:lnTo>
                  <a:lnTo>
                    <a:pt x="627" y="201"/>
                  </a:lnTo>
                  <a:lnTo>
                    <a:pt x="626" y="193"/>
                  </a:lnTo>
                  <a:lnTo>
                    <a:pt x="626" y="189"/>
                  </a:lnTo>
                  <a:lnTo>
                    <a:pt x="627" y="185"/>
                  </a:lnTo>
                  <a:lnTo>
                    <a:pt x="631" y="181"/>
                  </a:lnTo>
                  <a:lnTo>
                    <a:pt x="640" y="173"/>
                  </a:lnTo>
                  <a:lnTo>
                    <a:pt x="643" y="169"/>
                  </a:lnTo>
                  <a:lnTo>
                    <a:pt x="643" y="165"/>
                  </a:lnTo>
                  <a:lnTo>
                    <a:pt x="629" y="135"/>
                  </a:lnTo>
                  <a:lnTo>
                    <a:pt x="628" y="127"/>
                  </a:lnTo>
                  <a:lnTo>
                    <a:pt x="629" y="81"/>
                  </a:lnTo>
                  <a:lnTo>
                    <a:pt x="623" y="81"/>
                  </a:lnTo>
                  <a:lnTo>
                    <a:pt x="621" y="76"/>
                  </a:lnTo>
                  <a:lnTo>
                    <a:pt x="623" y="64"/>
                  </a:lnTo>
                  <a:lnTo>
                    <a:pt x="623" y="47"/>
                  </a:lnTo>
                  <a:lnTo>
                    <a:pt x="623" y="42"/>
                  </a:lnTo>
                  <a:lnTo>
                    <a:pt x="625" y="35"/>
                  </a:lnTo>
                  <a:lnTo>
                    <a:pt x="624" y="31"/>
                  </a:lnTo>
                  <a:lnTo>
                    <a:pt x="618" y="22"/>
                  </a:lnTo>
                  <a:lnTo>
                    <a:pt x="616" y="16"/>
                  </a:lnTo>
                  <a:lnTo>
                    <a:pt x="614" y="0"/>
                  </a:lnTo>
                  <a:lnTo>
                    <a:pt x="624" y="1"/>
                  </a:lnTo>
                  <a:lnTo>
                    <a:pt x="639" y="4"/>
                  </a:lnTo>
                  <a:lnTo>
                    <a:pt x="652" y="8"/>
                  </a:lnTo>
                  <a:lnTo>
                    <a:pt x="659" y="15"/>
                  </a:lnTo>
                  <a:lnTo>
                    <a:pt x="660" y="18"/>
                  </a:lnTo>
                  <a:lnTo>
                    <a:pt x="658" y="24"/>
                  </a:lnTo>
                  <a:lnTo>
                    <a:pt x="657" y="26"/>
                  </a:lnTo>
                  <a:lnTo>
                    <a:pt x="658" y="30"/>
                  </a:lnTo>
                  <a:lnTo>
                    <a:pt x="661" y="36"/>
                  </a:lnTo>
                  <a:lnTo>
                    <a:pt x="661" y="40"/>
                  </a:lnTo>
                  <a:lnTo>
                    <a:pt x="661" y="51"/>
                  </a:lnTo>
                  <a:lnTo>
                    <a:pt x="662" y="54"/>
                  </a:lnTo>
                  <a:lnTo>
                    <a:pt x="669" y="53"/>
                  </a:lnTo>
                  <a:lnTo>
                    <a:pt x="675" y="52"/>
                  </a:lnTo>
                  <a:lnTo>
                    <a:pt x="681" y="52"/>
                  </a:lnTo>
                  <a:lnTo>
                    <a:pt x="691" y="55"/>
                  </a:lnTo>
                  <a:lnTo>
                    <a:pt x="698" y="56"/>
                  </a:lnTo>
                  <a:lnTo>
                    <a:pt x="710" y="56"/>
                  </a:lnTo>
                  <a:lnTo>
                    <a:pt x="715" y="56"/>
                  </a:lnTo>
                  <a:lnTo>
                    <a:pt x="722" y="60"/>
                  </a:lnTo>
                  <a:lnTo>
                    <a:pt x="731" y="65"/>
                  </a:lnTo>
                  <a:lnTo>
                    <a:pt x="738" y="72"/>
                  </a:lnTo>
                  <a:lnTo>
                    <a:pt x="742" y="79"/>
                  </a:lnTo>
                  <a:lnTo>
                    <a:pt x="741" y="82"/>
                  </a:lnTo>
                  <a:lnTo>
                    <a:pt x="738" y="85"/>
                  </a:lnTo>
                  <a:lnTo>
                    <a:pt x="736" y="88"/>
                  </a:lnTo>
                  <a:lnTo>
                    <a:pt x="736" y="92"/>
                  </a:lnTo>
                  <a:lnTo>
                    <a:pt x="738" y="96"/>
                  </a:lnTo>
                  <a:lnTo>
                    <a:pt x="743" y="101"/>
                  </a:lnTo>
                  <a:lnTo>
                    <a:pt x="745" y="103"/>
                  </a:lnTo>
                  <a:lnTo>
                    <a:pt x="747" y="109"/>
                  </a:lnTo>
                  <a:lnTo>
                    <a:pt x="747" y="116"/>
                  </a:lnTo>
                  <a:lnTo>
                    <a:pt x="747" y="122"/>
                  </a:lnTo>
                  <a:lnTo>
                    <a:pt x="746" y="129"/>
                  </a:lnTo>
                  <a:lnTo>
                    <a:pt x="743" y="134"/>
                  </a:lnTo>
                  <a:lnTo>
                    <a:pt x="733" y="149"/>
                  </a:lnTo>
                  <a:lnTo>
                    <a:pt x="729" y="154"/>
                  </a:lnTo>
                  <a:lnTo>
                    <a:pt x="717" y="157"/>
                  </a:lnTo>
                  <a:lnTo>
                    <a:pt x="712" y="161"/>
                  </a:lnTo>
                  <a:lnTo>
                    <a:pt x="715" y="167"/>
                  </a:lnTo>
                  <a:lnTo>
                    <a:pt x="720" y="168"/>
                  </a:lnTo>
                  <a:lnTo>
                    <a:pt x="733" y="169"/>
                  </a:lnTo>
                  <a:lnTo>
                    <a:pt x="738" y="170"/>
                  </a:lnTo>
                  <a:lnTo>
                    <a:pt x="746" y="174"/>
                  </a:lnTo>
                  <a:lnTo>
                    <a:pt x="756" y="184"/>
                  </a:lnTo>
                  <a:lnTo>
                    <a:pt x="762" y="186"/>
                  </a:lnTo>
                  <a:lnTo>
                    <a:pt x="769" y="187"/>
                  </a:lnTo>
                  <a:lnTo>
                    <a:pt x="776" y="186"/>
                  </a:lnTo>
                  <a:lnTo>
                    <a:pt x="789" y="181"/>
                  </a:lnTo>
                  <a:lnTo>
                    <a:pt x="792" y="181"/>
                  </a:lnTo>
                  <a:lnTo>
                    <a:pt x="796" y="181"/>
                  </a:lnTo>
                  <a:lnTo>
                    <a:pt x="798" y="181"/>
                  </a:lnTo>
                  <a:lnTo>
                    <a:pt x="800" y="178"/>
                  </a:lnTo>
                  <a:lnTo>
                    <a:pt x="802" y="175"/>
                  </a:lnTo>
                  <a:lnTo>
                    <a:pt x="803" y="172"/>
                  </a:lnTo>
                  <a:lnTo>
                    <a:pt x="805" y="169"/>
                  </a:lnTo>
                  <a:lnTo>
                    <a:pt x="807" y="167"/>
                  </a:lnTo>
                  <a:lnTo>
                    <a:pt x="810" y="166"/>
                  </a:lnTo>
                  <a:lnTo>
                    <a:pt x="817" y="164"/>
                  </a:lnTo>
                  <a:lnTo>
                    <a:pt x="820" y="162"/>
                  </a:lnTo>
                  <a:lnTo>
                    <a:pt x="824" y="159"/>
                  </a:lnTo>
                  <a:lnTo>
                    <a:pt x="829" y="151"/>
                  </a:lnTo>
                  <a:lnTo>
                    <a:pt x="833" y="148"/>
                  </a:lnTo>
                  <a:lnTo>
                    <a:pt x="844" y="143"/>
                  </a:lnTo>
                  <a:lnTo>
                    <a:pt x="867" y="143"/>
                  </a:lnTo>
                  <a:lnTo>
                    <a:pt x="880" y="141"/>
                  </a:lnTo>
                  <a:lnTo>
                    <a:pt x="902" y="129"/>
                  </a:lnTo>
                  <a:lnTo>
                    <a:pt x="916" y="125"/>
                  </a:lnTo>
                  <a:lnTo>
                    <a:pt x="927" y="127"/>
                  </a:lnTo>
                  <a:lnTo>
                    <a:pt x="971" y="122"/>
                  </a:lnTo>
                  <a:lnTo>
                    <a:pt x="990" y="119"/>
                  </a:lnTo>
                  <a:lnTo>
                    <a:pt x="1019" y="103"/>
                  </a:lnTo>
                  <a:lnTo>
                    <a:pt x="1029" y="102"/>
                  </a:lnTo>
                  <a:lnTo>
                    <a:pt x="1033" y="105"/>
                  </a:lnTo>
                  <a:lnTo>
                    <a:pt x="1034" y="112"/>
                  </a:lnTo>
                  <a:lnTo>
                    <a:pt x="1033" y="120"/>
                  </a:lnTo>
                  <a:lnTo>
                    <a:pt x="1034" y="127"/>
                  </a:lnTo>
                  <a:lnTo>
                    <a:pt x="1034" y="130"/>
                  </a:lnTo>
                  <a:lnTo>
                    <a:pt x="1031" y="132"/>
                  </a:lnTo>
                  <a:lnTo>
                    <a:pt x="1025" y="135"/>
                  </a:lnTo>
                  <a:lnTo>
                    <a:pt x="1021" y="138"/>
                  </a:lnTo>
                  <a:lnTo>
                    <a:pt x="1023" y="140"/>
                  </a:lnTo>
                  <a:lnTo>
                    <a:pt x="1026" y="143"/>
                  </a:lnTo>
                  <a:lnTo>
                    <a:pt x="1028" y="146"/>
                  </a:lnTo>
                  <a:lnTo>
                    <a:pt x="1026" y="151"/>
                  </a:lnTo>
                  <a:lnTo>
                    <a:pt x="1022" y="154"/>
                  </a:lnTo>
                  <a:lnTo>
                    <a:pt x="1019" y="157"/>
                  </a:lnTo>
                  <a:lnTo>
                    <a:pt x="1019" y="166"/>
                  </a:lnTo>
                  <a:lnTo>
                    <a:pt x="1022" y="172"/>
                  </a:lnTo>
                  <a:lnTo>
                    <a:pt x="1028" y="185"/>
                  </a:lnTo>
                  <a:lnTo>
                    <a:pt x="1031" y="190"/>
                  </a:lnTo>
                  <a:lnTo>
                    <a:pt x="1031" y="193"/>
                  </a:lnTo>
                  <a:lnTo>
                    <a:pt x="1026" y="197"/>
                  </a:lnTo>
                  <a:lnTo>
                    <a:pt x="1025" y="201"/>
                  </a:lnTo>
                  <a:lnTo>
                    <a:pt x="1025" y="204"/>
                  </a:lnTo>
                  <a:lnTo>
                    <a:pt x="1026" y="209"/>
                  </a:lnTo>
                  <a:lnTo>
                    <a:pt x="1035" y="235"/>
                  </a:lnTo>
                  <a:lnTo>
                    <a:pt x="1037" y="241"/>
                  </a:lnTo>
                  <a:lnTo>
                    <a:pt x="1040" y="243"/>
                  </a:lnTo>
                  <a:lnTo>
                    <a:pt x="1042" y="244"/>
                  </a:lnTo>
                  <a:lnTo>
                    <a:pt x="1045" y="244"/>
                  </a:lnTo>
                  <a:lnTo>
                    <a:pt x="1048" y="244"/>
                  </a:lnTo>
                  <a:lnTo>
                    <a:pt x="1053" y="245"/>
                  </a:lnTo>
                  <a:lnTo>
                    <a:pt x="1055" y="248"/>
                  </a:lnTo>
                  <a:lnTo>
                    <a:pt x="1056" y="251"/>
                  </a:lnTo>
                  <a:lnTo>
                    <a:pt x="1059" y="253"/>
                  </a:lnTo>
                  <a:lnTo>
                    <a:pt x="1076" y="261"/>
                  </a:lnTo>
                  <a:lnTo>
                    <a:pt x="1082" y="266"/>
                  </a:lnTo>
                  <a:lnTo>
                    <a:pt x="1083" y="268"/>
                  </a:lnTo>
                  <a:lnTo>
                    <a:pt x="1083" y="271"/>
                  </a:lnTo>
                  <a:lnTo>
                    <a:pt x="1080" y="279"/>
                  </a:lnTo>
                  <a:lnTo>
                    <a:pt x="1082" y="283"/>
                  </a:lnTo>
                  <a:lnTo>
                    <a:pt x="1086" y="286"/>
                  </a:lnTo>
                  <a:lnTo>
                    <a:pt x="1093" y="285"/>
                  </a:lnTo>
                  <a:lnTo>
                    <a:pt x="1095" y="284"/>
                  </a:lnTo>
                  <a:lnTo>
                    <a:pt x="1097" y="281"/>
                  </a:lnTo>
                  <a:lnTo>
                    <a:pt x="1099" y="280"/>
                  </a:lnTo>
                  <a:lnTo>
                    <a:pt x="1103" y="279"/>
                  </a:lnTo>
                  <a:lnTo>
                    <a:pt x="1106" y="279"/>
                  </a:lnTo>
                  <a:lnTo>
                    <a:pt x="1108" y="275"/>
                  </a:lnTo>
                  <a:lnTo>
                    <a:pt x="1109" y="272"/>
                  </a:lnTo>
                  <a:lnTo>
                    <a:pt x="1112" y="270"/>
                  </a:lnTo>
                  <a:lnTo>
                    <a:pt x="1125" y="271"/>
                  </a:lnTo>
                  <a:lnTo>
                    <a:pt x="1136" y="277"/>
                  </a:lnTo>
                  <a:lnTo>
                    <a:pt x="1146" y="286"/>
                  </a:lnTo>
                  <a:lnTo>
                    <a:pt x="1158" y="293"/>
                  </a:lnTo>
                  <a:lnTo>
                    <a:pt x="1163" y="294"/>
                  </a:lnTo>
                  <a:lnTo>
                    <a:pt x="1180" y="294"/>
                  </a:lnTo>
                  <a:lnTo>
                    <a:pt x="1184" y="294"/>
                  </a:lnTo>
                  <a:lnTo>
                    <a:pt x="1190" y="291"/>
                  </a:lnTo>
                  <a:lnTo>
                    <a:pt x="1193" y="290"/>
                  </a:lnTo>
                  <a:lnTo>
                    <a:pt x="1196" y="291"/>
                  </a:lnTo>
                  <a:lnTo>
                    <a:pt x="1198" y="292"/>
                  </a:lnTo>
                  <a:lnTo>
                    <a:pt x="1198" y="293"/>
                  </a:lnTo>
                  <a:lnTo>
                    <a:pt x="1216" y="308"/>
                  </a:lnTo>
                  <a:lnTo>
                    <a:pt x="1222" y="309"/>
                  </a:lnTo>
                  <a:lnTo>
                    <a:pt x="1227" y="313"/>
                  </a:lnTo>
                  <a:lnTo>
                    <a:pt x="1231" y="323"/>
                  </a:lnTo>
                  <a:lnTo>
                    <a:pt x="1237" y="326"/>
                  </a:lnTo>
                  <a:lnTo>
                    <a:pt x="1240" y="326"/>
                  </a:lnTo>
                  <a:lnTo>
                    <a:pt x="1294" y="326"/>
                  </a:lnTo>
                  <a:lnTo>
                    <a:pt x="1301" y="328"/>
                  </a:lnTo>
                  <a:lnTo>
                    <a:pt x="1307" y="332"/>
                  </a:lnTo>
                  <a:lnTo>
                    <a:pt x="1313" y="335"/>
                  </a:lnTo>
                  <a:lnTo>
                    <a:pt x="1324" y="335"/>
                  </a:lnTo>
                  <a:lnTo>
                    <a:pt x="1331" y="337"/>
                  </a:lnTo>
                  <a:lnTo>
                    <a:pt x="1334" y="337"/>
                  </a:lnTo>
                  <a:lnTo>
                    <a:pt x="1338" y="337"/>
                  </a:lnTo>
                  <a:lnTo>
                    <a:pt x="1343" y="332"/>
                  </a:lnTo>
                  <a:lnTo>
                    <a:pt x="1347" y="330"/>
                  </a:lnTo>
                  <a:lnTo>
                    <a:pt x="1359" y="328"/>
                  </a:lnTo>
                  <a:lnTo>
                    <a:pt x="1371" y="328"/>
                  </a:lnTo>
                  <a:lnTo>
                    <a:pt x="1378" y="330"/>
                  </a:lnTo>
                  <a:lnTo>
                    <a:pt x="1383" y="335"/>
                  </a:lnTo>
                  <a:lnTo>
                    <a:pt x="1388" y="339"/>
                  </a:lnTo>
                  <a:lnTo>
                    <a:pt x="1393" y="344"/>
                  </a:lnTo>
                  <a:lnTo>
                    <a:pt x="1405" y="347"/>
                  </a:lnTo>
                  <a:lnTo>
                    <a:pt x="1429" y="349"/>
                  </a:lnTo>
                  <a:lnTo>
                    <a:pt x="1441" y="351"/>
                  </a:lnTo>
                  <a:lnTo>
                    <a:pt x="1447" y="355"/>
                  </a:lnTo>
                  <a:lnTo>
                    <a:pt x="1452" y="359"/>
                  </a:lnTo>
                  <a:lnTo>
                    <a:pt x="1457" y="362"/>
                  </a:lnTo>
                  <a:lnTo>
                    <a:pt x="1464" y="360"/>
                  </a:lnTo>
                  <a:lnTo>
                    <a:pt x="1468" y="356"/>
                  </a:lnTo>
                  <a:lnTo>
                    <a:pt x="1472" y="350"/>
                  </a:lnTo>
                  <a:lnTo>
                    <a:pt x="1477" y="347"/>
                  </a:lnTo>
                  <a:lnTo>
                    <a:pt x="1485" y="346"/>
                  </a:lnTo>
                  <a:lnTo>
                    <a:pt x="1499" y="347"/>
                  </a:lnTo>
                  <a:lnTo>
                    <a:pt x="1513" y="345"/>
                  </a:lnTo>
                  <a:lnTo>
                    <a:pt x="1524" y="338"/>
                  </a:lnTo>
                  <a:lnTo>
                    <a:pt x="1535" y="328"/>
                  </a:lnTo>
                  <a:lnTo>
                    <a:pt x="1541" y="315"/>
                  </a:lnTo>
                  <a:lnTo>
                    <a:pt x="1543" y="290"/>
                  </a:lnTo>
                  <a:lnTo>
                    <a:pt x="1545" y="277"/>
                  </a:lnTo>
                  <a:lnTo>
                    <a:pt x="1550" y="270"/>
                  </a:lnTo>
                  <a:lnTo>
                    <a:pt x="1555" y="266"/>
                  </a:lnTo>
                  <a:lnTo>
                    <a:pt x="1558" y="261"/>
                  </a:lnTo>
                  <a:lnTo>
                    <a:pt x="1559" y="252"/>
                  </a:lnTo>
                  <a:lnTo>
                    <a:pt x="1554" y="239"/>
                  </a:lnTo>
                  <a:lnTo>
                    <a:pt x="1554" y="233"/>
                  </a:lnTo>
                  <a:lnTo>
                    <a:pt x="1559" y="228"/>
                  </a:lnTo>
                  <a:lnTo>
                    <a:pt x="1562" y="228"/>
                  </a:lnTo>
                  <a:lnTo>
                    <a:pt x="1568" y="229"/>
                  </a:lnTo>
                  <a:lnTo>
                    <a:pt x="1572" y="229"/>
                  </a:lnTo>
                  <a:lnTo>
                    <a:pt x="1582" y="225"/>
                  </a:lnTo>
                  <a:lnTo>
                    <a:pt x="1596" y="224"/>
                  </a:lnTo>
                  <a:lnTo>
                    <a:pt x="1605" y="221"/>
                  </a:lnTo>
                  <a:lnTo>
                    <a:pt x="1607" y="220"/>
                  </a:lnTo>
                  <a:lnTo>
                    <a:pt x="1612" y="228"/>
                  </a:lnTo>
                  <a:lnTo>
                    <a:pt x="1615" y="242"/>
                  </a:lnTo>
                  <a:lnTo>
                    <a:pt x="1617" y="258"/>
                  </a:lnTo>
                  <a:lnTo>
                    <a:pt x="1616" y="268"/>
                  </a:lnTo>
                  <a:lnTo>
                    <a:pt x="1624" y="296"/>
                  </a:lnTo>
                  <a:lnTo>
                    <a:pt x="1681" y="331"/>
                  </a:lnTo>
                  <a:lnTo>
                    <a:pt x="1696" y="356"/>
                  </a:lnTo>
                  <a:lnTo>
                    <a:pt x="1697" y="369"/>
                  </a:lnTo>
                  <a:lnTo>
                    <a:pt x="1712" y="413"/>
                  </a:lnTo>
                  <a:lnTo>
                    <a:pt x="1717" y="420"/>
                  </a:lnTo>
                  <a:lnTo>
                    <a:pt x="1734" y="432"/>
                  </a:lnTo>
                  <a:lnTo>
                    <a:pt x="1734" y="432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6073775" y="4611688"/>
              <a:ext cx="1951038" cy="1417638"/>
            </a:xfrm>
            <a:custGeom>
              <a:avLst/>
              <a:gdLst/>
              <a:ahLst/>
              <a:cxnLst/>
              <a:rect l="l" t="t" r="r" b="b"/>
              <a:pathLst>
                <a:path w="1229" h="893" extrusionOk="0">
                  <a:moveTo>
                    <a:pt x="861" y="112"/>
                  </a:moveTo>
                  <a:lnTo>
                    <a:pt x="875" y="112"/>
                  </a:lnTo>
                  <a:lnTo>
                    <a:pt x="882" y="113"/>
                  </a:lnTo>
                  <a:lnTo>
                    <a:pt x="887" y="116"/>
                  </a:lnTo>
                  <a:lnTo>
                    <a:pt x="887" y="119"/>
                  </a:lnTo>
                  <a:lnTo>
                    <a:pt x="887" y="121"/>
                  </a:lnTo>
                  <a:lnTo>
                    <a:pt x="889" y="123"/>
                  </a:lnTo>
                  <a:lnTo>
                    <a:pt x="892" y="125"/>
                  </a:lnTo>
                  <a:lnTo>
                    <a:pt x="902" y="119"/>
                  </a:lnTo>
                  <a:lnTo>
                    <a:pt x="915" y="116"/>
                  </a:lnTo>
                  <a:lnTo>
                    <a:pt x="927" y="117"/>
                  </a:lnTo>
                  <a:lnTo>
                    <a:pt x="939" y="123"/>
                  </a:lnTo>
                  <a:lnTo>
                    <a:pt x="943" y="128"/>
                  </a:lnTo>
                  <a:lnTo>
                    <a:pt x="945" y="134"/>
                  </a:lnTo>
                  <a:lnTo>
                    <a:pt x="949" y="138"/>
                  </a:lnTo>
                  <a:lnTo>
                    <a:pt x="954" y="140"/>
                  </a:lnTo>
                  <a:lnTo>
                    <a:pt x="961" y="141"/>
                  </a:lnTo>
                  <a:lnTo>
                    <a:pt x="992" y="154"/>
                  </a:lnTo>
                  <a:lnTo>
                    <a:pt x="997" y="156"/>
                  </a:lnTo>
                  <a:lnTo>
                    <a:pt x="1006" y="164"/>
                  </a:lnTo>
                  <a:lnTo>
                    <a:pt x="1010" y="166"/>
                  </a:lnTo>
                  <a:lnTo>
                    <a:pt x="1012" y="166"/>
                  </a:lnTo>
                  <a:lnTo>
                    <a:pt x="1022" y="159"/>
                  </a:lnTo>
                  <a:lnTo>
                    <a:pt x="1026" y="157"/>
                  </a:lnTo>
                  <a:lnTo>
                    <a:pt x="1057" y="155"/>
                  </a:lnTo>
                  <a:lnTo>
                    <a:pt x="1063" y="157"/>
                  </a:lnTo>
                  <a:lnTo>
                    <a:pt x="1067" y="159"/>
                  </a:lnTo>
                  <a:lnTo>
                    <a:pt x="1073" y="163"/>
                  </a:lnTo>
                  <a:lnTo>
                    <a:pt x="1077" y="164"/>
                  </a:lnTo>
                  <a:lnTo>
                    <a:pt x="1089" y="166"/>
                  </a:lnTo>
                  <a:lnTo>
                    <a:pt x="1093" y="168"/>
                  </a:lnTo>
                  <a:lnTo>
                    <a:pt x="1098" y="172"/>
                  </a:lnTo>
                  <a:lnTo>
                    <a:pt x="1111" y="186"/>
                  </a:lnTo>
                  <a:lnTo>
                    <a:pt x="1117" y="190"/>
                  </a:lnTo>
                  <a:lnTo>
                    <a:pt x="1123" y="191"/>
                  </a:lnTo>
                  <a:lnTo>
                    <a:pt x="1136" y="189"/>
                  </a:lnTo>
                  <a:lnTo>
                    <a:pt x="1142" y="189"/>
                  </a:lnTo>
                  <a:lnTo>
                    <a:pt x="1146" y="191"/>
                  </a:lnTo>
                  <a:lnTo>
                    <a:pt x="1166" y="208"/>
                  </a:lnTo>
                  <a:lnTo>
                    <a:pt x="1169" y="209"/>
                  </a:lnTo>
                  <a:lnTo>
                    <a:pt x="1171" y="210"/>
                  </a:lnTo>
                  <a:lnTo>
                    <a:pt x="1176" y="209"/>
                  </a:lnTo>
                  <a:lnTo>
                    <a:pt x="1179" y="209"/>
                  </a:lnTo>
                  <a:lnTo>
                    <a:pt x="1184" y="211"/>
                  </a:lnTo>
                  <a:lnTo>
                    <a:pt x="1186" y="211"/>
                  </a:lnTo>
                  <a:lnTo>
                    <a:pt x="1188" y="210"/>
                  </a:lnTo>
                  <a:lnTo>
                    <a:pt x="1189" y="208"/>
                  </a:lnTo>
                  <a:lnTo>
                    <a:pt x="1192" y="206"/>
                  </a:lnTo>
                  <a:lnTo>
                    <a:pt x="1194" y="209"/>
                  </a:lnTo>
                  <a:lnTo>
                    <a:pt x="1196" y="206"/>
                  </a:lnTo>
                  <a:lnTo>
                    <a:pt x="1199" y="204"/>
                  </a:lnTo>
                  <a:lnTo>
                    <a:pt x="1202" y="204"/>
                  </a:lnTo>
                  <a:lnTo>
                    <a:pt x="1205" y="206"/>
                  </a:lnTo>
                  <a:lnTo>
                    <a:pt x="1211" y="201"/>
                  </a:lnTo>
                  <a:lnTo>
                    <a:pt x="1218" y="202"/>
                  </a:lnTo>
                  <a:lnTo>
                    <a:pt x="1224" y="207"/>
                  </a:lnTo>
                  <a:lnTo>
                    <a:pt x="1229" y="211"/>
                  </a:lnTo>
                  <a:lnTo>
                    <a:pt x="1224" y="213"/>
                  </a:lnTo>
                  <a:lnTo>
                    <a:pt x="1214" y="223"/>
                  </a:lnTo>
                  <a:lnTo>
                    <a:pt x="1207" y="231"/>
                  </a:lnTo>
                  <a:lnTo>
                    <a:pt x="1207" y="234"/>
                  </a:lnTo>
                  <a:lnTo>
                    <a:pt x="1203" y="240"/>
                  </a:lnTo>
                  <a:lnTo>
                    <a:pt x="1202" y="244"/>
                  </a:lnTo>
                  <a:lnTo>
                    <a:pt x="1202" y="247"/>
                  </a:lnTo>
                  <a:lnTo>
                    <a:pt x="1205" y="251"/>
                  </a:lnTo>
                  <a:lnTo>
                    <a:pt x="1205" y="253"/>
                  </a:lnTo>
                  <a:lnTo>
                    <a:pt x="1204" y="264"/>
                  </a:lnTo>
                  <a:lnTo>
                    <a:pt x="1200" y="277"/>
                  </a:lnTo>
                  <a:lnTo>
                    <a:pt x="1198" y="289"/>
                  </a:lnTo>
                  <a:lnTo>
                    <a:pt x="1204" y="299"/>
                  </a:lnTo>
                  <a:lnTo>
                    <a:pt x="1196" y="316"/>
                  </a:lnTo>
                  <a:lnTo>
                    <a:pt x="1195" y="324"/>
                  </a:lnTo>
                  <a:lnTo>
                    <a:pt x="1196" y="329"/>
                  </a:lnTo>
                  <a:lnTo>
                    <a:pt x="1202" y="342"/>
                  </a:lnTo>
                  <a:lnTo>
                    <a:pt x="1202" y="350"/>
                  </a:lnTo>
                  <a:lnTo>
                    <a:pt x="1194" y="362"/>
                  </a:lnTo>
                  <a:lnTo>
                    <a:pt x="1193" y="364"/>
                  </a:lnTo>
                  <a:lnTo>
                    <a:pt x="1191" y="376"/>
                  </a:lnTo>
                  <a:lnTo>
                    <a:pt x="1186" y="381"/>
                  </a:lnTo>
                  <a:lnTo>
                    <a:pt x="1175" y="391"/>
                  </a:lnTo>
                  <a:lnTo>
                    <a:pt x="1172" y="396"/>
                  </a:lnTo>
                  <a:lnTo>
                    <a:pt x="1171" y="396"/>
                  </a:lnTo>
                  <a:lnTo>
                    <a:pt x="1165" y="398"/>
                  </a:lnTo>
                  <a:lnTo>
                    <a:pt x="1162" y="396"/>
                  </a:lnTo>
                  <a:lnTo>
                    <a:pt x="1156" y="396"/>
                  </a:lnTo>
                  <a:lnTo>
                    <a:pt x="1153" y="396"/>
                  </a:lnTo>
                  <a:lnTo>
                    <a:pt x="1148" y="391"/>
                  </a:lnTo>
                  <a:lnTo>
                    <a:pt x="1147" y="387"/>
                  </a:lnTo>
                  <a:lnTo>
                    <a:pt x="1148" y="382"/>
                  </a:lnTo>
                  <a:lnTo>
                    <a:pt x="1146" y="380"/>
                  </a:lnTo>
                  <a:lnTo>
                    <a:pt x="1141" y="379"/>
                  </a:lnTo>
                  <a:lnTo>
                    <a:pt x="1136" y="380"/>
                  </a:lnTo>
                  <a:lnTo>
                    <a:pt x="1128" y="386"/>
                  </a:lnTo>
                  <a:lnTo>
                    <a:pt x="1106" y="390"/>
                  </a:lnTo>
                  <a:lnTo>
                    <a:pt x="1102" y="391"/>
                  </a:lnTo>
                  <a:lnTo>
                    <a:pt x="1104" y="393"/>
                  </a:lnTo>
                  <a:lnTo>
                    <a:pt x="1108" y="394"/>
                  </a:lnTo>
                  <a:lnTo>
                    <a:pt x="1111" y="394"/>
                  </a:lnTo>
                  <a:lnTo>
                    <a:pt x="1115" y="394"/>
                  </a:lnTo>
                  <a:lnTo>
                    <a:pt x="1113" y="398"/>
                  </a:lnTo>
                  <a:lnTo>
                    <a:pt x="1110" y="400"/>
                  </a:lnTo>
                  <a:lnTo>
                    <a:pt x="1106" y="400"/>
                  </a:lnTo>
                  <a:lnTo>
                    <a:pt x="1102" y="400"/>
                  </a:lnTo>
                  <a:lnTo>
                    <a:pt x="1098" y="403"/>
                  </a:lnTo>
                  <a:lnTo>
                    <a:pt x="1095" y="405"/>
                  </a:lnTo>
                  <a:lnTo>
                    <a:pt x="1094" y="402"/>
                  </a:lnTo>
                  <a:lnTo>
                    <a:pt x="1094" y="398"/>
                  </a:lnTo>
                  <a:lnTo>
                    <a:pt x="1093" y="392"/>
                  </a:lnTo>
                  <a:lnTo>
                    <a:pt x="1087" y="390"/>
                  </a:lnTo>
                  <a:lnTo>
                    <a:pt x="1085" y="396"/>
                  </a:lnTo>
                  <a:lnTo>
                    <a:pt x="1079" y="398"/>
                  </a:lnTo>
                  <a:lnTo>
                    <a:pt x="1075" y="398"/>
                  </a:lnTo>
                  <a:lnTo>
                    <a:pt x="1072" y="400"/>
                  </a:lnTo>
                  <a:lnTo>
                    <a:pt x="1070" y="404"/>
                  </a:lnTo>
                  <a:lnTo>
                    <a:pt x="1062" y="415"/>
                  </a:lnTo>
                  <a:lnTo>
                    <a:pt x="1060" y="418"/>
                  </a:lnTo>
                  <a:lnTo>
                    <a:pt x="1058" y="415"/>
                  </a:lnTo>
                  <a:lnTo>
                    <a:pt x="1051" y="412"/>
                  </a:lnTo>
                  <a:lnTo>
                    <a:pt x="1049" y="409"/>
                  </a:lnTo>
                  <a:lnTo>
                    <a:pt x="1051" y="407"/>
                  </a:lnTo>
                  <a:lnTo>
                    <a:pt x="1052" y="405"/>
                  </a:lnTo>
                  <a:lnTo>
                    <a:pt x="1051" y="403"/>
                  </a:lnTo>
                  <a:lnTo>
                    <a:pt x="1049" y="402"/>
                  </a:lnTo>
                  <a:lnTo>
                    <a:pt x="1046" y="403"/>
                  </a:lnTo>
                  <a:lnTo>
                    <a:pt x="1040" y="407"/>
                  </a:lnTo>
                  <a:lnTo>
                    <a:pt x="1039" y="406"/>
                  </a:lnTo>
                  <a:lnTo>
                    <a:pt x="1037" y="400"/>
                  </a:lnTo>
                  <a:lnTo>
                    <a:pt x="1032" y="398"/>
                  </a:lnTo>
                  <a:lnTo>
                    <a:pt x="1027" y="397"/>
                  </a:lnTo>
                  <a:lnTo>
                    <a:pt x="1021" y="398"/>
                  </a:lnTo>
                  <a:lnTo>
                    <a:pt x="1026" y="400"/>
                  </a:lnTo>
                  <a:lnTo>
                    <a:pt x="1028" y="400"/>
                  </a:lnTo>
                  <a:lnTo>
                    <a:pt x="1028" y="402"/>
                  </a:lnTo>
                  <a:lnTo>
                    <a:pt x="1023" y="402"/>
                  </a:lnTo>
                  <a:lnTo>
                    <a:pt x="1023" y="405"/>
                  </a:lnTo>
                  <a:lnTo>
                    <a:pt x="1031" y="407"/>
                  </a:lnTo>
                  <a:lnTo>
                    <a:pt x="1036" y="411"/>
                  </a:lnTo>
                  <a:lnTo>
                    <a:pt x="1038" y="416"/>
                  </a:lnTo>
                  <a:lnTo>
                    <a:pt x="1035" y="418"/>
                  </a:lnTo>
                  <a:lnTo>
                    <a:pt x="1027" y="419"/>
                  </a:lnTo>
                  <a:lnTo>
                    <a:pt x="1022" y="422"/>
                  </a:lnTo>
                  <a:lnTo>
                    <a:pt x="1019" y="423"/>
                  </a:lnTo>
                  <a:lnTo>
                    <a:pt x="1012" y="420"/>
                  </a:lnTo>
                  <a:lnTo>
                    <a:pt x="1012" y="426"/>
                  </a:lnTo>
                  <a:lnTo>
                    <a:pt x="1013" y="432"/>
                  </a:lnTo>
                  <a:lnTo>
                    <a:pt x="1012" y="436"/>
                  </a:lnTo>
                  <a:lnTo>
                    <a:pt x="1006" y="434"/>
                  </a:lnTo>
                  <a:lnTo>
                    <a:pt x="1004" y="438"/>
                  </a:lnTo>
                  <a:lnTo>
                    <a:pt x="998" y="429"/>
                  </a:lnTo>
                  <a:lnTo>
                    <a:pt x="993" y="428"/>
                  </a:lnTo>
                  <a:lnTo>
                    <a:pt x="988" y="429"/>
                  </a:lnTo>
                  <a:lnTo>
                    <a:pt x="988" y="431"/>
                  </a:lnTo>
                  <a:lnTo>
                    <a:pt x="992" y="436"/>
                  </a:lnTo>
                  <a:lnTo>
                    <a:pt x="991" y="443"/>
                  </a:lnTo>
                  <a:lnTo>
                    <a:pt x="991" y="447"/>
                  </a:lnTo>
                  <a:lnTo>
                    <a:pt x="1000" y="443"/>
                  </a:lnTo>
                  <a:lnTo>
                    <a:pt x="999" y="447"/>
                  </a:lnTo>
                  <a:lnTo>
                    <a:pt x="995" y="449"/>
                  </a:lnTo>
                  <a:lnTo>
                    <a:pt x="988" y="454"/>
                  </a:lnTo>
                  <a:lnTo>
                    <a:pt x="984" y="455"/>
                  </a:lnTo>
                  <a:lnTo>
                    <a:pt x="982" y="456"/>
                  </a:lnTo>
                  <a:lnTo>
                    <a:pt x="980" y="457"/>
                  </a:lnTo>
                  <a:lnTo>
                    <a:pt x="979" y="459"/>
                  </a:lnTo>
                  <a:lnTo>
                    <a:pt x="979" y="465"/>
                  </a:lnTo>
                  <a:lnTo>
                    <a:pt x="978" y="466"/>
                  </a:lnTo>
                  <a:lnTo>
                    <a:pt x="977" y="469"/>
                  </a:lnTo>
                  <a:lnTo>
                    <a:pt x="972" y="466"/>
                  </a:lnTo>
                  <a:lnTo>
                    <a:pt x="966" y="463"/>
                  </a:lnTo>
                  <a:lnTo>
                    <a:pt x="962" y="465"/>
                  </a:lnTo>
                  <a:lnTo>
                    <a:pt x="960" y="470"/>
                  </a:lnTo>
                  <a:lnTo>
                    <a:pt x="960" y="477"/>
                  </a:lnTo>
                  <a:lnTo>
                    <a:pt x="959" y="479"/>
                  </a:lnTo>
                  <a:lnTo>
                    <a:pt x="957" y="479"/>
                  </a:lnTo>
                  <a:lnTo>
                    <a:pt x="956" y="481"/>
                  </a:lnTo>
                  <a:lnTo>
                    <a:pt x="958" y="485"/>
                  </a:lnTo>
                  <a:lnTo>
                    <a:pt x="960" y="483"/>
                  </a:lnTo>
                  <a:lnTo>
                    <a:pt x="964" y="485"/>
                  </a:lnTo>
                  <a:lnTo>
                    <a:pt x="958" y="492"/>
                  </a:lnTo>
                  <a:lnTo>
                    <a:pt x="949" y="497"/>
                  </a:lnTo>
                  <a:lnTo>
                    <a:pt x="938" y="499"/>
                  </a:lnTo>
                  <a:lnTo>
                    <a:pt x="930" y="497"/>
                  </a:lnTo>
                  <a:lnTo>
                    <a:pt x="926" y="494"/>
                  </a:lnTo>
                  <a:lnTo>
                    <a:pt x="926" y="491"/>
                  </a:lnTo>
                  <a:lnTo>
                    <a:pt x="928" y="487"/>
                  </a:lnTo>
                  <a:lnTo>
                    <a:pt x="928" y="483"/>
                  </a:lnTo>
                  <a:lnTo>
                    <a:pt x="925" y="479"/>
                  </a:lnTo>
                  <a:lnTo>
                    <a:pt x="921" y="479"/>
                  </a:lnTo>
                  <a:lnTo>
                    <a:pt x="916" y="480"/>
                  </a:lnTo>
                  <a:lnTo>
                    <a:pt x="911" y="483"/>
                  </a:lnTo>
                  <a:lnTo>
                    <a:pt x="913" y="476"/>
                  </a:lnTo>
                  <a:lnTo>
                    <a:pt x="914" y="472"/>
                  </a:lnTo>
                  <a:lnTo>
                    <a:pt x="914" y="471"/>
                  </a:lnTo>
                  <a:lnTo>
                    <a:pt x="912" y="471"/>
                  </a:lnTo>
                  <a:lnTo>
                    <a:pt x="910" y="472"/>
                  </a:lnTo>
                  <a:lnTo>
                    <a:pt x="907" y="474"/>
                  </a:lnTo>
                  <a:lnTo>
                    <a:pt x="899" y="472"/>
                  </a:lnTo>
                  <a:lnTo>
                    <a:pt x="896" y="472"/>
                  </a:lnTo>
                  <a:lnTo>
                    <a:pt x="892" y="474"/>
                  </a:lnTo>
                  <a:lnTo>
                    <a:pt x="896" y="476"/>
                  </a:lnTo>
                  <a:lnTo>
                    <a:pt x="897" y="479"/>
                  </a:lnTo>
                  <a:lnTo>
                    <a:pt x="897" y="485"/>
                  </a:lnTo>
                  <a:lnTo>
                    <a:pt x="893" y="488"/>
                  </a:lnTo>
                  <a:lnTo>
                    <a:pt x="873" y="485"/>
                  </a:lnTo>
                  <a:lnTo>
                    <a:pt x="871" y="486"/>
                  </a:lnTo>
                  <a:lnTo>
                    <a:pt x="871" y="489"/>
                  </a:lnTo>
                  <a:lnTo>
                    <a:pt x="871" y="492"/>
                  </a:lnTo>
                  <a:lnTo>
                    <a:pt x="871" y="495"/>
                  </a:lnTo>
                  <a:lnTo>
                    <a:pt x="868" y="495"/>
                  </a:lnTo>
                  <a:lnTo>
                    <a:pt x="868" y="497"/>
                  </a:lnTo>
                  <a:lnTo>
                    <a:pt x="876" y="504"/>
                  </a:lnTo>
                  <a:lnTo>
                    <a:pt x="879" y="506"/>
                  </a:lnTo>
                  <a:lnTo>
                    <a:pt x="894" y="510"/>
                  </a:lnTo>
                  <a:lnTo>
                    <a:pt x="897" y="512"/>
                  </a:lnTo>
                  <a:lnTo>
                    <a:pt x="894" y="514"/>
                  </a:lnTo>
                  <a:lnTo>
                    <a:pt x="889" y="516"/>
                  </a:lnTo>
                  <a:lnTo>
                    <a:pt x="881" y="517"/>
                  </a:lnTo>
                  <a:lnTo>
                    <a:pt x="866" y="524"/>
                  </a:lnTo>
                  <a:lnTo>
                    <a:pt x="857" y="526"/>
                  </a:lnTo>
                  <a:lnTo>
                    <a:pt x="854" y="520"/>
                  </a:lnTo>
                  <a:lnTo>
                    <a:pt x="852" y="520"/>
                  </a:lnTo>
                  <a:lnTo>
                    <a:pt x="849" y="523"/>
                  </a:lnTo>
                  <a:lnTo>
                    <a:pt x="843" y="528"/>
                  </a:lnTo>
                  <a:lnTo>
                    <a:pt x="841" y="531"/>
                  </a:lnTo>
                  <a:lnTo>
                    <a:pt x="849" y="531"/>
                  </a:lnTo>
                  <a:lnTo>
                    <a:pt x="853" y="533"/>
                  </a:lnTo>
                  <a:lnTo>
                    <a:pt x="855" y="537"/>
                  </a:lnTo>
                  <a:lnTo>
                    <a:pt x="854" y="542"/>
                  </a:lnTo>
                  <a:lnTo>
                    <a:pt x="848" y="547"/>
                  </a:lnTo>
                  <a:lnTo>
                    <a:pt x="835" y="551"/>
                  </a:lnTo>
                  <a:lnTo>
                    <a:pt x="830" y="555"/>
                  </a:lnTo>
                  <a:lnTo>
                    <a:pt x="836" y="557"/>
                  </a:lnTo>
                  <a:lnTo>
                    <a:pt x="840" y="560"/>
                  </a:lnTo>
                  <a:lnTo>
                    <a:pt x="848" y="566"/>
                  </a:lnTo>
                  <a:lnTo>
                    <a:pt x="839" y="572"/>
                  </a:lnTo>
                  <a:lnTo>
                    <a:pt x="833" y="575"/>
                  </a:lnTo>
                  <a:lnTo>
                    <a:pt x="829" y="575"/>
                  </a:lnTo>
                  <a:lnTo>
                    <a:pt x="831" y="570"/>
                  </a:lnTo>
                  <a:lnTo>
                    <a:pt x="831" y="567"/>
                  </a:lnTo>
                  <a:lnTo>
                    <a:pt x="824" y="560"/>
                  </a:lnTo>
                  <a:lnTo>
                    <a:pt x="820" y="563"/>
                  </a:lnTo>
                  <a:lnTo>
                    <a:pt x="814" y="573"/>
                  </a:lnTo>
                  <a:lnTo>
                    <a:pt x="812" y="574"/>
                  </a:lnTo>
                  <a:lnTo>
                    <a:pt x="808" y="575"/>
                  </a:lnTo>
                  <a:lnTo>
                    <a:pt x="806" y="576"/>
                  </a:lnTo>
                  <a:lnTo>
                    <a:pt x="804" y="579"/>
                  </a:lnTo>
                  <a:lnTo>
                    <a:pt x="804" y="584"/>
                  </a:lnTo>
                  <a:lnTo>
                    <a:pt x="803" y="586"/>
                  </a:lnTo>
                  <a:lnTo>
                    <a:pt x="798" y="589"/>
                  </a:lnTo>
                  <a:lnTo>
                    <a:pt x="797" y="590"/>
                  </a:lnTo>
                  <a:lnTo>
                    <a:pt x="798" y="597"/>
                  </a:lnTo>
                  <a:lnTo>
                    <a:pt x="797" y="599"/>
                  </a:lnTo>
                  <a:lnTo>
                    <a:pt x="795" y="600"/>
                  </a:lnTo>
                  <a:lnTo>
                    <a:pt x="792" y="600"/>
                  </a:lnTo>
                  <a:lnTo>
                    <a:pt x="790" y="602"/>
                  </a:lnTo>
                  <a:lnTo>
                    <a:pt x="788" y="605"/>
                  </a:lnTo>
                  <a:lnTo>
                    <a:pt x="788" y="608"/>
                  </a:lnTo>
                  <a:lnTo>
                    <a:pt x="787" y="611"/>
                  </a:lnTo>
                  <a:lnTo>
                    <a:pt x="786" y="613"/>
                  </a:lnTo>
                  <a:lnTo>
                    <a:pt x="787" y="619"/>
                  </a:lnTo>
                  <a:lnTo>
                    <a:pt x="782" y="625"/>
                  </a:lnTo>
                  <a:lnTo>
                    <a:pt x="776" y="628"/>
                  </a:lnTo>
                  <a:lnTo>
                    <a:pt x="773" y="632"/>
                  </a:lnTo>
                  <a:lnTo>
                    <a:pt x="769" y="632"/>
                  </a:lnTo>
                  <a:lnTo>
                    <a:pt x="761" y="633"/>
                  </a:lnTo>
                  <a:lnTo>
                    <a:pt x="756" y="637"/>
                  </a:lnTo>
                  <a:lnTo>
                    <a:pt x="763" y="642"/>
                  </a:lnTo>
                  <a:lnTo>
                    <a:pt x="762" y="643"/>
                  </a:lnTo>
                  <a:lnTo>
                    <a:pt x="761" y="647"/>
                  </a:lnTo>
                  <a:lnTo>
                    <a:pt x="766" y="647"/>
                  </a:lnTo>
                  <a:lnTo>
                    <a:pt x="762" y="653"/>
                  </a:lnTo>
                  <a:lnTo>
                    <a:pt x="747" y="665"/>
                  </a:lnTo>
                  <a:lnTo>
                    <a:pt x="734" y="682"/>
                  </a:lnTo>
                  <a:lnTo>
                    <a:pt x="727" y="685"/>
                  </a:lnTo>
                  <a:lnTo>
                    <a:pt x="725" y="689"/>
                  </a:lnTo>
                  <a:lnTo>
                    <a:pt x="724" y="694"/>
                  </a:lnTo>
                  <a:lnTo>
                    <a:pt x="727" y="697"/>
                  </a:lnTo>
                  <a:lnTo>
                    <a:pt x="729" y="696"/>
                  </a:lnTo>
                  <a:lnTo>
                    <a:pt x="732" y="694"/>
                  </a:lnTo>
                  <a:lnTo>
                    <a:pt x="735" y="693"/>
                  </a:lnTo>
                  <a:lnTo>
                    <a:pt x="740" y="693"/>
                  </a:lnTo>
                  <a:lnTo>
                    <a:pt x="744" y="694"/>
                  </a:lnTo>
                  <a:lnTo>
                    <a:pt x="745" y="696"/>
                  </a:lnTo>
                  <a:lnTo>
                    <a:pt x="744" y="699"/>
                  </a:lnTo>
                  <a:lnTo>
                    <a:pt x="742" y="703"/>
                  </a:lnTo>
                  <a:lnTo>
                    <a:pt x="742" y="709"/>
                  </a:lnTo>
                  <a:lnTo>
                    <a:pt x="742" y="713"/>
                  </a:lnTo>
                  <a:lnTo>
                    <a:pt x="742" y="717"/>
                  </a:lnTo>
                  <a:lnTo>
                    <a:pt x="740" y="722"/>
                  </a:lnTo>
                  <a:lnTo>
                    <a:pt x="734" y="720"/>
                  </a:lnTo>
                  <a:lnTo>
                    <a:pt x="731" y="721"/>
                  </a:lnTo>
                  <a:lnTo>
                    <a:pt x="731" y="723"/>
                  </a:lnTo>
                  <a:lnTo>
                    <a:pt x="735" y="726"/>
                  </a:lnTo>
                  <a:lnTo>
                    <a:pt x="735" y="729"/>
                  </a:lnTo>
                  <a:lnTo>
                    <a:pt x="734" y="729"/>
                  </a:lnTo>
                  <a:lnTo>
                    <a:pt x="733" y="731"/>
                  </a:lnTo>
                  <a:lnTo>
                    <a:pt x="725" y="726"/>
                  </a:lnTo>
                  <a:lnTo>
                    <a:pt x="723" y="726"/>
                  </a:lnTo>
                  <a:lnTo>
                    <a:pt x="719" y="727"/>
                  </a:lnTo>
                  <a:lnTo>
                    <a:pt x="719" y="729"/>
                  </a:lnTo>
                  <a:lnTo>
                    <a:pt x="720" y="732"/>
                  </a:lnTo>
                  <a:lnTo>
                    <a:pt x="717" y="738"/>
                  </a:lnTo>
                  <a:lnTo>
                    <a:pt x="717" y="741"/>
                  </a:lnTo>
                  <a:lnTo>
                    <a:pt x="715" y="742"/>
                  </a:lnTo>
                  <a:lnTo>
                    <a:pt x="712" y="744"/>
                  </a:lnTo>
                  <a:lnTo>
                    <a:pt x="709" y="743"/>
                  </a:lnTo>
                  <a:lnTo>
                    <a:pt x="707" y="742"/>
                  </a:lnTo>
                  <a:lnTo>
                    <a:pt x="704" y="740"/>
                  </a:lnTo>
                  <a:lnTo>
                    <a:pt x="704" y="741"/>
                  </a:lnTo>
                  <a:lnTo>
                    <a:pt x="703" y="744"/>
                  </a:lnTo>
                  <a:lnTo>
                    <a:pt x="704" y="746"/>
                  </a:lnTo>
                  <a:lnTo>
                    <a:pt x="698" y="747"/>
                  </a:lnTo>
                  <a:lnTo>
                    <a:pt x="698" y="750"/>
                  </a:lnTo>
                  <a:lnTo>
                    <a:pt x="698" y="753"/>
                  </a:lnTo>
                  <a:lnTo>
                    <a:pt x="690" y="756"/>
                  </a:lnTo>
                  <a:lnTo>
                    <a:pt x="686" y="762"/>
                  </a:lnTo>
                  <a:lnTo>
                    <a:pt x="682" y="764"/>
                  </a:lnTo>
                  <a:lnTo>
                    <a:pt x="684" y="766"/>
                  </a:lnTo>
                  <a:lnTo>
                    <a:pt x="684" y="767"/>
                  </a:lnTo>
                  <a:lnTo>
                    <a:pt x="682" y="770"/>
                  </a:lnTo>
                  <a:lnTo>
                    <a:pt x="678" y="770"/>
                  </a:lnTo>
                  <a:lnTo>
                    <a:pt x="675" y="773"/>
                  </a:lnTo>
                  <a:lnTo>
                    <a:pt x="673" y="779"/>
                  </a:lnTo>
                  <a:lnTo>
                    <a:pt x="670" y="783"/>
                  </a:lnTo>
                  <a:lnTo>
                    <a:pt x="659" y="796"/>
                  </a:lnTo>
                  <a:lnTo>
                    <a:pt x="655" y="799"/>
                  </a:lnTo>
                  <a:lnTo>
                    <a:pt x="657" y="800"/>
                  </a:lnTo>
                  <a:lnTo>
                    <a:pt x="658" y="803"/>
                  </a:lnTo>
                  <a:lnTo>
                    <a:pt x="661" y="804"/>
                  </a:lnTo>
                  <a:lnTo>
                    <a:pt x="655" y="807"/>
                  </a:lnTo>
                  <a:lnTo>
                    <a:pt x="655" y="808"/>
                  </a:lnTo>
                  <a:lnTo>
                    <a:pt x="657" y="808"/>
                  </a:lnTo>
                  <a:lnTo>
                    <a:pt x="655" y="810"/>
                  </a:lnTo>
                  <a:lnTo>
                    <a:pt x="653" y="813"/>
                  </a:lnTo>
                  <a:lnTo>
                    <a:pt x="652" y="817"/>
                  </a:lnTo>
                  <a:lnTo>
                    <a:pt x="655" y="819"/>
                  </a:lnTo>
                  <a:lnTo>
                    <a:pt x="658" y="819"/>
                  </a:lnTo>
                  <a:lnTo>
                    <a:pt x="662" y="817"/>
                  </a:lnTo>
                  <a:lnTo>
                    <a:pt x="666" y="815"/>
                  </a:lnTo>
                  <a:lnTo>
                    <a:pt x="669" y="813"/>
                  </a:lnTo>
                  <a:lnTo>
                    <a:pt x="668" y="817"/>
                  </a:lnTo>
                  <a:lnTo>
                    <a:pt x="666" y="821"/>
                  </a:lnTo>
                  <a:lnTo>
                    <a:pt x="663" y="824"/>
                  </a:lnTo>
                  <a:lnTo>
                    <a:pt x="658" y="827"/>
                  </a:lnTo>
                  <a:lnTo>
                    <a:pt x="660" y="828"/>
                  </a:lnTo>
                  <a:lnTo>
                    <a:pt x="658" y="830"/>
                  </a:lnTo>
                  <a:lnTo>
                    <a:pt x="655" y="832"/>
                  </a:lnTo>
                  <a:lnTo>
                    <a:pt x="652" y="833"/>
                  </a:lnTo>
                  <a:lnTo>
                    <a:pt x="652" y="836"/>
                  </a:lnTo>
                  <a:lnTo>
                    <a:pt x="653" y="837"/>
                  </a:lnTo>
                  <a:lnTo>
                    <a:pt x="652" y="839"/>
                  </a:lnTo>
                  <a:lnTo>
                    <a:pt x="649" y="839"/>
                  </a:lnTo>
                  <a:lnTo>
                    <a:pt x="647" y="837"/>
                  </a:lnTo>
                  <a:lnTo>
                    <a:pt x="644" y="845"/>
                  </a:lnTo>
                  <a:lnTo>
                    <a:pt x="635" y="854"/>
                  </a:lnTo>
                  <a:lnTo>
                    <a:pt x="634" y="857"/>
                  </a:lnTo>
                  <a:lnTo>
                    <a:pt x="629" y="859"/>
                  </a:lnTo>
                  <a:lnTo>
                    <a:pt x="615" y="859"/>
                  </a:lnTo>
                  <a:lnTo>
                    <a:pt x="611" y="861"/>
                  </a:lnTo>
                  <a:lnTo>
                    <a:pt x="600" y="868"/>
                  </a:lnTo>
                  <a:lnTo>
                    <a:pt x="593" y="866"/>
                  </a:lnTo>
                  <a:lnTo>
                    <a:pt x="563" y="879"/>
                  </a:lnTo>
                  <a:lnTo>
                    <a:pt x="556" y="881"/>
                  </a:lnTo>
                  <a:lnTo>
                    <a:pt x="552" y="882"/>
                  </a:lnTo>
                  <a:lnTo>
                    <a:pt x="547" y="884"/>
                  </a:lnTo>
                  <a:lnTo>
                    <a:pt x="538" y="893"/>
                  </a:lnTo>
                  <a:lnTo>
                    <a:pt x="534" y="893"/>
                  </a:lnTo>
                  <a:lnTo>
                    <a:pt x="530" y="893"/>
                  </a:lnTo>
                  <a:lnTo>
                    <a:pt x="513" y="887"/>
                  </a:lnTo>
                  <a:lnTo>
                    <a:pt x="508" y="884"/>
                  </a:lnTo>
                  <a:lnTo>
                    <a:pt x="504" y="881"/>
                  </a:lnTo>
                  <a:lnTo>
                    <a:pt x="499" y="875"/>
                  </a:lnTo>
                  <a:lnTo>
                    <a:pt x="495" y="872"/>
                  </a:lnTo>
                  <a:lnTo>
                    <a:pt x="489" y="870"/>
                  </a:lnTo>
                  <a:lnTo>
                    <a:pt x="481" y="868"/>
                  </a:lnTo>
                  <a:lnTo>
                    <a:pt x="468" y="864"/>
                  </a:lnTo>
                  <a:lnTo>
                    <a:pt x="445" y="851"/>
                  </a:lnTo>
                  <a:lnTo>
                    <a:pt x="430" y="848"/>
                  </a:lnTo>
                  <a:lnTo>
                    <a:pt x="419" y="850"/>
                  </a:lnTo>
                  <a:lnTo>
                    <a:pt x="417" y="850"/>
                  </a:lnTo>
                  <a:lnTo>
                    <a:pt x="415" y="847"/>
                  </a:lnTo>
                  <a:lnTo>
                    <a:pt x="412" y="846"/>
                  </a:lnTo>
                  <a:lnTo>
                    <a:pt x="409" y="845"/>
                  </a:lnTo>
                  <a:lnTo>
                    <a:pt x="395" y="843"/>
                  </a:lnTo>
                  <a:lnTo>
                    <a:pt x="392" y="842"/>
                  </a:lnTo>
                  <a:lnTo>
                    <a:pt x="390" y="840"/>
                  </a:lnTo>
                  <a:lnTo>
                    <a:pt x="389" y="836"/>
                  </a:lnTo>
                  <a:lnTo>
                    <a:pt x="387" y="834"/>
                  </a:lnTo>
                  <a:lnTo>
                    <a:pt x="384" y="833"/>
                  </a:lnTo>
                  <a:lnTo>
                    <a:pt x="381" y="835"/>
                  </a:lnTo>
                  <a:lnTo>
                    <a:pt x="370" y="843"/>
                  </a:lnTo>
                  <a:lnTo>
                    <a:pt x="367" y="845"/>
                  </a:lnTo>
                  <a:lnTo>
                    <a:pt x="360" y="846"/>
                  </a:lnTo>
                  <a:lnTo>
                    <a:pt x="355" y="848"/>
                  </a:lnTo>
                  <a:lnTo>
                    <a:pt x="350" y="850"/>
                  </a:lnTo>
                  <a:lnTo>
                    <a:pt x="348" y="851"/>
                  </a:lnTo>
                  <a:lnTo>
                    <a:pt x="347" y="852"/>
                  </a:lnTo>
                  <a:lnTo>
                    <a:pt x="348" y="856"/>
                  </a:lnTo>
                  <a:lnTo>
                    <a:pt x="348" y="857"/>
                  </a:lnTo>
                  <a:lnTo>
                    <a:pt x="343" y="859"/>
                  </a:lnTo>
                  <a:lnTo>
                    <a:pt x="338" y="859"/>
                  </a:lnTo>
                  <a:lnTo>
                    <a:pt x="332" y="860"/>
                  </a:lnTo>
                  <a:lnTo>
                    <a:pt x="331" y="864"/>
                  </a:lnTo>
                  <a:lnTo>
                    <a:pt x="329" y="862"/>
                  </a:lnTo>
                  <a:lnTo>
                    <a:pt x="312" y="871"/>
                  </a:lnTo>
                  <a:lnTo>
                    <a:pt x="308" y="871"/>
                  </a:lnTo>
                  <a:lnTo>
                    <a:pt x="294" y="871"/>
                  </a:lnTo>
                  <a:lnTo>
                    <a:pt x="276" y="862"/>
                  </a:lnTo>
                  <a:lnTo>
                    <a:pt x="273" y="858"/>
                  </a:lnTo>
                  <a:lnTo>
                    <a:pt x="271" y="853"/>
                  </a:lnTo>
                  <a:lnTo>
                    <a:pt x="271" y="848"/>
                  </a:lnTo>
                  <a:lnTo>
                    <a:pt x="276" y="846"/>
                  </a:lnTo>
                  <a:lnTo>
                    <a:pt x="272" y="841"/>
                  </a:lnTo>
                  <a:lnTo>
                    <a:pt x="258" y="835"/>
                  </a:lnTo>
                  <a:lnTo>
                    <a:pt x="255" y="829"/>
                  </a:lnTo>
                  <a:lnTo>
                    <a:pt x="252" y="827"/>
                  </a:lnTo>
                  <a:lnTo>
                    <a:pt x="246" y="822"/>
                  </a:lnTo>
                  <a:lnTo>
                    <a:pt x="239" y="819"/>
                  </a:lnTo>
                  <a:lnTo>
                    <a:pt x="227" y="816"/>
                  </a:lnTo>
                  <a:lnTo>
                    <a:pt x="224" y="812"/>
                  </a:lnTo>
                  <a:lnTo>
                    <a:pt x="220" y="810"/>
                  </a:lnTo>
                  <a:lnTo>
                    <a:pt x="212" y="810"/>
                  </a:lnTo>
                  <a:lnTo>
                    <a:pt x="196" y="817"/>
                  </a:lnTo>
                  <a:lnTo>
                    <a:pt x="175" y="822"/>
                  </a:lnTo>
                  <a:lnTo>
                    <a:pt x="173" y="823"/>
                  </a:lnTo>
                  <a:lnTo>
                    <a:pt x="170" y="826"/>
                  </a:lnTo>
                  <a:lnTo>
                    <a:pt x="169" y="827"/>
                  </a:lnTo>
                  <a:lnTo>
                    <a:pt x="167" y="826"/>
                  </a:lnTo>
                  <a:lnTo>
                    <a:pt x="164" y="825"/>
                  </a:lnTo>
                  <a:lnTo>
                    <a:pt x="162" y="824"/>
                  </a:lnTo>
                  <a:lnTo>
                    <a:pt x="139" y="824"/>
                  </a:lnTo>
                  <a:lnTo>
                    <a:pt x="136" y="823"/>
                  </a:lnTo>
                  <a:lnTo>
                    <a:pt x="126" y="819"/>
                  </a:lnTo>
                  <a:lnTo>
                    <a:pt x="116" y="819"/>
                  </a:lnTo>
                  <a:lnTo>
                    <a:pt x="113" y="819"/>
                  </a:lnTo>
                  <a:lnTo>
                    <a:pt x="107" y="817"/>
                  </a:lnTo>
                  <a:lnTo>
                    <a:pt x="97" y="809"/>
                  </a:lnTo>
                  <a:lnTo>
                    <a:pt x="92" y="807"/>
                  </a:lnTo>
                  <a:lnTo>
                    <a:pt x="90" y="804"/>
                  </a:lnTo>
                  <a:lnTo>
                    <a:pt x="88" y="800"/>
                  </a:lnTo>
                  <a:lnTo>
                    <a:pt x="84" y="797"/>
                  </a:lnTo>
                  <a:lnTo>
                    <a:pt x="80" y="794"/>
                  </a:lnTo>
                  <a:lnTo>
                    <a:pt x="75" y="793"/>
                  </a:lnTo>
                  <a:lnTo>
                    <a:pt x="71" y="792"/>
                  </a:lnTo>
                  <a:lnTo>
                    <a:pt x="68" y="791"/>
                  </a:lnTo>
                  <a:lnTo>
                    <a:pt x="64" y="786"/>
                  </a:lnTo>
                  <a:lnTo>
                    <a:pt x="63" y="785"/>
                  </a:lnTo>
                  <a:lnTo>
                    <a:pt x="59" y="783"/>
                  </a:lnTo>
                  <a:lnTo>
                    <a:pt x="57" y="781"/>
                  </a:lnTo>
                  <a:lnTo>
                    <a:pt x="57" y="779"/>
                  </a:lnTo>
                  <a:lnTo>
                    <a:pt x="57" y="776"/>
                  </a:lnTo>
                  <a:lnTo>
                    <a:pt x="56" y="774"/>
                  </a:lnTo>
                  <a:lnTo>
                    <a:pt x="52" y="769"/>
                  </a:lnTo>
                  <a:lnTo>
                    <a:pt x="50" y="769"/>
                  </a:lnTo>
                  <a:lnTo>
                    <a:pt x="47" y="773"/>
                  </a:lnTo>
                  <a:lnTo>
                    <a:pt x="46" y="770"/>
                  </a:lnTo>
                  <a:lnTo>
                    <a:pt x="44" y="769"/>
                  </a:lnTo>
                  <a:lnTo>
                    <a:pt x="43" y="767"/>
                  </a:lnTo>
                  <a:lnTo>
                    <a:pt x="40" y="766"/>
                  </a:lnTo>
                  <a:lnTo>
                    <a:pt x="39" y="765"/>
                  </a:lnTo>
                  <a:lnTo>
                    <a:pt x="36" y="755"/>
                  </a:lnTo>
                  <a:lnTo>
                    <a:pt x="35" y="754"/>
                  </a:lnTo>
                  <a:lnTo>
                    <a:pt x="30" y="750"/>
                  </a:lnTo>
                  <a:lnTo>
                    <a:pt x="29" y="748"/>
                  </a:lnTo>
                  <a:lnTo>
                    <a:pt x="25" y="748"/>
                  </a:lnTo>
                  <a:lnTo>
                    <a:pt x="23" y="748"/>
                  </a:lnTo>
                  <a:lnTo>
                    <a:pt x="22" y="746"/>
                  </a:lnTo>
                  <a:lnTo>
                    <a:pt x="19" y="744"/>
                  </a:lnTo>
                  <a:lnTo>
                    <a:pt x="19" y="741"/>
                  </a:lnTo>
                  <a:lnTo>
                    <a:pt x="22" y="736"/>
                  </a:lnTo>
                  <a:lnTo>
                    <a:pt x="21" y="735"/>
                  </a:lnTo>
                  <a:lnTo>
                    <a:pt x="17" y="735"/>
                  </a:lnTo>
                  <a:lnTo>
                    <a:pt x="12" y="738"/>
                  </a:lnTo>
                  <a:lnTo>
                    <a:pt x="8" y="737"/>
                  </a:lnTo>
                  <a:lnTo>
                    <a:pt x="4" y="733"/>
                  </a:lnTo>
                  <a:lnTo>
                    <a:pt x="0" y="729"/>
                  </a:lnTo>
                  <a:lnTo>
                    <a:pt x="0" y="728"/>
                  </a:lnTo>
                  <a:lnTo>
                    <a:pt x="3" y="706"/>
                  </a:lnTo>
                  <a:lnTo>
                    <a:pt x="5" y="699"/>
                  </a:lnTo>
                  <a:lnTo>
                    <a:pt x="9" y="694"/>
                  </a:lnTo>
                  <a:lnTo>
                    <a:pt x="13" y="691"/>
                  </a:lnTo>
                  <a:lnTo>
                    <a:pt x="14" y="689"/>
                  </a:lnTo>
                  <a:lnTo>
                    <a:pt x="16" y="685"/>
                  </a:lnTo>
                  <a:lnTo>
                    <a:pt x="17" y="683"/>
                  </a:lnTo>
                  <a:lnTo>
                    <a:pt x="17" y="680"/>
                  </a:lnTo>
                  <a:lnTo>
                    <a:pt x="17" y="678"/>
                  </a:lnTo>
                  <a:lnTo>
                    <a:pt x="16" y="675"/>
                  </a:lnTo>
                  <a:lnTo>
                    <a:pt x="16" y="673"/>
                  </a:lnTo>
                  <a:lnTo>
                    <a:pt x="16" y="655"/>
                  </a:lnTo>
                  <a:lnTo>
                    <a:pt x="16" y="652"/>
                  </a:lnTo>
                  <a:lnTo>
                    <a:pt x="17" y="649"/>
                  </a:lnTo>
                  <a:lnTo>
                    <a:pt x="19" y="647"/>
                  </a:lnTo>
                  <a:lnTo>
                    <a:pt x="25" y="643"/>
                  </a:lnTo>
                  <a:lnTo>
                    <a:pt x="25" y="642"/>
                  </a:lnTo>
                  <a:lnTo>
                    <a:pt x="30" y="633"/>
                  </a:lnTo>
                  <a:lnTo>
                    <a:pt x="34" y="629"/>
                  </a:lnTo>
                  <a:lnTo>
                    <a:pt x="39" y="618"/>
                  </a:lnTo>
                  <a:lnTo>
                    <a:pt x="40" y="617"/>
                  </a:lnTo>
                  <a:lnTo>
                    <a:pt x="40" y="615"/>
                  </a:lnTo>
                  <a:lnTo>
                    <a:pt x="38" y="612"/>
                  </a:lnTo>
                  <a:lnTo>
                    <a:pt x="36" y="609"/>
                  </a:lnTo>
                  <a:lnTo>
                    <a:pt x="35" y="608"/>
                  </a:lnTo>
                  <a:lnTo>
                    <a:pt x="35" y="604"/>
                  </a:lnTo>
                  <a:lnTo>
                    <a:pt x="36" y="595"/>
                  </a:lnTo>
                  <a:lnTo>
                    <a:pt x="37" y="591"/>
                  </a:lnTo>
                  <a:lnTo>
                    <a:pt x="39" y="590"/>
                  </a:lnTo>
                  <a:lnTo>
                    <a:pt x="41" y="587"/>
                  </a:lnTo>
                  <a:lnTo>
                    <a:pt x="50" y="582"/>
                  </a:lnTo>
                  <a:lnTo>
                    <a:pt x="52" y="580"/>
                  </a:lnTo>
                  <a:lnTo>
                    <a:pt x="54" y="579"/>
                  </a:lnTo>
                  <a:lnTo>
                    <a:pt x="57" y="572"/>
                  </a:lnTo>
                  <a:lnTo>
                    <a:pt x="59" y="569"/>
                  </a:lnTo>
                  <a:lnTo>
                    <a:pt x="60" y="566"/>
                  </a:lnTo>
                  <a:lnTo>
                    <a:pt x="60" y="563"/>
                  </a:lnTo>
                  <a:lnTo>
                    <a:pt x="59" y="562"/>
                  </a:lnTo>
                  <a:lnTo>
                    <a:pt x="58" y="559"/>
                  </a:lnTo>
                  <a:lnTo>
                    <a:pt x="57" y="556"/>
                  </a:lnTo>
                  <a:lnTo>
                    <a:pt x="58" y="552"/>
                  </a:lnTo>
                  <a:lnTo>
                    <a:pt x="61" y="550"/>
                  </a:lnTo>
                  <a:lnTo>
                    <a:pt x="64" y="548"/>
                  </a:lnTo>
                  <a:lnTo>
                    <a:pt x="66" y="547"/>
                  </a:lnTo>
                  <a:lnTo>
                    <a:pt x="83" y="539"/>
                  </a:lnTo>
                  <a:lnTo>
                    <a:pt x="85" y="537"/>
                  </a:lnTo>
                  <a:lnTo>
                    <a:pt x="88" y="533"/>
                  </a:lnTo>
                  <a:lnTo>
                    <a:pt x="93" y="524"/>
                  </a:lnTo>
                  <a:lnTo>
                    <a:pt x="95" y="520"/>
                  </a:lnTo>
                  <a:lnTo>
                    <a:pt x="95" y="516"/>
                  </a:lnTo>
                  <a:lnTo>
                    <a:pt x="86" y="485"/>
                  </a:lnTo>
                  <a:lnTo>
                    <a:pt x="84" y="483"/>
                  </a:lnTo>
                  <a:lnTo>
                    <a:pt x="84" y="479"/>
                  </a:lnTo>
                  <a:lnTo>
                    <a:pt x="84" y="474"/>
                  </a:lnTo>
                  <a:lnTo>
                    <a:pt x="87" y="458"/>
                  </a:lnTo>
                  <a:lnTo>
                    <a:pt x="87" y="455"/>
                  </a:lnTo>
                  <a:lnTo>
                    <a:pt x="87" y="452"/>
                  </a:lnTo>
                  <a:lnTo>
                    <a:pt x="86" y="450"/>
                  </a:lnTo>
                  <a:lnTo>
                    <a:pt x="83" y="448"/>
                  </a:lnTo>
                  <a:lnTo>
                    <a:pt x="79" y="447"/>
                  </a:lnTo>
                  <a:lnTo>
                    <a:pt x="75" y="445"/>
                  </a:lnTo>
                  <a:lnTo>
                    <a:pt x="43" y="441"/>
                  </a:lnTo>
                  <a:lnTo>
                    <a:pt x="40" y="440"/>
                  </a:lnTo>
                  <a:lnTo>
                    <a:pt x="39" y="439"/>
                  </a:lnTo>
                  <a:lnTo>
                    <a:pt x="35" y="430"/>
                  </a:lnTo>
                  <a:lnTo>
                    <a:pt x="34" y="428"/>
                  </a:lnTo>
                  <a:lnTo>
                    <a:pt x="33" y="422"/>
                  </a:lnTo>
                  <a:lnTo>
                    <a:pt x="32" y="420"/>
                  </a:lnTo>
                  <a:lnTo>
                    <a:pt x="30" y="419"/>
                  </a:lnTo>
                  <a:lnTo>
                    <a:pt x="19" y="410"/>
                  </a:lnTo>
                  <a:lnTo>
                    <a:pt x="11" y="403"/>
                  </a:lnTo>
                  <a:lnTo>
                    <a:pt x="9" y="401"/>
                  </a:lnTo>
                  <a:lnTo>
                    <a:pt x="8" y="398"/>
                  </a:lnTo>
                  <a:lnTo>
                    <a:pt x="8" y="395"/>
                  </a:lnTo>
                  <a:lnTo>
                    <a:pt x="10" y="394"/>
                  </a:lnTo>
                  <a:lnTo>
                    <a:pt x="16" y="393"/>
                  </a:lnTo>
                  <a:lnTo>
                    <a:pt x="18" y="392"/>
                  </a:lnTo>
                  <a:lnTo>
                    <a:pt x="22" y="390"/>
                  </a:lnTo>
                  <a:lnTo>
                    <a:pt x="54" y="347"/>
                  </a:lnTo>
                  <a:lnTo>
                    <a:pt x="55" y="345"/>
                  </a:lnTo>
                  <a:lnTo>
                    <a:pt x="61" y="342"/>
                  </a:lnTo>
                  <a:lnTo>
                    <a:pt x="63" y="341"/>
                  </a:lnTo>
                  <a:lnTo>
                    <a:pt x="67" y="336"/>
                  </a:lnTo>
                  <a:lnTo>
                    <a:pt x="68" y="336"/>
                  </a:lnTo>
                  <a:lnTo>
                    <a:pt x="73" y="334"/>
                  </a:lnTo>
                  <a:lnTo>
                    <a:pt x="75" y="334"/>
                  </a:lnTo>
                  <a:lnTo>
                    <a:pt x="79" y="332"/>
                  </a:lnTo>
                  <a:lnTo>
                    <a:pt x="83" y="327"/>
                  </a:lnTo>
                  <a:lnTo>
                    <a:pt x="85" y="324"/>
                  </a:lnTo>
                  <a:lnTo>
                    <a:pt x="86" y="324"/>
                  </a:lnTo>
                  <a:lnTo>
                    <a:pt x="90" y="322"/>
                  </a:lnTo>
                  <a:lnTo>
                    <a:pt x="94" y="321"/>
                  </a:lnTo>
                  <a:lnTo>
                    <a:pt x="99" y="318"/>
                  </a:lnTo>
                  <a:lnTo>
                    <a:pt x="101" y="316"/>
                  </a:lnTo>
                  <a:lnTo>
                    <a:pt x="102" y="313"/>
                  </a:lnTo>
                  <a:lnTo>
                    <a:pt x="111" y="295"/>
                  </a:lnTo>
                  <a:lnTo>
                    <a:pt x="111" y="293"/>
                  </a:lnTo>
                  <a:lnTo>
                    <a:pt x="114" y="288"/>
                  </a:lnTo>
                  <a:lnTo>
                    <a:pt x="118" y="279"/>
                  </a:lnTo>
                  <a:lnTo>
                    <a:pt x="119" y="277"/>
                  </a:lnTo>
                  <a:lnTo>
                    <a:pt x="121" y="275"/>
                  </a:lnTo>
                  <a:lnTo>
                    <a:pt x="123" y="273"/>
                  </a:lnTo>
                  <a:lnTo>
                    <a:pt x="126" y="268"/>
                  </a:lnTo>
                  <a:lnTo>
                    <a:pt x="127" y="267"/>
                  </a:lnTo>
                  <a:lnTo>
                    <a:pt x="130" y="266"/>
                  </a:lnTo>
                  <a:lnTo>
                    <a:pt x="133" y="263"/>
                  </a:lnTo>
                  <a:lnTo>
                    <a:pt x="136" y="261"/>
                  </a:lnTo>
                  <a:lnTo>
                    <a:pt x="137" y="259"/>
                  </a:lnTo>
                  <a:lnTo>
                    <a:pt x="140" y="257"/>
                  </a:lnTo>
                  <a:lnTo>
                    <a:pt x="141" y="255"/>
                  </a:lnTo>
                  <a:lnTo>
                    <a:pt x="141" y="253"/>
                  </a:lnTo>
                  <a:lnTo>
                    <a:pt x="140" y="251"/>
                  </a:lnTo>
                  <a:lnTo>
                    <a:pt x="140" y="250"/>
                  </a:lnTo>
                  <a:lnTo>
                    <a:pt x="136" y="249"/>
                  </a:lnTo>
                  <a:lnTo>
                    <a:pt x="131" y="249"/>
                  </a:lnTo>
                  <a:lnTo>
                    <a:pt x="128" y="248"/>
                  </a:lnTo>
                  <a:lnTo>
                    <a:pt x="126" y="246"/>
                  </a:lnTo>
                  <a:lnTo>
                    <a:pt x="123" y="244"/>
                  </a:lnTo>
                  <a:lnTo>
                    <a:pt x="117" y="239"/>
                  </a:lnTo>
                  <a:lnTo>
                    <a:pt x="115" y="237"/>
                  </a:lnTo>
                  <a:lnTo>
                    <a:pt x="113" y="232"/>
                  </a:lnTo>
                  <a:lnTo>
                    <a:pt x="112" y="228"/>
                  </a:lnTo>
                  <a:lnTo>
                    <a:pt x="112" y="224"/>
                  </a:lnTo>
                  <a:lnTo>
                    <a:pt x="113" y="221"/>
                  </a:lnTo>
                  <a:lnTo>
                    <a:pt x="114" y="220"/>
                  </a:lnTo>
                  <a:lnTo>
                    <a:pt x="117" y="219"/>
                  </a:lnTo>
                  <a:lnTo>
                    <a:pt x="119" y="217"/>
                  </a:lnTo>
                  <a:lnTo>
                    <a:pt x="120" y="215"/>
                  </a:lnTo>
                  <a:lnTo>
                    <a:pt x="120" y="213"/>
                  </a:lnTo>
                  <a:lnTo>
                    <a:pt x="118" y="211"/>
                  </a:lnTo>
                  <a:lnTo>
                    <a:pt x="117" y="208"/>
                  </a:lnTo>
                  <a:lnTo>
                    <a:pt x="117" y="204"/>
                  </a:lnTo>
                  <a:lnTo>
                    <a:pt x="117" y="201"/>
                  </a:lnTo>
                  <a:lnTo>
                    <a:pt x="119" y="200"/>
                  </a:lnTo>
                  <a:lnTo>
                    <a:pt x="120" y="199"/>
                  </a:lnTo>
                  <a:lnTo>
                    <a:pt x="121" y="197"/>
                  </a:lnTo>
                  <a:lnTo>
                    <a:pt x="124" y="193"/>
                  </a:lnTo>
                  <a:lnTo>
                    <a:pt x="127" y="184"/>
                  </a:lnTo>
                  <a:lnTo>
                    <a:pt x="131" y="150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30" y="142"/>
                  </a:lnTo>
                  <a:lnTo>
                    <a:pt x="128" y="139"/>
                  </a:lnTo>
                  <a:lnTo>
                    <a:pt x="126" y="137"/>
                  </a:lnTo>
                  <a:lnTo>
                    <a:pt x="122" y="135"/>
                  </a:lnTo>
                  <a:lnTo>
                    <a:pt x="121" y="135"/>
                  </a:lnTo>
                  <a:lnTo>
                    <a:pt x="119" y="136"/>
                  </a:lnTo>
                  <a:lnTo>
                    <a:pt x="118" y="137"/>
                  </a:lnTo>
                  <a:lnTo>
                    <a:pt x="116" y="139"/>
                  </a:lnTo>
                  <a:lnTo>
                    <a:pt x="113" y="144"/>
                  </a:lnTo>
                  <a:lnTo>
                    <a:pt x="111" y="146"/>
                  </a:lnTo>
                  <a:lnTo>
                    <a:pt x="108" y="147"/>
                  </a:lnTo>
                  <a:lnTo>
                    <a:pt x="104" y="148"/>
                  </a:lnTo>
                  <a:lnTo>
                    <a:pt x="101" y="147"/>
                  </a:lnTo>
                  <a:lnTo>
                    <a:pt x="98" y="146"/>
                  </a:lnTo>
                  <a:lnTo>
                    <a:pt x="95" y="144"/>
                  </a:lnTo>
                  <a:lnTo>
                    <a:pt x="93" y="141"/>
                  </a:lnTo>
                  <a:lnTo>
                    <a:pt x="89" y="135"/>
                  </a:lnTo>
                  <a:lnTo>
                    <a:pt x="88" y="133"/>
                  </a:lnTo>
                  <a:lnTo>
                    <a:pt x="87" y="127"/>
                  </a:lnTo>
                  <a:lnTo>
                    <a:pt x="87" y="125"/>
                  </a:lnTo>
                  <a:lnTo>
                    <a:pt x="88" y="124"/>
                  </a:lnTo>
                  <a:lnTo>
                    <a:pt x="92" y="121"/>
                  </a:lnTo>
                  <a:lnTo>
                    <a:pt x="93" y="120"/>
                  </a:lnTo>
                  <a:lnTo>
                    <a:pt x="95" y="118"/>
                  </a:lnTo>
                  <a:lnTo>
                    <a:pt x="95" y="114"/>
                  </a:lnTo>
                  <a:lnTo>
                    <a:pt x="95" y="110"/>
                  </a:lnTo>
                  <a:lnTo>
                    <a:pt x="93" y="108"/>
                  </a:lnTo>
                  <a:lnTo>
                    <a:pt x="91" y="106"/>
                  </a:lnTo>
                  <a:lnTo>
                    <a:pt x="88" y="105"/>
                  </a:lnTo>
                  <a:lnTo>
                    <a:pt x="81" y="100"/>
                  </a:lnTo>
                  <a:lnTo>
                    <a:pt x="80" y="99"/>
                  </a:lnTo>
                  <a:lnTo>
                    <a:pt x="79" y="97"/>
                  </a:lnTo>
                  <a:lnTo>
                    <a:pt x="78" y="94"/>
                  </a:lnTo>
                  <a:lnTo>
                    <a:pt x="79" y="92"/>
                  </a:lnTo>
                  <a:lnTo>
                    <a:pt x="80" y="90"/>
                  </a:lnTo>
                  <a:lnTo>
                    <a:pt x="88" y="84"/>
                  </a:lnTo>
                  <a:lnTo>
                    <a:pt x="90" y="82"/>
                  </a:lnTo>
                  <a:lnTo>
                    <a:pt x="91" y="80"/>
                  </a:lnTo>
                  <a:lnTo>
                    <a:pt x="92" y="76"/>
                  </a:lnTo>
                  <a:lnTo>
                    <a:pt x="92" y="74"/>
                  </a:lnTo>
                  <a:lnTo>
                    <a:pt x="92" y="72"/>
                  </a:lnTo>
                  <a:lnTo>
                    <a:pt x="91" y="69"/>
                  </a:lnTo>
                  <a:lnTo>
                    <a:pt x="85" y="64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7" y="57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9" y="56"/>
                  </a:lnTo>
                  <a:lnTo>
                    <a:pt x="101" y="54"/>
                  </a:lnTo>
                  <a:lnTo>
                    <a:pt x="105" y="45"/>
                  </a:lnTo>
                  <a:lnTo>
                    <a:pt x="106" y="43"/>
                  </a:lnTo>
                  <a:lnTo>
                    <a:pt x="108" y="39"/>
                  </a:lnTo>
                  <a:lnTo>
                    <a:pt x="108" y="35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8" y="26"/>
                  </a:lnTo>
                  <a:lnTo>
                    <a:pt x="109" y="25"/>
                  </a:lnTo>
                  <a:lnTo>
                    <a:pt x="111" y="22"/>
                  </a:lnTo>
                  <a:lnTo>
                    <a:pt x="113" y="20"/>
                  </a:lnTo>
                  <a:lnTo>
                    <a:pt x="115" y="17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5" y="10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549" y="12"/>
                  </a:lnTo>
                  <a:lnTo>
                    <a:pt x="567" y="13"/>
                  </a:lnTo>
                  <a:lnTo>
                    <a:pt x="579" y="16"/>
                  </a:lnTo>
                  <a:lnTo>
                    <a:pt x="620" y="40"/>
                  </a:lnTo>
                  <a:lnTo>
                    <a:pt x="623" y="43"/>
                  </a:lnTo>
                  <a:lnTo>
                    <a:pt x="623" y="45"/>
                  </a:lnTo>
                  <a:lnTo>
                    <a:pt x="616" y="51"/>
                  </a:lnTo>
                  <a:lnTo>
                    <a:pt x="615" y="54"/>
                  </a:lnTo>
                  <a:lnTo>
                    <a:pt x="618" y="54"/>
                  </a:lnTo>
                  <a:lnTo>
                    <a:pt x="690" y="59"/>
                  </a:lnTo>
                  <a:lnTo>
                    <a:pt x="697" y="63"/>
                  </a:lnTo>
                  <a:lnTo>
                    <a:pt x="714" y="133"/>
                  </a:lnTo>
                  <a:lnTo>
                    <a:pt x="714" y="137"/>
                  </a:lnTo>
                  <a:lnTo>
                    <a:pt x="717" y="137"/>
                  </a:lnTo>
                  <a:lnTo>
                    <a:pt x="720" y="143"/>
                  </a:lnTo>
                  <a:lnTo>
                    <a:pt x="725" y="139"/>
                  </a:lnTo>
                  <a:lnTo>
                    <a:pt x="726" y="136"/>
                  </a:lnTo>
                  <a:lnTo>
                    <a:pt x="752" y="90"/>
                  </a:lnTo>
                  <a:lnTo>
                    <a:pt x="753" y="87"/>
                  </a:lnTo>
                  <a:lnTo>
                    <a:pt x="754" y="86"/>
                  </a:lnTo>
                  <a:lnTo>
                    <a:pt x="755" y="86"/>
                  </a:lnTo>
                  <a:lnTo>
                    <a:pt x="762" y="87"/>
                  </a:lnTo>
                  <a:lnTo>
                    <a:pt x="766" y="90"/>
                  </a:lnTo>
                  <a:lnTo>
                    <a:pt x="768" y="90"/>
                  </a:lnTo>
                  <a:lnTo>
                    <a:pt x="769" y="89"/>
                  </a:lnTo>
                  <a:lnTo>
                    <a:pt x="771" y="87"/>
                  </a:lnTo>
                  <a:lnTo>
                    <a:pt x="772" y="85"/>
                  </a:lnTo>
                  <a:lnTo>
                    <a:pt x="772" y="84"/>
                  </a:lnTo>
                  <a:lnTo>
                    <a:pt x="776" y="83"/>
                  </a:lnTo>
                  <a:lnTo>
                    <a:pt x="781" y="79"/>
                  </a:lnTo>
                  <a:lnTo>
                    <a:pt x="783" y="78"/>
                  </a:lnTo>
                  <a:lnTo>
                    <a:pt x="785" y="74"/>
                  </a:lnTo>
                  <a:lnTo>
                    <a:pt x="786" y="68"/>
                  </a:lnTo>
                  <a:lnTo>
                    <a:pt x="787" y="68"/>
                  </a:lnTo>
                  <a:lnTo>
                    <a:pt x="791" y="66"/>
                  </a:lnTo>
                  <a:lnTo>
                    <a:pt x="792" y="64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6" y="58"/>
                  </a:lnTo>
                  <a:lnTo>
                    <a:pt x="801" y="58"/>
                  </a:lnTo>
                  <a:lnTo>
                    <a:pt x="803" y="58"/>
                  </a:lnTo>
                  <a:lnTo>
                    <a:pt x="803" y="59"/>
                  </a:lnTo>
                  <a:lnTo>
                    <a:pt x="803" y="63"/>
                  </a:lnTo>
                  <a:lnTo>
                    <a:pt x="803" y="64"/>
                  </a:lnTo>
                  <a:lnTo>
                    <a:pt x="805" y="65"/>
                  </a:lnTo>
                  <a:lnTo>
                    <a:pt x="821" y="70"/>
                  </a:lnTo>
                  <a:lnTo>
                    <a:pt x="822" y="71"/>
                  </a:lnTo>
                  <a:lnTo>
                    <a:pt x="823" y="73"/>
                  </a:lnTo>
                  <a:lnTo>
                    <a:pt x="823" y="77"/>
                  </a:lnTo>
                  <a:lnTo>
                    <a:pt x="824" y="78"/>
                  </a:lnTo>
                  <a:lnTo>
                    <a:pt x="825" y="79"/>
                  </a:lnTo>
                  <a:lnTo>
                    <a:pt x="830" y="81"/>
                  </a:lnTo>
                  <a:lnTo>
                    <a:pt x="831" y="83"/>
                  </a:lnTo>
                  <a:lnTo>
                    <a:pt x="831" y="85"/>
                  </a:lnTo>
                  <a:lnTo>
                    <a:pt x="831" y="90"/>
                  </a:lnTo>
                  <a:lnTo>
                    <a:pt x="831" y="92"/>
                  </a:lnTo>
                  <a:lnTo>
                    <a:pt x="833" y="95"/>
                  </a:lnTo>
                  <a:lnTo>
                    <a:pt x="833" y="96"/>
                  </a:lnTo>
                  <a:lnTo>
                    <a:pt x="832" y="97"/>
                  </a:lnTo>
                  <a:lnTo>
                    <a:pt x="829" y="100"/>
                  </a:lnTo>
                  <a:lnTo>
                    <a:pt x="829" y="101"/>
                  </a:lnTo>
                  <a:lnTo>
                    <a:pt x="830" y="105"/>
                  </a:lnTo>
                  <a:lnTo>
                    <a:pt x="833" y="108"/>
                  </a:lnTo>
                  <a:lnTo>
                    <a:pt x="836" y="111"/>
                  </a:lnTo>
                  <a:lnTo>
                    <a:pt x="838" y="113"/>
                  </a:lnTo>
                  <a:lnTo>
                    <a:pt x="840" y="116"/>
                  </a:lnTo>
                  <a:lnTo>
                    <a:pt x="841" y="118"/>
                  </a:lnTo>
                  <a:lnTo>
                    <a:pt x="844" y="116"/>
                  </a:lnTo>
                  <a:lnTo>
                    <a:pt x="846" y="114"/>
                  </a:lnTo>
                  <a:lnTo>
                    <a:pt x="849" y="114"/>
                  </a:lnTo>
                  <a:lnTo>
                    <a:pt x="851" y="114"/>
                  </a:lnTo>
                  <a:lnTo>
                    <a:pt x="855" y="116"/>
                  </a:lnTo>
                  <a:lnTo>
                    <a:pt x="857" y="116"/>
                  </a:lnTo>
                  <a:lnTo>
                    <a:pt x="858" y="116"/>
                  </a:lnTo>
                  <a:lnTo>
                    <a:pt x="860" y="112"/>
                  </a:lnTo>
                  <a:lnTo>
                    <a:pt x="861" y="112"/>
                  </a:lnTo>
                  <a:lnTo>
                    <a:pt x="861" y="112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4606925" y="3790950"/>
              <a:ext cx="1749425" cy="2017713"/>
            </a:xfrm>
            <a:custGeom>
              <a:avLst/>
              <a:gdLst/>
              <a:ahLst/>
              <a:cxnLst/>
              <a:rect l="l" t="t" r="r" b="b"/>
              <a:pathLst>
                <a:path w="1102" h="1271" extrusionOk="0">
                  <a:moveTo>
                    <a:pt x="1102" y="288"/>
                  </a:moveTo>
                  <a:lnTo>
                    <a:pt x="1101" y="289"/>
                  </a:lnTo>
                  <a:lnTo>
                    <a:pt x="1098" y="291"/>
                  </a:lnTo>
                  <a:lnTo>
                    <a:pt x="1095" y="294"/>
                  </a:lnTo>
                  <a:lnTo>
                    <a:pt x="1090" y="302"/>
                  </a:lnTo>
                  <a:lnTo>
                    <a:pt x="1088" y="307"/>
                  </a:lnTo>
                  <a:lnTo>
                    <a:pt x="1084" y="314"/>
                  </a:lnTo>
                  <a:lnTo>
                    <a:pt x="1081" y="320"/>
                  </a:lnTo>
                  <a:lnTo>
                    <a:pt x="1081" y="321"/>
                  </a:lnTo>
                  <a:lnTo>
                    <a:pt x="1080" y="325"/>
                  </a:lnTo>
                  <a:lnTo>
                    <a:pt x="1081" y="329"/>
                  </a:lnTo>
                  <a:lnTo>
                    <a:pt x="1083" y="336"/>
                  </a:lnTo>
                  <a:lnTo>
                    <a:pt x="1082" y="347"/>
                  </a:lnTo>
                  <a:lnTo>
                    <a:pt x="1082" y="352"/>
                  </a:lnTo>
                  <a:lnTo>
                    <a:pt x="1081" y="354"/>
                  </a:lnTo>
                  <a:lnTo>
                    <a:pt x="1079" y="355"/>
                  </a:lnTo>
                  <a:lnTo>
                    <a:pt x="1075" y="356"/>
                  </a:lnTo>
                  <a:lnTo>
                    <a:pt x="1074" y="357"/>
                  </a:lnTo>
                  <a:lnTo>
                    <a:pt x="1072" y="359"/>
                  </a:lnTo>
                  <a:lnTo>
                    <a:pt x="1071" y="363"/>
                  </a:lnTo>
                  <a:lnTo>
                    <a:pt x="1071" y="367"/>
                  </a:lnTo>
                  <a:lnTo>
                    <a:pt x="1070" y="369"/>
                  </a:lnTo>
                  <a:lnTo>
                    <a:pt x="1068" y="372"/>
                  </a:lnTo>
                  <a:lnTo>
                    <a:pt x="1065" y="376"/>
                  </a:lnTo>
                  <a:lnTo>
                    <a:pt x="1064" y="378"/>
                  </a:lnTo>
                  <a:lnTo>
                    <a:pt x="1064" y="381"/>
                  </a:lnTo>
                  <a:lnTo>
                    <a:pt x="1064" y="387"/>
                  </a:lnTo>
                  <a:lnTo>
                    <a:pt x="1064" y="391"/>
                  </a:lnTo>
                  <a:lnTo>
                    <a:pt x="1064" y="393"/>
                  </a:lnTo>
                  <a:lnTo>
                    <a:pt x="1074" y="410"/>
                  </a:lnTo>
                  <a:lnTo>
                    <a:pt x="1074" y="414"/>
                  </a:lnTo>
                  <a:lnTo>
                    <a:pt x="1074" y="427"/>
                  </a:lnTo>
                  <a:lnTo>
                    <a:pt x="1074" y="430"/>
                  </a:lnTo>
                  <a:lnTo>
                    <a:pt x="1072" y="434"/>
                  </a:lnTo>
                  <a:lnTo>
                    <a:pt x="1067" y="441"/>
                  </a:lnTo>
                  <a:lnTo>
                    <a:pt x="1063" y="445"/>
                  </a:lnTo>
                  <a:lnTo>
                    <a:pt x="1061" y="446"/>
                  </a:lnTo>
                  <a:lnTo>
                    <a:pt x="1061" y="450"/>
                  </a:lnTo>
                  <a:lnTo>
                    <a:pt x="1062" y="459"/>
                  </a:lnTo>
                  <a:lnTo>
                    <a:pt x="1061" y="461"/>
                  </a:lnTo>
                  <a:lnTo>
                    <a:pt x="1060" y="462"/>
                  </a:lnTo>
                  <a:lnTo>
                    <a:pt x="1057" y="464"/>
                  </a:lnTo>
                  <a:lnTo>
                    <a:pt x="1055" y="464"/>
                  </a:lnTo>
                  <a:lnTo>
                    <a:pt x="1052" y="464"/>
                  </a:lnTo>
                  <a:lnTo>
                    <a:pt x="1048" y="464"/>
                  </a:lnTo>
                  <a:lnTo>
                    <a:pt x="1046" y="464"/>
                  </a:lnTo>
                  <a:lnTo>
                    <a:pt x="1044" y="468"/>
                  </a:lnTo>
                  <a:lnTo>
                    <a:pt x="1035" y="477"/>
                  </a:lnTo>
                  <a:lnTo>
                    <a:pt x="1034" y="478"/>
                  </a:lnTo>
                  <a:lnTo>
                    <a:pt x="1033" y="480"/>
                  </a:lnTo>
                  <a:lnTo>
                    <a:pt x="1033" y="482"/>
                  </a:lnTo>
                  <a:lnTo>
                    <a:pt x="1034" y="495"/>
                  </a:lnTo>
                  <a:lnTo>
                    <a:pt x="1034" y="517"/>
                  </a:lnTo>
                  <a:lnTo>
                    <a:pt x="1035" y="521"/>
                  </a:lnTo>
                  <a:lnTo>
                    <a:pt x="1039" y="527"/>
                  </a:lnTo>
                  <a:lnTo>
                    <a:pt x="1040" y="529"/>
                  </a:lnTo>
                  <a:lnTo>
                    <a:pt x="1040" y="531"/>
                  </a:lnTo>
                  <a:lnTo>
                    <a:pt x="1039" y="534"/>
                  </a:lnTo>
                  <a:lnTo>
                    <a:pt x="1037" y="537"/>
                  </a:lnTo>
                  <a:lnTo>
                    <a:pt x="1035" y="539"/>
                  </a:lnTo>
                  <a:lnTo>
                    <a:pt x="1033" y="542"/>
                  </a:lnTo>
                  <a:lnTo>
                    <a:pt x="1032" y="543"/>
                  </a:lnTo>
                  <a:lnTo>
                    <a:pt x="1031" y="545"/>
                  </a:lnTo>
                  <a:lnTo>
                    <a:pt x="1031" y="547"/>
                  </a:lnTo>
                  <a:lnTo>
                    <a:pt x="1032" y="552"/>
                  </a:lnTo>
                  <a:lnTo>
                    <a:pt x="1032" y="556"/>
                  </a:lnTo>
                  <a:lnTo>
                    <a:pt x="1030" y="560"/>
                  </a:lnTo>
                  <a:lnTo>
                    <a:pt x="1029" y="562"/>
                  </a:lnTo>
                  <a:lnTo>
                    <a:pt x="1025" y="571"/>
                  </a:lnTo>
                  <a:lnTo>
                    <a:pt x="1023" y="573"/>
                  </a:lnTo>
                  <a:lnTo>
                    <a:pt x="1018" y="571"/>
                  </a:lnTo>
                  <a:lnTo>
                    <a:pt x="1016" y="571"/>
                  </a:lnTo>
                  <a:lnTo>
                    <a:pt x="1011" y="574"/>
                  </a:lnTo>
                  <a:lnTo>
                    <a:pt x="1008" y="576"/>
                  </a:lnTo>
                  <a:lnTo>
                    <a:pt x="1008" y="578"/>
                  </a:lnTo>
                  <a:lnTo>
                    <a:pt x="1009" y="581"/>
                  </a:lnTo>
                  <a:lnTo>
                    <a:pt x="1015" y="586"/>
                  </a:lnTo>
                  <a:lnTo>
                    <a:pt x="1016" y="589"/>
                  </a:lnTo>
                  <a:lnTo>
                    <a:pt x="1016" y="591"/>
                  </a:lnTo>
                  <a:lnTo>
                    <a:pt x="1016" y="593"/>
                  </a:lnTo>
                  <a:lnTo>
                    <a:pt x="1015" y="597"/>
                  </a:lnTo>
                  <a:lnTo>
                    <a:pt x="1014" y="599"/>
                  </a:lnTo>
                  <a:lnTo>
                    <a:pt x="1012" y="601"/>
                  </a:lnTo>
                  <a:lnTo>
                    <a:pt x="1004" y="607"/>
                  </a:lnTo>
                  <a:lnTo>
                    <a:pt x="1003" y="609"/>
                  </a:lnTo>
                  <a:lnTo>
                    <a:pt x="1002" y="611"/>
                  </a:lnTo>
                  <a:lnTo>
                    <a:pt x="1003" y="614"/>
                  </a:lnTo>
                  <a:lnTo>
                    <a:pt x="1004" y="616"/>
                  </a:lnTo>
                  <a:lnTo>
                    <a:pt x="1005" y="617"/>
                  </a:lnTo>
                  <a:lnTo>
                    <a:pt x="1012" y="622"/>
                  </a:lnTo>
                  <a:lnTo>
                    <a:pt x="1015" y="623"/>
                  </a:lnTo>
                  <a:lnTo>
                    <a:pt x="1017" y="625"/>
                  </a:lnTo>
                  <a:lnTo>
                    <a:pt x="1019" y="627"/>
                  </a:lnTo>
                  <a:lnTo>
                    <a:pt x="1019" y="631"/>
                  </a:lnTo>
                  <a:lnTo>
                    <a:pt x="1019" y="635"/>
                  </a:lnTo>
                  <a:lnTo>
                    <a:pt x="1017" y="637"/>
                  </a:lnTo>
                  <a:lnTo>
                    <a:pt x="1016" y="638"/>
                  </a:lnTo>
                  <a:lnTo>
                    <a:pt x="1012" y="641"/>
                  </a:lnTo>
                  <a:lnTo>
                    <a:pt x="1011" y="642"/>
                  </a:lnTo>
                  <a:lnTo>
                    <a:pt x="1011" y="644"/>
                  </a:lnTo>
                  <a:lnTo>
                    <a:pt x="1012" y="650"/>
                  </a:lnTo>
                  <a:lnTo>
                    <a:pt x="1013" y="652"/>
                  </a:lnTo>
                  <a:lnTo>
                    <a:pt x="1017" y="658"/>
                  </a:lnTo>
                  <a:lnTo>
                    <a:pt x="1019" y="661"/>
                  </a:lnTo>
                  <a:lnTo>
                    <a:pt x="1022" y="663"/>
                  </a:lnTo>
                  <a:lnTo>
                    <a:pt x="1025" y="664"/>
                  </a:lnTo>
                  <a:lnTo>
                    <a:pt x="1028" y="665"/>
                  </a:lnTo>
                  <a:lnTo>
                    <a:pt x="1032" y="664"/>
                  </a:lnTo>
                  <a:lnTo>
                    <a:pt x="1035" y="663"/>
                  </a:lnTo>
                  <a:lnTo>
                    <a:pt x="1037" y="661"/>
                  </a:lnTo>
                  <a:lnTo>
                    <a:pt x="1040" y="656"/>
                  </a:lnTo>
                  <a:lnTo>
                    <a:pt x="1042" y="654"/>
                  </a:lnTo>
                  <a:lnTo>
                    <a:pt x="1043" y="653"/>
                  </a:lnTo>
                  <a:lnTo>
                    <a:pt x="1045" y="652"/>
                  </a:lnTo>
                  <a:lnTo>
                    <a:pt x="1046" y="652"/>
                  </a:lnTo>
                  <a:lnTo>
                    <a:pt x="1050" y="654"/>
                  </a:lnTo>
                  <a:lnTo>
                    <a:pt x="1052" y="656"/>
                  </a:lnTo>
                  <a:lnTo>
                    <a:pt x="1054" y="659"/>
                  </a:lnTo>
                  <a:lnTo>
                    <a:pt x="1055" y="661"/>
                  </a:lnTo>
                  <a:lnTo>
                    <a:pt x="1055" y="663"/>
                  </a:lnTo>
                  <a:lnTo>
                    <a:pt x="1055" y="667"/>
                  </a:lnTo>
                  <a:lnTo>
                    <a:pt x="1051" y="701"/>
                  </a:lnTo>
                  <a:lnTo>
                    <a:pt x="1048" y="710"/>
                  </a:lnTo>
                  <a:lnTo>
                    <a:pt x="1045" y="714"/>
                  </a:lnTo>
                  <a:lnTo>
                    <a:pt x="1044" y="716"/>
                  </a:lnTo>
                  <a:lnTo>
                    <a:pt x="1043" y="717"/>
                  </a:lnTo>
                  <a:lnTo>
                    <a:pt x="1041" y="718"/>
                  </a:lnTo>
                  <a:lnTo>
                    <a:pt x="1041" y="721"/>
                  </a:lnTo>
                  <a:lnTo>
                    <a:pt x="1041" y="725"/>
                  </a:lnTo>
                  <a:lnTo>
                    <a:pt x="1042" y="728"/>
                  </a:lnTo>
                  <a:lnTo>
                    <a:pt x="1044" y="730"/>
                  </a:lnTo>
                  <a:lnTo>
                    <a:pt x="1044" y="732"/>
                  </a:lnTo>
                  <a:lnTo>
                    <a:pt x="1043" y="734"/>
                  </a:lnTo>
                  <a:lnTo>
                    <a:pt x="1041" y="736"/>
                  </a:lnTo>
                  <a:lnTo>
                    <a:pt x="1038" y="737"/>
                  </a:lnTo>
                  <a:lnTo>
                    <a:pt x="1037" y="738"/>
                  </a:lnTo>
                  <a:lnTo>
                    <a:pt x="1036" y="741"/>
                  </a:lnTo>
                  <a:lnTo>
                    <a:pt x="1036" y="745"/>
                  </a:lnTo>
                  <a:lnTo>
                    <a:pt x="1037" y="749"/>
                  </a:lnTo>
                  <a:lnTo>
                    <a:pt x="1039" y="754"/>
                  </a:lnTo>
                  <a:lnTo>
                    <a:pt x="1041" y="756"/>
                  </a:lnTo>
                  <a:lnTo>
                    <a:pt x="1047" y="761"/>
                  </a:lnTo>
                  <a:lnTo>
                    <a:pt x="1050" y="763"/>
                  </a:lnTo>
                  <a:lnTo>
                    <a:pt x="1052" y="765"/>
                  </a:lnTo>
                  <a:lnTo>
                    <a:pt x="1055" y="766"/>
                  </a:lnTo>
                  <a:lnTo>
                    <a:pt x="1060" y="766"/>
                  </a:lnTo>
                  <a:lnTo>
                    <a:pt x="1064" y="767"/>
                  </a:lnTo>
                  <a:lnTo>
                    <a:pt x="1064" y="768"/>
                  </a:lnTo>
                  <a:lnTo>
                    <a:pt x="1065" y="770"/>
                  </a:lnTo>
                  <a:lnTo>
                    <a:pt x="1065" y="772"/>
                  </a:lnTo>
                  <a:lnTo>
                    <a:pt x="1064" y="774"/>
                  </a:lnTo>
                  <a:lnTo>
                    <a:pt x="1061" y="776"/>
                  </a:lnTo>
                  <a:lnTo>
                    <a:pt x="1060" y="778"/>
                  </a:lnTo>
                  <a:lnTo>
                    <a:pt x="1057" y="780"/>
                  </a:lnTo>
                  <a:lnTo>
                    <a:pt x="1054" y="783"/>
                  </a:lnTo>
                  <a:lnTo>
                    <a:pt x="1051" y="784"/>
                  </a:lnTo>
                  <a:lnTo>
                    <a:pt x="1050" y="785"/>
                  </a:lnTo>
                  <a:lnTo>
                    <a:pt x="1047" y="790"/>
                  </a:lnTo>
                  <a:lnTo>
                    <a:pt x="1045" y="792"/>
                  </a:lnTo>
                  <a:lnTo>
                    <a:pt x="1043" y="794"/>
                  </a:lnTo>
                  <a:lnTo>
                    <a:pt x="1042" y="796"/>
                  </a:lnTo>
                  <a:lnTo>
                    <a:pt x="1038" y="805"/>
                  </a:lnTo>
                  <a:lnTo>
                    <a:pt x="1035" y="810"/>
                  </a:lnTo>
                  <a:lnTo>
                    <a:pt x="1035" y="812"/>
                  </a:lnTo>
                  <a:lnTo>
                    <a:pt x="1026" y="830"/>
                  </a:lnTo>
                  <a:lnTo>
                    <a:pt x="1025" y="833"/>
                  </a:lnTo>
                  <a:lnTo>
                    <a:pt x="1023" y="835"/>
                  </a:lnTo>
                  <a:lnTo>
                    <a:pt x="1018" y="838"/>
                  </a:lnTo>
                  <a:lnTo>
                    <a:pt x="1014" y="839"/>
                  </a:lnTo>
                  <a:lnTo>
                    <a:pt x="1010" y="841"/>
                  </a:lnTo>
                  <a:lnTo>
                    <a:pt x="1009" y="841"/>
                  </a:lnTo>
                  <a:lnTo>
                    <a:pt x="1007" y="844"/>
                  </a:lnTo>
                  <a:lnTo>
                    <a:pt x="1003" y="849"/>
                  </a:lnTo>
                  <a:lnTo>
                    <a:pt x="999" y="851"/>
                  </a:lnTo>
                  <a:lnTo>
                    <a:pt x="997" y="851"/>
                  </a:lnTo>
                  <a:lnTo>
                    <a:pt x="992" y="853"/>
                  </a:lnTo>
                  <a:lnTo>
                    <a:pt x="991" y="853"/>
                  </a:lnTo>
                  <a:lnTo>
                    <a:pt x="987" y="858"/>
                  </a:lnTo>
                  <a:lnTo>
                    <a:pt x="985" y="859"/>
                  </a:lnTo>
                  <a:lnTo>
                    <a:pt x="979" y="862"/>
                  </a:lnTo>
                  <a:lnTo>
                    <a:pt x="978" y="864"/>
                  </a:lnTo>
                  <a:lnTo>
                    <a:pt x="946" y="907"/>
                  </a:lnTo>
                  <a:lnTo>
                    <a:pt x="942" y="909"/>
                  </a:lnTo>
                  <a:lnTo>
                    <a:pt x="940" y="910"/>
                  </a:lnTo>
                  <a:lnTo>
                    <a:pt x="934" y="911"/>
                  </a:lnTo>
                  <a:lnTo>
                    <a:pt x="932" y="912"/>
                  </a:lnTo>
                  <a:lnTo>
                    <a:pt x="932" y="915"/>
                  </a:lnTo>
                  <a:lnTo>
                    <a:pt x="933" y="918"/>
                  </a:lnTo>
                  <a:lnTo>
                    <a:pt x="935" y="920"/>
                  </a:lnTo>
                  <a:lnTo>
                    <a:pt x="943" y="927"/>
                  </a:lnTo>
                  <a:lnTo>
                    <a:pt x="954" y="936"/>
                  </a:lnTo>
                  <a:lnTo>
                    <a:pt x="956" y="937"/>
                  </a:lnTo>
                  <a:lnTo>
                    <a:pt x="957" y="939"/>
                  </a:lnTo>
                  <a:lnTo>
                    <a:pt x="958" y="945"/>
                  </a:lnTo>
                  <a:lnTo>
                    <a:pt x="959" y="947"/>
                  </a:lnTo>
                  <a:lnTo>
                    <a:pt x="963" y="956"/>
                  </a:lnTo>
                  <a:lnTo>
                    <a:pt x="964" y="957"/>
                  </a:lnTo>
                  <a:lnTo>
                    <a:pt x="967" y="958"/>
                  </a:lnTo>
                  <a:lnTo>
                    <a:pt x="999" y="962"/>
                  </a:lnTo>
                  <a:lnTo>
                    <a:pt x="1003" y="964"/>
                  </a:lnTo>
                  <a:lnTo>
                    <a:pt x="1007" y="965"/>
                  </a:lnTo>
                  <a:lnTo>
                    <a:pt x="1010" y="967"/>
                  </a:lnTo>
                  <a:lnTo>
                    <a:pt x="1011" y="969"/>
                  </a:lnTo>
                  <a:lnTo>
                    <a:pt x="1011" y="972"/>
                  </a:lnTo>
                  <a:lnTo>
                    <a:pt x="1011" y="975"/>
                  </a:lnTo>
                  <a:lnTo>
                    <a:pt x="1008" y="991"/>
                  </a:lnTo>
                  <a:lnTo>
                    <a:pt x="1008" y="996"/>
                  </a:lnTo>
                  <a:lnTo>
                    <a:pt x="1008" y="1000"/>
                  </a:lnTo>
                  <a:lnTo>
                    <a:pt x="1010" y="1002"/>
                  </a:lnTo>
                  <a:lnTo>
                    <a:pt x="1019" y="1033"/>
                  </a:lnTo>
                  <a:lnTo>
                    <a:pt x="1019" y="1037"/>
                  </a:lnTo>
                  <a:lnTo>
                    <a:pt x="1017" y="1041"/>
                  </a:lnTo>
                  <a:lnTo>
                    <a:pt x="1012" y="1050"/>
                  </a:lnTo>
                  <a:lnTo>
                    <a:pt x="1009" y="1054"/>
                  </a:lnTo>
                  <a:lnTo>
                    <a:pt x="1007" y="1056"/>
                  </a:lnTo>
                  <a:lnTo>
                    <a:pt x="990" y="1064"/>
                  </a:lnTo>
                  <a:lnTo>
                    <a:pt x="988" y="1065"/>
                  </a:lnTo>
                  <a:lnTo>
                    <a:pt x="985" y="1067"/>
                  </a:lnTo>
                  <a:lnTo>
                    <a:pt x="982" y="1069"/>
                  </a:lnTo>
                  <a:lnTo>
                    <a:pt x="981" y="1073"/>
                  </a:lnTo>
                  <a:lnTo>
                    <a:pt x="982" y="1076"/>
                  </a:lnTo>
                  <a:lnTo>
                    <a:pt x="983" y="1079"/>
                  </a:lnTo>
                  <a:lnTo>
                    <a:pt x="984" y="1080"/>
                  </a:lnTo>
                  <a:lnTo>
                    <a:pt x="984" y="1083"/>
                  </a:lnTo>
                  <a:lnTo>
                    <a:pt x="983" y="1086"/>
                  </a:lnTo>
                  <a:lnTo>
                    <a:pt x="981" y="1089"/>
                  </a:lnTo>
                  <a:lnTo>
                    <a:pt x="978" y="1096"/>
                  </a:lnTo>
                  <a:lnTo>
                    <a:pt x="976" y="1097"/>
                  </a:lnTo>
                  <a:lnTo>
                    <a:pt x="974" y="1099"/>
                  </a:lnTo>
                  <a:lnTo>
                    <a:pt x="965" y="1104"/>
                  </a:lnTo>
                  <a:lnTo>
                    <a:pt x="963" y="1107"/>
                  </a:lnTo>
                  <a:lnTo>
                    <a:pt x="961" y="1108"/>
                  </a:lnTo>
                  <a:lnTo>
                    <a:pt x="960" y="1112"/>
                  </a:lnTo>
                  <a:lnTo>
                    <a:pt x="959" y="1121"/>
                  </a:lnTo>
                  <a:lnTo>
                    <a:pt x="959" y="1125"/>
                  </a:lnTo>
                  <a:lnTo>
                    <a:pt x="960" y="1126"/>
                  </a:lnTo>
                  <a:lnTo>
                    <a:pt x="962" y="1129"/>
                  </a:lnTo>
                  <a:lnTo>
                    <a:pt x="964" y="1132"/>
                  </a:lnTo>
                  <a:lnTo>
                    <a:pt x="964" y="1134"/>
                  </a:lnTo>
                  <a:lnTo>
                    <a:pt x="963" y="1135"/>
                  </a:lnTo>
                  <a:lnTo>
                    <a:pt x="958" y="1146"/>
                  </a:lnTo>
                  <a:lnTo>
                    <a:pt x="954" y="1150"/>
                  </a:lnTo>
                  <a:lnTo>
                    <a:pt x="949" y="1159"/>
                  </a:lnTo>
                  <a:lnTo>
                    <a:pt x="949" y="1160"/>
                  </a:lnTo>
                  <a:lnTo>
                    <a:pt x="943" y="1164"/>
                  </a:lnTo>
                  <a:lnTo>
                    <a:pt x="941" y="1166"/>
                  </a:lnTo>
                  <a:lnTo>
                    <a:pt x="940" y="1169"/>
                  </a:lnTo>
                  <a:lnTo>
                    <a:pt x="940" y="1172"/>
                  </a:lnTo>
                  <a:lnTo>
                    <a:pt x="940" y="1190"/>
                  </a:lnTo>
                  <a:lnTo>
                    <a:pt x="940" y="1192"/>
                  </a:lnTo>
                  <a:lnTo>
                    <a:pt x="941" y="1195"/>
                  </a:lnTo>
                  <a:lnTo>
                    <a:pt x="941" y="1197"/>
                  </a:lnTo>
                  <a:lnTo>
                    <a:pt x="941" y="1200"/>
                  </a:lnTo>
                  <a:lnTo>
                    <a:pt x="940" y="1202"/>
                  </a:lnTo>
                  <a:lnTo>
                    <a:pt x="938" y="1206"/>
                  </a:lnTo>
                  <a:lnTo>
                    <a:pt x="937" y="1208"/>
                  </a:lnTo>
                  <a:lnTo>
                    <a:pt x="933" y="1211"/>
                  </a:lnTo>
                  <a:lnTo>
                    <a:pt x="929" y="1216"/>
                  </a:lnTo>
                  <a:lnTo>
                    <a:pt x="927" y="1223"/>
                  </a:lnTo>
                  <a:lnTo>
                    <a:pt x="924" y="1245"/>
                  </a:lnTo>
                  <a:lnTo>
                    <a:pt x="920" y="1242"/>
                  </a:lnTo>
                  <a:lnTo>
                    <a:pt x="914" y="1246"/>
                  </a:lnTo>
                  <a:lnTo>
                    <a:pt x="910" y="1239"/>
                  </a:lnTo>
                  <a:lnTo>
                    <a:pt x="901" y="1236"/>
                  </a:lnTo>
                  <a:lnTo>
                    <a:pt x="881" y="1231"/>
                  </a:lnTo>
                  <a:lnTo>
                    <a:pt x="871" y="1231"/>
                  </a:lnTo>
                  <a:lnTo>
                    <a:pt x="867" y="1231"/>
                  </a:lnTo>
                  <a:lnTo>
                    <a:pt x="865" y="1230"/>
                  </a:lnTo>
                  <a:lnTo>
                    <a:pt x="863" y="1228"/>
                  </a:lnTo>
                  <a:lnTo>
                    <a:pt x="862" y="1228"/>
                  </a:lnTo>
                  <a:lnTo>
                    <a:pt x="835" y="1223"/>
                  </a:lnTo>
                  <a:lnTo>
                    <a:pt x="822" y="1223"/>
                  </a:lnTo>
                  <a:lnTo>
                    <a:pt x="818" y="1224"/>
                  </a:lnTo>
                  <a:lnTo>
                    <a:pt x="816" y="1226"/>
                  </a:lnTo>
                  <a:lnTo>
                    <a:pt x="815" y="1229"/>
                  </a:lnTo>
                  <a:lnTo>
                    <a:pt x="812" y="1230"/>
                  </a:lnTo>
                  <a:lnTo>
                    <a:pt x="807" y="1235"/>
                  </a:lnTo>
                  <a:lnTo>
                    <a:pt x="804" y="1237"/>
                  </a:lnTo>
                  <a:lnTo>
                    <a:pt x="800" y="1237"/>
                  </a:lnTo>
                  <a:lnTo>
                    <a:pt x="798" y="1236"/>
                  </a:lnTo>
                  <a:lnTo>
                    <a:pt x="793" y="1234"/>
                  </a:lnTo>
                  <a:lnTo>
                    <a:pt x="790" y="1232"/>
                  </a:lnTo>
                  <a:lnTo>
                    <a:pt x="788" y="1230"/>
                  </a:lnTo>
                  <a:lnTo>
                    <a:pt x="786" y="1228"/>
                  </a:lnTo>
                  <a:lnTo>
                    <a:pt x="778" y="1227"/>
                  </a:lnTo>
                  <a:lnTo>
                    <a:pt x="772" y="1224"/>
                  </a:lnTo>
                  <a:lnTo>
                    <a:pt x="763" y="1222"/>
                  </a:lnTo>
                  <a:lnTo>
                    <a:pt x="749" y="1218"/>
                  </a:lnTo>
                  <a:lnTo>
                    <a:pt x="744" y="1217"/>
                  </a:lnTo>
                  <a:lnTo>
                    <a:pt x="738" y="1217"/>
                  </a:lnTo>
                  <a:lnTo>
                    <a:pt x="726" y="1220"/>
                  </a:lnTo>
                  <a:lnTo>
                    <a:pt x="723" y="1222"/>
                  </a:lnTo>
                  <a:lnTo>
                    <a:pt x="720" y="1220"/>
                  </a:lnTo>
                  <a:lnTo>
                    <a:pt x="704" y="1220"/>
                  </a:lnTo>
                  <a:lnTo>
                    <a:pt x="698" y="1219"/>
                  </a:lnTo>
                  <a:lnTo>
                    <a:pt x="692" y="1219"/>
                  </a:lnTo>
                  <a:lnTo>
                    <a:pt x="683" y="1220"/>
                  </a:lnTo>
                  <a:lnTo>
                    <a:pt x="643" y="1230"/>
                  </a:lnTo>
                  <a:lnTo>
                    <a:pt x="630" y="1231"/>
                  </a:lnTo>
                  <a:lnTo>
                    <a:pt x="604" y="1238"/>
                  </a:lnTo>
                  <a:lnTo>
                    <a:pt x="551" y="1249"/>
                  </a:lnTo>
                  <a:lnTo>
                    <a:pt x="511" y="1257"/>
                  </a:lnTo>
                  <a:lnTo>
                    <a:pt x="462" y="1267"/>
                  </a:lnTo>
                  <a:lnTo>
                    <a:pt x="456" y="1267"/>
                  </a:lnTo>
                  <a:lnTo>
                    <a:pt x="432" y="1271"/>
                  </a:lnTo>
                  <a:lnTo>
                    <a:pt x="431" y="1268"/>
                  </a:lnTo>
                  <a:lnTo>
                    <a:pt x="431" y="1263"/>
                  </a:lnTo>
                  <a:lnTo>
                    <a:pt x="433" y="1258"/>
                  </a:lnTo>
                  <a:lnTo>
                    <a:pt x="426" y="1253"/>
                  </a:lnTo>
                  <a:lnTo>
                    <a:pt x="420" y="1246"/>
                  </a:lnTo>
                  <a:lnTo>
                    <a:pt x="414" y="1240"/>
                  </a:lnTo>
                  <a:lnTo>
                    <a:pt x="409" y="1239"/>
                  </a:lnTo>
                  <a:lnTo>
                    <a:pt x="405" y="1237"/>
                  </a:lnTo>
                  <a:lnTo>
                    <a:pt x="394" y="1237"/>
                  </a:lnTo>
                  <a:lnTo>
                    <a:pt x="390" y="1237"/>
                  </a:lnTo>
                  <a:lnTo>
                    <a:pt x="384" y="1239"/>
                  </a:lnTo>
                  <a:lnTo>
                    <a:pt x="379" y="1239"/>
                  </a:lnTo>
                  <a:lnTo>
                    <a:pt x="374" y="1238"/>
                  </a:lnTo>
                  <a:lnTo>
                    <a:pt x="370" y="1233"/>
                  </a:lnTo>
                  <a:lnTo>
                    <a:pt x="370" y="1229"/>
                  </a:lnTo>
                  <a:lnTo>
                    <a:pt x="370" y="1224"/>
                  </a:lnTo>
                  <a:lnTo>
                    <a:pt x="369" y="1219"/>
                  </a:lnTo>
                  <a:lnTo>
                    <a:pt x="366" y="1215"/>
                  </a:lnTo>
                  <a:lnTo>
                    <a:pt x="353" y="1210"/>
                  </a:lnTo>
                  <a:lnTo>
                    <a:pt x="346" y="1204"/>
                  </a:lnTo>
                  <a:lnTo>
                    <a:pt x="337" y="1195"/>
                  </a:lnTo>
                  <a:lnTo>
                    <a:pt x="332" y="1185"/>
                  </a:lnTo>
                  <a:lnTo>
                    <a:pt x="329" y="1177"/>
                  </a:lnTo>
                  <a:lnTo>
                    <a:pt x="327" y="1173"/>
                  </a:lnTo>
                  <a:lnTo>
                    <a:pt x="315" y="1159"/>
                  </a:lnTo>
                  <a:lnTo>
                    <a:pt x="310" y="1156"/>
                  </a:lnTo>
                  <a:lnTo>
                    <a:pt x="295" y="1152"/>
                  </a:lnTo>
                  <a:lnTo>
                    <a:pt x="277" y="1145"/>
                  </a:lnTo>
                  <a:lnTo>
                    <a:pt x="269" y="1139"/>
                  </a:lnTo>
                  <a:lnTo>
                    <a:pt x="256" y="1127"/>
                  </a:lnTo>
                  <a:lnTo>
                    <a:pt x="246" y="1122"/>
                  </a:lnTo>
                  <a:lnTo>
                    <a:pt x="242" y="1119"/>
                  </a:lnTo>
                  <a:lnTo>
                    <a:pt x="240" y="1114"/>
                  </a:lnTo>
                  <a:lnTo>
                    <a:pt x="236" y="1099"/>
                  </a:lnTo>
                  <a:lnTo>
                    <a:pt x="231" y="1090"/>
                  </a:lnTo>
                  <a:lnTo>
                    <a:pt x="225" y="1082"/>
                  </a:lnTo>
                  <a:lnTo>
                    <a:pt x="212" y="1067"/>
                  </a:lnTo>
                  <a:lnTo>
                    <a:pt x="207" y="1063"/>
                  </a:lnTo>
                  <a:lnTo>
                    <a:pt x="189" y="1056"/>
                  </a:lnTo>
                  <a:lnTo>
                    <a:pt x="185" y="1056"/>
                  </a:lnTo>
                  <a:lnTo>
                    <a:pt x="183" y="1054"/>
                  </a:lnTo>
                  <a:lnTo>
                    <a:pt x="182" y="1052"/>
                  </a:lnTo>
                  <a:lnTo>
                    <a:pt x="182" y="1046"/>
                  </a:lnTo>
                  <a:lnTo>
                    <a:pt x="181" y="1043"/>
                  </a:lnTo>
                  <a:lnTo>
                    <a:pt x="177" y="1040"/>
                  </a:lnTo>
                  <a:lnTo>
                    <a:pt x="167" y="1036"/>
                  </a:lnTo>
                  <a:lnTo>
                    <a:pt x="163" y="1033"/>
                  </a:lnTo>
                  <a:lnTo>
                    <a:pt x="161" y="1030"/>
                  </a:lnTo>
                  <a:lnTo>
                    <a:pt x="157" y="1021"/>
                  </a:lnTo>
                  <a:lnTo>
                    <a:pt x="135" y="984"/>
                  </a:lnTo>
                  <a:lnTo>
                    <a:pt x="132" y="982"/>
                  </a:lnTo>
                  <a:lnTo>
                    <a:pt x="129" y="980"/>
                  </a:lnTo>
                  <a:lnTo>
                    <a:pt x="125" y="979"/>
                  </a:lnTo>
                  <a:lnTo>
                    <a:pt x="123" y="978"/>
                  </a:lnTo>
                  <a:lnTo>
                    <a:pt x="121" y="976"/>
                  </a:lnTo>
                  <a:lnTo>
                    <a:pt x="119" y="973"/>
                  </a:lnTo>
                  <a:lnTo>
                    <a:pt x="114" y="965"/>
                  </a:lnTo>
                  <a:lnTo>
                    <a:pt x="112" y="962"/>
                  </a:lnTo>
                  <a:lnTo>
                    <a:pt x="109" y="958"/>
                  </a:lnTo>
                  <a:lnTo>
                    <a:pt x="101" y="957"/>
                  </a:lnTo>
                  <a:lnTo>
                    <a:pt x="99" y="956"/>
                  </a:lnTo>
                  <a:lnTo>
                    <a:pt x="97" y="954"/>
                  </a:lnTo>
                  <a:lnTo>
                    <a:pt x="96" y="953"/>
                  </a:lnTo>
                  <a:lnTo>
                    <a:pt x="94" y="955"/>
                  </a:lnTo>
                  <a:lnTo>
                    <a:pt x="90" y="955"/>
                  </a:lnTo>
                  <a:lnTo>
                    <a:pt x="86" y="957"/>
                  </a:lnTo>
                  <a:lnTo>
                    <a:pt x="84" y="957"/>
                  </a:lnTo>
                  <a:lnTo>
                    <a:pt x="79" y="956"/>
                  </a:lnTo>
                  <a:lnTo>
                    <a:pt x="53" y="934"/>
                  </a:lnTo>
                  <a:lnTo>
                    <a:pt x="50" y="929"/>
                  </a:lnTo>
                  <a:lnTo>
                    <a:pt x="50" y="924"/>
                  </a:lnTo>
                  <a:lnTo>
                    <a:pt x="49" y="919"/>
                  </a:lnTo>
                  <a:lnTo>
                    <a:pt x="45" y="917"/>
                  </a:lnTo>
                  <a:lnTo>
                    <a:pt x="39" y="917"/>
                  </a:lnTo>
                  <a:lnTo>
                    <a:pt x="38" y="915"/>
                  </a:lnTo>
                  <a:lnTo>
                    <a:pt x="39" y="911"/>
                  </a:lnTo>
                  <a:lnTo>
                    <a:pt x="39" y="907"/>
                  </a:lnTo>
                  <a:lnTo>
                    <a:pt x="38" y="902"/>
                  </a:lnTo>
                  <a:lnTo>
                    <a:pt x="32" y="893"/>
                  </a:lnTo>
                  <a:lnTo>
                    <a:pt x="30" y="889"/>
                  </a:lnTo>
                  <a:lnTo>
                    <a:pt x="30" y="884"/>
                  </a:lnTo>
                  <a:lnTo>
                    <a:pt x="32" y="878"/>
                  </a:lnTo>
                  <a:lnTo>
                    <a:pt x="35" y="871"/>
                  </a:lnTo>
                  <a:lnTo>
                    <a:pt x="38" y="868"/>
                  </a:lnTo>
                  <a:lnTo>
                    <a:pt x="39" y="864"/>
                  </a:lnTo>
                  <a:lnTo>
                    <a:pt x="33" y="861"/>
                  </a:lnTo>
                  <a:lnTo>
                    <a:pt x="23" y="859"/>
                  </a:lnTo>
                  <a:lnTo>
                    <a:pt x="22" y="857"/>
                  </a:lnTo>
                  <a:lnTo>
                    <a:pt x="22" y="850"/>
                  </a:lnTo>
                  <a:lnTo>
                    <a:pt x="22" y="847"/>
                  </a:lnTo>
                  <a:lnTo>
                    <a:pt x="21" y="845"/>
                  </a:lnTo>
                  <a:lnTo>
                    <a:pt x="17" y="842"/>
                  </a:lnTo>
                  <a:lnTo>
                    <a:pt x="16" y="841"/>
                  </a:lnTo>
                  <a:lnTo>
                    <a:pt x="14" y="835"/>
                  </a:lnTo>
                  <a:lnTo>
                    <a:pt x="14" y="832"/>
                  </a:lnTo>
                  <a:lnTo>
                    <a:pt x="12" y="827"/>
                  </a:lnTo>
                  <a:lnTo>
                    <a:pt x="10" y="822"/>
                  </a:lnTo>
                  <a:lnTo>
                    <a:pt x="12" y="822"/>
                  </a:lnTo>
                  <a:lnTo>
                    <a:pt x="20" y="822"/>
                  </a:lnTo>
                  <a:lnTo>
                    <a:pt x="9" y="805"/>
                  </a:lnTo>
                  <a:lnTo>
                    <a:pt x="1" y="795"/>
                  </a:lnTo>
                  <a:lnTo>
                    <a:pt x="0" y="788"/>
                  </a:lnTo>
                  <a:lnTo>
                    <a:pt x="0" y="743"/>
                  </a:lnTo>
                  <a:lnTo>
                    <a:pt x="0" y="742"/>
                  </a:lnTo>
                  <a:lnTo>
                    <a:pt x="0" y="728"/>
                  </a:lnTo>
                  <a:lnTo>
                    <a:pt x="0" y="694"/>
                  </a:lnTo>
                  <a:lnTo>
                    <a:pt x="0" y="661"/>
                  </a:lnTo>
                  <a:lnTo>
                    <a:pt x="0" y="629"/>
                  </a:lnTo>
                  <a:lnTo>
                    <a:pt x="0" y="596"/>
                  </a:lnTo>
                  <a:lnTo>
                    <a:pt x="0" y="55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4" y="10"/>
                  </a:lnTo>
                  <a:lnTo>
                    <a:pt x="19" y="12"/>
                  </a:lnTo>
                  <a:lnTo>
                    <a:pt x="26" y="20"/>
                  </a:lnTo>
                  <a:lnTo>
                    <a:pt x="30" y="24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57" y="21"/>
                  </a:lnTo>
                  <a:lnTo>
                    <a:pt x="59" y="18"/>
                  </a:lnTo>
                  <a:lnTo>
                    <a:pt x="60" y="16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2" y="3"/>
                  </a:lnTo>
                  <a:lnTo>
                    <a:pt x="74" y="1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2"/>
                  </a:lnTo>
                  <a:lnTo>
                    <a:pt x="91" y="6"/>
                  </a:lnTo>
                  <a:lnTo>
                    <a:pt x="94" y="7"/>
                  </a:lnTo>
                  <a:lnTo>
                    <a:pt x="139" y="46"/>
                  </a:lnTo>
                  <a:lnTo>
                    <a:pt x="160" y="59"/>
                  </a:lnTo>
                  <a:lnTo>
                    <a:pt x="162" y="61"/>
                  </a:lnTo>
                  <a:lnTo>
                    <a:pt x="164" y="66"/>
                  </a:lnTo>
                  <a:lnTo>
                    <a:pt x="165" y="68"/>
                  </a:lnTo>
                  <a:lnTo>
                    <a:pt x="173" y="73"/>
                  </a:lnTo>
                  <a:lnTo>
                    <a:pt x="175" y="74"/>
                  </a:lnTo>
                  <a:lnTo>
                    <a:pt x="177" y="74"/>
                  </a:lnTo>
                  <a:lnTo>
                    <a:pt x="186" y="74"/>
                  </a:lnTo>
                  <a:lnTo>
                    <a:pt x="189" y="77"/>
                  </a:lnTo>
                  <a:lnTo>
                    <a:pt x="194" y="79"/>
                  </a:lnTo>
                  <a:lnTo>
                    <a:pt x="196" y="79"/>
                  </a:lnTo>
                  <a:lnTo>
                    <a:pt x="198" y="82"/>
                  </a:lnTo>
                  <a:lnTo>
                    <a:pt x="199" y="84"/>
                  </a:lnTo>
                  <a:lnTo>
                    <a:pt x="200" y="86"/>
                  </a:lnTo>
                  <a:lnTo>
                    <a:pt x="202" y="89"/>
                  </a:lnTo>
                  <a:lnTo>
                    <a:pt x="205" y="91"/>
                  </a:lnTo>
                  <a:lnTo>
                    <a:pt x="212" y="92"/>
                  </a:lnTo>
                  <a:lnTo>
                    <a:pt x="216" y="93"/>
                  </a:lnTo>
                  <a:lnTo>
                    <a:pt x="219" y="96"/>
                  </a:lnTo>
                  <a:lnTo>
                    <a:pt x="221" y="97"/>
                  </a:lnTo>
                  <a:lnTo>
                    <a:pt x="225" y="99"/>
                  </a:lnTo>
                  <a:lnTo>
                    <a:pt x="229" y="98"/>
                  </a:lnTo>
                  <a:lnTo>
                    <a:pt x="231" y="94"/>
                  </a:lnTo>
                  <a:lnTo>
                    <a:pt x="231" y="93"/>
                  </a:lnTo>
                  <a:lnTo>
                    <a:pt x="235" y="74"/>
                  </a:lnTo>
                  <a:lnTo>
                    <a:pt x="236" y="73"/>
                  </a:lnTo>
                  <a:lnTo>
                    <a:pt x="237" y="72"/>
                  </a:lnTo>
                  <a:lnTo>
                    <a:pt x="239" y="71"/>
                  </a:lnTo>
                  <a:lnTo>
                    <a:pt x="253" y="70"/>
                  </a:lnTo>
                  <a:lnTo>
                    <a:pt x="256" y="69"/>
                  </a:lnTo>
                  <a:lnTo>
                    <a:pt x="264" y="61"/>
                  </a:lnTo>
                  <a:lnTo>
                    <a:pt x="265" y="60"/>
                  </a:lnTo>
                  <a:lnTo>
                    <a:pt x="267" y="60"/>
                  </a:lnTo>
                  <a:lnTo>
                    <a:pt x="269" y="60"/>
                  </a:lnTo>
                  <a:lnTo>
                    <a:pt x="277" y="64"/>
                  </a:lnTo>
                  <a:lnTo>
                    <a:pt x="304" y="81"/>
                  </a:lnTo>
                  <a:lnTo>
                    <a:pt x="308" y="85"/>
                  </a:lnTo>
                  <a:lnTo>
                    <a:pt x="310" y="88"/>
                  </a:lnTo>
                  <a:lnTo>
                    <a:pt x="312" y="93"/>
                  </a:lnTo>
                  <a:lnTo>
                    <a:pt x="313" y="96"/>
                  </a:lnTo>
                  <a:lnTo>
                    <a:pt x="315" y="99"/>
                  </a:lnTo>
                  <a:lnTo>
                    <a:pt x="317" y="100"/>
                  </a:lnTo>
                  <a:lnTo>
                    <a:pt x="318" y="100"/>
                  </a:lnTo>
                  <a:lnTo>
                    <a:pt x="324" y="99"/>
                  </a:lnTo>
                  <a:lnTo>
                    <a:pt x="332" y="95"/>
                  </a:lnTo>
                  <a:lnTo>
                    <a:pt x="336" y="94"/>
                  </a:lnTo>
                  <a:lnTo>
                    <a:pt x="337" y="94"/>
                  </a:lnTo>
                  <a:lnTo>
                    <a:pt x="340" y="95"/>
                  </a:lnTo>
                  <a:lnTo>
                    <a:pt x="344" y="97"/>
                  </a:lnTo>
                  <a:lnTo>
                    <a:pt x="346" y="99"/>
                  </a:lnTo>
                  <a:lnTo>
                    <a:pt x="346" y="101"/>
                  </a:lnTo>
                  <a:lnTo>
                    <a:pt x="346" y="106"/>
                  </a:lnTo>
                  <a:lnTo>
                    <a:pt x="347" y="110"/>
                  </a:lnTo>
                  <a:lnTo>
                    <a:pt x="347" y="113"/>
                  </a:lnTo>
                  <a:lnTo>
                    <a:pt x="349" y="116"/>
                  </a:lnTo>
                  <a:lnTo>
                    <a:pt x="351" y="119"/>
                  </a:lnTo>
                  <a:lnTo>
                    <a:pt x="355" y="121"/>
                  </a:lnTo>
                  <a:lnTo>
                    <a:pt x="358" y="122"/>
                  </a:lnTo>
                  <a:lnTo>
                    <a:pt x="382" y="124"/>
                  </a:lnTo>
                  <a:lnTo>
                    <a:pt x="384" y="125"/>
                  </a:lnTo>
                  <a:lnTo>
                    <a:pt x="385" y="126"/>
                  </a:lnTo>
                  <a:lnTo>
                    <a:pt x="384" y="129"/>
                  </a:lnTo>
                  <a:lnTo>
                    <a:pt x="380" y="134"/>
                  </a:lnTo>
                  <a:lnTo>
                    <a:pt x="373" y="144"/>
                  </a:lnTo>
                  <a:lnTo>
                    <a:pt x="371" y="151"/>
                  </a:lnTo>
                  <a:lnTo>
                    <a:pt x="384" y="146"/>
                  </a:lnTo>
                  <a:lnTo>
                    <a:pt x="385" y="150"/>
                  </a:lnTo>
                  <a:lnTo>
                    <a:pt x="385" y="152"/>
                  </a:lnTo>
                  <a:lnTo>
                    <a:pt x="384" y="155"/>
                  </a:lnTo>
                  <a:lnTo>
                    <a:pt x="396" y="155"/>
                  </a:lnTo>
                  <a:lnTo>
                    <a:pt x="402" y="152"/>
                  </a:lnTo>
                  <a:lnTo>
                    <a:pt x="409" y="146"/>
                  </a:lnTo>
                  <a:lnTo>
                    <a:pt x="414" y="144"/>
                  </a:lnTo>
                  <a:lnTo>
                    <a:pt x="419" y="144"/>
                  </a:lnTo>
                  <a:lnTo>
                    <a:pt x="422" y="145"/>
                  </a:lnTo>
                  <a:lnTo>
                    <a:pt x="424" y="146"/>
                  </a:lnTo>
                  <a:lnTo>
                    <a:pt x="429" y="144"/>
                  </a:lnTo>
                  <a:lnTo>
                    <a:pt x="432" y="142"/>
                  </a:lnTo>
                  <a:lnTo>
                    <a:pt x="441" y="133"/>
                  </a:lnTo>
                  <a:lnTo>
                    <a:pt x="450" y="129"/>
                  </a:lnTo>
                  <a:lnTo>
                    <a:pt x="481" y="121"/>
                  </a:lnTo>
                  <a:lnTo>
                    <a:pt x="487" y="117"/>
                  </a:lnTo>
                  <a:lnTo>
                    <a:pt x="498" y="109"/>
                  </a:lnTo>
                  <a:lnTo>
                    <a:pt x="510" y="106"/>
                  </a:lnTo>
                  <a:lnTo>
                    <a:pt x="521" y="100"/>
                  </a:lnTo>
                  <a:lnTo>
                    <a:pt x="527" y="99"/>
                  </a:lnTo>
                  <a:lnTo>
                    <a:pt x="531" y="101"/>
                  </a:lnTo>
                  <a:lnTo>
                    <a:pt x="536" y="104"/>
                  </a:lnTo>
                  <a:lnTo>
                    <a:pt x="541" y="105"/>
                  </a:lnTo>
                  <a:lnTo>
                    <a:pt x="552" y="99"/>
                  </a:lnTo>
                  <a:lnTo>
                    <a:pt x="556" y="98"/>
                  </a:lnTo>
                  <a:lnTo>
                    <a:pt x="558" y="98"/>
                  </a:lnTo>
                  <a:lnTo>
                    <a:pt x="562" y="96"/>
                  </a:lnTo>
                  <a:lnTo>
                    <a:pt x="569" y="89"/>
                  </a:lnTo>
                  <a:lnTo>
                    <a:pt x="573" y="88"/>
                  </a:lnTo>
                  <a:lnTo>
                    <a:pt x="573" y="93"/>
                  </a:lnTo>
                  <a:lnTo>
                    <a:pt x="575" y="97"/>
                  </a:lnTo>
                  <a:lnTo>
                    <a:pt x="579" y="99"/>
                  </a:lnTo>
                  <a:lnTo>
                    <a:pt x="585" y="99"/>
                  </a:lnTo>
                  <a:lnTo>
                    <a:pt x="592" y="101"/>
                  </a:lnTo>
                  <a:lnTo>
                    <a:pt x="595" y="102"/>
                  </a:lnTo>
                  <a:lnTo>
                    <a:pt x="597" y="102"/>
                  </a:lnTo>
                  <a:lnTo>
                    <a:pt x="600" y="101"/>
                  </a:lnTo>
                  <a:lnTo>
                    <a:pt x="604" y="100"/>
                  </a:lnTo>
                  <a:lnTo>
                    <a:pt x="606" y="98"/>
                  </a:lnTo>
                  <a:lnTo>
                    <a:pt x="608" y="97"/>
                  </a:lnTo>
                  <a:lnTo>
                    <a:pt x="610" y="98"/>
                  </a:lnTo>
                  <a:lnTo>
                    <a:pt x="615" y="101"/>
                  </a:lnTo>
                  <a:lnTo>
                    <a:pt x="618" y="102"/>
                  </a:lnTo>
                  <a:lnTo>
                    <a:pt x="622" y="102"/>
                  </a:lnTo>
                  <a:lnTo>
                    <a:pt x="624" y="102"/>
                  </a:lnTo>
                  <a:lnTo>
                    <a:pt x="628" y="101"/>
                  </a:lnTo>
                  <a:lnTo>
                    <a:pt x="632" y="98"/>
                  </a:lnTo>
                  <a:lnTo>
                    <a:pt x="635" y="95"/>
                  </a:lnTo>
                  <a:lnTo>
                    <a:pt x="638" y="92"/>
                  </a:lnTo>
                  <a:lnTo>
                    <a:pt x="639" y="91"/>
                  </a:lnTo>
                  <a:lnTo>
                    <a:pt x="641" y="92"/>
                  </a:lnTo>
                  <a:lnTo>
                    <a:pt x="643" y="94"/>
                  </a:lnTo>
                  <a:lnTo>
                    <a:pt x="644" y="95"/>
                  </a:lnTo>
                  <a:lnTo>
                    <a:pt x="646" y="94"/>
                  </a:lnTo>
                  <a:lnTo>
                    <a:pt x="647" y="93"/>
                  </a:lnTo>
                  <a:lnTo>
                    <a:pt x="649" y="87"/>
                  </a:lnTo>
                  <a:lnTo>
                    <a:pt x="652" y="84"/>
                  </a:lnTo>
                  <a:lnTo>
                    <a:pt x="652" y="84"/>
                  </a:lnTo>
                  <a:lnTo>
                    <a:pt x="654" y="84"/>
                  </a:lnTo>
                  <a:lnTo>
                    <a:pt x="657" y="86"/>
                  </a:lnTo>
                  <a:lnTo>
                    <a:pt x="659" y="87"/>
                  </a:lnTo>
                  <a:lnTo>
                    <a:pt x="662" y="88"/>
                  </a:lnTo>
                  <a:lnTo>
                    <a:pt x="665" y="87"/>
                  </a:lnTo>
                  <a:lnTo>
                    <a:pt x="668" y="85"/>
                  </a:lnTo>
                  <a:lnTo>
                    <a:pt x="669" y="84"/>
                  </a:lnTo>
                  <a:lnTo>
                    <a:pt x="671" y="81"/>
                  </a:lnTo>
                  <a:lnTo>
                    <a:pt x="672" y="79"/>
                  </a:lnTo>
                  <a:lnTo>
                    <a:pt x="674" y="79"/>
                  </a:lnTo>
                  <a:lnTo>
                    <a:pt x="679" y="79"/>
                  </a:lnTo>
                  <a:lnTo>
                    <a:pt x="681" y="79"/>
                  </a:lnTo>
                  <a:lnTo>
                    <a:pt x="682" y="78"/>
                  </a:lnTo>
                  <a:lnTo>
                    <a:pt x="684" y="75"/>
                  </a:lnTo>
                  <a:lnTo>
                    <a:pt x="686" y="75"/>
                  </a:lnTo>
                  <a:lnTo>
                    <a:pt x="689" y="74"/>
                  </a:lnTo>
                  <a:lnTo>
                    <a:pt x="693" y="72"/>
                  </a:lnTo>
                  <a:lnTo>
                    <a:pt x="694" y="72"/>
                  </a:lnTo>
                  <a:lnTo>
                    <a:pt x="696" y="72"/>
                  </a:lnTo>
                  <a:lnTo>
                    <a:pt x="700" y="76"/>
                  </a:lnTo>
                  <a:lnTo>
                    <a:pt x="707" y="80"/>
                  </a:lnTo>
                  <a:lnTo>
                    <a:pt x="710" y="82"/>
                  </a:lnTo>
                  <a:lnTo>
                    <a:pt x="712" y="83"/>
                  </a:lnTo>
                  <a:lnTo>
                    <a:pt x="715" y="83"/>
                  </a:lnTo>
                  <a:lnTo>
                    <a:pt x="717" y="82"/>
                  </a:lnTo>
                  <a:lnTo>
                    <a:pt x="718" y="81"/>
                  </a:lnTo>
                  <a:lnTo>
                    <a:pt x="718" y="79"/>
                  </a:lnTo>
                  <a:lnTo>
                    <a:pt x="717" y="78"/>
                  </a:lnTo>
                  <a:lnTo>
                    <a:pt x="714" y="75"/>
                  </a:lnTo>
                  <a:lnTo>
                    <a:pt x="714" y="74"/>
                  </a:lnTo>
                  <a:lnTo>
                    <a:pt x="716" y="72"/>
                  </a:lnTo>
                  <a:lnTo>
                    <a:pt x="717" y="70"/>
                  </a:lnTo>
                  <a:lnTo>
                    <a:pt x="717" y="67"/>
                  </a:lnTo>
                  <a:lnTo>
                    <a:pt x="719" y="67"/>
                  </a:lnTo>
                  <a:lnTo>
                    <a:pt x="720" y="68"/>
                  </a:lnTo>
                  <a:lnTo>
                    <a:pt x="724" y="72"/>
                  </a:lnTo>
                  <a:lnTo>
                    <a:pt x="725" y="74"/>
                  </a:lnTo>
                  <a:lnTo>
                    <a:pt x="726" y="75"/>
                  </a:lnTo>
                  <a:lnTo>
                    <a:pt x="726" y="82"/>
                  </a:lnTo>
                  <a:lnTo>
                    <a:pt x="728" y="83"/>
                  </a:lnTo>
                  <a:lnTo>
                    <a:pt x="730" y="84"/>
                  </a:lnTo>
                  <a:lnTo>
                    <a:pt x="742" y="88"/>
                  </a:lnTo>
                  <a:lnTo>
                    <a:pt x="744" y="88"/>
                  </a:lnTo>
                  <a:lnTo>
                    <a:pt x="746" y="87"/>
                  </a:lnTo>
                  <a:lnTo>
                    <a:pt x="748" y="84"/>
                  </a:lnTo>
                  <a:lnTo>
                    <a:pt x="749" y="84"/>
                  </a:lnTo>
                  <a:lnTo>
                    <a:pt x="751" y="89"/>
                  </a:lnTo>
                  <a:lnTo>
                    <a:pt x="753" y="90"/>
                  </a:lnTo>
                  <a:lnTo>
                    <a:pt x="755" y="90"/>
                  </a:lnTo>
                  <a:lnTo>
                    <a:pt x="758" y="86"/>
                  </a:lnTo>
                  <a:lnTo>
                    <a:pt x="760" y="86"/>
                  </a:lnTo>
                  <a:lnTo>
                    <a:pt x="762" y="86"/>
                  </a:lnTo>
                  <a:lnTo>
                    <a:pt x="767" y="87"/>
                  </a:lnTo>
                  <a:lnTo>
                    <a:pt x="769" y="86"/>
                  </a:lnTo>
                  <a:lnTo>
                    <a:pt x="770" y="85"/>
                  </a:lnTo>
                  <a:lnTo>
                    <a:pt x="770" y="84"/>
                  </a:lnTo>
                  <a:lnTo>
                    <a:pt x="767" y="81"/>
                  </a:lnTo>
                  <a:lnTo>
                    <a:pt x="767" y="80"/>
                  </a:lnTo>
                  <a:lnTo>
                    <a:pt x="771" y="79"/>
                  </a:lnTo>
                  <a:lnTo>
                    <a:pt x="772" y="78"/>
                  </a:lnTo>
                  <a:lnTo>
                    <a:pt x="774" y="75"/>
                  </a:lnTo>
                  <a:lnTo>
                    <a:pt x="775" y="75"/>
                  </a:lnTo>
                  <a:lnTo>
                    <a:pt x="782" y="83"/>
                  </a:lnTo>
                  <a:lnTo>
                    <a:pt x="784" y="84"/>
                  </a:lnTo>
                  <a:lnTo>
                    <a:pt x="787" y="88"/>
                  </a:lnTo>
                  <a:lnTo>
                    <a:pt x="791" y="90"/>
                  </a:lnTo>
                  <a:lnTo>
                    <a:pt x="794" y="93"/>
                  </a:lnTo>
                  <a:lnTo>
                    <a:pt x="796" y="96"/>
                  </a:lnTo>
                  <a:lnTo>
                    <a:pt x="799" y="96"/>
                  </a:lnTo>
                  <a:lnTo>
                    <a:pt x="801" y="96"/>
                  </a:lnTo>
                  <a:lnTo>
                    <a:pt x="804" y="98"/>
                  </a:lnTo>
                  <a:lnTo>
                    <a:pt x="806" y="98"/>
                  </a:lnTo>
                  <a:lnTo>
                    <a:pt x="806" y="97"/>
                  </a:lnTo>
                  <a:lnTo>
                    <a:pt x="807" y="96"/>
                  </a:lnTo>
                  <a:lnTo>
                    <a:pt x="807" y="94"/>
                  </a:lnTo>
                  <a:lnTo>
                    <a:pt x="806" y="92"/>
                  </a:lnTo>
                  <a:lnTo>
                    <a:pt x="806" y="90"/>
                  </a:lnTo>
                  <a:lnTo>
                    <a:pt x="807" y="89"/>
                  </a:lnTo>
                  <a:lnTo>
                    <a:pt x="815" y="91"/>
                  </a:lnTo>
                  <a:lnTo>
                    <a:pt x="815" y="93"/>
                  </a:lnTo>
                  <a:lnTo>
                    <a:pt x="815" y="99"/>
                  </a:lnTo>
                  <a:lnTo>
                    <a:pt x="815" y="101"/>
                  </a:lnTo>
                  <a:lnTo>
                    <a:pt x="815" y="102"/>
                  </a:lnTo>
                  <a:lnTo>
                    <a:pt x="817" y="102"/>
                  </a:lnTo>
                  <a:lnTo>
                    <a:pt x="818" y="100"/>
                  </a:lnTo>
                  <a:lnTo>
                    <a:pt x="818" y="96"/>
                  </a:lnTo>
                  <a:lnTo>
                    <a:pt x="820" y="93"/>
                  </a:lnTo>
                  <a:lnTo>
                    <a:pt x="820" y="92"/>
                  </a:lnTo>
                  <a:lnTo>
                    <a:pt x="825" y="90"/>
                  </a:lnTo>
                  <a:lnTo>
                    <a:pt x="827" y="88"/>
                  </a:lnTo>
                  <a:lnTo>
                    <a:pt x="828" y="88"/>
                  </a:lnTo>
                  <a:lnTo>
                    <a:pt x="831" y="90"/>
                  </a:lnTo>
                  <a:lnTo>
                    <a:pt x="838" y="99"/>
                  </a:lnTo>
                  <a:lnTo>
                    <a:pt x="842" y="102"/>
                  </a:lnTo>
                  <a:lnTo>
                    <a:pt x="844" y="104"/>
                  </a:lnTo>
                  <a:lnTo>
                    <a:pt x="845" y="107"/>
                  </a:lnTo>
                  <a:lnTo>
                    <a:pt x="846" y="111"/>
                  </a:lnTo>
                  <a:lnTo>
                    <a:pt x="848" y="116"/>
                  </a:lnTo>
                  <a:lnTo>
                    <a:pt x="849" y="118"/>
                  </a:lnTo>
                  <a:lnTo>
                    <a:pt x="848" y="126"/>
                  </a:lnTo>
                  <a:lnTo>
                    <a:pt x="848" y="128"/>
                  </a:lnTo>
                  <a:lnTo>
                    <a:pt x="849" y="131"/>
                  </a:lnTo>
                  <a:lnTo>
                    <a:pt x="851" y="136"/>
                  </a:lnTo>
                  <a:lnTo>
                    <a:pt x="853" y="139"/>
                  </a:lnTo>
                  <a:lnTo>
                    <a:pt x="854" y="140"/>
                  </a:lnTo>
                  <a:lnTo>
                    <a:pt x="857" y="141"/>
                  </a:lnTo>
                  <a:lnTo>
                    <a:pt x="873" y="147"/>
                  </a:lnTo>
                  <a:lnTo>
                    <a:pt x="879" y="148"/>
                  </a:lnTo>
                  <a:lnTo>
                    <a:pt x="886" y="149"/>
                  </a:lnTo>
                  <a:lnTo>
                    <a:pt x="893" y="150"/>
                  </a:lnTo>
                  <a:lnTo>
                    <a:pt x="895" y="151"/>
                  </a:lnTo>
                  <a:lnTo>
                    <a:pt x="930" y="169"/>
                  </a:lnTo>
                  <a:lnTo>
                    <a:pt x="936" y="171"/>
                  </a:lnTo>
                  <a:lnTo>
                    <a:pt x="939" y="171"/>
                  </a:lnTo>
                  <a:lnTo>
                    <a:pt x="950" y="169"/>
                  </a:lnTo>
                  <a:lnTo>
                    <a:pt x="953" y="169"/>
                  </a:lnTo>
                  <a:lnTo>
                    <a:pt x="955" y="171"/>
                  </a:lnTo>
                  <a:lnTo>
                    <a:pt x="959" y="176"/>
                  </a:lnTo>
                  <a:lnTo>
                    <a:pt x="959" y="178"/>
                  </a:lnTo>
                  <a:lnTo>
                    <a:pt x="960" y="180"/>
                  </a:lnTo>
                  <a:lnTo>
                    <a:pt x="960" y="192"/>
                  </a:lnTo>
                  <a:lnTo>
                    <a:pt x="959" y="198"/>
                  </a:lnTo>
                  <a:lnTo>
                    <a:pt x="958" y="201"/>
                  </a:lnTo>
                  <a:lnTo>
                    <a:pt x="956" y="206"/>
                  </a:lnTo>
                  <a:lnTo>
                    <a:pt x="952" y="209"/>
                  </a:lnTo>
                  <a:lnTo>
                    <a:pt x="951" y="213"/>
                  </a:lnTo>
                  <a:lnTo>
                    <a:pt x="950" y="220"/>
                  </a:lnTo>
                  <a:lnTo>
                    <a:pt x="949" y="235"/>
                  </a:lnTo>
                  <a:lnTo>
                    <a:pt x="949" y="237"/>
                  </a:lnTo>
                  <a:lnTo>
                    <a:pt x="945" y="241"/>
                  </a:lnTo>
                  <a:lnTo>
                    <a:pt x="941" y="244"/>
                  </a:lnTo>
                  <a:lnTo>
                    <a:pt x="933" y="248"/>
                  </a:lnTo>
                  <a:lnTo>
                    <a:pt x="927" y="250"/>
                  </a:lnTo>
                  <a:lnTo>
                    <a:pt x="924" y="252"/>
                  </a:lnTo>
                  <a:lnTo>
                    <a:pt x="922" y="254"/>
                  </a:lnTo>
                  <a:lnTo>
                    <a:pt x="921" y="259"/>
                  </a:lnTo>
                  <a:lnTo>
                    <a:pt x="922" y="266"/>
                  </a:lnTo>
                  <a:lnTo>
                    <a:pt x="922" y="268"/>
                  </a:lnTo>
                  <a:lnTo>
                    <a:pt x="921" y="278"/>
                  </a:lnTo>
                  <a:lnTo>
                    <a:pt x="921" y="282"/>
                  </a:lnTo>
                  <a:lnTo>
                    <a:pt x="923" y="286"/>
                  </a:lnTo>
                  <a:lnTo>
                    <a:pt x="927" y="291"/>
                  </a:lnTo>
                  <a:lnTo>
                    <a:pt x="934" y="299"/>
                  </a:lnTo>
                  <a:lnTo>
                    <a:pt x="936" y="301"/>
                  </a:lnTo>
                  <a:lnTo>
                    <a:pt x="941" y="303"/>
                  </a:lnTo>
                  <a:lnTo>
                    <a:pt x="943" y="304"/>
                  </a:lnTo>
                  <a:lnTo>
                    <a:pt x="946" y="304"/>
                  </a:lnTo>
                  <a:lnTo>
                    <a:pt x="950" y="304"/>
                  </a:lnTo>
                  <a:lnTo>
                    <a:pt x="957" y="301"/>
                  </a:lnTo>
                  <a:lnTo>
                    <a:pt x="959" y="301"/>
                  </a:lnTo>
                  <a:lnTo>
                    <a:pt x="962" y="301"/>
                  </a:lnTo>
                  <a:lnTo>
                    <a:pt x="977" y="302"/>
                  </a:lnTo>
                  <a:lnTo>
                    <a:pt x="980" y="302"/>
                  </a:lnTo>
                  <a:lnTo>
                    <a:pt x="992" y="300"/>
                  </a:lnTo>
                  <a:lnTo>
                    <a:pt x="997" y="297"/>
                  </a:lnTo>
                  <a:lnTo>
                    <a:pt x="1002" y="294"/>
                  </a:lnTo>
                  <a:lnTo>
                    <a:pt x="1007" y="293"/>
                  </a:lnTo>
                  <a:lnTo>
                    <a:pt x="1020" y="291"/>
                  </a:lnTo>
                  <a:lnTo>
                    <a:pt x="1023" y="289"/>
                  </a:lnTo>
                  <a:lnTo>
                    <a:pt x="1029" y="286"/>
                  </a:lnTo>
                  <a:lnTo>
                    <a:pt x="1030" y="285"/>
                  </a:lnTo>
                  <a:lnTo>
                    <a:pt x="1035" y="285"/>
                  </a:lnTo>
                  <a:lnTo>
                    <a:pt x="1055" y="287"/>
                  </a:lnTo>
                  <a:lnTo>
                    <a:pt x="1061" y="289"/>
                  </a:lnTo>
                  <a:lnTo>
                    <a:pt x="1064" y="291"/>
                  </a:lnTo>
                  <a:lnTo>
                    <a:pt x="1065" y="292"/>
                  </a:lnTo>
                  <a:lnTo>
                    <a:pt x="1068" y="293"/>
                  </a:lnTo>
                  <a:lnTo>
                    <a:pt x="1070" y="294"/>
                  </a:lnTo>
                  <a:lnTo>
                    <a:pt x="1073" y="294"/>
                  </a:lnTo>
                  <a:lnTo>
                    <a:pt x="1077" y="294"/>
                  </a:lnTo>
                  <a:lnTo>
                    <a:pt x="1083" y="293"/>
                  </a:lnTo>
                  <a:lnTo>
                    <a:pt x="1090" y="291"/>
                  </a:lnTo>
                  <a:lnTo>
                    <a:pt x="1091" y="289"/>
                  </a:lnTo>
                  <a:lnTo>
                    <a:pt x="1095" y="288"/>
                  </a:lnTo>
                  <a:lnTo>
                    <a:pt x="1102" y="288"/>
                  </a:lnTo>
                  <a:lnTo>
                    <a:pt x="1102" y="288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8429625" y="1514475"/>
              <a:ext cx="1914525" cy="2152650"/>
            </a:xfrm>
            <a:custGeom>
              <a:avLst/>
              <a:gdLst/>
              <a:ahLst/>
              <a:cxnLst/>
              <a:rect l="l" t="t" r="r" b="b"/>
              <a:pathLst>
                <a:path w="1206" h="1356" extrusionOk="0">
                  <a:moveTo>
                    <a:pt x="1092" y="788"/>
                  </a:moveTo>
                  <a:lnTo>
                    <a:pt x="1077" y="793"/>
                  </a:lnTo>
                  <a:lnTo>
                    <a:pt x="1065" y="798"/>
                  </a:lnTo>
                  <a:lnTo>
                    <a:pt x="1059" y="806"/>
                  </a:lnTo>
                  <a:lnTo>
                    <a:pt x="1059" y="822"/>
                  </a:lnTo>
                  <a:lnTo>
                    <a:pt x="1038" y="856"/>
                  </a:lnTo>
                  <a:lnTo>
                    <a:pt x="1025" y="885"/>
                  </a:lnTo>
                  <a:lnTo>
                    <a:pt x="984" y="899"/>
                  </a:lnTo>
                  <a:lnTo>
                    <a:pt x="914" y="920"/>
                  </a:lnTo>
                  <a:lnTo>
                    <a:pt x="875" y="922"/>
                  </a:lnTo>
                  <a:lnTo>
                    <a:pt x="857" y="922"/>
                  </a:lnTo>
                  <a:lnTo>
                    <a:pt x="843" y="936"/>
                  </a:lnTo>
                  <a:lnTo>
                    <a:pt x="839" y="954"/>
                  </a:lnTo>
                  <a:lnTo>
                    <a:pt x="822" y="970"/>
                  </a:lnTo>
                  <a:lnTo>
                    <a:pt x="804" y="970"/>
                  </a:lnTo>
                  <a:lnTo>
                    <a:pt x="779" y="965"/>
                  </a:lnTo>
                  <a:lnTo>
                    <a:pt x="779" y="971"/>
                  </a:lnTo>
                  <a:lnTo>
                    <a:pt x="777" y="977"/>
                  </a:lnTo>
                  <a:lnTo>
                    <a:pt x="774" y="985"/>
                  </a:lnTo>
                  <a:lnTo>
                    <a:pt x="769" y="991"/>
                  </a:lnTo>
                  <a:lnTo>
                    <a:pt x="768" y="994"/>
                  </a:lnTo>
                  <a:lnTo>
                    <a:pt x="753" y="1006"/>
                  </a:lnTo>
                  <a:lnTo>
                    <a:pt x="749" y="1010"/>
                  </a:lnTo>
                  <a:lnTo>
                    <a:pt x="745" y="1020"/>
                  </a:lnTo>
                  <a:lnTo>
                    <a:pt x="743" y="1024"/>
                  </a:lnTo>
                  <a:lnTo>
                    <a:pt x="740" y="1026"/>
                  </a:lnTo>
                  <a:lnTo>
                    <a:pt x="737" y="1028"/>
                  </a:lnTo>
                  <a:lnTo>
                    <a:pt x="736" y="1031"/>
                  </a:lnTo>
                  <a:lnTo>
                    <a:pt x="736" y="1035"/>
                  </a:lnTo>
                  <a:lnTo>
                    <a:pt x="735" y="1037"/>
                  </a:lnTo>
                  <a:lnTo>
                    <a:pt x="732" y="1041"/>
                  </a:lnTo>
                  <a:lnTo>
                    <a:pt x="732" y="1043"/>
                  </a:lnTo>
                  <a:lnTo>
                    <a:pt x="732" y="1058"/>
                  </a:lnTo>
                  <a:lnTo>
                    <a:pt x="725" y="1089"/>
                  </a:lnTo>
                  <a:lnTo>
                    <a:pt x="722" y="1092"/>
                  </a:lnTo>
                  <a:lnTo>
                    <a:pt x="721" y="1100"/>
                  </a:lnTo>
                  <a:lnTo>
                    <a:pt x="719" y="1102"/>
                  </a:lnTo>
                  <a:lnTo>
                    <a:pt x="717" y="1105"/>
                  </a:lnTo>
                  <a:lnTo>
                    <a:pt x="717" y="1108"/>
                  </a:lnTo>
                  <a:lnTo>
                    <a:pt x="717" y="1119"/>
                  </a:lnTo>
                  <a:lnTo>
                    <a:pt x="715" y="1129"/>
                  </a:lnTo>
                  <a:lnTo>
                    <a:pt x="715" y="1133"/>
                  </a:lnTo>
                  <a:lnTo>
                    <a:pt x="714" y="1137"/>
                  </a:lnTo>
                  <a:lnTo>
                    <a:pt x="711" y="1143"/>
                  </a:lnTo>
                  <a:lnTo>
                    <a:pt x="710" y="1149"/>
                  </a:lnTo>
                  <a:lnTo>
                    <a:pt x="708" y="1151"/>
                  </a:lnTo>
                  <a:lnTo>
                    <a:pt x="706" y="1151"/>
                  </a:lnTo>
                  <a:lnTo>
                    <a:pt x="703" y="1153"/>
                  </a:lnTo>
                  <a:lnTo>
                    <a:pt x="699" y="1158"/>
                  </a:lnTo>
                  <a:lnTo>
                    <a:pt x="695" y="1173"/>
                  </a:lnTo>
                  <a:lnTo>
                    <a:pt x="694" y="1178"/>
                  </a:lnTo>
                  <a:lnTo>
                    <a:pt x="691" y="1182"/>
                  </a:lnTo>
                  <a:lnTo>
                    <a:pt x="685" y="1184"/>
                  </a:lnTo>
                  <a:lnTo>
                    <a:pt x="678" y="1185"/>
                  </a:lnTo>
                  <a:lnTo>
                    <a:pt x="675" y="1186"/>
                  </a:lnTo>
                  <a:lnTo>
                    <a:pt x="674" y="1189"/>
                  </a:lnTo>
                  <a:lnTo>
                    <a:pt x="672" y="1191"/>
                  </a:lnTo>
                  <a:lnTo>
                    <a:pt x="668" y="1195"/>
                  </a:lnTo>
                  <a:lnTo>
                    <a:pt x="667" y="1195"/>
                  </a:lnTo>
                  <a:lnTo>
                    <a:pt x="664" y="1195"/>
                  </a:lnTo>
                  <a:lnTo>
                    <a:pt x="662" y="1197"/>
                  </a:lnTo>
                  <a:lnTo>
                    <a:pt x="661" y="1198"/>
                  </a:lnTo>
                  <a:lnTo>
                    <a:pt x="662" y="1202"/>
                  </a:lnTo>
                  <a:lnTo>
                    <a:pt x="662" y="1204"/>
                  </a:lnTo>
                  <a:lnTo>
                    <a:pt x="660" y="1208"/>
                  </a:lnTo>
                  <a:lnTo>
                    <a:pt x="659" y="1214"/>
                  </a:lnTo>
                  <a:lnTo>
                    <a:pt x="660" y="1222"/>
                  </a:lnTo>
                  <a:lnTo>
                    <a:pt x="662" y="1227"/>
                  </a:lnTo>
                  <a:lnTo>
                    <a:pt x="658" y="1229"/>
                  </a:lnTo>
                  <a:lnTo>
                    <a:pt x="656" y="1231"/>
                  </a:lnTo>
                  <a:lnTo>
                    <a:pt x="653" y="1231"/>
                  </a:lnTo>
                  <a:lnTo>
                    <a:pt x="649" y="1229"/>
                  </a:lnTo>
                  <a:lnTo>
                    <a:pt x="649" y="1233"/>
                  </a:lnTo>
                  <a:lnTo>
                    <a:pt x="647" y="1234"/>
                  </a:lnTo>
                  <a:lnTo>
                    <a:pt x="645" y="1236"/>
                  </a:lnTo>
                  <a:lnTo>
                    <a:pt x="639" y="1236"/>
                  </a:lnTo>
                  <a:lnTo>
                    <a:pt x="637" y="1238"/>
                  </a:lnTo>
                  <a:lnTo>
                    <a:pt x="633" y="1242"/>
                  </a:lnTo>
                  <a:lnTo>
                    <a:pt x="630" y="1245"/>
                  </a:lnTo>
                  <a:lnTo>
                    <a:pt x="622" y="1248"/>
                  </a:lnTo>
                  <a:lnTo>
                    <a:pt x="618" y="1252"/>
                  </a:lnTo>
                  <a:lnTo>
                    <a:pt x="616" y="1249"/>
                  </a:lnTo>
                  <a:lnTo>
                    <a:pt x="615" y="1247"/>
                  </a:lnTo>
                  <a:lnTo>
                    <a:pt x="613" y="1247"/>
                  </a:lnTo>
                  <a:lnTo>
                    <a:pt x="612" y="1254"/>
                  </a:lnTo>
                  <a:lnTo>
                    <a:pt x="609" y="1260"/>
                  </a:lnTo>
                  <a:lnTo>
                    <a:pt x="603" y="1263"/>
                  </a:lnTo>
                  <a:lnTo>
                    <a:pt x="601" y="1270"/>
                  </a:lnTo>
                  <a:lnTo>
                    <a:pt x="601" y="1273"/>
                  </a:lnTo>
                  <a:lnTo>
                    <a:pt x="599" y="1275"/>
                  </a:lnTo>
                  <a:lnTo>
                    <a:pt x="596" y="1277"/>
                  </a:lnTo>
                  <a:lnTo>
                    <a:pt x="591" y="1279"/>
                  </a:lnTo>
                  <a:lnTo>
                    <a:pt x="589" y="1281"/>
                  </a:lnTo>
                  <a:lnTo>
                    <a:pt x="583" y="1299"/>
                  </a:lnTo>
                  <a:lnTo>
                    <a:pt x="581" y="1312"/>
                  </a:lnTo>
                  <a:lnTo>
                    <a:pt x="577" y="1324"/>
                  </a:lnTo>
                  <a:lnTo>
                    <a:pt x="570" y="1334"/>
                  </a:lnTo>
                  <a:lnTo>
                    <a:pt x="545" y="1353"/>
                  </a:lnTo>
                  <a:lnTo>
                    <a:pt x="540" y="1355"/>
                  </a:lnTo>
                  <a:lnTo>
                    <a:pt x="534" y="1354"/>
                  </a:lnTo>
                  <a:lnTo>
                    <a:pt x="527" y="1352"/>
                  </a:lnTo>
                  <a:lnTo>
                    <a:pt x="523" y="1352"/>
                  </a:lnTo>
                  <a:lnTo>
                    <a:pt x="515" y="1354"/>
                  </a:lnTo>
                  <a:lnTo>
                    <a:pt x="513" y="1356"/>
                  </a:lnTo>
                  <a:lnTo>
                    <a:pt x="513" y="1340"/>
                  </a:lnTo>
                  <a:lnTo>
                    <a:pt x="513" y="1329"/>
                  </a:lnTo>
                  <a:lnTo>
                    <a:pt x="512" y="1324"/>
                  </a:lnTo>
                  <a:lnTo>
                    <a:pt x="511" y="1321"/>
                  </a:lnTo>
                  <a:lnTo>
                    <a:pt x="507" y="1316"/>
                  </a:lnTo>
                  <a:lnTo>
                    <a:pt x="500" y="1308"/>
                  </a:lnTo>
                  <a:lnTo>
                    <a:pt x="495" y="1296"/>
                  </a:lnTo>
                  <a:lnTo>
                    <a:pt x="493" y="1290"/>
                  </a:lnTo>
                  <a:lnTo>
                    <a:pt x="487" y="1221"/>
                  </a:lnTo>
                  <a:lnTo>
                    <a:pt x="486" y="1216"/>
                  </a:lnTo>
                  <a:lnTo>
                    <a:pt x="485" y="1212"/>
                  </a:lnTo>
                  <a:lnTo>
                    <a:pt x="482" y="1209"/>
                  </a:lnTo>
                  <a:lnTo>
                    <a:pt x="479" y="1207"/>
                  </a:lnTo>
                  <a:lnTo>
                    <a:pt x="469" y="1202"/>
                  </a:lnTo>
                  <a:lnTo>
                    <a:pt x="467" y="1202"/>
                  </a:lnTo>
                  <a:lnTo>
                    <a:pt x="463" y="1201"/>
                  </a:lnTo>
                  <a:lnTo>
                    <a:pt x="449" y="1201"/>
                  </a:lnTo>
                  <a:lnTo>
                    <a:pt x="448" y="1201"/>
                  </a:lnTo>
                  <a:lnTo>
                    <a:pt x="441" y="1204"/>
                  </a:lnTo>
                  <a:lnTo>
                    <a:pt x="438" y="1204"/>
                  </a:lnTo>
                  <a:lnTo>
                    <a:pt x="437" y="1207"/>
                  </a:lnTo>
                  <a:lnTo>
                    <a:pt x="436" y="1209"/>
                  </a:lnTo>
                  <a:lnTo>
                    <a:pt x="436" y="1214"/>
                  </a:lnTo>
                  <a:lnTo>
                    <a:pt x="435" y="1217"/>
                  </a:lnTo>
                  <a:lnTo>
                    <a:pt x="432" y="1224"/>
                  </a:lnTo>
                  <a:lnTo>
                    <a:pt x="430" y="1227"/>
                  </a:lnTo>
                  <a:lnTo>
                    <a:pt x="428" y="1229"/>
                  </a:lnTo>
                  <a:lnTo>
                    <a:pt x="425" y="1231"/>
                  </a:lnTo>
                  <a:lnTo>
                    <a:pt x="423" y="1231"/>
                  </a:lnTo>
                  <a:lnTo>
                    <a:pt x="419" y="1231"/>
                  </a:lnTo>
                  <a:lnTo>
                    <a:pt x="417" y="1231"/>
                  </a:lnTo>
                  <a:lnTo>
                    <a:pt x="413" y="1228"/>
                  </a:lnTo>
                  <a:lnTo>
                    <a:pt x="390" y="1205"/>
                  </a:lnTo>
                  <a:lnTo>
                    <a:pt x="386" y="1202"/>
                  </a:lnTo>
                  <a:lnTo>
                    <a:pt x="381" y="1202"/>
                  </a:lnTo>
                  <a:lnTo>
                    <a:pt x="378" y="1202"/>
                  </a:lnTo>
                  <a:lnTo>
                    <a:pt x="370" y="1199"/>
                  </a:lnTo>
                  <a:lnTo>
                    <a:pt x="364" y="1198"/>
                  </a:lnTo>
                  <a:lnTo>
                    <a:pt x="353" y="1195"/>
                  </a:lnTo>
                  <a:lnTo>
                    <a:pt x="349" y="1195"/>
                  </a:lnTo>
                  <a:lnTo>
                    <a:pt x="339" y="1197"/>
                  </a:lnTo>
                  <a:lnTo>
                    <a:pt x="335" y="1197"/>
                  </a:lnTo>
                  <a:lnTo>
                    <a:pt x="333" y="1196"/>
                  </a:lnTo>
                  <a:lnTo>
                    <a:pt x="330" y="1195"/>
                  </a:lnTo>
                  <a:lnTo>
                    <a:pt x="328" y="1193"/>
                  </a:lnTo>
                  <a:lnTo>
                    <a:pt x="322" y="1190"/>
                  </a:lnTo>
                  <a:lnTo>
                    <a:pt x="303" y="1176"/>
                  </a:lnTo>
                  <a:lnTo>
                    <a:pt x="301" y="1175"/>
                  </a:lnTo>
                  <a:lnTo>
                    <a:pt x="299" y="1173"/>
                  </a:lnTo>
                  <a:lnTo>
                    <a:pt x="301" y="1165"/>
                  </a:lnTo>
                  <a:lnTo>
                    <a:pt x="301" y="1163"/>
                  </a:lnTo>
                  <a:lnTo>
                    <a:pt x="300" y="1159"/>
                  </a:lnTo>
                  <a:lnTo>
                    <a:pt x="295" y="1143"/>
                  </a:lnTo>
                  <a:lnTo>
                    <a:pt x="295" y="1140"/>
                  </a:lnTo>
                  <a:lnTo>
                    <a:pt x="299" y="1132"/>
                  </a:lnTo>
                  <a:lnTo>
                    <a:pt x="300" y="1130"/>
                  </a:lnTo>
                  <a:lnTo>
                    <a:pt x="304" y="1126"/>
                  </a:lnTo>
                  <a:lnTo>
                    <a:pt x="306" y="1123"/>
                  </a:lnTo>
                  <a:lnTo>
                    <a:pt x="307" y="1120"/>
                  </a:lnTo>
                  <a:lnTo>
                    <a:pt x="307" y="1115"/>
                  </a:lnTo>
                  <a:lnTo>
                    <a:pt x="306" y="1112"/>
                  </a:lnTo>
                  <a:lnTo>
                    <a:pt x="305" y="1111"/>
                  </a:lnTo>
                  <a:lnTo>
                    <a:pt x="304" y="1110"/>
                  </a:lnTo>
                  <a:lnTo>
                    <a:pt x="298" y="1107"/>
                  </a:lnTo>
                  <a:lnTo>
                    <a:pt x="294" y="1104"/>
                  </a:lnTo>
                  <a:lnTo>
                    <a:pt x="292" y="1102"/>
                  </a:lnTo>
                  <a:lnTo>
                    <a:pt x="290" y="1099"/>
                  </a:lnTo>
                  <a:lnTo>
                    <a:pt x="286" y="1090"/>
                  </a:lnTo>
                  <a:lnTo>
                    <a:pt x="285" y="1088"/>
                  </a:lnTo>
                  <a:lnTo>
                    <a:pt x="283" y="1087"/>
                  </a:lnTo>
                  <a:lnTo>
                    <a:pt x="281" y="1088"/>
                  </a:lnTo>
                  <a:lnTo>
                    <a:pt x="280" y="1088"/>
                  </a:lnTo>
                  <a:lnTo>
                    <a:pt x="276" y="1093"/>
                  </a:lnTo>
                  <a:lnTo>
                    <a:pt x="274" y="1095"/>
                  </a:lnTo>
                  <a:lnTo>
                    <a:pt x="271" y="1097"/>
                  </a:lnTo>
                  <a:lnTo>
                    <a:pt x="266" y="1099"/>
                  </a:lnTo>
                  <a:lnTo>
                    <a:pt x="264" y="1098"/>
                  </a:lnTo>
                  <a:lnTo>
                    <a:pt x="259" y="1096"/>
                  </a:lnTo>
                  <a:lnTo>
                    <a:pt x="251" y="1089"/>
                  </a:lnTo>
                  <a:lnTo>
                    <a:pt x="247" y="1085"/>
                  </a:lnTo>
                  <a:lnTo>
                    <a:pt x="245" y="1082"/>
                  </a:lnTo>
                  <a:lnTo>
                    <a:pt x="245" y="1081"/>
                  </a:lnTo>
                  <a:lnTo>
                    <a:pt x="245" y="1077"/>
                  </a:lnTo>
                  <a:lnTo>
                    <a:pt x="247" y="1071"/>
                  </a:lnTo>
                  <a:lnTo>
                    <a:pt x="248" y="1069"/>
                  </a:lnTo>
                  <a:lnTo>
                    <a:pt x="248" y="1066"/>
                  </a:lnTo>
                  <a:lnTo>
                    <a:pt x="246" y="1062"/>
                  </a:lnTo>
                  <a:lnTo>
                    <a:pt x="245" y="1060"/>
                  </a:lnTo>
                  <a:lnTo>
                    <a:pt x="244" y="1058"/>
                  </a:lnTo>
                  <a:lnTo>
                    <a:pt x="241" y="1056"/>
                  </a:lnTo>
                  <a:lnTo>
                    <a:pt x="233" y="1053"/>
                  </a:lnTo>
                  <a:lnTo>
                    <a:pt x="228" y="1050"/>
                  </a:lnTo>
                  <a:lnTo>
                    <a:pt x="227" y="1048"/>
                  </a:lnTo>
                  <a:lnTo>
                    <a:pt x="226" y="1047"/>
                  </a:lnTo>
                  <a:lnTo>
                    <a:pt x="225" y="1043"/>
                  </a:lnTo>
                  <a:lnTo>
                    <a:pt x="224" y="1040"/>
                  </a:lnTo>
                  <a:lnTo>
                    <a:pt x="224" y="1036"/>
                  </a:lnTo>
                  <a:lnTo>
                    <a:pt x="225" y="1034"/>
                  </a:lnTo>
                  <a:lnTo>
                    <a:pt x="228" y="1026"/>
                  </a:lnTo>
                  <a:lnTo>
                    <a:pt x="228" y="1023"/>
                  </a:lnTo>
                  <a:lnTo>
                    <a:pt x="229" y="1009"/>
                  </a:lnTo>
                  <a:lnTo>
                    <a:pt x="229" y="1006"/>
                  </a:lnTo>
                  <a:lnTo>
                    <a:pt x="228" y="1004"/>
                  </a:lnTo>
                  <a:lnTo>
                    <a:pt x="227" y="1001"/>
                  </a:lnTo>
                  <a:lnTo>
                    <a:pt x="225" y="999"/>
                  </a:lnTo>
                  <a:lnTo>
                    <a:pt x="223" y="997"/>
                  </a:lnTo>
                  <a:lnTo>
                    <a:pt x="220" y="997"/>
                  </a:lnTo>
                  <a:lnTo>
                    <a:pt x="217" y="997"/>
                  </a:lnTo>
                  <a:lnTo>
                    <a:pt x="213" y="999"/>
                  </a:lnTo>
                  <a:lnTo>
                    <a:pt x="211" y="999"/>
                  </a:lnTo>
                  <a:lnTo>
                    <a:pt x="209" y="999"/>
                  </a:lnTo>
                  <a:lnTo>
                    <a:pt x="207" y="997"/>
                  </a:lnTo>
                  <a:lnTo>
                    <a:pt x="205" y="996"/>
                  </a:lnTo>
                  <a:lnTo>
                    <a:pt x="203" y="994"/>
                  </a:lnTo>
                  <a:lnTo>
                    <a:pt x="201" y="990"/>
                  </a:lnTo>
                  <a:lnTo>
                    <a:pt x="199" y="987"/>
                  </a:lnTo>
                  <a:lnTo>
                    <a:pt x="197" y="987"/>
                  </a:lnTo>
                  <a:lnTo>
                    <a:pt x="192" y="987"/>
                  </a:lnTo>
                  <a:lnTo>
                    <a:pt x="188" y="988"/>
                  </a:lnTo>
                  <a:lnTo>
                    <a:pt x="185" y="988"/>
                  </a:lnTo>
                  <a:lnTo>
                    <a:pt x="182" y="987"/>
                  </a:lnTo>
                  <a:lnTo>
                    <a:pt x="178" y="985"/>
                  </a:lnTo>
                  <a:lnTo>
                    <a:pt x="175" y="983"/>
                  </a:lnTo>
                  <a:lnTo>
                    <a:pt x="172" y="983"/>
                  </a:lnTo>
                  <a:lnTo>
                    <a:pt x="167" y="983"/>
                  </a:lnTo>
                  <a:lnTo>
                    <a:pt x="163" y="981"/>
                  </a:lnTo>
                  <a:lnTo>
                    <a:pt x="160" y="979"/>
                  </a:lnTo>
                  <a:lnTo>
                    <a:pt x="158" y="978"/>
                  </a:lnTo>
                  <a:lnTo>
                    <a:pt x="151" y="977"/>
                  </a:lnTo>
                  <a:lnTo>
                    <a:pt x="147" y="976"/>
                  </a:lnTo>
                  <a:lnTo>
                    <a:pt x="142" y="973"/>
                  </a:lnTo>
                  <a:lnTo>
                    <a:pt x="138" y="971"/>
                  </a:lnTo>
                  <a:lnTo>
                    <a:pt x="133" y="968"/>
                  </a:lnTo>
                  <a:lnTo>
                    <a:pt x="131" y="968"/>
                  </a:lnTo>
                  <a:lnTo>
                    <a:pt x="128" y="967"/>
                  </a:lnTo>
                  <a:lnTo>
                    <a:pt x="121" y="965"/>
                  </a:lnTo>
                  <a:lnTo>
                    <a:pt x="119" y="963"/>
                  </a:lnTo>
                  <a:lnTo>
                    <a:pt x="116" y="958"/>
                  </a:lnTo>
                  <a:lnTo>
                    <a:pt x="114" y="956"/>
                  </a:lnTo>
                  <a:lnTo>
                    <a:pt x="112" y="956"/>
                  </a:lnTo>
                  <a:lnTo>
                    <a:pt x="109" y="955"/>
                  </a:lnTo>
                  <a:lnTo>
                    <a:pt x="106" y="954"/>
                  </a:lnTo>
                  <a:lnTo>
                    <a:pt x="103" y="952"/>
                  </a:lnTo>
                  <a:lnTo>
                    <a:pt x="99" y="949"/>
                  </a:lnTo>
                  <a:lnTo>
                    <a:pt x="97" y="948"/>
                  </a:lnTo>
                  <a:lnTo>
                    <a:pt x="94" y="945"/>
                  </a:lnTo>
                  <a:lnTo>
                    <a:pt x="93" y="943"/>
                  </a:lnTo>
                  <a:lnTo>
                    <a:pt x="89" y="937"/>
                  </a:lnTo>
                  <a:lnTo>
                    <a:pt x="88" y="934"/>
                  </a:lnTo>
                  <a:lnTo>
                    <a:pt x="87" y="931"/>
                  </a:lnTo>
                  <a:lnTo>
                    <a:pt x="86" y="926"/>
                  </a:lnTo>
                  <a:lnTo>
                    <a:pt x="85" y="922"/>
                  </a:lnTo>
                  <a:lnTo>
                    <a:pt x="80" y="912"/>
                  </a:lnTo>
                  <a:lnTo>
                    <a:pt x="74" y="905"/>
                  </a:lnTo>
                  <a:lnTo>
                    <a:pt x="72" y="902"/>
                  </a:lnTo>
                  <a:lnTo>
                    <a:pt x="70" y="901"/>
                  </a:lnTo>
                  <a:lnTo>
                    <a:pt x="68" y="901"/>
                  </a:lnTo>
                  <a:lnTo>
                    <a:pt x="61" y="902"/>
                  </a:lnTo>
                  <a:lnTo>
                    <a:pt x="55" y="903"/>
                  </a:lnTo>
                  <a:lnTo>
                    <a:pt x="29" y="914"/>
                  </a:lnTo>
                  <a:lnTo>
                    <a:pt x="27" y="916"/>
                  </a:lnTo>
                  <a:lnTo>
                    <a:pt x="26" y="918"/>
                  </a:lnTo>
                  <a:lnTo>
                    <a:pt x="25" y="920"/>
                  </a:lnTo>
                  <a:lnTo>
                    <a:pt x="24" y="937"/>
                  </a:lnTo>
                  <a:lnTo>
                    <a:pt x="22" y="940"/>
                  </a:lnTo>
                  <a:lnTo>
                    <a:pt x="21" y="943"/>
                  </a:lnTo>
                  <a:lnTo>
                    <a:pt x="18" y="948"/>
                  </a:lnTo>
                  <a:lnTo>
                    <a:pt x="17" y="948"/>
                  </a:lnTo>
                  <a:lnTo>
                    <a:pt x="15" y="950"/>
                  </a:lnTo>
                  <a:lnTo>
                    <a:pt x="8" y="951"/>
                  </a:lnTo>
                  <a:lnTo>
                    <a:pt x="8" y="950"/>
                  </a:lnTo>
                  <a:lnTo>
                    <a:pt x="11" y="948"/>
                  </a:lnTo>
                  <a:lnTo>
                    <a:pt x="13" y="945"/>
                  </a:lnTo>
                  <a:lnTo>
                    <a:pt x="14" y="943"/>
                  </a:lnTo>
                  <a:lnTo>
                    <a:pt x="13" y="940"/>
                  </a:lnTo>
                  <a:lnTo>
                    <a:pt x="13" y="936"/>
                  </a:lnTo>
                  <a:lnTo>
                    <a:pt x="14" y="932"/>
                  </a:lnTo>
                  <a:lnTo>
                    <a:pt x="14" y="929"/>
                  </a:lnTo>
                  <a:lnTo>
                    <a:pt x="12" y="924"/>
                  </a:lnTo>
                  <a:lnTo>
                    <a:pt x="6" y="918"/>
                  </a:lnTo>
                  <a:lnTo>
                    <a:pt x="3" y="913"/>
                  </a:lnTo>
                  <a:lnTo>
                    <a:pt x="2" y="908"/>
                  </a:lnTo>
                  <a:lnTo>
                    <a:pt x="3" y="893"/>
                  </a:lnTo>
                  <a:lnTo>
                    <a:pt x="1" y="883"/>
                  </a:lnTo>
                  <a:lnTo>
                    <a:pt x="0" y="877"/>
                  </a:lnTo>
                  <a:lnTo>
                    <a:pt x="2" y="873"/>
                  </a:lnTo>
                  <a:lnTo>
                    <a:pt x="6" y="869"/>
                  </a:lnTo>
                  <a:lnTo>
                    <a:pt x="14" y="868"/>
                  </a:lnTo>
                  <a:lnTo>
                    <a:pt x="16" y="867"/>
                  </a:lnTo>
                  <a:lnTo>
                    <a:pt x="147" y="846"/>
                  </a:lnTo>
                  <a:lnTo>
                    <a:pt x="151" y="844"/>
                  </a:lnTo>
                  <a:lnTo>
                    <a:pt x="156" y="840"/>
                  </a:lnTo>
                  <a:lnTo>
                    <a:pt x="208" y="771"/>
                  </a:lnTo>
                  <a:lnTo>
                    <a:pt x="209" y="769"/>
                  </a:lnTo>
                  <a:lnTo>
                    <a:pt x="208" y="768"/>
                  </a:lnTo>
                  <a:lnTo>
                    <a:pt x="207" y="764"/>
                  </a:lnTo>
                  <a:lnTo>
                    <a:pt x="207" y="760"/>
                  </a:lnTo>
                  <a:lnTo>
                    <a:pt x="209" y="753"/>
                  </a:lnTo>
                  <a:lnTo>
                    <a:pt x="210" y="751"/>
                  </a:lnTo>
                  <a:lnTo>
                    <a:pt x="210" y="748"/>
                  </a:lnTo>
                  <a:lnTo>
                    <a:pt x="210" y="746"/>
                  </a:lnTo>
                  <a:lnTo>
                    <a:pt x="211" y="744"/>
                  </a:lnTo>
                  <a:lnTo>
                    <a:pt x="220" y="740"/>
                  </a:lnTo>
                  <a:lnTo>
                    <a:pt x="232" y="731"/>
                  </a:lnTo>
                  <a:lnTo>
                    <a:pt x="236" y="724"/>
                  </a:lnTo>
                  <a:lnTo>
                    <a:pt x="237" y="717"/>
                  </a:lnTo>
                  <a:lnTo>
                    <a:pt x="240" y="712"/>
                  </a:lnTo>
                  <a:lnTo>
                    <a:pt x="246" y="710"/>
                  </a:lnTo>
                  <a:lnTo>
                    <a:pt x="250" y="709"/>
                  </a:lnTo>
                  <a:lnTo>
                    <a:pt x="252" y="707"/>
                  </a:lnTo>
                  <a:lnTo>
                    <a:pt x="254" y="705"/>
                  </a:lnTo>
                  <a:lnTo>
                    <a:pt x="256" y="702"/>
                  </a:lnTo>
                  <a:lnTo>
                    <a:pt x="257" y="696"/>
                  </a:lnTo>
                  <a:lnTo>
                    <a:pt x="259" y="693"/>
                  </a:lnTo>
                  <a:lnTo>
                    <a:pt x="262" y="690"/>
                  </a:lnTo>
                  <a:lnTo>
                    <a:pt x="265" y="688"/>
                  </a:lnTo>
                  <a:lnTo>
                    <a:pt x="268" y="689"/>
                  </a:lnTo>
                  <a:lnTo>
                    <a:pt x="275" y="690"/>
                  </a:lnTo>
                  <a:lnTo>
                    <a:pt x="277" y="689"/>
                  </a:lnTo>
                  <a:lnTo>
                    <a:pt x="280" y="684"/>
                  </a:lnTo>
                  <a:lnTo>
                    <a:pt x="282" y="683"/>
                  </a:lnTo>
                  <a:lnTo>
                    <a:pt x="289" y="677"/>
                  </a:lnTo>
                  <a:lnTo>
                    <a:pt x="291" y="674"/>
                  </a:lnTo>
                  <a:lnTo>
                    <a:pt x="294" y="666"/>
                  </a:lnTo>
                  <a:lnTo>
                    <a:pt x="300" y="653"/>
                  </a:lnTo>
                  <a:lnTo>
                    <a:pt x="325" y="621"/>
                  </a:lnTo>
                  <a:lnTo>
                    <a:pt x="331" y="610"/>
                  </a:lnTo>
                  <a:lnTo>
                    <a:pt x="332" y="607"/>
                  </a:lnTo>
                  <a:lnTo>
                    <a:pt x="333" y="603"/>
                  </a:lnTo>
                  <a:lnTo>
                    <a:pt x="336" y="600"/>
                  </a:lnTo>
                  <a:lnTo>
                    <a:pt x="339" y="599"/>
                  </a:lnTo>
                  <a:lnTo>
                    <a:pt x="342" y="604"/>
                  </a:lnTo>
                  <a:lnTo>
                    <a:pt x="347" y="605"/>
                  </a:lnTo>
                  <a:lnTo>
                    <a:pt x="348" y="601"/>
                  </a:lnTo>
                  <a:lnTo>
                    <a:pt x="342" y="595"/>
                  </a:lnTo>
                  <a:lnTo>
                    <a:pt x="347" y="595"/>
                  </a:lnTo>
                  <a:lnTo>
                    <a:pt x="351" y="593"/>
                  </a:lnTo>
                  <a:lnTo>
                    <a:pt x="353" y="591"/>
                  </a:lnTo>
                  <a:lnTo>
                    <a:pt x="356" y="590"/>
                  </a:lnTo>
                  <a:lnTo>
                    <a:pt x="359" y="590"/>
                  </a:lnTo>
                  <a:lnTo>
                    <a:pt x="368" y="587"/>
                  </a:lnTo>
                  <a:lnTo>
                    <a:pt x="371" y="586"/>
                  </a:lnTo>
                  <a:lnTo>
                    <a:pt x="373" y="579"/>
                  </a:lnTo>
                  <a:lnTo>
                    <a:pt x="376" y="569"/>
                  </a:lnTo>
                  <a:lnTo>
                    <a:pt x="381" y="560"/>
                  </a:lnTo>
                  <a:lnTo>
                    <a:pt x="386" y="560"/>
                  </a:lnTo>
                  <a:lnTo>
                    <a:pt x="383" y="564"/>
                  </a:lnTo>
                  <a:lnTo>
                    <a:pt x="386" y="568"/>
                  </a:lnTo>
                  <a:lnTo>
                    <a:pt x="391" y="569"/>
                  </a:lnTo>
                  <a:lnTo>
                    <a:pt x="396" y="569"/>
                  </a:lnTo>
                  <a:lnTo>
                    <a:pt x="397" y="560"/>
                  </a:lnTo>
                  <a:lnTo>
                    <a:pt x="398" y="558"/>
                  </a:lnTo>
                  <a:lnTo>
                    <a:pt x="401" y="560"/>
                  </a:lnTo>
                  <a:lnTo>
                    <a:pt x="403" y="564"/>
                  </a:lnTo>
                  <a:lnTo>
                    <a:pt x="403" y="568"/>
                  </a:lnTo>
                  <a:lnTo>
                    <a:pt x="402" y="570"/>
                  </a:lnTo>
                  <a:lnTo>
                    <a:pt x="400" y="574"/>
                  </a:lnTo>
                  <a:lnTo>
                    <a:pt x="406" y="574"/>
                  </a:lnTo>
                  <a:lnTo>
                    <a:pt x="411" y="571"/>
                  </a:lnTo>
                  <a:lnTo>
                    <a:pt x="425" y="560"/>
                  </a:lnTo>
                  <a:lnTo>
                    <a:pt x="426" y="556"/>
                  </a:lnTo>
                  <a:lnTo>
                    <a:pt x="428" y="553"/>
                  </a:lnTo>
                  <a:lnTo>
                    <a:pt x="429" y="551"/>
                  </a:lnTo>
                  <a:lnTo>
                    <a:pt x="431" y="550"/>
                  </a:lnTo>
                  <a:lnTo>
                    <a:pt x="433" y="546"/>
                  </a:lnTo>
                  <a:lnTo>
                    <a:pt x="431" y="544"/>
                  </a:lnTo>
                  <a:lnTo>
                    <a:pt x="425" y="537"/>
                  </a:lnTo>
                  <a:lnTo>
                    <a:pt x="424" y="534"/>
                  </a:lnTo>
                  <a:lnTo>
                    <a:pt x="424" y="531"/>
                  </a:lnTo>
                  <a:lnTo>
                    <a:pt x="427" y="528"/>
                  </a:lnTo>
                  <a:lnTo>
                    <a:pt x="438" y="529"/>
                  </a:lnTo>
                  <a:lnTo>
                    <a:pt x="443" y="526"/>
                  </a:lnTo>
                  <a:lnTo>
                    <a:pt x="441" y="520"/>
                  </a:lnTo>
                  <a:lnTo>
                    <a:pt x="439" y="518"/>
                  </a:lnTo>
                  <a:lnTo>
                    <a:pt x="437" y="518"/>
                  </a:lnTo>
                  <a:lnTo>
                    <a:pt x="435" y="519"/>
                  </a:lnTo>
                  <a:lnTo>
                    <a:pt x="432" y="520"/>
                  </a:lnTo>
                  <a:lnTo>
                    <a:pt x="428" y="519"/>
                  </a:lnTo>
                  <a:lnTo>
                    <a:pt x="428" y="518"/>
                  </a:lnTo>
                  <a:lnTo>
                    <a:pt x="427" y="516"/>
                  </a:lnTo>
                  <a:lnTo>
                    <a:pt x="425" y="513"/>
                  </a:lnTo>
                  <a:lnTo>
                    <a:pt x="420" y="509"/>
                  </a:lnTo>
                  <a:lnTo>
                    <a:pt x="420" y="507"/>
                  </a:lnTo>
                  <a:lnTo>
                    <a:pt x="434" y="497"/>
                  </a:lnTo>
                  <a:lnTo>
                    <a:pt x="438" y="494"/>
                  </a:lnTo>
                  <a:lnTo>
                    <a:pt x="444" y="494"/>
                  </a:lnTo>
                  <a:lnTo>
                    <a:pt x="449" y="494"/>
                  </a:lnTo>
                  <a:lnTo>
                    <a:pt x="456" y="495"/>
                  </a:lnTo>
                  <a:lnTo>
                    <a:pt x="461" y="497"/>
                  </a:lnTo>
                  <a:lnTo>
                    <a:pt x="465" y="500"/>
                  </a:lnTo>
                  <a:lnTo>
                    <a:pt x="467" y="498"/>
                  </a:lnTo>
                  <a:lnTo>
                    <a:pt x="473" y="494"/>
                  </a:lnTo>
                  <a:lnTo>
                    <a:pt x="476" y="492"/>
                  </a:lnTo>
                  <a:lnTo>
                    <a:pt x="476" y="488"/>
                  </a:lnTo>
                  <a:lnTo>
                    <a:pt x="476" y="475"/>
                  </a:lnTo>
                  <a:lnTo>
                    <a:pt x="476" y="474"/>
                  </a:lnTo>
                  <a:lnTo>
                    <a:pt x="478" y="473"/>
                  </a:lnTo>
                  <a:lnTo>
                    <a:pt x="483" y="473"/>
                  </a:lnTo>
                  <a:lnTo>
                    <a:pt x="485" y="472"/>
                  </a:lnTo>
                  <a:lnTo>
                    <a:pt x="484" y="469"/>
                  </a:lnTo>
                  <a:lnTo>
                    <a:pt x="482" y="467"/>
                  </a:lnTo>
                  <a:lnTo>
                    <a:pt x="484" y="464"/>
                  </a:lnTo>
                  <a:lnTo>
                    <a:pt x="486" y="463"/>
                  </a:lnTo>
                  <a:lnTo>
                    <a:pt x="495" y="462"/>
                  </a:lnTo>
                  <a:lnTo>
                    <a:pt x="500" y="460"/>
                  </a:lnTo>
                  <a:lnTo>
                    <a:pt x="511" y="454"/>
                  </a:lnTo>
                  <a:lnTo>
                    <a:pt x="515" y="453"/>
                  </a:lnTo>
                  <a:lnTo>
                    <a:pt x="516" y="452"/>
                  </a:lnTo>
                  <a:lnTo>
                    <a:pt x="519" y="446"/>
                  </a:lnTo>
                  <a:lnTo>
                    <a:pt x="522" y="444"/>
                  </a:lnTo>
                  <a:lnTo>
                    <a:pt x="525" y="445"/>
                  </a:lnTo>
                  <a:lnTo>
                    <a:pt x="528" y="447"/>
                  </a:lnTo>
                  <a:lnTo>
                    <a:pt x="529" y="449"/>
                  </a:lnTo>
                  <a:lnTo>
                    <a:pt x="531" y="451"/>
                  </a:lnTo>
                  <a:lnTo>
                    <a:pt x="551" y="446"/>
                  </a:lnTo>
                  <a:lnTo>
                    <a:pt x="550" y="368"/>
                  </a:lnTo>
                  <a:lnTo>
                    <a:pt x="539" y="358"/>
                  </a:lnTo>
                  <a:lnTo>
                    <a:pt x="508" y="344"/>
                  </a:lnTo>
                  <a:lnTo>
                    <a:pt x="485" y="329"/>
                  </a:lnTo>
                  <a:lnTo>
                    <a:pt x="475" y="292"/>
                  </a:lnTo>
                  <a:lnTo>
                    <a:pt x="462" y="257"/>
                  </a:lnTo>
                  <a:lnTo>
                    <a:pt x="438" y="219"/>
                  </a:lnTo>
                  <a:lnTo>
                    <a:pt x="415" y="194"/>
                  </a:lnTo>
                  <a:lnTo>
                    <a:pt x="436" y="169"/>
                  </a:lnTo>
                  <a:lnTo>
                    <a:pt x="444" y="150"/>
                  </a:lnTo>
                  <a:lnTo>
                    <a:pt x="459" y="142"/>
                  </a:lnTo>
                  <a:lnTo>
                    <a:pt x="477" y="126"/>
                  </a:lnTo>
                  <a:lnTo>
                    <a:pt x="493" y="116"/>
                  </a:lnTo>
                  <a:lnTo>
                    <a:pt x="514" y="129"/>
                  </a:lnTo>
                  <a:lnTo>
                    <a:pt x="536" y="127"/>
                  </a:lnTo>
                  <a:lnTo>
                    <a:pt x="557" y="137"/>
                  </a:lnTo>
                  <a:lnTo>
                    <a:pt x="565" y="116"/>
                  </a:lnTo>
                  <a:lnTo>
                    <a:pt x="589" y="124"/>
                  </a:lnTo>
                  <a:lnTo>
                    <a:pt x="612" y="121"/>
                  </a:lnTo>
                  <a:lnTo>
                    <a:pt x="632" y="108"/>
                  </a:lnTo>
                  <a:lnTo>
                    <a:pt x="658" y="95"/>
                  </a:lnTo>
                  <a:lnTo>
                    <a:pt x="695" y="89"/>
                  </a:lnTo>
                  <a:lnTo>
                    <a:pt x="725" y="92"/>
                  </a:lnTo>
                  <a:lnTo>
                    <a:pt x="757" y="100"/>
                  </a:lnTo>
                  <a:lnTo>
                    <a:pt x="791" y="103"/>
                  </a:lnTo>
                  <a:lnTo>
                    <a:pt x="788" y="71"/>
                  </a:lnTo>
                  <a:lnTo>
                    <a:pt x="773" y="37"/>
                  </a:lnTo>
                  <a:lnTo>
                    <a:pt x="761" y="0"/>
                  </a:lnTo>
                  <a:lnTo>
                    <a:pt x="767" y="1"/>
                  </a:lnTo>
                  <a:lnTo>
                    <a:pt x="807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34" y="15"/>
                  </a:lnTo>
                  <a:lnTo>
                    <a:pt x="840" y="29"/>
                  </a:lnTo>
                  <a:lnTo>
                    <a:pt x="845" y="36"/>
                  </a:lnTo>
                  <a:lnTo>
                    <a:pt x="849" y="39"/>
                  </a:lnTo>
                  <a:lnTo>
                    <a:pt x="860" y="39"/>
                  </a:lnTo>
                  <a:lnTo>
                    <a:pt x="888" y="46"/>
                  </a:lnTo>
                  <a:lnTo>
                    <a:pt x="909" y="48"/>
                  </a:lnTo>
                  <a:lnTo>
                    <a:pt x="913" y="49"/>
                  </a:lnTo>
                  <a:lnTo>
                    <a:pt x="917" y="54"/>
                  </a:lnTo>
                  <a:lnTo>
                    <a:pt x="918" y="57"/>
                  </a:lnTo>
                  <a:lnTo>
                    <a:pt x="919" y="61"/>
                  </a:lnTo>
                  <a:lnTo>
                    <a:pt x="921" y="64"/>
                  </a:lnTo>
                  <a:lnTo>
                    <a:pt x="924" y="65"/>
                  </a:lnTo>
                  <a:lnTo>
                    <a:pt x="929" y="64"/>
                  </a:lnTo>
                  <a:lnTo>
                    <a:pt x="931" y="64"/>
                  </a:lnTo>
                  <a:lnTo>
                    <a:pt x="946" y="74"/>
                  </a:lnTo>
                  <a:lnTo>
                    <a:pt x="969" y="83"/>
                  </a:lnTo>
                  <a:lnTo>
                    <a:pt x="974" y="86"/>
                  </a:lnTo>
                  <a:lnTo>
                    <a:pt x="975" y="104"/>
                  </a:lnTo>
                  <a:lnTo>
                    <a:pt x="975" y="108"/>
                  </a:lnTo>
                  <a:lnTo>
                    <a:pt x="978" y="111"/>
                  </a:lnTo>
                  <a:lnTo>
                    <a:pt x="981" y="110"/>
                  </a:lnTo>
                  <a:lnTo>
                    <a:pt x="983" y="109"/>
                  </a:lnTo>
                  <a:lnTo>
                    <a:pt x="986" y="108"/>
                  </a:lnTo>
                  <a:lnTo>
                    <a:pt x="988" y="110"/>
                  </a:lnTo>
                  <a:lnTo>
                    <a:pt x="993" y="114"/>
                  </a:lnTo>
                  <a:lnTo>
                    <a:pt x="995" y="115"/>
                  </a:lnTo>
                  <a:lnTo>
                    <a:pt x="995" y="124"/>
                  </a:lnTo>
                  <a:lnTo>
                    <a:pt x="990" y="146"/>
                  </a:lnTo>
                  <a:lnTo>
                    <a:pt x="994" y="154"/>
                  </a:lnTo>
                  <a:lnTo>
                    <a:pt x="998" y="156"/>
                  </a:lnTo>
                  <a:lnTo>
                    <a:pt x="1002" y="154"/>
                  </a:lnTo>
                  <a:lnTo>
                    <a:pt x="1005" y="152"/>
                  </a:lnTo>
                  <a:lnTo>
                    <a:pt x="1009" y="151"/>
                  </a:lnTo>
                  <a:lnTo>
                    <a:pt x="1013" y="152"/>
                  </a:lnTo>
                  <a:lnTo>
                    <a:pt x="1013" y="156"/>
                  </a:lnTo>
                  <a:lnTo>
                    <a:pt x="1014" y="160"/>
                  </a:lnTo>
                  <a:lnTo>
                    <a:pt x="1016" y="163"/>
                  </a:lnTo>
                  <a:lnTo>
                    <a:pt x="1022" y="165"/>
                  </a:lnTo>
                  <a:lnTo>
                    <a:pt x="1025" y="160"/>
                  </a:lnTo>
                  <a:lnTo>
                    <a:pt x="1027" y="151"/>
                  </a:lnTo>
                  <a:lnTo>
                    <a:pt x="1029" y="143"/>
                  </a:lnTo>
                  <a:lnTo>
                    <a:pt x="1035" y="145"/>
                  </a:lnTo>
                  <a:lnTo>
                    <a:pt x="1052" y="147"/>
                  </a:lnTo>
                  <a:lnTo>
                    <a:pt x="1058" y="151"/>
                  </a:lnTo>
                  <a:lnTo>
                    <a:pt x="1063" y="159"/>
                  </a:lnTo>
                  <a:lnTo>
                    <a:pt x="1064" y="163"/>
                  </a:lnTo>
                  <a:lnTo>
                    <a:pt x="1065" y="168"/>
                  </a:lnTo>
                  <a:lnTo>
                    <a:pt x="1063" y="171"/>
                  </a:lnTo>
                  <a:lnTo>
                    <a:pt x="1062" y="174"/>
                  </a:lnTo>
                  <a:lnTo>
                    <a:pt x="1061" y="177"/>
                  </a:lnTo>
                  <a:lnTo>
                    <a:pt x="1062" y="181"/>
                  </a:lnTo>
                  <a:lnTo>
                    <a:pt x="1065" y="186"/>
                  </a:lnTo>
                  <a:lnTo>
                    <a:pt x="1072" y="190"/>
                  </a:lnTo>
                  <a:lnTo>
                    <a:pt x="1076" y="194"/>
                  </a:lnTo>
                  <a:lnTo>
                    <a:pt x="1080" y="203"/>
                  </a:lnTo>
                  <a:lnTo>
                    <a:pt x="1083" y="207"/>
                  </a:lnTo>
                  <a:lnTo>
                    <a:pt x="1087" y="209"/>
                  </a:lnTo>
                  <a:lnTo>
                    <a:pt x="1090" y="212"/>
                  </a:lnTo>
                  <a:lnTo>
                    <a:pt x="1102" y="216"/>
                  </a:lnTo>
                  <a:lnTo>
                    <a:pt x="1104" y="219"/>
                  </a:lnTo>
                  <a:lnTo>
                    <a:pt x="1109" y="231"/>
                  </a:lnTo>
                  <a:lnTo>
                    <a:pt x="1111" y="239"/>
                  </a:lnTo>
                  <a:lnTo>
                    <a:pt x="1109" y="247"/>
                  </a:lnTo>
                  <a:lnTo>
                    <a:pt x="1099" y="261"/>
                  </a:lnTo>
                  <a:lnTo>
                    <a:pt x="1094" y="276"/>
                  </a:lnTo>
                  <a:lnTo>
                    <a:pt x="1092" y="283"/>
                  </a:lnTo>
                  <a:lnTo>
                    <a:pt x="1092" y="292"/>
                  </a:lnTo>
                  <a:lnTo>
                    <a:pt x="1096" y="297"/>
                  </a:lnTo>
                  <a:lnTo>
                    <a:pt x="1121" y="308"/>
                  </a:lnTo>
                  <a:lnTo>
                    <a:pt x="1128" y="313"/>
                  </a:lnTo>
                  <a:lnTo>
                    <a:pt x="1133" y="319"/>
                  </a:lnTo>
                  <a:lnTo>
                    <a:pt x="1138" y="324"/>
                  </a:lnTo>
                  <a:lnTo>
                    <a:pt x="1147" y="327"/>
                  </a:lnTo>
                  <a:lnTo>
                    <a:pt x="1152" y="334"/>
                  </a:lnTo>
                  <a:lnTo>
                    <a:pt x="1158" y="339"/>
                  </a:lnTo>
                  <a:lnTo>
                    <a:pt x="1163" y="344"/>
                  </a:lnTo>
                  <a:lnTo>
                    <a:pt x="1164" y="353"/>
                  </a:lnTo>
                  <a:lnTo>
                    <a:pt x="1161" y="371"/>
                  </a:lnTo>
                  <a:lnTo>
                    <a:pt x="1163" y="379"/>
                  </a:lnTo>
                  <a:lnTo>
                    <a:pt x="1171" y="399"/>
                  </a:lnTo>
                  <a:lnTo>
                    <a:pt x="1174" y="402"/>
                  </a:lnTo>
                  <a:lnTo>
                    <a:pt x="1182" y="409"/>
                  </a:lnTo>
                  <a:lnTo>
                    <a:pt x="1185" y="412"/>
                  </a:lnTo>
                  <a:lnTo>
                    <a:pt x="1190" y="427"/>
                  </a:lnTo>
                  <a:lnTo>
                    <a:pt x="1195" y="432"/>
                  </a:lnTo>
                  <a:lnTo>
                    <a:pt x="1204" y="433"/>
                  </a:lnTo>
                  <a:lnTo>
                    <a:pt x="1204" y="441"/>
                  </a:lnTo>
                  <a:lnTo>
                    <a:pt x="1206" y="447"/>
                  </a:lnTo>
                  <a:lnTo>
                    <a:pt x="1206" y="453"/>
                  </a:lnTo>
                  <a:lnTo>
                    <a:pt x="1201" y="460"/>
                  </a:lnTo>
                  <a:lnTo>
                    <a:pt x="1196" y="465"/>
                  </a:lnTo>
                  <a:lnTo>
                    <a:pt x="1185" y="474"/>
                  </a:lnTo>
                  <a:lnTo>
                    <a:pt x="1180" y="475"/>
                  </a:lnTo>
                  <a:lnTo>
                    <a:pt x="1176" y="478"/>
                  </a:lnTo>
                  <a:lnTo>
                    <a:pt x="1161" y="494"/>
                  </a:lnTo>
                  <a:lnTo>
                    <a:pt x="1157" y="507"/>
                  </a:lnTo>
                  <a:lnTo>
                    <a:pt x="1153" y="512"/>
                  </a:lnTo>
                  <a:lnTo>
                    <a:pt x="1147" y="517"/>
                  </a:lnTo>
                  <a:lnTo>
                    <a:pt x="1142" y="518"/>
                  </a:lnTo>
                  <a:lnTo>
                    <a:pt x="1136" y="523"/>
                  </a:lnTo>
                  <a:lnTo>
                    <a:pt x="1132" y="525"/>
                  </a:lnTo>
                  <a:lnTo>
                    <a:pt x="1128" y="525"/>
                  </a:lnTo>
                  <a:lnTo>
                    <a:pt x="1118" y="523"/>
                  </a:lnTo>
                  <a:lnTo>
                    <a:pt x="1113" y="523"/>
                  </a:lnTo>
                  <a:lnTo>
                    <a:pt x="1109" y="525"/>
                  </a:lnTo>
                  <a:lnTo>
                    <a:pt x="1100" y="527"/>
                  </a:lnTo>
                  <a:lnTo>
                    <a:pt x="1097" y="529"/>
                  </a:lnTo>
                  <a:lnTo>
                    <a:pt x="1093" y="531"/>
                  </a:lnTo>
                  <a:lnTo>
                    <a:pt x="1087" y="541"/>
                  </a:lnTo>
                  <a:lnTo>
                    <a:pt x="1082" y="543"/>
                  </a:lnTo>
                  <a:lnTo>
                    <a:pt x="1079" y="543"/>
                  </a:lnTo>
                  <a:lnTo>
                    <a:pt x="1076" y="542"/>
                  </a:lnTo>
                  <a:lnTo>
                    <a:pt x="1072" y="543"/>
                  </a:lnTo>
                  <a:lnTo>
                    <a:pt x="1070" y="549"/>
                  </a:lnTo>
                  <a:lnTo>
                    <a:pt x="1070" y="553"/>
                  </a:lnTo>
                  <a:lnTo>
                    <a:pt x="1072" y="555"/>
                  </a:lnTo>
                  <a:lnTo>
                    <a:pt x="1076" y="555"/>
                  </a:lnTo>
                  <a:lnTo>
                    <a:pt x="1080" y="554"/>
                  </a:lnTo>
                  <a:lnTo>
                    <a:pt x="1085" y="559"/>
                  </a:lnTo>
                  <a:lnTo>
                    <a:pt x="1087" y="569"/>
                  </a:lnTo>
                  <a:lnTo>
                    <a:pt x="1089" y="587"/>
                  </a:lnTo>
                  <a:lnTo>
                    <a:pt x="1092" y="597"/>
                  </a:lnTo>
                  <a:lnTo>
                    <a:pt x="1096" y="605"/>
                  </a:lnTo>
                  <a:lnTo>
                    <a:pt x="1102" y="613"/>
                  </a:lnTo>
                  <a:lnTo>
                    <a:pt x="1109" y="620"/>
                  </a:lnTo>
                  <a:lnTo>
                    <a:pt x="1118" y="637"/>
                  </a:lnTo>
                  <a:lnTo>
                    <a:pt x="1116" y="647"/>
                  </a:lnTo>
                  <a:lnTo>
                    <a:pt x="1112" y="655"/>
                  </a:lnTo>
                  <a:lnTo>
                    <a:pt x="1090" y="690"/>
                  </a:lnTo>
                  <a:lnTo>
                    <a:pt x="1089" y="692"/>
                  </a:lnTo>
                  <a:lnTo>
                    <a:pt x="1090" y="695"/>
                  </a:lnTo>
                  <a:lnTo>
                    <a:pt x="1090" y="697"/>
                  </a:lnTo>
                  <a:lnTo>
                    <a:pt x="1089" y="699"/>
                  </a:lnTo>
                  <a:lnTo>
                    <a:pt x="1084" y="701"/>
                  </a:lnTo>
                  <a:lnTo>
                    <a:pt x="1082" y="702"/>
                  </a:lnTo>
                  <a:lnTo>
                    <a:pt x="1082" y="706"/>
                  </a:lnTo>
                  <a:lnTo>
                    <a:pt x="1082" y="711"/>
                  </a:lnTo>
                  <a:lnTo>
                    <a:pt x="1082" y="715"/>
                  </a:lnTo>
                  <a:lnTo>
                    <a:pt x="1080" y="719"/>
                  </a:lnTo>
                  <a:lnTo>
                    <a:pt x="1072" y="712"/>
                  </a:lnTo>
                  <a:lnTo>
                    <a:pt x="1069" y="717"/>
                  </a:lnTo>
                  <a:lnTo>
                    <a:pt x="1070" y="744"/>
                  </a:lnTo>
                  <a:lnTo>
                    <a:pt x="1070" y="748"/>
                  </a:lnTo>
                  <a:lnTo>
                    <a:pt x="1069" y="753"/>
                  </a:lnTo>
                  <a:lnTo>
                    <a:pt x="1063" y="763"/>
                  </a:lnTo>
                  <a:lnTo>
                    <a:pt x="1065" y="766"/>
                  </a:lnTo>
                  <a:lnTo>
                    <a:pt x="1070" y="768"/>
                  </a:lnTo>
                  <a:lnTo>
                    <a:pt x="1075" y="768"/>
                  </a:lnTo>
                  <a:lnTo>
                    <a:pt x="1080" y="768"/>
                  </a:lnTo>
                  <a:lnTo>
                    <a:pt x="1085" y="768"/>
                  </a:lnTo>
                  <a:lnTo>
                    <a:pt x="1089" y="773"/>
                  </a:lnTo>
                  <a:lnTo>
                    <a:pt x="1091" y="778"/>
                  </a:lnTo>
                  <a:lnTo>
                    <a:pt x="1092" y="788"/>
                  </a:lnTo>
                  <a:lnTo>
                    <a:pt x="1092" y="788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7959725" y="2447925"/>
              <a:ext cx="1500" cy="1500"/>
            </a:xfrm>
            <a:prstGeom prst="rect">
              <a:avLst/>
            </a:prstGeom>
            <a:solidFill>
              <a:srgbClr val="B4B4B4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8467725" y="3973513"/>
              <a:ext cx="1500" cy="1500"/>
            </a:xfrm>
            <a:prstGeom prst="rect">
              <a:avLst/>
            </a:prstGeom>
            <a:solidFill>
              <a:srgbClr val="B4B4B4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9777413" y="3800475"/>
              <a:ext cx="1500" cy="1500"/>
            </a:xfrm>
            <a:prstGeom prst="rect">
              <a:avLst/>
            </a:prstGeom>
            <a:solidFill>
              <a:srgbClr val="B4B4B4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USTOM_2">
    <p:bg>
      <p:bgPr>
        <a:solidFill>
          <a:srgbClr val="F2F2F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90250" y="2166600"/>
            <a:ext cx="31689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None/>
              <a:defRPr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490250" y="2976900"/>
            <a:ext cx="261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alexandra@dataactlab.com</a:t>
            </a:r>
            <a:endParaRPr sz="1400" b="0" i="0" u="none" strike="noStrike" cap="none">
              <a:solidFill>
                <a:srgbClr val="42424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Thiago@dataactlab.com</a:t>
            </a:r>
            <a:endParaRPr sz="1400" b="0" i="0" u="none" strike="noStrike" cap="none">
              <a:solidFill>
                <a:srgbClr val="42424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592575" y="3592500"/>
            <a:ext cx="239700" cy="23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  <a:moveTo>
                  <a:pt x="88494" y="38988"/>
                </a:moveTo>
                <a:cubicBezTo>
                  <a:pt x="86327" y="40255"/>
                  <a:pt x="83933" y="41172"/>
                  <a:pt x="81388" y="41666"/>
                </a:cubicBezTo>
                <a:cubicBezTo>
                  <a:pt x="79344" y="39522"/>
                  <a:pt x="76438" y="38188"/>
                  <a:pt x="73216" y="38188"/>
                </a:cubicBezTo>
                <a:cubicBezTo>
                  <a:pt x="67038" y="38188"/>
                  <a:pt x="62027" y="43122"/>
                  <a:pt x="62027" y="49200"/>
                </a:cubicBezTo>
                <a:cubicBezTo>
                  <a:pt x="62027" y="50061"/>
                  <a:pt x="62127" y="50900"/>
                  <a:pt x="62316" y="51711"/>
                </a:cubicBezTo>
                <a:cubicBezTo>
                  <a:pt x="53016" y="51250"/>
                  <a:pt x="44772" y="46866"/>
                  <a:pt x="39250" y="40200"/>
                </a:cubicBezTo>
                <a:cubicBezTo>
                  <a:pt x="38288" y="41833"/>
                  <a:pt x="37738" y="43716"/>
                  <a:pt x="37738" y="45738"/>
                </a:cubicBezTo>
                <a:cubicBezTo>
                  <a:pt x="37738" y="49561"/>
                  <a:pt x="39711" y="52933"/>
                  <a:pt x="42716" y="54905"/>
                </a:cubicBezTo>
                <a:cubicBezTo>
                  <a:pt x="40883" y="54850"/>
                  <a:pt x="39155" y="54355"/>
                  <a:pt x="37644" y="53527"/>
                </a:cubicBezTo>
                <a:cubicBezTo>
                  <a:pt x="37644" y="53577"/>
                  <a:pt x="37644" y="53616"/>
                  <a:pt x="37644" y="53666"/>
                </a:cubicBezTo>
                <a:cubicBezTo>
                  <a:pt x="37644" y="59005"/>
                  <a:pt x="41505" y="63455"/>
                  <a:pt x="46622" y="64466"/>
                </a:cubicBezTo>
                <a:cubicBezTo>
                  <a:pt x="45683" y="64722"/>
                  <a:pt x="44694" y="64850"/>
                  <a:pt x="43672" y="64850"/>
                </a:cubicBezTo>
                <a:cubicBezTo>
                  <a:pt x="42955" y="64850"/>
                  <a:pt x="42250" y="64783"/>
                  <a:pt x="41572" y="64655"/>
                </a:cubicBezTo>
                <a:cubicBezTo>
                  <a:pt x="42994" y="69033"/>
                  <a:pt x="47127" y="72216"/>
                  <a:pt x="52022" y="72305"/>
                </a:cubicBezTo>
                <a:cubicBezTo>
                  <a:pt x="48188" y="75261"/>
                  <a:pt x="43366" y="77016"/>
                  <a:pt x="38122" y="77016"/>
                </a:cubicBezTo>
                <a:cubicBezTo>
                  <a:pt x="37216" y="77016"/>
                  <a:pt x="36333" y="76972"/>
                  <a:pt x="35455" y="76872"/>
                </a:cubicBezTo>
                <a:cubicBezTo>
                  <a:pt x="40411" y="79988"/>
                  <a:pt x="46288" y="81816"/>
                  <a:pt x="52611" y="81816"/>
                </a:cubicBezTo>
                <a:cubicBezTo>
                  <a:pt x="73194" y="81816"/>
                  <a:pt x="84450" y="65033"/>
                  <a:pt x="84450" y="50477"/>
                </a:cubicBezTo>
                <a:cubicBezTo>
                  <a:pt x="84450" y="50000"/>
                  <a:pt x="84438" y="49527"/>
                  <a:pt x="84416" y="49055"/>
                </a:cubicBezTo>
                <a:cubicBezTo>
                  <a:pt x="86600" y="47500"/>
                  <a:pt x="88500" y="45561"/>
                  <a:pt x="90000" y="43355"/>
                </a:cubicBezTo>
                <a:cubicBezTo>
                  <a:pt x="87994" y="44227"/>
                  <a:pt x="85838" y="44816"/>
                  <a:pt x="83572" y="45083"/>
                </a:cubicBezTo>
                <a:cubicBezTo>
                  <a:pt x="85883" y="43722"/>
                  <a:pt x="87655" y="41566"/>
                  <a:pt x="88494" y="38988"/>
                </a:cubicBezTo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endParaRPr sz="29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901589" y="3592500"/>
            <a:ext cx="239700" cy="23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5422" y="47044"/>
                </a:moveTo>
                <a:cubicBezTo>
                  <a:pt x="65422" y="44838"/>
                  <a:pt x="65650" y="43655"/>
                  <a:pt x="69044" y="43655"/>
                </a:cubicBezTo>
                <a:lnTo>
                  <a:pt x="73577" y="43655"/>
                </a:lnTo>
                <a:lnTo>
                  <a:pt x="73577" y="35450"/>
                </a:lnTo>
                <a:lnTo>
                  <a:pt x="66322" y="35450"/>
                </a:lnTo>
                <a:cubicBezTo>
                  <a:pt x="57605" y="35450"/>
                  <a:pt x="54533" y="39555"/>
                  <a:pt x="54533" y="46461"/>
                </a:cubicBezTo>
                <a:lnTo>
                  <a:pt x="54533" y="51788"/>
                </a:lnTo>
                <a:lnTo>
                  <a:pt x="49094" y="51788"/>
                </a:lnTo>
                <a:lnTo>
                  <a:pt x="49094" y="60000"/>
                </a:lnTo>
                <a:lnTo>
                  <a:pt x="54533" y="60000"/>
                </a:lnTo>
                <a:lnTo>
                  <a:pt x="54533" y="84550"/>
                </a:lnTo>
                <a:lnTo>
                  <a:pt x="65411" y="84550"/>
                </a:lnTo>
                <a:lnTo>
                  <a:pt x="65411" y="60000"/>
                </a:lnTo>
                <a:lnTo>
                  <a:pt x="72672" y="60000"/>
                </a:lnTo>
                <a:lnTo>
                  <a:pt x="73633" y="51788"/>
                </a:lnTo>
                <a:lnTo>
                  <a:pt x="65411" y="51788"/>
                </a:lnTo>
                <a:cubicBezTo>
                  <a:pt x="65411" y="51788"/>
                  <a:pt x="65422" y="47044"/>
                  <a:pt x="65422" y="47044"/>
                </a:cubicBezTo>
                <a:close/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endParaRPr sz="29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5200"/>
              <a:buNone/>
              <a:defRPr sz="5200">
                <a:solidFill>
                  <a:srgbClr val="0056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●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○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■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●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○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■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●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○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700"/>
              <a:buFont typeface="Cambria"/>
              <a:buChar char="■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4939500" y="775750"/>
            <a:ext cx="3837000" cy="4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2100" b="1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Outline </a:t>
            </a:r>
            <a:endParaRPr sz="2100" b="1" dirty="0">
              <a:solidFill>
                <a:schemeClr val="tx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Linkages 8NDP, SDGs and Agenda 2063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ZA" dirty="0">
                <a:latin typeface="Avenir Book" panose="02000503020000020003"/>
              </a:rPr>
              <a:t>Gender Disaggregated Data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ZA" dirty="0">
                <a:latin typeface="Avenir Book" panose="02000503020000020003"/>
              </a:rPr>
              <a:t>Importance of Gender Disaggregated Data In VNR SDGS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Analysing data availability and data gaps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2023 VNR Main Messages</a:t>
            </a:r>
            <a:endParaRPr dirty="0">
              <a:solidFill>
                <a:schemeClr val="tx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Data Scorecard (disaggregation)</a:t>
            </a:r>
            <a:endParaRPr dirty="0">
              <a:solidFill>
                <a:schemeClr val="tx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Challenges</a:t>
            </a:r>
            <a:endParaRPr lang="en-US" dirty="0">
              <a:solidFill>
                <a:schemeClr val="tx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Way </a:t>
            </a:r>
            <a:r>
              <a:rPr lang="en" dirty="0" err="1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Fo</a:t>
            </a:r>
            <a:r>
              <a:rPr lang="en-GB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</a:t>
            </a:r>
            <a:r>
              <a:rPr lang="en" dirty="0">
                <a:solidFill>
                  <a:schemeClr val="tx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ward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67500" y="170346"/>
            <a:ext cx="4045200" cy="205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234408" y="254000"/>
            <a:ext cx="40452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FFFFFF"/>
              </a:buClr>
            </a:pPr>
            <a:r>
              <a:rPr lang="en-GB" b="1" dirty="0">
                <a:solidFill>
                  <a:srgbClr val="FFFFFF"/>
                </a:solidFill>
                <a:latin typeface="Avenir Book" panose="02000503020000020003"/>
                <a:cs typeface="Arial" panose="020B0604020202020204" pitchFamily="34" charset="0"/>
              </a:rPr>
              <a:t>Mainstreaming Gender in Sustainable Development Goals (SDGS) Monitoring and Reporting - Zambia</a:t>
            </a:r>
            <a:endParaRPr lang="en-US" sz="3200" b="1" dirty="0">
              <a:solidFill>
                <a:srgbClr val="FFFFFF"/>
              </a:solidFill>
              <a:latin typeface="Avenir Book" panose="02000503020000020003"/>
              <a:cs typeface="Arial" panose="020B0604020202020204" pitchFamily="34" charset="0"/>
            </a:endParaRPr>
          </a:p>
          <a:p>
            <a:endParaRPr lang="en-US" sz="2400" b="1" dirty="0">
              <a:latin typeface="Avenir Book" panose="02000503020000020003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/>
                <a:cs typeface="Arial" panose="020B0604020202020204" pitchFamily="34" charset="0"/>
              </a:rPr>
              <a:t>By:</a:t>
            </a:r>
          </a:p>
          <a:p>
            <a:r>
              <a:rPr lang="en-US" sz="2800" b="1" dirty="0" err="1">
                <a:latin typeface="Avenir Book" panose="02000503020000020003"/>
                <a:cs typeface="Arial" panose="020B0604020202020204" pitchFamily="34" charset="0"/>
              </a:rPr>
              <a:t>Emmah</a:t>
            </a:r>
            <a:r>
              <a:rPr lang="en-US" sz="2800" b="1" dirty="0">
                <a:latin typeface="Avenir Book" panose="02000503020000020003"/>
                <a:cs typeface="Arial" panose="020B0604020202020204" pitchFamily="34" charset="0"/>
              </a:rPr>
              <a:t> Phiri –Ms.</a:t>
            </a:r>
          </a:p>
          <a:p>
            <a:r>
              <a:rPr lang="en-US" sz="2800" b="1" dirty="0">
                <a:latin typeface="Avenir Book" panose="02000503020000020003"/>
                <a:cs typeface="Arial" panose="020B0604020202020204" pitchFamily="34" charset="0"/>
              </a:rPr>
              <a:t>Gender Analyst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" y="3377609"/>
            <a:ext cx="1440282" cy="12357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D626C1-6A06-4DC3-B6BD-83DDA18393AE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23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Avenir Book" panose="02000503020000020003" pitchFamily="2" charset="0"/>
                <a:cs typeface="Arial" panose="020B0604020202020204" pitchFamily="34" charset="0"/>
              </a:rPr>
              <a:t>Insufficient up-to-date and well disaggregated data for some SDG indicators and targets that rely on periodical surveys, exacerbated by inadequate administrative data systems.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Avenir Book" panose="02000503020000020003" pitchFamily="2" charset="0"/>
                <a:cs typeface="Arial" panose="020B0604020202020204" pitchFamily="34" charset="0"/>
              </a:rPr>
              <a:t>Low decentralisation of data and statistical systems on SDG indicators.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Avenir Book" panose="02000503020000020003" pitchFamily="2" charset="0"/>
                <a:cs typeface="Arial" panose="020B0604020202020204" pitchFamily="34" charset="0"/>
              </a:rPr>
              <a:t>Lack of information on the financing of the SDGs.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6C46A7-BB8B-4726-A7E8-F4669341FE5B}"/>
              </a:ext>
            </a:extLst>
          </p:cNvPr>
          <p:cNvSpPr txBox="1">
            <a:spLocks/>
          </p:cNvSpPr>
          <p:nvPr/>
        </p:nvSpPr>
        <p:spPr>
          <a:xfrm>
            <a:off x="8594725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F72A48A-FF22-4FAF-AF2C-CC46A282776B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568A"/>
              </a:buClr>
              <a:buSzPts val="2800"/>
            </a:pPr>
            <a:r>
              <a:rPr lang="en-US" sz="2800" dirty="0">
                <a:solidFill>
                  <a:srgbClr val="00568A"/>
                </a:solidFill>
                <a:latin typeface="Avenir Book" panose="02000503020000020003" pitchFamily="2" charset="0"/>
                <a:ea typeface="Oswald Regular"/>
                <a:cs typeface="Arial" panose="020B0604020202020204" pitchFamily="34" charset="0"/>
                <a:sym typeface="Oswald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07765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D626C1-6A06-4DC3-B6BD-83DDA18393AE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23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Avenir Book" panose="02000503020000020003" pitchFamily="2" charset="0"/>
                <a:cs typeface="Arial" panose="020B0604020202020204" pitchFamily="34" charset="0"/>
              </a:rPr>
              <a:t>The results in the progress and monitoring of the SDGs are mixed, with gaps in the availability of necessary data among the challenges.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Avenir Book" panose="02000503020000020003" pitchFamily="2" charset="0"/>
                <a:cs typeface="Arial" panose="020B0604020202020204" pitchFamily="34" charset="0"/>
              </a:rPr>
              <a:t>Zambia remains committed to building back better from the </a:t>
            </a:r>
            <a:r>
              <a:rPr lang="en-US" sz="2800" dirty="0" err="1">
                <a:latin typeface="Avenir Book" panose="02000503020000020003" pitchFamily="2" charset="0"/>
                <a:cs typeface="Arial" panose="020B0604020202020204" pitchFamily="34" charset="0"/>
              </a:rPr>
              <a:t>polycrisis</a:t>
            </a:r>
            <a:r>
              <a:rPr lang="en-US" sz="2800" dirty="0">
                <a:latin typeface="Avenir Book" panose="02000503020000020003" pitchFamily="2" charset="0"/>
                <a:cs typeface="Arial" panose="020B0604020202020204" pitchFamily="34" charset="0"/>
              </a:rPr>
              <a:t> and will continue to rely on support from partners in its development efforts.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6C46A7-BB8B-4726-A7E8-F4669341FE5B}"/>
              </a:ext>
            </a:extLst>
          </p:cNvPr>
          <p:cNvSpPr txBox="1">
            <a:spLocks/>
          </p:cNvSpPr>
          <p:nvPr/>
        </p:nvSpPr>
        <p:spPr>
          <a:xfrm>
            <a:off x="8594725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F72A48A-FF22-4FAF-AF2C-CC46A282776B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568A"/>
              </a:buClr>
              <a:buSzPts val="2800"/>
            </a:pPr>
            <a:r>
              <a:rPr lang="en-US" sz="2800" dirty="0">
                <a:solidFill>
                  <a:srgbClr val="00568A"/>
                </a:solidFill>
                <a:latin typeface="Avenir Book" panose="02000503020000020003" pitchFamily="2" charset="0"/>
                <a:ea typeface="Oswald Regular"/>
                <a:cs typeface="Arial" panose="020B0604020202020204" pitchFamily="34" charset="0"/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23210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311700" y="2017575"/>
            <a:ext cx="65272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br>
              <a:rPr lang="en-US" sz="1800" i="1" dirty="0">
                <a:latin typeface="Avenir Book" panose="02000503020000020003" pitchFamily="2" charset="0"/>
                <a:cs typeface="Arial" panose="020B0604020202020204" pitchFamily="34" charset="0"/>
              </a:rPr>
            </a:br>
            <a:endParaRPr lang="en-US" sz="1800" i="1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6A85C-A3B9-4377-8424-4D96394AE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888" y="4311650"/>
            <a:ext cx="1339112" cy="8304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0C5AE-BF19-47C9-9782-F9573626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50"/>
            <a:ext cx="9144000" cy="420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063DD-EBAB-4084-9AD3-9EE09522C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434" y="4387290"/>
            <a:ext cx="3456732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LINKAGES NDP-9 AND SDGS AND AGENDA 2063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D626C1-6A06-4DC3-B6BD-83DDA18393AE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23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  <a:cs typeface="Calibri" panose="020F0502020204030204" pitchFamily="34" charset="0"/>
              </a:rPr>
              <a:t>Zambia is committed to implement the 2030 Agenda and its 17 SDGs.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  <a:cs typeface="Calibri" panose="020F0502020204030204" pitchFamily="34" charset="0"/>
              </a:rPr>
              <a:t>This commitment was reaffirmed in the first 2020VNR Report.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  <a:cs typeface="Calibri" panose="020F0502020204030204" pitchFamily="34" charset="0"/>
              </a:rPr>
              <a:t>Efforts have been made to align and embed the SDGs into the 8NDP, as well as within the M&amp;E Framework.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  <a:cs typeface="Calibri" panose="020F0502020204030204" pitchFamily="34" charset="0"/>
              </a:rPr>
              <a:t>8NDP is 87% aligned to the SDGs, underscoring Zambia's commitment to the 2030 Agenda.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8BC87B-B046-455D-8B48-0BE67E05D187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US" sz="2800" b="1" dirty="0">
                <a:solidFill>
                  <a:srgbClr val="00568A"/>
                </a:solidFill>
                <a:latin typeface="Avenir Book" panose="02000503020000020003" pitchFamily="2" charset="0"/>
                <a:cs typeface="Arial" panose="020B0604020202020204" pitchFamily="34" charset="0"/>
                <a:sym typeface="Arial"/>
              </a:rPr>
              <a:t>LINKAGES 8NDP, 2030 AGENDA AND SDGS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6C46A7-BB8B-4726-A7E8-F4669341FE5B}"/>
              </a:ext>
            </a:extLst>
          </p:cNvPr>
          <p:cNvSpPr txBox="1">
            <a:spLocks/>
          </p:cNvSpPr>
          <p:nvPr/>
        </p:nvSpPr>
        <p:spPr>
          <a:xfrm>
            <a:off x="8594725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3876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30C1-51DB-417F-BACA-447EFC56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55600"/>
            <a:ext cx="8267150" cy="755700"/>
          </a:xfrm>
        </p:spPr>
        <p:txBody>
          <a:bodyPr/>
          <a:lstStyle/>
          <a:p>
            <a:r>
              <a:rPr lang="en-ZA" b="1" dirty="0">
                <a:latin typeface="Avenir Book" panose="02000503020000020003"/>
              </a:rPr>
              <a:t>Gender Disaggregated Data</a:t>
            </a:r>
            <a:endParaRPr lang="en-ZA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58270-997C-4581-82C3-182EEDC9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8552900" cy="334115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GB" sz="2000" dirty="0">
                <a:latin typeface="Avenir Book" panose="02000503020000020003"/>
              </a:rPr>
              <a:t>Gender disaggregated data is sub-categorised into a typically binary distinction of female and male;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Avenir Book" panose="02000503020000020003"/>
              </a:rPr>
              <a:t>This GDD provides visibility into how programming targets and impacts women and girls; and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Avenir Book" panose="02000503020000020003"/>
              </a:rPr>
              <a:t>Without GDD women and girls are effectively invisible.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2000" b="1" dirty="0">
              <a:latin typeface="Avenir Book" panose="02000503020000020003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000" b="1" dirty="0">
                <a:latin typeface="Avenir Book" panose="02000503020000020003"/>
              </a:rPr>
              <a:t>*Note: </a:t>
            </a:r>
            <a:r>
              <a:rPr lang="en-GB" sz="2000" dirty="0">
                <a:latin typeface="Avenir Book" panose="02000503020000020003"/>
              </a:rPr>
              <a:t>This the best practice for VNR Reporting because it helps evaluate how specific groups are performing in the various SDGs, </a:t>
            </a:r>
            <a:r>
              <a:rPr lang="en-GB" sz="2000" b="1" i="1" dirty="0">
                <a:latin typeface="Avenir Book" panose="02000503020000020003"/>
              </a:rPr>
              <a:t>Leaving No One Behind </a:t>
            </a:r>
            <a:r>
              <a:rPr lang="en-GB" sz="2000" dirty="0">
                <a:latin typeface="Avenir Book" panose="02000503020000020003"/>
              </a:rPr>
              <a:t>(LNOB).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840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F27D-C984-4BFF-BD74-15E92A37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55600"/>
            <a:ext cx="8387800" cy="755700"/>
          </a:xfrm>
        </p:spPr>
        <p:txBody>
          <a:bodyPr/>
          <a:lstStyle/>
          <a:p>
            <a:r>
              <a:rPr lang="en-ZA" b="1" dirty="0">
                <a:latin typeface="Avenir Book" panose="02000503020000020003"/>
              </a:rPr>
              <a:t>Importance of Gender Disaggregated Data In VNR SDGS</a:t>
            </a:r>
            <a:endParaRPr lang="en-ZA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142EE-BB5B-41F3-882A-B335620EB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8317950" cy="31794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1800" dirty="0">
                <a:latin typeface="Avenir Book" panose="02000503020000020003"/>
              </a:rPr>
              <a:t>It helps to expose hidden trends that can be concealed by aggregate (combined) data;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Avenir Book" panose="02000503020000020003"/>
            </a:endParaRPr>
          </a:p>
          <a:p>
            <a:pPr algn="just">
              <a:lnSpc>
                <a:spcPct val="100000"/>
              </a:lnSpc>
            </a:pPr>
            <a:r>
              <a:rPr lang="en-GB" sz="1800" dirty="0">
                <a:latin typeface="Avenir Book" panose="02000503020000020003"/>
              </a:rPr>
              <a:t>It can enable the identification of vulnerable populations (PWD, poor people);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Avenir Book" panose="02000503020000020003"/>
            </a:endParaRPr>
          </a:p>
          <a:p>
            <a:pPr algn="just">
              <a:lnSpc>
                <a:spcPct val="100000"/>
              </a:lnSpc>
            </a:pPr>
            <a:r>
              <a:rPr lang="en-GB" sz="1800" dirty="0">
                <a:latin typeface="Avenir Book" panose="02000503020000020003"/>
              </a:rPr>
              <a:t>It helps establish the scope of the problem so that appropriate interventions (human or financial resources) is done more equitably and accurately;  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GB" sz="1800" dirty="0">
              <a:latin typeface="Avenir Book" panose="02000503020000020003"/>
            </a:endParaRPr>
          </a:p>
          <a:p>
            <a:pPr algn="just">
              <a:lnSpc>
                <a:spcPct val="100000"/>
              </a:lnSpc>
            </a:pPr>
            <a:r>
              <a:rPr lang="en-GB" sz="1800" dirty="0">
                <a:latin typeface="Avenir Book" panose="02000503020000020003"/>
              </a:rPr>
              <a:t>It makes vulnerable groups more visible to policy makers; and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Avenir Book" panose="02000503020000020003"/>
            </a:endParaRPr>
          </a:p>
          <a:p>
            <a:pPr algn="just">
              <a:lnSpc>
                <a:spcPct val="100000"/>
              </a:lnSpc>
            </a:pPr>
            <a:r>
              <a:rPr lang="en-GB" sz="1800" dirty="0">
                <a:latin typeface="Avenir Book" panose="02000503020000020003"/>
              </a:rPr>
              <a:t>It provides for monitoring equity in gender resources and outcomes.</a:t>
            </a:r>
            <a:endParaRPr lang="en-ZA" sz="1800" dirty="0">
              <a:latin typeface="Avenir Book" panose="02000503020000020003"/>
            </a:endParaRPr>
          </a:p>
          <a:p>
            <a:pPr algn="just">
              <a:lnSpc>
                <a:spcPct val="100000"/>
              </a:lnSpc>
            </a:pPr>
            <a:endParaRPr lang="en-GB" dirty="0">
              <a:latin typeface="Avenir Book" panose="02000503020000020003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496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rial" panose="020B0604020202020204" pitchFamily="34" charset="0"/>
                <a:cs typeface="Arial" panose="020B0604020202020204" pitchFamily="34" charset="0"/>
              </a:rPr>
              <a:t>Linkages NDP-9 and SDGs and Agenda 2063 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8BC87B-B046-455D-8B48-0BE67E05D187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US" sz="2800" dirty="0">
                <a:solidFill>
                  <a:srgbClr val="00568A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GAP ANALYSIS - DATA AVAILABILITY </a:t>
            </a:r>
            <a:endParaRPr lang="en-US" sz="2800" dirty="0">
              <a:solidFill>
                <a:srgbClr val="00568A"/>
              </a:solidFill>
              <a:latin typeface="Avenir Book" panose="02000503020000020003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6C46A7-BB8B-4726-A7E8-F4669341FE5B}"/>
              </a:ext>
            </a:extLst>
          </p:cNvPr>
          <p:cNvSpPr txBox="1">
            <a:spLocks/>
          </p:cNvSpPr>
          <p:nvPr/>
        </p:nvSpPr>
        <p:spPr>
          <a:xfrm>
            <a:off x="8594725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641229" y="1107750"/>
            <a:ext cx="1953496" cy="30469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>
                <a:latin typeface="Avenir Book" panose="02000503020000020003" pitchFamily="2" charset="0"/>
                <a:cs typeface="Calibri" panose="020F0502020204030204" pitchFamily="34" charset="0"/>
              </a:rPr>
              <a:t>Monitoring of SDGs relies solely on “Official Statistics” that are either produced directly by Zamstats or by other recognized source and  endorsed by Zamstats </a:t>
            </a:r>
          </a:p>
          <a:p>
            <a:r>
              <a:rPr lang="en-US" sz="1600" i="1" dirty="0">
                <a:latin typeface="Avenir Book" panose="02000503020000020003" pitchFamily="2" charset="0"/>
                <a:cs typeface="Calibri" panose="020F0502020204030204" pitchFamily="34" charset="0"/>
              </a:rPr>
              <a:t>as official statistics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DA129F-244F-4F81-A9EE-E5723B619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80996"/>
              </p:ext>
            </p:extLst>
          </p:nvPr>
        </p:nvGraphicFramePr>
        <p:xfrm>
          <a:off x="311700" y="1232656"/>
          <a:ext cx="6170123" cy="315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311700" y="20175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Book" panose="02000503020000020003" pitchFamily="2" charset="0"/>
                <a:cs typeface="Arial" panose="020B0604020202020204" pitchFamily="34" charset="0"/>
              </a:rPr>
              <a:t>2023 VNR </a:t>
            </a:r>
            <a:br>
              <a:rPr lang="en" dirty="0">
                <a:latin typeface="Avenir Book" panose="02000503020000020003" pitchFamily="2" charset="0"/>
                <a:cs typeface="Arial" panose="020B0604020202020204" pitchFamily="34" charset="0"/>
              </a:rPr>
            </a:br>
            <a:r>
              <a:rPr lang="en" dirty="0">
                <a:latin typeface="Avenir Book" panose="02000503020000020003" pitchFamily="2" charset="0"/>
                <a:cs typeface="Arial" panose="020B0604020202020204" pitchFamily="34" charset="0"/>
              </a:rPr>
              <a:t>Data Scorecard</a:t>
            </a:r>
            <a:endParaRPr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73EB7EB-17C0-6B6F-AC25-AD815F4593B2}"/>
              </a:ext>
            </a:extLst>
          </p:cNvPr>
          <p:cNvSpPr/>
          <p:nvPr/>
        </p:nvSpPr>
        <p:spPr>
          <a:xfrm>
            <a:off x="1613394" y="3220951"/>
            <a:ext cx="399237" cy="405714"/>
          </a:xfrm>
          <a:custGeom>
            <a:avLst/>
            <a:gdLst/>
            <a:ahLst/>
            <a:cxnLst/>
            <a:rect l="l" t="t" r="r" b="b"/>
            <a:pathLst>
              <a:path w="399237" h="405714">
                <a:moveTo>
                  <a:pt x="0" y="405714"/>
                </a:moveTo>
                <a:lnTo>
                  <a:pt x="399237" y="405714"/>
                </a:lnTo>
                <a:lnTo>
                  <a:pt x="399237" y="0"/>
                </a:lnTo>
                <a:lnTo>
                  <a:pt x="0" y="0"/>
                </a:lnTo>
                <a:lnTo>
                  <a:pt x="0" y="40571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7D0E1382-F8EB-8D20-F32D-0D3E6044635C}"/>
              </a:ext>
            </a:extLst>
          </p:cNvPr>
          <p:cNvSpPr/>
          <p:nvPr/>
        </p:nvSpPr>
        <p:spPr>
          <a:xfrm>
            <a:off x="4105149" y="3152725"/>
            <a:ext cx="399237" cy="405714"/>
          </a:xfrm>
          <a:custGeom>
            <a:avLst/>
            <a:gdLst/>
            <a:ahLst/>
            <a:cxnLst/>
            <a:rect l="l" t="t" r="r" b="b"/>
            <a:pathLst>
              <a:path w="399237" h="405714">
                <a:moveTo>
                  <a:pt x="0" y="405714"/>
                </a:moveTo>
                <a:lnTo>
                  <a:pt x="399237" y="405714"/>
                </a:lnTo>
                <a:lnTo>
                  <a:pt x="399237" y="0"/>
                </a:lnTo>
                <a:lnTo>
                  <a:pt x="0" y="0"/>
                </a:lnTo>
                <a:lnTo>
                  <a:pt x="0" y="40571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894DB089-209E-AF7E-04F4-10E88E0CAB0C}"/>
              </a:ext>
            </a:extLst>
          </p:cNvPr>
          <p:cNvSpPr/>
          <p:nvPr/>
        </p:nvSpPr>
        <p:spPr>
          <a:xfrm>
            <a:off x="7041737" y="3152725"/>
            <a:ext cx="399237" cy="405714"/>
          </a:xfrm>
          <a:custGeom>
            <a:avLst/>
            <a:gdLst/>
            <a:ahLst/>
            <a:cxnLst/>
            <a:rect l="l" t="t" r="r" b="b"/>
            <a:pathLst>
              <a:path w="399237" h="405714">
                <a:moveTo>
                  <a:pt x="0" y="405714"/>
                </a:moveTo>
                <a:lnTo>
                  <a:pt x="399237" y="405714"/>
                </a:lnTo>
                <a:lnTo>
                  <a:pt x="399237" y="0"/>
                </a:lnTo>
                <a:lnTo>
                  <a:pt x="0" y="0"/>
                </a:lnTo>
                <a:lnTo>
                  <a:pt x="0" y="4057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19114-C069-5D9B-E85D-2A6772FD03CF}"/>
              </a:ext>
            </a:extLst>
          </p:cNvPr>
          <p:cNvSpPr txBox="1"/>
          <p:nvPr/>
        </p:nvSpPr>
        <p:spPr>
          <a:xfrm>
            <a:off x="1000930" y="3697900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On track or </a:t>
            </a:r>
          </a:p>
          <a:p>
            <a:r>
              <a:rPr lang="en-GB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progressing</a:t>
            </a:r>
            <a:endParaRPr lang="en-ZM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A514B-BC31-8044-8EB2-5B6A11BB28E4}"/>
              </a:ext>
            </a:extLst>
          </p:cNvPr>
          <p:cNvSpPr txBox="1"/>
          <p:nvPr/>
        </p:nvSpPr>
        <p:spPr>
          <a:xfrm>
            <a:off x="3326999" y="3590178"/>
            <a:ext cx="19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Moderately improving</a:t>
            </a:r>
          </a:p>
          <a:p>
            <a:r>
              <a:rPr lang="en-GB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and/or Stagnating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A89EF-DBB3-7E37-644F-F66CD27C2229}"/>
              </a:ext>
            </a:extLst>
          </p:cNvPr>
          <p:cNvSpPr txBox="1"/>
          <p:nvPr/>
        </p:nvSpPr>
        <p:spPr>
          <a:xfrm>
            <a:off x="6628866" y="369790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Decreasing</a:t>
            </a:r>
          </a:p>
        </p:txBody>
      </p:sp>
    </p:spTree>
    <p:extLst>
      <p:ext uri="{BB962C8B-B14F-4D97-AF65-F5344CB8AC3E}">
        <p14:creationId xmlns:p14="http://schemas.microsoft.com/office/powerpoint/2010/main" val="143611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6C46A7-BB8B-4726-A7E8-F4669341FE5B}"/>
              </a:ext>
            </a:extLst>
          </p:cNvPr>
          <p:cNvSpPr txBox="1">
            <a:spLocks/>
          </p:cNvSpPr>
          <p:nvPr/>
        </p:nvSpPr>
        <p:spPr>
          <a:xfrm>
            <a:off x="8594725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/>
          </a:p>
        </p:txBody>
      </p:sp>
      <p:sp>
        <p:nvSpPr>
          <p:cNvPr id="11" name="object 2"/>
          <p:cNvSpPr/>
          <p:nvPr/>
        </p:nvSpPr>
        <p:spPr>
          <a:xfrm>
            <a:off x="0" y="1794962"/>
            <a:ext cx="8534400" cy="2896680"/>
          </a:xfrm>
          <a:custGeom>
            <a:avLst/>
            <a:gdLst/>
            <a:ahLst/>
            <a:cxnLst/>
            <a:rect l="l" t="t" r="r" b="b"/>
            <a:pathLst>
              <a:path w="7547292" h="3119310">
                <a:moveTo>
                  <a:pt x="0" y="3119310"/>
                </a:moveTo>
                <a:lnTo>
                  <a:pt x="7547292" y="3119310"/>
                </a:lnTo>
                <a:lnTo>
                  <a:pt x="7547292" y="0"/>
                </a:lnTo>
                <a:lnTo>
                  <a:pt x="0" y="0"/>
                </a:lnTo>
                <a:lnTo>
                  <a:pt x="0" y="3119310"/>
                </a:lnTo>
                <a:close/>
              </a:path>
            </a:pathLst>
          </a:custGeom>
          <a:solidFill>
            <a:srgbClr val="F0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267195" y="2209914"/>
            <a:ext cx="399237" cy="405714"/>
          </a:xfrm>
          <a:custGeom>
            <a:avLst/>
            <a:gdLst/>
            <a:ahLst/>
            <a:cxnLst/>
            <a:rect l="l" t="t" r="r" b="b"/>
            <a:pathLst>
              <a:path w="399237" h="405714">
                <a:moveTo>
                  <a:pt x="0" y="405714"/>
                </a:moveTo>
                <a:lnTo>
                  <a:pt x="399237" y="405714"/>
                </a:lnTo>
                <a:lnTo>
                  <a:pt x="399237" y="0"/>
                </a:lnTo>
                <a:lnTo>
                  <a:pt x="0" y="0"/>
                </a:lnTo>
                <a:lnTo>
                  <a:pt x="0" y="4057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3502875" y="2209914"/>
            <a:ext cx="399237" cy="405714"/>
          </a:xfrm>
          <a:custGeom>
            <a:avLst/>
            <a:gdLst/>
            <a:ahLst/>
            <a:cxnLst/>
            <a:rect l="l" t="t" r="r" b="b"/>
            <a:pathLst>
              <a:path w="399237" h="405714">
                <a:moveTo>
                  <a:pt x="0" y="405714"/>
                </a:moveTo>
                <a:lnTo>
                  <a:pt x="399237" y="405714"/>
                </a:lnTo>
                <a:lnTo>
                  <a:pt x="399237" y="0"/>
                </a:lnTo>
                <a:lnTo>
                  <a:pt x="0" y="0"/>
                </a:lnTo>
                <a:lnTo>
                  <a:pt x="0" y="4057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779475" y="2209908"/>
            <a:ext cx="399237" cy="40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4015155" y="2209908"/>
            <a:ext cx="399237" cy="405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16" name="object 7"/>
          <p:cNvSpPr/>
          <p:nvPr/>
        </p:nvSpPr>
        <p:spPr>
          <a:xfrm>
            <a:off x="267195" y="2821381"/>
            <a:ext cx="399237" cy="405714"/>
          </a:xfrm>
          <a:custGeom>
            <a:avLst/>
            <a:gdLst/>
            <a:ahLst/>
            <a:cxnLst/>
            <a:rect l="l" t="t" r="r" b="b"/>
            <a:pathLst>
              <a:path w="399237" h="405714">
                <a:moveTo>
                  <a:pt x="0" y="405714"/>
                </a:moveTo>
                <a:lnTo>
                  <a:pt x="399237" y="405714"/>
                </a:lnTo>
                <a:lnTo>
                  <a:pt x="399237" y="0"/>
                </a:lnTo>
                <a:lnTo>
                  <a:pt x="0" y="0"/>
                </a:lnTo>
                <a:lnTo>
                  <a:pt x="0" y="40571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17" name="object 8"/>
          <p:cNvSpPr/>
          <p:nvPr/>
        </p:nvSpPr>
        <p:spPr>
          <a:xfrm>
            <a:off x="3502875" y="2821381"/>
            <a:ext cx="399237" cy="405714"/>
          </a:xfrm>
          <a:custGeom>
            <a:avLst/>
            <a:gdLst/>
            <a:ahLst/>
            <a:cxnLst/>
            <a:rect l="l" t="t" r="r" b="b"/>
            <a:pathLst>
              <a:path w="399237" h="405714">
                <a:moveTo>
                  <a:pt x="0" y="405714"/>
                </a:moveTo>
                <a:lnTo>
                  <a:pt x="399237" y="405714"/>
                </a:lnTo>
                <a:lnTo>
                  <a:pt x="399237" y="0"/>
                </a:lnTo>
                <a:lnTo>
                  <a:pt x="0" y="0"/>
                </a:lnTo>
                <a:lnTo>
                  <a:pt x="0" y="4057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779475" y="2821381"/>
            <a:ext cx="399237" cy="405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19" name="object 10"/>
          <p:cNvSpPr/>
          <p:nvPr/>
        </p:nvSpPr>
        <p:spPr>
          <a:xfrm>
            <a:off x="4015155" y="2821381"/>
            <a:ext cx="399237" cy="405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20" name="object 11"/>
          <p:cNvSpPr/>
          <p:nvPr/>
        </p:nvSpPr>
        <p:spPr>
          <a:xfrm>
            <a:off x="267195" y="3432848"/>
            <a:ext cx="399237" cy="405714"/>
          </a:xfrm>
          <a:custGeom>
            <a:avLst/>
            <a:gdLst/>
            <a:ahLst/>
            <a:cxnLst/>
            <a:rect l="l" t="t" r="r" b="b"/>
            <a:pathLst>
              <a:path w="399237" h="405714">
                <a:moveTo>
                  <a:pt x="0" y="405714"/>
                </a:moveTo>
                <a:lnTo>
                  <a:pt x="399237" y="405714"/>
                </a:lnTo>
                <a:lnTo>
                  <a:pt x="399237" y="0"/>
                </a:lnTo>
                <a:lnTo>
                  <a:pt x="0" y="0"/>
                </a:lnTo>
                <a:lnTo>
                  <a:pt x="0" y="40571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779475" y="3432838"/>
            <a:ext cx="399237" cy="405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T Pro 47 Light Cn" panose="020B0406020204020204" pitchFamily="34" charset="0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1340975" y="2196622"/>
            <a:ext cx="1851198" cy="450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062">
              <a:lnSpc>
                <a:spcPts val="1065"/>
              </a:lnSpc>
              <a:spcBef>
                <a:spcPts val="53"/>
              </a:spcBef>
            </a:pPr>
            <a:r>
              <a:rPr lang="en-US" sz="1600" spc="-9" baseline="2727" dirty="0">
                <a:solidFill>
                  <a:srgbClr val="E423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violence Access </a:t>
            </a:r>
            <a:r>
              <a:rPr sz="1600" spc="0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sz="1600" spc="4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4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26,370 in 2020 | 25,121 in 2019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4533045" y="2196622"/>
            <a:ext cx="1846109" cy="298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lang="en-US" spc="4" baseline="2727" dirty="0">
                <a:solidFill>
                  <a:srgbClr val="E423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equality in politics</a:t>
            </a:r>
            <a:r>
              <a:rPr spc="4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0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spc="4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  <a:r>
              <a:rPr spc="0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pc="4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4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pc="-49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pc="-5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0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</a:t>
            </a:r>
            <a:r>
              <a:rPr spc="-45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27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4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1340975" y="2808021"/>
            <a:ext cx="1889395" cy="298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lang="en-US" spc="4" baseline="2727" dirty="0">
                <a:solidFill>
                  <a:srgbClr val="E423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marriage </a:t>
            </a:r>
            <a:r>
              <a:rPr spc="0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spc="4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4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5.2% and 29% of women aged 20-24 years having been married by the age 15 and by age 18 in 2018</a:t>
            </a: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4533045" y="2808021"/>
            <a:ext cx="1872137" cy="298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lang="en-US" spc="4" baseline="2727" dirty="0">
                <a:solidFill>
                  <a:srgbClr val="E423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Females with title deeds </a:t>
            </a:r>
            <a:r>
              <a:rPr spc="4" baseline="2727" dirty="0">
                <a:solidFill>
                  <a:srgbClr val="E423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0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spc="4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4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 412 deeds representing 16% as at 28th February 2023</a:t>
            </a: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26"/>
          <p:cNvSpPr txBox="1"/>
          <p:nvPr/>
        </p:nvSpPr>
        <p:spPr>
          <a:xfrm>
            <a:off x="1340975" y="3420047"/>
            <a:ext cx="2075650" cy="450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lang="en-US" spc="4" baseline="2727" dirty="0">
                <a:solidFill>
                  <a:srgbClr val="E423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Teenage Pregnancy </a:t>
            </a:r>
            <a:r>
              <a:rPr spc="0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spc="4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4" baseline="3058" dirty="0">
                <a:solidFill>
                  <a:srgbClr val="21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29.2% in 2018</a:t>
            </a: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0"/>
          <p:cNvSpPr txBox="1"/>
          <p:nvPr/>
        </p:nvSpPr>
        <p:spPr>
          <a:xfrm>
            <a:off x="3502875" y="4044315"/>
            <a:ext cx="399237" cy="40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Frutiger LT Pro 47 Light Cn" panose="020B0406020204020204" pitchFamily="34" charset="0"/>
            </a:endParaRPr>
          </a:p>
        </p:txBody>
      </p:sp>
      <p:sp>
        <p:nvSpPr>
          <p:cNvPr id="35" name="object 31"/>
          <p:cNvSpPr txBox="1"/>
          <p:nvPr/>
        </p:nvSpPr>
        <p:spPr>
          <a:xfrm>
            <a:off x="267195" y="4044315"/>
            <a:ext cx="399237" cy="40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Frutiger LT Pro 47 Light Cn" panose="020B0406020204020204" pitchFamily="34" charset="0"/>
            </a:endParaRPr>
          </a:p>
        </p:txBody>
      </p:sp>
      <p:sp>
        <p:nvSpPr>
          <p:cNvPr id="36" name="object 32"/>
          <p:cNvSpPr txBox="1"/>
          <p:nvPr/>
        </p:nvSpPr>
        <p:spPr>
          <a:xfrm>
            <a:off x="3502875" y="3432848"/>
            <a:ext cx="399237" cy="40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Frutiger LT Pro 47 Light Cn" panose="020B0406020204020204" pitchFamily="34" charset="0"/>
            </a:endParaRPr>
          </a:p>
        </p:txBody>
      </p:sp>
      <p:sp>
        <p:nvSpPr>
          <p:cNvPr id="37" name="object 33"/>
          <p:cNvSpPr txBox="1"/>
          <p:nvPr/>
        </p:nvSpPr>
        <p:spPr>
          <a:xfrm>
            <a:off x="267195" y="3432848"/>
            <a:ext cx="399237" cy="40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Frutiger LT Pro 47 Light Cn" panose="020B0406020204020204" pitchFamily="34" charset="0"/>
            </a:endParaRPr>
          </a:p>
        </p:txBody>
      </p:sp>
      <p:sp>
        <p:nvSpPr>
          <p:cNvPr id="38" name="object 34"/>
          <p:cNvSpPr txBox="1"/>
          <p:nvPr/>
        </p:nvSpPr>
        <p:spPr>
          <a:xfrm>
            <a:off x="3502875" y="2821381"/>
            <a:ext cx="399237" cy="40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Frutiger LT Pro 47 Light Cn" panose="020B0406020204020204" pitchFamily="34" charset="0"/>
            </a:endParaRPr>
          </a:p>
        </p:txBody>
      </p:sp>
      <p:sp>
        <p:nvSpPr>
          <p:cNvPr id="39" name="object 35"/>
          <p:cNvSpPr txBox="1"/>
          <p:nvPr/>
        </p:nvSpPr>
        <p:spPr>
          <a:xfrm>
            <a:off x="267195" y="2821381"/>
            <a:ext cx="399237" cy="40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Frutiger LT Pro 47 Light Cn" panose="020B0406020204020204" pitchFamily="34" charset="0"/>
            </a:endParaRPr>
          </a:p>
        </p:txBody>
      </p:sp>
      <p:sp>
        <p:nvSpPr>
          <p:cNvPr id="40" name="object 36"/>
          <p:cNvSpPr txBox="1"/>
          <p:nvPr/>
        </p:nvSpPr>
        <p:spPr>
          <a:xfrm>
            <a:off x="3502875" y="2209914"/>
            <a:ext cx="399237" cy="40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Frutiger LT Pro 47 Light Cn" panose="020B0406020204020204" pitchFamily="34" charset="0"/>
            </a:endParaRPr>
          </a:p>
        </p:txBody>
      </p:sp>
      <p:sp>
        <p:nvSpPr>
          <p:cNvPr id="41" name="object 37"/>
          <p:cNvSpPr txBox="1"/>
          <p:nvPr/>
        </p:nvSpPr>
        <p:spPr>
          <a:xfrm>
            <a:off x="267195" y="2209914"/>
            <a:ext cx="399237" cy="40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Frutiger LT Pro 47 Light Cn" panose="020B0406020204020204" pitchFamily="34" charset="0"/>
            </a:endParaRPr>
          </a:p>
        </p:txBody>
      </p:sp>
      <p:sp>
        <p:nvSpPr>
          <p:cNvPr id="44" name="object 20"/>
          <p:cNvSpPr txBox="1"/>
          <p:nvPr/>
        </p:nvSpPr>
        <p:spPr>
          <a:xfrm>
            <a:off x="2378800" y="667657"/>
            <a:ext cx="4001317" cy="629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764">
              <a:lnSpc>
                <a:spcPts val="2890"/>
              </a:lnSpc>
              <a:spcBef>
                <a:spcPts val="144"/>
              </a:spcBef>
            </a:pPr>
            <a:r>
              <a:rPr sz="3900" b="1" spc="0" baseline="1888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SDG 5</a:t>
            </a:r>
            <a:endParaRPr sz="2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12700">
              <a:lnSpc>
                <a:spcPct val="113159"/>
              </a:lnSpc>
              <a:spcBef>
                <a:spcPts val="150"/>
              </a:spcBef>
            </a:pP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Achiev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</a:t>
            </a:r>
            <a:r>
              <a:rPr sz="1300" b="1" spc="9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gende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</a:t>
            </a:r>
            <a:r>
              <a:rPr sz="1300" b="1" spc="9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equalit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y</a:t>
            </a:r>
            <a:r>
              <a:rPr sz="1300" b="1" spc="9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an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</a:t>
            </a:r>
            <a:r>
              <a:rPr sz="1300" b="1" spc="-9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emp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o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we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</a:t>
            </a:r>
            <a:r>
              <a:rPr sz="1300" b="1" spc="9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al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l</a:t>
            </a:r>
            <a:r>
              <a:rPr sz="1300" b="1" spc="-3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wome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n</a:t>
            </a:r>
            <a:r>
              <a:rPr sz="1300" b="1" spc="-26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an</a:t>
            </a:r>
            <a:r>
              <a:rPr sz="1300" b="1" spc="0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</a:t>
            </a:r>
            <a:r>
              <a:rPr sz="1300" b="1" spc="-9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sz="1300" b="1" spc="4" dirty="0">
                <a:solidFill>
                  <a:srgbClr val="1C1C1A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girls</a:t>
            </a:r>
            <a:endParaRPr sz="13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45" name="object 19"/>
          <p:cNvSpPr/>
          <p:nvPr/>
        </p:nvSpPr>
        <p:spPr>
          <a:xfrm>
            <a:off x="302399" y="514802"/>
            <a:ext cx="1280160" cy="1280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14515" r="4047" b="29451"/>
          <a:stretch/>
        </p:blipFill>
        <p:spPr>
          <a:xfrm>
            <a:off x="765912" y="2209908"/>
            <a:ext cx="412800" cy="4128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5190" r="3450" b="24220"/>
          <a:stretch/>
        </p:blipFill>
        <p:spPr>
          <a:xfrm>
            <a:off x="770836" y="2819395"/>
            <a:ext cx="407876" cy="4113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5190" r="3450" b="24220"/>
          <a:stretch/>
        </p:blipFill>
        <p:spPr>
          <a:xfrm>
            <a:off x="770836" y="3430041"/>
            <a:ext cx="407876" cy="4113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4515" r="3714" b="28776"/>
          <a:stretch/>
        </p:blipFill>
        <p:spPr>
          <a:xfrm>
            <a:off x="4006516" y="2209347"/>
            <a:ext cx="412131" cy="4133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14008" r="4210" b="32490"/>
          <a:stretch/>
        </p:blipFill>
        <p:spPr>
          <a:xfrm>
            <a:off x="4014070" y="2820722"/>
            <a:ext cx="405089" cy="4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5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0A8D-2237-4067-A79D-FD94638B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55600"/>
            <a:ext cx="8248100" cy="755700"/>
          </a:xfrm>
        </p:spPr>
        <p:txBody>
          <a:bodyPr/>
          <a:lstStyle/>
          <a:p>
            <a:r>
              <a:rPr lang="en-ZA" b="1" dirty="0">
                <a:latin typeface="Avenir Book" panose="02000503020000020003"/>
              </a:rPr>
              <a:t>Required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7E660-B069-4996-BC55-12541D38E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8292550" cy="317940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There is need to include indicators in some respective surveys, e.g., Agriculture Census to include indicators on Agriculture population with ownership or secure rights over agricultural land by sex;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Advocate for affirmative action to encourage political parties to adopt female candidates;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Create a conducive political environment that minimises violence and encourages women’s participation;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Enact a law to set quotas or targets for women’s participation;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Implement programmes for raising community awareness on the rights of women;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713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852C-DD87-445C-9A0B-B75CDD38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55600"/>
            <a:ext cx="8400500" cy="755700"/>
          </a:xfrm>
        </p:spPr>
        <p:txBody>
          <a:bodyPr/>
          <a:lstStyle/>
          <a:p>
            <a:r>
              <a:rPr lang="en-ZA" b="1" dirty="0">
                <a:latin typeface="Avenir Book" panose="02000503020000020003"/>
              </a:rPr>
              <a:t>Required Actions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AEFD5-06ED-46FE-9FA6-F48F497B8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8400500" cy="317940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Implement comprehensive women empowerment programmes that enhance self-efficacy;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Eliminate socio-cultural barriers that impede the progress of women’s representation in key decision-making positions and the labour market;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Synchronise national gender policies and strategies with regional and international declarations;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Raise the capacity of public and private institutions to mainstream gender responsive initiatives at programme design stage and avoid relegating them to “after-thought” addendum items; and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spc="4" baseline="3058" dirty="0">
                <a:solidFill>
                  <a:srgbClr val="211D1F"/>
                </a:solidFill>
                <a:latin typeface="Avenir Book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Enhance the collection of gender-disaggregated data and capacity building for analysis and integration into planning processes.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2385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{7FAE9F1E-0330-1044-9284-0F8C1F0F5F0D}tf10001119_mac</Template>
  <TotalTime>1090</TotalTime>
  <Words>742</Words>
  <Application>Microsoft Office PowerPoint</Application>
  <PresentationFormat>On-screen Show (16:9)</PresentationFormat>
  <Paragraphs>82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Courier New</vt:lpstr>
      <vt:lpstr>Cambria</vt:lpstr>
      <vt:lpstr>Oswald</vt:lpstr>
      <vt:lpstr>Avenir Book</vt:lpstr>
      <vt:lpstr>Calibri</vt:lpstr>
      <vt:lpstr>Oswald Regular</vt:lpstr>
      <vt:lpstr>Arial</vt:lpstr>
      <vt:lpstr>Frutiger LT Pro 47 Light Cn</vt:lpstr>
      <vt:lpstr>Open Sans</vt:lpstr>
      <vt:lpstr>Lato</vt:lpstr>
      <vt:lpstr>Simple Light</vt:lpstr>
      <vt:lpstr>   </vt:lpstr>
      <vt:lpstr>LINKAGES NDP-9 AND SDGS AND AGENDA 2063 </vt:lpstr>
      <vt:lpstr>Gender Disaggregated Data</vt:lpstr>
      <vt:lpstr>Importance of Gender Disaggregated Data In VNR SDGS</vt:lpstr>
      <vt:lpstr>Linkages NDP-9 and SDGs and Agenda 2063 </vt:lpstr>
      <vt:lpstr>2023 VNR  Data Scorecard</vt:lpstr>
      <vt:lpstr>PowerPoint Presentation</vt:lpstr>
      <vt:lpstr>Required Actions</vt:lpstr>
      <vt:lpstr>Required Actions</vt:lpstr>
      <vt:lpstr>PowerPoint Presentation</vt:lpstr>
      <vt:lpstr>PowerPoint Presentation</vt:lpstr>
      <vt:lpstr>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Nawa Kutoma</dc:creator>
  <cp:lastModifiedBy>Pamela Nabukhonzo</cp:lastModifiedBy>
  <cp:revision>241</cp:revision>
  <dcterms:modified xsi:type="dcterms:W3CDTF">2023-11-07T10:35:07Z</dcterms:modified>
</cp:coreProperties>
</file>