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theme/themeOverride1.xml" ContentType="application/vnd.openxmlformats-officedocument.themeOverride+xml"/>
  <Override PartName="/ppt/notesSlides/notesSlide8.xml" ContentType="application/vnd.openxmlformats-officedocument.presentationml.notesSlide+xml"/>
  <Override PartName="/ppt/theme/themeOverride2.xml" ContentType="application/vnd.openxmlformats-officedocument.themeOverr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3.xml" ContentType="application/vnd.openxmlformats-officedocument.themeOverride+xml"/>
  <Override PartName="/ppt/notesSlides/notesSlide12.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13.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4.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drawings/drawing1.xml" ContentType="application/vnd.openxmlformats-officedocument.drawingml.chartshapes+xml"/>
  <Override PartName="/ppt/theme/themeOverride4.xml" ContentType="application/vnd.openxmlformats-officedocument.themeOverr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1" r:id="rId1"/>
    <p:sldMasterId id="2147483677" r:id="rId2"/>
  </p:sldMasterIdLst>
  <p:notesMasterIdLst>
    <p:notesMasterId r:id="rId24"/>
  </p:notesMasterIdLst>
  <p:handoutMasterIdLst>
    <p:handoutMasterId r:id="rId25"/>
  </p:handoutMasterIdLst>
  <p:sldIdLst>
    <p:sldId id="256" r:id="rId3"/>
    <p:sldId id="366" r:id="rId4"/>
    <p:sldId id="346" r:id="rId5"/>
    <p:sldId id="258" r:id="rId6"/>
    <p:sldId id="345" r:id="rId7"/>
    <p:sldId id="334" r:id="rId8"/>
    <p:sldId id="370" r:id="rId9"/>
    <p:sldId id="358" r:id="rId10"/>
    <p:sldId id="359" r:id="rId11"/>
    <p:sldId id="353" r:id="rId12"/>
    <p:sldId id="371" r:id="rId13"/>
    <p:sldId id="367" r:id="rId14"/>
    <p:sldId id="368" r:id="rId15"/>
    <p:sldId id="369" r:id="rId16"/>
    <p:sldId id="372" r:id="rId17"/>
    <p:sldId id="355" r:id="rId18"/>
    <p:sldId id="360" r:id="rId19"/>
    <p:sldId id="264" r:id="rId20"/>
    <p:sldId id="362" r:id="rId21"/>
    <p:sldId id="280" r:id="rId22"/>
    <p:sldId id="373" r:id="rId23"/>
  </p:sldIdLst>
  <p:sldSz cx="9144000" cy="6858000" type="screen4x3"/>
  <p:notesSz cx="6819900" cy="99187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24">
          <p15:clr>
            <a:srgbClr val="A4A3A4"/>
          </p15:clr>
        </p15:guide>
        <p15:guide id="2" pos="214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99"/>
    <a:srgbClr val="CC6600"/>
    <a:srgbClr val="99CC00"/>
    <a:srgbClr val="0033CC"/>
    <a:srgbClr val="33CC33"/>
    <a:srgbClr val="990033"/>
    <a:srgbClr val="CC9B00"/>
    <a:srgbClr val="FF66CC"/>
    <a:srgbClr val="FF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65" autoAdjust="0"/>
    <p:restoredTop sz="83777" autoAdjust="0"/>
  </p:normalViewPr>
  <p:slideViewPr>
    <p:cSldViewPr>
      <p:cViewPr varScale="1">
        <p:scale>
          <a:sx n="92" d="100"/>
          <a:sy n="92" d="100"/>
        </p:scale>
        <p:origin x="2082" y="90"/>
      </p:cViewPr>
      <p:guideLst>
        <p:guide orient="horz" pos="2160"/>
        <p:guide pos="2880"/>
      </p:guideLst>
    </p:cSldViewPr>
  </p:slideViewPr>
  <p:notesTextViewPr>
    <p:cViewPr>
      <p:scale>
        <a:sx n="100" d="100"/>
        <a:sy n="100" d="100"/>
      </p:scale>
      <p:origin x="0" y="0"/>
    </p:cViewPr>
  </p:notesTextViewPr>
  <p:notesViewPr>
    <p:cSldViewPr>
      <p:cViewPr varScale="1">
        <p:scale>
          <a:sx n="60" d="100"/>
          <a:sy n="60" d="100"/>
        </p:scale>
        <p:origin x="-2490" y="-72"/>
      </p:cViewPr>
      <p:guideLst>
        <p:guide orient="horz" pos="3124"/>
        <p:guide pos="214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presProps" Target="presProps.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3.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DELL\Desktop\comptes%20nationaux\compte%20m&#233;nage\8mars\CSM%20pour%20graphiques.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DELL\Desktop\PORTABLE%20YAT%20JAN%202022\CSm&#233;nages\production%20et%20VA%20femmes%20hommes%20Ministre.xlsx" TargetMode="External"/><Relationship Id="rId2" Type="http://schemas.microsoft.com/office/2011/relationships/chartColorStyle" Target="colors4.xml"/><Relationship Id="rId1" Type="http://schemas.microsoft.com/office/2011/relationships/chartStyle" Target="style4.xml"/><Relationship Id="rId4" Type="http://schemas.openxmlformats.org/officeDocument/2006/relationships/chartUserShapes" Target="../drawings/drawing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fr-FR" sz="1800" b="1" dirty="0" err="1"/>
              <a:t>Women's</a:t>
            </a:r>
            <a:r>
              <a:rPr lang="fr-FR" sz="1800" b="1" dirty="0"/>
              <a:t> and </a:t>
            </a:r>
            <a:r>
              <a:rPr lang="fr-FR" sz="1800" b="1" dirty="0" err="1"/>
              <a:t>men's</a:t>
            </a:r>
            <a:r>
              <a:rPr lang="fr-FR" sz="1800" b="1" dirty="0"/>
              <a:t> contribution to </a:t>
            </a:r>
            <a:r>
              <a:rPr lang="fr-FR" sz="1800" b="1" dirty="0" err="1"/>
              <a:t>household’s</a:t>
            </a:r>
            <a:r>
              <a:rPr lang="fr-FR" sz="1800" b="1" dirty="0"/>
              <a:t>  </a:t>
            </a:r>
            <a:r>
              <a:rPr lang="fr-FR" sz="1800" b="1" dirty="0" err="1"/>
              <a:t>domestic</a:t>
            </a:r>
            <a:r>
              <a:rPr lang="fr-FR" sz="1800" b="1" dirty="0"/>
              <a:t> VA</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fr-FR"/>
        </a:p>
      </c:txPr>
    </c:title>
    <c:autoTitleDeleted val="0"/>
    <c:view3D>
      <c:rotX val="0"/>
      <c:rotY val="0"/>
      <c:rAngAx val="0"/>
      <c:perspective val="2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6.9788768918855312E-2"/>
          <c:y val="0.14443146417445518"/>
          <c:w val="0.90825514325679368"/>
          <c:h val="0.57713499889616549"/>
        </c:manualLayout>
      </c:layout>
      <c:bar3DChart>
        <c:barDir val="col"/>
        <c:grouping val="stacked"/>
        <c:varyColors val="0"/>
        <c:ser>
          <c:idx val="0"/>
          <c:order val="0"/>
          <c:tx>
            <c:strRef>
              <c:f>Feuil6!$O$5</c:f>
              <c:strCache>
                <c:ptCount val="1"/>
                <c:pt idx="0">
                  <c:v>Women</c:v>
                </c:pt>
              </c:strCache>
            </c:strRef>
          </c:tx>
          <c:spPr>
            <a:solidFill>
              <a:srgbClr val="333399">
                <a:lumMod val="60000"/>
                <a:lumOff val="40000"/>
              </a:srgb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Feuil6!$N$6:$N$14</c:f>
              <c:strCache>
                <c:ptCount val="9"/>
                <c:pt idx="0">
                  <c:v>Food preparation and serving</c:v>
                </c:pt>
                <c:pt idx="1">
                  <c:v>Cleaning of the home and household management</c:v>
                </c:pt>
                <c:pt idx="2">
                  <c:v>Cleaning and care of clothes and footwear</c:v>
                </c:pt>
                <c:pt idx="3">
                  <c:v>Shopping for the household </c:v>
                </c:pt>
                <c:pt idx="4">
                  <c:v>Transport</c:v>
                </c:pt>
                <c:pt idx="5">
                  <c:v>Adultcare and Childcare</c:v>
                </c:pt>
                <c:pt idx="6">
                  <c:v>Formal and informal volunteering</c:v>
                </c:pt>
                <c:pt idx="7">
                  <c:v>Other </c:v>
                </c:pt>
                <c:pt idx="8">
                  <c:v>Total</c:v>
                </c:pt>
              </c:strCache>
            </c:strRef>
          </c:cat>
          <c:val>
            <c:numRef>
              <c:f>Feuil6!$O$6:$O$14</c:f>
              <c:numCache>
                <c:formatCode>0%</c:formatCode>
                <c:ptCount val="9"/>
                <c:pt idx="0">
                  <c:v>0.97616127040169165</c:v>
                </c:pt>
                <c:pt idx="1">
                  <c:v>0.99133422726434706</c:v>
                </c:pt>
                <c:pt idx="2">
                  <c:v>0.88347548080756666</c:v>
                </c:pt>
                <c:pt idx="3">
                  <c:v>0.42287907954443876</c:v>
                </c:pt>
                <c:pt idx="4">
                  <c:v>0.27891379380109582</c:v>
                </c:pt>
                <c:pt idx="5">
                  <c:v>0.81826781738670562</c:v>
                </c:pt>
                <c:pt idx="6">
                  <c:v>0.62523814079669038</c:v>
                </c:pt>
                <c:pt idx="7">
                  <c:v>0.75974030068759113</c:v>
                </c:pt>
                <c:pt idx="8">
                  <c:v>0.84367242545488597</c:v>
                </c:pt>
              </c:numCache>
            </c:numRef>
          </c:val>
          <c:extLst>
            <c:ext xmlns:c16="http://schemas.microsoft.com/office/drawing/2014/chart" uri="{C3380CC4-5D6E-409C-BE32-E72D297353CC}">
              <c16:uniqueId val="{00000000-F029-43F4-A7A3-A04ACB222CBF}"/>
            </c:ext>
          </c:extLst>
        </c:ser>
        <c:ser>
          <c:idx val="1"/>
          <c:order val="1"/>
          <c:tx>
            <c:strRef>
              <c:f>Feuil6!$P$5</c:f>
              <c:strCache>
                <c:ptCount val="1"/>
                <c:pt idx="0">
                  <c:v>Men</c:v>
                </c:pt>
              </c:strCache>
            </c:strRef>
          </c:tx>
          <c:spPr>
            <a:solidFill>
              <a:srgbClr val="BBE0E3">
                <a:lumMod val="90000"/>
              </a:srgbClr>
            </a:solidFill>
            <a:ln>
              <a:noFill/>
            </a:ln>
            <a:effectLst/>
            <a:sp3d/>
          </c:spPr>
          <c:invertIfNegative val="0"/>
          <c:dLbls>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Feuil6!$N$6:$N$14</c:f>
              <c:strCache>
                <c:ptCount val="9"/>
                <c:pt idx="0">
                  <c:v>Food preparation and serving</c:v>
                </c:pt>
                <c:pt idx="1">
                  <c:v>Cleaning of the home and household management</c:v>
                </c:pt>
                <c:pt idx="2">
                  <c:v>Cleaning and care of clothes and footwear</c:v>
                </c:pt>
                <c:pt idx="3">
                  <c:v>Shopping for the household </c:v>
                </c:pt>
                <c:pt idx="4">
                  <c:v>Transport</c:v>
                </c:pt>
                <c:pt idx="5">
                  <c:v>Adultcare and Childcare</c:v>
                </c:pt>
                <c:pt idx="6">
                  <c:v>Formal and informal volunteering</c:v>
                </c:pt>
                <c:pt idx="7">
                  <c:v>Other </c:v>
                </c:pt>
                <c:pt idx="8">
                  <c:v>Total</c:v>
                </c:pt>
              </c:strCache>
            </c:strRef>
          </c:cat>
          <c:val>
            <c:numRef>
              <c:f>Feuil6!$P$6:$P$14</c:f>
              <c:numCache>
                <c:formatCode>0%</c:formatCode>
                <c:ptCount val="9"/>
                <c:pt idx="0">
                  <c:v>2.3838729598309311E-2</c:v>
                </c:pt>
                <c:pt idx="1">
                  <c:v>8.6657727356530267E-3</c:v>
                </c:pt>
                <c:pt idx="2">
                  <c:v>0.11652451919243248</c:v>
                </c:pt>
                <c:pt idx="3">
                  <c:v>0.57712092045556262</c:v>
                </c:pt>
                <c:pt idx="4">
                  <c:v>0.72108620619890462</c:v>
                </c:pt>
                <c:pt idx="5">
                  <c:v>0.18173218261329493</c:v>
                </c:pt>
                <c:pt idx="6">
                  <c:v>0.37476185920330962</c:v>
                </c:pt>
                <c:pt idx="7">
                  <c:v>0.24025969931241128</c:v>
                </c:pt>
                <c:pt idx="8">
                  <c:v>0.15632757454511548</c:v>
                </c:pt>
              </c:numCache>
            </c:numRef>
          </c:val>
          <c:extLst>
            <c:ext xmlns:c16="http://schemas.microsoft.com/office/drawing/2014/chart" uri="{C3380CC4-5D6E-409C-BE32-E72D297353CC}">
              <c16:uniqueId val="{00000001-F029-43F4-A7A3-A04ACB222CBF}"/>
            </c:ext>
          </c:extLst>
        </c:ser>
        <c:dLbls>
          <c:showLegendKey val="0"/>
          <c:showVal val="0"/>
          <c:showCatName val="0"/>
          <c:showSerName val="0"/>
          <c:showPercent val="0"/>
          <c:showBubbleSize val="0"/>
        </c:dLbls>
        <c:gapWidth val="150"/>
        <c:shape val="box"/>
        <c:axId val="163024896"/>
        <c:axId val="163026432"/>
        <c:axId val="0"/>
      </c:bar3DChart>
      <c:catAx>
        <c:axId val="163024896"/>
        <c:scaling>
          <c:orientation val="minMax"/>
        </c:scaling>
        <c:delete val="0"/>
        <c:axPos val="b"/>
        <c:numFmt formatCode="General" sourceLinked="1"/>
        <c:majorTickMark val="none"/>
        <c:minorTickMark val="none"/>
        <c:tickLblPos val="nextTo"/>
        <c:spPr>
          <a:noFill/>
          <a:ln w="6350" cap="flat" cmpd="sng" algn="ctr">
            <a:solidFill>
              <a:schemeClr val="tx1">
                <a:lumMod val="15000"/>
                <a:lumOff val="85000"/>
              </a:schemeClr>
            </a:solidFill>
            <a:round/>
          </a:ln>
          <a:effectLst/>
        </c:spPr>
        <c:txPr>
          <a:bodyPr rot="0" spcFirstLastPara="1" vertOverflow="ellipsis" wrap="square" anchor="ctr" anchorCtr="0"/>
          <a:lstStyle/>
          <a:p>
            <a:pPr>
              <a:defRPr sz="700" b="1" i="0" u="none" strike="noStrike" kern="1200" baseline="0">
                <a:solidFill>
                  <a:schemeClr val="tx1">
                    <a:lumMod val="65000"/>
                    <a:lumOff val="35000"/>
                  </a:schemeClr>
                </a:solidFill>
                <a:latin typeface="+mn-lt"/>
                <a:ea typeface="+mn-ea"/>
                <a:cs typeface="+mn-cs"/>
              </a:defRPr>
            </a:pPr>
            <a:endParaRPr lang="fr-FR"/>
          </a:p>
        </c:txPr>
        <c:crossAx val="163026432"/>
        <c:crosses val="autoZero"/>
        <c:auto val="1"/>
        <c:lblAlgn val="ctr"/>
        <c:lblOffset val="100"/>
        <c:noMultiLvlLbl val="0"/>
      </c:catAx>
      <c:valAx>
        <c:axId val="163026432"/>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3024896"/>
        <c:crosses val="autoZero"/>
        <c:crossBetween val="between"/>
      </c:valAx>
      <c:spPr>
        <a:noFill/>
        <a:ln>
          <a:noFill/>
        </a:ln>
        <a:effectLst/>
      </c:spPr>
    </c:plotArea>
    <c:legend>
      <c:legendPos val="b"/>
      <c:layout>
        <c:manualLayout>
          <c:xMode val="edge"/>
          <c:yMode val="edge"/>
          <c:x val="0.3905274732706282"/>
          <c:y val="0.86195679112577261"/>
          <c:w val="0.15820293990846349"/>
          <c:h val="4.578850213224183E-2"/>
        </c:manualLayout>
      </c:layout>
      <c:overlay val="0"/>
      <c:spPr>
        <a:noFill/>
        <a:ln>
          <a:noFill/>
        </a:ln>
        <a:effectLst/>
      </c:spPr>
      <c:txPr>
        <a:bodyPr rot="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7694978335740534E-2"/>
          <c:y val="1.6943262084915103E-2"/>
          <c:w val="0.94083527756175345"/>
          <c:h val="0.81567242848753863"/>
        </c:manualLayout>
      </c:layout>
      <c:barChart>
        <c:barDir val="col"/>
        <c:grouping val="clustered"/>
        <c:varyColors val="0"/>
        <c:ser>
          <c:idx val="0"/>
          <c:order val="0"/>
          <c:tx>
            <c:strRef>
              <c:f>Feuil1!$B$140</c:f>
              <c:strCache>
                <c:ptCount val="1"/>
                <c:pt idx="0">
                  <c:v>Employed </c:v>
                </c:pt>
              </c:strCache>
            </c:strRef>
          </c:tx>
          <c:spPr>
            <a:solidFill>
              <a:srgbClr val="CC6600"/>
            </a:solidFill>
            <a:ln>
              <a:noFill/>
            </a:ln>
            <a:effectLst/>
          </c:spPr>
          <c:invertIfNegative val="0"/>
          <c:dLbls>
            <c:dLbl>
              <c:idx val="0"/>
              <c:tx>
                <c:rich>
                  <a:bodyPr/>
                  <a:lstStyle/>
                  <a:p>
                    <a:r>
                      <a:rPr lang="en-US" b="1" dirty="0"/>
                      <a:t>2:28</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2E84-41BD-9C56-4D8A60B754C3}"/>
                </c:ext>
              </c:extLst>
            </c:dLbl>
            <c:dLbl>
              <c:idx val="1"/>
              <c:tx>
                <c:rich>
                  <a:bodyPr/>
                  <a:lstStyle/>
                  <a:p>
                    <a:r>
                      <a:rPr lang="en-US" b="1"/>
                      <a:t>0:29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E84-41BD-9C56-4D8A60B754C3}"/>
                </c:ext>
              </c:extLst>
            </c:dLbl>
            <c:dLbl>
              <c:idx val="2"/>
              <c:tx>
                <c:rich>
                  <a:bodyPr/>
                  <a:lstStyle/>
                  <a:p>
                    <a:r>
                      <a:rPr lang="en-US" b="1"/>
                      <a:t>0:06</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2E84-41BD-9C56-4D8A60B754C3}"/>
                </c:ext>
              </c:extLst>
            </c:dLbl>
            <c:dLbl>
              <c:idx val="3"/>
              <c:tx>
                <c:rich>
                  <a:bodyPr/>
                  <a:lstStyle/>
                  <a:p>
                    <a:r>
                      <a:rPr lang="en-US" b="1"/>
                      <a:t>0:01</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3-2E84-41BD-9C56-4D8A60B754C3}"/>
                </c:ext>
              </c:extLst>
            </c:dLbl>
            <c:dLbl>
              <c:idx val="4"/>
              <c:tx>
                <c:rich>
                  <a:bodyPr/>
                  <a:lstStyle/>
                  <a:p>
                    <a:r>
                      <a:rPr lang="en-US" b="1"/>
                      <a:t>0:39</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4-2E84-41BD-9C56-4D8A60B754C3}"/>
                </c:ext>
              </c:extLst>
            </c:dLbl>
            <c:dLbl>
              <c:idx val="5"/>
              <c:tx>
                <c:rich>
                  <a:bodyPr/>
                  <a:lstStyle/>
                  <a:p>
                    <a:r>
                      <a:rPr lang="en-US" b="1"/>
                      <a:t>0:20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2E84-41BD-9C56-4D8A60B754C3}"/>
                </c:ext>
              </c:extLst>
            </c:dLbl>
            <c:dLbl>
              <c:idx val="6"/>
              <c:tx>
                <c:rich>
                  <a:bodyPr/>
                  <a:lstStyle/>
                  <a:p>
                    <a:r>
                      <a:rPr lang="en-US" b="1"/>
                      <a:t>0:02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6-2E84-41BD-9C56-4D8A60B754C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Feuil1!$C$139:$I$139</c:f>
              <c:strCache>
                <c:ptCount val="7"/>
                <c:pt idx="0">
                  <c:v>Food preparation </c:v>
                </c:pt>
                <c:pt idx="1">
                  <c:v>Laundry and footware care</c:v>
                </c:pt>
                <c:pt idx="2">
                  <c:v>Shopping</c:v>
                </c:pt>
                <c:pt idx="3">
                  <c:v>adult care</c:v>
                </c:pt>
                <c:pt idx="4">
                  <c:v>House cleaning and maintenance</c:v>
                </c:pt>
                <c:pt idx="5">
                  <c:v>childcare</c:v>
                </c:pt>
                <c:pt idx="6">
                  <c:v>volunteer work</c:v>
                </c:pt>
              </c:strCache>
            </c:strRef>
          </c:cat>
          <c:val>
            <c:numRef>
              <c:f>Feuil1!$C$140:$I$140</c:f>
              <c:numCache>
                <c:formatCode>General</c:formatCode>
                <c:ptCount val="7"/>
                <c:pt idx="0">
                  <c:v>147.74515955529225</c:v>
                </c:pt>
                <c:pt idx="1">
                  <c:v>28.685143049403738</c:v>
                </c:pt>
                <c:pt idx="2">
                  <c:v>5.7678030681125207</c:v>
                </c:pt>
                <c:pt idx="3">
                  <c:v>1.1434485844921529</c:v>
                </c:pt>
                <c:pt idx="4">
                  <c:v>38.847291754608698</c:v>
                </c:pt>
                <c:pt idx="5">
                  <c:v>20.349002261643459</c:v>
                </c:pt>
                <c:pt idx="6">
                  <c:v>2.4527806312782343</c:v>
                </c:pt>
              </c:numCache>
            </c:numRef>
          </c:val>
          <c:extLst>
            <c:ext xmlns:c16="http://schemas.microsoft.com/office/drawing/2014/chart" uri="{C3380CC4-5D6E-409C-BE32-E72D297353CC}">
              <c16:uniqueId val="{00000000-1D5F-4BEA-937A-877188BB30F1}"/>
            </c:ext>
          </c:extLst>
        </c:ser>
        <c:ser>
          <c:idx val="1"/>
          <c:order val="1"/>
          <c:tx>
            <c:strRef>
              <c:f>Feuil1!$B$141</c:f>
              <c:strCache>
                <c:ptCount val="1"/>
                <c:pt idx="0">
                  <c:v>Inactive and unemployed</c:v>
                </c:pt>
              </c:strCache>
            </c:strRef>
          </c:tx>
          <c:spPr>
            <a:solidFill>
              <a:srgbClr val="FFCC99"/>
            </a:solidFill>
            <a:ln>
              <a:noFill/>
            </a:ln>
            <a:effectLst/>
          </c:spPr>
          <c:invertIfNegative val="0"/>
          <c:dLbls>
            <c:dLbl>
              <c:idx val="0"/>
              <c:tx>
                <c:rich>
                  <a:bodyPr/>
                  <a:lstStyle/>
                  <a:p>
                    <a:r>
                      <a:rPr lang="en-US" b="1" dirty="0"/>
                      <a:t>2:47</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2E84-41BD-9C56-4D8A60B754C3}"/>
                </c:ext>
              </c:extLst>
            </c:dLbl>
            <c:dLbl>
              <c:idx val="1"/>
              <c:tx>
                <c:rich>
                  <a:bodyPr/>
                  <a:lstStyle/>
                  <a:p>
                    <a:r>
                      <a:rPr lang="en-US" b="1"/>
                      <a:t>0:32</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8-2E84-41BD-9C56-4D8A60B754C3}"/>
                </c:ext>
              </c:extLst>
            </c:dLbl>
            <c:dLbl>
              <c:idx val="2"/>
              <c:tx>
                <c:rich>
                  <a:bodyPr/>
                  <a:lstStyle/>
                  <a:p>
                    <a:r>
                      <a:rPr lang="en-US" b="1"/>
                      <a:t>0:10</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9-2E84-41BD-9C56-4D8A60B754C3}"/>
                </c:ext>
              </c:extLst>
            </c:dLbl>
            <c:dLbl>
              <c:idx val="3"/>
              <c:tx>
                <c:rich>
                  <a:bodyPr/>
                  <a:lstStyle/>
                  <a:p>
                    <a:r>
                      <a:rPr lang="en-US" b="1"/>
                      <a:t>0:03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A-2E84-41BD-9C56-4D8A60B754C3}"/>
                </c:ext>
              </c:extLst>
            </c:dLbl>
            <c:dLbl>
              <c:idx val="4"/>
              <c:tx>
                <c:rich>
                  <a:bodyPr/>
                  <a:lstStyle/>
                  <a:p>
                    <a:r>
                      <a:rPr lang="en-US" b="1"/>
                      <a:t>0:54</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B-2E84-41BD-9C56-4D8A60B754C3}"/>
                </c:ext>
              </c:extLst>
            </c:dLbl>
            <c:dLbl>
              <c:idx val="5"/>
              <c:tx>
                <c:rich>
                  <a:bodyPr/>
                  <a:lstStyle/>
                  <a:p>
                    <a:r>
                      <a:rPr lang="en-US" b="1"/>
                      <a:t>0:33</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C-2E84-41BD-9C56-4D8A60B754C3}"/>
                </c:ext>
              </c:extLst>
            </c:dLbl>
            <c:dLbl>
              <c:idx val="6"/>
              <c:tx>
                <c:rich>
                  <a:bodyPr/>
                  <a:lstStyle/>
                  <a:p>
                    <a:r>
                      <a:rPr lang="en-US" b="1"/>
                      <a:t>0:05</a:t>
                    </a:r>
                  </a:p>
                </c:rich>
              </c:tx>
              <c:dLblPos val="outEnd"/>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D-2E84-41BD-9C56-4D8A60B754C3}"/>
                </c:ext>
              </c:extLst>
            </c:dLbl>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tx1">
                        <a:lumMod val="75000"/>
                        <a:lumOff val="25000"/>
                      </a:schemeClr>
                    </a:solidFill>
                    <a:latin typeface="+mn-lt"/>
                    <a:ea typeface="+mn-ea"/>
                    <a:cs typeface="+mn-cs"/>
                  </a:defRPr>
                </a:pPr>
                <a:endParaRPr lang="fr-FR"/>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Feuil1!$C$139:$I$139</c:f>
              <c:strCache>
                <c:ptCount val="7"/>
                <c:pt idx="0">
                  <c:v>Food preparation </c:v>
                </c:pt>
                <c:pt idx="1">
                  <c:v>Laundry and footware care</c:v>
                </c:pt>
                <c:pt idx="2">
                  <c:v>Shopping</c:v>
                </c:pt>
                <c:pt idx="3">
                  <c:v>adult care</c:v>
                </c:pt>
                <c:pt idx="4">
                  <c:v>House cleaning and maintenance</c:v>
                </c:pt>
                <c:pt idx="5">
                  <c:v>childcare</c:v>
                </c:pt>
                <c:pt idx="6">
                  <c:v>volunteer work</c:v>
                </c:pt>
              </c:strCache>
            </c:strRef>
          </c:cat>
          <c:val>
            <c:numRef>
              <c:f>Feuil1!$C$141:$I$141</c:f>
              <c:numCache>
                <c:formatCode>General</c:formatCode>
                <c:ptCount val="7"/>
                <c:pt idx="0">
                  <c:v>166.91316910996878</c:v>
                </c:pt>
                <c:pt idx="1">
                  <c:v>32.336075706460733</c:v>
                </c:pt>
                <c:pt idx="2">
                  <c:v>10.015192575102059</c:v>
                </c:pt>
                <c:pt idx="3">
                  <c:v>3.1311682776082748</c:v>
                </c:pt>
                <c:pt idx="4">
                  <c:v>54.031571955773501</c:v>
                </c:pt>
                <c:pt idx="5">
                  <c:v>33.128120449218301</c:v>
                </c:pt>
                <c:pt idx="6">
                  <c:v>4.8772598176399145</c:v>
                </c:pt>
              </c:numCache>
            </c:numRef>
          </c:val>
          <c:extLst>
            <c:ext xmlns:c16="http://schemas.microsoft.com/office/drawing/2014/chart" uri="{C3380CC4-5D6E-409C-BE32-E72D297353CC}">
              <c16:uniqueId val="{00000001-1D5F-4BEA-937A-877188BB30F1}"/>
            </c:ext>
          </c:extLst>
        </c:ser>
        <c:dLbls>
          <c:showLegendKey val="0"/>
          <c:showVal val="1"/>
          <c:showCatName val="0"/>
          <c:showSerName val="0"/>
          <c:showPercent val="0"/>
          <c:showBubbleSize val="0"/>
        </c:dLbls>
        <c:gapWidth val="219"/>
        <c:overlap val="-27"/>
        <c:axId val="163605120"/>
        <c:axId val="163631488"/>
      </c:barChart>
      <c:catAx>
        <c:axId val="1636051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63631488"/>
        <c:crosses val="autoZero"/>
        <c:auto val="1"/>
        <c:lblAlgn val="ctr"/>
        <c:lblOffset val="100"/>
        <c:noMultiLvlLbl val="0"/>
      </c:catAx>
      <c:valAx>
        <c:axId val="16363148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63605120"/>
        <c:crosses val="autoZero"/>
        <c:crossBetween val="between"/>
      </c:valAx>
      <c:spPr>
        <a:noFill/>
        <a:ln>
          <a:noFill/>
        </a:ln>
        <a:effectLst/>
      </c:spPr>
    </c:plotArea>
    <c:legend>
      <c:legendPos val="b"/>
      <c:layout>
        <c:manualLayout>
          <c:xMode val="edge"/>
          <c:yMode val="edge"/>
          <c:x val="0.35831296522608697"/>
          <c:y val="0.93801723365447875"/>
          <c:w val="0.28337406954782901"/>
          <c:h val="5.351113530306538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legend>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4815298300188945E-2"/>
          <c:y val="0"/>
          <c:w val="0.90181044698737167"/>
          <c:h val="1"/>
        </c:manualLayout>
      </c:layout>
      <c:barChart>
        <c:barDir val="bar"/>
        <c:grouping val="percentStacked"/>
        <c:varyColors val="0"/>
        <c:ser>
          <c:idx val="2"/>
          <c:order val="0"/>
          <c:tx>
            <c:strRef>
              <c:f>Feuil1!$O$78</c:f>
              <c:strCache>
                <c:ptCount val="1"/>
                <c:pt idx="0">
                  <c:v>invisible F</c:v>
                </c:pt>
              </c:strCache>
            </c:strRef>
          </c:tx>
          <c:spPr>
            <a:noFill/>
            <a:ln>
              <a:noFill/>
            </a:ln>
            <a:effectLst/>
          </c:spPr>
          <c:invertIfNegative val="0"/>
          <c:cat>
            <c:strRef>
              <c:f>Feuil1!$L$79:$L$82</c:f>
              <c:strCache>
                <c:ptCount val="4"/>
                <c:pt idx="0">
                  <c:v>Food preparation </c:v>
                </c:pt>
                <c:pt idx="1">
                  <c:v>House cleaning and maintenance</c:v>
                </c:pt>
                <c:pt idx="2">
                  <c:v>Transport and shopping</c:v>
                </c:pt>
                <c:pt idx="3">
                  <c:v>Other services</c:v>
                </c:pt>
              </c:strCache>
            </c:strRef>
          </c:cat>
          <c:val>
            <c:numRef>
              <c:f>Feuil1!$O$79:$O$82</c:f>
              <c:numCache>
                <c:formatCode>General</c:formatCode>
                <c:ptCount val="4"/>
                <c:pt idx="0">
                  <c:v>48</c:v>
                </c:pt>
                <c:pt idx="1">
                  <c:v>496</c:v>
                </c:pt>
                <c:pt idx="2">
                  <c:v>1509</c:v>
                </c:pt>
                <c:pt idx="3">
                  <c:v>1129</c:v>
                </c:pt>
              </c:numCache>
            </c:numRef>
          </c:val>
          <c:extLst>
            <c:ext xmlns:c16="http://schemas.microsoft.com/office/drawing/2014/chart" uri="{C3380CC4-5D6E-409C-BE32-E72D297353CC}">
              <c16:uniqueId val="{00000000-0F67-4396-8B24-5ACDA6DFB5CA}"/>
            </c:ext>
          </c:extLst>
        </c:ser>
        <c:ser>
          <c:idx val="0"/>
          <c:order val="1"/>
          <c:tx>
            <c:strRef>
              <c:f>Feuil1!$M$78</c:f>
              <c:strCache>
                <c:ptCount val="1"/>
                <c:pt idx="0">
                  <c:v>Girls</c:v>
                </c:pt>
              </c:strCache>
            </c:strRef>
          </c:tx>
          <c:spPr>
            <a:solidFill>
              <a:schemeClr val="accent2">
                <a:lumMod val="60000"/>
                <a:lumOff val="4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Feuil1!$L$79:$L$82</c:f>
              <c:strCache>
                <c:ptCount val="4"/>
                <c:pt idx="0">
                  <c:v>Food preparation </c:v>
                </c:pt>
                <c:pt idx="1">
                  <c:v>House cleaning and maintenance</c:v>
                </c:pt>
                <c:pt idx="2">
                  <c:v>Transport and shopping</c:v>
                </c:pt>
                <c:pt idx="3">
                  <c:v>Other services</c:v>
                </c:pt>
              </c:strCache>
            </c:strRef>
          </c:cat>
          <c:val>
            <c:numRef>
              <c:f>Feuil1!$M$79:$M$82</c:f>
              <c:numCache>
                <c:formatCode>General</c:formatCode>
                <c:ptCount val="4"/>
                <c:pt idx="0">
                  <c:v>2252</c:v>
                </c:pt>
                <c:pt idx="1">
                  <c:v>1804</c:v>
                </c:pt>
                <c:pt idx="2">
                  <c:v>791</c:v>
                </c:pt>
                <c:pt idx="3">
                  <c:v>1171</c:v>
                </c:pt>
              </c:numCache>
            </c:numRef>
          </c:val>
          <c:extLst>
            <c:ext xmlns:c16="http://schemas.microsoft.com/office/drawing/2014/chart" uri="{C3380CC4-5D6E-409C-BE32-E72D297353CC}">
              <c16:uniqueId val="{00000001-0F67-4396-8B24-5ACDA6DFB5CA}"/>
            </c:ext>
          </c:extLst>
        </c:ser>
        <c:ser>
          <c:idx val="4"/>
          <c:order val="2"/>
          <c:tx>
            <c:strRef>
              <c:f>Feuil1!$Q$78</c:f>
              <c:strCache>
                <c:ptCount val="1"/>
                <c:pt idx="0">
                  <c:v>taux</c:v>
                </c:pt>
              </c:strCache>
            </c:strRef>
          </c:tx>
          <c:spPr>
            <a:no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0"/>
            <c:showCatName val="1"/>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Feuil1!$L$79:$L$82</c:f>
              <c:strCache>
                <c:ptCount val="4"/>
                <c:pt idx="0">
                  <c:v>Food preparation </c:v>
                </c:pt>
                <c:pt idx="1">
                  <c:v>House cleaning and maintenance</c:v>
                </c:pt>
                <c:pt idx="2">
                  <c:v>Transport and shopping</c:v>
                </c:pt>
                <c:pt idx="3">
                  <c:v>Other services</c:v>
                </c:pt>
              </c:strCache>
            </c:strRef>
          </c:cat>
          <c:val>
            <c:numRef>
              <c:f>Feuil1!$Q$79:$Q$82</c:f>
              <c:numCache>
                <c:formatCode>General</c:formatCode>
                <c:ptCount val="4"/>
                <c:pt idx="0">
                  <c:v>1500</c:v>
                </c:pt>
                <c:pt idx="1">
                  <c:v>1500</c:v>
                </c:pt>
                <c:pt idx="2">
                  <c:v>1500</c:v>
                </c:pt>
                <c:pt idx="3">
                  <c:v>1500</c:v>
                </c:pt>
              </c:numCache>
            </c:numRef>
          </c:val>
          <c:extLst>
            <c:ext xmlns:c16="http://schemas.microsoft.com/office/drawing/2014/chart" uri="{C3380CC4-5D6E-409C-BE32-E72D297353CC}">
              <c16:uniqueId val="{00000002-0F67-4396-8B24-5ACDA6DFB5CA}"/>
            </c:ext>
          </c:extLst>
        </c:ser>
        <c:ser>
          <c:idx val="1"/>
          <c:order val="3"/>
          <c:tx>
            <c:strRef>
              <c:f>Feuil1!$N$78</c:f>
              <c:strCache>
                <c:ptCount val="1"/>
                <c:pt idx="0">
                  <c:v>Boys</c:v>
                </c:pt>
              </c:strCache>
            </c:strRef>
          </c:tx>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Feuil1!$L$79:$L$82</c:f>
              <c:strCache>
                <c:ptCount val="4"/>
                <c:pt idx="0">
                  <c:v>Food preparation </c:v>
                </c:pt>
                <c:pt idx="1">
                  <c:v>House cleaning and maintenance</c:v>
                </c:pt>
                <c:pt idx="2">
                  <c:v>Transport and shopping</c:v>
                </c:pt>
                <c:pt idx="3">
                  <c:v>Other services</c:v>
                </c:pt>
              </c:strCache>
            </c:strRef>
          </c:cat>
          <c:val>
            <c:numRef>
              <c:f>Feuil1!$N$79:$N$82</c:f>
              <c:numCache>
                <c:formatCode>General</c:formatCode>
                <c:ptCount val="4"/>
                <c:pt idx="0">
                  <c:v>93</c:v>
                </c:pt>
                <c:pt idx="1">
                  <c:v>150</c:v>
                </c:pt>
                <c:pt idx="2">
                  <c:v>1107</c:v>
                </c:pt>
                <c:pt idx="3">
                  <c:v>711</c:v>
                </c:pt>
              </c:numCache>
            </c:numRef>
          </c:val>
          <c:extLst>
            <c:ext xmlns:c16="http://schemas.microsoft.com/office/drawing/2014/chart" uri="{C3380CC4-5D6E-409C-BE32-E72D297353CC}">
              <c16:uniqueId val="{00000003-0F67-4396-8B24-5ACDA6DFB5CA}"/>
            </c:ext>
          </c:extLst>
        </c:ser>
        <c:ser>
          <c:idx val="3"/>
          <c:order val="4"/>
          <c:tx>
            <c:strRef>
              <c:f>Feuil1!$P$78</c:f>
              <c:strCache>
                <c:ptCount val="1"/>
                <c:pt idx="0">
                  <c:v>invisibleG</c:v>
                </c:pt>
              </c:strCache>
            </c:strRef>
          </c:tx>
          <c:spPr>
            <a:noFill/>
            <a:ln>
              <a:noFill/>
            </a:ln>
            <a:effectLst/>
          </c:spPr>
          <c:invertIfNegative val="0"/>
          <c:cat>
            <c:strRef>
              <c:f>Feuil1!$L$79:$L$82</c:f>
              <c:strCache>
                <c:ptCount val="4"/>
                <c:pt idx="0">
                  <c:v>Food preparation </c:v>
                </c:pt>
                <c:pt idx="1">
                  <c:v>House cleaning and maintenance</c:v>
                </c:pt>
                <c:pt idx="2">
                  <c:v>Transport and shopping</c:v>
                </c:pt>
                <c:pt idx="3">
                  <c:v>Other services</c:v>
                </c:pt>
              </c:strCache>
            </c:strRef>
          </c:cat>
          <c:val>
            <c:numRef>
              <c:f>Feuil1!$P$79:$P$82</c:f>
              <c:numCache>
                <c:formatCode>General</c:formatCode>
                <c:ptCount val="4"/>
                <c:pt idx="0">
                  <c:v>2207</c:v>
                </c:pt>
                <c:pt idx="1">
                  <c:v>2150</c:v>
                </c:pt>
                <c:pt idx="2">
                  <c:v>1193</c:v>
                </c:pt>
                <c:pt idx="3">
                  <c:v>1589</c:v>
                </c:pt>
              </c:numCache>
            </c:numRef>
          </c:val>
          <c:extLst>
            <c:ext xmlns:c16="http://schemas.microsoft.com/office/drawing/2014/chart" uri="{C3380CC4-5D6E-409C-BE32-E72D297353CC}">
              <c16:uniqueId val="{00000004-0F67-4396-8B24-5ACDA6DFB5CA}"/>
            </c:ext>
          </c:extLst>
        </c:ser>
        <c:dLbls>
          <c:showLegendKey val="0"/>
          <c:showVal val="0"/>
          <c:showCatName val="0"/>
          <c:showSerName val="0"/>
          <c:showPercent val="0"/>
          <c:showBubbleSize val="0"/>
        </c:dLbls>
        <c:gapWidth val="48"/>
        <c:overlap val="100"/>
        <c:axId val="121033088"/>
        <c:axId val="121034624"/>
      </c:barChart>
      <c:catAx>
        <c:axId val="121033088"/>
        <c:scaling>
          <c:orientation val="minMax"/>
        </c:scaling>
        <c:delete val="1"/>
        <c:axPos val="l"/>
        <c:numFmt formatCode="General" sourceLinked="1"/>
        <c:majorTickMark val="none"/>
        <c:minorTickMark val="none"/>
        <c:tickLblPos val="nextTo"/>
        <c:crossAx val="121034624"/>
        <c:crosses val="autoZero"/>
        <c:auto val="1"/>
        <c:lblAlgn val="ctr"/>
        <c:lblOffset val="100"/>
        <c:noMultiLvlLbl val="0"/>
      </c:catAx>
      <c:valAx>
        <c:axId val="121034624"/>
        <c:scaling>
          <c:orientation val="minMax"/>
        </c:scaling>
        <c:delete val="1"/>
        <c:axPos val="b"/>
        <c:numFmt formatCode="0%" sourceLinked="1"/>
        <c:majorTickMark val="none"/>
        <c:minorTickMark val="none"/>
        <c:tickLblPos val="nextTo"/>
        <c:crossAx val="121033088"/>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r>
              <a:rPr lang="en-US" sz="2400" b="1" dirty="0">
                <a:solidFill>
                  <a:srgbClr val="7B003B"/>
                </a:solidFill>
                <a:latin typeface="+mj-lt"/>
                <a:ea typeface="+mj-ea"/>
                <a:cs typeface="+mj-cs"/>
              </a:rPr>
              <a:t>VA of women unpaid household work compared  to DGP and Manufacturing VA</a:t>
            </a:r>
            <a:endParaRPr lang="fr-FR" sz="2400" b="1" dirty="0">
              <a:solidFill>
                <a:srgbClr val="7B003B"/>
              </a:solidFill>
              <a:latin typeface="+mj-lt"/>
              <a:ea typeface="+mj-ea"/>
              <a:cs typeface="+mj-cs"/>
            </a:endParaRPr>
          </a:p>
        </c:rich>
      </c:tx>
      <c:layout>
        <c:manualLayout>
          <c:xMode val="edge"/>
          <c:yMode val="edge"/>
          <c:x val="0.1556716684894339"/>
          <c:y val="0"/>
        </c:manualLayout>
      </c:layout>
      <c:overlay val="0"/>
      <c:spPr>
        <a:noFill/>
        <a:ln>
          <a:noFill/>
        </a:ln>
        <a:effectLst/>
      </c:spPr>
      <c:txPr>
        <a:bodyPr rot="0" spcFirstLastPara="1" vertOverflow="ellipsis" vert="horz" wrap="square" anchor="ctr" anchorCtr="1"/>
        <a:lstStyle/>
        <a:p>
          <a:pPr>
            <a:defRPr sz="1800" b="1" i="0" u="none" strike="noStrike" kern="1200" spc="0" baseline="0">
              <a:solidFill>
                <a:schemeClr val="tx1">
                  <a:lumMod val="65000"/>
                  <a:lumOff val="35000"/>
                </a:schemeClr>
              </a:solidFill>
              <a:latin typeface="+mn-lt"/>
              <a:ea typeface="+mn-ea"/>
              <a:cs typeface="+mn-cs"/>
            </a:defRPr>
          </a:pPr>
          <a:endParaRPr lang="fr-FR"/>
        </a:p>
      </c:txPr>
    </c:title>
    <c:autoTitleDeleted val="0"/>
    <c:view3D>
      <c:rotX val="15"/>
      <c:rotY val="20"/>
      <c:depthPercent val="100"/>
      <c:rAngAx val="1"/>
    </c:view3D>
    <c:floor>
      <c:thickness val="0"/>
      <c:spPr>
        <a:noFill/>
        <a:ln>
          <a:noFill/>
        </a:ln>
        <a:effectLst/>
        <a:sp3d/>
      </c:spPr>
    </c:floor>
    <c:sideWall>
      <c:thickness val="0"/>
      <c:spPr>
        <a:noFill/>
        <a:ln w="25400">
          <a:noFill/>
        </a:ln>
        <a:effectLst/>
        <a:sp3d/>
      </c:spPr>
    </c:sideWall>
    <c:backWall>
      <c:thickness val="0"/>
      <c:spPr>
        <a:noFill/>
        <a:ln w="25400">
          <a:noFill/>
        </a:ln>
        <a:effectLst/>
        <a:sp3d/>
      </c:spPr>
    </c:backWall>
    <c:plotArea>
      <c:layout>
        <c:manualLayout>
          <c:layoutTarget val="inner"/>
          <c:xMode val="edge"/>
          <c:yMode val="edge"/>
          <c:x val="0"/>
          <c:y val="0.11922411352992651"/>
          <c:w val="0.98667026188674989"/>
          <c:h val="0.85897155378942225"/>
        </c:manualLayout>
      </c:layout>
      <c:bar3DChart>
        <c:barDir val="col"/>
        <c:grouping val="stacked"/>
        <c:varyColors val="0"/>
        <c:ser>
          <c:idx val="0"/>
          <c:order val="0"/>
          <c:spPr>
            <a:solidFill>
              <a:schemeClr val="accent1"/>
            </a:solidFill>
            <a:ln>
              <a:noFill/>
            </a:ln>
            <a:effectLst/>
            <a:sp3d/>
          </c:spPr>
          <c:invertIfNegative val="0"/>
          <c:dPt>
            <c:idx val="0"/>
            <c:invertIfNegative val="0"/>
            <c:bubble3D val="0"/>
            <c:spPr>
              <a:solidFill>
                <a:schemeClr val="accent6">
                  <a:lumMod val="60000"/>
                  <a:lumOff val="40000"/>
                </a:schemeClr>
              </a:solidFill>
              <a:ln>
                <a:noFill/>
              </a:ln>
              <a:effectLst/>
              <a:sp3d/>
            </c:spPr>
            <c:extLst>
              <c:ext xmlns:c16="http://schemas.microsoft.com/office/drawing/2014/chart" uri="{C3380CC4-5D6E-409C-BE32-E72D297353CC}">
                <c16:uniqueId val="{00000001-203E-4993-9BED-45D4E6ABB7CF}"/>
              </c:ext>
            </c:extLst>
          </c:dPt>
          <c:dPt>
            <c:idx val="1"/>
            <c:invertIfNegative val="0"/>
            <c:bubble3D val="0"/>
            <c:spPr>
              <a:solidFill>
                <a:srgbClr val="CC3399"/>
              </a:solidFill>
              <a:ln>
                <a:noFill/>
              </a:ln>
              <a:effectLst/>
              <a:sp3d/>
            </c:spPr>
            <c:extLst>
              <c:ext xmlns:c16="http://schemas.microsoft.com/office/drawing/2014/chart" uri="{C3380CC4-5D6E-409C-BE32-E72D297353CC}">
                <c16:uniqueId val="{00000003-203E-4993-9BED-45D4E6ABB7CF}"/>
              </c:ext>
            </c:extLst>
          </c:dPt>
          <c:dPt>
            <c:idx val="2"/>
            <c:invertIfNegative val="0"/>
            <c:bubble3D val="0"/>
            <c:spPr>
              <a:solidFill>
                <a:srgbClr val="7030A0"/>
              </a:solidFill>
              <a:ln>
                <a:noFill/>
              </a:ln>
              <a:effectLst/>
              <a:sp3d/>
            </c:spPr>
            <c:extLst>
              <c:ext xmlns:c16="http://schemas.microsoft.com/office/drawing/2014/chart" uri="{C3380CC4-5D6E-409C-BE32-E72D297353CC}">
                <c16:uniqueId val="{00000005-203E-4993-9BED-45D4E6ABB7CF}"/>
              </c:ext>
            </c:extLst>
          </c:dPt>
          <c:dLbls>
            <c:dLbl>
              <c:idx val="0"/>
              <c:layout>
                <c:manualLayout>
                  <c:x val="1.3170937100075384E-2"/>
                  <c:y val="2.3689663174026009E-3"/>
                </c:manualLayout>
              </c:layout>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1-203E-4993-9BED-45D4E6ABB7CF}"/>
                </c:ext>
              </c:extLst>
            </c:dLbl>
            <c:dLbl>
              <c:idx val="2"/>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rgbClr val="FFFFFF"/>
                      </a:solidFill>
                      <a:latin typeface="+mn-lt"/>
                      <a:ea typeface="+mn-ea"/>
                      <a:cs typeface="+mn-cs"/>
                    </a:defRPr>
                  </a:pPr>
                  <a:endParaRPr lang="fr-FR"/>
                </a:p>
              </c:txPr>
              <c:showLegendKey val="0"/>
              <c:showVal val="1"/>
              <c:showCatName val="0"/>
              <c:showSerName val="0"/>
              <c:showPercent val="0"/>
              <c:showBubbleSize val="0"/>
              <c:extLst>
                <c:ext xmlns:c16="http://schemas.microsoft.com/office/drawing/2014/chart" uri="{C3380CC4-5D6E-409C-BE32-E72D297353CC}">
                  <c16:uniqueId val="{00000005-203E-4993-9BED-45D4E6ABB7CF}"/>
                </c:ext>
              </c:extLst>
            </c:dLbl>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urbain_femmes_hommes!$G$230:$I$230</c:f>
              <c:strCache>
                <c:ptCount val="3"/>
                <c:pt idx="0">
                  <c:v>PIB</c:v>
                </c:pt>
                <c:pt idx="1">
                  <c:v>Services domestiques</c:v>
                </c:pt>
                <c:pt idx="2">
                  <c:v>Industrie</c:v>
                </c:pt>
              </c:strCache>
            </c:strRef>
          </c:cat>
          <c:val>
            <c:numRef>
              <c:f>urbain_femmes_hommes!$G$231:$I$231</c:f>
              <c:numCache>
                <c:formatCode>0</c:formatCode>
                <c:ptCount val="3"/>
                <c:pt idx="0" formatCode="#,##0">
                  <c:v>1001454</c:v>
                </c:pt>
                <c:pt idx="1">
                  <c:v>164093.8260805723</c:v>
                </c:pt>
                <c:pt idx="2" formatCode="#,##0">
                  <c:v>153676</c:v>
                </c:pt>
              </c:numCache>
            </c:numRef>
          </c:val>
          <c:extLst>
            <c:ext xmlns:c16="http://schemas.microsoft.com/office/drawing/2014/chart" uri="{C3380CC4-5D6E-409C-BE32-E72D297353CC}">
              <c16:uniqueId val="{00000006-203E-4993-9BED-45D4E6ABB7CF}"/>
            </c:ext>
          </c:extLst>
        </c:ser>
        <c:dLbls>
          <c:showLegendKey val="0"/>
          <c:showVal val="0"/>
          <c:showCatName val="0"/>
          <c:showSerName val="0"/>
          <c:showPercent val="0"/>
          <c:showBubbleSize val="0"/>
        </c:dLbls>
        <c:gapWidth val="150"/>
        <c:shape val="box"/>
        <c:axId val="120493184"/>
        <c:axId val="120494720"/>
        <c:axId val="0"/>
      </c:bar3DChart>
      <c:catAx>
        <c:axId val="120493184"/>
        <c:scaling>
          <c:orientation val="minMax"/>
        </c:scaling>
        <c:delete val="1"/>
        <c:axPos val="b"/>
        <c:numFmt formatCode="General" sourceLinked="1"/>
        <c:majorTickMark val="none"/>
        <c:minorTickMark val="none"/>
        <c:tickLblPos val="nextTo"/>
        <c:crossAx val="120494720"/>
        <c:crosses val="autoZero"/>
        <c:auto val="1"/>
        <c:lblAlgn val="ctr"/>
        <c:lblOffset val="100"/>
        <c:noMultiLvlLbl val="0"/>
      </c:catAx>
      <c:valAx>
        <c:axId val="120494720"/>
        <c:scaling>
          <c:orientation val="minMax"/>
        </c:scaling>
        <c:delete val="1"/>
        <c:axPos val="l"/>
        <c:numFmt formatCode="#,##0" sourceLinked="1"/>
        <c:majorTickMark val="none"/>
        <c:minorTickMark val="none"/>
        <c:tickLblPos val="nextTo"/>
        <c:crossAx val="120493184"/>
        <c:crosses val="autoZero"/>
        <c:crossBetween val="between"/>
      </c:valAx>
      <c:spPr>
        <a:noFill/>
        <a:ln>
          <a:noFill/>
        </a:ln>
        <a:effectLst/>
      </c:spPr>
    </c:plotArea>
    <c:plotVisOnly val="1"/>
    <c:dispBlanksAs val="gap"/>
    <c:extLst>
      <c:ext xmlns:c16r3="http://schemas.microsoft.com/office/drawing/2017/03/chart" uri="{56B9EC1D-385E-4148-901F-78D8002777C0}">
        <c16r3:dataDisplayOptions16>
          <c16r3:dispNaAsBlank val="1"/>
        </c16r3:dataDisplayOptions16>
      </c:ext>
    </c:extLst>
    <c:showDLblsOverMax val="0"/>
  </c:chart>
  <c:spPr>
    <a:noFill/>
    <a:ln>
      <a:noFill/>
    </a:ln>
    <a:effectLst/>
  </c:spPr>
  <c:txPr>
    <a:bodyPr/>
    <a:lstStyle/>
    <a:p>
      <a:pPr>
        <a:defRPr/>
      </a:pPr>
      <a:endParaRPr lang="fr-FR"/>
    </a:p>
  </c:txPr>
  <c:externalData r:id="rId3">
    <c:autoUpdate val="0"/>
  </c:externalData>
  <c:userShapes r:id="rId4"/>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8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iagrams/_rels/data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_rels/drawing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F9D06E1-3263-4896-B0F5-D6973B406769}" type="doc">
      <dgm:prSet loTypeId="urn:microsoft.com/office/officeart/2005/8/layout/hierarchy2" loCatId="hierarchy" qsTypeId="urn:microsoft.com/office/officeart/2005/8/quickstyle/simple4" qsCatId="simple" csTypeId="urn:microsoft.com/office/officeart/2005/8/colors/accent1_2" csCatId="accent1" phldr="1"/>
      <dgm:spPr/>
      <dgm:t>
        <a:bodyPr/>
        <a:lstStyle/>
        <a:p>
          <a:endParaRPr lang="fr-FR"/>
        </a:p>
      </dgm:t>
    </dgm:pt>
    <dgm:pt modelId="{79DE1D75-6589-439C-A9BF-040D2B8C381D}">
      <dgm:prSet phldrT="[Texte]" custT="1"/>
      <dgm:spPr/>
      <dgm:t>
        <a:bodyPr/>
        <a:lstStyle/>
        <a:p>
          <a:r>
            <a:rPr lang="fr-MA" sz="1800" b="1" dirty="0" err="1"/>
            <a:t>Human</a:t>
          </a:r>
          <a:r>
            <a:rPr lang="fr-MA" sz="1800" b="1" dirty="0"/>
            <a:t> </a:t>
          </a:r>
          <a:r>
            <a:rPr lang="fr-MA" sz="1800" b="1" dirty="0" err="1"/>
            <a:t>activities</a:t>
          </a:r>
          <a:endParaRPr lang="fr-FR" sz="1800" b="1" dirty="0"/>
        </a:p>
      </dgm:t>
    </dgm:pt>
    <dgm:pt modelId="{B0574FB5-ED1B-486C-96C3-A910337EBBD1}" type="parTrans" cxnId="{8CCBD2D0-4178-440A-9948-A5D5E1E49672}">
      <dgm:prSet/>
      <dgm:spPr/>
      <dgm:t>
        <a:bodyPr/>
        <a:lstStyle/>
        <a:p>
          <a:endParaRPr lang="fr-FR"/>
        </a:p>
      </dgm:t>
    </dgm:pt>
    <dgm:pt modelId="{6DC6B1EF-2829-4E9C-A18F-EB29D2947F76}" type="sibTrans" cxnId="{8CCBD2D0-4178-440A-9948-A5D5E1E49672}">
      <dgm:prSet/>
      <dgm:spPr/>
      <dgm:t>
        <a:bodyPr/>
        <a:lstStyle/>
        <a:p>
          <a:endParaRPr lang="fr-FR"/>
        </a:p>
      </dgm:t>
    </dgm:pt>
    <dgm:pt modelId="{CBD7B45B-0043-42DE-A361-D2BE90C98347}">
      <dgm:prSet phldrT="[Texte]" custT="1"/>
      <dgm:spPr/>
      <dgm:t>
        <a:bodyPr/>
        <a:lstStyle/>
        <a:p>
          <a:r>
            <a:rPr lang="fr-MA" sz="2000" b="1" dirty="0"/>
            <a:t>Productive </a:t>
          </a:r>
          <a:r>
            <a:rPr lang="fr-MA" sz="2000" b="1" dirty="0" err="1"/>
            <a:t>activities</a:t>
          </a:r>
          <a:endParaRPr lang="fr-FR" sz="2000" b="1" dirty="0"/>
        </a:p>
      </dgm:t>
    </dgm:pt>
    <dgm:pt modelId="{A8A79E0F-93BC-4ED1-B74B-6CFA2E4D0044}" type="parTrans" cxnId="{3877E1CC-64FC-4298-A9A5-87CA0E30A81A}">
      <dgm:prSet/>
      <dgm:spPr/>
      <dgm:t>
        <a:bodyPr/>
        <a:lstStyle/>
        <a:p>
          <a:endParaRPr lang="fr-FR"/>
        </a:p>
      </dgm:t>
    </dgm:pt>
    <dgm:pt modelId="{242C631E-BB21-4B31-97CC-1323AEF7B137}" type="sibTrans" cxnId="{3877E1CC-64FC-4298-A9A5-87CA0E30A81A}">
      <dgm:prSet/>
      <dgm:spPr/>
      <dgm:t>
        <a:bodyPr/>
        <a:lstStyle/>
        <a:p>
          <a:endParaRPr lang="fr-FR"/>
        </a:p>
      </dgm:t>
    </dgm:pt>
    <dgm:pt modelId="{BCD56F00-FDCD-47E3-9FAA-55D88BA25937}">
      <dgm:prSet phldrT="[Texte]" custT="1"/>
      <dgm:spPr/>
      <dgm:t>
        <a:bodyPr/>
        <a:lstStyle/>
        <a:p>
          <a:r>
            <a:rPr lang="fr-MA" sz="2000" b="1" dirty="0" err="1"/>
            <a:t>Within</a:t>
          </a:r>
          <a:r>
            <a:rPr lang="fr-MA" sz="2000" b="1" dirty="0"/>
            <a:t> the SNA production </a:t>
          </a:r>
          <a:r>
            <a:rPr lang="fr-MA" sz="2000" b="1" dirty="0" err="1"/>
            <a:t>boundary</a:t>
          </a:r>
          <a:endParaRPr lang="fr-FR" sz="2000" b="1" dirty="0"/>
        </a:p>
      </dgm:t>
    </dgm:pt>
    <dgm:pt modelId="{FC524EF5-C5F5-4BF1-BED2-B6501F66F2A3}" type="parTrans" cxnId="{645DBC1D-86E9-48C1-BCF9-4D951593B62F}">
      <dgm:prSet/>
      <dgm:spPr/>
      <dgm:t>
        <a:bodyPr/>
        <a:lstStyle/>
        <a:p>
          <a:endParaRPr lang="fr-FR"/>
        </a:p>
      </dgm:t>
    </dgm:pt>
    <dgm:pt modelId="{37393B6D-A193-42E0-A141-B97E60BDAE15}" type="sibTrans" cxnId="{645DBC1D-86E9-48C1-BCF9-4D951593B62F}">
      <dgm:prSet/>
      <dgm:spPr/>
      <dgm:t>
        <a:bodyPr/>
        <a:lstStyle/>
        <a:p>
          <a:endParaRPr lang="fr-FR"/>
        </a:p>
      </dgm:t>
    </dgm:pt>
    <dgm:pt modelId="{A6AD2FD3-CC37-4A34-A282-4B62E08366C1}">
      <dgm:prSet phldrT="[Texte]" custT="1"/>
      <dgm:spPr/>
      <dgm:t>
        <a:bodyPr/>
        <a:lstStyle/>
        <a:p>
          <a:r>
            <a:rPr lang="fr-MA" sz="2000" b="1" dirty="0" err="1"/>
            <a:t>Outside</a:t>
          </a:r>
          <a:r>
            <a:rPr lang="fr-MA" sz="2000" b="1" dirty="0"/>
            <a:t> the SNA production </a:t>
          </a:r>
          <a:r>
            <a:rPr lang="fr-MA" sz="2000" b="1" dirty="0" err="1"/>
            <a:t>boundary</a:t>
          </a:r>
          <a:endParaRPr lang="fr-FR" sz="2000" b="1" dirty="0"/>
        </a:p>
      </dgm:t>
    </dgm:pt>
    <dgm:pt modelId="{B8D96001-FAD7-412D-9477-FB28120CBCDA}" type="parTrans" cxnId="{8856D6E7-9E4C-48B4-8498-17845DE9649E}">
      <dgm:prSet/>
      <dgm:spPr/>
      <dgm:t>
        <a:bodyPr/>
        <a:lstStyle/>
        <a:p>
          <a:endParaRPr lang="fr-FR"/>
        </a:p>
      </dgm:t>
    </dgm:pt>
    <dgm:pt modelId="{18544DFF-2AB4-457F-930B-6CA78CB371A4}" type="sibTrans" cxnId="{8856D6E7-9E4C-48B4-8498-17845DE9649E}">
      <dgm:prSet/>
      <dgm:spPr/>
      <dgm:t>
        <a:bodyPr/>
        <a:lstStyle/>
        <a:p>
          <a:endParaRPr lang="fr-FR"/>
        </a:p>
      </dgm:t>
    </dgm:pt>
    <dgm:pt modelId="{B319A04E-F624-4628-9892-CDD47B8403AD}">
      <dgm:prSet phldrT="[Texte]" custT="1"/>
      <dgm:spPr/>
      <dgm:t>
        <a:bodyPr/>
        <a:lstStyle/>
        <a:p>
          <a:r>
            <a:rPr lang="fr-MA" sz="2000" b="1" dirty="0"/>
            <a:t>Non productive </a:t>
          </a:r>
          <a:r>
            <a:rPr lang="fr-MA" sz="2000" b="1" dirty="0" err="1"/>
            <a:t>activities</a:t>
          </a:r>
          <a:endParaRPr lang="fr-FR" sz="2000" b="1" dirty="0"/>
        </a:p>
      </dgm:t>
    </dgm:pt>
    <dgm:pt modelId="{9E504A49-A6C4-429D-8231-1FA8B81C4C18}" type="parTrans" cxnId="{1ED5DD39-8234-496D-8159-0E202C41DE1B}">
      <dgm:prSet/>
      <dgm:spPr/>
      <dgm:t>
        <a:bodyPr/>
        <a:lstStyle/>
        <a:p>
          <a:endParaRPr lang="fr-FR"/>
        </a:p>
      </dgm:t>
    </dgm:pt>
    <dgm:pt modelId="{10F6438F-20F4-4930-856E-A30DC218156B}" type="sibTrans" cxnId="{1ED5DD39-8234-496D-8159-0E202C41DE1B}">
      <dgm:prSet/>
      <dgm:spPr/>
      <dgm:t>
        <a:bodyPr/>
        <a:lstStyle/>
        <a:p>
          <a:endParaRPr lang="fr-FR"/>
        </a:p>
      </dgm:t>
    </dgm:pt>
    <dgm:pt modelId="{722B5916-7D73-4309-B7B1-019A32AFF973}">
      <dgm:prSet phldrT="[Texte]" custT="1"/>
      <dgm:spPr/>
      <dgm:t>
        <a:bodyPr/>
        <a:lstStyle/>
        <a:p>
          <a:r>
            <a:rPr lang="fr-MA" sz="2000" b="1" dirty="0" err="1"/>
            <a:t>Outside</a:t>
          </a:r>
          <a:r>
            <a:rPr lang="fr-MA" sz="2000" b="1" dirty="0"/>
            <a:t> the </a:t>
          </a:r>
          <a:r>
            <a:rPr lang="fr-MA" sz="2000" b="1" dirty="0" err="1"/>
            <a:t>general</a:t>
          </a:r>
          <a:r>
            <a:rPr lang="fr-MA" sz="2000" b="1" dirty="0"/>
            <a:t>  production </a:t>
          </a:r>
          <a:r>
            <a:rPr lang="fr-MA" sz="2000" b="1" dirty="0" err="1"/>
            <a:t>boundary</a:t>
          </a:r>
          <a:endParaRPr lang="fr-FR" sz="2000" b="1" dirty="0"/>
        </a:p>
      </dgm:t>
    </dgm:pt>
    <dgm:pt modelId="{18FB995F-97D9-48A2-9479-43E39621F7DA}" type="parTrans" cxnId="{293A0BCF-DBA7-4F1D-A32E-4C934081879F}">
      <dgm:prSet/>
      <dgm:spPr/>
      <dgm:t>
        <a:bodyPr/>
        <a:lstStyle/>
        <a:p>
          <a:endParaRPr lang="fr-FR"/>
        </a:p>
      </dgm:t>
    </dgm:pt>
    <dgm:pt modelId="{DF896428-FF85-4048-9E01-A4F27F245A86}" type="sibTrans" cxnId="{293A0BCF-DBA7-4F1D-A32E-4C934081879F}">
      <dgm:prSet/>
      <dgm:spPr/>
      <dgm:t>
        <a:bodyPr/>
        <a:lstStyle/>
        <a:p>
          <a:endParaRPr lang="fr-FR"/>
        </a:p>
      </dgm:t>
    </dgm:pt>
    <dgm:pt modelId="{51D8F4D5-02E8-4AE2-93F9-CC4F9BAF89B3}" type="pres">
      <dgm:prSet presAssocID="{7F9D06E1-3263-4896-B0F5-D6973B406769}" presName="diagram" presStyleCnt="0">
        <dgm:presLayoutVars>
          <dgm:chPref val="1"/>
          <dgm:dir/>
          <dgm:animOne val="branch"/>
          <dgm:animLvl val="lvl"/>
          <dgm:resizeHandles val="exact"/>
        </dgm:presLayoutVars>
      </dgm:prSet>
      <dgm:spPr/>
    </dgm:pt>
    <dgm:pt modelId="{7C8733A4-4FD6-4B84-B431-0E381A03E4CF}" type="pres">
      <dgm:prSet presAssocID="{79DE1D75-6589-439C-A9BF-040D2B8C381D}" presName="root1" presStyleCnt="0"/>
      <dgm:spPr/>
    </dgm:pt>
    <dgm:pt modelId="{F2958139-18AF-4BC7-98E1-234EE0AC22F3}" type="pres">
      <dgm:prSet presAssocID="{79DE1D75-6589-439C-A9BF-040D2B8C381D}" presName="LevelOneTextNode" presStyleLbl="node0" presStyleIdx="0" presStyleCnt="1">
        <dgm:presLayoutVars>
          <dgm:chPref val="3"/>
        </dgm:presLayoutVars>
      </dgm:prSet>
      <dgm:spPr/>
    </dgm:pt>
    <dgm:pt modelId="{79B5BC03-6C81-4901-9C1D-808F2BC2029A}" type="pres">
      <dgm:prSet presAssocID="{79DE1D75-6589-439C-A9BF-040D2B8C381D}" presName="level2hierChild" presStyleCnt="0"/>
      <dgm:spPr/>
    </dgm:pt>
    <dgm:pt modelId="{F258C66C-8C99-4D0F-B9DF-AB5A290F434B}" type="pres">
      <dgm:prSet presAssocID="{A8A79E0F-93BC-4ED1-B74B-6CFA2E4D0044}" presName="conn2-1" presStyleLbl="parChTrans1D2" presStyleIdx="0" presStyleCnt="2"/>
      <dgm:spPr/>
    </dgm:pt>
    <dgm:pt modelId="{F407C3F2-BE25-4426-80BD-DBCFDEC69082}" type="pres">
      <dgm:prSet presAssocID="{A8A79E0F-93BC-4ED1-B74B-6CFA2E4D0044}" presName="connTx" presStyleLbl="parChTrans1D2" presStyleIdx="0" presStyleCnt="2"/>
      <dgm:spPr/>
    </dgm:pt>
    <dgm:pt modelId="{8E716320-3572-4FC7-87B1-AB8D49C50F63}" type="pres">
      <dgm:prSet presAssocID="{CBD7B45B-0043-42DE-A361-D2BE90C98347}" presName="root2" presStyleCnt="0"/>
      <dgm:spPr/>
    </dgm:pt>
    <dgm:pt modelId="{80838072-A099-424D-A1E2-8D02CFAB8E4A}" type="pres">
      <dgm:prSet presAssocID="{CBD7B45B-0043-42DE-A361-D2BE90C98347}" presName="LevelTwoTextNode" presStyleLbl="node2" presStyleIdx="0" presStyleCnt="2">
        <dgm:presLayoutVars>
          <dgm:chPref val="3"/>
        </dgm:presLayoutVars>
      </dgm:prSet>
      <dgm:spPr/>
    </dgm:pt>
    <dgm:pt modelId="{BF33A86F-A166-495C-A799-8474BE8F1F21}" type="pres">
      <dgm:prSet presAssocID="{CBD7B45B-0043-42DE-A361-D2BE90C98347}" presName="level3hierChild" presStyleCnt="0"/>
      <dgm:spPr/>
    </dgm:pt>
    <dgm:pt modelId="{EBB4A4E2-D234-4086-8C3C-EED85FCCECCB}" type="pres">
      <dgm:prSet presAssocID="{FC524EF5-C5F5-4BF1-BED2-B6501F66F2A3}" presName="conn2-1" presStyleLbl="parChTrans1D3" presStyleIdx="0" presStyleCnt="3"/>
      <dgm:spPr/>
    </dgm:pt>
    <dgm:pt modelId="{9AA0C51D-D55E-402A-840C-C1091BA50A95}" type="pres">
      <dgm:prSet presAssocID="{FC524EF5-C5F5-4BF1-BED2-B6501F66F2A3}" presName="connTx" presStyleLbl="parChTrans1D3" presStyleIdx="0" presStyleCnt="3"/>
      <dgm:spPr/>
    </dgm:pt>
    <dgm:pt modelId="{67A15D62-FBE4-46C2-8DF3-9B714C90EF52}" type="pres">
      <dgm:prSet presAssocID="{BCD56F00-FDCD-47E3-9FAA-55D88BA25937}" presName="root2" presStyleCnt="0"/>
      <dgm:spPr/>
    </dgm:pt>
    <dgm:pt modelId="{2A64761C-86AC-480C-A9F5-6D73A3F32CBF}" type="pres">
      <dgm:prSet presAssocID="{BCD56F00-FDCD-47E3-9FAA-55D88BA25937}" presName="LevelTwoTextNode" presStyleLbl="node3" presStyleIdx="0" presStyleCnt="3">
        <dgm:presLayoutVars>
          <dgm:chPref val="3"/>
        </dgm:presLayoutVars>
      </dgm:prSet>
      <dgm:spPr/>
    </dgm:pt>
    <dgm:pt modelId="{5926B626-A5E8-481B-9892-3FB2D47D0371}" type="pres">
      <dgm:prSet presAssocID="{BCD56F00-FDCD-47E3-9FAA-55D88BA25937}" presName="level3hierChild" presStyleCnt="0"/>
      <dgm:spPr/>
    </dgm:pt>
    <dgm:pt modelId="{DFA6455E-2257-49C9-B1FC-59A29C7ACA2B}" type="pres">
      <dgm:prSet presAssocID="{B8D96001-FAD7-412D-9477-FB28120CBCDA}" presName="conn2-1" presStyleLbl="parChTrans1D3" presStyleIdx="1" presStyleCnt="3"/>
      <dgm:spPr/>
    </dgm:pt>
    <dgm:pt modelId="{C639A96D-2E4D-4116-B4A3-778EC0FAD6A2}" type="pres">
      <dgm:prSet presAssocID="{B8D96001-FAD7-412D-9477-FB28120CBCDA}" presName="connTx" presStyleLbl="parChTrans1D3" presStyleIdx="1" presStyleCnt="3"/>
      <dgm:spPr/>
    </dgm:pt>
    <dgm:pt modelId="{41E87F8D-D97F-40BA-A84A-B3490678A2DB}" type="pres">
      <dgm:prSet presAssocID="{A6AD2FD3-CC37-4A34-A282-4B62E08366C1}" presName="root2" presStyleCnt="0"/>
      <dgm:spPr/>
    </dgm:pt>
    <dgm:pt modelId="{AF01A43C-51F5-4510-B37E-75DF6A15E9EA}" type="pres">
      <dgm:prSet presAssocID="{A6AD2FD3-CC37-4A34-A282-4B62E08366C1}" presName="LevelTwoTextNode" presStyleLbl="node3" presStyleIdx="1" presStyleCnt="3">
        <dgm:presLayoutVars>
          <dgm:chPref val="3"/>
        </dgm:presLayoutVars>
      </dgm:prSet>
      <dgm:spPr/>
    </dgm:pt>
    <dgm:pt modelId="{5A6944B9-3369-4533-AD0F-E7B5F4335648}" type="pres">
      <dgm:prSet presAssocID="{A6AD2FD3-CC37-4A34-A282-4B62E08366C1}" presName="level3hierChild" presStyleCnt="0"/>
      <dgm:spPr/>
    </dgm:pt>
    <dgm:pt modelId="{F54C5818-5FBB-4961-A692-735668C2ECBD}" type="pres">
      <dgm:prSet presAssocID="{9E504A49-A6C4-429D-8231-1FA8B81C4C18}" presName="conn2-1" presStyleLbl="parChTrans1D2" presStyleIdx="1" presStyleCnt="2"/>
      <dgm:spPr/>
    </dgm:pt>
    <dgm:pt modelId="{205392D5-8C14-4438-B0C6-C4CD09F4879A}" type="pres">
      <dgm:prSet presAssocID="{9E504A49-A6C4-429D-8231-1FA8B81C4C18}" presName="connTx" presStyleLbl="parChTrans1D2" presStyleIdx="1" presStyleCnt="2"/>
      <dgm:spPr/>
    </dgm:pt>
    <dgm:pt modelId="{B0316FD6-2C78-4BA6-B06A-88A50D9573B6}" type="pres">
      <dgm:prSet presAssocID="{B319A04E-F624-4628-9892-CDD47B8403AD}" presName="root2" presStyleCnt="0"/>
      <dgm:spPr/>
    </dgm:pt>
    <dgm:pt modelId="{BF95566E-5E4A-4AA4-9A04-6E37FCBAF336}" type="pres">
      <dgm:prSet presAssocID="{B319A04E-F624-4628-9892-CDD47B8403AD}" presName="LevelTwoTextNode" presStyleLbl="node2" presStyleIdx="1" presStyleCnt="2">
        <dgm:presLayoutVars>
          <dgm:chPref val="3"/>
        </dgm:presLayoutVars>
      </dgm:prSet>
      <dgm:spPr/>
    </dgm:pt>
    <dgm:pt modelId="{DAF7D128-AFB1-4B71-A1DD-AF434C8465E8}" type="pres">
      <dgm:prSet presAssocID="{B319A04E-F624-4628-9892-CDD47B8403AD}" presName="level3hierChild" presStyleCnt="0"/>
      <dgm:spPr/>
    </dgm:pt>
    <dgm:pt modelId="{A5F1D8AB-F073-41E0-8DCD-FEBE51C415D8}" type="pres">
      <dgm:prSet presAssocID="{18FB995F-97D9-48A2-9479-43E39621F7DA}" presName="conn2-1" presStyleLbl="parChTrans1D3" presStyleIdx="2" presStyleCnt="3"/>
      <dgm:spPr/>
    </dgm:pt>
    <dgm:pt modelId="{9F3E27CB-97C5-4B3A-B808-41ACAE80B6CD}" type="pres">
      <dgm:prSet presAssocID="{18FB995F-97D9-48A2-9479-43E39621F7DA}" presName="connTx" presStyleLbl="parChTrans1D3" presStyleIdx="2" presStyleCnt="3"/>
      <dgm:spPr/>
    </dgm:pt>
    <dgm:pt modelId="{74271606-8E25-44DF-89B6-B2E8A78D43F1}" type="pres">
      <dgm:prSet presAssocID="{722B5916-7D73-4309-B7B1-019A32AFF973}" presName="root2" presStyleCnt="0"/>
      <dgm:spPr/>
    </dgm:pt>
    <dgm:pt modelId="{867197C3-ED93-4297-8564-04EE4396DF04}" type="pres">
      <dgm:prSet presAssocID="{722B5916-7D73-4309-B7B1-019A32AFF973}" presName="LevelTwoTextNode" presStyleLbl="node3" presStyleIdx="2" presStyleCnt="3">
        <dgm:presLayoutVars>
          <dgm:chPref val="3"/>
        </dgm:presLayoutVars>
      </dgm:prSet>
      <dgm:spPr/>
    </dgm:pt>
    <dgm:pt modelId="{70667BFE-4902-4069-A7A4-46F30F618784}" type="pres">
      <dgm:prSet presAssocID="{722B5916-7D73-4309-B7B1-019A32AFF973}" presName="level3hierChild" presStyleCnt="0"/>
      <dgm:spPr/>
    </dgm:pt>
  </dgm:ptLst>
  <dgm:cxnLst>
    <dgm:cxn modelId="{94C45308-9802-4C66-B5A7-A0516F65CB1E}" type="presOf" srcId="{7F9D06E1-3263-4896-B0F5-D6973B406769}" destId="{51D8F4D5-02E8-4AE2-93F9-CC4F9BAF89B3}" srcOrd="0" destOrd="0" presId="urn:microsoft.com/office/officeart/2005/8/layout/hierarchy2"/>
    <dgm:cxn modelId="{83E75C0E-32BB-4189-BA4C-981B6A48EEBD}" type="presOf" srcId="{18FB995F-97D9-48A2-9479-43E39621F7DA}" destId="{A5F1D8AB-F073-41E0-8DCD-FEBE51C415D8}" srcOrd="0" destOrd="0" presId="urn:microsoft.com/office/officeart/2005/8/layout/hierarchy2"/>
    <dgm:cxn modelId="{AF115517-A67A-4BEC-AAC5-2FEB5BA7C47C}" type="presOf" srcId="{A8A79E0F-93BC-4ED1-B74B-6CFA2E4D0044}" destId="{F407C3F2-BE25-4426-80BD-DBCFDEC69082}" srcOrd="1" destOrd="0" presId="urn:microsoft.com/office/officeart/2005/8/layout/hierarchy2"/>
    <dgm:cxn modelId="{2203A91B-18EF-43CD-9ABB-A5F5C8ABB942}" type="presOf" srcId="{FC524EF5-C5F5-4BF1-BED2-B6501F66F2A3}" destId="{9AA0C51D-D55E-402A-840C-C1091BA50A95}" srcOrd="1" destOrd="0" presId="urn:microsoft.com/office/officeart/2005/8/layout/hierarchy2"/>
    <dgm:cxn modelId="{645DBC1D-86E9-48C1-BCF9-4D951593B62F}" srcId="{CBD7B45B-0043-42DE-A361-D2BE90C98347}" destId="{BCD56F00-FDCD-47E3-9FAA-55D88BA25937}" srcOrd="0" destOrd="0" parTransId="{FC524EF5-C5F5-4BF1-BED2-B6501F66F2A3}" sibTransId="{37393B6D-A193-42E0-A141-B97E60BDAE15}"/>
    <dgm:cxn modelId="{1ED5DD39-8234-496D-8159-0E202C41DE1B}" srcId="{79DE1D75-6589-439C-A9BF-040D2B8C381D}" destId="{B319A04E-F624-4628-9892-CDD47B8403AD}" srcOrd="1" destOrd="0" parTransId="{9E504A49-A6C4-429D-8231-1FA8B81C4C18}" sibTransId="{10F6438F-20F4-4930-856E-A30DC218156B}"/>
    <dgm:cxn modelId="{4B5FB65D-B4D6-4D1D-BADF-5C02D269662A}" type="presOf" srcId="{BCD56F00-FDCD-47E3-9FAA-55D88BA25937}" destId="{2A64761C-86AC-480C-A9F5-6D73A3F32CBF}" srcOrd="0" destOrd="0" presId="urn:microsoft.com/office/officeart/2005/8/layout/hierarchy2"/>
    <dgm:cxn modelId="{62D0145E-D1E5-4873-81E1-2F40C9C3076F}" type="presOf" srcId="{CBD7B45B-0043-42DE-A361-D2BE90C98347}" destId="{80838072-A099-424D-A1E2-8D02CFAB8E4A}" srcOrd="0" destOrd="0" presId="urn:microsoft.com/office/officeart/2005/8/layout/hierarchy2"/>
    <dgm:cxn modelId="{17287963-9D04-4958-B16F-83FAEF9C3FBF}" type="presOf" srcId="{FC524EF5-C5F5-4BF1-BED2-B6501F66F2A3}" destId="{EBB4A4E2-D234-4086-8C3C-EED85FCCECCB}" srcOrd="0" destOrd="0" presId="urn:microsoft.com/office/officeart/2005/8/layout/hierarchy2"/>
    <dgm:cxn modelId="{CFE4FD67-F07D-4FB8-A601-B3C4A58F3C35}" type="presOf" srcId="{A6AD2FD3-CC37-4A34-A282-4B62E08366C1}" destId="{AF01A43C-51F5-4510-B37E-75DF6A15E9EA}" srcOrd="0" destOrd="0" presId="urn:microsoft.com/office/officeart/2005/8/layout/hierarchy2"/>
    <dgm:cxn modelId="{47F2EF50-1D18-4179-9539-EA980E7A9C8E}" type="presOf" srcId="{A8A79E0F-93BC-4ED1-B74B-6CFA2E4D0044}" destId="{F258C66C-8C99-4D0F-B9DF-AB5A290F434B}" srcOrd="0" destOrd="0" presId="urn:microsoft.com/office/officeart/2005/8/layout/hierarchy2"/>
    <dgm:cxn modelId="{F1BF3156-C4A8-490D-B8ED-0B241C95C1B7}" type="presOf" srcId="{18FB995F-97D9-48A2-9479-43E39621F7DA}" destId="{9F3E27CB-97C5-4B3A-B808-41ACAE80B6CD}" srcOrd="1" destOrd="0" presId="urn:microsoft.com/office/officeart/2005/8/layout/hierarchy2"/>
    <dgm:cxn modelId="{44660790-1CA4-40A4-BE27-31749BF7464A}" type="presOf" srcId="{B8D96001-FAD7-412D-9477-FB28120CBCDA}" destId="{C639A96D-2E4D-4116-B4A3-778EC0FAD6A2}" srcOrd="1" destOrd="0" presId="urn:microsoft.com/office/officeart/2005/8/layout/hierarchy2"/>
    <dgm:cxn modelId="{AC5DA2A4-9FCA-4943-8194-1DDD2BA2D294}" type="presOf" srcId="{79DE1D75-6589-439C-A9BF-040D2B8C381D}" destId="{F2958139-18AF-4BC7-98E1-234EE0AC22F3}" srcOrd="0" destOrd="0" presId="urn:microsoft.com/office/officeart/2005/8/layout/hierarchy2"/>
    <dgm:cxn modelId="{F014F8AD-5FEF-4629-9BDD-19933CBE0085}" type="presOf" srcId="{722B5916-7D73-4309-B7B1-019A32AFF973}" destId="{867197C3-ED93-4297-8564-04EE4396DF04}" srcOrd="0" destOrd="0" presId="urn:microsoft.com/office/officeart/2005/8/layout/hierarchy2"/>
    <dgm:cxn modelId="{11B6CAB8-53A2-4DBC-85BE-E56DFF582B57}" type="presOf" srcId="{9E504A49-A6C4-429D-8231-1FA8B81C4C18}" destId="{205392D5-8C14-4438-B0C6-C4CD09F4879A}" srcOrd="1" destOrd="0" presId="urn:microsoft.com/office/officeart/2005/8/layout/hierarchy2"/>
    <dgm:cxn modelId="{D2EFB3BB-F436-4E0B-BBCE-C3F8EF07CE0E}" type="presOf" srcId="{9E504A49-A6C4-429D-8231-1FA8B81C4C18}" destId="{F54C5818-5FBB-4961-A692-735668C2ECBD}" srcOrd="0" destOrd="0" presId="urn:microsoft.com/office/officeart/2005/8/layout/hierarchy2"/>
    <dgm:cxn modelId="{B53FB3CC-8498-483E-9FD0-A5EB19D36626}" type="presOf" srcId="{B319A04E-F624-4628-9892-CDD47B8403AD}" destId="{BF95566E-5E4A-4AA4-9A04-6E37FCBAF336}" srcOrd="0" destOrd="0" presId="urn:microsoft.com/office/officeart/2005/8/layout/hierarchy2"/>
    <dgm:cxn modelId="{3877E1CC-64FC-4298-A9A5-87CA0E30A81A}" srcId="{79DE1D75-6589-439C-A9BF-040D2B8C381D}" destId="{CBD7B45B-0043-42DE-A361-D2BE90C98347}" srcOrd="0" destOrd="0" parTransId="{A8A79E0F-93BC-4ED1-B74B-6CFA2E4D0044}" sibTransId="{242C631E-BB21-4B31-97CC-1323AEF7B137}"/>
    <dgm:cxn modelId="{293A0BCF-DBA7-4F1D-A32E-4C934081879F}" srcId="{B319A04E-F624-4628-9892-CDD47B8403AD}" destId="{722B5916-7D73-4309-B7B1-019A32AFF973}" srcOrd="0" destOrd="0" parTransId="{18FB995F-97D9-48A2-9479-43E39621F7DA}" sibTransId="{DF896428-FF85-4048-9E01-A4F27F245A86}"/>
    <dgm:cxn modelId="{8CCBD2D0-4178-440A-9948-A5D5E1E49672}" srcId="{7F9D06E1-3263-4896-B0F5-D6973B406769}" destId="{79DE1D75-6589-439C-A9BF-040D2B8C381D}" srcOrd="0" destOrd="0" parTransId="{B0574FB5-ED1B-486C-96C3-A910337EBBD1}" sibTransId="{6DC6B1EF-2829-4E9C-A18F-EB29D2947F76}"/>
    <dgm:cxn modelId="{8856D6E7-9E4C-48B4-8498-17845DE9649E}" srcId="{CBD7B45B-0043-42DE-A361-D2BE90C98347}" destId="{A6AD2FD3-CC37-4A34-A282-4B62E08366C1}" srcOrd="1" destOrd="0" parTransId="{B8D96001-FAD7-412D-9477-FB28120CBCDA}" sibTransId="{18544DFF-2AB4-457F-930B-6CA78CB371A4}"/>
    <dgm:cxn modelId="{A8E635EB-27F9-46F1-8F77-C4343EADB034}" type="presOf" srcId="{B8D96001-FAD7-412D-9477-FB28120CBCDA}" destId="{DFA6455E-2257-49C9-B1FC-59A29C7ACA2B}" srcOrd="0" destOrd="0" presId="urn:microsoft.com/office/officeart/2005/8/layout/hierarchy2"/>
    <dgm:cxn modelId="{1C218BBB-3AED-4A06-BFC2-FF42AD9CCFC3}" type="presParOf" srcId="{51D8F4D5-02E8-4AE2-93F9-CC4F9BAF89B3}" destId="{7C8733A4-4FD6-4B84-B431-0E381A03E4CF}" srcOrd="0" destOrd="0" presId="urn:microsoft.com/office/officeart/2005/8/layout/hierarchy2"/>
    <dgm:cxn modelId="{2E4D5591-3D23-4BBB-9963-AA8935F0B304}" type="presParOf" srcId="{7C8733A4-4FD6-4B84-B431-0E381A03E4CF}" destId="{F2958139-18AF-4BC7-98E1-234EE0AC22F3}" srcOrd="0" destOrd="0" presId="urn:microsoft.com/office/officeart/2005/8/layout/hierarchy2"/>
    <dgm:cxn modelId="{3984F241-91A5-43C7-AF3B-4A161A727652}" type="presParOf" srcId="{7C8733A4-4FD6-4B84-B431-0E381A03E4CF}" destId="{79B5BC03-6C81-4901-9C1D-808F2BC2029A}" srcOrd="1" destOrd="0" presId="urn:microsoft.com/office/officeart/2005/8/layout/hierarchy2"/>
    <dgm:cxn modelId="{A94A0448-0AB9-4261-8508-23ECAB4077AE}" type="presParOf" srcId="{79B5BC03-6C81-4901-9C1D-808F2BC2029A}" destId="{F258C66C-8C99-4D0F-B9DF-AB5A290F434B}" srcOrd="0" destOrd="0" presId="urn:microsoft.com/office/officeart/2005/8/layout/hierarchy2"/>
    <dgm:cxn modelId="{88E0DCE6-19F6-44DE-A654-D7E3EC470470}" type="presParOf" srcId="{F258C66C-8C99-4D0F-B9DF-AB5A290F434B}" destId="{F407C3F2-BE25-4426-80BD-DBCFDEC69082}" srcOrd="0" destOrd="0" presId="urn:microsoft.com/office/officeart/2005/8/layout/hierarchy2"/>
    <dgm:cxn modelId="{5D6E1463-17B1-4D6D-8C56-594B182B56A7}" type="presParOf" srcId="{79B5BC03-6C81-4901-9C1D-808F2BC2029A}" destId="{8E716320-3572-4FC7-87B1-AB8D49C50F63}" srcOrd="1" destOrd="0" presId="urn:microsoft.com/office/officeart/2005/8/layout/hierarchy2"/>
    <dgm:cxn modelId="{5E1E5080-2DCD-46F8-8EB9-AA7F4B8C3AA8}" type="presParOf" srcId="{8E716320-3572-4FC7-87B1-AB8D49C50F63}" destId="{80838072-A099-424D-A1E2-8D02CFAB8E4A}" srcOrd="0" destOrd="0" presId="urn:microsoft.com/office/officeart/2005/8/layout/hierarchy2"/>
    <dgm:cxn modelId="{C62CCA1E-96AE-450F-8795-C268523C6A98}" type="presParOf" srcId="{8E716320-3572-4FC7-87B1-AB8D49C50F63}" destId="{BF33A86F-A166-495C-A799-8474BE8F1F21}" srcOrd="1" destOrd="0" presId="urn:microsoft.com/office/officeart/2005/8/layout/hierarchy2"/>
    <dgm:cxn modelId="{D3DE334E-9898-4ED0-B5C9-5A3EFA2EE75C}" type="presParOf" srcId="{BF33A86F-A166-495C-A799-8474BE8F1F21}" destId="{EBB4A4E2-D234-4086-8C3C-EED85FCCECCB}" srcOrd="0" destOrd="0" presId="urn:microsoft.com/office/officeart/2005/8/layout/hierarchy2"/>
    <dgm:cxn modelId="{B40C6B31-87F4-4FA8-94EE-DB2E18C37093}" type="presParOf" srcId="{EBB4A4E2-D234-4086-8C3C-EED85FCCECCB}" destId="{9AA0C51D-D55E-402A-840C-C1091BA50A95}" srcOrd="0" destOrd="0" presId="urn:microsoft.com/office/officeart/2005/8/layout/hierarchy2"/>
    <dgm:cxn modelId="{90BF0C3D-B45D-4C13-81D9-17AFCDC40C9A}" type="presParOf" srcId="{BF33A86F-A166-495C-A799-8474BE8F1F21}" destId="{67A15D62-FBE4-46C2-8DF3-9B714C90EF52}" srcOrd="1" destOrd="0" presId="urn:microsoft.com/office/officeart/2005/8/layout/hierarchy2"/>
    <dgm:cxn modelId="{DDF15BC4-E5D7-49E7-870B-4D0614BE6A1A}" type="presParOf" srcId="{67A15D62-FBE4-46C2-8DF3-9B714C90EF52}" destId="{2A64761C-86AC-480C-A9F5-6D73A3F32CBF}" srcOrd="0" destOrd="0" presId="urn:microsoft.com/office/officeart/2005/8/layout/hierarchy2"/>
    <dgm:cxn modelId="{AD76D810-DC41-42B9-A360-91FA0DE7E15A}" type="presParOf" srcId="{67A15D62-FBE4-46C2-8DF3-9B714C90EF52}" destId="{5926B626-A5E8-481B-9892-3FB2D47D0371}" srcOrd="1" destOrd="0" presId="urn:microsoft.com/office/officeart/2005/8/layout/hierarchy2"/>
    <dgm:cxn modelId="{F7909A74-9F85-4965-A6BB-074B44084A8A}" type="presParOf" srcId="{BF33A86F-A166-495C-A799-8474BE8F1F21}" destId="{DFA6455E-2257-49C9-B1FC-59A29C7ACA2B}" srcOrd="2" destOrd="0" presId="urn:microsoft.com/office/officeart/2005/8/layout/hierarchy2"/>
    <dgm:cxn modelId="{CEA0273D-4318-4D93-911C-2FCE3F09A683}" type="presParOf" srcId="{DFA6455E-2257-49C9-B1FC-59A29C7ACA2B}" destId="{C639A96D-2E4D-4116-B4A3-778EC0FAD6A2}" srcOrd="0" destOrd="0" presId="urn:microsoft.com/office/officeart/2005/8/layout/hierarchy2"/>
    <dgm:cxn modelId="{A0BB49DC-CE07-43BA-97F9-B286B0C747F4}" type="presParOf" srcId="{BF33A86F-A166-495C-A799-8474BE8F1F21}" destId="{41E87F8D-D97F-40BA-A84A-B3490678A2DB}" srcOrd="3" destOrd="0" presId="urn:microsoft.com/office/officeart/2005/8/layout/hierarchy2"/>
    <dgm:cxn modelId="{95FD9713-1532-4A26-85DA-67EC81662754}" type="presParOf" srcId="{41E87F8D-D97F-40BA-A84A-B3490678A2DB}" destId="{AF01A43C-51F5-4510-B37E-75DF6A15E9EA}" srcOrd="0" destOrd="0" presId="urn:microsoft.com/office/officeart/2005/8/layout/hierarchy2"/>
    <dgm:cxn modelId="{BB6FCE3A-6B22-4B71-B5BC-3F2785056F41}" type="presParOf" srcId="{41E87F8D-D97F-40BA-A84A-B3490678A2DB}" destId="{5A6944B9-3369-4533-AD0F-E7B5F4335648}" srcOrd="1" destOrd="0" presId="urn:microsoft.com/office/officeart/2005/8/layout/hierarchy2"/>
    <dgm:cxn modelId="{829E81FC-2195-4635-8B78-7DAF477C2CA4}" type="presParOf" srcId="{79B5BC03-6C81-4901-9C1D-808F2BC2029A}" destId="{F54C5818-5FBB-4961-A692-735668C2ECBD}" srcOrd="2" destOrd="0" presId="urn:microsoft.com/office/officeart/2005/8/layout/hierarchy2"/>
    <dgm:cxn modelId="{248AE891-5C83-40CB-8F1D-AB8BAABB7DF1}" type="presParOf" srcId="{F54C5818-5FBB-4961-A692-735668C2ECBD}" destId="{205392D5-8C14-4438-B0C6-C4CD09F4879A}" srcOrd="0" destOrd="0" presId="urn:microsoft.com/office/officeart/2005/8/layout/hierarchy2"/>
    <dgm:cxn modelId="{2AA6CF6F-2566-4898-BF0D-CC5FA197AFDD}" type="presParOf" srcId="{79B5BC03-6C81-4901-9C1D-808F2BC2029A}" destId="{B0316FD6-2C78-4BA6-B06A-88A50D9573B6}" srcOrd="3" destOrd="0" presId="urn:microsoft.com/office/officeart/2005/8/layout/hierarchy2"/>
    <dgm:cxn modelId="{A4BC71ED-5688-408F-9D44-3D91BE3C67C4}" type="presParOf" srcId="{B0316FD6-2C78-4BA6-B06A-88A50D9573B6}" destId="{BF95566E-5E4A-4AA4-9A04-6E37FCBAF336}" srcOrd="0" destOrd="0" presId="urn:microsoft.com/office/officeart/2005/8/layout/hierarchy2"/>
    <dgm:cxn modelId="{910C4390-DA04-490D-9112-F9BA3A003616}" type="presParOf" srcId="{B0316FD6-2C78-4BA6-B06A-88A50D9573B6}" destId="{DAF7D128-AFB1-4B71-A1DD-AF434C8465E8}" srcOrd="1" destOrd="0" presId="urn:microsoft.com/office/officeart/2005/8/layout/hierarchy2"/>
    <dgm:cxn modelId="{05B2DD92-D24A-495A-B21C-6685C3A9DE90}" type="presParOf" srcId="{DAF7D128-AFB1-4B71-A1DD-AF434C8465E8}" destId="{A5F1D8AB-F073-41E0-8DCD-FEBE51C415D8}" srcOrd="0" destOrd="0" presId="urn:microsoft.com/office/officeart/2005/8/layout/hierarchy2"/>
    <dgm:cxn modelId="{B583A318-4B71-4E16-BCD7-22FDB1B838B2}" type="presParOf" srcId="{A5F1D8AB-F073-41E0-8DCD-FEBE51C415D8}" destId="{9F3E27CB-97C5-4B3A-B808-41ACAE80B6CD}" srcOrd="0" destOrd="0" presId="urn:microsoft.com/office/officeart/2005/8/layout/hierarchy2"/>
    <dgm:cxn modelId="{D1DE2460-017E-4CE4-8DD0-F5CADF1E25E2}" type="presParOf" srcId="{DAF7D128-AFB1-4B71-A1DD-AF434C8465E8}" destId="{74271606-8E25-44DF-89B6-B2E8A78D43F1}" srcOrd="1" destOrd="0" presId="urn:microsoft.com/office/officeart/2005/8/layout/hierarchy2"/>
    <dgm:cxn modelId="{89126B61-3F5F-4C28-BD4A-D7F4CA40533F}" type="presParOf" srcId="{74271606-8E25-44DF-89B6-B2E8A78D43F1}" destId="{867197C3-ED93-4297-8564-04EE4396DF04}" srcOrd="0" destOrd="0" presId="urn:microsoft.com/office/officeart/2005/8/layout/hierarchy2"/>
    <dgm:cxn modelId="{8C0C92C8-65F0-4F42-A2AF-689643AEF7C8}" type="presParOf" srcId="{74271606-8E25-44DF-89B6-B2E8A78D43F1}" destId="{70667BFE-4902-4069-A7A4-46F30F618784}" srcOrd="1" destOrd="0" presId="urn:microsoft.com/office/officeart/2005/8/layout/hierarchy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F4592F87-E601-4D00-875E-DF523AB0239B}" type="doc">
      <dgm:prSet loTypeId="urn:microsoft.com/office/officeart/2005/8/layout/bList2#1" loCatId="list" qsTypeId="urn:microsoft.com/office/officeart/2005/8/quickstyle/3d1" qsCatId="3D" csTypeId="urn:microsoft.com/office/officeart/2005/8/colors/accent1_2" csCatId="accent1" phldr="1"/>
      <dgm:spPr/>
      <dgm:t>
        <a:bodyPr/>
        <a:lstStyle/>
        <a:p>
          <a:endParaRPr lang="fr-FR"/>
        </a:p>
      </dgm:t>
    </dgm:pt>
    <dgm:pt modelId="{8FE95802-31EA-47FD-8024-41F00BC1FFF0}">
      <dgm:prSet phldrT="[Texte]" custT="1"/>
      <dgm:spPr/>
      <dgm:t>
        <a:bodyPr/>
        <a:lstStyle/>
        <a:p>
          <a:pPr algn="ctr"/>
          <a:r>
            <a:rPr lang="fr-FR" sz="3600" dirty="0"/>
            <a:t>Input </a:t>
          </a:r>
          <a:r>
            <a:rPr lang="fr-FR" sz="3600" dirty="0" err="1"/>
            <a:t>approach</a:t>
          </a:r>
          <a:endParaRPr lang="fr-FR" sz="3600" dirty="0"/>
        </a:p>
      </dgm:t>
    </dgm:pt>
    <dgm:pt modelId="{008522E9-420B-4D64-A5F5-55E6C143FE2D}" type="parTrans" cxnId="{FA9A7EC1-C469-49D8-9BA0-26E7BF40CA56}">
      <dgm:prSet/>
      <dgm:spPr/>
      <dgm:t>
        <a:bodyPr/>
        <a:lstStyle/>
        <a:p>
          <a:endParaRPr lang="fr-FR"/>
        </a:p>
      </dgm:t>
    </dgm:pt>
    <dgm:pt modelId="{1367BD30-42B0-4BCA-8721-EA6AF2CDA391}" type="sibTrans" cxnId="{FA9A7EC1-C469-49D8-9BA0-26E7BF40CA56}">
      <dgm:prSet/>
      <dgm:spPr/>
      <dgm:t>
        <a:bodyPr/>
        <a:lstStyle/>
        <a:p>
          <a:endParaRPr lang="fr-FR"/>
        </a:p>
      </dgm:t>
    </dgm:pt>
    <dgm:pt modelId="{9EC9D043-12BF-4C6F-BB31-6BAA2B9F2D53}">
      <dgm:prSet phldrT="[Texte]" custT="1"/>
      <dgm:spPr/>
      <dgm:t>
        <a:bodyPr/>
        <a:lstStyle/>
        <a:p>
          <a:pPr algn="ctr"/>
          <a:r>
            <a:rPr lang="fr-FR" sz="3600" dirty="0"/>
            <a:t>Output </a:t>
          </a:r>
          <a:r>
            <a:rPr lang="fr-FR" sz="3600" dirty="0" err="1"/>
            <a:t>approach</a:t>
          </a:r>
          <a:endParaRPr lang="fr-FR" sz="3600" dirty="0"/>
        </a:p>
      </dgm:t>
    </dgm:pt>
    <dgm:pt modelId="{C7C4C3F4-A402-4FEB-8100-F92BB232D754}" type="parTrans" cxnId="{EDA332D7-851A-4D1E-91AE-76740ADDC65A}">
      <dgm:prSet/>
      <dgm:spPr/>
      <dgm:t>
        <a:bodyPr/>
        <a:lstStyle/>
        <a:p>
          <a:endParaRPr lang="fr-FR"/>
        </a:p>
      </dgm:t>
    </dgm:pt>
    <dgm:pt modelId="{5FA4BF9B-3FAE-4FCB-B745-956D762E9136}" type="sibTrans" cxnId="{EDA332D7-851A-4D1E-91AE-76740ADDC65A}">
      <dgm:prSet/>
      <dgm:spPr/>
      <dgm:t>
        <a:bodyPr/>
        <a:lstStyle/>
        <a:p>
          <a:endParaRPr lang="fr-FR"/>
        </a:p>
      </dgm:t>
    </dgm:pt>
    <dgm:pt modelId="{5FC2C4A3-2E69-41E4-90B4-676ED3FAFD62}">
      <dgm:prSet/>
      <dgm:spPr/>
      <dgm:t>
        <a:bodyPr/>
        <a:lstStyle/>
        <a:p>
          <a:pPr algn="ctr">
            <a:buFontTx/>
            <a:buNone/>
          </a:pPr>
          <a:r>
            <a:rPr lang="en-US" dirty="0"/>
            <a:t>sum of costs involved in the production of domestic services</a:t>
          </a:r>
          <a:endParaRPr lang="fr-FR" dirty="0"/>
        </a:p>
      </dgm:t>
    </dgm:pt>
    <dgm:pt modelId="{97EB76D8-226F-4047-A54D-328CEEBB5C5F}" type="parTrans" cxnId="{DBD61F4B-026C-48D6-B792-17316CE6D964}">
      <dgm:prSet/>
      <dgm:spPr/>
      <dgm:t>
        <a:bodyPr/>
        <a:lstStyle/>
        <a:p>
          <a:endParaRPr lang="fr-FR"/>
        </a:p>
      </dgm:t>
    </dgm:pt>
    <dgm:pt modelId="{7E7F57DB-EDF9-4AFE-97A4-BB2D46BAF25E}" type="sibTrans" cxnId="{DBD61F4B-026C-48D6-B792-17316CE6D964}">
      <dgm:prSet/>
      <dgm:spPr/>
      <dgm:t>
        <a:bodyPr/>
        <a:lstStyle/>
        <a:p>
          <a:endParaRPr lang="fr-FR"/>
        </a:p>
      </dgm:t>
    </dgm:pt>
    <dgm:pt modelId="{73EB5A91-7785-4448-9328-9221F231055C}">
      <dgm:prSet/>
      <dgm:spPr/>
      <dgm:t>
        <a:bodyPr/>
        <a:lstStyle/>
        <a:p>
          <a:pPr algn="ctr">
            <a:buFontTx/>
            <a:buNone/>
          </a:pPr>
          <a:r>
            <a:rPr lang="en-US" dirty="0">
              <a:solidFill>
                <a:schemeClr val="tx1"/>
              </a:solidFill>
            </a:rPr>
            <a:t>(quantity of services produced)            </a:t>
          </a:r>
          <a:r>
            <a:rPr lang="en-US" dirty="0">
              <a:solidFill>
                <a:schemeClr val="accent5">
                  <a:lumMod val="50000"/>
                </a:schemeClr>
              </a:solidFill>
            </a:rPr>
            <a:t>x                  </a:t>
          </a:r>
          <a:r>
            <a:rPr lang="en-US" dirty="0">
              <a:solidFill>
                <a:schemeClr val="tx1"/>
              </a:solidFill>
            </a:rPr>
            <a:t>(market price)</a:t>
          </a:r>
          <a:endParaRPr lang="fr-FR" dirty="0"/>
        </a:p>
      </dgm:t>
    </dgm:pt>
    <dgm:pt modelId="{A3580E5A-70E4-4BCE-9E11-69BDA67A3B30}" type="parTrans" cxnId="{0AD31F7C-9ED7-45D5-A81E-E09AB9C4FCD7}">
      <dgm:prSet/>
      <dgm:spPr/>
      <dgm:t>
        <a:bodyPr/>
        <a:lstStyle/>
        <a:p>
          <a:endParaRPr lang="fr-FR"/>
        </a:p>
      </dgm:t>
    </dgm:pt>
    <dgm:pt modelId="{7CD0EFD3-2FC2-490C-BB86-769B72057CB6}" type="sibTrans" cxnId="{0AD31F7C-9ED7-45D5-A81E-E09AB9C4FCD7}">
      <dgm:prSet/>
      <dgm:spPr/>
      <dgm:t>
        <a:bodyPr/>
        <a:lstStyle/>
        <a:p>
          <a:endParaRPr lang="fr-FR"/>
        </a:p>
      </dgm:t>
    </dgm:pt>
    <dgm:pt modelId="{9DBAF33F-D152-44DF-B7B3-1E2A838773E3}" type="pres">
      <dgm:prSet presAssocID="{F4592F87-E601-4D00-875E-DF523AB0239B}" presName="diagram" presStyleCnt="0">
        <dgm:presLayoutVars>
          <dgm:dir/>
          <dgm:animLvl val="lvl"/>
          <dgm:resizeHandles val="exact"/>
        </dgm:presLayoutVars>
      </dgm:prSet>
      <dgm:spPr/>
    </dgm:pt>
    <dgm:pt modelId="{18F1BF55-7808-44E8-AF9F-3A5A6FF98E1B}" type="pres">
      <dgm:prSet presAssocID="{8FE95802-31EA-47FD-8024-41F00BC1FFF0}" presName="compNode" presStyleCnt="0"/>
      <dgm:spPr/>
    </dgm:pt>
    <dgm:pt modelId="{1DD37AFA-9827-4A44-8FD2-459F460AA776}" type="pres">
      <dgm:prSet presAssocID="{8FE95802-31EA-47FD-8024-41F00BC1FFF0}" presName="childRect" presStyleLbl="bgAcc1" presStyleIdx="0" presStyleCnt="2" custLinFactX="30914" custLinFactNeighborX="100000" custLinFactNeighborY="3055">
        <dgm:presLayoutVars>
          <dgm:bulletEnabled val="1"/>
        </dgm:presLayoutVars>
      </dgm:prSet>
      <dgm:spPr/>
    </dgm:pt>
    <dgm:pt modelId="{DCAF498C-756D-4FCF-86CA-C677865215F4}" type="pres">
      <dgm:prSet presAssocID="{8FE95802-31EA-47FD-8024-41F00BC1FFF0}" presName="parentText" presStyleLbl="node1" presStyleIdx="0" presStyleCnt="0">
        <dgm:presLayoutVars>
          <dgm:chMax val="0"/>
          <dgm:bulletEnabled val="1"/>
        </dgm:presLayoutVars>
      </dgm:prSet>
      <dgm:spPr/>
    </dgm:pt>
    <dgm:pt modelId="{3154CCFE-0BF7-4B0E-8267-0BBF42812910}" type="pres">
      <dgm:prSet presAssocID="{8FE95802-31EA-47FD-8024-41F00BC1FFF0}" presName="parentRect" presStyleLbl="alignNode1" presStyleIdx="0" presStyleCnt="2" custLinFactX="100000" custLinFactNeighborX="107003" custLinFactNeighborY="18002"/>
      <dgm:spPr/>
    </dgm:pt>
    <dgm:pt modelId="{297AA763-B97F-473D-9194-E696FB54D478}" type="pres">
      <dgm:prSet presAssocID="{8FE95802-31EA-47FD-8024-41F00BC1FFF0}" presName="adorn" presStyleLbl="fgAccFollowNode1" presStyleIdx="0" presStyleCnt="2" custScaleX="77897" custScaleY="99877" custLinFactX="153470" custLinFactNeighborX="200000" custLinFactNeighborY="1881"/>
      <dgm:spPr>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dgm:spPr>
    </dgm:pt>
    <dgm:pt modelId="{94068C2F-FED8-4515-AE8A-3890703776BF}" type="pres">
      <dgm:prSet presAssocID="{1367BD30-42B0-4BCA-8721-EA6AF2CDA391}" presName="sibTrans" presStyleLbl="sibTrans2D1" presStyleIdx="0" presStyleCnt="0"/>
      <dgm:spPr/>
    </dgm:pt>
    <dgm:pt modelId="{1FAEE373-76DD-414C-9DC6-F67977702589}" type="pres">
      <dgm:prSet presAssocID="{9EC9D043-12BF-4C6F-BB31-6BAA2B9F2D53}" presName="compNode" presStyleCnt="0"/>
      <dgm:spPr/>
    </dgm:pt>
    <dgm:pt modelId="{B517DD90-9E42-403A-AC8A-851BA7F35C88}" type="pres">
      <dgm:prSet presAssocID="{9EC9D043-12BF-4C6F-BB31-6BAA2B9F2D53}" presName="childRect" presStyleLbl="bgAcc1" presStyleIdx="1" presStyleCnt="2" custScaleX="109563" custLinFactX="-3472" custLinFactNeighborX="-100000" custLinFactNeighborY="-4385">
        <dgm:presLayoutVars>
          <dgm:bulletEnabled val="1"/>
        </dgm:presLayoutVars>
      </dgm:prSet>
      <dgm:spPr/>
    </dgm:pt>
    <dgm:pt modelId="{2285EB76-859D-4A8E-9C54-861D2C1CF842}" type="pres">
      <dgm:prSet presAssocID="{9EC9D043-12BF-4C6F-BB31-6BAA2B9F2D53}" presName="parentText" presStyleLbl="node1" presStyleIdx="0" presStyleCnt="0">
        <dgm:presLayoutVars>
          <dgm:chMax val="0"/>
          <dgm:bulletEnabled val="1"/>
        </dgm:presLayoutVars>
      </dgm:prSet>
      <dgm:spPr/>
    </dgm:pt>
    <dgm:pt modelId="{A395A238-F8E1-4CCB-8CC3-A161C8EB0398}" type="pres">
      <dgm:prSet presAssocID="{9EC9D043-12BF-4C6F-BB31-6BAA2B9F2D53}" presName="parentRect" presStyleLbl="alignNode1" presStyleIdx="1" presStyleCnt="2" custScaleX="108316" custLinFactX="-4141" custLinFactNeighborX="-100000" custLinFactNeighborY="699"/>
      <dgm:spPr/>
    </dgm:pt>
    <dgm:pt modelId="{76583123-318D-4FED-BC05-68AA008876E0}" type="pres">
      <dgm:prSet presAssocID="{9EC9D043-12BF-4C6F-BB31-6BAA2B9F2D53}" presName="adorn" presStyleLbl="fgAccFollowNode1" presStyleIdx="1" presStyleCnt="2" custScaleX="95738" custScaleY="83404" custLinFactX="-132696" custLinFactNeighborX="-200000" custLinFactNeighborY="-22225"/>
      <dgm:spPr>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dgm:spPr>
    </dgm:pt>
  </dgm:ptLst>
  <dgm:cxnLst>
    <dgm:cxn modelId="{16784F0A-F2F8-4440-A89C-99E155C7563C}" type="presOf" srcId="{9EC9D043-12BF-4C6F-BB31-6BAA2B9F2D53}" destId="{2285EB76-859D-4A8E-9C54-861D2C1CF842}" srcOrd="0" destOrd="0" presId="urn:microsoft.com/office/officeart/2005/8/layout/bList2#1"/>
    <dgm:cxn modelId="{0A329019-D87F-4ED2-B3E1-A7BF30FB5EF3}" type="presOf" srcId="{8FE95802-31EA-47FD-8024-41F00BC1FFF0}" destId="{3154CCFE-0BF7-4B0E-8267-0BBF42812910}" srcOrd="1" destOrd="0" presId="urn:microsoft.com/office/officeart/2005/8/layout/bList2#1"/>
    <dgm:cxn modelId="{B3316137-51DE-4394-967F-C3E3B559B284}" type="presOf" srcId="{9EC9D043-12BF-4C6F-BB31-6BAA2B9F2D53}" destId="{A395A238-F8E1-4CCB-8CC3-A161C8EB0398}" srcOrd="1" destOrd="0" presId="urn:microsoft.com/office/officeart/2005/8/layout/bList2#1"/>
    <dgm:cxn modelId="{DBD61F4B-026C-48D6-B792-17316CE6D964}" srcId="{8FE95802-31EA-47FD-8024-41F00BC1FFF0}" destId="{5FC2C4A3-2E69-41E4-90B4-676ED3FAFD62}" srcOrd="0" destOrd="0" parTransId="{97EB76D8-226F-4047-A54D-328CEEBB5C5F}" sibTransId="{7E7F57DB-EDF9-4AFE-97A4-BB2D46BAF25E}"/>
    <dgm:cxn modelId="{3E469673-B5C2-4EB8-8D4D-C788861015CA}" type="presOf" srcId="{8FE95802-31EA-47FD-8024-41F00BC1FFF0}" destId="{DCAF498C-756D-4FCF-86CA-C677865215F4}" srcOrd="0" destOrd="0" presId="urn:microsoft.com/office/officeart/2005/8/layout/bList2#1"/>
    <dgm:cxn modelId="{0AD31F7C-9ED7-45D5-A81E-E09AB9C4FCD7}" srcId="{9EC9D043-12BF-4C6F-BB31-6BAA2B9F2D53}" destId="{73EB5A91-7785-4448-9328-9221F231055C}" srcOrd="0" destOrd="0" parTransId="{A3580E5A-70E4-4BCE-9E11-69BDA67A3B30}" sibTransId="{7CD0EFD3-2FC2-490C-BB86-769B72057CB6}"/>
    <dgm:cxn modelId="{763FCE8A-6FC3-4820-9C9A-D15606C1D988}" type="presOf" srcId="{1367BD30-42B0-4BCA-8721-EA6AF2CDA391}" destId="{94068C2F-FED8-4515-AE8A-3890703776BF}" srcOrd="0" destOrd="0" presId="urn:microsoft.com/office/officeart/2005/8/layout/bList2#1"/>
    <dgm:cxn modelId="{873D4B8C-C21C-4977-BA08-778A5227BC90}" type="presOf" srcId="{F4592F87-E601-4D00-875E-DF523AB0239B}" destId="{9DBAF33F-D152-44DF-B7B3-1E2A838773E3}" srcOrd="0" destOrd="0" presId="urn:microsoft.com/office/officeart/2005/8/layout/bList2#1"/>
    <dgm:cxn modelId="{D21180BA-12DC-486C-9EBA-916A7FFE4905}" type="presOf" srcId="{73EB5A91-7785-4448-9328-9221F231055C}" destId="{B517DD90-9E42-403A-AC8A-851BA7F35C88}" srcOrd="0" destOrd="0" presId="urn:microsoft.com/office/officeart/2005/8/layout/bList2#1"/>
    <dgm:cxn modelId="{FA9A7EC1-C469-49D8-9BA0-26E7BF40CA56}" srcId="{F4592F87-E601-4D00-875E-DF523AB0239B}" destId="{8FE95802-31EA-47FD-8024-41F00BC1FFF0}" srcOrd="0" destOrd="0" parTransId="{008522E9-420B-4D64-A5F5-55E6C143FE2D}" sibTransId="{1367BD30-42B0-4BCA-8721-EA6AF2CDA391}"/>
    <dgm:cxn modelId="{EDA332D7-851A-4D1E-91AE-76740ADDC65A}" srcId="{F4592F87-E601-4D00-875E-DF523AB0239B}" destId="{9EC9D043-12BF-4C6F-BB31-6BAA2B9F2D53}" srcOrd="1" destOrd="0" parTransId="{C7C4C3F4-A402-4FEB-8100-F92BB232D754}" sibTransId="{5FA4BF9B-3FAE-4FCB-B745-956D762E9136}"/>
    <dgm:cxn modelId="{551FE5D7-E324-4455-B9DD-BAF5F323CF38}" type="presOf" srcId="{5FC2C4A3-2E69-41E4-90B4-676ED3FAFD62}" destId="{1DD37AFA-9827-4A44-8FD2-459F460AA776}" srcOrd="0" destOrd="0" presId="urn:microsoft.com/office/officeart/2005/8/layout/bList2#1"/>
    <dgm:cxn modelId="{0A1162E9-89A8-439B-AF15-2F28C8A4CFEF}" type="presParOf" srcId="{9DBAF33F-D152-44DF-B7B3-1E2A838773E3}" destId="{18F1BF55-7808-44E8-AF9F-3A5A6FF98E1B}" srcOrd="0" destOrd="0" presId="urn:microsoft.com/office/officeart/2005/8/layout/bList2#1"/>
    <dgm:cxn modelId="{700A9615-BAC9-4962-80B2-E741F3FA584E}" type="presParOf" srcId="{18F1BF55-7808-44E8-AF9F-3A5A6FF98E1B}" destId="{1DD37AFA-9827-4A44-8FD2-459F460AA776}" srcOrd="0" destOrd="0" presId="urn:microsoft.com/office/officeart/2005/8/layout/bList2#1"/>
    <dgm:cxn modelId="{84AF65A5-CEC2-4CB4-A367-A857DAC7CBEA}" type="presParOf" srcId="{18F1BF55-7808-44E8-AF9F-3A5A6FF98E1B}" destId="{DCAF498C-756D-4FCF-86CA-C677865215F4}" srcOrd="1" destOrd="0" presId="urn:microsoft.com/office/officeart/2005/8/layout/bList2#1"/>
    <dgm:cxn modelId="{ED326E25-85DE-4B73-8F16-ACB38D9DF545}" type="presParOf" srcId="{18F1BF55-7808-44E8-AF9F-3A5A6FF98E1B}" destId="{3154CCFE-0BF7-4B0E-8267-0BBF42812910}" srcOrd="2" destOrd="0" presId="urn:microsoft.com/office/officeart/2005/8/layout/bList2#1"/>
    <dgm:cxn modelId="{754EC45A-0445-4D3A-A859-03B76A4B74C8}" type="presParOf" srcId="{18F1BF55-7808-44E8-AF9F-3A5A6FF98E1B}" destId="{297AA763-B97F-473D-9194-E696FB54D478}" srcOrd="3" destOrd="0" presId="urn:microsoft.com/office/officeart/2005/8/layout/bList2#1"/>
    <dgm:cxn modelId="{526B6D89-7777-4C05-8C85-C069D720FB19}" type="presParOf" srcId="{9DBAF33F-D152-44DF-B7B3-1E2A838773E3}" destId="{94068C2F-FED8-4515-AE8A-3890703776BF}" srcOrd="1" destOrd="0" presId="urn:microsoft.com/office/officeart/2005/8/layout/bList2#1"/>
    <dgm:cxn modelId="{31DB7584-4F57-4B12-ABCA-8BDD8875D154}" type="presParOf" srcId="{9DBAF33F-D152-44DF-B7B3-1E2A838773E3}" destId="{1FAEE373-76DD-414C-9DC6-F67977702589}" srcOrd="2" destOrd="0" presId="urn:microsoft.com/office/officeart/2005/8/layout/bList2#1"/>
    <dgm:cxn modelId="{B69653D6-D2BE-4AFF-B130-010AA6E1DAB8}" type="presParOf" srcId="{1FAEE373-76DD-414C-9DC6-F67977702589}" destId="{B517DD90-9E42-403A-AC8A-851BA7F35C88}" srcOrd="0" destOrd="0" presId="urn:microsoft.com/office/officeart/2005/8/layout/bList2#1"/>
    <dgm:cxn modelId="{862F896A-7AF8-4FBE-A028-F837A32089EC}" type="presParOf" srcId="{1FAEE373-76DD-414C-9DC6-F67977702589}" destId="{2285EB76-859D-4A8E-9C54-861D2C1CF842}" srcOrd="1" destOrd="0" presId="urn:microsoft.com/office/officeart/2005/8/layout/bList2#1"/>
    <dgm:cxn modelId="{6622DC7E-4EC6-426C-BFD4-2E84865DDAA3}" type="presParOf" srcId="{1FAEE373-76DD-414C-9DC6-F67977702589}" destId="{A395A238-F8E1-4CCB-8CC3-A161C8EB0398}" srcOrd="2" destOrd="0" presId="urn:microsoft.com/office/officeart/2005/8/layout/bList2#1"/>
    <dgm:cxn modelId="{D13770C4-9A91-4060-915A-B34068DE1247}" type="presParOf" srcId="{1FAEE373-76DD-414C-9DC6-F67977702589}" destId="{76583123-318D-4FED-BC05-68AA008876E0}" srcOrd="3" destOrd="0" presId="urn:microsoft.com/office/officeart/2005/8/layout/bList2#1"/>
  </dgm:cxnLst>
  <dgm:bg>
    <a:noFill/>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2C85695-FA04-4160-917F-DF13CA68FABA}" type="doc">
      <dgm:prSet loTypeId="urn:microsoft.com/office/officeart/2005/8/layout/StepDownProcess" loCatId="process" qsTypeId="urn:microsoft.com/office/officeart/2005/8/quickstyle/simple1" qsCatId="simple" csTypeId="urn:microsoft.com/office/officeart/2005/8/colors/accent1_2" csCatId="accent1" phldr="1"/>
      <dgm:spPr/>
      <dgm:t>
        <a:bodyPr/>
        <a:lstStyle/>
        <a:p>
          <a:endParaRPr lang="fr-FR"/>
        </a:p>
      </dgm:t>
    </dgm:pt>
    <dgm:pt modelId="{E00499B8-D000-4036-862E-1CE30FC78541}">
      <dgm:prSet phldrT="[Texte]"/>
      <dgm:spPr/>
      <dgm:t>
        <a:bodyPr/>
        <a:lstStyle/>
        <a:p>
          <a:pPr>
            <a:buNone/>
          </a:pPr>
          <a:r>
            <a:rPr lang="en-US" dirty="0">
              <a:solidFill>
                <a:schemeClr val="tx1"/>
              </a:solidFill>
            </a:rPr>
            <a:t>Work value</a:t>
          </a:r>
        </a:p>
        <a:p>
          <a:pPr>
            <a:buNone/>
          </a:pPr>
          <a:r>
            <a:rPr lang="en-US" dirty="0">
              <a:solidFill>
                <a:schemeClr val="tx1"/>
              </a:solidFill>
            </a:rPr>
            <a:t>+ other taxes on production</a:t>
          </a:r>
        </a:p>
        <a:p>
          <a:pPr>
            <a:buNone/>
          </a:pPr>
          <a:r>
            <a:rPr lang="en-US" dirty="0">
              <a:solidFill>
                <a:schemeClr val="tx1"/>
              </a:solidFill>
            </a:rPr>
            <a:t>- other production subsidies</a:t>
          </a:r>
          <a:endParaRPr lang="fr-FR" dirty="0"/>
        </a:p>
      </dgm:t>
    </dgm:pt>
    <dgm:pt modelId="{94590166-684D-45A9-BFF6-CE493A76917C}" type="parTrans" cxnId="{A548959D-AB25-4A63-92C4-B232E208790D}">
      <dgm:prSet/>
      <dgm:spPr/>
      <dgm:t>
        <a:bodyPr/>
        <a:lstStyle/>
        <a:p>
          <a:endParaRPr lang="fr-FR"/>
        </a:p>
      </dgm:t>
    </dgm:pt>
    <dgm:pt modelId="{77A6D070-7C8F-4BFF-929D-49FBB2BB179B}" type="sibTrans" cxnId="{A548959D-AB25-4A63-92C4-B232E208790D}">
      <dgm:prSet/>
      <dgm:spPr/>
      <dgm:t>
        <a:bodyPr/>
        <a:lstStyle/>
        <a:p>
          <a:endParaRPr lang="fr-FR"/>
        </a:p>
      </dgm:t>
    </dgm:pt>
    <dgm:pt modelId="{DC8E9CC6-2DB9-4358-B469-10C207C487B9}">
      <dgm:prSet phldrT="[Texte]" custT="1"/>
      <dgm:spPr/>
      <dgm:t>
        <a:bodyPr/>
        <a:lstStyle/>
        <a:p>
          <a:pPr>
            <a:buNone/>
          </a:pPr>
          <a:r>
            <a:rPr lang="en-US" sz="2000" dirty="0">
              <a:solidFill>
                <a:schemeClr val="accent6"/>
              </a:solidFill>
            </a:rPr>
            <a:t>Net</a:t>
          </a:r>
          <a:r>
            <a:rPr lang="en-US" sz="2400" dirty="0">
              <a:solidFill>
                <a:schemeClr val="accent6"/>
              </a:solidFill>
            </a:rPr>
            <a:t> value added</a:t>
          </a:r>
          <a:endParaRPr lang="fr-FR" sz="2400" dirty="0">
            <a:solidFill>
              <a:schemeClr val="accent6"/>
            </a:solidFill>
          </a:endParaRPr>
        </a:p>
      </dgm:t>
    </dgm:pt>
    <dgm:pt modelId="{9762AB18-91D7-4DCD-9F2B-42B07886C599}" type="parTrans" cxnId="{41BD62EA-57B4-4FE3-91C0-458EEA3ACF0D}">
      <dgm:prSet/>
      <dgm:spPr/>
      <dgm:t>
        <a:bodyPr/>
        <a:lstStyle/>
        <a:p>
          <a:endParaRPr lang="fr-FR"/>
        </a:p>
      </dgm:t>
    </dgm:pt>
    <dgm:pt modelId="{2B916671-C2C9-405E-8DBF-D5238E0C1100}" type="sibTrans" cxnId="{41BD62EA-57B4-4FE3-91C0-458EEA3ACF0D}">
      <dgm:prSet/>
      <dgm:spPr/>
      <dgm:t>
        <a:bodyPr/>
        <a:lstStyle/>
        <a:p>
          <a:endParaRPr lang="fr-FR"/>
        </a:p>
      </dgm:t>
    </dgm:pt>
    <dgm:pt modelId="{7A3BE429-2D0B-4764-B11D-686ACB1DEA9F}">
      <dgm:prSet phldrT="[Texte]"/>
      <dgm:spPr/>
      <dgm:t>
        <a:bodyPr/>
        <a:lstStyle/>
        <a:p>
          <a:r>
            <a:rPr lang="en-US" dirty="0">
              <a:solidFill>
                <a:schemeClr val="tx1"/>
              </a:solidFill>
            </a:rPr>
            <a:t>consumption of fixed capital</a:t>
          </a:r>
          <a:endParaRPr lang="fr-FR" dirty="0"/>
        </a:p>
      </dgm:t>
    </dgm:pt>
    <dgm:pt modelId="{7D437BA1-7C67-413E-A752-8D825F09CAC4}" type="parTrans" cxnId="{C5EDBCC3-F148-4F48-BF2C-3695889D3442}">
      <dgm:prSet/>
      <dgm:spPr/>
      <dgm:t>
        <a:bodyPr/>
        <a:lstStyle/>
        <a:p>
          <a:endParaRPr lang="fr-FR"/>
        </a:p>
      </dgm:t>
    </dgm:pt>
    <dgm:pt modelId="{FA7F3DD8-E5DC-4780-9BB7-C5185F320165}" type="sibTrans" cxnId="{C5EDBCC3-F148-4F48-BF2C-3695889D3442}">
      <dgm:prSet/>
      <dgm:spPr/>
      <dgm:t>
        <a:bodyPr/>
        <a:lstStyle/>
        <a:p>
          <a:endParaRPr lang="fr-FR"/>
        </a:p>
      </dgm:t>
    </dgm:pt>
    <dgm:pt modelId="{9E958A05-30EB-42ED-BFB4-83605D955EEE}">
      <dgm:prSet phldrT="[Texte]" custT="1"/>
      <dgm:spPr/>
      <dgm:t>
        <a:bodyPr/>
        <a:lstStyle/>
        <a:p>
          <a:pPr>
            <a:buNone/>
          </a:pPr>
          <a:r>
            <a:rPr lang="en-US" sz="2000" dirty="0">
              <a:solidFill>
                <a:schemeClr val="accent6"/>
              </a:solidFill>
            </a:rPr>
            <a:t>Gross</a:t>
          </a:r>
          <a:r>
            <a:rPr lang="en-US" sz="2400" dirty="0">
              <a:solidFill>
                <a:schemeClr val="accent6"/>
              </a:solidFill>
            </a:rPr>
            <a:t> value added</a:t>
          </a:r>
          <a:endParaRPr lang="fr-FR" sz="2400" dirty="0">
            <a:solidFill>
              <a:schemeClr val="accent6"/>
            </a:solidFill>
          </a:endParaRPr>
        </a:p>
      </dgm:t>
    </dgm:pt>
    <dgm:pt modelId="{2679E782-6971-4B02-8FE2-BFC263A5ACD7}" type="parTrans" cxnId="{4B76BA31-1C4B-43E5-9CB8-BB646DAD9C85}">
      <dgm:prSet/>
      <dgm:spPr/>
      <dgm:t>
        <a:bodyPr/>
        <a:lstStyle/>
        <a:p>
          <a:endParaRPr lang="fr-FR"/>
        </a:p>
      </dgm:t>
    </dgm:pt>
    <dgm:pt modelId="{D51156DF-54AD-47F2-B8DF-474505306AB6}" type="sibTrans" cxnId="{4B76BA31-1C4B-43E5-9CB8-BB646DAD9C85}">
      <dgm:prSet/>
      <dgm:spPr/>
      <dgm:t>
        <a:bodyPr/>
        <a:lstStyle/>
        <a:p>
          <a:endParaRPr lang="fr-FR"/>
        </a:p>
      </dgm:t>
    </dgm:pt>
    <dgm:pt modelId="{79326589-2638-4395-AFE9-F59EA49D85CE}">
      <dgm:prSet phldrT="[Texte]" custT="1"/>
      <dgm:spPr/>
      <dgm:t>
        <a:bodyPr/>
        <a:lstStyle/>
        <a:p>
          <a:r>
            <a:rPr lang="en-US" sz="1500" dirty="0">
              <a:solidFill>
                <a:schemeClr val="tx1"/>
              </a:solidFill>
            </a:rPr>
            <a:t>intermediate consumption</a:t>
          </a:r>
          <a:endParaRPr lang="fr-FR" sz="1500" dirty="0"/>
        </a:p>
      </dgm:t>
    </dgm:pt>
    <dgm:pt modelId="{401A97DD-108F-42F1-AD10-C6C02C03ED2F}" type="parTrans" cxnId="{09BC4959-FC62-4EA4-A876-6701E4A245A1}">
      <dgm:prSet/>
      <dgm:spPr/>
      <dgm:t>
        <a:bodyPr/>
        <a:lstStyle/>
        <a:p>
          <a:endParaRPr lang="fr-FR"/>
        </a:p>
      </dgm:t>
    </dgm:pt>
    <dgm:pt modelId="{88F0A44B-3207-45B4-93AB-F005FBB2F7AF}" type="sibTrans" cxnId="{09BC4959-FC62-4EA4-A876-6701E4A245A1}">
      <dgm:prSet/>
      <dgm:spPr/>
      <dgm:t>
        <a:bodyPr/>
        <a:lstStyle/>
        <a:p>
          <a:endParaRPr lang="fr-FR"/>
        </a:p>
      </dgm:t>
    </dgm:pt>
    <dgm:pt modelId="{617FB02C-CA81-4B96-AECD-5D5E154B15DF}">
      <dgm:prSet phldrT="[Texte]" custT="1"/>
      <dgm:spPr/>
      <dgm:t>
        <a:bodyPr/>
        <a:lstStyle/>
        <a:p>
          <a:pPr>
            <a:buNone/>
          </a:pPr>
          <a:r>
            <a:rPr lang="en-US" sz="2400" dirty="0">
              <a:solidFill>
                <a:schemeClr val="accent6"/>
              </a:solidFill>
            </a:rPr>
            <a:t>Value of </a:t>
          </a:r>
          <a:r>
            <a:rPr lang="en-US" sz="2000" dirty="0">
              <a:solidFill>
                <a:schemeClr val="accent6"/>
              </a:solidFill>
            </a:rPr>
            <a:t>total</a:t>
          </a:r>
          <a:r>
            <a:rPr lang="en-US" sz="2400" dirty="0">
              <a:solidFill>
                <a:schemeClr val="accent6"/>
              </a:solidFill>
            </a:rPr>
            <a:t> output (sum of costs)</a:t>
          </a:r>
          <a:endParaRPr lang="fr-FR" sz="2400" dirty="0">
            <a:solidFill>
              <a:schemeClr val="accent6"/>
            </a:solidFill>
          </a:endParaRPr>
        </a:p>
      </dgm:t>
    </dgm:pt>
    <dgm:pt modelId="{53E25551-964D-4B8E-8735-129974C66C40}" type="parTrans" cxnId="{DA14C19A-EE1D-4DD7-B9D0-69622B032578}">
      <dgm:prSet/>
      <dgm:spPr/>
      <dgm:t>
        <a:bodyPr/>
        <a:lstStyle/>
        <a:p>
          <a:endParaRPr lang="fr-FR"/>
        </a:p>
      </dgm:t>
    </dgm:pt>
    <dgm:pt modelId="{4815767A-08DE-473E-BDD4-853C0E504A9A}" type="sibTrans" cxnId="{DA14C19A-EE1D-4DD7-B9D0-69622B032578}">
      <dgm:prSet/>
      <dgm:spPr/>
      <dgm:t>
        <a:bodyPr/>
        <a:lstStyle/>
        <a:p>
          <a:endParaRPr lang="fr-FR"/>
        </a:p>
      </dgm:t>
    </dgm:pt>
    <dgm:pt modelId="{A3C220FE-7C4E-4F54-9752-C1173C8EE4B0}" type="pres">
      <dgm:prSet presAssocID="{32C85695-FA04-4160-917F-DF13CA68FABA}" presName="rootnode" presStyleCnt="0">
        <dgm:presLayoutVars>
          <dgm:chMax/>
          <dgm:chPref/>
          <dgm:dir/>
          <dgm:animLvl val="lvl"/>
        </dgm:presLayoutVars>
      </dgm:prSet>
      <dgm:spPr/>
    </dgm:pt>
    <dgm:pt modelId="{C7F8B0DD-3C36-4ABB-89BC-7E03BE3103B8}" type="pres">
      <dgm:prSet presAssocID="{E00499B8-D000-4036-862E-1CE30FC78541}" presName="composite" presStyleCnt="0"/>
      <dgm:spPr/>
    </dgm:pt>
    <dgm:pt modelId="{0D2F3F75-8F19-49A1-998E-A5AD81C5C189}" type="pres">
      <dgm:prSet presAssocID="{E00499B8-D000-4036-862E-1CE30FC78541}" presName="bentUpArrow1" presStyleLbl="alignImgPlace1" presStyleIdx="0" presStyleCnt="2"/>
      <dgm:spPr/>
    </dgm:pt>
    <dgm:pt modelId="{C493DE4B-EE94-4CFD-AA0B-7780E01EE02E}" type="pres">
      <dgm:prSet presAssocID="{E00499B8-D000-4036-862E-1CE30FC78541}" presName="ParentText" presStyleLbl="node1" presStyleIdx="0" presStyleCnt="3">
        <dgm:presLayoutVars>
          <dgm:chMax val="1"/>
          <dgm:chPref val="1"/>
          <dgm:bulletEnabled val="1"/>
        </dgm:presLayoutVars>
      </dgm:prSet>
      <dgm:spPr/>
    </dgm:pt>
    <dgm:pt modelId="{BB3DDB2F-F717-4783-ADE0-27412FD0486C}" type="pres">
      <dgm:prSet presAssocID="{E00499B8-D000-4036-862E-1CE30FC78541}" presName="ChildText" presStyleLbl="revTx" presStyleIdx="0" presStyleCnt="3" custScaleX="262885" custLinFactNeighborX="87307" custLinFactNeighborY="-1520">
        <dgm:presLayoutVars>
          <dgm:chMax val="0"/>
          <dgm:chPref val="0"/>
          <dgm:bulletEnabled val="1"/>
        </dgm:presLayoutVars>
      </dgm:prSet>
      <dgm:spPr/>
    </dgm:pt>
    <dgm:pt modelId="{7628BFF4-C517-4CD2-9BA7-C77C11038365}" type="pres">
      <dgm:prSet presAssocID="{77A6D070-7C8F-4BFF-929D-49FBB2BB179B}" presName="sibTrans" presStyleCnt="0"/>
      <dgm:spPr/>
    </dgm:pt>
    <dgm:pt modelId="{8A453AE3-602E-4250-8EC5-ECF69CB82E96}" type="pres">
      <dgm:prSet presAssocID="{7A3BE429-2D0B-4764-B11D-686ACB1DEA9F}" presName="composite" presStyleCnt="0"/>
      <dgm:spPr/>
    </dgm:pt>
    <dgm:pt modelId="{C837B9E0-E64B-445A-9D38-EDF73ACC716D}" type="pres">
      <dgm:prSet presAssocID="{7A3BE429-2D0B-4764-B11D-686ACB1DEA9F}" presName="bentUpArrow1" presStyleLbl="alignImgPlace1" presStyleIdx="1" presStyleCnt="2"/>
      <dgm:spPr/>
    </dgm:pt>
    <dgm:pt modelId="{A024D750-D43A-4CD7-B389-E858FBCB4E8A}" type="pres">
      <dgm:prSet presAssocID="{7A3BE429-2D0B-4764-B11D-686ACB1DEA9F}" presName="ParentText" presStyleLbl="node1" presStyleIdx="1" presStyleCnt="3">
        <dgm:presLayoutVars>
          <dgm:chMax val="1"/>
          <dgm:chPref val="1"/>
          <dgm:bulletEnabled val="1"/>
        </dgm:presLayoutVars>
      </dgm:prSet>
      <dgm:spPr/>
    </dgm:pt>
    <dgm:pt modelId="{7CCE8D70-1A5B-4738-920D-0292C646B039}" type="pres">
      <dgm:prSet presAssocID="{7A3BE429-2D0B-4764-B11D-686ACB1DEA9F}" presName="ChildText" presStyleLbl="revTx" presStyleIdx="1" presStyleCnt="3" custScaleX="237751" custLinFactNeighborX="96416" custLinFactNeighborY="3908">
        <dgm:presLayoutVars>
          <dgm:chMax val="0"/>
          <dgm:chPref val="0"/>
          <dgm:bulletEnabled val="1"/>
        </dgm:presLayoutVars>
      </dgm:prSet>
      <dgm:spPr/>
    </dgm:pt>
    <dgm:pt modelId="{9FFAED75-94E0-44FF-9AC4-F61D1FF6C294}" type="pres">
      <dgm:prSet presAssocID="{FA7F3DD8-E5DC-4780-9BB7-C5185F320165}" presName="sibTrans" presStyleCnt="0"/>
      <dgm:spPr/>
    </dgm:pt>
    <dgm:pt modelId="{2AC51DD0-A404-4C68-9469-95B0F293F6E0}" type="pres">
      <dgm:prSet presAssocID="{79326589-2638-4395-AFE9-F59EA49D85CE}" presName="composite" presStyleCnt="0"/>
      <dgm:spPr/>
    </dgm:pt>
    <dgm:pt modelId="{4F53FB13-DB12-47CF-B377-E350A9ECFA48}" type="pres">
      <dgm:prSet presAssocID="{79326589-2638-4395-AFE9-F59EA49D85CE}" presName="ParentText" presStyleLbl="node1" presStyleIdx="2" presStyleCnt="3" custLinFactNeighborX="-27351" custLinFactNeighborY="2846">
        <dgm:presLayoutVars>
          <dgm:chMax val="1"/>
          <dgm:chPref val="1"/>
          <dgm:bulletEnabled val="1"/>
        </dgm:presLayoutVars>
      </dgm:prSet>
      <dgm:spPr/>
    </dgm:pt>
    <dgm:pt modelId="{FC492EDC-2EE3-480B-B28F-962B4A915237}" type="pres">
      <dgm:prSet presAssocID="{79326589-2638-4395-AFE9-F59EA49D85CE}" presName="FinalChildText" presStyleLbl="revTx" presStyleIdx="2" presStyleCnt="3" custScaleX="171564" custLinFactNeighborX="19888" custLinFactNeighborY="-1944">
        <dgm:presLayoutVars>
          <dgm:chMax val="0"/>
          <dgm:chPref val="0"/>
          <dgm:bulletEnabled val="1"/>
        </dgm:presLayoutVars>
      </dgm:prSet>
      <dgm:spPr/>
    </dgm:pt>
  </dgm:ptLst>
  <dgm:cxnLst>
    <dgm:cxn modelId="{2F4C9128-A387-45CB-906E-B16E1D594E17}" type="presOf" srcId="{617FB02C-CA81-4B96-AECD-5D5E154B15DF}" destId="{FC492EDC-2EE3-480B-B28F-962B4A915237}" srcOrd="0" destOrd="0" presId="urn:microsoft.com/office/officeart/2005/8/layout/StepDownProcess"/>
    <dgm:cxn modelId="{4078B82F-720D-4284-A834-946985DDB2DD}" type="presOf" srcId="{7A3BE429-2D0B-4764-B11D-686ACB1DEA9F}" destId="{A024D750-D43A-4CD7-B389-E858FBCB4E8A}" srcOrd="0" destOrd="0" presId="urn:microsoft.com/office/officeart/2005/8/layout/StepDownProcess"/>
    <dgm:cxn modelId="{4B76BA31-1C4B-43E5-9CB8-BB646DAD9C85}" srcId="{7A3BE429-2D0B-4764-B11D-686ACB1DEA9F}" destId="{9E958A05-30EB-42ED-BFB4-83605D955EEE}" srcOrd="0" destOrd="0" parTransId="{2679E782-6971-4B02-8FE2-BFC263A5ACD7}" sibTransId="{D51156DF-54AD-47F2-B8DF-474505306AB6}"/>
    <dgm:cxn modelId="{7DE68263-B4AB-4A69-8092-3E0983EB05B4}" type="presOf" srcId="{DC8E9CC6-2DB9-4358-B469-10C207C487B9}" destId="{BB3DDB2F-F717-4783-ADE0-27412FD0486C}" srcOrd="0" destOrd="0" presId="urn:microsoft.com/office/officeart/2005/8/layout/StepDownProcess"/>
    <dgm:cxn modelId="{09BC4959-FC62-4EA4-A876-6701E4A245A1}" srcId="{32C85695-FA04-4160-917F-DF13CA68FABA}" destId="{79326589-2638-4395-AFE9-F59EA49D85CE}" srcOrd="2" destOrd="0" parTransId="{401A97DD-108F-42F1-AD10-C6C02C03ED2F}" sibTransId="{88F0A44B-3207-45B4-93AB-F005FBB2F7AF}"/>
    <dgm:cxn modelId="{14F2578B-A041-478E-88A7-EC9997880DC7}" type="presOf" srcId="{79326589-2638-4395-AFE9-F59EA49D85CE}" destId="{4F53FB13-DB12-47CF-B377-E350A9ECFA48}" srcOrd="0" destOrd="0" presId="urn:microsoft.com/office/officeart/2005/8/layout/StepDownProcess"/>
    <dgm:cxn modelId="{DA14C19A-EE1D-4DD7-B9D0-69622B032578}" srcId="{79326589-2638-4395-AFE9-F59EA49D85CE}" destId="{617FB02C-CA81-4B96-AECD-5D5E154B15DF}" srcOrd="0" destOrd="0" parTransId="{53E25551-964D-4B8E-8735-129974C66C40}" sibTransId="{4815767A-08DE-473E-BDD4-853C0E504A9A}"/>
    <dgm:cxn modelId="{A548959D-AB25-4A63-92C4-B232E208790D}" srcId="{32C85695-FA04-4160-917F-DF13CA68FABA}" destId="{E00499B8-D000-4036-862E-1CE30FC78541}" srcOrd="0" destOrd="0" parTransId="{94590166-684D-45A9-BFF6-CE493A76917C}" sibTransId="{77A6D070-7C8F-4BFF-929D-49FBB2BB179B}"/>
    <dgm:cxn modelId="{C5EDBCC3-F148-4F48-BF2C-3695889D3442}" srcId="{32C85695-FA04-4160-917F-DF13CA68FABA}" destId="{7A3BE429-2D0B-4764-B11D-686ACB1DEA9F}" srcOrd="1" destOrd="0" parTransId="{7D437BA1-7C67-413E-A752-8D825F09CAC4}" sibTransId="{FA7F3DD8-E5DC-4780-9BB7-C5185F320165}"/>
    <dgm:cxn modelId="{6EFA2EC9-467B-444C-8491-8751F8CE7B28}" type="presOf" srcId="{9E958A05-30EB-42ED-BFB4-83605D955EEE}" destId="{7CCE8D70-1A5B-4738-920D-0292C646B039}" srcOrd="0" destOrd="0" presId="urn:microsoft.com/office/officeart/2005/8/layout/StepDownProcess"/>
    <dgm:cxn modelId="{FA553AE8-0821-46C3-BF6B-05F52FC96511}" type="presOf" srcId="{E00499B8-D000-4036-862E-1CE30FC78541}" destId="{C493DE4B-EE94-4CFD-AA0B-7780E01EE02E}" srcOrd="0" destOrd="0" presId="urn:microsoft.com/office/officeart/2005/8/layout/StepDownProcess"/>
    <dgm:cxn modelId="{41BD62EA-57B4-4FE3-91C0-458EEA3ACF0D}" srcId="{E00499B8-D000-4036-862E-1CE30FC78541}" destId="{DC8E9CC6-2DB9-4358-B469-10C207C487B9}" srcOrd="0" destOrd="0" parTransId="{9762AB18-91D7-4DCD-9F2B-42B07886C599}" sibTransId="{2B916671-C2C9-405E-8DBF-D5238E0C1100}"/>
    <dgm:cxn modelId="{AF20B6F3-AC67-4B30-9CF9-BDDB307F2070}" type="presOf" srcId="{32C85695-FA04-4160-917F-DF13CA68FABA}" destId="{A3C220FE-7C4E-4F54-9752-C1173C8EE4B0}" srcOrd="0" destOrd="0" presId="urn:microsoft.com/office/officeart/2005/8/layout/StepDownProcess"/>
    <dgm:cxn modelId="{E70FF946-8B0D-4408-B450-ED4AD5F5C2CD}" type="presParOf" srcId="{A3C220FE-7C4E-4F54-9752-C1173C8EE4B0}" destId="{C7F8B0DD-3C36-4ABB-89BC-7E03BE3103B8}" srcOrd="0" destOrd="0" presId="urn:microsoft.com/office/officeart/2005/8/layout/StepDownProcess"/>
    <dgm:cxn modelId="{7C3BA4E4-A703-46AE-8F5A-09C3A2BE0747}" type="presParOf" srcId="{C7F8B0DD-3C36-4ABB-89BC-7E03BE3103B8}" destId="{0D2F3F75-8F19-49A1-998E-A5AD81C5C189}" srcOrd="0" destOrd="0" presId="urn:microsoft.com/office/officeart/2005/8/layout/StepDownProcess"/>
    <dgm:cxn modelId="{1EE2C656-26EC-4A00-8F5B-13D304B02428}" type="presParOf" srcId="{C7F8B0DD-3C36-4ABB-89BC-7E03BE3103B8}" destId="{C493DE4B-EE94-4CFD-AA0B-7780E01EE02E}" srcOrd="1" destOrd="0" presId="urn:microsoft.com/office/officeart/2005/8/layout/StepDownProcess"/>
    <dgm:cxn modelId="{FFAC4CF9-A598-4834-B919-216A03261E1E}" type="presParOf" srcId="{C7F8B0DD-3C36-4ABB-89BC-7E03BE3103B8}" destId="{BB3DDB2F-F717-4783-ADE0-27412FD0486C}" srcOrd="2" destOrd="0" presId="urn:microsoft.com/office/officeart/2005/8/layout/StepDownProcess"/>
    <dgm:cxn modelId="{73B1D57A-4314-4E25-A37A-A91D6BF230DC}" type="presParOf" srcId="{A3C220FE-7C4E-4F54-9752-C1173C8EE4B0}" destId="{7628BFF4-C517-4CD2-9BA7-C77C11038365}" srcOrd="1" destOrd="0" presId="urn:microsoft.com/office/officeart/2005/8/layout/StepDownProcess"/>
    <dgm:cxn modelId="{1E6A4BFB-852F-4A26-858F-B98B3D909E03}" type="presParOf" srcId="{A3C220FE-7C4E-4F54-9752-C1173C8EE4B0}" destId="{8A453AE3-602E-4250-8EC5-ECF69CB82E96}" srcOrd="2" destOrd="0" presId="urn:microsoft.com/office/officeart/2005/8/layout/StepDownProcess"/>
    <dgm:cxn modelId="{A123B091-192E-4F52-AA1A-802AD4899721}" type="presParOf" srcId="{8A453AE3-602E-4250-8EC5-ECF69CB82E96}" destId="{C837B9E0-E64B-445A-9D38-EDF73ACC716D}" srcOrd="0" destOrd="0" presId="urn:microsoft.com/office/officeart/2005/8/layout/StepDownProcess"/>
    <dgm:cxn modelId="{627148D5-84D7-4296-B288-3CB03045387B}" type="presParOf" srcId="{8A453AE3-602E-4250-8EC5-ECF69CB82E96}" destId="{A024D750-D43A-4CD7-B389-E858FBCB4E8A}" srcOrd="1" destOrd="0" presId="urn:microsoft.com/office/officeart/2005/8/layout/StepDownProcess"/>
    <dgm:cxn modelId="{6D36A5AE-A1BB-4D7A-81CC-8DFABA06EBC8}" type="presParOf" srcId="{8A453AE3-602E-4250-8EC5-ECF69CB82E96}" destId="{7CCE8D70-1A5B-4738-920D-0292C646B039}" srcOrd="2" destOrd="0" presId="urn:microsoft.com/office/officeart/2005/8/layout/StepDownProcess"/>
    <dgm:cxn modelId="{BD22BA63-6D43-4290-8672-479749A47919}" type="presParOf" srcId="{A3C220FE-7C4E-4F54-9752-C1173C8EE4B0}" destId="{9FFAED75-94E0-44FF-9AC4-F61D1FF6C294}" srcOrd="3" destOrd="0" presId="urn:microsoft.com/office/officeart/2005/8/layout/StepDownProcess"/>
    <dgm:cxn modelId="{332FA0BF-4B98-4323-8E87-533464210E76}" type="presParOf" srcId="{A3C220FE-7C4E-4F54-9752-C1173C8EE4B0}" destId="{2AC51DD0-A404-4C68-9469-95B0F293F6E0}" srcOrd="4" destOrd="0" presId="urn:microsoft.com/office/officeart/2005/8/layout/StepDownProcess"/>
    <dgm:cxn modelId="{A43C2CDC-11CC-4761-B81A-0A3FCE9C400B}" type="presParOf" srcId="{2AC51DD0-A404-4C68-9469-95B0F293F6E0}" destId="{4F53FB13-DB12-47CF-B377-E350A9ECFA48}" srcOrd="0" destOrd="0" presId="urn:microsoft.com/office/officeart/2005/8/layout/StepDownProcess"/>
    <dgm:cxn modelId="{78357FB2-5E85-478B-909C-683F70011629}" type="presParOf" srcId="{2AC51DD0-A404-4C68-9469-95B0F293F6E0}" destId="{FC492EDC-2EE3-480B-B28F-962B4A915237}" srcOrd="1" destOrd="0" presId="urn:microsoft.com/office/officeart/2005/8/layout/StepDownProcess"/>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A05E4A70-8BB5-4263-8F9A-2A6C67A1D764}" type="doc">
      <dgm:prSet loTypeId="urn:microsoft.com/office/officeart/2009/3/layout/DescendingProcess" loCatId="process" qsTypeId="urn:microsoft.com/office/officeart/2005/8/quickstyle/simple1" qsCatId="simple" csTypeId="urn:microsoft.com/office/officeart/2005/8/colors/accent1_2" csCatId="accent1" phldr="1"/>
      <dgm:spPr/>
      <dgm:t>
        <a:bodyPr/>
        <a:lstStyle/>
        <a:p>
          <a:endParaRPr lang="fr-FR"/>
        </a:p>
      </dgm:t>
    </dgm:pt>
    <dgm:pt modelId="{70C02A64-C963-4C6D-8EDD-6F1F40E2095B}">
      <dgm:prSet phldrT="[Texte]"/>
      <dgm:spPr/>
      <dgm:t>
        <a:bodyPr/>
        <a:lstStyle/>
        <a:p>
          <a:r>
            <a:rPr lang="fr-FR" dirty="0"/>
            <a:t> </a:t>
          </a:r>
        </a:p>
      </dgm:t>
    </dgm:pt>
    <dgm:pt modelId="{AB5D2844-ADB3-4321-80BD-854C3D89D3CD}" type="sibTrans" cxnId="{80595A3C-3D6A-4CEC-AEBC-1759B22CAF30}">
      <dgm:prSet/>
      <dgm:spPr/>
      <dgm:t>
        <a:bodyPr/>
        <a:lstStyle/>
        <a:p>
          <a:endParaRPr lang="fr-FR"/>
        </a:p>
      </dgm:t>
    </dgm:pt>
    <dgm:pt modelId="{810E4B4A-1620-44C1-83A2-3DD31CB4CE80}" type="parTrans" cxnId="{80595A3C-3D6A-4CEC-AEBC-1759B22CAF30}">
      <dgm:prSet/>
      <dgm:spPr/>
      <dgm:t>
        <a:bodyPr/>
        <a:lstStyle/>
        <a:p>
          <a:endParaRPr lang="fr-FR"/>
        </a:p>
      </dgm:t>
    </dgm:pt>
    <dgm:pt modelId="{7E21BC02-9BD6-4709-8C1E-FAA1B0177526}" type="pres">
      <dgm:prSet presAssocID="{A05E4A70-8BB5-4263-8F9A-2A6C67A1D764}" presName="Name0" presStyleCnt="0">
        <dgm:presLayoutVars>
          <dgm:chMax val="7"/>
          <dgm:chPref val="5"/>
        </dgm:presLayoutVars>
      </dgm:prSet>
      <dgm:spPr/>
    </dgm:pt>
    <dgm:pt modelId="{26A1A732-9EA1-4F15-98C8-36434FD0C19B}" type="pres">
      <dgm:prSet presAssocID="{A05E4A70-8BB5-4263-8F9A-2A6C67A1D764}" presName="arrowNode" presStyleLbl="node1" presStyleIdx="0" presStyleCnt="1" custAng="20793586" custScaleX="110727" custLinFactNeighborX="17536" custLinFactNeighborY="18974"/>
      <dgm:spPr>
        <a:solidFill>
          <a:schemeClr val="accent1">
            <a:lumMod val="75000"/>
          </a:schemeClr>
        </a:solidFill>
      </dgm:spPr>
    </dgm:pt>
    <dgm:pt modelId="{BA5D9CAC-C452-4574-B7FA-E781D99D20E7}" type="pres">
      <dgm:prSet presAssocID="{70C02A64-C963-4C6D-8EDD-6F1F40E2095B}" presName="txNode1" presStyleLbl="revTx" presStyleIdx="0" presStyleCnt="1" custLinFactY="100000" custLinFactNeighborX="-8387" custLinFactNeighborY="154507">
        <dgm:presLayoutVars>
          <dgm:bulletEnabled val="1"/>
        </dgm:presLayoutVars>
      </dgm:prSet>
      <dgm:spPr/>
    </dgm:pt>
  </dgm:ptLst>
  <dgm:cxnLst>
    <dgm:cxn modelId="{80595A3C-3D6A-4CEC-AEBC-1759B22CAF30}" srcId="{A05E4A70-8BB5-4263-8F9A-2A6C67A1D764}" destId="{70C02A64-C963-4C6D-8EDD-6F1F40E2095B}" srcOrd="0" destOrd="0" parTransId="{810E4B4A-1620-44C1-83A2-3DD31CB4CE80}" sibTransId="{AB5D2844-ADB3-4321-80BD-854C3D89D3CD}"/>
    <dgm:cxn modelId="{7AA7B9A0-4677-4F10-A8A0-60A99960BAF7}" type="presOf" srcId="{70C02A64-C963-4C6D-8EDD-6F1F40E2095B}" destId="{BA5D9CAC-C452-4574-B7FA-E781D99D20E7}" srcOrd="0" destOrd="0" presId="urn:microsoft.com/office/officeart/2009/3/layout/DescendingProcess"/>
    <dgm:cxn modelId="{3B78C6A6-2B22-4817-896C-68B935508DFC}" type="presOf" srcId="{A05E4A70-8BB5-4263-8F9A-2A6C67A1D764}" destId="{7E21BC02-9BD6-4709-8C1E-FAA1B0177526}" srcOrd="0" destOrd="0" presId="urn:microsoft.com/office/officeart/2009/3/layout/DescendingProcess"/>
    <dgm:cxn modelId="{368CAC1F-CF94-4080-B6E2-F6554FC4807D}" type="presParOf" srcId="{7E21BC02-9BD6-4709-8C1E-FAA1B0177526}" destId="{26A1A732-9EA1-4F15-98C8-36434FD0C19B}" srcOrd="0" destOrd="0" presId="urn:microsoft.com/office/officeart/2009/3/layout/DescendingProcess"/>
    <dgm:cxn modelId="{6A7CD542-0B9F-4F3A-80FC-86AD205B7B8A}" type="presParOf" srcId="{7E21BC02-9BD6-4709-8C1E-FAA1B0177526}" destId="{BA5D9CAC-C452-4574-B7FA-E781D99D20E7}" srcOrd="1" destOrd="0" presId="urn:microsoft.com/office/officeart/2009/3/layout/DescendingProcess"/>
  </dgm:cxnLst>
  <dgm:bg/>
  <dgm:whole/>
  <dgm:extLst>
    <a:ext uri="http://schemas.microsoft.com/office/drawing/2008/diagram">
      <dsp:dataModelExt xmlns:dsp="http://schemas.microsoft.com/office/drawing/2008/diagram" relId="rId10"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2958139-18AF-4BC7-98E1-234EE0AC22F3}">
      <dsp:nvSpPr>
        <dsp:cNvPr id="0" name=""/>
        <dsp:cNvSpPr/>
      </dsp:nvSpPr>
      <dsp:spPr>
        <a:xfrm>
          <a:off x="6671" y="2015353"/>
          <a:ext cx="2196027" cy="10980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1430" tIns="11430" rIns="11430" bIns="11430" numCol="1" spcCol="1270" anchor="ctr" anchorCtr="0">
          <a:noAutofit/>
        </a:bodyPr>
        <a:lstStyle/>
        <a:p>
          <a:pPr marL="0" lvl="0" indent="0" algn="ctr" defTabSz="800100">
            <a:lnSpc>
              <a:spcPct val="90000"/>
            </a:lnSpc>
            <a:spcBef>
              <a:spcPct val="0"/>
            </a:spcBef>
            <a:spcAft>
              <a:spcPct val="35000"/>
            </a:spcAft>
            <a:buNone/>
          </a:pPr>
          <a:r>
            <a:rPr lang="fr-MA" sz="1800" b="1" kern="1200" dirty="0" err="1"/>
            <a:t>Human</a:t>
          </a:r>
          <a:r>
            <a:rPr lang="fr-MA" sz="1800" b="1" kern="1200" dirty="0"/>
            <a:t> </a:t>
          </a:r>
          <a:r>
            <a:rPr lang="fr-MA" sz="1800" b="1" kern="1200" dirty="0" err="1"/>
            <a:t>activities</a:t>
          </a:r>
          <a:endParaRPr lang="fr-FR" sz="1800" b="1" kern="1200" dirty="0"/>
        </a:p>
      </dsp:txBody>
      <dsp:txXfrm>
        <a:off x="38831" y="2047513"/>
        <a:ext cx="2131707" cy="1033693"/>
      </dsp:txXfrm>
    </dsp:sp>
    <dsp:sp modelId="{F258C66C-8C99-4D0F-B9DF-AB5A290F434B}">
      <dsp:nvSpPr>
        <dsp:cNvPr id="0" name=""/>
        <dsp:cNvSpPr/>
      </dsp:nvSpPr>
      <dsp:spPr>
        <a:xfrm rot="18770822">
          <a:off x="1996054" y="2068868"/>
          <a:ext cx="1291698" cy="43946"/>
        </a:xfrm>
        <a:custGeom>
          <a:avLst/>
          <a:gdLst/>
          <a:ahLst/>
          <a:cxnLst/>
          <a:rect l="0" t="0" r="0" b="0"/>
          <a:pathLst>
            <a:path>
              <a:moveTo>
                <a:pt x="0" y="21973"/>
              </a:moveTo>
              <a:lnTo>
                <a:pt x="1291698" y="2197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609611" y="2058549"/>
        <a:ext cx="64584" cy="64584"/>
      </dsp:txXfrm>
    </dsp:sp>
    <dsp:sp modelId="{80838072-A099-424D-A1E2-8D02CFAB8E4A}">
      <dsp:nvSpPr>
        <dsp:cNvPr id="0" name=""/>
        <dsp:cNvSpPr/>
      </dsp:nvSpPr>
      <dsp:spPr>
        <a:xfrm>
          <a:off x="3081109" y="1068316"/>
          <a:ext cx="2196027" cy="10980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MA" sz="2000" b="1" kern="1200" dirty="0"/>
            <a:t>Productive </a:t>
          </a:r>
          <a:r>
            <a:rPr lang="fr-MA" sz="2000" b="1" kern="1200" dirty="0" err="1"/>
            <a:t>activities</a:t>
          </a:r>
          <a:endParaRPr lang="fr-FR" sz="2000" b="1" kern="1200" dirty="0"/>
        </a:p>
      </dsp:txBody>
      <dsp:txXfrm>
        <a:off x="3113269" y="1100476"/>
        <a:ext cx="2131707" cy="1033693"/>
      </dsp:txXfrm>
    </dsp:sp>
    <dsp:sp modelId="{EBB4A4E2-D234-4086-8C3C-EED85FCCECCB}">
      <dsp:nvSpPr>
        <dsp:cNvPr id="0" name=""/>
        <dsp:cNvSpPr/>
      </dsp:nvSpPr>
      <dsp:spPr>
        <a:xfrm rot="19457599">
          <a:off x="5175458" y="1279671"/>
          <a:ext cx="1081766" cy="43946"/>
        </a:xfrm>
        <a:custGeom>
          <a:avLst/>
          <a:gdLst/>
          <a:ahLst/>
          <a:cxnLst/>
          <a:rect l="0" t="0" r="0" b="0"/>
          <a:pathLst>
            <a:path>
              <a:moveTo>
                <a:pt x="0" y="21973"/>
              </a:moveTo>
              <a:lnTo>
                <a:pt x="1081766" y="2197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689297" y="1274600"/>
        <a:ext cx="54088" cy="54088"/>
      </dsp:txXfrm>
    </dsp:sp>
    <dsp:sp modelId="{2A64761C-86AC-480C-A9F5-6D73A3F32CBF}">
      <dsp:nvSpPr>
        <dsp:cNvPr id="0" name=""/>
        <dsp:cNvSpPr/>
      </dsp:nvSpPr>
      <dsp:spPr>
        <a:xfrm>
          <a:off x="6155547" y="436958"/>
          <a:ext cx="2196027" cy="10980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MA" sz="2000" b="1" kern="1200" dirty="0" err="1"/>
            <a:t>Within</a:t>
          </a:r>
          <a:r>
            <a:rPr lang="fr-MA" sz="2000" b="1" kern="1200" dirty="0"/>
            <a:t> the SNA production </a:t>
          </a:r>
          <a:r>
            <a:rPr lang="fr-MA" sz="2000" b="1" kern="1200" dirty="0" err="1"/>
            <a:t>boundary</a:t>
          </a:r>
          <a:endParaRPr lang="fr-FR" sz="2000" b="1" kern="1200" dirty="0"/>
        </a:p>
      </dsp:txBody>
      <dsp:txXfrm>
        <a:off x="6187707" y="469118"/>
        <a:ext cx="2131707" cy="1033693"/>
      </dsp:txXfrm>
    </dsp:sp>
    <dsp:sp modelId="{DFA6455E-2257-49C9-B1FC-59A29C7ACA2B}">
      <dsp:nvSpPr>
        <dsp:cNvPr id="0" name=""/>
        <dsp:cNvSpPr/>
      </dsp:nvSpPr>
      <dsp:spPr>
        <a:xfrm rot="2142401">
          <a:off x="5175458" y="1911029"/>
          <a:ext cx="1081766" cy="43946"/>
        </a:xfrm>
        <a:custGeom>
          <a:avLst/>
          <a:gdLst/>
          <a:ahLst/>
          <a:cxnLst/>
          <a:rect l="0" t="0" r="0" b="0"/>
          <a:pathLst>
            <a:path>
              <a:moveTo>
                <a:pt x="0" y="21973"/>
              </a:moveTo>
              <a:lnTo>
                <a:pt x="1081766" y="2197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689297" y="1905958"/>
        <a:ext cx="54088" cy="54088"/>
      </dsp:txXfrm>
    </dsp:sp>
    <dsp:sp modelId="{AF01A43C-51F5-4510-B37E-75DF6A15E9EA}">
      <dsp:nvSpPr>
        <dsp:cNvPr id="0" name=""/>
        <dsp:cNvSpPr/>
      </dsp:nvSpPr>
      <dsp:spPr>
        <a:xfrm>
          <a:off x="6155547" y="1699674"/>
          <a:ext cx="2196027" cy="10980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MA" sz="2000" b="1" kern="1200" dirty="0" err="1"/>
            <a:t>Outside</a:t>
          </a:r>
          <a:r>
            <a:rPr lang="fr-MA" sz="2000" b="1" kern="1200" dirty="0"/>
            <a:t> the SNA production </a:t>
          </a:r>
          <a:r>
            <a:rPr lang="fr-MA" sz="2000" b="1" kern="1200" dirty="0" err="1"/>
            <a:t>boundary</a:t>
          </a:r>
          <a:endParaRPr lang="fr-FR" sz="2000" b="1" kern="1200" dirty="0"/>
        </a:p>
      </dsp:txBody>
      <dsp:txXfrm>
        <a:off x="6187707" y="1731834"/>
        <a:ext cx="2131707" cy="1033693"/>
      </dsp:txXfrm>
    </dsp:sp>
    <dsp:sp modelId="{F54C5818-5FBB-4961-A692-735668C2ECBD}">
      <dsp:nvSpPr>
        <dsp:cNvPr id="0" name=""/>
        <dsp:cNvSpPr/>
      </dsp:nvSpPr>
      <dsp:spPr>
        <a:xfrm rot="2829178">
          <a:off x="1996054" y="3015905"/>
          <a:ext cx="1291698" cy="43946"/>
        </a:xfrm>
        <a:custGeom>
          <a:avLst/>
          <a:gdLst/>
          <a:ahLst/>
          <a:cxnLst/>
          <a:rect l="0" t="0" r="0" b="0"/>
          <a:pathLst>
            <a:path>
              <a:moveTo>
                <a:pt x="0" y="21973"/>
              </a:moveTo>
              <a:lnTo>
                <a:pt x="1291698" y="21973"/>
              </a:lnTo>
            </a:path>
          </a:pathLst>
        </a:custGeom>
        <a:noFill/>
        <a:ln w="9525" cap="flat" cmpd="sng" algn="ctr">
          <a:solidFill>
            <a:schemeClr val="accent1">
              <a:shade val="6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2609611" y="3005586"/>
        <a:ext cx="64584" cy="64584"/>
      </dsp:txXfrm>
    </dsp:sp>
    <dsp:sp modelId="{BF95566E-5E4A-4AA4-9A04-6E37FCBAF336}">
      <dsp:nvSpPr>
        <dsp:cNvPr id="0" name=""/>
        <dsp:cNvSpPr/>
      </dsp:nvSpPr>
      <dsp:spPr>
        <a:xfrm>
          <a:off x="3081109" y="2962390"/>
          <a:ext cx="2196027" cy="10980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MA" sz="2000" b="1" kern="1200" dirty="0"/>
            <a:t>Non productive </a:t>
          </a:r>
          <a:r>
            <a:rPr lang="fr-MA" sz="2000" b="1" kern="1200" dirty="0" err="1"/>
            <a:t>activities</a:t>
          </a:r>
          <a:endParaRPr lang="fr-FR" sz="2000" b="1" kern="1200" dirty="0"/>
        </a:p>
      </dsp:txBody>
      <dsp:txXfrm>
        <a:off x="3113269" y="2994550"/>
        <a:ext cx="2131707" cy="1033693"/>
      </dsp:txXfrm>
    </dsp:sp>
    <dsp:sp modelId="{A5F1D8AB-F073-41E0-8DCD-FEBE51C415D8}">
      <dsp:nvSpPr>
        <dsp:cNvPr id="0" name=""/>
        <dsp:cNvSpPr/>
      </dsp:nvSpPr>
      <dsp:spPr>
        <a:xfrm>
          <a:off x="5277136" y="3489424"/>
          <a:ext cx="878410" cy="43946"/>
        </a:xfrm>
        <a:custGeom>
          <a:avLst/>
          <a:gdLst/>
          <a:ahLst/>
          <a:cxnLst/>
          <a:rect l="0" t="0" r="0" b="0"/>
          <a:pathLst>
            <a:path>
              <a:moveTo>
                <a:pt x="0" y="21973"/>
              </a:moveTo>
              <a:lnTo>
                <a:pt x="878410" y="21973"/>
              </a:lnTo>
            </a:path>
          </a:pathLst>
        </a:custGeom>
        <a:noFill/>
        <a:ln w="9525" cap="flat" cmpd="sng" algn="ctr">
          <a:solidFill>
            <a:schemeClr val="accent1">
              <a:shade val="80000"/>
              <a:hueOff val="0"/>
              <a:satOff val="0"/>
              <a:lumOff val="0"/>
              <a:alphaOff val="0"/>
            </a:schemeClr>
          </a:solidFill>
          <a:prstDash val="solid"/>
        </a:ln>
        <a:effectLst/>
      </dsp:spPr>
      <dsp:style>
        <a:lnRef idx="1">
          <a:scrgbClr r="0" g="0" b="0"/>
        </a:lnRef>
        <a:fillRef idx="0">
          <a:scrgbClr r="0" g="0" b="0"/>
        </a:fillRef>
        <a:effectRef idx="0">
          <a:scrgbClr r="0" g="0" b="0"/>
        </a:effectRef>
        <a:fontRef idx="minor"/>
      </dsp:style>
      <dsp:txBody>
        <a:bodyPr spcFirstLastPara="0" vert="horz" wrap="square" lIns="12700" tIns="0" rIns="12700" bIns="0" numCol="1" spcCol="1270" anchor="ctr" anchorCtr="0">
          <a:noAutofit/>
        </a:bodyPr>
        <a:lstStyle/>
        <a:p>
          <a:pPr marL="0" lvl="0" indent="0" algn="ctr" defTabSz="222250">
            <a:lnSpc>
              <a:spcPct val="90000"/>
            </a:lnSpc>
            <a:spcBef>
              <a:spcPct val="0"/>
            </a:spcBef>
            <a:spcAft>
              <a:spcPct val="35000"/>
            </a:spcAft>
            <a:buNone/>
          </a:pPr>
          <a:endParaRPr lang="fr-FR" sz="500" kern="1200"/>
        </a:p>
      </dsp:txBody>
      <dsp:txXfrm>
        <a:off x="5694381" y="3489436"/>
        <a:ext cx="43920" cy="43920"/>
      </dsp:txXfrm>
    </dsp:sp>
    <dsp:sp modelId="{867197C3-ED93-4297-8564-04EE4396DF04}">
      <dsp:nvSpPr>
        <dsp:cNvPr id="0" name=""/>
        <dsp:cNvSpPr/>
      </dsp:nvSpPr>
      <dsp:spPr>
        <a:xfrm>
          <a:off x="6155547" y="2962390"/>
          <a:ext cx="2196027" cy="1098013"/>
        </a:xfrm>
        <a:prstGeom prst="roundRect">
          <a:avLst>
            <a:gd name="adj" fmla="val 10000"/>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dsp:spPr>
      <dsp:style>
        <a:lnRef idx="0">
          <a:scrgbClr r="0" g="0" b="0"/>
        </a:lnRef>
        <a:fillRef idx="3">
          <a:scrgbClr r="0" g="0" b="0"/>
        </a:fillRef>
        <a:effectRef idx="2">
          <a:scrgbClr r="0" g="0" b="0"/>
        </a:effectRef>
        <a:fontRef idx="minor">
          <a:schemeClr val="lt1"/>
        </a:fontRef>
      </dsp:style>
      <dsp:txBody>
        <a:bodyPr spcFirstLastPara="0" vert="horz" wrap="square" lIns="12700" tIns="12700" rIns="12700" bIns="12700" numCol="1" spcCol="1270" anchor="ctr" anchorCtr="0">
          <a:noAutofit/>
        </a:bodyPr>
        <a:lstStyle/>
        <a:p>
          <a:pPr marL="0" lvl="0" indent="0" algn="ctr" defTabSz="889000">
            <a:lnSpc>
              <a:spcPct val="90000"/>
            </a:lnSpc>
            <a:spcBef>
              <a:spcPct val="0"/>
            </a:spcBef>
            <a:spcAft>
              <a:spcPct val="35000"/>
            </a:spcAft>
            <a:buNone/>
          </a:pPr>
          <a:r>
            <a:rPr lang="fr-MA" sz="2000" b="1" kern="1200" dirty="0" err="1"/>
            <a:t>Outside</a:t>
          </a:r>
          <a:r>
            <a:rPr lang="fr-MA" sz="2000" b="1" kern="1200" dirty="0"/>
            <a:t> the </a:t>
          </a:r>
          <a:r>
            <a:rPr lang="fr-MA" sz="2000" b="1" kern="1200" dirty="0" err="1"/>
            <a:t>general</a:t>
          </a:r>
          <a:r>
            <a:rPr lang="fr-MA" sz="2000" b="1" kern="1200" dirty="0"/>
            <a:t>  production </a:t>
          </a:r>
          <a:r>
            <a:rPr lang="fr-MA" sz="2000" b="1" kern="1200" dirty="0" err="1"/>
            <a:t>boundary</a:t>
          </a:r>
          <a:endParaRPr lang="fr-FR" sz="2000" b="1" kern="1200" dirty="0"/>
        </a:p>
      </dsp:txBody>
      <dsp:txXfrm>
        <a:off x="6187707" y="2994550"/>
        <a:ext cx="2131707" cy="1033693"/>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DD37AFA-9827-4A44-8FD2-459F460AA776}">
      <dsp:nvSpPr>
        <dsp:cNvPr id="0" name=""/>
        <dsp:cNvSpPr/>
      </dsp:nvSpPr>
      <dsp:spPr>
        <a:xfrm>
          <a:off x="4748539" y="82831"/>
          <a:ext cx="3473822" cy="259313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4450" tIns="133350" rIns="44450" bIns="44450" numCol="1" spcCol="1270" anchor="t" anchorCtr="0">
          <a:noAutofit/>
        </a:bodyPr>
        <a:lstStyle/>
        <a:p>
          <a:pPr marL="285750" lvl="1" indent="-285750" algn="ctr" defTabSz="1555750">
            <a:lnSpc>
              <a:spcPct val="90000"/>
            </a:lnSpc>
            <a:spcBef>
              <a:spcPct val="0"/>
            </a:spcBef>
            <a:spcAft>
              <a:spcPct val="15000"/>
            </a:spcAft>
            <a:buFontTx/>
            <a:buNone/>
          </a:pPr>
          <a:r>
            <a:rPr lang="en-US" sz="3500" kern="1200" dirty="0"/>
            <a:t>sum of costs involved in the production of domestic services</a:t>
          </a:r>
          <a:endParaRPr lang="fr-FR" sz="3500" kern="1200" dirty="0"/>
        </a:p>
      </dsp:txBody>
      <dsp:txXfrm>
        <a:off x="4809299" y="143591"/>
        <a:ext cx="3352302" cy="2532375"/>
      </dsp:txXfrm>
    </dsp:sp>
    <dsp:sp modelId="{3154CCFE-0BF7-4B0E-8267-0BBF42812910}">
      <dsp:nvSpPr>
        <dsp:cNvPr id="0" name=""/>
        <dsp:cNvSpPr/>
      </dsp:nvSpPr>
      <dsp:spPr>
        <a:xfrm>
          <a:off x="4755777" y="2797477"/>
          <a:ext cx="3473822" cy="111504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7160" tIns="0" rIns="45720" bIns="0" numCol="1" spcCol="1270" anchor="ctr" anchorCtr="0">
          <a:noAutofit/>
        </a:bodyPr>
        <a:lstStyle/>
        <a:p>
          <a:pPr marL="0" lvl="0" indent="0" algn="ctr" defTabSz="1600200">
            <a:lnSpc>
              <a:spcPct val="90000"/>
            </a:lnSpc>
            <a:spcBef>
              <a:spcPct val="0"/>
            </a:spcBef>
            <a:spcAft>
              <a:spcPct val="35000"/>
            </a:spcAft>
            <a:buNone/>
          </a:pPr>
          <a:r>
            <a:rPr lang="fr-FR" sz="3600" kern="1200" dirty="0"/>
            <a:t>Input </a:t>
          </a:r>
          <a:r>
            <a:rPr lang="fr-FR" sz="3600" kern="1200" dirty="0" err="1"/>
            <a:t>approach</a:t>
          </a:r>
          <a:endParaRPr lang="fr-FR" sz="3600" kern="1200" dirty="0"/>
        </a:p>
      </dsp:txBody>
      <dsp:txXfrm>
        <a:off x="4755777" y="2797477"/>
        <a:ext cx="2446353" cy="1115048"/>
      </dsp:txXfrm>
    </dsp:sp>
    <dsp:sp modelId="{297AA763-B97F-473D-9194-E696FB54D478}">
      <dsp:nvSpPr>
        <dsp:cNvPr id="0" name=""/>
        <dsp:cNvSpPr/>
      </dsp:nvSpPr>
      <dsp:spPr>
        <a:xfrm>
          <a:off x="7177432" y="2778220"/>
          <a:ext cx="947101" cy="1214342"/>
        </a:xfrm>
        <a:prstGeom prst="ellipse">
          <a:avLst/>
        </a:prstGeom>
        <a:blipFill rotWithShape="1">
          <a:blip xmlns:r="http://schemas.openxmlformats.org/officeDocument/2006/relationships" r:embed="rId1">
            <a:extLst>
              <a:ext uri="{28A0092B-C50C-407E-A947-70E740481C1C}">
                <a14:useLocalDpi xmlns:a14="http://schemas.microsoft.com/office/drawing/2010/main" val="0"/>
              </a:ext>
            </a:extLst>
          </a:blip>
          <a:srcRect/>
          <a:stretch>
            <a:fillRect/>
          </a:stretch>
        </a:blip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 modelId="{B517DD90-9E42-403A-AC8A-851BA7F35C88}">
      <dsp:nvSpPr>
        <dsp:cNvPr id="0" name=""/>
        <dsp:cNvSpPr/>
      </dsp:nvSpPr>
      <dsp:spPr>
        <a:xfrm>
          <a:off x="533694" y="0"/>
          <a:ext cx="3806024" cy="2593135"/>
        </a:xfrm>
        <a:prstGeom prst="round2SameRect">
          <a:avLst>
            <a:gd name="adj1" fmla="val 8000"/>
            <a:gd name="adj2" fmla="val 0"/>
          </a:avLst>
        </a:prstGeom>
        <a:solidFill>
          <a:schemeClr val="lt1">
            <a:alpha val="90000"/>
            <a:hueOff val="0"/>
            <a:satOff val="0"/>
            <a:lumOff val="0"/>
            <a:alphaOff val="0"/>
          </a:schemeClr>
        </a:soli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txBody>
        <a:bodyPr spcFirstLastPara="0" vert="horz" wrap="square" lIns="44450" tIns="133350" rIns="44450" bIns="44450" numCol="1" spcCol="1270" anchor="t" anchorCtr="0">
          <a:noAutofit/>
        </a:bodyPr>
        <a:lstStyle/>
        <a:p>
          <a:pPr marL="285750" lvl="1" indent="-285750" algn="ctr" defTabSz="1555750">
            <a:lnSpc>
              <a:spcPct val="90000"/>
            </a:lnSpc>
            <a:spcBef>
              <a:spcPct val="0"/>
            </a:spcBef>
            <a:spcAft>
              <a:spcPct val="15000"/>
            </a:spcAft>
            <a:buFontTx/>
            <a:buNone/>
          </a:pPr>
          <a:r>
            <a:rPr lang="en-US" sz="3500" kern="1200" dirty="0">
              <a:solidFill>
                <a:schemeClr val="tx1"/>
              </a:solidFill>
            </a:rPr>
            <a:t>(quantity of services produced)            </a:t>
          </a:r>
          <a:r>
            <a:rPr lang="en-US" sz="3500" kern="1200" dirty="0">
              <a:solidFill>
                <a:schemeClr val="accent5">
                  <a:lumMod val="50000"/>
                </a:schemeClr>
              </a:solidFill>
            </a:rPr>
            <a:t>x                  </a:t>
          </a:r>
          <a:r>
            <a:rPr lang="en-US" sz="3500" kern="1200" dirty="0">
              <a:solidFill>
                <a:schemeClr val="tx1"/>
              </a:solidFill>
            </a:rPr>
            <a:t>(market price)</a:t>
          </a:r>
          <a:endParaRPr lang="fr-FR" sz="3500" kern="1200" dirty="0"/>
        </a:p>
      </dsp:txBody>
      <dsp:txXfrm>
        <a:off x="594454" y="60760"/>
        <a:ext cx="3684504" cy="2532375"/>
      </dsp:txXfrm>
    </dsp:sp>
    <dsp:sp modelId="{A395A238-F8E1-4CCB-8CC3-A161C8EB0398}">
      <dsp:nvSpPr>
        <dsp:cNvPr id="0" name=""/>
        <dsp:cNvSpPr/>
      </dsp:nvSpPr>
      <dsp:spPr>
        <a:xfrm>
          <a:off x="532114" y="2654611"/>
          <a:ext cx="3762705" cy="1115048"/>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w="9525" cap="flat" cmpd="sng" algn="ctr">
          <a:solidFill>
            <a:schemeClr val="accent1">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prstMaterial="plastic">
          <a:bevelT w="120900" h="88900"/>
          <a:bevelB w="88900" h="31750" prst="angle"/>
        </a:sp3d>
      </dsp:spPr>
      <dsp:style>
        <a:lnRef idx="1">
          <a:scrgbClr r="0" g="0" b="0"/>
        </a:lnRef>
        <a:fillRef idx="3">
          <a:scrgbClr r="0" g="0" b="0"/>
        </a:fillRef>
        <a:effectRef idx="2">
          <a:scrgbClr r="0" g="0" b="0"/>
        </a:effectRef>
        <a:fontRef idx="minor">
          <a:schemeClr val="lt1"/>
        </a:fontRef>
      </dsp:style>
      <dsp:txBody>
        <a:bodyPr spcFirstLastPara="0" vert="horz" wrap="square" lIns="137160" tIns="0" rIns="45720" bIns="0" numCol="1" spcCol="1270" anchor="ctr" anchorCtr="0">
          <a:noAutofit/>
        </a:bodyPr>
        <a:lstStyle/>
        <a:p>
          <a:pPr marL="0" lvl="0" indent="0" algn="ctr" defTabSz="1600200">
            <a:lnSpc>
              <a:spcPct val="90000"/>
            </a:lnSpc>
            <a:spcBef>
              <a:spcPct val="0"/>
            </a:spcBef>
            <a:spcAft>
              <a:spcPct val="35000"/>
            </a:spcAft>
            <a:buNone/>
          </a:pPr>
          <a:r>
            <a:rPr lang="fr-FR" sz="3600" kern="1200" dirty="0"/>
            <a:t>Output </a:t>
          </a:r>
          <a:r>
            <a:rPr lang="fr-FR" sz="3600" kern="1200" dirty="0" err="1"/>
            <a:t>approach</a:t>
          </a:r>
          <a:endParaRPr lang="fr-FR" sz="3600" kern="1200" dirty="0"/>
        </a:p>
      </dsp:txBody>
      <dsp:txXfrm>
        <a:off x="532114" y="2654611"/>
        <a:ext cx="2649792" cy="1115048"/>
      </dsp:txXfrm>
    </dsp:sp>
    <dsp:sp modelId="{76583123-318D-4FED-BC05-68AA008876E0}">
      <dsp:nvSpPr>
        <dsp:cNvPr id="0" name=""/>
        <dsp:cNvSpPr/>
      </dsp:nvSpPr>
      <dsp:spPr>
        <a:xfrm>
          <a:off x="2819717" y="2654603"/>
          <a:ext cx="1164018" cy="1014057"/>
        </a:xfrm>
        <a:prstGeom prst="ellipse">
          <a:avLst/>
        </a:prstGeom>
        <a:blipFill rotWithShape="1">
          <a:blip xmlns:r="http://schemas.openxmlformats.org/officeDocument/2006/relationships" r:embed="rId2">
            <a:extLst>
              <a:ext uri="{28A0092B-C50C-407E-A947-70E740481C1C}">
                <a14:useLocalDpi xmlns:a14="http://schemas.microsoft.com/office/drawing/2010/main" val="0"/>
              </a:ext>
            </a:extLst>
          </a:blip>
          <a:srcRect/>
          <a:stretch>
            <a:fillRect/>
          </a:stretch>
        </a:blipFill>
        <a:ln w="9525" cap="flat" cmpd="sng" algn="ctr">
          <a:solidFill>
            <a:schemeClr val="accent1">
              <a:alpha val="90000"/>
              <a:tint val="40000"/>
              <a:hueOff val="0"/>
              <a:satOff val="0"/>
              <a:lumOff val="0"/>
              <a:alphaOff val="0"/>
            </a:schemeClr>
          </a:solidFill>
          <a:prstDash val="solid"/>
        </a:ln>
        <a:effectLst>
          <a:outerShdw blurRad="40000" dist="23000" dir="5400000" rotWithShape="0">
            <a:srgbClr val="000000">
              <a:alpha val="35000"/>
            </a:srgbClr>
          </a:outerShdw>
        </a:effectLst>
        <a:scene3d>
          <a:camera prst="orthographicFront"/>
          <a:lightRig rig="flat" dir="t"/>
        </a:scene3d>
        <a:sp3d z="190500" extrusionH="12700" prstMaterial="plastic">
          <a:bevelT w="50800" h="50800"/>
        </a:sp3d>
      </dsp:spPr>
      <dsp:style>
        <a:lnRef idx="1">
          <a:scrgbClr r="0" g="0" b="0"/>
        </a:lnRef>
        <a:fillRef idx="1">
          <a:scrgbClr r="0" g="0" b="0"/>
        </a:fillRef>
        <a:effectRef idx="2">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0D2F3F75-8F19-49A1-998E-A5AD81C5C189}">
      <dsp:nvSpPr>
        <dsp:cNvPr id="0" name=""/>
        <dsp:cNvSpPr/>
      </dsp:nvSpPr>
      <dsp:spPr>
        <a:xfrm rot="5400000">
          <a:off x="676252" y="1226339"/>
          <a:ext cx="1084591" cy="123476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493DE4B-EE94-4CFD-AA0B-7780E01EE02E}">
      <dsp:nvSpPr>
        <dsp:cNvPr id="0" name=""/>
        <dsp:cNvSpPr/>
      </dsp:nvSpPr>
      <dsp:spPr>
        <a:xfrm>
          <a:off x="388901" y="24048"/>
          <a:ext cx="1825813" cy="127801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Work value</a:t>
          </a:r>
        </a:p>
        <a:p>
          <a:pPr marL="0" lvl="0" indent="0" algn="ctr" defTabSz="577850">
            <a:lnSpc>
              <a:spcPct val="90000"/>
            </a:lnSpc>
            <a:spcBef>
              <a:spcPct val="0"/>
            </a:spcBef>
            <a:spcAft>
              <a:spcPct val="35000"/>
            </a:spcAft>
            <a:buNone/>
          </a:pPr>
          <a:r>
            <a:rPr lang="en-US" sz="1300" kern="1200" dirty="0">
              <a:solidFill>
                <a:schemeClr val="tx1"/>
              </a:solidFill>
            </a:rPr>
            <a:t>+ other taxes on production</a:t>
          </a:r>
        </a:p>
        <a:p>
          <a:pPr marL="0" lvl="0" indent="0" algn="ctr" defTabSz="577850">
            <a:lnSpc>
              <a:spcPct val="90000"/>
            </a:lnSpc>
            <a:spcBef>
              <a:spcPct val="0"/>
            </a:spcBef>
            <a:spcAft>
              <a:spcPct val="35000"/>
            </a:spcAft>
            <a:buNone/>
          </a:pPr>
          <a:r>
            <a:rPr lang="en-US" sz="1300" kern="1200" dirty="0">
              <a:solidFill>
                <a:schemeClr val="tx1"/>
              </a:solidFill>
            </a:rPr>
            <a:t>- other production subsidies</a:t>
          </a:r>
          <a:endParaRPr lang="fr-FR" sz="1300" kern="1200" dirty="0"/>
        </a:p>
      </dsp:txBody>
      <dsp:txXfrm>
        <a:off x="451300" y="86447"/>
        <a:ext cx="1701015" cy="1153212"/>
      </dsp:txXfrm>
    </dsp:sp>
    <dsp:sp modelId="{BB3DDB2F-F717-4783-ADE0-27412FD0486C}">
      <dsp:nvSpPr>
        <dsp:cNvPr id="0" name=""/>
        <dsp:cNvSpPr/>
      </dsp:nvSpPr>
      <dsp:spPr>
        <a:xfrm>
          <a:off x="2292591" y="130234"/>
          <a:ext cx="3490910" cy="103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None/>
          </a:pPr>
          <a:r>
            <a:rPr lang="en-US" sz="2000" kern="1200" dirty="0">
              <a:solidFill>
                <a:schemeClr val="accent6"/>
              </a:solidFill>
            </a:rPr>
            <a:t>Net</a:t>
          </a:r>
          <a:r>
            <a:rPr lang="en-US" sz="2400" kern="1200" dirty="0">
              <a:solidFill>
                <a:schemeClr val="accent6"/>
              </a:solidFill>
            </a:rPr>
            <a:t> value added</a:t>
          </a:r>
          <a:endParaRPr lang="fr-FR" sz="2400" kern="1200" dirty="0">
            <a:solidFill>
              <a:schemeClr val="accent6"/>
            </a:solidFill>
          </a:endParaRPr>
        </a:p>
      </dsp:txBody>
      <dsp:txXfrm>
        <a:off x="2292591" y="130234"/>
        <a:ext cx="3490910" cy="1032944"/>
      </dsp:txXfrm>
    </dsp:sp>
    <dsp:sp modelId="{C837B9E0-E64B-445A-9D38-EDF73ACC716D}">
      <dsp:nvSpPr>
        <dsp:cNvPr id="0" name=""/>
        <dsp:cNvSpPr/>
      </dsp:nvSpPr>
      <dsp:spPr>
        <a:xfrm rot="5400000">
          <a:off x="2709162" y="2661966"/>
          <a:ext cx="1084591" cy="1234769"/>
        </a:xfrm>
        <a:prstGeom prst="bentUpArrow">
          <a:avLst>
            <a:gd name="adj1" fmla="val 32840"/>
            <a:gd name="adj2" fmla="val 25000"/>
            <a:gd name="adj3" fmla="val 35780"/>
          </a:avLst>
        </a:prstGeom>
        <a:solidFill>
          <a:schemeClr val="accent1">
            <a:tint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24D750-D43A-4CD7-B389-E858FBCB4E8A}">
      <dsp:nvSpPr>
        <dsp:cNvPr id="0" name=""/>
        <dsp:cNvSpPr/>
      </dsp:nvSpPr>
      <dsp:spPr>
        <a:xfrm>
          <a:off x="2421812" y="1459675"/>
          <a:ext cx="1825813" cy="127801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a:lnSpc>
              <a:spcPct val="90000"/>
            </a:lnSpc>
            <a:spcBef>
              <a:spcPct val="0"/>
            </a:spcBef>
            <a:spcAft>
              <a:spcPct val="35000"/>
            </a:spcAft>
            <a:buNone/>
          </a:pPr>
          <a:r>
            <a:rPr lang="en-US" sz="1300" kern="1200" dirty="0">
              <a:solidFill>
                <a:schemeClr val="tx1"/>
              </a:solidFill>
            </a:rPr>
            <a:t>consumption of fixed capital</a:t>
          </a:r>
          <a:endParaRPr lang="fr-FR" sz="1300" kern="1200" dirty="0"/>
        </a:p>
      </dsp:txBody>
      <dsp:txXfrm>
        <a:off x="2484211" y="1522074"/>
        <a:ext cx="1701015" cy="1153212"/>
      </dsp:txXfrm>
    </dsp:sp>
    <dsp:sp modelId="{7CCE8D70-1A5B-4738-920D-0292C646B039}">
      <dsp:nvSpPr>
        <dsp:cNvPr id="0" name=""/>
        <dsp:cNvSpPr/>
      </dsp:nvSpPr>
      <dsp:spPr>
        <a:xfrm>
          <a:off x="4613342" y="1621930"/>
          <a:ext cx="3157149" cy="103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6200" tIns="76200" rIns="76200" bIns="76200" numCol="1" spcCol="1270" anchor="ctr" anchorCtr="0">
          <a:noAutofit/>
        </a:bodyPr>
        <a:lstStyle/>
        <a:p>
          <a:pPr marL="228600" lvl="1" indent="-228600" algn="l" defTabSz="889000">
            <a:lnSpc>
              <a:spcPct val="90000"/>
            </a:lnSpc>
            <a:spcBef>
              <a:spcPct val="0"/>
            </a:spcBef>
            <a:spcAft>
              <a:spcPct val="15000"/>
            </a:spcAft>
            <a:buNone/>
          </a:pPr>
          <a:r>
            <a:rPr lang="en-US" sz="2000" kern="1200" dirty="0">
              <a:solidFill>
                <a:schemeClr val="accent6"/>
              </a:solidFill>
            </a:rPr>
            <a:t>Gross</a:t>
          </a:r>
          <a:r>
            <a:rPr lang="en-US" sz="2400" kern="1200" dirty="0">
              <a:solidFill>
                <a:schemeClr val="accent6"/>
              </a:solidFill>
            </a:rPr>
            <a:t> value added</a:t>
          </a:r>
          <a:endParaRPr lang="fr-FR" sz="2400" kern="1200" dirty="0">
            <a:solidFill>
              <a:schemeClr val="accent6"/>
            </a:solidFill>
          </a:endParaRPr>
        </a:p>
      </dsp:txBody>
      <dsp:txXfrm>
        <a:off x="4613342" y="1621930"/>
        <a:ext cx="3157149" cy="1032944"/>
      </dsp:txXfrm>
    </dsp:sp>
    <dsp:sp modelId="{4F53FB13-DB12-47CF-B377-E350A9ECFA48}">
      <dsp:nvSpPr>
        <dsp:cNvPr id="0" name=""/>
        <dsp:cNvSpPr/>
      </dsp:nvSpPr>
      <dsp:spPr>
        <a:xfrm>
          <a:off x="3955344" y="2919350"/>
          <a:ext cx="1825813" cy="1278010"/>
        </a:xfrm>
        <a:prstGeom prst="roundRect">
          <a:avLst>
            <a:gd name="adj" fmla="val 16670"/>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57150" tIns="57150" rIns="57150" bIns="57150" numCol="1" spcCol="1270" anchor="ctr" anchorCtr="0">
          <a:noAutofit/>
        </a:bodyPr>
        <a:lstStyle/>
        <a:p>
          <a:pPr marL="0" lvl="0" indent="0" algn="ctr" defTabSz="666750">
            <a:lnSpc>
              <a:spcPct val="90000"/>
            </a:lnSpc>
            <a:spcBef>
              <a:spcPct val="0"/>
            </a:spcBef>
            <a:spcAft>
              <a:spcPct val="35000"/>
            </a:spcAft>
            <a:buNone/>
          </a:pPr>
          <a:r>
            <a:rPr lang="en-US" sz="1500" kern="1200" dirty="0">
              <a:solidFill>
                <a:schemeClr val="tx1"/>
              </a:solidFill>
            </a:rPr>
            <a:t>intermediate consumption</a:t>
          </a:r>
          <a:endParaRPr lang="fr-FR" sz="1500" kern="1200" dirty="0"/>
        </a:p>
      </dsp:txBody>
      <dsp:txXfrm>
        <a:off x="4017743" y="2981749"/>
        <a:ext cx="1701015" cy="1153212"/>
      </dsp:txXfrm>
    </dsp:sp>
    <dsp:sp modelId="{FC492EDC-2EE3-480B-B28F-962B4A915237}">
      <dsp:nvSpPr>
        <dsp:cNvPr id="0" name=""/>
        <dsp:cNvSpPr/>
      </dsp:nvSpPr>
      <dsp:spPr>
        <a:xfrm>
          <a:off x="6069476" y="2997109"/>
          <a:ext cx="2278237" cy="103294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91440" tIns="91440" rIns="91440" bIns="91440" numCol="1" spcCol="1270" anchor="ctr" anchorCtr="0">
          <a:noAutofit/>
        </a:bodyPr>
        <a:lstStyle/>
        <a:p>
          <a:pPr marL="228600" lvl="1" indent="-228600" algn="l" defTabSz="1066800">
            <a:lnSpc>
              <a:spcPct val="90000"/>
            </a:lnSpc>
            <a:spcBef>
              <a:spcPct val="0"/>
            </a:spcBef>
            <a:spcAft>
              <a:spcPct val="15000"/>
            </a:spcAft>
            <a:buNone/>
          </a:pPr>
          <a:r>
            <a:rPr lang="en-US" sz="2400" kern="1200" dirty="0">
              <a:solidFill>
                <a:schemeClr val="accent6"/>
              </a:solidFill>
            </a:rPr>
            <a:t>Value of </a:t>
          </a:r>
          <a:r>
            <a:rPr lang="en-US" sz="2000" kern="1200" dirty="0">
              <a:solidFill>
                <a:schemeClr val="accent6"/>
              </a:solidFill>
            </a:rPr>
            <a:t>total</a:t>
          </a:r>
          <a:r>
            <a:rPr lang="en-US" sz="2400" kern="1200" dirty="0">
              <a:solidFill>
                <a:schemeClr val="accent6"/>
              </a:solidFill>
            </a:rPr>
            <a:t> output (sum of costs)</a:t>
          </a:r>
          <a:endParaRPr lang="fr-FR" sz="2400" kern="1200" dirty="0">
            <a:solidFill>
              <a:schemeClr val="accent6"/>
            </a:solidFill>
          </a:endParaRPr>
        </a:p>
      </dsp:txBody>
      <dsp:txXfrm>
        <a:off x="6069476" y="2997109"/>
        <a:ext cx="2278237" cy="103294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6A1A732-9EA1-4F15-98C8-36434FD0C19B}">
      <dsp:nvSpPr>
        <dsp:cNvPr id="0" name=""/>
        <dsp:cNvSpPr/>
      </dsp:nvSpPr>
      <dsp:spPr>
        <a:xfrm rot="3589960">
          <a:off x="285770" y="478736"/>
          <a:ext cx="1487215" cy="1256591"/>
        </a:xfrm>
        <a:prstGeom prst="swooshArrow">
          <a:avLst>
            <a:gd name="adj1" fmla="val 16310"/>
            <a:gd name="adj2" fmla="val 31370"/>
          </a:avLst>
        </a:prstGeom>
        <a:solidFill>
          <a:schemeClr val="accent1">
            <a:lumMod val="7500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5D9CAC-C452-4574-B7FA-E781D99D20E7}">
      <dsp:nvSpPr>
        <dsp:cNvPr id="0" name=""/>
        <dsp:cNvSpPr/>
      </dsp:nvSpPr>
      <dsp:spPr>
        <a:xfrm>
          <a:off x="94191" y="727258"/>
          <a:ext cx="726881" cy="28575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22860" tIns="22860" rIns="22860" bIns="22860" numCol="1" spcCol="1270" anchor="b" anchorCtr="0">
          <a:noAutofit/>
        </a:bodyPr>
        <a:lstStyle/>
        <a:p>
          <a:pPr marL="0" lvl="0" indent="0" algn="ctr" defTabSz="800100">
            <a:lnSpc>
              <a:spcPct val="90000"/>
            </a:lnSpc>
            <a:spcBef>
              <a:spcPct val="0"/>
            </a:spcBef>
            <a:spcAft>
              <a:spcPct val="35000"/>
            </a:spcAft>
            <a:buNone/>
          </a:pPr>
          <a:r>
            <a:rPr lang="fr-FR" sz="1800" kern="1200" dirty="0"/>
            <a:t> </a:t>
          </a:r>
        </a:p>
      </dsp:txBody>
      <dsp:txXfrm>
        <a:off x="94191" y="727258"/>
        <a:ext cx="726881" cy="285752"/>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2">
  <dgm:title val=""/>
  <dgm:desc val=""/>
  <dgm:catLst>
    <dgm:cat type="hierarchy" pri="5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diagram">
    <dgm:varLst>
      <dgm:chPref val="1"/>
      <dgm:dir/>
      <dgm:animOne val="branch"/>
      <dgm:animLvl val="lvl"/>
      <dgm:resizeHandles val="exact"/>
    </dgm:varLst>
    <dgm:choose name="Name0">
      <dgm:if name="Name1" func="var" arg="dir" op="equ" val="norm">
        <dgm:alg type="hierChild">
          <dgm:param type="linDir" val="fromT"/>
          <dgm:param type="chAlign" val="l"/>
        </dgm:alg>
      </dgm:if>
      <dgm:else name="Name2">
        <dgm:alg type="hierChild">
          <dgm:param type="linDir" val="fromT"/>
          <dgm:param type="chAlign" val="r"/>
        </dgm:alg>
      </dgm:else>
    </dgm:choose>
    <dgm:shape xmlns:r="http://schemas.openxmlformats.org/officeDocument/2006/relationships" r:blip="">
      <dgm:adjLst/>
    </dgm:shape>
    <dgm:presOf/>
    <dgm:constrLst>
      <dgm:constr type="h" for="des" ptType="node" refType="h"/>
      <dgm:constr type="w" for="des" ptType="node" refType="h" refFor="des" refPtType="node" fact="2"/>
      <dgm:constr type="sibSp" refType="h" refFor="des" refPtType="node" op="equ" fact="0.15"/>
      <dgm:constr type="sibSp" for="des" forName="level2hierChild" refType="h" refFor="des" refPtType="node" op="equ" fact="0.15"/>
      <dgm:constr type="sibSp" for="des" forName="level3hierChild" refType="h" refFor="des" refPtType="node" op="equ" fact="0.15"/>
      <dgm:constr type="sp" for="des" forName="root1" refType="w" refFor="des" refPtType="node" fact="0.4"/>
      <dgm:constr type="sp" for="des" forName="root2" refType="sp" refFor="des" refForName="root1" op="equ"/>
      <dgm:constr type="primFontSz" for="des" ptType="node" op="equ" val="65"/>
      <dgm:constr type="primFontSz" for="des" forName="connTx" op="equ" val="55"/>
      <dgm:constr type="primFontSz" for="des" forName="connTx" refType="primFontSz" refFor="des" refPtType="node" op="lte" fact="0.8"/>
    </dgm:constrLst>
    <dgm:ruleLst/>
    <dgm:forEach name="Name3" axis="ch">
      <dgm:forEach name="Name4" axis="self" ptType="node">
        <dgm:layoutNode name="root1">
          <dgm:choose name="Name5">
            <dgm:if name="Name6" func="var" arg="dir" op="equ" val="norm">
              <dgm:alg type="hierRoot">
                <dgm:param type="hierAlign" val="lCtrCh"/>
              </dgm:alg>
            </dgm:if>
            <dgm:else name="Name7">
              <dgm:alg type="hierRoot">
                <dgm:param type="hierAlign" val="rCtrCh"/>
              </dgm:alg>
            </dgm:else>
          </dgm:choose>
          <dgm:shape xmlns:r="http://schemas.openxmlformats.org/officeDocument/2006/relationships" r:blip="">
            <dgm:adjLst/>
          </dgm:shape>
          <dgm:presOf/>
          <dgm:constrLst/>
          <dgm:ruleLst/>
          <dgm:layoutNode name="LevelOneTextNode" styleLbl="node0">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2hierChild">
            <dgm:choose name="Name8">
              <dgm:if name="Name9" func="var" arg="dir" op="equ" val="norm">
                <dgm:alg type="hierChild">
                  <dgm:param type="linDir" val="fromT"/>
                  <dgm:param type="chAlign" val="l"/>
                </dgm:alg>
              </dgm:if>
              <dgm:else name="Name10">
                <dgm:alg type="hierChild">
                  <dgm:param type="linDir" val="fromT"/>
                  <dgm:param type="chAlign" val="r"/>
                </dgm:alg>
              </dgm:else>
            </dgm:choose>
            <dgm:shape xmlns:r="http://schemas.openxmlformats.org/officeDocument/2006/relationships" r:blip="">
              <dgm:adjLst/>
            </dgm:shape>
            <dgm:presOf/>
            <dgm:constrLst/>
            <dgm:ruleLst/>
            <dgm:forEach name="repeat" axis="ch">
              <dgm:forEach name="Name11" axis="self" ptType="parTrans" cnt="1">
                <dgm:layoutNode name="conn2-1">
                  <dgm:choose name="Name12">
                    <dgm:if name="Name13" func="var" arg="dir" op="equ" val="norm">
                      <dgm:alg type="conn">
                        <dgm:param type="dim" val="1D"/>
                        <dgm:param type="begPts" val="midR"/>
                        <dgm:param type="endPts" val="midL"/>
                        <dgm:param type="endSty" val="noArr"/>
                      </dgm:alg>
                    </dgm:if>
                    <dgm:else name="Name14">
                      <dgm:alg type="conn">
                        <dgm:param type="dim" val="1D"/>
                        <dgm:param type="begPts" val="midL"/>
                        <dgm:param type="endPts" val="midR"/>
                        <dgm:param type="endSty" val="noArr"/>
                      </dgm:alg>
                    </dgm:else>
                  </dgm:choose>
                  <dgm:shape xmlns:r="http://schemas.openxmlformats.org/officeDocument/2006/relationships" type="conn" r:blip="">
                    <dgm:adjLst/>
                  </dgm:shape>
                  <dgm:presOf axis="self"/>
                  <dgm:constrLst>
                    <dgm:constr type="w" val="1"/>
                    <dgm:constr type="h" val="5"/>
                    <dgm:constr type="connDist"/>
                    <dgm:constr type="begPad"/>
                    <dgm:constr type="endPad"/>
                    <dgm:constr type="userA" for="ch" refType="connDist"/>
                  </dgm:constrLst>
                  <dgm:ruleLst/>
                  <dgm:layoutNode name="connTx">
                    <dgm:alg type="tx">
                      <dgm:param type="autoTxRot" val="grav"/>
                    </dgm:alg>
                    <dgm:shape xmlns:r="http://schemas.openxmlformats.org/officeDocument/2006/relationships" type="rect" r:blip="" hideGeom="1">
                      <dgm:adjLst/>
                    </dgm:shape>
                    <dgm:presOf axis="self"/>
                    <dgm:constrLst>
                      <dgm:constr type="userA"/>
                      <dgm:constr type="w" refType="userA" fact="0.05"/>
                      <dgm:constr type="h" refType="userA" fact="0.05"/>
                      <dgm:constr type="lMarg" val="1"/>
                      <dgm:constr type="rMarg" val="1"/>
                      <dgm:constr type="tMarg"/>
                      <dgm:constr type="bMarg"/>
                    </dgm:constrLst>
                    <dgm:ruleLst>
                      <dgm:rule type="h" val="NaN" fact="0.25" max="NaN"/>
                      <dgm:rule type="w" val="NaN" fact="0.8" max="NaN"/>
                      <dgm:rule type="primFontSz" val="5" fact="NaN" max="NaN"/>
                    </dgm:ruleLst>
                  </dgm:layoutNode>
                </dgm:layoutNode>
              </dgm:forEach>
              <dgm:forEach name="Name15" axis="self" ptType="node">
                <dgm:layoutNode name="root2">
                  <dgm:choose name="Name16">
                    <dgm:if name="Name17" func="var" arg="dir" op="equ" val="norm">
                      <dgm:alg type="hierRoot">
                        <dgm:param type="hierAlign" val="lCtrCh"/>
                      </dgm:alg>
                    </dgm:if>
                    <dgm:else name="Name18">
                      <dgm:alg type="hierRoot">
                        <dgm:param type="hierAlign" val="rCtrCh"/>
                      </dgm:alg>
                    </dgm:else>
                  </dgm:choose>
                  <dgm:shape xmlns:r="http://schemas.openxmlformats.org/officeDocument/2006/relationships" r:blip="">
                    <dgm:adjLst/>
                  </dgm:shape>
                  <dgm:presOf/>
                  <dgm:constrLst/>
                  <dgm:ruleLst/>
                  <dgm:layoutNode name="LevelTwoTextNode">
                    <dgm:varLst>
                      <dgm:chPref val="3"/>
                    </dgm:varLst>
                    <dgm:alg type="tx"/>
                    <dgm:shape xmlns:r="http://schemas.openxmlformats.org/officeDocument/2006/relationships" type="roundRect" r:blip="">
                      <dgm:adjLst>
                        <dgm:adj idx="1" val="0.1"/>
                      </dgm:adjLst>
                    </dgm:shape>
                    <dgm:presOf axis="self"/>
                    <dgm:constrLst>
                      <dgm:constr type="tMarg" refType="primFontSz" fact="0.05"/>
                      <dgm:constr type="bMarg" refType="primFontSz" fact="0.05"/>
                      <dgm:constr type="lMarg" refType="primFontSz" fact="0.05"/>
                      <dgm:constr type="rMarg" refType="primFontSz" fact="0.05"/>
                    </dgm:constrLst>
                    <dgm:ruleLst>
                      <dgm:rule type="primFontSz" val="5" fact="NaN" max="NaN"/>
                    </dgm:ruleLst>
                  </dgm:layoutNode>
                  <dgm:layoutNode name="level3hierChild">
                    <dgm:choose name="Name19">
                      <dgm:if name="Name20" func="var" arg="dir" op="equ" val="norm">
                        <dgm:alg type="hierChild">
                          <dgm:param type="linDir" val="fromT"/>
                          <dgm:param type="chAlign" val="l"/>
                        </dgm:alg>
                      </dgm:if>
                      <dgm:else name="Name21">
                        <dgm:alg type="hierChild">
                          <dgm:param type="linDir" val="fromT"/>
                          <dgm:param type="chAlign" val="r"/>
                        </dgm:alg>
                      </dgm:else>
                    </dgm:choose>
                    <dgm:shape xmlns:r="http://schemas.openxmlformats.org/officeDocument/2006/relationships" r:blip="">
                      <dgm:adjLst/>
                    </dgm:shape>
                    <dgm:presOf/>
                    <dgm:constrLst/>
                    <dgm:ruleLst/>
                    <dgm:forEach name="Name22" ref="repeat"/>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bList2#1">
  <dgm:title val=""/>
  <dgm:desc val=""/>
  <dgm:catLst>
    <dgm:cat type="list" pri="7000"/>
    <dgm:cat type="convert" pri="16000"/>
    <dgm:cat type="picture" pri="28000"/>
    <dgm:cat type="pictureconvert" pri="28000"/>
  </dgm:catLst>
  <dgm:sampData useDef="1">
    <dgm:dataModel>
      <dgm:pt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dir/>
      <dgm:animLvl val="lvl"/>
      <dgm:resizeHandles val="exact"/>
    </dgm:varLst>
    <dgm:choose name="Name0">
      <dgm:if name="Name1" axis="self"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compNode" refType="w"/>
      <dgm:constr type="w" for="ch" ptType="sibTrans" refType="w" refFor="ch" refForName="compNode" op="equ" fact="0.08"/>
      <dgm:constr type="sp" refType="w" refFor="ch" refForName="compNode" op="equ" fact="0.16"/>
      <dgm:constr type="primFontSz" for="des" forName="parentText" op="equ" val="65"/>
      <dgm:constr type="primFontSz" for="des" forName="childRect" op="equ" val="65"/>
    </dgm:constrLst>
    <dgm:ruleLst/>
    <dgm:forEach name="nodesForEach" axis="ch" ptType="node">
      <dgm:layoutNode name="compNode">
        <dgm:alg type="composite">
          <dgm:param type="ar" val="0.943"/>
        </dgm:alg>
        <dgm:shape xmlns:r="http://schemas.openxmlformats.org/officeDocument/2006/relationships" r:blip="">
          <dgm:adjLst/>
        </dgm:shape>
        <dgm:presOf/>
        <dgm:choose name="Name3">
          <dgm:if name="Name4" axis="self" func="var" arg="dir" op="equ" val="norm">
            <dgm:constrLst>
              <dgm:constr type="w" val="1"/>
              <dgm:constr type="h" refType="w" fact="1.06"/>
              <dgm:constr type="h" for="ch" forName="childRect" refType="h" fact="0.65"/>
              <dgm:constr type="w" for="ch" forName="childRect" refType="w" fact="0.923"/>
              <dgm:constr type="l" for="ch" forName="childRect"/>
              <dgm:constr type="t" for="ch" forName="childRect"/>
              <dgm:constr type="w" for="ch" forName="parentText" refType="w" fact="0.65"/>
              <dgm:constr type="h" for="ch" forName="parentText" refType="h" refFor="ch" refForName="childRect" fact="0.43"/>
              <dgm:constr type="l" for="ch" forName="parentText"/>
              <dgm:constr type="t" for="ch" forName="parentText" refType="h" refFor="ch" refForName="childRect"/>
              <dgm:constr type="w" for="ch" forName="parentRect" refType="w" fact="0.923"/>
              <dgm:constr type="h" for="ch" forName="parentRect" refType="h" refFor="ch" refForName="parentText"/>
              <dgm:constr type="l" for="ch" forName="parentRect"/>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r" for="ch" forName="adorn" refType="w"/>
            </dgm:constrLst>
          </dgm:if>
          <dgm:else name="Name5">
            <dgm:constrLst>
              <dgm:constr type="w" val="1"/>
              <dgm:constr type="h" refType="w" fact="1.06"/>
              <dgm:constr type="h" for="ch" forName="childRect" refType="h" fact="0.65"/>
              <dgm:constr type="w" for="ch" forName="childRect" refType="w" fact="0.923"/>
              <dgm:constr type="r" for="ch" forName="childRect" refType="w"/>
              <dgm:constr type="t" for="ch" forName="childRect"/>
              <dgm:constr type="w" for="ch" forName="parentText" refType="w" fact="0.65"/>
              <dgm:constr type="h" for="ch" forName="parentText" refType="h" refFor="ch" refForName="childRect" fact="0.43"/>
              <dgm:constr type="r" for="ch" forName="parentText" refType="w"/>
              <dgm:constr type="t" for="ch" forName="parentText" refType="h" refFor="ch" refForName="childRect"/>
              <dgm:constr type="w" for="ch" forName="parentRect" refType="w" fact="0.923"/>
              <dgm:constr type="h" for="ch" forName="parentRect" refType="h" refFor="ch" refForName="parentText"/>
              <dgm:constr type="r" for="ch" forName="parentRect" refType="w"/>
              <dgm:constr type="t" for="ch" forName="parentRect" refType="t" refFor="ch" refForName="parentText"/>
              <dgm:constr type="w" for="ch" forName="adorn" refType="w" refFor="ch" refForName="parentRect" fact="0.35"/>
              <dgm:constr type="h" for="ch" forName="adorn" refType="w" refFor="ch" refForName="parentRect" fact="0.35"/>
              <dgm:constr type="b" for="ch" forName="adorn" refType="h"/>
              <dgm:constr type="l" for="ch" forName="adorn"/>
            </dgm:constrLst>
          </dgm:else>
        </dgm:choose>
        <dgm:ruleLst/>
        <dgm:layoutNode name="childRect" styleLbl="bgAcc1">
          <dgm:varLst>
            <dgm:bulletEnabled val="1"/>
          </dgm:varLst>
          <dgm:alg type="tx">
            <dgm:param type="stBulletLvl" val="1"/>
          </dgm:alg>
          <dgm:shape xmlns:r="http://schemas.openxmlformats.org/officeDocument/2006/relationships" type="round2SameRect" r:blip="">
            <dgm:adjLst>
              <dgm:adj idx="1" val="0.08"/>
            </dgm:adjLst>
          </dgm:shape>
          <dgm:presOf axis="des" ptType="node"/>
          <dgm:constrLst>
            <dgm:constr type="secFontSz" refType="primFontSz"/>
            <dgm:constr type="tMarg" refType="primFontSz" fact="0.3"/>
            <dgm:constr type="bMarg" refType="primFontSz" fact="0.1"/>
            <dgm:constr type="lMarg" refType="primFontSz" fact="0.1"/>
            <dgm:constr type="rMarg" refType="primFontSz" fact="0.1"/>
          </dgm:constrLst>
          <dgm:ruleLst>
            <dgm:rule type="primFontSz" val="5" fact="NaN" max="NaN"/>
          </dgm:ruleLst>
        </dgm:layoutNode>
        <dgm:layoutNode name="parentText">
          <dgm:varLst>
            <dgm:chMax val="0"/>
            <dgm:bulletEnabled val="1"/>
          </dgm:varLst>
          <dgm:choose name="Name6">
            <dgm:if name="Name7" func="var" arg="dir" op="equ" val="norm">
              <dgm:alg type="tx">
                <dgm:param type="parTxLTRAlign" val="l"/>
                <dgm:param type="parTxRTLAlign" val="l"/>
              </dgm:alg>
            </dgm:if>
            <dgm:else name="Name8">
              <dgm:alg type="tx">
                <dgm:param type="parTxLTRAlign" val="r"/>
                <dgm:param type="parTxRTLAlign" val="r"/>
              </dgm:alg>
            </dgm:else>
          </dgm:choose>
          <dgm:shape xmlns:r="http://schemas.openxmlformats.org/officeDocument/2006/relationships" type="rect" r:blip="" zOrderOff="1" hideGeom="1">
            <dgm:adjLst/>
          </dgm:shape>
          <dgm:presOf axis="self" ptType="node"/>
          <dgm:constrLst>
            <dgm:constr type="tMarg"/>
            <dgm:constr type="bMarg"/>
            <dgm:constr type="lMarg" refType="primFontSz" fact="0.3"/>
            <dgm:constr type="rMarg" refType="primFontSz" fact="0.1"/>
          </dgm:constrLst>
          <dgm:ruleLst>
            <dgm:rule type="primFontSz" val="5" fact="NaN" max="NaN"/>
          </dgm:ruleLst>
        </dgm:layoutNode>
        <dgm:layoutNode name="parentRect" styleLbl="alignNode1">
          <dgm:alg type="sp"/>
          <dgm:shape xmlns:r="http://schemas.openxmlformats.org/officeDocument/2006/relationships" type="rect" r:blip="">
            <dgm:adjLst/>
          </dgm:shape>
          <dgm:presOf axis="self" ptType="node"/>
          <dgm:constrLst/>
          <dgm:ruleLst/>
        </dgm:layoutNode>
        <dgm:layoutNode name="adorn" styleLbl="fgAccFollowNod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constr type="w" val="1"/>
            <dgm:constr type="h" refType="w"/>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StepDownProcess">
  <dgm:title val=""/>
  <dgm:desc val=""/>
  <dgm:catLst>
    <dgm:cat type="process" pri="1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60" srcId="0" destId="10" srcOrd="0" destOrd="0"/>
        <dgm:cxn modelId="12" srcId="10" destId="11" srcOrd="0" destOrd="0"/>
        <dgm:cxn modelId="70" srcId="0" destId="20" srcOrd="1" destOrd="0"/>
        <dgm:cxn modelId="22" srcId="20" destId="21" srcOrd="0" destOrd="0"/>
        <dgm:cxn modelId="80" srcId="0" destId="30" srcOrd="2"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rootnode">
    <dgm:varLst>
      <dgm:chMax/>
      <dgm:chPref/>
      <dgm:dir/>
      <dgm:animLvl val="lvl"/>
    </dgm:varLst>
    <dgm:choose name="Name0">
      <dgm:if name="Name1" func="var" arg="dir" op="equ" val="norm">
        <dgm:alg type="snake">
          <dgm:param type="grDir" val="tL"/>
          <dgm:param type="flowDir" val="row"/>
          <dgm:param type="off" val="off"/>
          <dgm:param type="bkpt" val="fixed"/>
          <dgm:param type="bkPtFixedVal" val="1"/>
        </dgm:alg>
      </dgm:if>
      <dgm:else name="Name2">
        <dgm:alg type="snake">
          <dgm:param type="grDir" val="tR"/>
          <dgm:param type="flowDir" val="row"/>
          <dgm:param type="off" val="off"/>
          <dgm:param type="bkpt" val="fixed"/>
          <dgm:param type="bkPtFixedVal" val="1"/>
        </dgm:alg>
      </dgm:else>
    </dgm:choose>
    <dgm:shape xmlns:r="http://schemas.openxmlformats.org/officeDocument/2006/relationships" r:blip="">
      <dgm:adjLst/>
    </dgm:shape>
    <dgm:choose name="Name3">
      <dgm:if name="Name4" func="var" arg="dir" op="equ" val="norm">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if>
      <dgm:else name="Name5">
        <dgm:constrLst>
          <dgm:constr type="alignOff" forName="rootnode" val="0.48"/>
          <dgm:constr type="primFontSz" for="des" forName="ParentText" val="65"/>
          <dgm:constr type="primFontSz" for="des" forName="ChildText" refType="primFontSz" refFor="des" refForName="ParentText" op="lte"/>
          <dgm:constr type="w" for="ch" forName="composite" refType="w"/>
          <dgm:constr type="h" for="ch" forName="composite" refType="h"/>
          <dgm:constr type="sp" refType="h" refFor="ch" refForName="composite" op="equ" fact="-0.38"/>
        </dgm:constrLst>
      </dgm:else>
    </dgm:choose>
    <dgm:forEach name="nodesForEach" axis="ch" ptType="node">
      <dgm:layoutNode name="composite">
        <dgm:alg type="composite">
          <dgm:param type="ar" val="1.2439"/>
        </dgm:alg>
        <dgm:shape xmlns:r="http://schemas.openxmlformats.org/officeDocument/2006/relationships" r:blip="">
          <dgm:adjLst/>
        </dgm:shape>
        <dgm:choose name="Name6">
          <dgm:if name="Name7" func="var" arg="dir" op="equ" val="norm">
            <dgm:constrLst>
              <dgm:constr type="l" for="ch" forName="bentUpArrow1" refType="w" fact="0.07"/>
              <dgm:constr type="t" for="ch" forName="bentUpArrow1" refType="h" fact="0.524"/>
              <dgm:constr type="w" for="ch" forName="bentUpArrow1" refType="w" fact="0.3844"/>
              <dgm:constr type="h" for="ch" forName="bentUpArrow1" refType="h" fact="0.42"/>
              <dgm:constr type="l" for="ch" forName="ParentText" refType="w" fact="0"/>
              <dgm:constr type="t" for="ch" forName="ParentText" refType="h" fact="0"/>
              <dgm:constr type="w" for="ch" forName="ParentText" refType="w" fact="0.5684"/>
              <dgm:constr type="h" for="ch" forName="ParentText" refType="h" fact="0.4949"/>
              <dgm:constr type="l" for="ch" forName="ChildText" refType="w" refFor="ch" refForName="ParentText"/>
              <dgm:constr type="t" for="ch" forName="ChildText" refType="h" fact="0.05"/>
              <dgm:constr type="w" for="ch" forName="ChildText" refType="w" fact="0.4134"/>
              <dgm:constr type="h" for="ch" forName="ChildText" refType="h" fact="0.4"/>
              <dgm:constr type="l" for="ch" forName="FinalChildText" refType="w" refFor="ch" refForName="ParentText"/>
              <dgm:constr type="t" for="ch" forName="FinalChildText" refType="h" fact="0.05"/>
              <dgm:constr type="w" for="ch" forName="FinalChildText" refType="w" fact="0.4134"/>
              <dgm:constr type="h" for="ch" forName="FinalChildText" refType="h" fact="0.4"/>
            </dgm:constrLst>
          </dgm:if>
          <dgm:else name="Name8">
            <dgm:constrLst>
              <dgm:constr type="r" for="ch" forName="bentUpArrow1" refType="w" fact="0.97"/>
              <dgm:constr type="t" for="ch" forName="bentUpArrow1" refType="h" fact="0.524"/>
              <dgm:constr type="w" for="ch" forName="bentUpArrow1" refType="w" fact="0.3844"/>
              <dgm:constr type="h" for="ch" forName="bentUpArrow1" refType="h" fact="0.42"/>
              <dgm:constr type="l" for="ch" forName="ParentText" refType="w" fact="0.4316"/>
              <dgm:constr type="t" for="ch" forName="ParentText" refType="h" fact="0"/>
              <dgm:constr type="w" for="ch" forName="ParentText" refType="w" fact="0.5684"/>
              <dgm:constr type="h" for="ch" forName="ParentText" refType="h" fact="0.4949"/>
              <dgm:constr type="l" for="ch" forName="ChildText" refType="w" fact="0"/>
              <dgm:constr type="t" for="ch" forName="ChildText" refType="h" fact="0.05"/>
              <dgm:constr type="w" for="ch" forName="ChildText" refType="w" fact="0.4134"/>
              <dgm:constr type="h" for="ch" forName="ChildText" refType="h" fact="0.4"/>
              <dgm:constr type="l" for="ch" forName="FinalChildText" refType="w" fact="0"/>
              <dgm:constr type="t" for="ch" forName="FinalChildText" refType="h" fact="0.05"/>
              <dgm:constr type="w" for="ch" forName="FinalChildText" refType="w" fact="0.4134"/>
              <dgm:constr type="h" for="ch" forName="FinalChildText" refType="h" fact="0.4"/>
            </dgm:constrLst>
          </dgm:else>
        </dgm:choose>
        <dgm:choose name="Name9">
          <dgm:if name="Name10" axis="followSib" ptType="node" func="cnt" op="gte" val="1">
            <dgm:layoutNode name="bentUpArrow1" styleLbl="alignImgPlace1">
              <dgm:alg type="sp"/>
              <dgm:choose name="Name11">
                <dgm:if name="Name12" func="var" arg="dir" op="equ" val="norm">
                  <dgm:shape xmlns:r="http://schemas.openxmlformats.org/officeDocument/2006/relationships" rot="90" type="bentUpArrow" r:blip="">
                    <dgm:adjLst>
                      <dgm:adj idx="1" val="0.3284"/>
                      <dgm:adj idx="2" val="0.25"/>
                      <dgm:adj idx="3" val="0.3578"/>
                    </dgm:adjLst>
                  </dgm:shape>
                </dgm:if>
                <dgm:else name="Name13">
                  <dgm:shape xmlns:r="http://schemas.openxmlformats.org/officeDocument/2006/relationships" rot="180" type="bentArrow" r:blip="">
                    <dgm:adjLst>
                      <dgm:adj idx="1" val="0.3284"/>
                      <dgm:adj idx="2" val="0.25"/>
                      <dgm:adj idx="3" val="0.3578"/>
                      <dgm:adj idx="4" val="0"/>
                    </dgm:adjLst>
                  </dgm:shape>
                </dgm:else>
              </dgm:choose>
              <dgm:presOf/>
            </dgm:layoutNode>
          </dgm:if>
          <dgm:else name="Name14"/>
        </dgm:choose>
        <dgm:layoutNode name="ParentText" styleLbl="node1">
          <dgm:varLst>
            <dgm:chMax val="1"/>
            <dgm:chPref val="1"/>
            <dgm:bulletEnabled val="1"/>
          </dgm:varLst>
          <dgm:alg type="tx"/>
          <dgm:shape xmlns:r="http://schemas.openxmlformats.org/officeDocument/2006/relationships" type="roundRect" r:blip="">
            <dgm:adjLst>
              <dgm:adj idx="1" val="0.1667"/>
            </dgm:adjLst>
          </dgm:shape>
          <dgm:presOf axis="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choose name="Name15">
          <dgm:if name="Name16" axis="followSib" ptType="node" func="cnt" op="equ" val="0">
            <dgm:choose name="Name17">
              <dgm:if name="Name18" axis="ch" ptType="node" func="cnt" op="gte" val="1">
                <dgm:layoutNode name="Final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if>
              <dgm:else name="Name19"/>
            </dgm:choose>
          </dgm:if>
          <dgm:else name="Name20">
            <dgm:layoutNode name="ChildText" styleLbl="revTx">
              <dgm:varLst>
                <dgm:chMax val="0"/>
                <dgm:chPref val="0"/>
                <dgm:bulletEnabled val="1"/>
              </dgm:varLst>
              <dgm:alg type="tx">
                <dgm:param type="stBulletLvl" val="1"/>
                <dgm:param type="txAnchorVertCh" val="mid"/>
                <dgm:param type="parTxLTRAlign" val="l"/>
              </dgm:alg>
              <dgm:shape xmlns:r="http://schemas.openxmlformats.org/officeDocument/2006/relationships" type="rect" r:blip="">
                <dgm:adjLst/>
              </dgm:shape>
              <dgm:presOf axis="des"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else>
        </dgm:choose>
      </dgm:layoutNode>
      <dgm:forEach name="sibTransForEach" axis="followSib" ptType="sibTrans" cnt="1">
        <dgm:layoutNode name="sibTrans">
          <dgm:alg type="sp"/>
          <dgm:shape xmlns:r="http://schemas.openxmlformats.org/officeDocument/2006/relationships" r:blip="">
            <dgm:adjLst/>
          </dgm:shape>
        </dgm:layoutNode>
      </dgm:forEach>
    </dgm:forEach>
  </dgm:layoutNode>
</dgm:layoutDef>
</file>

<file path=ppt/diagrams/layout4.xml><?xml version="1.0" encoding="utf-8"?>
<dgm:layoutDef xmlns:dgm="http://schemas.openxmlformats.org/drawingml/2006/diagram" xmlns:a="http://schemas.openxmlformats.org/drawingml/2006/main" uniqueId="urn:microsoft.com/office/officeart/2009/3/layout/DescendingProcess">
  <dgm:title val=""/>
  <dgm:desc val=""/>
  <dgm:catLst>
    <dgm:cat type="process" pri="235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clrData>
  <dgm:layoutNode name="Name0">
    <dgm:varLst>
      <dgm:chMax val="7"/>
      <dgm:chPref val="5"/>
    </dgm:varLst>
    <dgm:alg type="composite">
      <dgm:param type="ar" val="1.1"/>
    </dgm:alg>
    <dgm:shape xmlns:r="http://schemas.openxmlformats.org/officeDocument/2006/relationships" r:blip="">
      <dgm:adjLst/>
    </dgm:shape>
    <dgm:choose name="Name1">
      <dgm:if name="Name2" axis="ch" ptType="node" func="cnt" op="equ" val="1">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Lst>
      </dgm:if>
      <dgm:if name="Name3" axis="ch" ptType="node" func="cnt" op="equ" val="2">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
          <dgm:constr type="b" for="ch" forName="txNode2" refType="h"/>
          <dgm:constr type="r" for="ch" forName="txNode2" refType="w"/>
          <dgm:constr type="h" for="ch" forName="txNode2" refType="h" fact="0.16"/>
        </dgm:constrLst>
      </dgm:if>
      <dgm:if name="Name4" axis="ch" ptType="node" func="cnt" op="equ" val="3">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56"/>
          <dgm:constr type="ctrY" for="ch" forName="txNode2" refType="h" fact="0.3992"/>
          <dgm:constr type="r" for="ch" forName="txNode2" refType="w"/>
          <dgm:constr type="h" for="ch" forName="txNode2" refType="h" fact="0.16"/>
          <dgm:constr type="l" for="ch" forName="txNode3" refType="w" fact="0.5"/>
          <dgm:constr type="b" for="ch" forName="txNode3" refType="h"/>
          <dgm:constr type="r" for="ch" forName="txNode3" refType="w"/>
          <dgm:constr type="h" for="ch" forName="txNode3" refType="h" fact="0.16"/>
          <dgm:constr type="ctrX" for="ch" forName="dotNode2" refType="w" fact="0.4782"/>
          <dgm:constr type="ctrY" for="ch" forName="dotNode2" refType="h" fact="0.3992"/>
          <dgm:constr type="h" for="ch" forName="dotNode2" refType="h" fact="0.0218"/>
          <dgm:constr type="w" for="ch" forName="dotNode2" refType="h" refFor="ch" refForName="dotNode2"/>
        </dgm:constrLst>
      </dgm:if>
      <dgm:if name="Name5" axis="ch" ptType="node" func="cnt" op="equ" val="4">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9"/>
          <dgm:constr type="ctrY" for="ch" forName="txNode2" refType="h" fact="0.3153"/>
          <dgm:constr type="r" for="ch" forName="txNode2" refType="w"/>
          <dgm:constr type="h" for="ch" forName="txNode2" refType="h" fact="0.16"/>
          <dgm:constr type="l" for="ch" forName="txNode3" refType="w" fact="0"/>
          <dgm:constr type="ctrY" for="ch" forName="txNode3" refType="h" fact="0.5004"/>
          <dgm:constr type="r" for="ch" forName="txNode3" refType="w" fact="0.5"/>
          <dgm:constr type="h" for="ch" forName="txNode3" refType="h" fact="0.16"/>
          <dgm:constr type="l" for="ch" forName="txNode4" refType="w" fact="0.5"/>
          <dgm:constr type="b" for="ch" forName="txNode4" refType="h"/>
          <dgm:constr type="r" for="ch" forName="txNode4" refType="w"/>
          <dgm:constr type="h" for="ch" forName="txNode4" refType="h" fact="0.16"/>
          <dgm:constr type="ctrX" for="ch" forName="dotNode2" refType="w" fact="0.39"/>
          <dgm:constr type="ctrY" for="ch" forName="dotNode2" refType="h" fact="0.3153"/>
          <dgm:constr type="h" for="ch" forName="dotNode2" refType="h" fact="0.0218"/>
          <dgm:constr type="w" for="ch" forName="dotNode2" refType="h" refFor="ch" refForName="dotNode2"/>
          <dgm:constr type="ctrX" for="ch" forName="dotNode3" refType="w" fact="0.5626"/>
          <dgm:constr type="ctrY" for="ch" forName="dotNode3" refType="h" fact="0.5004"/>
          <dgm:constr type="h" for="ch" forName="dotNode3" refType="h" fact="0.0218"/>
          <dgm:constr type="w" for="ch" forName="dotNode3" refType="h" refFor="ch" refForName="dotNode3"/>
        </dgm:constrLst>
      </dgm:if>
      <dgm:if name="Name6" axis="ch" ptType="node" func="cnt" op="equ" val="5">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6"/>
          <dgm:constr type="ctrY" for="ch" forName="txNode2" refType="h" fact="0.2885"/>
          <dgm:constr type="r" for="ch" forName="txNode2" refType="w"/>
          <dgm:constr type="h" for="ch" forName="txNode2" refType="h" fact="0.16"/>
          <dgm:constr type="l" for="ch" forName="txNode3" refType="w" fact="0"/>
          <dgm:constr type="ctrY" for="ch" forName="txNode3" refType="h" fact="0.4089"/>
          <dgm:constr type="r" for="ch" forName="txNode3" refType="w" fact="0.43"/>
          <dgm:constr type="h" for="ch" forName="txNode3" refType="h" fact="0.16"/>
          <dgm:constr type="l" for="ch" forName="txNode4" refType="w" fact="0.67"/>
          <dgm:constr type="ctrY" for="ch" forName="txNode4" refType="h" fact="0.5497"/>
          <dgm:constr type="r" for="ch" forName="txNode4" refType="w"/>
          <dgm:constr type="h" for="ch" forName="txNode4" refType="h" fact="0.16"/>
          <dgm:constr type="l" for="ch" forName="txNode5" refType="w" fact="0.5"/>
          <dgm:constr type="b" for="ch" forName="txNode5" refType="h"/>
          <dgm:constr type="r" for="ch" forName="txNode5" refType="w"/>
          <dgm:constr type="h" for="ch" forName="txNode5" refType="h" fact="0.16"/>
          <dgm:constr type="ctrX" for="ch" forName="dotNode2" refType="w" fact="0.3565"/>
          <dgm:constr type="ctrY" for="ch" forName="dotNode2" refType="h" fact="0.2885"/>
          <dgm:constr type="h" for="ch" forName="dotNode2" refType="h" fact="0.0218"/>
          <dgm:constr type="w" for="ch" forName="dotNode2" refType="h" refFor="ch" refForName="dotNode2"/>
          <dgm:constr type="ctrX" for="ch" forName="dotNode3" refType="w" fact="0.4922"/>
          <dgm:constr type="ctrY" for="ch" forName="dotNode3" refType="h" fact="0.4089"/>
          <dgm:constr type="h" for="ch" forName="dotNode3" refType="h" fact="0.0218"/>
          <dgm:constr type="w" for="ch" forName="dotNode3" refType="h" refFor="ch" refForName="dotNode3"/>
          <dgm:constr type="ctrX" for="ch" forName="dotNode4" refType="w" fact="0.5939"/>
          <dgm:constr type="ctrY" for="ch" forName="dotNode4" refType="h" fact="0.5497"/>
          <dgm:constr type="h" for="ch" forName="dotNode4" refType="h" fact="0.0218"/>
          <dgm:constr type="w" for="ch" forName="dotNode4" refType="h" refFor="ch" refForName="dotNode4"/>
        </dgm:constrLst>
      </dgm:if>
      <dgm:if name="Name7" axis="ch" ptType="node" func="cnt" op="equ" val="6">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5"/>
          <dgm:constr type="ctrY" for="ch" forName="txNode2" refType="h" fact="0.2693"/>
          <dgm:constr type="r" for="ch" forName="txNode2" refType="w"/>
          <dgm:constr type="h" for="ch" forName="txNode2" refType="h" fact="0.16"/>
          <dgm:constr type="l" for="ch" forName="txNode3" refType="w" fact="0"/>
          <dgm:constr type="ctrY" for="ch" forName="txNode3" refType="h" fact="0.3638"/>
          <dgm:constr type="r" for="ch" forName="txNode3" refType="w" fact="0.37"/>
          <dgm:constr type="h" for="ch" forName="txNode3" refType="h" fact="0.16"/>
          <dgm:constr type="l" for="ch" forName="txNode4" refType="w" fact="0.63"/>
          <dgm:constr type="ctrY" for="ch" forName="txNode4" refType="h" fact="0.4744"/>
          <dgm:constr type="r" for="ch" forName="txNode4" refType="w"/>
          <dgm:constr type="h" for="ch" forName="txNode4" refType="h" fact="0.16"/>
          <dgm:constr type="l" for="ch" forName="txNode5" refType="w" fact="0"/>
          <dgm:constr type="ctrY" for="ch" forName="txNode5" refType="h" fact="0.5961"/>
          <dgm:constr type="r" for="ch" forName="txNode5" refType="w" fact="0.55"/>
          <dgm:constr type="h" for="ch" forName="txNode5" refType="h" fact="0.16"/>
          <dgm:constr type="l" for="ch" forName="txNode6" refType="w" fact="0.5"/>
          <dgm:constr type="b" for="ch" forName="txNode6" refType="h"/>
          <dgm:constr type="r" for="ch" forName="txNode6" refType="w"/>
          <dgm:constr type="h" for="ch" forName="txNode6"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419"/>
          <dgm:constr type="ctrY" for="ch" forName="dotNode3" refType="h" fact="0.3638"/>
          <dgm:constr type="h" for="ch" forName="dotNode3" refType="h" fact="0.0218"/>
          <dgm:constr type="w" for="ch" forName="dotNode3" refType="h" refFor="ch" refForName="dotNode3"/>
          <dgm:constr type="ctrX" for="ch" forName="dotNode4" refType="w" fact="0.5425"/>
          <dgm:constr type="ctrY" for="ch" forName="dotNode4" refType="h" fact="0.4744"/>
          <dgm:constr type="h" for="ch" forName="dotNode4" refType="h" fact="0.0218"/>
          <dgm:constr type="w" for="ch" forName="dotNode4" refType="h" refFor="ch" refForName="dotNode4"/>
          <dgm:constr type="ctrX" for="ch" forName="dotNode5" refType="w" fact="0.6153"/>
          <dgm:constr type="ctrY" for="ch" forName="dotNode5" refType="h" fact="0.5961"/>
          <dgm:constr type="h" for="ch" forName="dotNode5" refType="h" fact="0.0218"/>
          <dgm:constr type="w" for="ch" forName="dotNode5" refType="h" refFor="ch" refForName="dotNode5"/>
        </dgm:constrLst>
      </dgm:if>
      <dgm:else name="Name8">
        <dgm:constrLst>
          <dgm:constr type="primFontSz" for="ch" ptType="node" op="equ" val="65"/>
          <dgm:constr type="w" for="ch" forName="arrowNode" refType="w" fact="0.75"/>
          <dgm:constr type="h" for="ch" forName="arrowNode" refType="h"/>
          <dgm:constr type="l" for="ch" forName="arrowNode" refType="w" fact="0.07"/>
          <dgm:constr type="t" for="ch" forName="arrowNode"/>
          <dgm:constr type="l" for="ch" forName="txNode1" refType="w" fact="0"/>
          <dgm:constr type="t" for="ch" forName="txNode1" refType="h" fact="0"/>
          <dgm:constr type="r" for="ch" forName="txNode1" refType="w" fact="0.37"/>
          <dgm:constr type="h" for="ch" forName="txNode1" refType="h" fact="0.16"/>
          <dgm:constr type="l" for="ch" forName="txNode2" refType="w" fact="0.44"/>
          <dgm:constr type="ctrY" for="ch" forName="txNode2" refType="h" fact="0.2693"/>
          <dgm:constr type="r" for="ch" forName="txNode2" refType="w"/>
          <dgm:constr type="h" for="ch" forName="txNode2" refType="h" fact="0.16"/>
          <dgm:constr type="l" for="ch" forName="txNode3" refType="w" fact="0"/>
          <dgm:constr type="ctrY" for="ch" forName="txNode3" refType="h" fact="0.3424"/>
          <dgm:constr type="r" for="ch" forName="txNode3" refType="w" fact="0.33"/>
          <dgm:constr type="h" for="ch" forName="txNode3" refType="h" fact="0.16"/>
          <dgm:constr type="l" for="ch" forName="txNode4" refType="w" fact="0.61"/>
          <dgm:constr type="ctrY" for="ch" forName="txNode4" refType="h" fact="0.4276"/>
          <dgm:constr type="r" for="ch" forName="txNode4" refType="w"/>
          <dgm:constr type="h" for="ch" forName="txNode4" refType="h" fact="0.16"/>
          <dgm:constr type="l" for="ch" forName="txNode5" refType="w" fact="0"/>
          <dgm:constr type="ctrY" for="ch" forName="txNode5" refType="h" fact="0.5218"/>
          <dgm:constr type="r" for="ch" forName="txNode5" refType="w" fact="0.5"/>
          <dgm:constr type="h" for="ch" forName="txNode5" refType="h" fact="0.16"/>
          <dgm:constr type="l" for="ch" forName="txNode6" refType="w" fact="0.71"/>
          <dgm:constr type="ctrY" for="ch" forName="txNode6" refType="h" fact="0.6179"/>
          <dgm:constr type="r" for="ch" forName="txNode6" refType="w"/>
          <dgm:constr type="h" for="ch" forName="txNode6" refType="h" fact="0.16"/>
          <dgm:constr type="l" for="ch" forName="txNode7" refType="w" fact="0.5"/>
          <dgm:constr type="b" for="ch" forName="txNode7" refType="h"/>
          <dgm:constr type="r" for="ch" forName="txNode7" refType="w"/>
          <dgm:constr type="h" for="ch" forName="txNode7" refType="h" fact="0.16"/>
          <dgm:constr type="ctrX" for="ch" forName="dotNode2" refType="w" fact="0.33"/>
          <dgm:constr type="ctrY" for="ch" forName="dotNode2" refType="h" fact="0.2693"/>
          <dgm:constr type="h" for="ch" forName="dotNode2" refType="h" fact="0.0218"/>
          <dgm:constr type="w" for="ch" forName="dotNode2" refType="h" refFor="ch" refForName="dotNode2"/>
          <dgm:constr type="ctrX" for="ch" forName="dotNode3" refType="w" fact="0.425"/>
          <dgm:constr type="ctrY" for="ch" forName="dotNode3" refType="h" fact="0.3424"/>
          <dgm:constr type="h" for="ch" forName="dotNode3" refType="h" fact="0.0218"/>
          <dgm:constr type="w" for="ch" forName="dotNode3" refType="h" refFor="ch" refForName="dotNode3"/>
          <dgm:constr type="ctrX" for="ch" forName="dotNode4" refType="w" fact="0.505"/>
          <dgm:constr type="ctrY" for="ch" forName="dotNode4" refType="h" fact="0.4276"/>
          <dgm:constr type="h" for="ch" forName="dotNode4" refType="h" fact="0.0218"/>
          <dgm:constr type="w" for="ch" forName="dotNode4" refType="h" refFor="ch" refForName="dotNode4"/>
          <dgm:constr type="ctrX" for="ch" forName="dotNode5" refType="w" fact="0.5742"/>
          <dgm:constr type="ctrY" for="ch" forName="dotNode5" refType="h" fact="0.5218"/>
          <dgm:constr type="h" for="ch" forName="dotNode5" refType="h" fact="0.0218"/>
          <dgm:constr type="w" for="ch" forName="dotNode5" refType="h" refFor="ch" refForName="dotNode5"/>
          <dgm:constr type="ctrX" for="ch" forName="dotNode6" refType="w" fact="0.63"/>
          <dgm:constr type="ctrY" for="ch" forName="dotNode6" refType="h" fact="0.6179"/>
          <dgm:constr type="h" for="ch" forName="dotNode6" refType="h" fact="0.0218"/>
          <dgm:constr type="w" for="ch" forName="dotNode6" refType="h" refFor="ch" refForName="dotNode6"/>
        </dgm:constrLst>
      </dgm:else>
    </dgm:choose>
    <dgm:forEach name="Name9" axis="self" ptType="parTrans">
      <dgm:forEach name="Name10" axis="self" ptType="sibTrans" st="2">
        <dgm:forEach name="dotRepeat" axis="self">
          <dgm:layoutNode name="dotRepeatNode" styleLbl="fgShp">
            <dgm:alg type="sp"/>
            <dgm:shape xmlns:r="http://schemas.openxmlformats.org/officeDocument/2006/relationships" type="ellipse" r:blip="">
              <dgm:adjLst/>
            </dgm:shape>
            <dgm:presOf axis="self"/>
          </dgm:layoutNode>
        </dgm:forEach>
      </dgm:forEach>
    </dgm:forEach>
    <dgm:choose name="Name11">
      <dgm:if name="Name12" axis="ch" ptType="node" func="cnt" op="gte" val="1">
        <dgm:layoutNode name="arrowNode" styleLbl="node1">
          <dgm:alg type="sp"/>
          <dgm:shape xmlns:r="http://schemas.openxmlformats.org/officeDocument/2006/relationships" rot="73.2729" type="swooshArrow" r:blip="">
            <dgm:adjLst>
              <dgm:adj idx="1" val="0.1631"/>
              <dgm:adj idx="2" val="0.3137"/>
            </dgm:adjLst>
          </dgm:shape>
          <dgm:presOf/>
        </dgm:layoutNode>
      </dgm:if>
      <dgm:else name="Name13"/>
    </dgm:choose>
    <dgm:forEach name="Name14" axis="ch" ptType="node" cnt="1">
      <dgm:layoutNode name="txNode1" styleLbl="revTx">
        <dgm:varLst>
          <dgm:bulletEnabled val="1"/>
        </dgm:varLst>
        <dgm:alg type="tx">
          <dgm:param type="txAnchorVert" val="b"/>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forEach name="Name15" axis="ch" ptType="node" st="2" cnt="1">
      <dgm:layoutNode name="txNode2" styleLbl="revTx">
        <dgm:varLst>
          <dgm:bulletEnabled val="1"/>
        </dgm:varLst>
        <dgm:choose name="Name16">
          <dgm:if name="Name17" axis="self" ptType="node" func="revPos" op="equ" val="1">
            <dgm:alg type="tx">
              <dgm:param type="txAnchorVert" val="t"/>
            </dgm:alg>
          </dgm:if>
          <dgm:if name="Name18" axis="self" ptType="node" func="posOdd" op="equ" val="1">
            <dgm:alg type="tx">
              <dgm:param type="parTxLTRAlign" val="r"/>
              <dgm:param type="parTxRTLAlign" val="r"/>
            </dgm:alg>
          </dgm:if>
          <dgm:else name="Name1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20">
        <dgm:if name="Name21" axis="par ch" ptType="all node" func="cnt" op="neq" val="2">
          <dgm:forEach name="Name22" axis="follow" ptType="sibTrans" cnt="1">
            <dgm:layoutNode name="dotNode2">
              <dgm:alg type="sp"/>
              <dgm:shape xmlns:r="http://schemas.openxmlformats.org/officeDocument/2006/relationships" r:blip="">
                <dgm:adjLst/>
              </dgm:shape>
              <dgm:presOf/>
              <dgm:forEach name="Name23" ref="dotRepeat"/>
            </dgm:layoutNode>
          </dgm:forEach>
        </dgm:if>
        <dgm:else name="Name24"/>
      </dgm:choose>
    </dgm:forEach>
    <dgm:forEach name="Name25" axis="ch" ptType="node" st="3" cnt="1">
      <dgm:layoutNode name="txNode3" styleLbl="revTx">
        <dgm:varLst>
          <dgm:bulletEnabled val="1"/>
        </dgm:varLst>
        <dgm:choose name="Name26">
          <dgm:if name="Name27" axis="self" ptType="node" func="revPos" op="equ" val="1">
            <dgm:alg type="tx">
              <dgm:param type="txAnchorVert" val="t"/>
            </dgm:alg>
          </dgm:if>
          <dgm:if name="Name28" axis="self" ptType="node" func="posOdd" op="equ" val="1">
            <dgm:alg type="tx">
              <dgm:param type="parTxLTRAlign" val="r"/>
              <dgm:param type="parTxRTLAlign" val="r"/>
            </dgm:alg>
          </dgm:if>
          <dgm:else name="Name2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30">
        <dgm:if name="Name31" axis="par ch" ptType="all node" func="cnt" op="neq" val="3">
          <dgm:forEach name="Name32" axis="follow" ptType="sibTrans" cnt="1">
            <dgm:layoutNode name="dotNode3">
              <dgm:alg type="sp"/>
              <dgm:shape xmlns:r="http://schemas.openxmlformats.org/officeDocument/2006/relationships" r:blip="">
                <dgm:adjLst/>
              </dgm:shape>
              <dgm:presOf/>
              <dgm:forEach name="Name33" ref="dotRepeat"/>
            </dgm:layoutNode>
          </dgm:forEach>
        </dgm:if>
        <dgm:else name="Name34"/>
      </dgm:choose>
    </dgm:forEach>
    <dgm:forEach name="Name35" axis="ch" ptType="node" st="4" cnt="1">
      <dgm:layoutNode name="txNode4" styleLbl="revTx">
        <dgm:varLst>
          <dgm:bulletEnabled val="1"/>
        </dgm:varLst>
        <dgm:choose name="Name36">
          <dgm:if name="Name37" axis="self" ptType="node" func="revPos" op="equ" val="1">
            <dgm:alg type="tx">
              <dgm:param type="txAnchorVert" val="t"/>
            </dgm:alg>
          </dgm:if>
          <dgm:if name="Name38" axis="self" ptType="node" func="posOdd" op="equ" val="1">
            <dgm:alg type="tx">
              <dgm:param type="parTxLTRAlign" val="r"/>
              <dgm:param type="parTxRTLAlign" val="r"/>
            </dgm:alg>
          </dgm:if>
          <dgm:else name="Name3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40">
        <dgm:if name="Name41" axis="par ch" ptType="all node" func="cnt" op="neq" val="4">
          <dgm:forEach name="Name42" axis="follow" ptType="sibTrans" cnt="1">
            <dgm:layoutNode name="dotNode4">
              <dgm:alg type="sp"/>
              <dgm:shape xmlns:r="http://schemas.openxmlformats.org/officeDocument/2006/relationships" r:blip="">
                <dgm:adjLst/>
              </dgm:shape>
              <dgm:presOf/>
              <dgm:forEach name="Name43" ref="dotRepeat"/>
            </dgm:layoutNode>
          </dgm:forEach>
        </dgm:if>
        <dgm:else name="Name44"/>
      </dgm:choose>
    </dgm:forEach>
    <dgm:forEach name="Name45" axis="ch" ptType="node" st="5" cnt="1">
      <dgm:layoutNode name="txNode5" styleLbl="revTx">
        <dgm:varLst>
          <dgm:bulletEnabled val="1"/>
        </dgm:varLst>
        <dgm:choose name="Name46">
          <dgm:if name="Name47" axis="self" ptType="node" func="revPos" op="equ" val="1">
            <dgm:alg type="tx">
              <dgm:param type="txAnchorVert" val="t"/>
            </dgm:alg>
          </dgm:if>
          <dgm:if name="Name48" axis="self" ptType="node" func="posOdd" op="equ" val="1">
            <dgm:alg type="tx">
              <dgm:param type="parTxLTRAlign" val="r"/>
              <dgm:param type="parTxRTLAlign" val="r"/>
            </dgm:alg>
          </dgm:if>
          <dgm:else name="Name4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50">
        <dgm:if name="Name51" axis="par ch" ptType="all node" func="cnt" op="neq" val="5">
          <dgm:forEach name="Name52" axis="follow" ptType="sibTrans" cnt="1">
            <dgm:layoutNode name="dotNode5">
              <dgm:alg type="sp"/>
              <dgm:shape xmlns:r="http://schemas.openxmlformats.org/officeDocument/2006/relationships" r:blip="">
                <dgm:adjLst/>
              </dgm:shape>
              <dgm:presOf/>
              <dgm:forEach name="Name53" ref="dotRepeat"/>
            </dgm:layoutNode>
          </dgm:forEach>
        </dgm:if>
        <dgm:else name="Name54"/>
      </dgm:choose>
    </dgm:forEach>
    <dgm:forEach name="Name55" axis="ch" ptType="node" st="6" cnt="1">
      <dgm:layoutNode name="txNode6" styleLbl="revTx">
        <dgm:varLst>
          <dgm:bulletEnabled val="1"/>
        </dgm:varLst>
        <dgm:choose name="Name56">
          <dgm:if name="Name57" axis="self" ptType="node" func="revPos" op="equ" val="1">
            <dgm:alg type="tx">
              <dgm:param type="txAnchorVert" val="t"/>
            </dgm:alg>
          </dgm:if>
          <dgm:if name="Name58" axis="self" ptType="node" func="posOdd" op="equ" val="1">
            <dgm:alg type="tx">
              <dgm:param type="parTxLTRAlign" val="r"/>
              <dgm:param type="parTxRTLAlign" val="r"/>
            </dgm:alg>
          </dgm:if>
          <dgm:else name="Name59">
            <dgm:alg type="tx">
              <dgm:param type="parTxLTRAlign" val="l"/>
              <dgm:param type="parTxRTLAlign" val="l"/>
            </dgm:alg>
          </dgm:else>
        </dgm:choose>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60">
        <dgm:if name="Name61" axis="par ch" ptType="all node" func="cnt" op="neq" val="6">
          <dgm:forEach name="Name62" axis="follow" ptType="sibTrans" cnt="1">
            <dgm:layoutNode name="dotNode6">
              <dgm:alg type="sp"/>
              <dgm:shape xmlns:r="http://schemas.openxmlformats.org/officeDocument/2006/relationships" r:blip="">
                <dgm:adjLst/>
              </dgm:shape>
              <dgm:presOf/>
              <dgm:forEach name="Name63" ref="dotRepeat"/>
            </dgm:layoutNode>
          </dgm:forEach>
        </dgm:if>
        <dgm:else name="Name64"/>
      </dgm:choose>
    </dgm:forEach>
    <dgm:forEach name="Name65" axis="ch" ptType="node" st="7" cnt="1">
      <dgm:layoutNode name="txNode7" styleLbl="revTx">
        <dgm:varLst>
          <dgm:bulletEnabled val="1"/>
        </dgm:varLst>
        <dgm:alg type="tx">
          <dgm:param type="txAnchorVert" val="t"/>
        </dgm:alg>
        <dgm:shape xmlns:r="http://schemas.openxmlformats.org/officeDocument/2006/relationships" type="rect" r:blip="" zOrderOff="10">
          <dgm:adjLst/>
        </dgm:shape>
        <dgm:presOf axis="desOrSelf" ptType="node"/>
        <dgm:constrLst>
          <dgm:constr type="lMarg" refType="primFontSz" fact="0.1"/>
          <dgm:constr type="rMarg" refType="primFontSz" fact="0.1"/>
          <dgm:constr type="tMarg" refType="primFontSz" fact="0.1"/>
          <dgm:constr type="bMarg" refType="primFontSz" fact="0.1"/>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3" Type="http://schemas.openxmlformats.org/officeDocument/2006/relationships/image" Target="../media/image25.jpeg"/><Relationship Id="rId2" Type="http://schemas.microsoft.com/office/2007/relationships/hdphoto" Target="../media/hdphoto1.wdp"/><Relationship Id="rId1" Type="http://schemas.openxmlformats.org/officeDocument/2006/relationships/image" Target="../media/image24.png"/></Relationships>
</file>

<file path=ppt/drawings/drawing1.xml><?xml version="1.0" encoding="utf-8"?>
<c:userShapes xmlns:c="http://schemas.openxmlformats.org/drawingml/2006/chart">
  <cdr:relSizeAnchor xmlns:cdr="http://schemas.openxmlformats.org/drawingml/2006/chartDrawing">
    <cdr:from>
      <cdr:x>0.58315</cdr:x>
      <cdr:y>0.30147</cdr:y>
    </cdr:from>
    <cdr:to>
      <cdr:x>0.68162</cdr:x>
      <cdr:y>0.41728</cdr:y>
    </cdr:to>
    <cdr:sp macro="" textlink="">
      <cdr:nvSpPr>
        <cdr:cNvPr id="2" name="ZoneTexte 1">
          <a:extLst xmlns:a="http://schemas.openxmlformats.org/drawingml/2006/main">
            <a:ext uri="{FF2B5EF4-FFF2-40B4-BE49-F238E27FC236}">
              <a16:creationId xmlns:a16="http://schemas.microsoft.com/office/drawing/2014/main" id="{B05D9466-CCF0-4C80-A679-F4E8E17B2218}"/>
            </a:ext>
          </a:extLst>
        </cdr:cNvPr>
        <cdr:cNvSpPr txBox="1"/>
      </cdr:nvSpPr>
      <cdr:spPr>
        <a:xfrm xmlns:a="http://schemas.openxmlformats.org/drawingml/2006/main">
          <a:off x="6092190" y="1874520"/>
          <a:ext cx="1028700" cy="720090"/>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endParaRPr lang="fr-FR" sz="1100" dirty="0"/>
        </a:p>
      </cdr:txBody>
    </cdr:sp>
  </cdr:relSizeAnchor>
  <cdr:relSizeAnchor xmlns:cdr="http://schemas.openxmlformats.org/drawingml/2006/chartDrawing">
    <cdr:from>
      <cdr:x>0.44954</cdr:x>
      <cdr:y>0.38944</cdr:y>
    </cdr:from>
    <cdr:to>
      <cdr:x>0.63303</cdr:x>
      <cdr:y>0.69041</cdr:y>
    </cdr:to>
    <cdr:pic>
      <cdr:nvPicPr>
        <cdr:cNvPr id="3" name="Image 2">
          <a:extLst xmlns:a="http://schemas.openxmlformats.org/drawingml/2006/main">
            <a:ext uri="{FF2B5EF4-FFF2-40B4-BE49-F238E27FC236}">
              <a16:creationId xmlns:a16="http://schemas.microsoft.com/office/drawing/2014/main" id="{010CE5AA-88DB-4CC6-90F3-A1AC4E60A637}"/>
            </a:ext>
          </a:extLst>
        </cdr:cNvPr>
        <cdr:cNvPicPr>
          <a:picLocks xmlns:a="http://schemas.openxmlformats.org/drawingml/2006/main" noChangeAspect="1"/>
        </cdr:cNvPicPr>
      </cdr:nvPicPr>
      <cdr:blipFill rotWithShape="1">
        <a:blip xmlns:a="http://schemas.openxmlformats.org/drawingml/2006/main" xmlns:r="http://schemas.openxmlformats.org/officeDocument/2006/relationships" r:embed="rId1">
          <a:extLst>
            <a:ext uri="{BEBA8EAE-BF5A-486C-A8C5-ECC9F3942E4B}">
              <a14:imgProps xmlns:a14="http://schemas.microsoft.com/office/drawing/2010/main">
                <a14:imgLayer r:embed="rId2">
                  <a14:imgEffect>
                    <a14:artisticPaintBrush/>
                  </a14:imgEffect>
                </a14:imgLayer>
              </a14:imgProps>
            </a:ext>
          </a:extLst>
        </a:blip>
        <a:srcRect xmlns:a="http://schemas.openxmlformats.org/drawingml/2006/main" l="9291" t="-1063" r="3130" b="8084"/>
        <a:stretch xmlns:a="http://schemas.openxmlformats.org/drawingml/2006/main"/>
      </cdr:blipFill>
      <cdr:spPr>
        <a:xfrm xmlns:a="http://schemas.openxmlformats.org/drawingml/2006/main">
          <a:off x="3528392" y="2087761"/>
          <a:ext cx="1440160" cy="1613519"/>
        </a:xfrm>
        <a:prstGeom xmlns:a="http://schemas.openxmlformats.org/drawingml/2006/main" prst="rect">
          <a:avLst/>
        </a:prstGeom>
      </cdr:spPr>
    </cdr:pic>
  </cdr:relSizeAnchor>
  <cdr:relSizeAnchor xmlns:cdr="http://schemas.openxmlformats.org/drawingml/2006/chartDrawing">
    <cdr:from>
      <cdr:x>0.76147</cdr:x>
      <cdr:y>0.38944</cdr:y>
    </cdr:from>
    <cdr:to>
      <cdr:x>0.90544</cdr:x>
      <cdr:y>0.70323</cdr:y>
    </cdr:to>
    <cdr:pic>
      <cdr:nvPicPr>
        <cdr:cNvPr id="4" name="Image 3" descr="C:\Users\DELL\AppData\Local\Microsoft\Windows\INetCache\Content.MSO\5F4E42E0.tmp">
          <a:extLst xmlns:a="http://schemas.openxmlformats.org/drawingml/2006/main">
            <a:ext uri="{FF2B5EF4-FFF2-40B4-BE49-F238E27FC236}">
              <a16:creationId xmlns:a16="http://schemas.microsoft.com/office/drawing/2014/main" id="{07EEC2FE-DCFB-4512-BA8A-AD3501AD9137}"/>
            </a:ext>
          </a:extLst>
        </cdr:cNvPr>
        <cdr:cNvPicPr/>
      </cdr:nvPicPr>
      <cdr:blipFill>
        <a:blip xmlns:a="http://schemas.openxmlformats.org/drawingml/2006/main" xmlns:r="http://schemas.openxmlformats.org/officeDocument/2006/relationships" r:embed="rId3">
          <a:extLst>
            <a:ext uri="{28A0092B-C50C-407E-A947-70E740481C1C}">
              <a14:useLocalDpi xmlns:a14="http://schemas.microsoft.com/office/drawing/2010/main" val="0"/>
            </a:ext>
          </a:extLst>
        </a:blip>
        <a:srcRect xmlns:a="http://schemas.openxmlformats.org/drawingml/2006/main"/>
        <a:stretch xmlns:a="http://schemas.openxmlformats.org/drawingml/2006/main">
          <a:fillRect/>
        </a:stretch>
      </cdr:blipFill>
      <cdr:spPr bwMode="auto">
        <a:xfrm xmlns:a="http://schemas.openxmlformats.org/drawingml/2006/main">
          <a:off x="5976664" y="2087761"/>
          <a:ext cx="1130044" cy="1682247"/>
        </a:xfrm>
        <a:prstGeom xmlns:a="http://schemas.openxmlformats.org/drawingml/2006/main" prst="rect">
          <a:avLst/>
        </a:prstGeom>
        <a:noFill xmlns:a="http://schemas.openxmlformats.org/drawingml/2006/main"/>
        <a:ln xmlns:a="http://schemas.openxmlformats.org/drawingml/2006/main">
          <a:noFill/>
        </a:ln>
      </cdr:spPr>
    </cdr:pic>
  </cdr:relSizeAnchor>
  <cdr:relSizeAnchor xmlns:cdr="http://schemas.openxmlformats.org/drawingml/2006/chartDrawing">
    <cdr:from>
      <cdr:x>0.31193</cdr:x>
      <cdr:y>0.59091</cdr:y>
    </cdr:from>
    <cdr:to>
      <cdr:x>0.40367</cdr:x>
      <cdr:y>0.6715</cdr:y>
    </cdr:to>
    <cdr:sp macro="" textlink="">
      <cdr:nvSpPr>
        <cdr:cNvPr id="5" name="Flèche : gauche 4">
          <a:extLst xmlns:a="http://schemas.openxmlformats.org/drawingml/2006/main">
            <a:ext uri="{FF2B5EF4-FFF2-40B4-BE49-F238E27FC236}">
              <a16:creationId xmlns:a16="http://schemas.microsoft.com/office/drawing/2014/main" id="{EC537F49-A90A-45D0-BD60-C370B1F4360F}"/>
            </a:ext>
          </a:extLst>
        </cdr:cNvPr>
        <cdr:cNvSpPr/>
      </cdr:nvSpPr>
      <cdr:spPr bwMode="auto">
        <a:xfrm xmlns:a="http://schemas.openxmlformats.org/drawingml/2006/main">
          <a:off x="2448272" y="3167881"/>
          <a:ext cx="720080" cy="432048"/>
        </a:xfrm>
        <a:prstGeom xmlns:a="http://schemas.openxmlformats.org/drawingml/2006/main" prst="leftArrow">
          <a:avLst/>
        </a:prstGeom>
        <a:solidFill xmlns:a="http://schemas.openxmlformats.org/drawingml/2006/main">
          <a:schemeClr val="accent1"/>
        </a:solidFill>
        <a:ln xmlns:a="http://schemas.openxmlformats.org/drawingml/2006/main" w="9525" cap="flat" cmpd="sng" algn="ctr">
          <a:solidFill>
            <a:schemeClr val="tx1"/>
          </a:solidFill>
          <a:prstDash val="solid"/>
          <a:round/>
          <a:headEnd type="none" w="med" len="med"/>
          <a:tailEnd type="none" w="med" len="med"/>
        </a:ln>
        <a:effectLst xmlns:a="http://schemas.openxmlformats.org/drawingml/2006/main"/>
      </cdr:spPr>
      <cdr:txBody>
        <a:bodyPr xmlns:a="http://schemas.openxmlformats.org/drawingml/2006/main" vertOverflow="clip" vert="horz" wrap="none" lIns="91440" tIns="45720" rIns="91440" bIns="45720" numCol="1" anchor="ctr" anchorCtr="0" compatLnSpc="1">
          <a:prstTxWarp prst="textNoShape">
            <a:avLst/>
          </a:prstTxWarp>
        </a:bodyPr>
        <a:lstStyle xmlns:a="http://schemas.openxmlformats.org/drawingml/2006/main"/>
        <a:p xmlns:a="http://schemas.openxmlformats.org/drawingml/2006/main">
          <a:endParaRPr lang="fr-FR"/>
        </a:p>
      </cdr:txBody>
    </cdr:sp>
  </cdr:relSizeAnchor>
  <cdr:relSizeAnchor xmlns:cdr="http://schemas.openxmlformats.org/drawingml/2006/chartDrawing">
    <cdr:from>
      <cdr:x>0.3211</cdr:x>
      <cdr:y>0.60435</cdr:y>
    </cdr:from>
    <cdr:to>
      <cdr:x>0.41284</cdr:x>
      <cdr:y>0.64464</cdr:y>
    </cdr:to>
    <cdr:sp macro="" textlink="">
      <cdr:nvSpPr>
        <cdr:cNvPr id="6" name="ZoneTexte 5">
          <a:extLst xmlns:a="http://schemas.openxmlformats.org/drawingml/2006/main">
            <a:ext uri="{FF2B5EF4-FFF2-40B4-BE49-F238E27FC236}">
              <a16:creationId xmlns:a16="http://schemas.microsoft.com/office/drawing/2014/main" id="{10710216-77A5-4304-8B12-F32575A3FD5C}"/>
            </a:ext>
          </a:extLst>
        </cdr:cNvPr>
        <cdr:cNvSpPr txBox="1"/>
      </cdr:nvSpPr>
      <cdr:spPr>
        <a:xfrm xmlns:a="http://schemas.openxmlformats.org/drawingml/2006/main">
          <a:off x="2520280" y="3239889"/>
          <a:ext cx="720080" cy="216024"/>
        </a:xfrm>
        <a:prstGeom xmlns:a="http://schemas.openxmlformats.org/drawingml/2006/main" prst="rect">
          <a:avLst/>
        </a:prstGeom>
      </cdr:spPr>
      <cdr:txBody>
        <a:bodyPr xmlns:a="http://schemas.openxmlformats.org/drawingml/2006/main" vertOverflow="clip" wrap="square" rtlCol="0"/>
        <a:lstStyle xmlns:a="http://schemas.openxmlformats.org/drawingml/2006/main"/>
        <a:p xmlns:a="http://schemas.openxmlformats.org/drawingml/2006/main">
          <a:r>
            <a:rPr lang="fr-FR" sz="1100" b="1" dirty="0"/>
            <a:t>16,4%</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sz="quarter" idx="1"/>
          </p:nvPr>
        </p:nvSpPr>
        <p:spPr>
          <a:xfrm>
            <a:off x="3863032" y="0"/>
            <a:ext cx="2955290" cy="495935"/>
          </a:xfrm>
          <a:prstGeom prst="rect">
            <a:avLst/>
          </a:prstGeom>
        </p:spPr>
        <p:txBody>
          <a:bodyPr vert="horz" lIns="91440" tIns="45720" rIns="91440" bIns="45720" rtlCol="0"/>
          <a:lstStyle>
            <a:lvl1pPr algn="r">
              <a:defRPr sz="1200"/>
            </a:lvl1pPr>
          </a:lstStyle>
          <a:p>
            <a:fld id="{64B3A322-4A57-4DC2-BFFF-431F0CAA92EE}" type="datetimeFigureOut">
              <a:rPr lang="fr-FR" smtClean="0"/>
              <a:pPr/>
              <a:t>07/11/2023</a:t>
            </a:fld>
            <a:endParaRPr lang="fr-FR"/>
          </a:p>
        </p:txBody>
      </p:sp>
      <p:sp>
        <p:nvSpPr>
          <p:cNvPr id="4" name="Espace réservé du pied de page 3"/>
          <p:cNvSpPr>
            <a:spLocks noGrp="1"/>
          </p:cNvSpPr>
          <p:nvPr>
            <p:ph type="ftr" sz="quarter" idx="2"/>
          </p:nvPr>
        </p:nvSpPr>
        <p:spPr>
          <a:xfrm>
            <a:off x="0" y="9421044"/>
            <a:ext cx="2955290" cy="495935"/>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p:cNvSpPr>
            <a:spLocks noGrp="1"/>
          </p:cNvSpPr>
          <p:nvPr>
            <p:ph type="sldNum" sz="quarter" idx="3"/>
          </p:nvPr>
        </p:nvSpPr>
        <p:spPr>
          <a:xfrm>
            <a:off x="3863032" y="9421044"/>
            <a:ext cx="2955290" cy="495935"/>
          </a:xfrm>
          <a:prstGeom prst="rect">
            <a:avLst/>
          </a:prstGeom>
        </p:spPr>
        <p:txBody>
          <a:bodyPr vert="horz" lIns="91440" tIns="45720" rIns="91440" bIns="45720" rtlCol="0" anchor="b"/>
          <a:lstStyle>
            <a:lvl1pPr algn="r">
              <a:defRPr sz="1200"/>
            </a:lvl1pPr>
          </a:lstStyle>
          <a:p>
            <a:fld id="{988FC963-6C9F-437F-A508-58CA334CCB74}" type="slidenum">
              <a:rPr lang="fr-FR" smtClean="0"/>
              <a:pPr/>
              <a:t>‹N°›</a:t>
            </a:fld>
            <a:endParaRPr lang="fr-FR"/>
          </a:p>
        </p:txBody>
      </p:sp>
    </p:spTree>
    <p:extLst>
      <p:ext uri="{BB962C8B-B14F-4D97-AF65-F5344CB8AC3E}">
        <p14:creationId xmlns:p14="http://schemas.microsoft.com/office/powerpoint/2010/main" val="15109158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55290" cy="495935"/>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63032" y="0"/>
            <a:ext cx="2955290" cy="495935"/>
          </a:xfrm>
          <a:prstGeom prst="rect">
            <a:avLst/>
          </a:prstGeom>
        </p:spPr>
        <p:txBody>
          <a:bodyPr vert="horz" lIns="91440" tIns="45720" rIns="91440" bIns="45720" rtlCol="0"/>
          <a:lstStyle>
            <a:lvl1pPr algn="r">
              <a:defRPr sz="1200"/>
            </a:lvl1pPr>
          </a:lstStyle>
          <a:p>
            <a:fld id="{DBC10C41-FD56-4B08-BD44-206D998B25A0}" type="datetimeFigureOut">
              <a:rPr lang="fr-FR" smtClean="0"/>
              <a:pPr/>
              <a:t>07/11/2023</a:t>
            </a:fld>
            <a:endParaRPr lang="fr-FR"/>
          </a:p>
        </p:txBody>
      </p:sp>
      <p:sp>
        <p:nvSpPr>
          <p:cNvPr id="4" name="Espace réservé de l'image des diapositives 3"/>
          <p:cNvSpPr>
            <a:spLocks noGrp="1" noRot="1" noChangeAspect="1"/>
          </p:cNvSpPr>
          <p:nvPr>
            <p:ph type="sldImg" idx="2"/>
          </p:nvPr>
        </p:nvSpPr>
        <p:spPr>
          <a:xfrm>
            <a:off x="930275" y="744538"/>
            <a:ext cx="4959350" cy="3719512"/>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1990" y="4711383"/>
            <a:ext cx="5455920" cy="4463415"/>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9421044"/>
            <a:ext cx="2955290" cy="495935"/>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63032" y="9421044"/>
            <a:ext cx="2955290" cy="495935"/>
          </a:xfrm>
          <a:prstGeom prst="rect">
            <a:avLst/>
          </a:prstGeom>
        </p:spPr>
        <p:txBody>
          <a:bodyPr vert="horz" lIns="91440" tIns="45720" rIns="91440" bIns="45720" rtlCol="0" anchor="b"/>
          <a:lstStyle>
            <a:lvl1pPr algn="r">
              <a:defRPr sz="1200"/>
            </a:lvl1pPr>
          </a:lstStyle>
          <a:p>
            <a:fld id="{68324C11-7A98-4F30-B6FF-C9503C2BFFC4}" type="slidenum">
              <a:rPr lang="fr-FR" smtClean="0"/>
              <a:pPr/>
              <a:t>‹N°›</a:t>
            </a:fld>
            <a:endParaRPr lang="fr-FR"/>
          </a:p>
        </p:txBody>
      </p:sp>
    </p:spTree>
    <p:extLst>
      <p:ext uri="{BB962C8B-B14F-4D97-AF65-F5344CB8AC3E}">
        <p14:creationId xmlns:p14="http://schemas.microsoft.com/office/powerpoint/2010/main" val="30749875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sz="1400" b="0" dirty="0"/>
          </a:p>
        </p:txBody>
      </p:sp>
      <p:sp>
        <p:nvSpPr>
          <p:cNvPr id="4" name="Espace réservé du numéro de diapositive 3"/>
          <p:cNvSpPr>
            <a:spLocks noGrp="1"/>
          </p:cNvSpPr>
          <p:nvPr>
            <p:ph type="sldNum" sz="quarter" idx="10"/>
          </p:nvPr>
        </p:nvSpPr>
        <p:spPr/>
        <p:txBody>
          <a:bodyPr/>
          <a:lstStyle/>
          <a:p>
            <a:fld id="{68324C11-7A98-4F30-B6FF-C9503C2BFFC4}" type="slidenum">
              <a:rPr lang="fr-FR" smtClean="0"/>
              <a:pPr/>
              <a:t>1</a:t>
            </a:fld>
            <a:endParaRPr lang="fr-F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endParaRPr lang="fr-FR" dirty="0"/>
          </a:p>
        </p:txBody>
      </p:sp>
      <p:sp>
        <p:nvSpPr>
          <p:cNvPr id="4" name="Espace réservé du numéro de diapositive 3"/>
          <p:cNvSpPr>
            <a:spLocks noGrp="1"/>
          </p:cNvSpPr>
          <p:nvPr>
            <p:ph type="sldNum" sz="quarter" idx="10"/>
          </p:nvPr>
        </p:nvSpPr>
        <p:spPr/>
        <p:txBody>
          <a:bodyPr/>
          <a:lstStyle/>
          <a:p>
            <a:fld id="{68324C11-7A98-4F30-B6FF-C9503C2BFFC4}" type="slidenum">
              <a:rPr lang="fr-FR" smtClean="0"/>
              <a:pPr/>
              <a:t>12</a:t>
            </a:fld>
            <a:endParaRPr lang="fr-F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err="1"/>
              <a:t>household</a:t>
            </a:r>
            <a:r>
              <a:rPr lang="fr-FR" dirty="0"/>
              <a:t> </a:t>
            </a:r>
            <a:r>
              <a:rPr lang="fr-FR" dirty="0" err="1"/>
              <a:t>furniture</a:t>
            </a:r>
            <a:r>
              <a:rPr lang="fr-FR" dirty="0"/>
              <a:t>   </a:t>
            </a:r>
            <a:r>
              <a:rPr lang="ar-MA" dirty="0"/>
              <a:t>الأثاث المنزلي</a:t>
            </a:r>
            <a:endParaRPr lang="fr-MA" dirty="0"/>
          </a:p>
          <a:p>
            <a:r>
              <a:rPr lang="fr-FR" dirty="0" err="1"/>
              <a:t>linear</a:t>
            </a:r>
            <a:r>
              <a:rPr lang="fr-FR" dirty="0"/>
              <a:t> </a:t>
            </a:r>
            <a:r>
              <a:rPr lang="fr-FR"/>
              <a:t>depreciation</a:t>
            </a:r>
            <a:endParaRPr lang="fr-FR" dirty="0"/>
          </a:p>
        </p:txBody>
      </p:sp>
      <p:sp>
        <p:nvSpPr>
          <p:cNvPr id="4" name="Espace réservé du numéro de diapositive 3"/>
          <p:cNvSpPr>
            <a:spLocks noGrp="1"/>
          </p:cNvSpPr>
          <p:nvPr>
            <p:ph type="sldNum" sz="quarter" idx="10"/>
          </p:nvPr>
        </p:nvSpPr>
        <p:spPr/>
        <p:txBody>
          <a:bodyPr/>
          <a:lstStyle/>
          <a:p>
            <a:fld id="{68324C11-7A98-4F30-B6FF-C9503C2BFFC4}" type="slidenum">
              <a:rPr lang="fr-FR" smtClean="0"/>
              <a:pPr/>
              <a:t>14</a:t>
            </a:fld>
            <a:endParaRPr lang="fr-F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8324C11-7A98-4F30-B6FF-C9503C2BFFC4}" type="slidenum">
              <a:rPr lang="fr-FR" smtClean="0"/>
              <a:pPr/>
              <a:t>17</a:t>
            </a:fld>
            <a:endParaRPr lang="fr-FR"/>
          </a:p>
        </p:txBody>
      </p:sp>
    </p:spTree>
    <p:extLst>
      <p:ext uri="{BB962C8B-B14F-4D97-AF65-F5344CB8AC3E}">
        <p14:creationId xmlns:p14="http://schemas.microsoft.com/office/powerpoint/2010/main" val="24426818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8324C11-7A98-4F30-B6FF-C9503C2BFFC4}" type="slidenum">
              <a:rPr lang="fr-FR" smtClean="0"/>
              <a:pPr/>
              <a:t>18</a:t>
            </a:fld>
            <a:endParaRPr lang="fr-FR"/>
          </a:p>
        </p:txBody>
      </p:sp>
    </p:spTree>
    <p:extLst>
      <p:ext uri="{BB962C8B-B14F-4D97-AF65-F5344CB8AC3E}">
        <p14:creationId xmlns:p14="http://schemas.microsoft.com/office/powerpoint/2010/main" val="72340064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8324C11-7A98-4F30-B6FF-C9503C2BFFC4}" type="slidenum">
              <a:rPr lang="fr-FR" smtClean="0"/>
              <a:pPr/>
              <a:t>19</a:t>
            </a:fld>
            <a:endParaRPr lang="fr-FR"/>
          </a:p>
        </p:txBody>
      </p:sp>
    </p:spTree>
    <p:extLst>
      <p:ext uri="{BB962C8B-B14F-4D97-AF65-F5344CB8AC3E}">
        <p14:creationId xmlns:p14="http://schemas.microsoft.com/office/powerpoint/2010/main" val="16796622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r"/>
            <a:endParaRPr lang="fr-FR" dirty="0"/>
          </a:p>
        </p:txBody>
      </p:sp>
      <p:sp>
        <p:nvSpPr>
          <p:cNvPr id="4" name="Espace réservé du numéro de diapositive 3"/>
          <p:cNvSpPr>
            <a:spLocks noGrp="1"/>
          </p:cNvSpPr>
          <p:nvPr>
            <p:ph type="sldNum" sz="quarter" idx="10"/>
          </p:nvPr>
        </p:nvSpPr>
        <p:spPr/>
        <p:txBody>
          <a:bodyPr/>
          <a:lstStyle/>
          <a:p>
            <a:fld id="{68324C11-7A98-4F30-B6FF-C9503C2BFFC4}" type="slidenum">
              <a:rPr lang="fr-FR" smtClean="0"/>
              <a:pPr/>
              <a:t>3</a:t>
            </a:fld>
            <a:endParaRPr lang="fr-F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a:t>« Production et consommation des ménages, Proposition de méthodologie des comptes satellites des ménages », Eurostat 2003 ;</a:t>
            </a:r>
            <a:r>
              <a:rPr lang="ar-MA" dirty="0"/>
              <a:t>؛</a:t>
            </a:r>
            <a:endParaRPr lang="fr-MA" dirty="0"/>
          </a:p>
          <a:p>
            <a:r>
              <a:rPr lang="fr-FR" sz="1200" dirty="0"/>
              <a:t>Guide de la CEE-ONU sur la valorisation du travail domestique non rémunéré, 2017</a:t>
            </a:r>
          </a:p>
          <a:p>
            <a:r>
              <a:rPr lang="fr-FR" sz="1200" dirty="0"/>
              <a:t>Note d'orientation sur les activités non rémunérées des ménages, </a:t>
            </a:r>
            <a:r>
              <a:rPr lang="en-US" sz="1200" b="1" i="0" kern="1200" dirty="0" err="1">
                <a:solidFill>
                  <a:schemeClr val="tx1"/>
                </a:solidFill>
                <a:latin typeface="+mn-lt"/>
                <a:ea typeface="+mn-ea"/>
                <a:cs typeface="+mn-cs"/>
              </a:rPr>
              <a:t>Intersecretariat</a:t>
            </a:r>
            <a:r>
              <a:rPr lang="en-US" sz="1200" b="1" i="0" kern="1200" dirty="0">
                <a:solidFill>
                  <a:schemeClr val="tx1"/>
                </a:solidFill>
                <a:latin typeface="+mn-lt"/>
                <a:ea typeface="+mn-ea"/>
                <a:cs typeface="+mn-cs"/>
              </a:rPr>
              <a:t> Working Group on National Accounts </a:t>
            </a:r>
            <a:r>
              <a:rPr lang="fr-FR" sz="1200" dirty="0"/>
              <a:t>ISWGNA, sur le bien-être et la durabilité</a:t>
            </a:r>
          </a:p>
          <a:p>
            <a:pPr marL="0" marR="0" indent="0" algn="l" defTabSz="914400" rtl="0" eaLnBrk="1" fontAlgn="auto" latinLnBrk="0" hangingPunct="1">
              <a:lnSpc>
                <a:spcPct val="100000"/>
              </a:lnSpc>
              <a:spcBef>
                <a:spcPts val="0"/>
              </a:spcBef>
              <a:spcAft>
                <a:spcPts val="0"/>
              </a:spcAft>
              <a:buClrTx/>
              <a:buSzTx/>
              <a:buFontTx/>
              <a:buNone/>
              <a:tabLst/>
              <a:defRPr/>
            </a:pPr>
            <a:endParaRPr lang="fr-MA" dirty="0"/>
          </a:p>
        </p:txBody>
      </p:sp>
      <p:sp>
        <p:nvSpPr>
          <p:cNvPr id="4" name="Espace réservé du numéro de diapositive 3"/>
          <p:cNvSpPr>
            <a:spLocks noGrp="1"/>
          </p:cNvSpPr>
          <p:nvPr>
            <p:ph type="sldNum" sz="quarter" idx="5"/>
          </p:nvPr>
        </p:nvSpPr>
        <p:spPr/>
        <p:txBody>
          <a:bodyPr/>
          <a:lstStyle/>
          <a:p>
            <a:fld id="{68324C11-7A98-4F30-B6FF-C9503C2BFFC4}" type="slidenum">
              <a:rPr lang="fr-FR" smtClean="0"/>
              <a:pPr/>
              <a:t>4</a:t>
            </a:fld>
            <a:endParaRPr lang="fr-FR"/>
          </a:p>
        </p:txBody>
      </p:sp>
    </p:spTree>
    <p:extLst>
      <p:ext uri="{BB962C8B-B14F-4D97-AF65-F5344CB8AC3E}">
        <p14:creationId xmlns:p14="http://schemas.microsoft.com/office/powerpoint/2010/main" val="10156687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r>
              <a:rPr lang="fr-FR" dirty="0"/>
              <a:t>reconnaît les limites de cette approche et suggère l'utilisation de comptes satellites pour étendre la capacité analytique de la comptabilité nationale à certains domaines d'intérêt social.</a:t>
            </a:r>
          </a:p>
        </p:txBody>
      </p:sp>
      <p:sp>
        <p:nvSpPr>
          <p:cNvPr id="4" name="Espace réservé du numéro de diapositive 3"/>
          <p:cNvSpPr>
            <a:spLocks noGrp="1"/>
          </p:cNvSpPr>
          <p:nvPr>
            <p:ph type="sldNum" sz="quarter" idx="10"/>
          </p:nvPr>
        </p:nvSpPr>
        <p:spPr/>
        <p:txBody>
          <a:bodyPr/>
          <a:lstStyle/>
          <a:p>
            <a:fld id="{68324C11-7A98-4F30-B6FF-C9503C2BFFC4}" type="slidenum">
              <a:rPr lang="fr-FR" smtClean="0"/>
              <a:pPr/>
              <a:t>5</a:t>
            </a:fld>
            <a:endParaRPr lang="fr-F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algn="r"/>
            <a:endParaRPr lang="fr-FR" dirty="0"/>
          </a:p>
        </p:txBody>
      </p:sp>
      <p:sp>
        <p:nvSpPr>
          <p:cNvPr id="4" name="Espace réservé du numéro de diapositive 3"/>
          <p:cNvSpPr>
            <a:spLocks noGrp="1"/>
          </p:cNvSpPr>
          <p:nvPr>
            <p:ph type="sldNum" sz="quarter" idx="5"/>
          </p:nvPr>
        </p:nvSpPr>
        <p:spPr/>
        <p:txBody>
          <a:bodyPr/>
          <a:lstStyle/>
          <a:p>
            <a:fld id="{68324C11-7A98-4F30-B6FF-C9503C2BFFC4}" type="slidenum">
              <a:rPr lang="fr-FR" smtClean="0"/>
              <a:pPr/>
              <a:t>6</a:t>
            </a:fld>
            <a:endParaRPr lang="fr-FR"/>
          </a:p>
        </p:txBody>
      </p:sp>
    </p:spTree>
    <p:extLst>
      <p:ext uri="{BB962C8B-B14F-4D97-AF65-F5344CB8AC3E}">
        <p14:creationId xmlns:p14="http://schemas.microsoft.com/office/powerpoint/2010/main" val="39074709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68324C11-7A98-4F30-B6FF-C9503C2BFFC4}" type="slidenum">
              <a:rPr lang="fr-FR" smtClean="0"/>
              <a:pPr/>
              <a:t>7</a:t>
            </a:fld>
            <a:endParaRPr lang="fr-FR"/>
          </a:p>
        </p:txBody>
      </p:sp>
    </p:spTree>
    <p:extLst>
      <p:ext uri="{BB962C8B-B14F-4D97-AF65-F5344CB8AC3E}">
        <p14:creationId xmlns:p14="http://schemas.microsoft.com/office/powerpoint/2010/main" val="390747093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fr-FR" dirty="0"/>
              <a:t>Nombre d'enfants pris en charge</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Ou le nombre de repas préparés. </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La question reste de savoir quel est l'équivalent sur le marché du service produit.</a:t>
            </a:r>
          </a:p>
          <a:p>
            <a:pPr marL="0" marR="0" indent="0" algn="l" defTabSz="914400" rtl="0" eaLnBrk="1" fontAlgn="auto" latinLnBrk="0" hangingPunct="1">
              <a:lnSpc>
                <a:spcPct val="100000"/>
              </a:lnSpc>
              <a:spcBef>
                <a:spcPts val="0"/>
              </a:spcBef>
              <a:spcAft>
                <a:spcPts val="0"/>
              </a:spcAft>
              <a:buClrTx/>
              <a:buSzTx/>
              <a:buFontTx/>
              <a:buNone/>
              <a:tabLst/>
              <a:defRPr/>
            </a:pPr>
            <a:r>
              <a:rPr lang="fr-FR" dirty="0"/>
              <a:t>Certains s'opposent à tout type d'évaluation des ménages en raison des difficultés liées à l'application du prix du marché à la production sans aucune information sur la variation de qualité entre les ménages.</a:t>
            </a:r>
          </a:p>
        </p:txBody>
      </p:sp>
      <p:sp>
        <p:nvSpPr>
          <p:cNvPr id="4" name="Espace réservé du numéro de diapositive 3"/>
          <p:cNvSpPr>
            <a:spLocks noGrp="1"/>
          </p:cNvSpPr>
          <p:nvPr>
            <p:ph type="sldNum" sz="quarter" idx="5"/>
          </p:nvPr>
        </p:nvSpPr>
        <p:spPr/>
        <p:txBody>
          <a:bodyPr/>
          <a:lstStyle/>
          <a:p>
            <a:fld id="{68324C11-7A98-4F30-B6FF-C9503C2BFFC4}" type="slidenum">
              <a:rPr lang="fr-FR" smtClean="0"/>
              <a:pPr/>
              <a:t>8</a:t>
            </a:fld>
            <a:endParaRPr lang="fr-FR"/>
          </a:p>
        </p:txBody>
      </p:sp>
    </p:spTree>
    <p:extLst>
      <p:ext uri="{BB962C8B-B14F-4D97-AF65-F5344CB8AC3E}">
        <p14:creationId xmlns:p14="http://schemas.microsoft.com/office/powerpoint/2010/main" val="40891818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l"/>
            <a:r>
              <a:rPr lang="fr-FR" dirty="0"/>
              <a:t>Le temps consacré au travail non rémunéré est un coût</a:t>
            </a:r>
          </a:p>
          <a:p>
            <a:pPr algn="l"/>
            <a:r>
              <a:rPr lang="fr-FR" dirty="0"/>
              <a:t>Méthode d'évaluation: Méthode du coût d’opportunité Méthode du coût de remplacement Elle repose sur l’hypothèse que les familles économisent de l’argent en effectuant elles-mêmes les tâches ménagères plutôt qu’en achetant des services marchands ou en embauchant quelqu’un d’autre pour effectuer les tâches ménagères. coût d'opportunité. Le problème le plus évident de cette méthode est qu’elle donne des valeurs différentes pour des produits similaires selon la personne qui a effectué le travail. De plus, les personnes en situation réelle n’ont souvent pas la liberté de choisir le nombre d’heures qu’elles travaillent.</a:t>
            </a:r>
            <a:r>
              <a:rPr lang="ar-MA" dirty="0"/>
              <a:t> </a:t>
            </a:r>
            <a:endParaRPr lang="fr-MA" dirty="0"/>
          </a:p>
        </p:txBody>
      </p:sp>
      <p:sp>
        <p:nvSpPr>
          <p:cNvPr id="4" name="Espace réservé du numéro de diapositive 3"/>
          <p:cNvSpPr>
            <a:spLocks noGrp="1"/>
          </p:cNvSpPr>
          <p:nvPr>
            <p:ph type="sldNum" sz="quarter" idx="10"/>
          </p:nvPr>
        </p:nvSpPr>
        <p:spPr/>
        <p:txBody>
          <a:bodyPr/>
          <a:lstStyle/>
          <a:p>
            <a:fld id="{68324C11-7A98-4F30-B6FF-C9503C2BFFC4}" type="slidenum">
              <a:rPr lang="fr-FR" smtClean="0"/>
              <a:pPr/>
              <a:t>10</a:t>
            </a:fld>
            <a:endParaRPr lang="fr-F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normAutofit/>
          </a:bodyPr>
          <a:lstStyle/>
          <a:p>
            <a:pPr algn="l"/>
            <a:r>
              <a:rPr lang="fr-FR" dirty="0"/>
              <a:t>La première option consiste à utiliser les salaires des travailleurs spécialisés des entreprises marchandes. La raison pourrait être que les travailleurs spécialisés dans certains métiers exercent des activités similaires à celles exercées dans les familles, sur</a:t>
            </a:r>
          </a:p>
          <a:p>
            <a:pPr algn="l"/>
            <a:r>
              <a:rPr lang="fr-FR" dirty="0"/>
              <a:t>par exemple. Cuisinière dans un restaurant, infirmière dans une crèche,</a:t>
            </a:r>
          </a:p>
          <a:p>
            <a:pPr algn="l"/>
            <a:r>
              <a:rPr lang="fr-FR" dirty="0"/>
              <a:t>La deuxième possibilité est d'utiliser les salaires des travailleurs spécialisés à domicile. On peut acheter les services d'un travailleur professionnel qui vient travailler à la maison comme nettoyeur, laveur de vitres, infirmier, jardinier, tuteur, plombier,</a:t>
            </a:r>
          </a:p>
          <a:p>
            <a:pPr algn="l"/>
            <a:r>
              <a:rPr lang="fr-FR" dirty="0"/>
              <a:t>La troisième option consiste à utiliser les salaires des travailleurs généraux ou polyvalents.</a:t>
            </a:r>
          </a:p>
        </p:txBody>
      </p:sp>
      <p:sp>
        <p:nvSpPr>
          <p:cNvPr id="4" name="Espace réservé du numéro de diapositive 3"/>
          <p:cNvSpPr>
            <a:spLocks noGrp="1"/>
          </p:cNvSpPr>
          <p:nvPr>
            <p:ph type="sldNum" sz="quarter" idx="10"/>
          </p:nvPr>
        </p:nvSpPr>
        <p:spPr/>
        <p:txBody>
          <a:bodyPr/>
          <a:lstStyle/>
          <a:p>
            <a:fld id="{68324C11-7A98-4F30-B6FF-C9503C2BFFC4}" type="slidenum">
              <a:rPr lang="fr-FR" smtClean="0"/>
              <a:pPr/>
              <a:t>11</a:t>
            </a:fld>
            <a:endParaRPr lang="fr-F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e la date 9"/>
          <p:cNvSpPr>
            <a:spLocks noGrp="1" noChangeArrowheads="1"/>
          </p:cNvSpPr>
          <p:nvPr>
            <p:ph type="dt" sz="half" idx="10"/>
          </p:nvPr>
        </p:nvSpPr>
        <p:spPr>
          <a:ln/>
        </p:spPr>
        <p:txBody>
          <a:bodyPr/>
          <a:lstStyle>
            <a:lvl1pPr>
              <a:defRPr/>
            </a:lvl1pPr>
          </a:lstStyle>
          <a:p>
            <a:fld id="{E43DC4EC-F98B-4A2D-BBA1-9597D5E8A101}" type="datetimeFigureOut">
              <a:rPr lang="fr-FR" smtClean="0"/>
              <a:pPr/>
              <a:t>07/11/2023</a:t>
            </a:fld>
            <a:endParaRPr lang="fr-FR"/>
          </a:p>
        </p:txBody>
      </p:sp>
      <p:sp>
        <p:nvSpPr>
          <p:cNvPr id="5" name="Espace réservé du numéro de diapositive 10"/>
          <p:cNvSpPr>
            <a:spLocks noGrp="1" noChangeArrowheads="1"/>
          </p:cNvSpPr>
          <p:nvPr>
            <p:ph type="sldNum" sz="quarter" idx="11"/>
          </p:nvPr>
        </p:nvSpPr>
        <p:spPr>
          <a:ln/>
        </p:spPr>
        <p:txBody>
          <a:bodyPr/>
          <a:lstStyle>
            <a:lvl1pPr>
              <a:defRPr/>
            </a:lvl1pPr>
          </a:lstStyle>
          <a:p>
            <a:fld id="{C1863648-9FBB-45FC-96E0-80CEE5707984}" type="slidenum">
              <a:rPr lang="fr-FR" smtClean="0"/>
              <a:pPr/>
              <a:t>‹N°›</a:t>
            </a:fld>
            <a:endParaRPr lang="fr-FR"/>
          </a:p>
        </p:txBody>
      </p:sp>
    </p:spTree>
  </p:cSld>
  <p:clrMapOvr>
    <a:masterClrMapping/>
  </p:clrMapOvr>
  <p:transition>
    <p:wipe dir="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9"/>
          <p:cNvSpPr>
            <a:spLocks noGrp="1" noChangeArrowheads="1"/>
          </p:cNvSpPr>
          <p:nvPr>
            <p:ph type="dt" sz="half" idx="10"/>
          </p:nvPr>
        </p:nvSpPr>
        <p:spPr>
          <a:ln/>
        </p:spPr>
        <p:txBody>
          <a:bodyPr/>
          <a:lstStyle>
            <a:lvl1pPr>
              <a:defRPr/>
            </a:lvl1pPr>
          </a:lstStyle>
          <a:p>
            <a:fld id="{E43DC4EC-F98B-4A2D-BBA1-9597D5E8A101}" type="datetimeFigureOut">
              <a:rPr lang="fr-FR" smtClean="0"/>
              <a:pPr/>
              <a:t>07/11/2023</a:t>
            </a:fld>
            <a:endParaRPr lang="fr-FR"/>
          </a:p>
        </p:txBody>
      </p:sp>
      <p:sp>
        <p:nvSpPr>
          <p:cNvPr id="5" name="Espace réservé du numéro de diapositive 10"/>
          <p:cNvSpPr>
            <a:spLocks noGrp="1" noChangeArrowheads="1"/>
          </p:cNvSpPr>
          <p:nvPr>
            <p:ph type="sldNum" sz="quarter" idx="11"/>
          </p:nvPr>
        </p:nvSpPr>
        <p:spPr>
          <a:ln/>
        </p:spPr>
        <p:txBody>
          <a:bodyPr/>
          <a:lstStyle>
            <a:lvl1pPr>
              <a:defRPr/>
            </a:lvl1pPr>
          </a:lstStyle>
          <a:p>
            <a:fld id="{C1863648-9FBB-45FC-96E0-80CEE5707984}" type="slidenum">
              <a:rPr lang="fr-FR" smtClean="0"/>
              <a:pPr/>
              <a:t>‹N°›</a:t>
            </a:fld>
            <a:endParaRPr lang="fr-FR"/>
          </a:p>
        </p:txBody>
      </p:sp>
    </p:spTree>
  </p:cSld>
  <p:clrMapOvr>
    <a:masterClrMapping/>
  </p:clrMapOvr>
  <p:transition>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5175"/>
            <a:ext cx="2057400" cy="5360988"/>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5175"/>
            <a:ext cx="6019800" cy="536098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9"/>
          <p:cNvSpPr>
            <a:spLocks noGrp="1" noChangeArrowheads="1"/>
          </p:cNvSpPr>
          <p:nvPr>
            <p:ph type="dt" sz="half" idx="10"/>
          </p:nvPr>
        </p:nvSpPr>
        <p:spPr>
          <a:ln/>
        </p:spPr>
        <p:txBody>
          <a:bodyPr/>
          <a:lstStyle>
            <a:lvl1pPr>
              <a:defRPr/>
            </a:lvl1pPr>
          </a:lstStyle>
          <a:p>
            <a:fld id="{E43DC4EC-F98B-4A2D-BBA1-9597D5E8A101}" type="datetimeFigureOut">
              <a:rPr lang="fr-FR" smtClean="0"/>
              <a:pPr/>
              <a:t>07/11/2023</a:t>
            </a:fld>
            <a:endParaRPr lang="fr-FR"/>
          </a:p>
        </p:txBody>
      </p:sp>
      <p:sp>
        <p:nvSpPr>
          <p:cNvPr id="5" name="Espace réservé du numéro de diapositive 10"/>
          <p:cNvSpPr>
            <a:spLocks noGrp="1" noChangeArrowheads="1"/>
          </p:cNvSpPr>
          <p:nvPr>
            <p:ph type="sldNum" sz="quarter" idx="11"/>
          </p:nvPr>
        </p:nvSpPr>
        <p:spPr>
          <a:ln/>
        </p:spPr>
        <p:txBody>
          <a:bodyPr/>
          <a:lstStyle>
            <a:lvl1pPr>
              <a:defRPr/>
            </a:lvl1pPr>
          </a:lstStyle>
          <a:p>
            <a:fld id="{C1863648-9FBB-45FC-96E0-80CEE5707984}" type="slidenum">
              <a:rPr lang="fr-FR" smtClean="0"/>
              <a:pPr/>
              <a:t>‹N°›</a:t>
            </a:fld>
            <a:endParaRPr lang="fr-FR"/>
          </a:p>
        </p:txBody>
      </p:sp>
    </p:spTree>
  </p:cSld>
  <p:clrMapOvr>
    <a:masterClrMapping/>
  </p:clrMapOvr>
  <p:transition>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re et tableau">
    <p:spTree>
      <p:nvGrpSpPr>
        <p:cNvPr id="1" name=""/>
        <p:cNvGrpSpPr/>
        <p:nvPr/>
      </p:nvGrpSpPr>
      <p:grpSpPr>
        <a:xfrm>
          <a:off x="0" y="0"/>
          <a:ext cx="0" cy="0"/>
          <a:chOff x="0" y="0"/>
          <a:chExt cx="0" cy="0"/>
        </a:xfrm>
      </p:grpSpPr>
      <p:sp>
        <p:nvSpPr>
          <p:cNvPr id="2" name="Titre 1"/>
          <p:cNvSpPr>
            <a:spLocks noGrp="1"/>
          </p:cNvSpPr>
          <p:nvPr>
            <p:ph type="title"/>
          </p:nvPr>
        </p:nvSpPr>
        <p:spPr>
          <a:xfrm>
            <a:off x="1187450" y="765175"/>
            <a:ext cx="6985000" cy="1143000"/>
          </a:xfrm>
        </p:spPr>
        <p:txBody>
          <a:bodyPr/>
          <a:lstStyle/>
          <a:p>
            <a:r>
              <a:rPr lang="fr-FR"/>
              <a:t>Cliquez pour modifier le style du titre</a:t>
            </a:r>
          </a:p>
        </p:txBody>
      </p:sp>
      <p:sp>
        <p:nvSpPr>
          <p:cNvPr id="3" name="Espace réservé du tableau 2"/>
          <p:cNvSpPr>
            <a:spLocks noGrp="1"/>
          </p:cNvSpPr>
          <p:nvPr>
            <p:ph type="tbl" idx="1"/>
          </p:nvPr>
        </p:nvSpPr>
        <p:spPr>
          <a:xfrm>
            <a:off x="457200" y="2133600"/>
            <a:ext cx="8229600" cy="3992563"/>
          </a:xfrm>
        </p:spPr>
        <p:txBody>
          <a:bodyPr/>
          <a:lstStyle/>
          <a:p>
            <a:pPr lvl="0"/>
            <a:r>
              <a:rPr lang="fr-FR" noProof="0"/>
              <a:t>Cliquez sur l'icône pour ajouter un tableau</a:t>
            </a:r>
          </a:p>
        </p:txBody>
      </p:sp>
      <p:sp>
        <p:nvSpPr>
          <p:cNvPr id="4" name="Espace réservé de la date 9"/>
          <p:cNvSpPr>
            <a:spLocks noGrp="1" noChangeArrowheads="1"/>
          </p:cNvSpPr>
          <p:nvPr>
            <p:ph type="dt" sz="half" idx="10"/>
          </p:nvPr>
        </p:nvSpPr>
        <p:spPr>
          <a:ln/>
        </p:spPr>
        <p:txBody>
          <a:bodyPr/>
          <a:lstStyle>
            <a:lvl1pPr>
              <a:defRPr/>
            </a:lvl1pPr>
          </a:lstStyle>
          <a:p>
            <a:fld id="{E43DC4EC-F98B-4A2D-BBA1-9597D5E8A101}" type="datetimeFigureOut">
              <a:rPr lang="fr-FR" smtClean="0"/>
              <a:pPr/>
              <a:t>07/11/2023</a:t>
            </a:fld>
            <a:endParaRPr lang="fr-FR"/>
          </a:p>
        </p:txBody>
      </p:sp>
      <p:sp>
        <p:nvSpPr>
          <p:cNvPr id="5" name="Espace réservé du numéro de diapositive 10"/>
          <p:cNvSpPr>
            <a:spLocks noGrp="1" noChangeArrowheads="1"/>
          </p:cNvSpPr>
          <p:nvPr>
            <p:ph type="sldNum" sz="quarter" idx="11"/>
          </p:nvPr>
        </p:nvSpPr>
        <p:spPr>
          <a:ln/>
        </p:spPr>
        <p:txBody>
          <a:bodyPr/>
          <a:lstStyle>
            <a:lvl1pPr>
              <a:defRPr/>
            </a:lvl1pPr>
          </a:lstStyle>
          <a:p>
            <a:fld id="{C1863648-9FBB-45FC-96E0-80CEE5707984}" type="slidenum">
              <a:rPr lang="fr-FR" smtClean="0"/>
              <a:pPr/>
              <a:t>‹N°›</a:t>
            </a:fld>
            <a:endParaRPr lang="fr-FR"/>
          </a:p>
        </p:txBody>
      </p:sp>
    </p:spTree>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reserve="1">
  <p:cSld name="Titre et contenu sur texte">
    <p:spTree>
      <p:nvGrpSpPr>
        <p:cNvPr id="1" name=""/>
        <p:cNvGrpSpPr/>
        <p:nvPr/>
      </p:nvGrpSpPr>
      <p:grpSpPr>
        <a:xfrm>
          <a:off x="0" y="0"/>
          <a:ext cx="0" cy="0"/>
          <a:chOff x="0" y="0"/>
          <a:chExt cx="0" cy="0"/>
        </a:xfrm>
      </p:grpSpPr>
      <p:sp>
        <p:nvSpPr>
          <p:cNvPr id="2" name="Titre 1"/>
          <p:cNvSpPr>
            <a:spLocks noGrp="1"/>
          </p:cNvSpPr>
          <p:nvPr>
            <p:ph type="title"/>
          </p:nvPr>
        </p:nvSpPr>
        <p:spPr>
          <a:xfrm>
            <a:off x="1187450" y="765175"/>
            <a:ext cx="6985000" cy="1143000"/>
          </a:xfrm>
        </p:spPr>
        <p:txBody>
          <a:bodyPr/>
          <a:lstStyle/>
          <a:p>
            <a:r>
              <a:rPr lang="fr-FR"/>
              <a:t>Cliquez pour modifier le style du titre</a:t>
            </a:r>
          </a:p>
        </p:txBody>
      </p:sp>
      <p:sp>
        <p:nvSpPr>
          <p:cNvPr id="3" name="Espace réservé du contenu 2"/>
          <p:cNvSpPr>
            <a:spLocks noGrp="1"/>
          </p:cNvSpPr>
          <p:nvPr>
            <p:ph sz="half" idx="1"/>
          </p:nvPr>
        </p:nvSpPr>
        <p:spPr>
          <a:xfrm>
            <a:off x="457200" y="2133600"/>
            <a:ext cx="8229600" cy="19192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4205288"/>
            <a:ext cx="8229600" cy="19208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9"/>
          <p:cNvSpPr>
            <a:spLocks noGrp="1" noChangeArrowheads="1"/>
          </p:cNvSpPr>
          <p:nvPr>
            <p:ph type="dt" sz="half" idx="10"/>
          </p:nvPr>
        </p:nvSpPr>
        <p:spPr>
          <a:ln/>
        </p:spPr>
        <p:txBody>
          <a:bodyPr/>
          <a:lstStyle>
            <a:lvl1pPr>
              <a:defRPr/>
            </a:lvl1pPr>
          </a:lstStyle>
          <a:p>
            <a:fld id="{E43DC4EC-F98B-4A2D-BBA1-9597D5E8A101}" type="datetimeFigureOut">
              <a:rPr lang="fr-FR" smtClean="0"/>
              <a:pPr/>
              <a:t>07/11/2023</a:t>
            </a:fld>
            <a:endParaRPr lang="fr-FR"/>
          </a:p>
        </p:txBody>
      </p:sp>
      <p:sp>
        <p:nvSpPr>
          <p:cNvPr id="6" name="Espace réservé du numéro de diapositive 10"/>
          <p:cNvSpPr>
            <a:spLocks noGrp="1" noChangeArrowheads="1"/>
          </p:cNvSpPr>
          <p:nvPr>
            <p:ph type="sldNum" sz="quarter" idx="11"/>
          </p:nvPr>
        </p:nvSpPr>
        <p:spPr>
          <a:ln/>
        </p:spPr>
        <p:txBody>
          <a:bodyPr/>
          <a:lstStyle>
            <a:lvl1pPr>
              <a:defRPr/>
            </a:lvl1pPr>
          </a:lstStyle>
          <a:p>
            <a:fld id="{C1863648-9FBB-45FC-96E0-80CEE5707984}" type="slidenum">
              <a:rPr lang="fr-FR" smtClean="0"/>
              <a:pPr/>
              <a:t>‹N°›</a:t>
            </a:fld>
            <a:endParaRPr lang="fr-FR"/>
          </a:p>
        </p:txBody>
      </p:sp>
    </p:spTree>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OverTx" preserve="1">
  <p:cSld name="Titre et 2 contenus sur texte">
    <p:spTree>
      <p:nvGrpSpPr>
        <p:cNvPr id="1" name=""/>
        <p:cNvGrpSpPr/>
        <p:nvPr/>
      </p:nvGrpSpPr>
      <p:grpSpPr>
        <a:xfrm>
          <a:off x="0" y="0"/>
          <a:ext cx="0" cy="0"/>
          <a:chOff x="0" y="0"/>
          <a:chExt cx="0" cy="0"/>
        </a:xfrm>
      </p:grpSpPr>
      <p:sp>
        <p:nvSpPr>
          <p:cNvPr id="2" name="Titre 1"/>
          <p:cNvSpPr>
            <a:spLocks noGrp="1"/>
          </p:cNvSpPr>
          <p:nvPr>
            <p:ph type="title"/>
          </p:nvPr>
        </p:nvSpPr>
        <p:spPr>
          <a:xfrm>
            <a:off x="1187450" y="765175"/>
            <a:ext cx="6985000" cy="1143000"/>
          </a:xfrm>
        </p:spPr>
        <p:txBody>
          <a:bodyPr/>
          <a:lstStyle/>
          <a:p>
            <a:r>
              <a:rPr lang="fr-FR"/>
              <a:t>Cliquez pour modifier le style du titre</a:t>
            </a:r>
          </a:p>
        </p:txBody>
      </p:sp>
      <p:sp>
        <p:nvSpPr>
          <p:cNvPr id="3" name="Espace réservé du contenu 2"/>
          <p:cNvSpPr>
            <a:spLocks noGrp="1"/>
          </p:cNvSpPr>
          <p:nvPr>
            <p:ph sz="quarter" idx="1"/>
          </p:nvPr>
        </p:nvSpPr>
        <p:spPr>
          <a:xfrm>
            <a:off x="457200" y="2133600"/>
            <a:ext cx="4038600" cy="19192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quarter" idx="2"/>
          </p:nvPr>
        </p:nvSpPr>
        <p:spPr>
          <a:xfrm>
            <a:off x="4648200" y="2133600"/>
            <a:ext cx="4038600" cy="19192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half" idx="3"/>
          </p:nvPr>
        </p:nvSpPr>
        <p:spPr>
          <a:xfrm>
            <a:off x="457200" y="4205288"/>
            <a:ext cx="8229600" cy="1920875"/>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e la date 9"/>
          <p:cNvSpPr>
            <a:spLocks noGrp="1" noChangeArrowheads="1"/>
          </p:cNvSpPr>
          <p:nvPr>
            <p:ph type="dt" sz="half" idx="10"/>
          </p:nvPr>
        </p:nvSpPr>
        <p:spPr>
          <a:ln/>
        </p:spPr>
        <p:txBody>
          <a:bodyPr/>
          <a:lstStyle>
            <a:lvl1pPr>
              <a:defRPr/>
            </a:lvl1pPr>
          </a:lstStyle>
          <a:p>
            <a:fld id="{E43DC4EC-F98B-4A2D-BBA1-9597D5E8A101}" type="datetimeFigureOut">
              <a:rPr lang="fr-FR" smtClean="0"/>
              <a:pPr/>
              <a:t>07/11/2023</a:t>
            </a:fld>
            <a:endParaRPr lang="fr-FR"/>
          </a:p>
        </p:txBody>
      </p:sp>
      <p:sp>
        <p:nvSpPr>
          <p:cNvPr id="7" name="Espace réservé du numéro de diapositive 10"/>
          <p:cNvSpPr>
            <a:spLocks noGrp="1" noChangeArrowheads="1"/>
          </p:cNvSpPr>
          <p:nvPr>
            <p:ph type="sldNum" sz="quarter" idx="11"/>
          </p:nvPr>
        </p:nvSpPr>
        <p:spPr>
          <a:ln/>
        </p:spPr>
        <p:txBody>
          <a:bodyPr/>
          <a:lstStyle>
            <a:lvl1pPr>
              <a:defRPr/>
            </a:lvl1pPr>
          </a:lstStyle>
          <a:p>
            <a:fld id="{C1863648-9FBB-45FC-96E0-80CEE5707984}" type="slidenum">
              <a:rPr lang="fr-FR" smtClean="0"/>
              <a:pPr/>
              <a:t>‹N°›</a:t>
            </a:fld>
            <a:endParaRPr lang="fr-FR"/>
          </a:p>
        </p:txBody>
      </p:sp>
    </p:spTree>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objOnly">
  <p:cSld name="Contenu">
    <p:spTree>
      <p:nvGrpSpPr>
        <p:cNvPr id="1" name=""/>
        <p:cNvGrpSpPr/>
        <p:nvPr/>
      </p:nvGrpSpPr>
      <p:grpSpPr>
        <a:xfrm>
          <a:off x="0" y="0"/>
          <a:ext cx="0" cy="0"/>
          <a:chOff x="0" y="0"/>
          <a:chExt cx="0" cy="0"/>
        </a:xfrm>
      </p:grpSpPr>
      <p:sp>
        <p:nvSpPr>
          <p:cNvPr id="2" name="Espace réservé du contenu 1"/>
          <p:cNvSpPr>
            <a:spLocks noGrp="1"/>
          </p:cNvSpPr>
          <p:nvPr>
            <p:ph/>
          </p:nvPr>
        </p:nvSpPr>
        <p:spPr>
          <a:xfrm>
            <a:off x="457200" y="765175"/>
            <a:ext cx="8229600" cy="53609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3" name="Rectangle 7"/>
          <p:cNvSpPr>
            <a:spLocks noGrp="1" noChangeArrowheads="1"/>
          </p:cNvSpPr>
          <p:nvPr>
            <p:ph type="dt" sz="half" idx="10"/>
          </p:nvPr>
        </p:nvSpPr>
        <p:spPr>
          <a:ln/>
        </p:spPr>
        <p:txBody>
          <a:bodyPr/>
          <a:lstStyle>
            <a:lvl1pPr>
              <a:defRPr/>
            </a:lvl1pPr>
          </a:lstStyle>
          <a:p>
            <a:pPr>
              <a:defRPr/>
            </a:pPr>
            <a:fld id="{F13B44CE-9E12-4ECA-BB2E-2BED7832C2DE}" type="datetime1">
              <a:rPr lang="fr-FR"/>
              <a:pPr>
                <a:defRPr/>
              </a:pPr>
              <a:t>07/11/2023</a:t>
            </a:fld>
            <a:endParaRPr lang="fr-FR" dirty="0"/>
          </a:p>
        </p:txBody>
      </p:sp>
      <p:sp>
        <p:nvSpPr>
          <p:cNvPr id="4" name="Rectangle 8"/>
          <p:cNvSpPr>
            <a:spLocks noGrp="1" noChangeArrowheads="1"/>
          </p:cNvSpPr>
          <p:nvPr>
            <p:ph type="sldNum" sz="quarter" idx="11"/>
          </p:nvPr>
        </p:nvSpPr>
        <p:spPr>
          <a:ln/>
        </p:spPr>
        <p:txBody>
          <a:bodyPr/>
          <a:lstStyle>
            <a:lvl1pPr>
              <a:defRPr/>
            </a:lvl1pPr>
          </a:lstStyle>
          <a:p>
            <a:pPr>
              <a:defRPr/>
            </a:pPr>
            <a:fld id="{D4B26B28-84B7-4019-8450-2D953A056956}" type="slidenum">
              <a:rPr lang="fr-FR"/>
              <a:pPr>
                <a:defRPr/>
              </a:pPr>
              <a:t>‹N°›</a:t>
            </a:fld>
            <a:endParaRPr lang="fr-FR"/>
          </a:p>
        </p:txBody>
      </p:sp>
    </p:spTree>
  </p:cSld>
  <p:clrMapOvr>
    <a:masterClrMapping/>
  </p:clrMapOvr>
  <p:transition>
    <p:wipe dir="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685800" y="2130425"/>
            <a:ext cx="7772400" cy="1470025"/>
          </a:xfrm>
        </p:spPr>
        <p:txBody>
          <a:bodyPr/>
          <a:lstStyle/>
          <a:p>
            <a:r>
              <a:rPr lang="fr-FR"/>
              <a:t>Cliquez pour modifier le style du titre</a:t>
            </a:r>
          </a:p>
        </p:txBody>
      </p:sp>
      <p:sp>
        <p:nvSpPr>
          <p:cNvPr id="3" name="Sous-titr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fr-FR"/>
              <a:t>Cliquez pour modifier le style des sous-titres du masque</a:t>
            </a:r>
          </a:p>
        </p:txBody>
      </p:sp>
      <p:sp>
        <p:nvSpPr>
          <p:cNvPr id="4" name="Espace réservé de la date 12"/>
          <p:cNvSpPr>
            <a:spLocks noGrp="1" noChangeArrowheads="1"/>
          </p:cNvSpPr>
          <p:nvPr>
            <p:ph type="dt" sz="half" idx="10"/>
          </p:nvPr>
        </p:nvSpPr>
        <p:spPr>
          <a:ln/>
        </p:spPr>
        <p:txBody>
          <a:bodyPr/>
          <a:lstStyle>
            <a:lvl1pPr>
              <a:defRPr/>
            </a:lvl1pPr>
          </a:lstStyle>
          <a:p>
            <a:pPr>
              <a:defRPr/>
            </a:pPr>
            <a:endParaRPr lang="fr-FR"/>
          </a:p>
        </p:txBody>
      </p:sp>
      <p:sp>
        <p:nvSpPr>
          <p:cNvPr id="5" name="Espace réservé du numéro de diapositive 13"/>
          <p:cNvSpPr>
            <a:spLocks noGrp="1" noChangeArrowheads="1"/>
          </p:cNvSpPr>
          <p:nvPr>
            <p:ph type="sldNum" sz="quarter" idx="11"/>
          </p:nvPr>
        </p:nvSpPr>
        <p:spPr>
          <a:ln/>
        </p:spPr>
        <p:txBody>
          <a:bodyPr/>
          <a:lstStyle>
            <a:lvl1pPr>
              <a:defRPr/>
            </a:lvl1pPr>
          </a:lstStyle>
          <a:p>
            <a:pPr>
              <a:defRPr/>
            </a:pPr>
            <a:fld id="{B9B07F55-4445-4C53-A3B1-0D76B5E744D9}" type="slidenum">
              <a:rPr lang="fr-FR"/>
              <a:pPr>
                <a:defRPr/>
              </a:pPr>
              <a:t>‹N°›</a:t>
            </a:fld>
            <a:endParaRPr lang="fr-FR"/>
          </a:p>
        </p:txBody>
      </p:sp>
    </p:spTree>
  </p:cSld>
  <p:clrMapOvr>
    <a:masterClrMapping/>
  </p:clrMapOvr>
  <p:transition spd="med"/>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12"/>
          <p:cNvSpPr>
            <a:spLocks noGrp="1" noChangeArrowheads="1"/>
          </p:cNvSpPr>
          <p:nvPr>
            <p:ph type="dt" sz="half" idx="10"/>
          </p:nvPr>
        </p:nvSpPr>
        <p:spPr>
          <a:ln/>
        </p:spPr>
        <p:txBody>
          <a:bodyPr/>
          <a:lstStyle>
            <a:lvl1pPr>
              <a:defRPr/>
            </a:lvl1pPr>
          </a:lstStyle>
          <a:p>
            <a:pPr>
              <a:defRPr/>
            </a:pPr>
            <a:endParaRPr lang="fr-FR"/>
          </a:p>
        </p:txBody>
      </p:sp>
      <p:sp>
        <p:nvSpPr>
          <p:cNvPr id="5" name="Espace réservé du numéro de diapositive 13"/>
          <p:cNvSpPr>
            <a:spLocks noGrp="1" noChangeArrowheads="1"/>
          </p:cNvSpPr>
          <p:nvPr>
            <p:ph type="sldNum" sz="quarter" idx="11"/>
          </p:nvPr>
        </p:nvSpPr>
        <p:spPr>
          <a:ln/>
        </p:spPr>
        <p:txBody>
          <a:bodyPr/>
          <a:lstStyle>
            <a:lvl1pPr>
              <a:defRPr/>
            </a:lvl1pPr>
          </a:lstStyle>
          <a:p>
            <a:pPr>
              <a:defRPr/>
            </a:pPr>
            <a:fld id="{5F9910EF-D931-456C-A10B-9BB0BBE81449}" type="slidenum">
              <a:rPr lang="fr-FR"/>
              <a:pPr>
                <a:defRPr/>
              </a:pPr>
              <a:t>‹N°›</a:t>
            </a:fld>
            <a:endParaRPr lang="fr-FR"/>
          </a:p>
        </p:txBody>
      </p:sp>
    </p:spTree>
  </p:cSld>
  <p:clrMapOvr>
    <a:masterClrMapping/>
  </p:clrMapOvr>
  <p:transition spd="med"/>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12"/>
          <p:cNvSpPr>
            <a:spLocks noGrp="1" noChangeArrowheads="1"/>
          </p:cNvSpPr>
          <p:nvPr>
            <p:ph type="dt" sz="half" idx="10"/>
          </p:nvPr>
        </p:nvSpPr>
        <p:spPr>
          <a:ln/>
        </p:spPr>
        <p:txBody>
          <a:bodyPr/>
          <a:lstStyle>
            <a:lvl1pPr>
              <a:defRPr/>
            </a:lvl1pPr>
          </a:lstStyle>
          <a:p>
            <a:pPr>
              <a:defRPr/>
            </a:pPr>
            <a:endParaRPr lang="fr-FR"/>
          </a:p>
        </p:txBody>
      </p:sp>
      <p:sp>
        <p:nvSpPr>
          <p:cNvPr id="5" name="Espace réservé du numéro de diapositive 13"/>
          <p:cNvSpPr>
            <a:spLocks noGrp="1" noChangeArrowheads="1"/>
          </p:cNvSpPr>
          <p:nvPr>
            <p:ph type="sldNum" sz="quarter" idx="11"/>
          </p:nvPr>
        </p:nvSpPr>
        <p:spPr>
          <a:ln/>
        </p:spPr>
        <p:txBody>
          <a:bodyPr/>
          <a:lstStyle>
            <a:lvl1pPr>
              <a:defRPr/>
            </a:lvl1pPr>
          </a:lstStyle>
          <a:p>
            <a:pPr>
              <a:defRPr/>
            </a:pPr>
            <a:fld id="{75232F07-554A-4E7E-97BF-BF4F0474AA9A}" type="slidenum">
              <a:rPr lang="fr-FR"/>
              <a:pPr>
                <a:defRPr/>
              </a:pPr>
              <a:t>‹N°›</a:t>
            </a:fld>
            <a:endParaRPr lang="fr-FR"/>
          </a:p>
        </p:txBody>
      </p:sp>
    </p:spTree>
  </p:cSld>
  <p:clrMapOvr>
    <a:masterClrMapping/>
  </p:clrMapOvr>
  <p:transition spd="med"/>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12"/>
          <p:cNvSpPr>
            <a:spLocks noGrp="1" noChangeArrowheads="1"/>
          </p:cNvSpPr>
          <p:nvPr>
            <p:ph type="dt" sz="half" idx="10"/>
          </p:nvPr>
        </p:nvSpPr>
        <p:spPr>
          <a:ln/>
        </p:spPr>
        <p:txBody>
          <a:bodyPr/>
          <a:lstStyle>
            <a:lvl1pPr>
              <a:defRPr/>
            </a:lvl1pPr>
          </a:lstStyle>
          <a:p>
            <a:pPr>
              <a:defRPr/>
            </a:pPr>
            <a:endParaRPr lang="fr-FR"/>
          </a:p>
        </p:txBody>
      </p:sp>
      <p:sp>
        <p:nvSpPr>
          <p:cNvPr id="6" name="Espace réservé du numéro de diapositive 13"/>
          <p:cNvSpPr>
            <a:spLocks noGrp="1" noChangeArrowheads="1"/>
          </p:cNvSpPr>
          <p:nvPr>
            <p:ph type="sldNum" sz="quarter" idx="11"/>
          </p:nvPr>
        </p:nvSpPr>
        <p:spPr>
          <a:ln/>
        </p:spPr>
        <p:txBody>
          <a:bodyPr/>
          <a:lstStyle>
            <a:lvl1pPr>
              <a:defRPr/>
            </a:lvl1pPr>
          </a:lstStyle>
          <a:p>
            <a:pPr>
              <a:defRPr/>
            </a:pPr>
            <a:fld id="{7DDFA0EA-DAE6-4C50-AEC7-D059E9CBF14F}" type="slidenum">
              <a:rPr lang="fr-FR"/>
              <a:pPr>
                <a:defRPr/>
              </a:pPr>
              <a:t>‹N°›</a:t>
            </a:fld>
            <a:endParaRPr lang="fr-F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9"/>
          <p:cNvSpPr>
            <a:spLocks noGrp="1" noChangeArrowheads="1"/>
          </p:cNvSpPr>
          <p:nvPr>
            <p:ph type="dt" sz="half" idx="10"/>
          </p:nvPr>
        </p:nvSpPr>
        <p:spPr>
          <a:ln/>
        </p:spPr>
        <p:txBody>
          <a:bodyPr/>
          <a:lstStyle>
            <a:lvl1pPr>
              <a:defRPr/>
            </a:lvl1pPr>
          </a:lstStyle>
          <a:p>
            <a:fld id="{E43DC4EC-F98B-4A2D-BBA1-9597D5E8A101}" type="datetimeFigureOut">
              <a:rPr lang="fr-FR" smtClean="0"/>
              <a:pPr/>
              <a:t>07/11/2023</a:t>
            </a:fld>
            <a:endParaRPr lang="fr-FR"/>
          </a:p>
        </p:txBody>
      </p:sp>
      <p:sp>
        <p:nvSpPr>
          <p:cNvPr id="5" name="Espace réservé du numéro de diapositive 10"/>
          <p:cNvSpPr>
            <a:spLocks noGrp="1" noChangeArrowheads="1"/>
          </p:cNvSpPr>
          <p:nvPr>
            <p:ph type="sldNum" sz="quarter" idx="11"/>
          </p:nvPr>
        </p:nvSpPr>
        <p:spPr>
          <a:ln/>
        </p:spPr>
        <p:txBody>
          <a:bodyPr/>
          <a:lstStyle>
            <a:lvl1pPr>
              <a:defRPr/>
            </a:lvl1pPr>
          </a:lstStyle>
          <a:p>
            <a:fld id="{C1863648-9FBB-45FC-96E0-80CEE5707984}" type="slidenum">
              <a:rPr lang="fr-FR" smtClean="0"/>
              <a:pPr/>
              <a:t>‹N°›</a:t>
            </a:fld>
            <a:endParaRPr lang="fr-FR"/>
          </a:p>
        </p:txBody>
      </p:sp>
    </p:spTree>
  </p:cSld>
  <p:clrMapOvr>
    <a:masterClrMapping/>
  </p:clrMapOvr>
  <p:transition>
    <p:wipe dir="r"/>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12"/>
          <p:cNvSpPr>
            <a:spLocks noGrp="1" noChangeArrowheads="1"/>
          </p:cNvSpPr>
          <p:nvPr>
            <p:ph type="dt" sz="half" idx="10"/>
          </p:nvPr>
        </p:nvSpPr>
        <p:spPr>
          <a:ln/>
        </p:spPr>
        <p:txBody>
          <a:bodyPr/>
          <a:lstStyle>
            <a:lvl1pPr>
              <a:defRPr/>
            </a:lvl1pPr>
          </a:lstStyle>
          <a:p>
            <a:pPr>
              <a:defRPr/>
            </a:pPr>
            <a:endParaRPr lang="fr-FR"/>
          </a:p>
        </p:txBody>
      </p:sp>
      <p:sp>
        <p:nvSpPr>
          <p:cNvPr id="8" name="Espace réservé du numéro de diapositive 13"/>
          <p:cNvSpPr>
            <a:spLocks noGrp="1" noChangeArrowheads="1"/>
          </p:cNvSpPr>
          <p:nvPr>
            <p:ph type="sldNum" sz="quarter" idx="11"/>
          </p:nvPr>
        </p:nvSpPr>
        <p:spPr>
          <a:ln/>
        </p:spPr>
        <p:txBody>
          <a:bodyPr/>
          <a:lstStyle>
            <a:lvl1pPr>
              <a:defRPr/>
            </a:lvl1pPr>
          </a:lstStyle>
          <a:p>
            <a:pPr>
              <a:defRPr/>
            </a:pPr>
            <a:fld id="{76437194-BA82-47CF-B114-8CBC00C6C3EB}" type="slidenum">
              <a:rPr lang="fr-FR"/>
              <a:pPr>
                <a:defRPr/>
              </a:pPr>
              <a:t>‹N°›</a:t>
            </a:fld>
            <a:endParaRPr lang="fr-FR"/>
          </a:p>
        </p:txBody>
      </p:sp>
    </p:spTree>
  </p:cSld>
  <p:clrMapOvr>
    <a:masterClrMapping/>
  </p:clrMapOvr>
  <p:transition spd="med"/>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12"/>
          <p:cNvSpPr>
            <a:spLocks noGrp="1" noChangeArrowheads="1"/>
          </p:cNvSpPr>
          <p:nvPr>
            <p:ph type="dt" sz="half" idx="10"/>
          </p:nvPr>
        </p:nvSpPr>
        <p:spPr>
          <a:ln/>
        </p:spPr>
        <p:txBody>
          <a:bodyPr/>
          <a:lstStyle>
            <a:lvl1pPr>
              <a:defRPr/>
            </a:lvl1pPr>
          </a:lstStyle>
          <a:p>
            <a:pPr>
              <a:defRPr/>
            </a:pPr>
            <a:endParaRPr lang="fr-FR"/>
          </a:p>
        </p:txBody>
      </p:sp>
      <p:sp>
        <p:nvSpPr>
          <p:cNvPr id="4" name="Espace réservé du numéro de diapositive 13"/>
          <p:cNvSpPr>
            <a:spLocks noGrp="1" noChangeArrowheads="1"/>
          </p:cNvSpPr>
          <p:nvPr>
            <p:ph type="sldNum" sz="quarter" idx="11"/>
          </p:nvPr>
        </p:nvSpPr>
        <p:spPr>
          <a:ln/>
        </p:spPr>
        <p:txBody>
          <a:bodyPr/>
          <a:lstStyle>
            <a:lvl1pPr>
              <a:defRPr/>
            </a:lvl1pPr>
          </a:lstStyle>
          <a:p>
            <a:pPr>
              <a:defRPr/>
            </a:pPr>
            <a:fld id="{73996FEC-AD58-4D18-BE27-B072B0617B07}" type="slidenum">
              <a:rPr lang="fr-FR"/>
              <a:pPr>
                <a:defRPr/>
              </a:pPr>
              <a:t>‹N°›</a:t>
            </a:fld>
            <a:endParaRPr lang="fr-FR"/>
          </a:p>
        </p:txBody>
      </p:sp>
    </p:spTree>
  </p:cSld>
  <p:clrMapOvr>
    <a:masterClrMapping/>
  </p:clrMapOvr>
  <p:transition spd="med"/>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2"/>
          <p:cNvSpPr>
            <a:spLocks noGrp="1" noChangeArrowheads="1"/>
          </p:cNvSpPr>
          <p:nvPr>
            <p:ph type="dt" sz="half" idx="10"/>
          </p:nvPr>
        </p:nvSpPr>
        <p:spPr>
          <a:ln/>
        </p:spPr>
        <p:txBody>
          <a:bodyPr/>
          <a:lstStyle>
            <a:lvl1pPr>
              <a:defRPr/>
            </a:lvl1pPr>
          </a:lstStyle>
          <a:p>
            <a:pPr>
              <a:defRPr/>
            </a:pPr>
            <a:endParaRPr lang="fr-FR"/>
          </a:p>
        </p:txBody>
      </p:sp>
      <p:sp>
        <p:nvSpPr>
          <p:cNvPr id="3" name="Espace réservé du numéro de diapositive 13"/>
          <p:cNvSpPr>
            <a:spLocks noGrp="1" noChangeArrowheads="1"/>
          </p:cNvSpPr>
          <p:nvPr>
            <p:ph type="sldNum" sz="quarter" idx="11"/>
          </p:nvPr>
        </p:nvSpPr>
        <p:spPr>
          <a:ln/>
        </p:spPr>
        <p:txBody>
          <a:bodyPr/>
          <a:lstStyle>
            <a:lvl1pPr>
              <a:defRPr/>
            </a:lvl1pPr>
          </a:lstStyle>
          <a:p>
            <a:pPr>
              <a:defRPr/>
            </a:pPr>
            <a:fld id="{CDC47E8F-5B38-44EC-A63E-6D18541F9A7A}" type="slidenum">
              <a:rPr lang="fr-FR"/>
              <a:pPr>
                <a:defRPr/>
              </a:pPr>
              <a:t>‹N°›</a:t>
            </a:fld>
            <a:endParaRPr lang="fr-FR"/>
          </a:p>
        </p:txBody>
      </p:sp>
    </p:spTree>
  </p:cSld>
  <p:clrMapOvr>
    <a:masterClrMapping/>
  </p:clrMapOvr>
  <p:transition spd="med"/>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12"/>
          <p:cNvSpPr>
            <a:spLocks noGrp="1" noChangeArrowheads="1"/>
          </p:cNvSpPr>
          <p:nvPr>
            <p:ph type="dt" sz="half" idx="10"/>
          </p:nvPr>
        </p:nvSpPr>
        <p:spPr>
          <a:ln/>
        </p:spPr>
        <p:txBody>
          <a:bodyPr/>
          <a:lstStyle>
            <a:lvl1pPr>
              <a:defRPr/>
            </a:lvl1pPr>
          </a:lstStyle>
          <a:p>
            <a:pPr>
              <a:defRPr/>
            </a:pPr>
            <a:endParaRPr lang="fr-FR"/>
          </a:p>
        </p:txBody>
      </p:sp>
      <p:sp>
        <p:nvSpPr>
          <p:cNvPr id="6" name="Espace réservé du numéro de diapositive 13"/>
          <p:cNvSpPr>
            <a:spLocks noGrp="1" noChangeArrowheads="1"/>
          </p:cNvSpPr>
          <p:nvPr>
            <p:ph type="sldNum" sz="quarter" idx="11"/>
          </p:nvPr>
        </p:nvSpPr>
        <p:spPr>
          <a:ln/>
        </p:spPr>
        <p:txBody>
          <a:bodyPr/>
          <a:lstStyle>
            <a:lvl1pPr>
              <a:defRPr/>
            </a:lvl1pPr>
          </a:lstStyle>
          <a:p>
            <a:pPr>
              <a:defRPr/>
            </a:pPr>
            <a:fld id="{B1B79E4D-6944-45BF-9142-54895129A42C}" type="slidenum">
              <a:rPr lang="fr-FR"/>
              <a:pPr>
                <a:defRPr/>
              </a:pPr>
              <a:t>‹N°›</a:t>
            </a:fld>
            <a:endParaRPr lang="fr-FR"/>
          </a:p>
        </p:txBody>
      </p:sp>
    </p:spTree>
  </p:cSld>
  <p:clrMapOvr>
    <a:masterClrMapping/>
  </p:clrMapOvr>
  <p:transition spd="med"/>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12"/>
          <p:cNvSpPr>
            <a:spLocks noGrp="1" noChangeArrowheads="1"/>
          </p:cNvSpPr>
          <p:nvPr>
            <p:ph type="dt" sz="half" idx="10"/>
          </p:nvPr>
        </p:nvSpPr>
        <p:spPr>
          <a:ln/>
        </p:spPr>
        <p:txBody>
          <a:bodyPr/>
          <a:lstStyle>
            <a:lvl1pPr>
              <a:defRPr/>
            </a:lvl1pPr>
          </a:lstStyle>
          <a:p>
            <a:pPr>
              <a:defRPr/>
            </a:pPr>
            <a:endParaRPr lang="fr-FR"/>
          </a:p>
        </p:txBody>
      </p:sp>
      <p:sp>
        <p:nvSpPr>
          <p:cNvPr id="6" name="Espace réservé du numéro de diapositive 13"/>
          <p:cNvSpPr>
            <a:spLocks noGrp="1" noChangeArrowheads="1"/>
          </p:cNvSpPr>
          <p:nvPr>
            <p:ph type="sldNum" sz="quarter" idx="11"/>
          </p:nvPr>
        </p:nvSpPr>
        <p:spPr>
          <a:ln/>
        </p:spPr>
        <p:txBody>
          <a:bodyPr/>
          <a:lstStyle>
            <a:lvl1pPr>
              <a:defRPr/>
            </a:lvl1pPr>
          </a:lstStyle>
          <a:p>
            <a:pPr>
              <a:defRPr/>
            </a:pPr>
            <a:fld id="{FB4720E0-5297-4508-A2CB-C37D8DB86840}" type="slidenum">
              <a:rPr lang="fr-FR"/>
              <a:pPr>
                <a:defRPr/>
              </a:pPr>
              <a:t>‹N°›</a:t>
            </a:fld>
            <a:endParaRPr lang="fr-FR"/>
          </a:p>
        </p:txBody>
      </p:sp>
    </p:spTree>
  </p:cSld>
  <p:clrMapOvr>
    <a:masterClrMapping/>
  </p:clrMapOvr>
  <p:transition spd="med"/>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texte vertical 2"/>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12"/>
          <p:cNvSpPr>
            <a:spLocks noGrp="1" noChangeArrowheads="1"/>
          </p:cNvSpPr>
          <p:nvPr>
            <p:ph type="dt" sz="half" idx="10"/>
          </p:nvPr>
        </p:nvSpPr>
        <p:spPr>
          <a:ln/>
        </p:spPr>
        <p:txBody>
          <a:bodyPr/>
          <a:lstStyle>
            <a:lvl1pPr>
              <a:defRPr/>
            </a:lvl1pPr>
          </a:lstStyle>
          <a:p>
            <a:pPr>
              <a:defRPr/>
            </a:pPr>
            <a:endParaRPr lang="fr-FR"/>
          </a:p>
        </p:txBody>
      </p:sp>
      <p:sp>
        <p:nvSpPr>
          <p:cNvPr id="5" name="Espace réservé du numéro de diapositive 13"/>
          <p:cNvSpPr>
            <a:spLocks noGrp="1" noChangeArrowheads="1"/>
          </p:cNvSpPr>
          <p:nvPr>
            <p:ph type="sldNum" sz="quarter" idx="11"/>
          </p:nvPr>
        </p:nvSpPr>
        <p:spPr>
          <a:ln/>
        </p:spPr>
        <p:txBody>
          <a:bodyPr/>
          <a:lstStyle>
            <a:lvl1pPr>
              <a:defRPr/>
            </a:lvl1pPr>
          </a:lstStyle>
          <a:p>
            <a:pPr>
              <a:defRPr/>
            </a:pPr>
            <a:fld id="{5DE42522-7A8B-49D8-9F00-4BE2D953A977}" type="slidenum">
              <a:rPr lang="fr-FR"/>
              <a:pPr>
                <a:defRPr/>
              </a:pPr>
              <a:t>‹N°›</a:t>
            </a:fld>
            <a:endParaRPr lang="fr-FR"/>
          </a:p>
        </p:txBody>
      </p:sp>
    </p:spTree>
  </p:cSld>
  <p:clrMapOvr>
    <a:masterClrMapping/>
  </p:clrMapOvr>
  <p:transition spd="med"/>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6629400" y="765175"/>
            <a:ext cx="2057400" cy="5360988"/>
          </a:xfrm>
        </p:spPr>
        <p:txBody>
          <a:bodyPr vert="eaVert"/>
          <a:lstStyle/>
          <a:p>
            <a:r>
              <a:rPr lang="fr-FR"/>
              <a:t>Cliquez pour modifier le style du titre</a:t>
            </a:r>
          </a:p>
        </p:txBody>
      </p:sp>
      <p:sp>
        <p:nvSpPr>
          <p:cNvPr id="3" name="Espace réservé du texte vertical 2"/>
          <p:cNvSpPr>
            <a:spLocks noGrp="1"/>
          </p:cNvSpPr>
          <p:nvPr>
            <p:ph type="body" orient="vert" idx="1"/>
          </p:nvPr>
        </p:nvSpPr>
        <p:spPr>
          <a:xfrm>
            <a:off x="457200" y="765175"/>
            <a:ext cx="6019800" cy="536098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12"/>
          <p:cNvSpPr>
            <a:spLocks noGrp="1" noChangeArrowheads="1"/>
          </p:cNvSpPr>
          <p:nvPr>
            <p:ph type="dt" sz="half" idx="10"/>
          </p:nvPr>
        </p:nvSpPr>
        <p:spPr>
          <a:ln/>
        </p:spPr>
        <p:txBody>
          <a:bodyPr/>
          <a:lstStyle>
            <a:lvl1pPr>
              <a:defRPr/>
            </a:lvl1pPr>
          </a:lstStyle>
          <a:p>
            <a:pPr>
              <a:defRPr/>
            </a:pPr>
            <a:endParaRPr lang="fr-FR"/>
          </a:p>
        </p:txBody>
      </p:sp>
      <p:sp>
        <p:nvSpPr>
          <p:cNvPr id="5" name="Espace réservé du numéro de diapositive 13"/>
          <p:cNvSpPr>
            <a:spLocks noGrp="1" noChangeArrowheads="1"/>
          </p:cNvSpPr>
          <p:nvPr>
            <p:ph type="sldNum" sz="quarter" idx="11"/>
          </p:nvPr>
        </p:nvSpPr>
        <p:spPr>
          <a:ln/>
        </p:spPr>
        <p:txBody>
          <a:bodyPr/>
          <a:lstStyle>
            <a:lvl1pPr>
              <a:defRPr/>
            </a:lvl1pPr>
          </a:lstStyle>
          <a:p>
            <a:pPr>
              <a:defRPr/>
            </a:pPr>
            <a:fld id="{C54C80D0-DD27-455E-9C8C-607297642394}" type="slidenum">
              <a:rPr lang="fr-FR"/>
              <a:pPr>
                <a:defRPr/>
              </a:pPr>
              <a:t>‹N°›</a:t>
            </a:fld>
            <a:endParaRPr lang="fr-F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722313" y="4406900"/>
            <a:ext cx="7772400" cy="1362075"/>
          </a:xfrm>
        </p:spPr>
        <p:txBody>
          <a:bodyPr anchor="t"/>
          <a:lstStyle>
            <a:lvl1pPr algn="l">
              <a:defRPr sz="4000" b="1" cap="all"/>
            </a:lvl1pPr>
          </a:lstStyle>
          <a:p>
            <a:r>
              <a:rPr lang="fr-FR"/>
              <a:t>Cliquez pour modifier le style du titre</a:t>
            </a:r>
          </a:p>
        </p:txBody>
      </p:sp>
      <p:sp>
        <p:nvSpPr>
          <p:cNvPr id="3" name="Espace réservé du texte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fr-FR"/>
              <a:t>Cliquez pour modifier les styles du texte du masque</a:t>
            </a:r>
          </a:p>
        </p:txBody>
      </p:sp>
      <p:sp>
        <p:nvSpPr>
          <p:cNvPr id="4" name="Espace réservé de la date 9"/>
          <p:cNvSpPr>
            <a:spLocks noGrp="1" noChangeArrowheads="1"/>
          </p:cNvSpPr>
          <p:nvPr>
            <p:ph type="dt" sz="half" idx="10"/>
          </p:nvPr>
        </p:nvSpPr>
        <p:spPr>
          <a:ln/>
        </p:spPr>
        <p:txBody>
          <a:bodyPr/>
          <a:lstStyle>
            <a:lvl1pPr>
              <a:defRPr/>
            </a:lvl1pPr>
          </a:lstStyle>
          <a:p>
            <a:fld id="{E43DC4EC-F98B-4A2D-BBA1-9597D5E8A101}" type="datetimeFigureOut">
              <a:rPr lang="fr-FR" smtClean="0"/>
              <a:pPr/>
              <a:t>07/11/2023</a:t>
            </a:fld>
            <a:endParaRPr lang="fr-FR"/>
          </a:p>
        </p:txBody>
      </p:sp>
      <p:sp>
        <p:nvSpPr>
          <p:cNvPr id="5" name="Espace réservé du numéro de diapositive 10"/>
          <p:cNvSpPr>
            <a:spLocks noGrp="1" noChangeArrowheads="1"/>
          </p:cNvSpPr>
          <p:nvPr>
            <p:ph type="sldNum" sz="quarter" idx="11"/>
          </p:nvPr>
        </p:nvSpPr>
        <p:spPr>
          <a:ln/>
        </p:spPr>
        <p:txBody>
          <a:bodyPr/>
          <a:lstStyle>
            <a:lvl1pPr>
              <a:defRPr/>
            </a:lvl1pPr>
          </a:lstStyle>
          <a:p>
            <a:fld id="{C1863648-9FBB-45FC-96E0-80CEE5707984}" type="slidenum">
              <a:rPr lang="fr-FR" smtClean="0"/>
              <a:pPr/>
              <a:t>‹N°›</a:t>
            </a:fld>
            <a:endParaRPr lang="fr-FR"/>
          </a:p>
        </p:txBody>
      </p:sp>
    </p:spTree>
  </p:cSld>
  <p:clrMapOvr>
    <a:masterClrMapping/>
  </p:clrMapOvr>
  <p:transition>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u contenu 2"/>
          <p:cNvSpPr>
            <a:spLocks noGrp="1"/>
          </p:cNvSpPr>
          <p:nvPr>
            <p:ph sz="half" idx="1"/>
          </p:nvPr>
        </p:nvSpPr>
        <p:spPr>
          <a:xfrm>
            <a:off x="457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p:cNvSpPr>
            <a:spLocks noGrp="1"/>
          </p:cNvSpPr>
          <p:nvPr>
            <p:ph sz="half" idx="2"/>
          </p:nvPr>
        </p:nvSpPr>
        <p:spPr>
          <a:xfrm>
            <a:off x="4648200" y="2133600"/>
            <a:ext cx="4038600" cy="3992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9"/>
          <p:cNvSpPr>
            <a:spLocks noGrp="1" noChangeArrowheads="1"/>
          </p:cNvSpPr>
          <p:nvPr>
            <p:ph type="dt" sz="half" idx="10"/>
          </p:nvPr>
        </p:nvSpPr>
        <p:spPr>
          <a:ln/>
        </p:spPr>
        <p:txBody>
          <a:bodyPr/>
          <a:lstStyle>
            <a:lvl1pPr>
              <a:defRPr/>
            </a:lvl1pPr>
          </a:lstStyle>
          <a:p>
            <a:fld id="{E43DC4EC-F98B-4A2D-BBA1-9597D5E8A101}" type="datetimeFigureOut">
              <a:rPr lang="fr-FR" smtClean="0"/>
              <a:pPr/>
              <a:t>07/11/2023</a:t>
            </a:fld>
            <a:endParaRPr lang="fr-FR"/>
          </a:p>
        </p:txBody>
      </p:sp>
      <p:sp>
        <p:nvSpPr>
          <p:cNvPr id="6" name="Espace réservé du numéro de diapositive 10"/>
          <p:cNvSpPr>
            <a:spLocks noGrp="1" noChangeArrowheads="1"/>
          </p:cNvSpPr>
          <p:nvPr>
            <p:ph type="sldNum" sz="quarter" idx="11"/>
          </p:nvPr>
        </p:nvSpPr>
        <p:spPr>
          <a:ln/>
        </p:spPr>
        <p:txBody>
          <a:bodyPr/>
          <a:lstStyle>
            <a:lvl1pPr>
              <a:defRPr/>
            </a:lvl1pPr>
          </a:lstStyle>
          <a:p>
            <a:fld id="{C1863648-9FBB-45FC-96E0-80CEE5707984}" type="slidenum">
              <a:rPr lang="fr-FR" smtClean="0"/>
              <a:pPr/>
              <a:t>‹N°›</a:t>
            </a:fld>
            <a:endParaRPr lang="fr-FR"/>
          </a:p>
        </p:txBody>
      </p:sp>
    </p:spTree>
  </p:cSld>
  <p:clrMapOvr>
    <a:masterClrMapping/>
  </p:clrMapOvr>
  <p:transition>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457200" y="274638"/>
            <a:ext cx="8229600" cy="1143000"/>
          </a:xfrm>
        </p:spPr>
        <p:txBody>
          <a:bodyPr/>
          <a:lstStyle>
            <a:lvl1pPr>
              <a:defRPr/>
            </a:lvl1pPr>
          </a:lstStyle>
          <a:p>
            <a:r>
              <a:rPr lang="fr-FR"/>
              <a:t>Cliquez pour modifier le style du titre</a:t>
            </a:r>
          </a:p>
        </p:txBody>
      </p:sp>
      <p:sp>
        <p:nvSpPr>
          <p:cNvPr id="3" name="Espace réservé du texte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9"/>
          <p:cNvSpPr>
            <a:spLocks noGrp="1" noChangeArrowheads="1"/>
          </p:cNvSpPr>
          <p:nvPr>
            <p:ph type="dt" sz="half" idx="10"/>
          </p:nvPr>
        </p:nvSpPr>
        <p:spPr>
          <a:ln/>
        </p:spPr>
        <p:txBody>
          <a:bodyPr/>
          <a:lstStyle>
            <a:lvl1pPr>
              <a:defRPr/>
            </a:lvl1pPr>
          </a:lstStyle>
          <a:p>
            <a:fld id="{E43DC4EC-F98B-4A2D-BBA1-9597D5E8A101}" type="datetimeFigureOut">
              <a:rPr lang="fr-FR" smtClean="0"/>
              <a:pPr/>
              <a:t>07/11/2023</a:t>
            </a:fld>
            <a:endParaRPr lang="fr-FR"/>
          </a:p>
        </p:txBody>
      </p:sp>
      <p:sp>
        <p:nvSpPr>
          <p:cNvPr id="8" name="Espace réservé du numéro de diapositive 10"/>
          <p:cNvSpPr>
            <a:spLocks noGrp="1" noChangeArrowheads="1"/>
          </p:cNvSpPr>
          <p:nvPr>
            <p:ph type="sldNum" sz="quarter" idx="11"/>
          </p:nvPr>
        </p:nvSpPr>
        <p:spPr>
          <a:ln/>
        </p:spPr>
        <p:txBody>
          <a:bodyPr/>
          <a:lstStyle>
            <a:lvl1pPr>
              <a:defRPr/>
            </a:lvl1pPr>
          </a:lstStyle>
          <a:p>
            <a:fld id="{C1863648-9FBB-45FC-96E0-80CEE5707984}" type="slidenum">
              <a:rPr lang="fr-FR" smtClean="0"/>
              <a:pPr/>
              <a:t>‹N°›</a:t>
            </a:fld>
            <a:endParaRPr lang="fr-FR"/>
          </a:p>
        </p:txBody>
      </p:sp>
    </p:spTree>
  </p:cSld>
  <p:clrMapOvr>
    <a:masterClrMapping/>
  </p:clrMapOvr>
  <p:transition>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Cliquez pour modifier le style du titre</a:t>
            </a:r>
          </a:p>
        </p:txBody>
      </p:sp>
      <p:sp>
        <p:nvSpPr>
          <p:cNvPr id="3" name="Espace réservé de la date 9"/>
          <p:cNvSpPr>
            <a:spLocks noGrp="1" noChangeArrowheads="1"/>
          </p:cNvSpPr>
          <p:nvPr>
            <p:ph type="dt" sz="half" idx="10"/>
          </p:nvPr>
        </p:nvSpPr>
        <p:spPr>
          <a:ln/>
        </p:spPr>
        <p:txBody>
          <a:bodyPr/>
          <a:lstStyle>
            <a:lvl1pPr>
              <a:defRPr/>
            </a:lvl1pPr>
          </a:lstStyle>
          <a:p>
            <a:fld id="{E43DC4EC-F98B-4A2D-BBA1-9597D5E8A101}" type="datetimeFigureOut">
              <a:rPr lang="fr-FR" smtClean="0"/>
              <a:pPr/>
              <a:t>07/11/2023</a:t>
            </a:fld>
            <a:endParaRPr lang="fr-FR"/>
          </a:p>
        </p:txBody>
      </p:sp>
      <p:sp>
        <p:nvSpPr>
          <p:cNvPr id="4" name="Espace réservé du numéro de diapositive 10"/>
          <p:cNvSpPr>
            <a:spLocks noGrp="1" noChangeArrowheads="1"/>
          </p:cNvSpPr>
          <p:nvPr>
            <p:ph type="sldNum" sz="quarter" idx="11"/>
          </p:nvPr>
        </p:nvSpPr>
        <p:spPr>
          <a:ln/>
        </p:spPr>
        <p:txBody>
          <a:bodyPr/>
          <a:lstStyle>
            <a:lvl1pPr>
              <a:defRPr/>
            </a:lvl1pPr>
          </a:lstStyle>
          <a:p>
            <a:fld id="{C1863648-9FBB-45FC-96E0-80CEE5707984}" type="slidenum">
              <a:rPr lang="fr-FR" smtClean="0"/>
              <a:pPr/>
              <a:t>‹N°›</a:t>
            </a:fld>
            <a:endParaRPr lang="fr-FR"/>
          </a:p>
        </p:txBody>
      </p:sp>
    </p:spTree>
  </p:cSld>
  <p:clrMapOvr>
    <a:masterClrMapping/>
  </p:clrMapOvr>
  <p:transition>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9"/>
          <p:cNvSpPr>
            <a:spLocks noGrp="1" noChangeArrowheads="1"/>
          </p:cNvSpPr>
          <p:nvPr>
            <p:ph type="dt" sz="half" idx="10"/>
          </p:nvPr>
        </p:nvSpPr>
        <p:spPr>
          <a:ln/>
        </p:spPr>
        <p:txBody>
          <a:bodyPr/>
          <a:lstStyle>
            <a:lvl1pPr>
              <a:defRPr/>
            </a:lvl1pPr>
          </a:lstStyle>
          <a:p>
            <a:fld id="{E43DC4EC-F98B-4A2D-BBA1-9597D5E8A101}" type="datetimeFigureOut">
              <a:rPr lang="fr-FR" smtClean="0"/>
              <a:pPr/>
              <a:t>07/11/2023</a:t>
            </a:fld>
            <a:endParaRPr lang="fr-FR"/>
          </a:p>
        </p:txBody>
      </p:sp>
      <p:sp>
        <p:nvSpPr>
          <p:cNvPr id="3" name="Espace réservé du numéro de diapositive 10"/>
          <p:cNvSpPr>
            <a:spLocks noGrp="1" noChangeArrowheads="1"/>
          </p:cNvSpPr>
          <p:nvPr>
            <p:ph type="sldNum" sz="quarter" idx="11"/>
          </p:nvPr>
        </p:nvSpPr>
        <p:spPr>
          <a:ln/>
        </p:spPr>
        <p:txBody>
          <a:bodyPr/>
          <a:lstStyle>
            <a:lvl1pPr>
              <a:defRPr/>
            </a:lvl1pPr>
          </a:lstStyle>
          <a:p>
            <a:fld id="{C1863648-9FBB-45FC-96E0-80CEE5707984}" type="slidenum">
              <a:rPr lang="fr-FR" smtClean="0"/>
              <a:pPr/>
              <a:t>‹N°›</a:t>
            </a:fld>
            <a:endParaRPr lang="fr-FR"/>
          </a:p>
        </p:txBody>
      </p:sp>
    </p:spTree>
  </p:cSld>
  <p:clrMapOvr>
    <a:masterClrMapping/>
  </p:clrMapOvr>
  <p:transition>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457200" y="273050"/>
            <a:ext cx="3008313" cy="1162050"/>
          </a:xfrm>
        </p:spPr>
        <p:txBody>
          <a:bodyPr anchor="b"/>
          <a:lstStyle>
            <a:lvl1pPr algn="l">
              <a:defRPr sz="2000" b="1"/>
            </a:lvl1pPr>
          </a:lstStyle>
          <a:p>
            <a:r>
              <a:rPr lang="fr-FR"/>
              <a:t>Cliquez pour modifier le style du titre</a:t>
            </a:r>
          </a:p>
        </p:txBody>
      </p:sp>
      <p:sp>
        <p:nvSpPr>
          <p:cNvPr id="3" name="Espace réservé du contenu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9"/>
          <p:cNvSpPr>
            <a:spLocks noGrp="1" noChangeArrowheads="1"/>
          </p:cNvSpPr>
          <p:nvPr>
            <p:ph type="dt" sz="half" idx="10"/>
          </p:nvPr>
        </p:nvSpPr>
        <p:spPr>
          <a:ln/>
        </p:spPr>
        <p:txBody>
          <a:bodyPr/>
          <a:lstStyle>
            <a:lvl1pPr>
              <a:defRPr/>
            </a:lvl1pPr>
          </a:lstStyle>
          <a:p>
            <a:fld id="{E43DC4EC-F98B-4A2D-BBA1-9597D5E8A101}" type="datetimeFigureOut">
              <a:rPr lang="fr-FR" smtClean="0"/>
              <a:pPr/>
              <a:t>07/11/2023</a:t>
            </a:fld>
            <a:endParaRPr lang="fr-FR"/>
          </a:p>
        </p:txBody>
      </p:sp>
      <p:sp>
        <p:nvSpPr>
          <p:cNvPr id="6" name="Espace réservé du numéro de diapositive 10"/>
          <p:cNvSpPr>
            <a:spLocks noGrp="1" noChangeArrowheads="1"/>
          </p:cNvSpPr>
          <p:nvPr>
            <p:ph type="sldNum" sz="quarter" idx="11"/>
          </p:nvPr>
        </p:nvSpPr>
        <p:spPr>
          <a:ln/>
        </p:spPr>
        <p:txBody>
          <a:bodyPr/>
          <a:lstStyle>
            <a:lvl1pPr>
              <a:defRPr/>
            </a:lvl1pPr>
          </a:lstStyle>
          <a:p>
            <a:fld id="{C1863648-9FBB-45FC-96E0-80CEE5707984}" type="slidenum">
              <a:rPr lang="fr-FR" smtClean="0"/>
              <a:pPr/>
              <a:t>‹N°›</a:t>
            </a:fld>
            <a:endParaRPr lang="fr-FR"/>
          </a:p>
        </p:txBody>
      </p:sp>
    </p:spTree>
  </p:cSld>
  <p:clrMapOvr>
    <a:masterClrMapping/>
  </p:clrMapOvr>
  <p:transition>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1792288" y="4800600"/>
            <a:ext cx="5486400" cy="566738"/>
          </a:xfrm>
        </p:spPr>
        <p:txBody>
          <a:bodyPr anchor="b"/>
          <a:lstStyle>
            <a:lvl1pPr algn="l">
              <a:defRPr sz="2000" b="1"/>
            </a:lvl1pPr>
          </a:lstStyle>
          <a:p>
            <a:r>
              <a:rPr lang="fr-FR"/>
              <a:t>Cliquez pour modifier le style du titre</a:t>
            </a:r>
          </a:p>
        </p:txBody>
      </p:sp>
      <p:sp>
        <p:nvSpPr>
          <p:cNvPr id="3" name="Espace réservé pour une image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fr-FR" noProof="0"/>
              <a:t>Cliquez sur l'icône pour ajouter une image</a:t>
            </a:r>
          </a:p>
        </p:txBody>
      </p:sp>
      <p:sp>
        <p:nvSpPr>
          <p:cNvPr id="4" name="Espace réservé du texte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Espace réservé de la date 9"/>
          <p:cNvSpPr>
            <a:spLocks noGrp="1" noChangeArrowheads="1"/>
          </p:cNvSpPr>
          <p:nvPr>
            <p:ph type="dt" sz="half" idx="10"/>
          </p:nvPr>
        </p:nvSpPr>
        <p:spPr>
          <a:ln/>
        </p:spPr>
        <p:txBody>
          <a:bodyPr/>
          <a:lstStyle>
            <a:lvl1pPr>
              <a:defRPr/>
            </a:lvl1pPr>
          </a:lstStyle>
          <a:p>
            <a:fld id="{E43DC4EC-F98B-4A2D-BBA1-9597D5E8A101}" type="datetimeFigureOut">
              <a:rPr lang="fr-FR" smtClean="0"/>
              <a:pPr/>
              <a:t>07/11/2023</a:t>
            </a:fld>
            <a:endParaRPr lang="fr-FR"/>
          </a:p>
        </p:txBody>
      </p:sp>
      <p:sp>
        <p:nvSpPr>
          <p:cNvPr id="6" name="Espace réservé du numéro de diapositive 10"/>
          <p:cNvSpPr>
            <a:spLocks noGrp="1" noChangeArrowheads="1"/>
          </p:cNvSpPr>
          <p:nvPr>
            <p:ph type="sldNum" sz="quarter" idx="11"/>
          </p:nvPr>
        </p:nvSpPr>
        <p:spPr>
          <a:ln/>
        </p:spPr>
        <p:txBody>
          <a:bodyPr/>
          <a:lstStyle>
            <a:lvl1pPr>
              <a:defRPr/>
            </a:lvl1pPr>
          </a:lstStyle>
          <a:p>
            <a:fld id="{C1863648-9FBB-45FC-96E0-80CEE5707984}" type="slidenum">
              <a:rPr lang="fr-FR" smtClean="0"/>
              <a:pPr/>
              <a:t>‹N°›</a:t>
            </a:fld>
            <a:endParaRPr lang="fr-FR"/>
          </a:p>
        </p:txBody>
      </p:sp>
    </p:spTree>
  </p:cSld>
  <p:clrMapOvr>
    <a:masterClrMapping/>
  </p:clrMapOvr>
  <p:transition>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png"/><Relationship Id="rId2" Type="http://schemas.openxmlformats.org/officeDocument/2006/relationships/slideLayout" Target="../slideLayouts/slideLayout2.xml"/><Relationship Id="rId16" Type="http://schemas.openxmlformats.org/officeDocument/2006/relationships/theme" Target="../theme/theme1.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image" Target="../media/image2.png"/><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theme" Target="../theme/theme2.xml"/><Relationship Id="rId2" Type="http://schemas.openxmlformats.org/officeDocument/2006/relationships/slideLayout" Target="../slideLayouts/slideLayout17.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image" Target="../media/image4.png"/><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grpSp>
        <p:nvGrpSpPr>
          <p:cNvPr id="2" name="Group 2"/>
          <p:cNvGrpSpPr>
            <a:grpSpLocks/>
          </p:cNvGrpSpPr>
          <p:nvPr/>
        </p:nvGrpSpPr>
        <p:grpSpPr bwMode="auto">
          <a:xfrm>
            <a:off x="0" y="0"/>
            <a:ext cx="9144000" cy="6858000"/>
            <a:chOff x="0" y="0"/>
            <a:chExt cx="5760" cy="4320"/>
          </a:xfrm>
        </p:grpSpPr>
        <p:pic>
          <p:nvPicPr>
            <p:cNvPr id="1032" name="Picture 3" descr="contenu"/>
            <p:cNvPicPr>
              <a:picLocks noChangeAspect="1" noChangeArrowheads="1"/>
            </p:cNvPicPr>
            <p:nvPr userDrawn="1"/>
          </p:nvPicPr>
          <p:blipFill>
            <a:blip r:embed="rId17" cstate="print"/>
            <a:srcRect/>
            <a:stretch>
              <a:fillRect/>
            </a:stretch>
          </p:blipFill>
          <p:spPr bwMode="auto">
            <a:xfrm>
              <a:off x="0" y="0"/>
              <a:ext cx="5760" cy="4320"/>
            </a:xfrm>
            <a:prstGeom prst="rect">
              <a:avLst/>
            </a:prstGeom>
            <a:noFill/>
            <a:ln w="9525">
              <a:noFill/>
              <a:miter lim="800000"/>
              <a:headEnd/>
              <a:tailEnd/>
            </a:ln>
          </p:spPr>
        </p:pic>
        <p:sp>
          <p:nvSpPr>
            <p:cNvPr id="1033" name="Text Box 4"/>
            <p:cNvSpPr txBox="1">
              <a:spLocks noChangeArrowheads="1"/>
            </p:cNvSpPr>
            <p:nvPr userDrawn="1"/>
          </p:nvSpPr>
          <p:spPr bwMode="auto">
            <a:xfrm>
              <a:off x="2200" y="4103"/>
              <a:ext cx="1360" cy="192"/>
            </a:xfrm>
            <a:prstGeom prst="rect">
              <a:avLst/>
            </a:prstGeom>
            <a:noFill/>
            <a:ln w="9525">
              <a:noFill/>
              <a:miter lim="800000"/>
              <a:headEnd/>
              <a:tailEnd/>
            </a:ln>
          </p:spPr>
          <p:txBody>
            <a:bodyPr>
              <a:spAutoFit/>
            </a:bodyPr>
            <a:lstStyle/>
            <a:p>
              <a:pPr algn="ctr">
                <a:spcBef>
                  <a:spcPct val="50000"/>
                </a:spcBef>
                <a:defRPr/>
              </a:pPr>
              <a:r>
                <a:rPr lang="fr-FR" sz="1400" b="1">
                  <a:latin typeface="Century Gothic" pitchFamily="34" charset="0"/>
                </a:rPr>
                <a:t>www.hcp.ma</a:t>
              </a:r>
            </a:p>
          </p:txBody>
        </p:sp>
      </p:grpSp>
      <p:sp>
        <p:nvSpPr>
          <p:cNvPr id="1027" name="Text Box 9"/>
          <p:cNvSpPr txBox="1">
            <a:spLocks noChangeArrowheads="1"/>
          </p:cNvSpPr>
          <p:nvPr/>
        </p:nvSpPr>
        <p:spPr bwMode="auto">
          <a:xfrm>
            <a:off x="3419475" y="6453188"/>
            <a:ext cx="1873250" cy="366712"/>
          </a:xfrm>
          <a:prstGeom prst="rect">
            <a:avLst/>
          </a:prstGeom>
          <a:noFill/>
          <a:ln w="9525">
            <a:noFill/>
            <a:miter lim="800000"/>
            <a:headEnd/>
            <a:tailEnd/>
          </a:ln>
        </p:spPr>
        <p:txBody>
          <a:bodyPr>
            <a:spAutoFit/>
          </a:bodyPr>
          <a:lstStyle/>
          <a:p>
            <a:pPr>
              <a:spcBef>
                <a:spcPct val="50000"/>
              </a:spcBef>
              <a:defRPr/>
            </a:pPr>
            <a:endParaRPr lang="fr-FR"/>
          </a:p>
        </p:txBody>
      </p:sp>
      <p:sp>
        <p:nvSpPr>
          <p:cNvPr id="1028" name="Rectangle 5"/>
          <p:cNvSpPr>
            <a:spLocks noGrp="1" noChangeArrowheads="1"/>
          </p:cNvSpPr>
          <p:nvPr>
            <p:ph type="title"/>
          </p:nvPr>
        </p:nvSpPr>
        <p:spPr bwMode="auto">
          <a:xfrm>
            <a:off x="1187450" y="765175"/>
            <a:ext cx="698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1029" name="Rectangle 6"/>
          <p:cNvSpPr>
            <a:spLocks noGrp="1" noChangeArrowheads="1"/>
          </p:cNvSpPr>
          <p:nvPr>
            <p:ph type="body" idx="1"/>
          </p:nvPr>
        </p:nvSpPr>
        <p:spPr bwMode="auto">
          <a:xfrm>
            <a:off x="457200" y="2133600"/>
            <a:ext cx="8229600"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p:txBody>
      </p:sp>
      <p:sp>
        <p:nvSpPr>
          <p:cNvPr id="10" name="Espace réservé de la date 9"/>
          <p:cNvSpPr>
            <a:spLocks noGrp="1" noChangeArrowheads="1"/>
          </p:cNvSpPr>
          <p:nvPr>
            <p:ph type="dt" sz="half" idx="2"/>
          </p:nvPr>
        </p:nvSpPr>
        <p:spPr bwMode="auto">
          <a:xfrm>
            <a:off x="104775" y="6513513"/>
            <a:ext cx="992188" cy="274637"/>
          </a:xfrm>
          <a:prstGeom prst="rect">
            <a:avLst/>
          </a:prstGeom>
          <a:ln>
            <a:miter lim="800000"/>
            <a:headEnd/>
            <a:tailEnd/>
          </a:ln>
        </p:spPr>
        <p:txBody>
          <a:bodyPr vert="horz" wrap="none" lIns="91440" tIns="45720" rIns="91440" bIns="45720" numCol="1" anchor="ctr" anchorCtr="0" compatLnSpc="1">
            <a:prstTxWarp prst="textNoShape">
              <a:avLst/>
            </a:prstTxWarp>
            <a:spAutoFit/>
          </a:bodyPr>
          <a:lstStyle>
            <a:lvl1pPr algn="r" rtl="1">
              <a:defRPr sz="1200" b="1">
                <a:latin typeface="+mn-lt"/>
              </a:defRPr>
            </a:lvl1pPr>
          </a:lstStyle>
          <a:p>
            <a:fld id="{E43DC4EC-F98B-4A2D-BBA1-9597D5E8A101}" type="datetimeFigureOut">
              <a:rPr lang="fr-FR" smtClean="0"/>
              <a:pPr/>
              <a:t>07/11/2023</a:t>
            </a:fld>
            <a:endParaRPr lang="fr-FR"/>
          </a:p>
        </p:txBody>
      </p:sp>
      <p:sp>
        <p:nvSpPr>
          <p:cNvPr id="11" name="Espace réservé du numéro de diapositive 10"/>
          <p:cNvSpPr>
            <a:spLocks noGrp="1" noChangeArrowheads="1"/>
          </p:cNvSpPr>
          <p:nvPr>
            <p:ph type="sldNum" sz="quarter" idx="4"/>
          </p:nvPr>
        </p:nvSpPr>
        <p:spPr bwMode="auto">
          <a:xfrm>
            <a:off x="7737475" y="6513513"/>
            <a:ext cx="1385888" cy="319087"/>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a:defRPr sz="1200" b="1">
                <a:latin typeface="+mn-lt"/>
              </a:defRPr>
            </a:lvl1pPr>
          </a:lstStyle>
          <a:p>
            <a:fld id="{C1863648-9FBB-45FC-96E0-80CEE5707984}" type="slidenum">
              <a:rPr lang="fr-FR" smtClean="0"/>
              <a:pPr/>
              <a:t>‹N°›</a:t>
            </a:fld>
            <a:endParaRPr lang="fr-FR"/>
          </a:p>
        </p:txBody>
      </p:sp>
    </p:spTree>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 id="2147483675" r:id="rId14"/>
    <p:sldLayoutId id="2147483676" r:id="rId15"/>
  </p:sldLayoutIdLst>
  <p:transition>
    <p:wipe dir="r"/>
  </p:transition>
  <p:txStyles>
    <p:titleStyle>
      <a:lvl1pPr algn="ctr" rtl="0" eaLnBrk="1" fontAlgn="base" hangingPunct="1">
        <a:spcBef>
          <a:spcPct val="0"/>
        </a:spcBef>
        <a:spcAft>
          <a:spcPct val="0"/>
        </a:spcAft>
        <a:defRPr sz="4000" b="1">
          <a:solidFill>
            <a:srgbClr val="7B003B"/>
          </a:solidFill>
          <a:latin typeface="+mj-lt"/>
          <a:ea typeface="+mj-ea"/>
          <a:cs typeface="+mj-cs"/>
        </a:defRPr>
      </a:lvl1pPr>
      <a:lvl2pPr algn="ctr" rtl="0" eaLnBrk="1" fontAlgn="base" hangingPunct="1">
        <a:spcBef>
          <a:spcPct val="0"/>
        </a:spcBef>
        <a:spcAft>
          <a:spcPct val="0"/>
        </a:spcAft>
        <a:defRPr sz="4000" b="1">
          <a:solidFill>
            <a:srgbClr val="7B003B"/>
          </a:solidFill>
          <a:latin typeface="Arial" charset="0"/>
        </a:defRPr>
      </a:lvl2pPr>
      <a:lvl3pPr algn="ctr" rtl="0" eaLnBrk="1" fontAlgn="base" hangingPunct="1">
        <a:spcBef>
          <a:spcPct val="0"/>
        </a:spcBef>
        <a:spcAft>
          <a:spcPct val="0"/>
        </a:spcAft>
        <a:defRPr sz="4000" b="1">
          <a:solidFill>
            <a:srgbClr val="7B003B"/>
          </a:solidFill>
          <a:latin typeface="Arial" charset="0"/>
        </a:defRPr>
      </a:lvl3pPr>
      <a:lvl4pPr algn="ctr" rtl="0" eaLnBrk="1" fontAlgn="base" hangingPunct="1">
        <a:spcBef>
          <a:spcPct val="0"/>
        </a:spcBef>
        <a:spcAft>
          <a:spcPct val="0"/>
        </a:spcAft>
        <a:defRPr sz="4000" b="1">
          <a:solidFill>
            <a:srgbClr val="7B003B"/>
          </a:solidFill>
          <a:latin typeface="Arial" charset="0"/>
        </a:defRPr>
      </a:lvl4pPr>
      <a:lvl5pPr algn="ctr" rtl="0" eaLnBrk="1" fontAlgn="base" hangingPunct="1">
        <a:spcBef>
          <a:spcPct val="0"/>
        </a:spcBef>
        <a:spcAft>
          <a:spcPct val="0"/>
        </a:spcAft>
        <a:defRPr sz="4000" b="1">
          <a:solidFill>
            <a:srgbClr val="7B003B"/>
          </a:solidFill>
          <a:latin typeface="Arial" charset="0"/>
        </a:defRPr>
      </a:lvl5pPr>
      <a:lvl6pPr marL="457200" algn="ctr" rtl="0" eaLnBrk="1" fontAlgn="base" hangingPunct="1">
        <a:spcBef>
          <a:spcPct val="0"/>
        </a:spcBef>
        <a:spcAft>
          <a:spcPct val="0"/>
        </a:spcAft>
        <a:defRPr sz="4000" b="1">
          <a:solidFill>
            <a:srgbClr val="7B003B"/>
          </a:solidFill>
          <a:latin typeface="Arial" charset="0"/>
        </a:defRPr>
      </a:lvl6pPr>
      <a:lvl7pPr marL="914400" algn="ctr" rtl="0" eaLnBrk="1" fontAlgn="base" hangingPunct="1">
        <a:spcBef>
          <a:spcPct val="0"/>
        </a:spcBef>
        <a:spcAft>
          <a:spcPct val="0"/>
        </a:spcAft>
        <a:defRPr sz="4000" b="1">
          <a:solidFill>
            <a:srgbClr val="7B003B"/>
          </a:solidFill>
          <a:latin typeface="Arial" charset="0"/>
        </a:defRPr>
      </a:lvl7pPr>
      <a:lvl8pPr marL="1371600" algn="ctr" rtl="0" eaLnBrk="1" fontAlgn="base" hangingPunct="1">
        <a:spcBef>
          <a:spcPct val="0"/>
        </a:spcBef>
        <a:spcAft>
          <a:spcPct val="0"/>
        </a:spcAft>
        <a:defRPr sz="4000" b="1">
          <a:solidFill>
            <a:srgbClr val="7B003B"/>
          </a:solidFill>
          <a:latin typeface="Arial" charset="0"/>
        </a:defRPr>
      </a:lvl8pPr>
      <a:lvl9pPr marL="1828800" algn="ctr" rtl="0" eaLnBrk="1" fontAlgn="base" hangingPunct="1">
        <a:spcBef>
          <a:spcPct val="0"/>
        </a:spcBef>
        <a:spcAft>
          <a:spcPct val="0"/>
        </a:spcAft>
        <a:defRPr sz="4000" b="1">
          <a:solidFill>
            <a:srgbClr val="7B003B"/>
          </a:solidFill>
          <a:latin typeface="Arial" charset="0"/>
        </a:defRPr>
      </a:lvl9pPr>
    </p:titleStyle>
    <p:bodyStyle>
      <a:lvl1pPr marL="342900" indent="-342900" algn="l" rtl="0" eaLnBrk="1" fontAlgn="base" hangingPunct="1">
        <a:spcBef>
          <a:spcPct val="20000"/>
        </a:spcBef>
        <a:spcAft>
          <a:spcPct val="0"/>
        </a:spcAft>
        <a:buClr>
          <a:srgbClr val="7B003B"/>
        </a:buClr>
        <a:buSzPct val="120000"/>
        <a:buBlip>
          <a:blip r:embed="rId18"/>
        </a:buBlip>
        <a:defRPr sz="2400">
          <a:solidFill>
            <a:schemeClr val="bg2"/>
          </a:solidFill>
          <a:latin typeface="+mn-lt"/>
          <a:ea typeface="+mn-ea"/>
          <a:cs typeface="+mn-cs"/>
        </a:defRPr>
      </a:lvl1pPr>
      <a:lvl2pPr marL="742950" indent="-285750" algn="l" rtl="0" eaLnBrk="1" fontAlgn="base" hangingPunct="1">
        <a:spcBef>
          <a:spcPct val="20000"/>
        </a:spcBef>
        <a:spcAft>
          <a:spcPct val="0"/>
        </a:spcAft>
        <a:buClr>
          <a:srgbClr val="F18E00"/>
        </a:buClr>
        <a:buSzPct val="120000"/>
        <a:buFont typeface="Arial" charset="0"/>
        <a:buBlip>
          <a:blip r:embed="rId19"/>
        </a:buBlip>
        <a:defRPr sz="2000">
          <a:solidFill>
            <a:schemeClr val="bg2"/>
          </a:solidFill>
          <a:latin typeface="+mn-lt"/>
        </a:defRPr>
      </a:lvl2pPr>
      <a:lvl3pPr marL="1143000" indent="-228600" algn="l" rtl="0" eaLnBrk="1" fontAlgn="base" hangingPunct="1">
        <a:spcBef>
          <a:spcPct val="20000"/>
        </a:spcBef>
        <a:spcAft>
          <a:spcPct val="0"/>
        </a:spcAft>
        <a:buClr>
          <a:schemeClr val="bg2"/>
        </a:buClr>
        <a:buSzPct val="120000"/>
        <a:buBlip>
          <a:blip r:embed="rId20"/>
        </a:buBlip>
        <a:defRPr sz="1600">
          <a:solidFill>
            <a:schemeClr val="bg2"/>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361474" name="Rectangle 5"/>
          <p:cNvSpPr>
            <a:spLocks noGrp="1" noChangeArrowheads="1"/>
          </p:cNvSpPr>
          <p:nvPr>
            <p:ph type="title"/>
          </p:nvPr>
        </p:nvSpPr>
        <p:spPr bwMode="auto">
          <a:xfrm>
            <a:off x="1187450" y="765175"/>
            <a:ext cx="6985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fr-FR"/>
              <a:t>Cliquez pour modifier le style du titre</a:t>
            </a:r>
          </a:p>
        </p:txBody>
      </p:sp>
      <p:sp>
        <p:nvSpPr>
          <p:cNvPr id="361475" name="Rectangle 6"/>
          <p:cNvSpPr>
            <a:spLocks noGrp="1" noChangeArrowheads="1"/>
          </p:cNvSpPr>
          <p:nvPr>
            <p:ph type="body" idx="1"/>
          </p:nvPr>
        </p:nvSpPr>
        <p:spPr bwMode="auto">
          <a:xfrm>
            <a:off x="457200" y="2133600"/>
            <a:ext cx="8229600" cy="3992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fr-FR"/>
              <a:t>Cliquez pour modifier les styles du texte du masque</a:t>
            </a:r>
          </a:p>
          <a:p>
            <a:pPr lvl="1"/>
            <a:r>
              <a:rPr lang="fr-FR"/>
              <a:t>Deuxième niveau</a:t>
            </a:r>
          </a:p>
          <a:p>
            <a:pPr lvl="2"/>
            <a:r>
              <a:rPr lang="fr-FR"/>
              <a:t>Troisième niveau</a:t>
            </a:r>
          </a:p>
        </p:txBody>
      </p:sp>
      <p:sp>
        <p:nvSpPr>
          <p:cNvPr id="13" name="Espace réservé de la date 12"/>
          <p:cNvSpPr>
            <a:spLocks noGrp="1" noChangeArrowheads="1"/>
          </p:cNvSpPr>
          <p:nvPr>
            <p:ph type="dt" sz="half" idx="2"/>
          </p:nvPr>
        </p:nvSpPr>
        <p:spPr bwMode="auto">
          <a:xfrm>
            <a:off x="104775" y="6513513"/>
            <a:ext cx="992188" cy="274637"/>
          </a:xfrm>
          <a:prstGeom prst="rect">
            <a:avLst/>
          </a:prstGeom>
          <a:ln>
            <a:miter lim="800000"/>
            <a:headEnd/>
            <a:tailEnd/>
          </a:ln>
        </p:spPr>
        <p:txBody>
          <a:bodyPr vert="horz" wrap="none" lIns="91440" tIns="45720" rIns="91440" bIns="45720" numCol="1" anchor="ctr" anchorCtr="0" compatLnSpc="1">
            <a:prstTxWarp prst="textNoShape">
              <a:avLst/>
            </a:prstTxWarp>
            <a:spAutoFit/>
          </a:bodyPr>
          <a:lstStyle>
            <a:lvl1pPr algn="r" rtl="1">
              <a:defRPr sz="1200" b="1">
                <a:latin typeface="+mn-lt"/>
              </a:defRPr>
            </a:lvl1pPr>
          </a:lstStyle>
          <a:p>
            <a:pPr>
              <a:defRPr/>
            </a:pPr>
            <a:endParaRPr lang="fr-FR"/>
          </a:p>
        </p:txBody>
      </p:sp>
      <p:sp>
        <p:nvSpPr>
          <p:cNvPr id="14" name="Espace réservé du numéro de diapositive 13"/>
          <p:cNvSpPr>
            <a:spLocks noGrp="1" noChangeArrowheads="1"/>
          </p:cNvSpPr>
          <p:nvPr>
            <p:ph type="sldNum" sz="quarter" idx="4"/>
          </p:nvPr>
        </p:nvSpPr>
        <p:spPr bwMode="auto">
          <a:xfrm>
            <a:off x="7737475" y="6513513"/>
            <a:ext cx="1385888" cy="319087"/>
          </a:xfrm>
          <a:prstGeom prst="rect">
            <a:avLst/>
          </a:prstGeom>
          <a:ln>
            <a:miter lim="800000"/>
            <a:headEnd/>
            <a:tailEnd/>
          </a:ln>
        </p:spPr>
        <p:txBody>
          <a:bodyPr vert="horz" wrap="square" lIns="91440" tIns="45720" rIns="91440" bIns="45720" numCol="1" anchor="ctr" anchorCtr="0" compatLnSpc="1">
            <a:prstTxWarp prst="textNoShape">
              <a:avLst/>
            </a:prstTxWarp>
          </a:bodyPr>
          <a:lstStyle>
            <a:lvl1pPr algn="r">
              <a:defRPr sz="1200" b="1">
                <a:latin typeface="+mn-lt"/>
              </a:defRPr>
            </a:lvl1pPr>
          </a:lstStyle>
          <a:p>
            <a:pPr>
              <a:defRPr/>
            </a:pPr>
            <a:fld id="{FF96A7E5-262F-43FC-B9A9-D097E362431D}" type="slidenum">
              <a:rPr lang="fr-FR"/>
              <a:pPr>
                <a:defRPr/>
              </a:pPr>
              <a:t>‹N°›</a:t>
            </a:fld>
            <a:endParaRPr lang="fr-FR"/>
          </a:p>
        </p:txBody>
      </p:sp>
    </p:spTree>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ransition spd="med"/>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9" presetClass="entr" presetSubtype="0" fill="hold" grpId="0" nodeType="withEffect">
                                  <p:stCondLst>
                                    <p:cond delay="0"/>
                                  </p:stCondLst>
                                  <p:childTnLst>
                                    <p:set>
                                      <p:cBhvr>
                                        <p:cTn id="6" dur="1" fill="hold">
                                          <p:stCondLst>
                                            <p:cond delay="0"/>
                                          </p:stCondLst>
                                        </p:cTn>
                                        <p:tgtEl>
                                          <p:spTgt spid="361474"/>
                                        </p:tgtEl>
                                        <p:attrNameLst>
                                          <p:attrName>style.visibility</p:attrName>
                                        </p:attrNameLst>
                                      </p:cBhvr>
                                      <p:to>
                                        <p:strVal val="visible"/>
                                      </p:to>
                                    </p:set>
                                    <p:anim calcmode="lin" valueType="num">
                                      <p:cBhvr>
                                        <p:cTn id="7" dur="1000" fill="hold"/>
                                        <p:tgtEl>
                                          <p:spTgt spid="361474"/>
                                        </p:tgtEl>
                                        <p:attrNameLst>
                                          <p:attrName>ppt_x</p:attrName>
                                        </p:attrNameLst>
                                      </p:cBhvr>
                                      <p:tavLst>
                                        <p:tav tm="0">
                                          <p:val>
                                            <p:strVal val="#ppt_x-.2"/>
                                          </p:val>
                                        </p:tav>
                                        <p:tav tm="100000">
                                          <p:val>
                                            <p:strVal val="#ppt_x"/>
                                          </p:val>
                                        </p:tav>
                                      </p:tavLst>
                                    </p:anim>
                                    <p:anim calcmode="lin" valueType="num">
                                      <p:cBhvr>
                                        <p:cTn id="8" dur="1000" fill="hold"/>
                                        <p:tgtEl>
                                          <p:spTgt spid="361474"/>
                                        </p:tgtEl>
                                        <p:attrNameLst>
                                          <p:attrName>ppt_y</p:attrName>
                                        </p:attrNameLst>
                                      </p:cBhvr>
                                      <p:tavLst>
                                        <p:tav tm="0">
                                          <p:val>
                                            <p:strVal val="#ppt_y"/>
                                          </p:val>
                                        </p:tav>
                                        <p:tav tm="100000">
                                          <p:val>
                                            <p:strVal val="#ppt_y"/>
                                          </p:val>
                                        </p:tav>
                                      </p:tavLst>
                                    </p:anim>
                                    <p:animEffect transition="in" filter="wipe(right)" prLst="gradientSize: 0.1">
                                      <p:cBhvr>
                                        <p:cTn id="9" dur="1000"/>
                                        <p:tgtEl>
                                          <p:spTgt spid="361474"/>
                                        </p:tgtEl>
                                      </p:cBhvr>
                                    </p:animEffect>
                                  </p:childTnLst>
                                </p:cTn>
                              </p:par>
                            </p:childTnLst>
                          </p:cTn>
                        </p:par>
                      </p:childTnLst>
                    </p:cTn>
                  </p:par>
                  <p:par>
                    <p:cTn id="10" fill="hold" nodeType="clickPar">
                      <p:stCondLst>
                        <p:cond delay="indefinite"/>
                      </p:stCondLst>
                      <p:childTnLst>
                        <p:par>
                          <p:cTn id="11" fill="hold" nodeType="withGroup">
                            <p:stCondLst>
                              <p:cond delay="0"/>
                            </p:stCondLst>
                            <p:childTnLst>
                              <p:par>
                                <p:cTn id="12" presetID="44" presetClass="entr" presetSubtype="0" fill="hold" grpId="0" nodeType="clickEffect">
                                  <p:stCondLst>
                                    <p:cond delay="0"/>
                                  </p:stCondLst>
                                  <p:childTnLst>
                                    <p:set>
                                      <p:cBhvr>
                                        <p:cTn id="13" dur="1" fill="hold">
                                          <p:stCondLst>
                                            <p:cond delay="0"/>
                                          </p:stCondLst>
                                        </p:cTn>
                                        <p:tgtEl>
                                          <p:spTgt spid="361475">
                                            <p:txEl>
                                              <p:pRg st="0" end="0"/>
                                            </p:txEl>
                                          </p:spTgt>
                                        </p:tgtEl>
                                        <p:attrNameLst>
                                          <p:attrName>style.visibility</p:attrName>
                                        </p:attrNameLst>
                                      </p:cBhvr>
                                      <p:to>
                                        <p:strVal val="visible"/>
                                      </p:to>
                                    </p:set>
                                    <p:animEffect transition="in" filter="fade">
                                      <p:cBhvr>
                                        <p:cTn id="14" dur="500"/>
                                        <p:tgtEl>
                                          <p:spTgt spid="361475">
                                            <p:txEl>
                                              <p:pRg st="0" end="0"/>
                                            </p:txEl>
                                          </p:spTgt>
                                        </p:tgtEl>
                                      </p:cBhvr>
                                    </p:animEffect>
                                    <p:anim calcmode="lin" valueType="num">
                                      <p:cBhvr>
                                        <p:cTn id="15" dur="500" fill="hold"/>
                                        <p:tgtEl>
                                          <p:spTgt spid="361475">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361475">
                                            <p:txEl>
                                              <p:pRg st="0" end="0"/>
                                            </p:txEl>
                                          </p:spTgt>
                                        </p:tgtEl>
                                        <p:attrNameLst>
                                          <p:attrName>ppt_y</p:attrName>
                                        </p:attrNameLst>
                                      </p:cBhvr>
                                      <p:tavLst>
                                        <p:tav tm="0">
                                          <p:val>
                                            <p:strVal val="#ppt_y+.05"/>
                                          </p:val>
                                        </p:tav>
                                        <p:tav tm="100000">
                                          <p:val>
                                            <p:strVal val="#ppt_y"/>
                                          </p:val>
                                        </p:tav>
                                      </p:tavLst>
                                    </p:anim>
                                  </p:childTnLst>
                                </p:cTn>
                              </p:par>
                              <p:par>
                                <p:cTn id="17" presetID="44" presetClass="entr" presetSubtype="0" fill="hold" grpId="0" nodeType="withEffect">
                                  <p:stCondLst>
                                    <p:cond delay="0"/>
                                  </p:stCondLst>
                                  <p:childTnLst>
                                    <p:set>
                                      <p:cBhvr>
                                        <p:cTn id="18" dur="1" fill="hold">
                                          <p:stCondLst>
                                            <p:cond delay="0"/>
                                          </p:stCondLst>
                                        </p:cTn>
                                        <p:tgtEl>
                                          <p:spTgt spid="361475">
                                            <p:txEl>
                                              <p:pRg st="1" end="1"/>
                                            </p:txEl>
                                          </p:spTgt>
                                        </p:tgtEl>
                                        <p:attrNameLst>
                                          <p:attrName>style.visibility</p:attrName>
                                        </p:attrNameLst>
                                      </p:cBhvr>
                                      <p:to>
                                        <p:strVal val="visible"/>
                                      </p:to>
                                    </p:set>
                                    <p:animEffect transition="in" filter="fade">
                                      <p:cBhvr>
                                        <p:cTn id="19" dur="500"/>
                                        <p:tgtEl>
                                          <p:spTgt spid="361475">
                                            <p:txEl>
                                              <p:pRg st="1" end="1"/>
                                            </p:txEl>
                                          </p:spTgt>
                                        </p:tgtEl>
                                      </p:cBhvr>
                                    </p:animEffect>
                                    <p:anim calcmode="lin" valueType="num">
                                      <p:cBhvr>
                                        <p:cTn id="20" dur="500" fill="hold"/>
                                        <p:tgtEl>
                                          <p:spTgt spid="361475">
                                            <p:txEl>
                                              <p:pRg st="1" end="1"/>
                                            </p:txEl>
                                          </p:spTgt>
                                        </p:tgtEl>
                                        <p:attrNameLst>
                                          <p:attrName>ppt_x</p:attrName>
                                        </p:attrNameLst>
                                      </p:cBhvr>
                                      <p:tavLst>
                                        <p:tav tm="0">
                                          <p:val>
                                            <p:strVal val="#ppt_x"/>
                                          </p:val>
                                        </p:tav>
                                        <p:tav tm="100000">
                                          <p:val>
                                            <p:strVal val="#ppt_x"/>
                                          </p:val>
                                        </p:tav>
                                      </p:tavLst>
                                    </p:anim>
                                    <p:anim calcmode="lin" valueType="num">
                                      <p:cBhvr>
                                        <p:cTn id="21" dur="500" fill="hold"/>
                                        <p:tgtEl>
                                          <p:spTgt spid="361475">
                                            <p:txEl>
                                              <p:pRg st="1" end="1"/>
                                            </p:txEl>
                                          </p:spTgt>
                                        </p:tgtEl>
                                        <p:attrNameLst>
                                          <p:attrName>ppt_y</p:attrName>
                                        </p:attrNameLst>
                                      </p:cBhvr>
                                      <p:tavLst>
                                        <p:tav tm="0">
                                          <p:val>
                                            <p:strVal val="#ppt_y+.05"/>
                                          </p:val>
                                        </p:tav>
                                        <p:tav tm="100000">
                                          <p:val>
                                            <p:strVal val="#ppt_y"/>
                                          </p:val>
                                        </p:tav>
                                      </p:tavLst>
                                    </p:anim>
                                  </p:childTnLst>
                                </p:cTn>
                              </p:par>
                              <p:par>
                                <p:cTn id="22" presetID="44" presetClass="entr" presetSubtype="0" fill="hold" grpId="0" nodeType="withEffect">
                                  <p:stCondLst>
                                    <p:cond delay="0"/>
                                  </p:stCondLst>
                                  <p:childTnLst>
                                    <p:set>
                                      <p:cBhvr>
                                        <p:cTn id="23" dur="1" fill="hold">
                                          <p:stCondLst>
                                            <p:cond delay="0"/>
                                          </p:stCondLst>
                                        </p:cTn>
                                        <p:tgtEl>
                                          <p:spTgt spid="361475">
                                            <p:txEl>
                                              <p:pRg st="2" end="2"/>
                                            </p:txEl>
                                          </p:spTgt>
                                        </p:tgtEl>
                                        <p:attrNameLst>
                                          <p:attrName>style.visibility</p:attrName>
                                        </p:attrNameLst>
                                      </p:cBhvr>
                                      <p:to>
                                        <p:strVal val="visible"/>
                                      </p:to>
                                    </p:set>
                                    <p:animEffect transition="in" filter="fade">
                                      <p:cBhvr>
                                        <p:cTn id="24" dur="500"/>
                                        <p:tgtEl>
                                          <p:spTgt spid="361475">
                                            <p:txEl>
                                              <p:pRg st="2" end="2"/>
                                            </p:txEl>
                                          </p:spTgt>
                                        </p:tgtEl>
                                      </p:cBhvr>
                                    </p:animEffect>
                                    <p:anim calcmode="lin" valueType="num">
                                      <p:cBhvr>
                                        <p:cTn id="25" dur="500" fill="hold"/>
                                        <p:tgtEl>
                                          <p:spTgt spid="361475">
                                            <p:txEl>
                                              <p:pRg st="2" end="2"/>
                                            </p:txEl>
                                          </p:spTgt>
                                        </p:tgtEl>
                                        <p:attrNameLst>
                                          <p:attrName>ppt_x</p:attrName>
                                        </p:attrNameLst>
                                      </p:cBhvr>
                                      <p:tavLst>
                                        <p:tav tm="0">
                                          <p:val>
                                            <p:strVal val="#ppt_x"/>
                                          </p:val>
                                        </p:tav>
                                        <p:tav tm="100000">
                                          <p:val>
                                            <p:strVal val="#ppt_x"/>
                                          </p:val>
                                        </p:tav>
                                      </p:tavLst>
                                    </p:anim>
                                    <p:anim calcmode="lin" valueType="num">
                                      <p:cBhvr>
                                        <p:cTn id="26" dur="500" fill="hold"/>
                                        <p:tgtEl>
                                          <p:spTgt spid="361475">
                                            <p:txEl>
                                              <p:pRg st="2" end="2"/>
                                            </p:txEl>
                                          </p:spTgt>
                                        </p:tgtEl>
                                        <p:attrNameLst>
                                          <p:attrName>ppt_y</p:attrName>
                                        </p:attrNameLst>
                                      </p:cBhvr>
                                      <p:tavLst>
                                        <p:tav tm="0">
                                          <p:val>
                                            <p:strVal val="#ppt_y+.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1474" grpId="0"/>
      <p:bldP spid="361475" grpId="0" build="p">
        <p:tmplLst>
          <p:tmpl lvl="1">
            <p:tnLst>
              <p:par>
                <p:cTn presetID="44" presetClass="entr" presetSubtype="0" fill="hold" nodeType="clickEffect">
                  <p:stCondLst>
                    <p:cond delay="0"/>
                  </p:stCondLst>
                  <p:childTnLst>
                    <p:set>
                      <p:cBhvr>
                        <p:cTn dur="1" fill="hold">
                          <p:stCondLst>
                            <p:cond delay="0"/>
                          </p:stCondLst>
                        </p:cTn>
                        <p:tgtEl>
                          <p:spTgt spid="361475"/>
                        </p:tgtEl>
                        <p:attrNameLst>
                          <p:attrName>style.visibility</p:attrName>
                        </p:attrNameLst>
                      </p:cBhvr>
                      <p:to>
                        <p:strVal val="visible"/>
                      </p:to>
                    </p:set>
                    <p:animEffect transition="in" filter="fade">
                      <p:cBhvr>
                        <p:cTn dur="500"/>
                        <p:tgtEl>
                          <p:spTgt spid="361475"/>
                        </p:tgtEl>
                      </p:cBhvr>
                    </p:animEffect>
                    <p:anim calcmode="lin" valueType="num">
                      <p:cBhvr>
                        <p:cTn dur="500" fill="hold"/>
                        <p:tgtEl>
                          <p:spTgt spid="361475"/>
                        </p:tgtEl>
                        <p:attrNameLst>
                          <p:attrName>ppt_x</p:attrName>
                        </p:attrNameLst>
                      </p:cBhvr>
                      <p:tavLst>
                        <p:tav tm="0">
                          <p:val>
                            <p:strVal val="#ppt_x"/>
                          </p:val>
                        </p:tav>
                        <p:tav tm="100000">
                          <p:val>
                            <p:strVal val="#ppt_x"/>
                          </p:val>
                        </p:tav>
                      </p:tavLst>
                    </p:anim>
                    <p:anim calcmode="lin" valueType="num">
                      <p:cBhvr>
                        <p:cTn dur="500" fill="hold"/>
                        <p:tgtEl>
                          <p:spTgt spid="361475"/>
                        </p:tgtEl>
                        <p:attrNameLst>
                          <p:attrName>ppt_y</p:attrName>
                        </p:attrNameLst>
                      </p:cBhvr>
                      <p:tavLst>
                        <p:tav tm="0">
                          <p:val>
                            <p:strVal val="#ppt_y+.05"/>
                          </p:val>
                        </p:tav>
                        <p:tav tm="100000">
                          <p:val>
                            <p:strVal val="#ppt_y"/>
                          </p:val>
                        </p:tav>
                      </p:tavLst>
                    </p:anim>
                  </p:childTnLst>
                </p:cTn>
              </p:par>
            </p:tnLst>
          </p:tmpl>
          <p:tmpl lvl="2">
            <p:tnLst>
              <p:par>
                <p:cTn presetID="44" presetClass="entr" presetSubtype="0" fill="hold" nodeType="withEffect">
                  <p:stCondLst>
                    <p:cond delay="0"/>
                  </p:stCondLst>
                  <p:childTnLst>
                    <p:set>
                      <p:cBhvr>
                        <p:cTn dur="1" fill="hold">
                          <p:stCondLst>
                            <p:cond delay="0"/>
                          </p:stCondLst>
                        </p:cTn>
                        <p:tgtEl>
                          <p:spTgt spid="361475"/>
                        </p:tgtEl>
                        <p:attrNameLst>
                          <p:attrName>style.visibility</p:attrName>
                        </p:attrNameLst>
                      </p:cBhvr>
                      <p:to>
                        <p:strVal val="visible"/>
                      </p:to>
                    </p:set>
                    <p:animEffect transition="in" filter="fade">
                      <p:cBhvr>
                        <p:cTn dur="500"/>
                        <p:tgtEl>
                          <p:spTgt spid="361475"/>
                        </p:tgtEl>
                      </p:cBhvr>
                    </p:animEffect>
                    <p:anim calcmode="lin" valueType="num">
                      <p:cBhvr>
                        <p:cTn dur="500" fill="hold"/>
                        <p:tgtEl>
                          <p:spTgt spid="361475"/>
                        </p:tgtEl>
                        <p:attrNameLst>
                          <p:attrName>ppt_x</p:attrName>
                        </p:attrNameLst>
                      </p:cBhvr>
                      <p:tavLst>
                        <p:tav tm="0">
                          <p:val>
                            <p:strVal val="#ppt_x"/>
                          </p:val>
                        </p:tav>
                        <p:tav tm="100000">
                          <p:val>
                            <p:strVal val="#ppt_x"/>
                          </p:val>
                        </p:tav>
                      </p:tavLst>
                    </p:anim>
                    <p:anim calcmode="lin" valueType="num">
                      <p:cBhvr>
                        <p:cTn dur="500" fill="hold"/>
                        <p:tgtEl>
                          <p:spTgt spid="361475"/>
                        </p:tgtEl>
                        <p:attrNameLst>
                          <p:attrName>ppt_y</p:attrName>
                        </p:attrNameLst>
                      </p:cBhvr>
                      <p:tavLst>
                        <p:tav tm="0">
                          <p:val>
                            <p:strVal val="#ppt_y+.05"/>
                          </p:val>
                        </p:tav>
                        <p:tav tm="100000">
                          <p:val>
                            <p:strVal val="#ppt_y"/>
                          </p:val>
                        </p:tav>
                      </p:tavLst>
                    </p:anim>
                  </p:childTnLst>
                </p:cTn>
              </p:par>
            </p:tnLst>
          </p:tmpl>
          <p:tmpl lvl="3">
            <p:tnLst>
              <p:par>
                <p:cTn presetID="44" presetClass="entr" presetSubtype="0" fill="hold" nodeType="withEffect">
                  <p:stCondLst>
                    <p:cond delay="0"/>
                  </p:stCondLst>
                  <p:childTnLst>
                    <p:set>
                      <p:cBhvr>
                        <p:cTn dur="1" fill="hold">
                          <p:stCondLst>
                            <p:cond delay="0"/>
                          </p:stCondLst>
                        </p:cTn>
                        <p:tgtEl>
                          <p:spTgt spid="361475"/>
                        </p:tgtEl>
                        <p:attrNameLst>
                          <p:attrName>style.visibility</p:attrName>
                        </p:attrNameLst>
                      </p:cBhvr>
                      <p:to>
                        <p:strVal val="visible"/>
                      </p:to>
                    </p:set>
                    <p:animEffect transition="in" filter="fade">
                      <p:cBhvr>
                        <p:cTn dur="500"/>
                        <p:tgtEl>
                          <p:spTgt spid="361475"/>
                        </p:tgtEl>
                      </p:cBhvr>
                    </p:animEffect>
                    <p:anim calcmode="lin" valueType="num">
                      <p:cBhvr>
                        <p:cTn dur="500" fill="hold"/>
                        <p:tgtEl>
                          <p:spTgt spid="361475"/>
                        </p:tgtEl>
                        <p:attrNameLst>
                          <p:attrName>ppt_x</p:attrName>
                        </p:attrNameLst>
                      </p:cBhvr>
                      <p:tavLst>
                        <p:tav tm="0">
                          <p:val>
                            <p:strVal val="#ppt_x"/>
                          </p:val>
                        </p:tav>
                        <p:tav tm="100000">
                          <p:val>
                            <p:strVal val="#ppt_x"/>
                          </p:val>
                        </p:tav>
                      </p:tavLst>
                    </p:anim>
                    <p:anim calcmode="lin" valueType="num">
                      <p:cBhvr>
                        <p:cTn dur="500" fill="hold"/>
                        <p:tgtEl>
                          <p:spTgt spid="361475"/>
                        </p:tgtEl>
                        <p:attrNameLst>
                          <p:attrName>ppt_y</p:attrName>
                        </p:attrNameLst>
                      </p:cBhvr>
                      <p:tavLst>
                        <p:tav tm="0">
                          <p:val>
                            <p:strVal val="#ppt_y+.05"/>
                          </p:val>
                        </p:tav>
                        <p:tav tm="100000">
                          <p:val>
                            <p:strVal val="#ppt_y"/>
                          </p:val>
                        </p:tav>
                      </p:tavLst>
                    </p:anim>
                  </p:childTnLst>
                </p:cTn>
              </p:par>
            </p:tnLst>
          </p:tmpl>
        </p:tmplLst>
      </p:bldP>
    </p:bldLst>
  </p:timing>
  <p:hf hdr="0" ftr="0" dt="0"/>
  <p:txStyles>
    <p:titleStyle>
      <a:lvl1pPr algn="ctr" rtl="0" eaLnBrk="1" fontAlgn="base" hangingPunct="1">
        <a:spcBef>
          <a:spcPct val="0"/>
        </a:spcBef>
        <a:spcAft>
          <a:spcPct val="0"/>
        </a:spcAft>
        <a:defRPr sz="4000" b="1">
          <a:solidFill>
            <a:srgbClr val="7B003B"/>
          </a:solidFill>
          <a:latin typeface="+mj-lt"/>
          <a:ea typeface="+mj-ea"/>
          <a:cs typeface="+mj-cs"/>
        </a:defRPr>
      </a:lvl1pPr>
      <a:lvl2pPr algn="ctr" rtl="0" eaLnBrk="1" fontAlgn="base" hangingPunct="1">
        <a:spcBef>
          <a:spcPct val="0"/>
        </a:spcBef>
        <a:spcAft>
          <a:spcPct val="0"/>
        </a:spcAft>
        <a:defRPr sz="4000" b="1">
          <a:solidFill>
            <a:srgbClr val="7B003B"/>
          </a:solidFill>
          <a:latin typeface="Arial" charset="0"/>
        </a:defRPr>
      </a:lvl2pPr>
      <a:lvl3pPr algn="ctr" rtl="0" eaLnBrk="1" fontAlgn="base" hangingPunct="1">
        <a:spcBef>
          <a:spcPct val="0"/>
        </a:spcBef>
        <a:spcAft>
          <a:spcPct val="0"/>
        </a:spcAft>
        <a:defRPr sz="4000" b="1">
          <a:solidFill>
            <a:srgbClr val="7B003B"/>
          </a:solidFill>
          <a:latin typeface="Arial" charset="0"/>
        </a:defRPr>
      </a:lvl3pPr>
      <a:lvl4pPr algn="ctr" rtl="0" eaLnBrk="1" fontAlgn="base" hangingPunct="1">
        <a:spcBef>
          <a:spcPct val="0"/>
        </a:spcBef>
        <a:spcAft>
          <a:spcPct val="0"/>
        </a:spcAft>
        <a:defRPr sz="4000" b="1">
          <a:solidFill>
            <a:srgbClr val="7B003B"/>
          </a:solidFill>
          <a:latin typeface="Arial" charset="0"/>
        </a:defRPr>
      </a:lvl4pPr>
      <a:lvl5pPr algn="ctr" rtl="0" eaLnBrk="1" fontAlgn="base" hangingPunct="1">
        <a:spcBef>
          <a:spcPct val="0"/>
        </a:spcBef>
        <a:spcAft>
          <a:spcPct val="0"/>
        </a:spcAft>
        <a:defRPr sz="4000" b="1">
          <a:solidFill>
            <a:srgbClr val="7B003B"/>
          </a:solidFill>
          <a:latin typeface="Arial" charset="0"/>
        </a:defRPr>
      </a:lvl5pPr>
      <a:lvl6pPr marL="457200" algn="ctr" rtl="0" eaLnBrk="1" fontAlgn="base" hangingPunct="1">
        <a:spcBef>
          <a:spcPct val="0"/>
        </a:spcBef>
        <a:spcAft>
          <a:spcPct val="0"/>
        </a:spcAft>
        <a:defRPr sz="4000" b="1">
          <a:solidFill>
            <a:srgbClr val="7B003B"/>
          </a:solidFill>
          <a:latin typeface="Arial" charset="0"/>
        </a:defRPr>
      </a:lvl6pPr>
      <a:lvl7pPr marL="914400" algn="ctr" rtl="0" eaLnBrk="1" fontAlgn="base" hangingPunct="1">
        <a:spcBef>
          <a:spcPct val="0"/>
        </a:spcBef>
        <a:spcAft>
          <a:spcPct val="0"/>
        </a:spcAft>
        <a:defRPr sz="4000" b="1">
          <a:solidFill>
            <a:srgbClr val="7B003B"/>
          </a:solidFill>
          <a:latin typeface="Arial" charset="0"/>
        </a:defRPr>
      </a:lvl7pPr>
      <a:lvl8pPr marL="1371600" algn="ctr" rtl="0" eaLnBrk="1" fontAlgn="base" hangingPunct="1">
        <a:spcBef>
          <a:spcPct val="0"/>
        </a:spcBef>
        <a:spcAft>
          <a:spcPct val="0"/>
        </a:spcAft>
        <a:defRPr sz="4000" b="1">
          <a:solidFill>
            <a:srgbClr val="7B003B"/>
          </a:solidFill>
          <a:latin typeface="Arial" charset="0"/>
        </a:defRPr>
      </a:lvl8pPr>
      <a:lvl9pPr marL="1828800" algn="ctr" rtl="0" eaLnBrk="1" fontAlgn="base" hangingPunct="1">
        <a:spcBef>
          <a:spcPct val="0"/>
        </a:spcBef>
        <a:spcAft>
          <a:spcPct val="0"/>
        </a:spcAft>
        <a:defRPr sz="4000" b="1">
          <a:solidFill>
            <a:srgbClr val="7B003B"/>
          </a:solidFill>
          <a:latin typeface="Arial" charset="0"/>
        </a:defRPr>
      </a:lvl9pPr>
    </p:titleStyle>
    <p:bodyStyle>
      <a:lvl1pPr marL="342900" indent="-342900" algn="l" rtl="0" eaLnBrk="1" fontAlgn="base" hangingPunct="1">
        <a:spcBef>
          <a:spcPct val="20000"/>
        </a:spcBef>
        <a:spcAft>
          <a:spcPct val="0"/>
        </a:spcAft>
        <a:buClr>
          <a:srgbClr val="7B003B"/>
        </a:buClr>
        <a:buSzPct val="120000"/>
        <a:buBlip>
          <a:blip r:embed="rId13"/>
        </a:buBlip>
        <a:defRPr sz="2400">
          <a:solidFill>
            <a:schemeClr val="bg2"/>
          </a:solidFill>
          <a:latin typeface="+mn-lt"/>
          <a:ea typeface="+mn-ea"/>
          <a:cs typeface="+mn-cs"/>
        </a:defRPr>
      </a:lvl1pPr>
      <a:lvl2pPr marL="742950" indent="-285750" algn="l" rtl="0" eaLnBrk="1" fontAlgn="base" hangingPunct="1">
        <a:spcBef>
          <a:spcPct val="20000"/>
        </a:spcBef>
        <a:spcAft>
          <a:spcPct val="0"/>
        </a:spcAft>
        <a:buClr>
          <a:srgbClr val="F18E00"/>
        </a:buClr>
        <a:buSzPct val="120000"/>
        <a:buFont typeface="Arial" charset="0"/>
        <a:buBlip>
          <a:blip r:embed="rId14"/>
        </a:buBlip>
        <a:defRPr sz="2000">
          <a:solidFill>
            <a:schemeClr val="bg2"/>
          </a:solidFill>
          <a:latin typeface="+mn-lt"/>
        </a:defRPr>
      </a:lvl2pPr>
      <a:lvl3pPr marL="1143000" indent="-228600" algn="l" rtl="0" eaLnBrk="1" fontAlgn="base" hangingPunct="1">
        <a:spcBef>
          <a:spcPct val="20000"/>
        </a:spcBef>
        <a:spcAft>
          <a:spcPct val="0"/>
        </a:spcAft>
        <a:buClr>
          <a:schemeClr val="bg2"/>
        </a:buClr>
        <a:buSzPct val="120000"/>
        <a:buBlip>
          <a:blip r:embed="rId15"/>
        </a:buBlip>
        <a:defRPr sz="1600">
          <a:solidFill>
            <a:schemeClr val="bg2"/>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hemeOverride" Target="../theme/themeOverride1.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2.xml"/><Relationship Id="rId1" Type="http://schemas.openxmlformats.org/officeDocument/2006/relationships/themeOverride" Target="../theme/themeOverride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openxmlformats.org/officeDocument/2006/relationships/diagramQuickStyle" Target="../diagrams/quickStyle4.xml"/><Relationship Id="rId3" Type="http://schemas.openxmlformats.org/officeDocument/2006/relationships/image" Target="../media/image19.jpeg"/><Relationship Id="rId7" Type="http://schemas.openxmlformats.org/officeDocument/2006/relationships/diagramLayout" Target="../diagrams/layout4.xml"/><Relationship Id="rId2" Type="http://schemas.openxmlformats.org/officeDocument/2006/relationships/image" Target="../media/image18.jpeg"/><Relationship Id="rId1" Type="http://schemas.openxmlformats.org/officeDocument/2006/relationships/slideLayout" Target="../slideLayouts/slideLayout7.xml"/><Relationship Id="rId6" Type="http://schemas.openxmlformats.org/officeDocument/2006/relationships/diagramData" Target="../diagrams/data4.xml"/><Relationship Id="rId5" Type="http://schemas.openxmlformats.org/officeDocument/2006/relationships/image" Target="../media/image21.jpeg"/><Relationship Id="rId10" Type="http://schemas.microsoft.com/office/2007/relationships/diagramDrawing" Target="../diagrams/drawing4.xml"/><Relationship Id="rId4" Type="http://schemas.openxmlformats.org/officeDocument/2006/relationships/image" Target="../media/image20.png"/><Relationship Id="rId9" Type="http://schemas.openxmlformats.org/officeDocument/2006/relationships/diagramColors" Target="../diagrams/colors4.xml"/></Relationships>
</file>

<file path=ppt/slides/_rels/slide16.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3.xml"/><Relationship Id="rId1" Type="http://schemas.openxmlformats.org/officeDocument/2006/relationships/slideLayout" Target="../slideLayouts/slideLayout6.xml"/><Relationship Id="rId5" Type="http://schemas.openxmlformats.org/officeDocument/2006/relationships/chart" Target="../charts/chart3.xml"/><Relationship Id="rId4" Type="http://schemas.openxmlformats.org/officeDocument/2006/relationships/image" Target="../media/image23.jpeg"/></Relationships>
</file>

<file path=ppt/slides/_rels/slide19.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4.xml"/><Relationship Id="rId1" Type="http://schemas.openxmlformats.org/officeDocument/2006/relationships/slideLayout" Target="../slideLayouts/slideLayout15.xml"/><Relationship Id="rId4" Type="http://schemas.openxmlformats.org/officeDocument/2006/relationships/image" Target="../media/image26.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themeOverride" Target="../theme/themeOverride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8.png"/><Relationship Id="rId5" Type="http://schemas.openxmlformats.org/officeDocument/2006/relationships/image" Target="../media/image7.jpeg"/><Relationship Id="rId4" Type="http://schemas.openxmlformats.org/officeDocument/2006/relationships/image" Target="../media/image6.jpeg"/></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9.emf"/><Relationship Id="rId7" Type="http://schemas.openxmlformats.org/officeDocument/2006/relationships/image" Target="../media/image13.emf"/><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2.emf"/><Relationship Id="rId5" Type="http://schemas.openxmlformats.org/officeDocument/2006/relationships/image" Target="../media/image11.emf"/><Relationship Id="rId4" Type="http://schemas.openxmlformats.org/officeDocument/2006/relationships/image" Target="../media/image10.emf"/><Relationship Id="rId9" Type="http://schemas.openxmlformats.org/officeDocument/2006/relationships/image" Target="../media/image15.emf"/></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Espace réservé du contenu 5"/>
          <p:cNvSpPr>
            <a:spLocks noGrp="1"/>
          </p:cNvSpPr>
          <p:nvPr>
            <p:ph sz="half" idx="2"/>
          </p:nvPr>
        </p:nvSpPr>
        <p:spPr>
          <a:xfrm>
            <a:off x="323528" y="1484784"/>
            <a:ext cx="8424936" cy="4500500"/>
          </a:xfrm>
        </p:spPr>
        <p:txBody>
          <a:bodyPr/>
          <a:lstStyle/>
          <a:p>
            <a:pPr marL="0" indent="0" algn="ctr">
              <a:buNone/>
            </a:pPr>
            <a:r>
              <a:rPr lang="en-US" sz="3200" b="1" dirty="0">
                <a:solidFill>
                  <a:srgbClr val="7B003B"/>
                </a:solidFill>
                <a:latin typeface="+mj-lt"/>
                <a:ea typeface="+mj-ea"/>
                <a:cs typeface="+mj-cs"/>
              </a:rPr>
              <a:t>Moroccan Household Satellite Account: Methodology And Results</a:t>
            </a:r>
          </a:p>
          <a:p>
            <a:pPr marL="0" indent="0" algn="ctr">
              <a:buNone/>
            </a:pPr>
            <a:endParaRPr lang="en-US" sz="3200" b="1" dirty="0">
              <a:solidFill>
                <a:srgbClr val="7B003B"/>
              </a:solidFill>
              <a:latin typeface="+mj-lt"/>
              <a:ea typeface="+mj-ea"/>
              <a:cs typeface="+mj-cs"/>
            </a:endParaRPr>
          </a:p>
          <a:p>
            <a:pPr marL="0" indent="0" algn="ctr">
              <a:buNone/>
            </a:pPr>
            <a:endParaRPr lang="en-US" sz="2000" b="1" dirty="0">
              <a:solidFill>
                <a:srgbClr val="FF0000"/>
              </a:solidFill>
            </a:endParaRPr>
          </a:p>
          <a:p>
            <a:pPr marL="0" indent="0" algn="ctr">
              <a:buNone/>
            </a:pPr>
            <a:r>
              <a:rPr lang="en-US" sz="1800" b="1" i="1" dirty="0">
                <a:solidFill>
                  <a:srgbClr val="990033"/>
                </a:solidFill>
              </a:rPr>
              <a:t>Regional Workshop on Gender Statistics</a:t>
            </a:r>
          </a:p>
          <a:p>
            <a:pPr marL="0" indent="0" algn="ctr">
              <a:buNone/>
            </a:pPr>
            <a:r>
              <a:rPr lang="en-US" sz="1800" b="1" i="1" dirty="0">
                <a:solidFill>
                  <a:srgbClr val="990033"/>
                </a:solidFill>
              </a:rPr>
              <a:t>7-11 November 2023</a:t>
            </a:r>
          </a:p>
          <a:p>
            <a:pPr marL="0" indent="0" algn="ctr">
              <a:buNone/>
            </a:pPr>
            <a:r>
              <a:rPr lang="en-US" sz="1800" b="1" i="1" dirty="0">
                <a:solidFill>
                  <a:srgbClr val="990033"/>
                </a:solidFill>
              </a:rPr>
              <a:t>Casablanca, Morocco</a:t>
            </a:r>
          </a:p>
          <a:p>
            <a:pPr marL="0" indent="0" algn="ctr">
              <a:buNone/>
            </a:pPr>
            <a:endParaRPr lang="en-US" sz="2000" b="1" i="1" dirty="0">
              <a:solidFill>
                <a:srgbClr val="990033"/>
              </a:solidFill>
            </a:endParaRPr>
          </a:p>
          <a:p>
            <a:pPr marL="0" indent="0" algn="ctr">
              <a:buNone/>
            </a:pPr>
            <a:r>
              <a:rPr lang="en-US" sz="2000" b="1" i="1" dirty="0">
                <a:solidFill>
                  <a:srgbClr val="990033"/>
                </a:solidFill>
              </a:rPr>
              <a:t>                                                 </a:t>
            </a:r>
            <a:r>
              <a:rPr lang="en-US" sz="1600" b="1" i="1" dirty="0" err="1">
                <a:solidFill>
                  <a:schemeClr val="accent2">
                    <a:lumMod val="60000"/>
                    <a:lumOff val="40000"/>
                  </a:schemeClr>
                </a:solidFill>
              </a:rPr>
              <a:t>Yattou</a:t>
            </a:r>
            <a:r>
              <a:rPr lang="en-US" sz="1600" b="1" i="1" dirty="0">
                <a:solidFill>
                  <a:schemeClr val="accent2">
                    <a:lumMod val="60000"/>
                    <a:lumOff val="40000"/>
                  </a:schemeClr>
                </a:solidFill>
              </a:rPr>
              <a:t> AIT KHELLOU </a:t>
            </a:r>
          </a:p>
          <a:p>
            <a:pPr marL="0" indent="0" algn="r">
              <a:buNone/>
            </a:pPr>
            <a:r>
              <a:rPr lang="en-US" sz="1600" b="1" i="1" dirty="0">
                <a:solidFill>
                  <a:schemeClr val="accent2">
                    <a:lumMod val="60000"/>
                    <a:lumOff val="40000"/>
                  </a:schemeClr>
                </a:solidFill>
              </a:rPr>
              <a:t>Head of the Methodology and Studies Division </a:t>
            </a:r>
          </a:p>
          <a:p>
            <a:pPr marL="0" indent="0" algn="r">
              <a:buNone/>
            </a:pPr>
            <a:r>
              <a:rPr lang="en-US" sz="1600" b="1" i="1" dirty="0">
                <a:solidFill>
                  <a:schemeClr val="accent2">
                    <a:lumMod val="60000"/>
                    <a:lumOff val="40000"/>
                  </a:schemeClr>
                </a:solidFill>
              </a:rPr>
              <a:t>National Accounts directorate, HCP, Morocco </a:t>
            </a:r>
          </a:p>
          <a:p>
            <a:pPr marL="0" indent="0" algn="r">
              <a:buNone/>
            </a:pPr>
            <a:endParaRPr lang="en-US" sz="1800" b="1" i="1" dirty="0">
              <a:solidFill>
                <a:srgbClr val="990033"/>
              </a:solidFill>
            </a:endParaRPr>
          </a:p>
          <a:p>
            <a:pPr marL="0" indent="0">
              <a:buNone/>
            </a:pPr>
            <a:endParaRPr lang="en-US" sz="1800" b="1" i="1" dirty="0">
              <a:solidFill>
                <a:schemeClr val="accent2">
                  <a:lumMod val="60000"/>
                  <a:lumOff val="40000"/>
                </a:schemeClr>
              </a:solidFill>
            </a:endParaRPr>
          </a:p>
          <a:p>
            <a:pPr marL="0" indent="0">
              <a:buNone/>
            </a:pPr>
            <a:endParaRPr lang="en-US" sz="1800" b="1" i="1" dirty="0">
              <a:solidFill>
                <a:schemeClr val="accent2">
                  <a:lumMod val="60000"/>
                  <a:lumOff val="40000"/>
                </a:schemeClr>
              </a:solidFill>
            </a:endParaRPr>
          </a:p>
          <a:p>
            <a:pPr marL="0" indent="0">
              <a:buNone/>
            </a:pPr>
            <a:endParaRPr lang="en-US" sz="1800" b="1" i="1" dirty="0">
              <a:solidFill>
                <a:schemeClr val="accent2">
                  <a:lumMod val="60000"/>
                  <a:lumOff val="40000"/>
                </a:schemeClr>
              </a:solidFill>
            </a:endParaRPr>
          </a:p>
        </p:txBody>
      </p:sp>
    </p:spTree>
  </p:cSld>
  <p:clrMapOvr>
    <a:masterClrMapping/>
  </p:clrMapOvr>
  <p:transition>
    <p:wipe dir="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57158" y="571480"/>
            <a:ext cx="7929618" cy="785818"/>
          </a:xfrm>
        </p:spPr>
        <p:txBody>
          <a:bodyPr/>
          <a:lstStyle/>
          <a:p>
            <a:r>
              <a:rPr lang="fr-FR" sz="2800" dirty="0" err="1"/>
              <a:t>Methodology</a:t>
            </a:r>
            <a:endParaRPr lang="fr-FR" sz="2800" dirty="0"/>
          </a:p>
        </p:txBody>
      </p:sp>
      <p:sp>
        <p:nvSpPr>
          <p:cNvPr id="5" name="Espace réservé du contenu 4">
            <a:extLst>
              <a:ext uri="{FF2B5EF4-FFF2-40B4-BE49-F238E27FC236}">
                <a16:creationId xmlns:a16="http://schemas.microsoft.com/office/drawing/2014/main" id="{646A259C-B4E8-4EA4-B89F-95C47C805F14}"/>
              </a:ext>
            </a:extLst>
          </p:cNvPr>
          <p:cNvSpPr>
            <a:spLocks noGrp="1"/>
          </p:cNvSpPr>
          <p:nvPr>
            <p:ph idx="1"/>
          </p:nvPr>
        </p:nvSpPr>
        <p:spPr>
          <a:xfrm>
            <a:off x="457200" y="1844824"/>
            <a:ext cx="8401080" cy="4281339"/>
          </a:xfrm>
        </p:spPr>
        <p:txBody>
          <a:bodyPr/>
          <a:lstStyle/>
          <a:p>
            <a:pPr>
              <a:buFont typeface="Wingdings" pitchFamily="2" charset="2"/>
              <a:buChar char="§"/>
            </a:pPr>
            <a:r>
              <a:rPr lang="en-US" b="1" dirty="0">
                <a:solidFill>
                  <a:schemeClr val="accent2">
                    <a:lumMod val="60000"/>
                    <a:lumOff val="40000"/>
                  </a:schemeClr>
                </a:solidFill>
              </a:rPr>
              <a:t>Value of work:</a:t>
            </a:r>
          </a:p>
          <a:p>
            <a:pPr marL="400050" lvl="1" indent="0">
              <a:buFont typeface="Arial" pitchFamily="34" charset="0"/>
              <a:buChar char="•"/>
            </a:pPr>
            <a:r>
              <a:rPr lang="en-US" dirty="0">
                <a:solidFill>
                  <a:schemeClr val="tx1"/>
                </a:solidFill>
              </a:rPr>
              <a:t>    </a:t>
            </a:r>
            <a:r>
              <a:rPr lang="en-US" sz="2400" dirty="0">
                <a:solidFill>
                  <a:schemeClr val="tx1"/>
                </a:solidFill>
              </a:rPr>
              <a:t>Volume of hours worked by activity (TUS)</a:t>
            </a:r>
          </a:p>
          <a:p>
            <a:pPr marL="400050" lvl="1" indent="0">
              <a:buFont typeface="Arial" pitchFamily="34" charset="0"/>
              <a:buChar char="•"/>
            </a:pPr>
            <a:r>
              <a:rPr lang="en-US" sz="2400" dirty="0">
                <a:solidFill>
                  <a:schemeClr val="tx1"/>
                </a:solidFill>
              </a:rPr>
              <a:t>    Which wage / whose wage?</a:t>
            </a:r>
          </a:p>
          <a:p>
            <a:pPr marL="800100" lvl="2" indent="0">
              <a:buFont typeface="Wingdings" pitchFamily="2" charset="2"/>
              <a:buChar char="v"/>
            </a:pPr>
            <a:r>
              <a:rPr lang="en-US" dirty="0">
                <a:solidFill>
                  <a:schemeClr val="tx1"/>
                </a:solidFill>
              </a:rPr>
              <a:t>  </a:t>
            </a:r>
            <a:r>
              <a:rPr lang="en-US" sz="2000" dirty="0">
                <a:solidFill>
                  <a:schemeClr val="tx1"/>
                </a:solidFill>
              </a:rPr>
              <a:t>opportunity cost method: the assumption that the time spent on unpaid work reduces the time spent on paid work;</a:t>
            </a:r>
          </a:p>
          <a:p>
            <a:pPr marL="800100" lvl="2" indent="0">
              <a:buNone/>
            </a:pPr>
            <a:endParaRPr lang="en-US" sz="2000" dirty="0">
              <a:solidFill>
                <a:schemeClr val="tx1"/>
              </a:solidFill>
            </a:endParaRPr>
          </a:p>
          <a:p>
            <a:pPr marL="800100" lvl="2" indent="0">
              <a:buFont typeface="Wingdings" pitchFamily="2" charset="2"/>
              <a:buChar char="v"/>
            </a:pPr>
            <a:r>
              <a:rPr lang="en-US" sz="2000" dirty="0">
                <a:solidFill>
                  <a:schemeClr val="tx1"/>
                </a:solidFill>
              </a:rPr>
              <a:t>market replacement cost method: the assumption that households save money by doing housework themselves instead of buying market services or hiring someone else to perform the</a:t>
            </a:r>
          </a:p>
          <a:p>
            <a:pPr marL="800100" lvl="2" indent="0">
              <a:buNone/>
            </a:pPr>
            <a:r>
              <a:rPr lang="en-US" sz="2000" dirty="0">
                <a:solidFill>
                  <a:schemeClr val="tx1"/>
                </a:solidFill>
              </a:rPr>
              <a:t>required tasks.</a:t>
            </a:r>
          </a:p>
          <a:p>
            <a:pPr marL="800100" lvl="2" indent="0">
              <a:buFont typeface="Wingdings" pitchFamily="2" charset="2"/>
              <a:buChar char="v"/>
            </a:pPr>
            <a:endParaRPr lang="en-US" sz="2000" dirty="0">
              <a:solidFill>
                <a:schemeClr val="tx1"/>
              </a:solidFill>
            </a:endParaRPr>
          </a:p>
          <a:p>
            <a:pPr marL="800100" lvl="2" indent="0">
              <a:buFont typeface="Wingdings" pitchFamily="2" charset="2"/>
              <a:buChar char="v"/>
            </a:pPr>
            <a:endParaRPr lang="fr-FR" b="1" dirty="0">
              <a:solidFill>
                <a:schemeClr val="accent2">
                  <a:lumMod val="60000"/>
                  <a:lumOff val="40000"/>
                </a:schemeClr>
              </a:solidFill>
            </a:endParaRPr>
          </a:p>
          <a:p>
            <a:pPr>
              <a:buNone/>
            </a:pPr>
            <a:endParaRPr lang="fr-FR" dirty="0">
              <a:solidFill>
                <a:schemeClr val="tx1"/>
              </a:solidFill>
            </a:endParaRPr>
          </a:p>
        </p:txBody>
      </p:sp>
      <p:sp>
        <p:nvSpPr>
          <p:cNvPr id="4" name="Rectangle 3"/>
          <p:cNvSpPr/>
          <p:nvPr/>
        </p:nvSpPr>
        <p:spPr>
          <a:xfrm>
            <a:off x="642910" y="1285860"/>
            <a:ext cx="3156313" cy="461665"/>
          </a:xfrm>
          <a:prstGeom prst="rect">
            <a:avLst/>
          </a:prstGeom>
        </p:spPr>
        <p:txBody>
          <a:bodyPr wrap="none">
            <a:spAutoFit/>
          </a:bodyPr>
          <a:lstStyle/>
          <a:p>
            <a:r>
              <a:rPr lang="en-US" sz="2400" b="1" dirty="0">
                <a:solidFill>
                  <a:schemeClr val="accent6"/>
                </a:solidFill>
              </a:rPr>
              <a:t>Valuing Value added</a:t>
            </a:r>
            <a:endParaRPr lang="fr-FR" sz="2400" b="1" dirty="0"/>
          </a:p>
        </p:txBody>
      </p:sp>
    </p:spTree>
    <p:extLst>
      <p:ext uri="{BB962C8B-B14F-4D97-AF65-F5344CB8AC3E}">
        <p14:creationId xmlns:p14="http://schemas.microsoft.com/office/powerpoint/2010/main" val="936895849"/>
      </p:ext>
    </p:extLst>
  </p:cSld>
  <p:clrMapOvr>
    <a:overrideClrMapping bg1="lt1" tx1="dk1" bg2="lt2" tx2="dk2" accent1="accent1" accent2="accent2" accent3="accent3" accent4="accent4" accent5="accent5" accent6="accent6" hlink="hlink" folHlink="folHlink"/>
  </p:clrMapOvr>
  <p:transition>
    <p:wipe dir="r"/>
  </p:transition>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title"/>
          </p:nvPr>
        </p:nvSpPr>
        <p:spPr>
          <a:xfrm>
            <a:off x="357158" y="571480"/>
            <a:ext cx="7929618" cy="785818"/>
          </a:xfrm>
        </p:spPr>
        <p:txBody>
          <a:bodyPr/>
          <a:lstStyle/>
          <a:p>
            <a:r>
              <a:rPr lang="fr-FR" sz="2800" dirty="0" err="1"/>
              <a:t>Methodology</a:t>
            </a:r>
            <a:endParaRPr lang="fr-FR" sz="2800" dirty="0"/>
          </a:p>
        </p:txBody>
      </p:sp>
      <p:sp>
        <p:nvSpPr>
          <p:cNvPr id="5" name="Espace réservé du contenu 4">
            <a:extLst>
              <a:ext uri="{FF2B5EF4-FFF2-40B4-BE49-F238E27FC236}">
                <a16:creationId xmlns:a16="http://schemas.microsoft.com/office/drawing/2014/main" id="{646A259C-B4E8-4EA4-B89F-95C47C805F14}"/>
              </a:ext>
            </a:extLst>
          </p:cNvPr>
          <p:cNvSpPr>
            <a:spLocks noGrp="1"/>
          </p:cNvSpPr>
          <p:nvPr>
            <p:ph idx="1"/>
          </p:nvPr>
        </p:nvSpPr>
        <p:spPr>
          <a:xfrm>
            <a:off x="457200" y="1844824"/>
            <a:ext cx="8401080" cy="4281339"/>
          </a:xfrm>
        </p:spPr>
        <p:txBody>
          <a:bodyPr/>
          <a:lstStyle/>
          <a:p>
            <a:pPr>
              <a:buFont typeface="Wingdings" pitchFamily="2" charset="2"/>
              <a:buChar char="§"/>
            </a:pPr>
            <a:r>
              <a:rPr lang="en-US" b="1" dirty="0">
                <a:solidFill>
                  <a:schemeClr val="accent2">
                    <a:lumMod val="60000"/>
                    <a:lumOff val="40000"/>
                  </a:schemeClr>
                </a:solidFill>
              </a:rPr>
              <a:t>Value of work:</a:t>
            </a:r>
          </a:p>
          <a:p>
            <a:pPr marL="400050" lvl="1" indent="0">
              <a:buNone/>
            </a:pPr>
            <a:r>
              <a:rPr lang="en-US" sz="2000" dirty="0">
                <a:solidFill>
                  <a:schemeClr val="tx1"/>
                </a:solidFill>
              </a:rPr>
              <a:t>market replacement method provides </a:t>
            </a:r>
            <a:r>
              <a:rPr lang="en-US" dirty="0">
                <a:solidFill>
                  <a:schemeClr val="tx1"/>
                </a:solidFill>
              </a:rPr>
              <a:t>three options to use:</a:t>
            </a:r>
            <a:endParaRPr lang="en-US" sz="2000" dirty="0">
              <a:solidFill>
                <a:schemeClr val="tx1"/>
              </a:solidFill>
            </a:endParaRPr>
          </a:p>
          <a:p>
            <a:pPr marL="800100" lvl="2" indent="0">
              <a:buFont typeface="Wingdings" pitchFamily="2" charset="2"/>
              <a:buChar char="Ø"/>
            </a:pPr>
            <a:r>
              <a:rPr lang="en-US" sz="2000" dirty="0">
                <a:solidFill>
                  <a:schemeClr val="tx1"/>
                </a:solidFill>
              </a:rPr>
              <a:t>wages of </a:t>
            </a:r>
            <a:r>
              <a:rPr lang="en-US" sz="2000" dirty="0" err="1">
                <a:solidFill>
                  <a:schemeClr val="tx1"/>
                </a:solidFill>
              </a:rPr>
              <a:t>specialised</a:t>
            </a:r>
            <a:r>
              <a:rPr lang="en-US" sz="2000" dirty="0">
                <a:solidFill>
                  <a:schemeClr val="tx1"/>
                </a:solidFill>
              </a:rPr>
              <a:t> workers in market enterprises</a:t>
            </a:r>
          </a:p>
          <a:p>
            <a:pPr marL="800100" lvl="2" indent="0">
              <a:buFont typeface="Wingdings" pitchFamily="2" charset="2"/>
              <a:buChar char="Ø"/>
            </a:pPr>
            <a:r>
              <a:rPr lang="en-US" sz="2000" dirty="0">
                <a:solidFill>
                  <a:schemeClr val="tx1"/>
                </a:solidFill>
              </a:rPr>
              <a:t>wages of </a:t>
            </a:r>
            <a:r>
              <a:rPr lang="en-US" sz="2000" dirty="0" err="1">
                <a:solidFill>
                  <a:schemeClr val="tx1"/>
                </a:solidFill>
              </a:rPr>
              <a:t>specialised</a:t>
            </a:r>
            <a:r>
              <a:rPr lang="en-US" sz="2000" dirty="0">
                <a:solidFill>
                  <a:schemeClr val="tx1"/>
                </a:solidFill>
              </a:rPr>
              <a:t> workers at home;</a:t>
            </a:r>
          </a:p>
          <a:p>
            <a:pPr marL="800100" lvl="2" indent="0">
              <a:buFont typeface="Wingdings" pitchFamily="2" charset="2"/>
              <a:buChar char="Ø"/>
            </a:pPr>
            <a:r>
              <a:rPr lang="fr-FR" sz="2000" dirty="0" err="1">
                <a:solidFill>
                  <a:schemeClr val="tx1"/>
                </a:solidFill>
              </a:rPr>
              <a:t>wages</a:t>
            </a:r>
            <a:r>
              <a:rPr lang="fr-FR" sz="2000" dirty="0">
                <a:solidFill>
                  <a:schemeClr val="tx1"/>
                </a:solidFill>
              </a:rPr>
              <a:t> of </a:t>
            </a:r>
            <a:r>
              <a:rPr lang="fr-FR" sz="2000" dirty="0" err="1">
                <a:solidFill>
                  <a:schemeClr val="tx1"/>
                </a:solidFill>
              </a:rPr>
              <a:t>generalist</a:t>
            </a:r>
            <a:r>
              <a:rPr lang="fr-FR" sz="2000" dirty="0">
                <a:solidFill>
                  <a:schemeClr val="tx1"/>
                </a:solidFill>
              </a:rPr>
              <a:t> or polyvalent </a:t>
            </a:r>
            <a:r>
              <a:rPr lang="fr-FR" sz="2000" dirty="0" err="1">
                <a:solidFill>
                  <a:schemeClr val="tx1"/>
                </a:solidFill>
              </a:rPr>
              <a:t>workers</a:t>
            </a:r>
            <a:r>
              <a:rPr lang="ar-MA" sz="2000" dirty="0">
                <a:solidFill>
                  <a:schemeClr val="tx1"/>
                </a:solidFill>
              </a:rPr>
              <a:t>.</a:t>
            </a:r>
            <a:endParaRPr lang="fr-FR" sz="2000" dirty="0">
              <a:solidFill>
                <a:schemeClr val="tx1"/>
              </a:solidFill>
            </a:endParaRPr>
          </a:p>
          <a:p>
            <a:pPr>
              <a:buNone/>
            </a:pPr>
            <a:endParaRPr lang="fr-FR" dirty="0">
              <a:solidFill>
                <a:schemeClr val="tx1"/>
              </a:solidFill>
            </a:endParaRPr>
          </a:p>
        </p:txBody>
      </p:sp>
      <p:sp>
        <p:nvSpPr>
          <p:cNvPr id="4" name="Rectangle 3"/>
          <p:cNvSpPr/>
          <p:nvPr/>
        </p:nvSpPr>
        <p:spPr>
          <a:xfrm>
            <a:off x="642910" y="1285860"/>
            <a:ext cx="3156313" cy="461665"/>
          </a:xfrm>
          <a:prstGeom prst="rect">
            <a:avLst/>
          </a:prstGeom>
        </p:spPr>
        <p:txBody>
          <a:bodyPr wrap="none">
            <a:spAutoFit/>
          </a:bodyPr>
          <a:lstStyle/>
          <a:p>
            <a:r>
              <a:rPr lang="en-US" sz="2400" b="1" dirty="0">
                <a:solidFill>
                  <a:schemeClr val="accent6"/>
                </a:solidFill>
              </a:rPr>
              <a:t>Valuing Value added</a:t>
            </a:r>
            <a:endParaRPr lang="fr-FR" sz="2400" b="1" dirty="0"/>
          </a:p>
        </p:txBody>
      </p:sp>
    </p:spTree>
    <p:extLst>
      <p:ext uri="{BB962C8B-B14F-4D97-AF65-F5344CB8AC3E}">
        <p14:creationId xmlns:p14="http://schemas.microsoft.com/office/powerpoint/2010/main" val="936895849"/>
      </p:ext>
    </p:extLst>
  </p:cSld>
  <p:clrMapOvr>
    <a:overrideClrMapping bg1="lt1" tx1="dk1" bg2="lt2" tx2="dk2" accent1="accent1" accent2="accent2" accent3="accent3" accent4="accent4" accent5="accent5" accent6="accent6" hlink="hlink" folHlink="folHlink"/>
  </p:clrMapOvr>
  <p:transition>
    <p:wipe dir="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8596" y="285728"/>
            <a:ext cx="8280920" cy="1143000"/>
          </a:xfrm>
        </p:spPr>
        <p:txBody>
          <a:bodyPr/>
          <a:lstStyle/>
          <a:p>
            <a:r>
              <a:rPr lang="fr-FR" sz="3600" dirty="0" err="1"/>
              <a:t>Methodology</a:t>
            </a:r>
            <a:endParaRPr lang="fr-FR" sz="3600" dirty="0"/>
          </a:p>
        </p:txBody>
      </p:sp>
      <p:sp>
        <p:nvSpPr>
          <p:cNvPr id="5" name="Espace réservé du contenu 4">
            <a:extLst>
              <a:ext uri="{FF2B5EF4-FFF2-40B4-BE49-F238E27FC236}">
                <a16:creationId xmlns:a16="http://schemas.microsoft.com/office/drawing/2014/main" id="{646A259C-B4E8-4EA4-B89F-95C47C805F14}"/>
              </a:ext>
            </a:extLst>
          </p:cNvPr>
          <p:cNvSpPr>
            <a:spLocks noGrp="1"/>
          </p:cNvSpPr>
          <p:nvPr>
            <p:ph idx="1"/>
          </p:nvPr>
        </p:nvSpPr>
        <p:spPr>
          <a:xfrm>
            <a:off x="428596" y="1285860"/>
            <a:ext cx="8229600" cy="4281339"/>
          </a:xfrm>
        </p:spPr>
        <p:txBody>
          <a:bodyPr/>
          <a:lstStyle/>
          <a:p>
            <a:r>
              <a:rPr lang="en-US" b="1" dirty="0">
                <a:solidFill>
                  <a:schemeClr val="accent2">
                    <a:lumMod val="60000"/>
                    <a:lumOff val="40000"/>
                  </a:schemeClr>
                </a:solidFill>
              </a:rPr>
              <a:t>Value of work</a:t>
            </a:r>
            <a:r>
              <a:rPr lang="ar-MA" b="1" dirty="0">
                <a:solidFill>
                  <a:schemeClr val="accent2">
                    <a:lumMod val="60000"/>
                    <a:lumOff val="40000"/>
                  </a:schemeClr>
                </a:solidFill>
              </a:rPr>
              <a:t> </a:t>
            </a:r>
            <a:r>
              <a:rPr lang="fr-FR" b="1" dirty="0">
                <a:solidFill>
                  <a:schemeClr val="accent2">
                    <a:lumMod val="60000"/>
                    <a:lumOff val="40000"/>
                  </a:schemeClr>
                </a:solidFill>
              </a:rPr>
              <a:t> (</a:t>
            </a:r>
            <a:r>
              <a:rPr lang="fr-FR" b="1" dirty="0" err="1">
                <a:solidFill>
                  <a:schemeClr val="accent2">
                    <a:lumMod val="60000"/>
                    <a:lumOff val="40000"/>
                  </a:schemeClr>
                </a:solidFill>
              </a:rPr>
              <a:t>Moroccan</a:t>
            </a:r>
            <a:r>
              <a:rPr lang="fr-FR" b="1" dirty="0">
                <a:solidFill>
                  <a:schemeClr val="accent2">
                    <a:lumMod val="60000"/>
                    <a:lumOff val="40000"/>
                  </a:schemeClr>
                </a:solidFill>
              </a:rPr>
              <a:t> practice)</a:t>
            </a:r>
            <a:r>
              <a:rPr lang="en-US" b="1" dirty="0">
                <a:solidFill>
                  <a:schemeClr val="accent2">
                    <a:lumMod val="60000"/>
                    <a:lumOff val="40000"/>
                  </a:schemeClr>
                </a:solidFill>
              </a:rPr>
              <a:t>:</a:t>
            </a:r>
          </a:p>
          <a:p>
            <a:pPr marL="0" indent="0">
              <a:lnSpc>
                <a:spcPct val="150000"/>
              </a:lnSpc>
              <a:buFontTx/>
              <a:buChar char="-"/>
            </a:pPr>
            <a:r>
              <a:rPr lang="en-US" dirty="0">
                <a:solidFill>
                  <a:schemeClr val="tx1"/>
                </a:solidFill>
              </a:rPr>
              <a:t> Valuation (net salary)</a:t>
            </a:r>
          </a:p>
          <a:p>
            <a:pPr marL="0" indent="0">
              <a:lnSpc>
                <a:spcPct val="150000"/>
              </a:lnSpc>
              <a:buFontTx/>
              <a:buChar char="-"/>
            </a:pPr>
            <a:r>
              <a:rPr lang="en-US" dirty="0">
                <a:solidFill>
                  <a:schemeClr val="tx1"/>
                </a:solidFill>
              </a:rPr>
              <a:t> Average hourly wage of employees in the informal sector with professions equivalent to household activities:</a:t>
            </a:r>
          </a:p>
          <a:p>
            <a:pPr marL="400050" lvl="1" indent="0">
              <a:lnSpc>
                <a:spcPct val="150000"/>
              </a:lnSpc>
              <a:buFont typeface="Wingdings" pitchFamily="2" charset="2"/>
              <a:buChar char="Ø"/>
            </a:pPr>
            <a:r>
              <a:rPr lang="en-US" dirty="0"/>
              <a:t> The working conditions are similar to those of household work</a:t>
            </a:r>
          </a:p>
          <a:p>
            <a:pPr marL="400050" lvl="1" indent="0">
              <a:lnSpc>
                <a:spcPct val="150000"/>
              </a:lnSpc>
              <a:buFont typeface="Wingdings" pitchFamily="2" charset="2"/>
              <a:buChar char="Ø"/>
            </a:pPr>
            <a:r>
              <a:rPr lang="en-US" dirty="0"/>
              <a:t> The qualities of capital goods are similar</a:t>
            </a:r>
          </a:p>
          <a:p>
            <a:pPr marL="400050" lvl="1" indent="0">
              <a:lnSpc>
                <a:spcPct val="150000"/>
              </a:lnSpc>
              <a:buFont typeface="Wingdings" pitchFamily="2" charset="2"/>
              <a:buChar char="Ø"/>
            </a:pPr>
            <a:r>
              <a:rPr lang="en-US" dirty="0"/>
              <a:t> Productivity is similar to that of housework in general</a:t>
            </a:r>
          </a:p>
        </p:txBody>
      </p:sp>
    </p:spTree>
    <p:extLst>
      <p:ext uri="{BB962C8B-B14F-4D97-AF65-F5344CB8AC3E}">
        <p14:creationId xmlns:p14="http://schemas.microsoft.com/office/powerpoint/2010/main" val="936895849"/>
      </p:ext>
    </p:extLst>
  </p:cSld>
  <p:clrMapOvr>
    <a:masterClrMapping/>
  </p:clrMapOvr>
  <p:transition>
    <p:wipe dir="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pPr>
              <a:defRPr/>
            </a:pPr>
            <a:r>
              <a:rPr lang="fr-FR" sz="3200" dirty="0" err="1"/>
              <a:t>Methodology</a:t>
            </a:r>
            <a:endParaRPr lang="fr-FR" sz="3200" dirty="0">
              <a:latin typeface="+mn-lt"/>
            </a:endParaRPr>
          </a:p>
        </p:txBody>
      </p:sp>
      <p:sp>
        <p:nvSpPr>
          <p:cNvPr id="6" name="Espace réservé du contenu 5"/>
          <p:cNvSpPr>
            <a:spLocks noGrp="1"/>
          </p:cNvSpPr>
          <p:nvPr>
            <p:ph idx="1"/>
          </p:nvPr>
        </p:nvSpPr>
        <p:spPr>
          <a:xfrm>
            <a:off x="611560" y="1700808"/>
            <a:ext cx="8229600" cy="4464496"/>
          </a:xfrm>
        </p:spPr>
        <p:txBody>
          <a:bodyPr/>
          <a:lstStyle/>
          <a:p>
            <a:pPr>
              <a:buNone/>
            </a:pPr>
            <a:r>
              <a:rPr lang="en-US" b="1" dirty="0">
                <a:solidFill>
                  <a:schemeClr val="accent2">
                    <a:lumMod val="60000"/>
                    <a:lumOff val="40000"/>
                  </a:schemeClr>
                </a:solidFill>
              </a:rPr>
              <a:t>Intermediate consumption</a:t>
            </a:r>
          </a:p>
          <a:p>
            <a:pPr>
              <a:buFontTx/>
              <a:buChar char="-"/>
            </a:pPr>
            <a:r>
              <a:rPr lang="en-US" dirty="0">
                <a:solidFill>
                  <a:schemeClr val="tx1"/>
                </a:solidFill>
              </a:rPr>
              <a:t>consumer goods acquired by households are examined in detail (classified according to COICOP)</a:t>
            </a:r>
          </a:p>
          <a:p>
            <a:pPr>
              <a:buFontTx/>
              <a:buChar char="-"/>
            </a:pPr>
            <a:r>
              <a:rPr lang="en-US" dirty="0">
                <a:solidFill>
                  <a:schemeClr val="tx1"/>
                </a:solidFill>
              </a:rPr>
              <a:t>Products used as an input for domestic production are considered as intermediate consumption and are affected to the users activities</a:t>
            </a:r>
          </a:p>
          <a:p>
            <a:pPr>
              <a:buFontTx/>
              <a:buChar char="-"/>
            </a:pPr>
            <a:r>
              <a:rPr lang="en-US" dirty="0">
                <a:solidFill>
                  <a:schemeClr val="tx1"/>
                </a:solidFill>
              </a:rPr>
              <a:t>Products consumed by households without any transformation are considered as final consumption</a:t>
            </a:r>
          </a:p>
          <a:p>
            <a:pPr>
              <a:buFontTx/>
              <a:buChar char="-"/>
            </a:pPr>
            <a:r>
              <a:rPr lang="en-US" dirty="0">
                <a:solidFill>
                  <a:schemeClr val="tx1"/>
                </a:solidFill>
              </a:rPr>
              <a:t>Household’s durables are considered as assets. </a:t>
            </a:r>
          </a:p>
        </p:txBody>
      </p:sp>
      <p:sp>
        <p:nvSpPr>
          <p:cNvPr id="4" name="Espace réservé du numéro de diapositive 3"/>
          <p:cNvSpPr>
            <a:spLocks noGrp="1"/>
          </p:cNvSpPr>
          <p:nvPr>
            <p:ph type="sldNum" sz="quarter" idx="11"/>
          </p:nvPr>
        </p:nvSpPr>
        <p:spPr/>
        <p:txBody>
          <a:bodyPr/>
          <a:lstStyle/>
          <a:p>
            <a:pPr>
              <a:defRPr/>
            </a:pPr>
            <a:fld id="{839233F7-E78A-4E55-A33D-09CE6F7F9226}" type="slidenum">
              <a:rPr lang="fr-FR" smtClean="0"/>
              <a:pPr>
                <a:defRPr/>
              </a:pPr>
              <a:t>13</a:t>
            </a:fld>
            <a:endParaRPr lang="fr-FR"/>
          </a:p>
        </p:txBody>
      </p:sp>
    </p:spTree>
  </p:cSld>
  <p:clrMapOvr>
    <a:masterClrMapping/>
  </p:clrMapOvr>
  <p:transition>
    <p:wipe dir="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395536" y="765175"/>
            <a:ext cx="8280920" cy="1143000"/>
          </a:xfrm>
        </p:spPr>
        <p:txBody>
          <a:bodyPr/>
          <a:lstStyle/>
          <a:p>
            <a:r>
              <a:rPr lang="fr-FR" sz="3600" dirty="0" err="1"/>
              <a:t>Methodology</a:t>
            </a:r>
            <a:endParaRPr lang="fr-FR" sz="3600" dirty="0"/>
          </a:p>
        </p:txBody>
      </p:sp>
      <p:sp>
        <p:nvSpPr>
          <p:cNvPr id="3" name="Espace réservé du contenu 2"/>
          <p:cNvSpPr>
            <a:spLocks noGrp="1"/>
          </p:cNvSpPr>
          <p:nvPr>
            <p:ph idx="1"/>
          </p:nvPr>
        </p:nvSpPr>
        <p:spPr>
          <a:xfrm>
            <a:off x="683568" y="1700808"/>
            <a:ext cx="8229600" cy="4536504"/>
          </a:xfrm>
        </p:spPr>
        <p:txBody>
          <a:bodyPr/>
          <a:lstStyle/>
          <a:p>
            <a:pPr>
              <a:buFont typeface="Courier New" panose="02070309020205020404" pitchFamily="49" charset="0"/>
              <a:buChar char="o"/>
            </a:pPr>
            <a:r>
              <a:rPr lang="en-US" b="1" dirty="0">
                <a:solidFill>
                  <a:schemeClr val="accent2">
                    <a:lumMod val="60000"/>
                    <a:lumOff val="40000"/>
                  </a:schemeClr>
                </a:solidFill>
              </a:rPr>
              <a:t>Consumption of fixed capital:</a:t>
            </a:r>
          </a:p>
          <a:p>
            <a:pPr marL="0" indent="0">
              <a:buNone/>
            </a:pPr>
            <a:r>
              <a:rPr lang="en-US" dirty="0">
                <a:solidFill>
                  <a:schemeClr val="tx1"/>
                </a:solidFill>
              </a:rPr>
              <a:t>- Household’s durable goods are treated as capital acquisitions;</a:t>
            </a:r>
          </a:p>
          <a:p>
            <a:pPr>
              <a:buFontTx/>
              <a:buChar char="-"/>
            </a:pPr>
            <a:r>
              <a:rPr lang="en-US" dirty="0">
                <a:solidFill>
                  <a:schemeClr val="tx1"/>
                </a:solidFill>
              </a:rPr>
              <a:t>Lifetime of each product;</a:t>
            </a:r>
          </a:p>
          <a:p>
            <a:pPr>
              <a:buFontTx/>
              <a:buChar char="-"/>
            </a:pPr>
            <a:r>
              <a:rPr lang="en-US" dirty="0">
                <a:solidFill>
                  <a:schemeClr val="tx1"/>
                </a:solidFill>
              </a:rPr>
              <a:t>Allocation by activity.</a:t>
            </a:r>
          </a:p>
        </p:txBody>
      </p:sp>
    </p:spTree>
    <p:extLst>
      <p:ext uri="{BB962C8B-B14F-4D97-AF65-F5344CB8AC3E}">
        <p14:creationId xmlns:p14="http://schemas.microsoft.com/office/powerpoint/2010/main" val="2343008146"/>
      </p:ext>
    </p:extLst>
  </p:cSld>
  <p:clrMapOvr>
    <a:masterClrMapping/>
  </p:clrMapOvr>
  <p:transition>
    <p:wipe dir="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02" name="Picture 6" descr="Icône De La Jeune Fille Le Style De Glyphe Est Le Symbole Plat Emblématique  Avec Des Angles Arrondis, Couleur Rose, Fond Blanc. Banque D&amp;amp;#39;Images Et  Photos Libres De Droits. Image 61512962.">
            <a:extLst>
              <a:ext uri="{FF2B5EF4-FFF2-40B4-BE49-F238E27FC236}">
                <a16:creationId xmlns:a16="http://schemas.microsoft.com/office/drawing/2014/main" id="{B9ECC431-344C-4034-969C-299BEB196766}"/>
              </a:ext>
            </a:extLst>
          </p:cNvPr>
          <p:cNvPicPr>
            <a:picLocks noChangeAspect="1" noChangeArrowheads="1"/>
          </p:cNvPicPr>
          <p:nvPr/>
        </p:nvPicPr>
        <p:blipFill>
          <a:blip r:embed="rId2"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827584" y="4077072"/>
            <a:ext cx="659986" cy="1084913"/>
          </a:xfrm>
          <a:prstGeom prst="rect">
            <a:avLst/>
          </a:prstGeom>
          <a:noFill/>
          <a:extLst>
            <a:ext uri="{909E8E84-426E-40DD-AFC4-6F175D3DCCD1}">
              <a14:hiddenFill xmlns:a14="http://schemas.microsoft.com/office/drawing/2010/main">
                <a:solidFill>
                  <a:srgbClr val="FFFFFF"/>
                </a:solidFill>
              </a14:hiddenFill>
            </a:ext>
          </a:extLst>
        </p:spPr>
      </p:pic>
      <p:pic>
        <p:nvPicPr>
          <p:cNvPr id="4106" name="Picture 10" descr="AFI - Acier, Fournitures Industrielles">
            <a:extLst>
              <a:ext uri="{FF2B5EF4-FFF2-40B4-BE49-F238E27FC236}">
                <a16:creationId xmlns:a16="http://schemas.microsoft.com/office/drawing/2014/main" id="{5964FFA2-D604-4B20-83DD-DBEB42A23961}"/>
              </a:ext>
            </a:extLst>
          </p:cNvPr>
          <p:cNvPicPr>
            <a:picLocks noChangeAspect="1" noChangeArrowheads="1"/>
          </p:cNvPicPr>
          <p:nvPr/>
        </p:nvPicPr>
        <p:blipFill>
          <a:blip r:embed="rId3" cstate="print">
            <a:lum bright="70000" contrast="-70000"/>
            <a:extLst>
              <a:ext uri="{28A0092B-C50C-407E-A947-70E740481C1C}">
                <a14:useLocalDpi xmlns:a14="http://schemas.microsoft.com/office/drawing/2010/main" val="0"/>
              </a:ext>
            </a:extLst>
          </a:blip>
          <a:srcRect/>
          <a:stretch>
            <a:fillRect/>
          </a:stretch>
        </p:blipFill>
        <p:spPr bwMode="auto">
          <a:xfrm>
            <a:off x="7740352" y="3429000"/>
            <a:ext cx="648072" cy="1716146"/>
          </a:xfrm>
          <a:prstGeom prst="rect">
            <a:avLst/>
          </a:prstGeom>
          <a:solidFill>
            <a:schemeClr val="accent1">
              <a:lumMod val="75000"/>
            </a:schemeClr>
          </a:solidFill>
          <a:extLst/>
        </p:spPr>
      </p:pic>
      <p:pic>
        <p:nvPicPr>
          <p:cNvPr id="4108" name="Picture 12" descr="Icône de l'homme bleu (symbole png)">
            <a:extLst>
              <a:ext uri="{FF2B5EF4-FFF2-40B4-BE49-F238E27FC236}">
                <a16:creationId xmlns:a16="http://schemas.microsoft.com/office/drawing/2014/main" id="{B575D27B-2D0B-4AC6-B856-61CB86251451}"/>
              </a:ext>
            </a:extLst>
          </p:cNvPr>
          <p:cNvPicPr>
            <a:picLocks noChangeAspect="1" noChangeArrowheads="1"/>
          </p:cNvPicPr>
          <p:nvPr/>
        </p:nvPicPr>
        <p:blipFill>
          <a:blip r:embed="rId4">
            <a:lum bright="70000" contrast="-70000"/>
            <a:extLst>
              <a:ext uri="{28A0092B-C50C-407E-A947-70E740481C1C}">
                <a14:useLocalDpi xmlns:a14="http://schemas.microsoft.com/office/drawing/2010/main" val="0"/>
              </a:ext>
            </a:extLst>
          </a:blip>
          <a:srcRect/>
          <a:stretch>
            <a:fillRect/>
          </a:stretch>
        </p:blipFill>
        <p:spPr bwMode="auto">
          <a:xfrm>
            <a:off x="8172400" y="3356992"/>
            <a:ext cx="876856" cy="1651621"/>
          </a:xfrm>
          <a:prstGeom prst="rect">
            <a:avLst/>
          </a:prstGeom>
          <a:noFill/>
          <a:extLst>
            <a:ext uri="{909E8E84-426E-40DD-AFC4-6F175D3DCCD1}">
              <a14:hiddenFill xmlns:a14="http://schemas.microsoft.com/office/drawing/2010/main">
                <a:solidFill>
                  <a:srgbClr val="FFFFFF"/>
                </a:solidFill>
              </a14:hiddenFill>
            </a:ext>
          </a:extLst>
        </p:spPr>
      </p:pic>
      <p:pic>
        <p:nvPicPr>
          <p:cNvPr id="4110" name="Picture 14" descr="Femme Pictogramme Rose, Isolé Icône Plate Design Clip Art Libres De Droits  , Vecteurs Et Illustration. Image 60885345.">
            <a:extLst>
              <a:ext uri="{FF2B5EF4-FFF2-40B4-BE49-F238E27FC236}">
                <a16:creationId xmlns:a16="http://schemas.microsoft.com/office/drawing/2014/main" id="{9A549C3C-6745-448B-A303-A1BFEEE1ECB3}"/>
              </a:ext>
            </a:extLst>
          </p:cNvPr>
          <p:cNvPicPr>
            <a:picLocks noChangeAspect="1" noChangeArrowheads="1"/>
          </p:cNvPicPr>
          <p:nvPr/>
        </p:nvPicPr>
        <p:blipFill>
          <a:blip r:embed="rId5" cstate="print">
            <a:duotone>
              <a:schemeClr val="accent2">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251520" y="3501008"/>
            <a:ext cx="741103" cy="1739279"/>
          </a:xfrm>
          <a:prstGeom prst="rect">
            <a:avLst/>
          </a:prstGeom>
          <a:noFill/>
          <a:extLst>
            <a:ext uri="{909E8E84-426E-40DD-AFC4-6F175D3DCCD1}">
              <a14:hiddenFill xmlns:a14="http://schemas.microsoft.com/office/drawing/2010/main">
                <a:solidFill>
                  <a:srgbClr val="FFFFFF"/>
                </a:solidFill>
              </a14:hiddenFill>
            </a:ext>
          </a:extLst>
        </p:spPr>
      </p:pic>
      <p:sp>
        <p:nvSpPr>
          <p:cNvPr id="3" name="ZoneTexte 2">
            <a:extLst>
              <a:ext uri="{FF2B5EF4-FFF2-40B4-BE49-F238E27FC236}">
                <a16:creationId xmlns:a16="http://schemas.microsoft.com/office/drawing/2014/main" id="{A1520BB5-767C-439B-BA6B-1045CBEC9323}"/>
              </a:ext>
            </a:extLst>
          </p:cNvPr>
          <p:cNvSpPr txBox="1"/>
          <p:nvPr/>
        </p:nvSpPr>
        <p:spPr>
          <a:xfrm>
            <a:off x="1691680" y="4365104"/>
            <a:ext cx="792088" cy="369332"/>
          </a:xfrm>
          <a:prstGeom prst="rect">
            <a:avLst/>
          </a:prstGeom>
          <a:noFill/>
        </p:spPr>
        <p:txBody>
          <a:bodyPr wrap="square" rtlCol="0">
            <a:spAutoFit/>
          </a:bodyPr>
          <a:lstStyle/>
          <a:p>
            <a:r>
              <a:rPr lang="fr-FR" b="1" dirty="0">
                <a:solidFill>
                  <a:schemeClr val="accent2">
                    <a:lumMod val="60000"/>
                    <a:lumOff val="40000"/>
                  </a:schemeClr>
                </a:solidFill>
              </a:rPr>
              <a:t>84 %</a:t>
            </a:r>
          </a:p>
        </p:txBody>
      </p:sp>
      <p:sp>
        <p:nvSpPr>
          <p:cNvPr id="12" name="ZoneTexte 11">
            <a:extLst>
              <a:ext uri="{FF2B5EF4-FFF2-40B4-BE49-F238E27FC236}">
                <a16:creationId xmlns:a16="http://schemas.microsoft.com/office/drawing/2014/main" id="{525DA414-DB97-47A9-B405-001EB2A089D4}"/>
              </a:ext>
            </a:extLst>
          </p:cNvPr>
          <p:cNvSpPr txBox="1"/>
          <p:nvPr/>
        </p:nvSpPr>
        <p:spPr>
          <a:xfrm>
            <a:off x="6876256" y="4221088"/>
            <a:ext cx="978023" cy="369332"/>
          </a:xfrm>
          <a:prstGeom prst="rect">
            <a:avLst/>
          </a:prstGeom>
          <a:noFill/>
        </p:spPr>
        <p:txBody>
          <a:bodyPr wrap="square" rtlCol="0">
            <a:spAutoFit/>
          </a:bodyPr>
          <a:lstStyle/>
          <a:p>
            <a:r>
              <a:rPr lang="fr-FR" b="1" dirty="0">
                <a:solidFill>
                  <a:schemeClr val="accent1">
                    <a:lumMod val="50000"/>
                  </a:schemeClr>
                </a:solidFill>
              </a:rPr>
              <a:t>16 %</a:t>
            </a:r>
          </a:p>
        </p:txBody>
      </p:sp>
      <p:sp>
        <p:nvSpPr>
          <p:cNvPr id="4" name="ZoneTexte 3">
            <a:extLst>
              <a:ext uri="{FF2B5EF4-FFF2-40B4-BE49-F238E27FC236}">
                <a16:creationId xmlns:a16="http://schemas.microsoft.com/office/drawing/2014/main" id="{CDEDE1E6-0C78-4471-948D-F7F68724072F}"/>
              </a:ext>
            </a:extLst>
          </p:cNvPr>
          <p:cNvSpPr txBox="1"/>
          <p:nvPr/>
        </p:nvSpPr>
        <p:spPr>
          <a:xfrm>
            <a:off x="1214414" y="1000108"/>
            <a:ext cx="6929486" cy="523220"/>
          </a:xfrm>
          <a:prstGeom prst="rect">
            <a:avLst/>
          </a:prstGeom>
          <a:noFill/>
        </p:spPr>
        <p:txBody>
          <a:bodyPr wrap="square" rtlCol="0">
            <a:spAutoFit/>
          </a:bodyPr>
          <a:lstStyle/>
          <a:p>
            <a:pPr algn="ctr"/>
            <a:r>
              <a:rPr lang="fr-FR" sz="2800" b="1" dirty="0" err="1">
                <a:solidFill>
                  <a:srgbClr val="7B003B"/>
                </a:solidFill>
                <a:ea typeface="+mj-ea"/>
                <a:cs typeface="+mj-cs"/>
              </a:rPr>
              <a:t>Household</a:t>
            </a:r>
            <a:r>
              <a:rPr lang="fr-FR" sz="2800" b="1" dirty="0">
                <a:solidFill>
                  <a:srgbClr val="7B003B"/>
                </a:solidFill>
                <a:ea typeface="+mj-ea"/>
                <a:cs typeface="+mj-cs"/>
              </a:rPr>
              <a:t> satellite </a:t>
            </a:r>
            <a:r>
              <a:rPr lang="fr-FR" sz="2800" b="1" dirty="0" err="1">
                <a:solidFill>
                  <a:srgbClr val="7B003B"/>
                </a:solidFill>
                <a:ea typeface="+mj-ea"/>
                <a:cs typeface="+mj-cs"/>
              </a:rPr>
              <a:t>account</a:t>
            </a:r>
            <a:r>
              <a:rPr lang="fr-FR" sz="2800" b="1" dirty="0">
                <a:solidFill>
                  <a:srgbClr val="7B003B"/>
                </a:solidFill>
                <a:ea typeface="+mj-ea"/>
                <a:cs typeface="+mj-cs"/>
              </a:rPr>
              <a:t> : </a:t>
            </a:r>
            <a:r>
              <a:rPr lang="fr-FR" sz="2800" b="1" dirty="0" err="1">
                <a:solidFill>
                  <a:srgbClr val="7B003B"/>
                </a:solidFill>
                <a:ea typeface="+mj-ea"/>
                <a:cs typeface="+mj-cs"/>
              </a:rPr>
              <a:t>Results</a:t>
            </a:r>
            <a:endParaRPr lang="fr-FR" sz="2800" b="1" dirty="0">
              <a:solidFill>
                <a:srgbClr val="7B003B"/>
              </a:solidFill>
              <a:ea typeface="+mj-ea"/>
              <a:cs typeface="+mj-cs"/>
            </a:endParaRPr>
          </a:p>
        </p:txBody>
      </p:sp>
      <p:sp>
        <p:nvSpPr>
          <p:cNvPr id="6" name="ZoneTexte 5">
            <a:extLst>
              <a:ext uri="{FF2B5EF4-FFF2-40B4-BE49-F238E27FC236}">
                <a16:creationId xmlns:a16="http://schemas.microsoft.com/office/drawing/2014/main" id="{28B32BE8-9C5D-4F67-BCEA-548057C611DE}"/>
              </a:ext>
            </a:extLst>
          </p:cNvPr>
          <p:cNvSpPr txBox="1"/>
          <p:nvPr/>
        </p:nvSpPr>
        <p:spPr>
          <a:xfrm>
            <a:off x="3419872" y="2276872"/>
            <a:ext cx="3024336" cy="584775"/>
          </a:xfrm>
          <a:prstGeom prst="rect">
            <a:avLst/>
          </a:prstGeom>
          <a:noFill/>
          <a:ln>
            <a:solidFill>
              <a:schemeClr val="accent6">
                <a:lumMod val="60000"/>
                <a:lumOff val="40000"/>
              </a:schemeClr>
            </a:solidFill>
          </a:ln>
        </p:spPr>
        <p:txBody>
          <a:bodyPr wrap="square" rtlCol="0">
            <a:spAutoFit/>
          </a:bodyPr>
          <a:lstStyle/>
          <a:p>
            <a:pPr algn="ctr"/>
            <a:r>
              <a:rPr lang="fr-FR" sz="1600" b="1" dirty="0"/>
              <a:t>Domestic HH VA</a:t>
            </a:r>
          </a:p>
          <a:p>
            <a:pPr algn="ctr"/>
            <a:r>
              <a:rPr lang="fr-FR" sz="1600" b="1" dirty="0">
                <a:solidFill>
                  <a:srgbClr val="990033"/>
                </a:solidFill>
              </a:rPr>
              <a:t>19,4% of GDP</a:t>
            </a:r>
          </a:p>
        </p:txBody>
      </p:sp>
      <p:graphicFrame>
        <p:nvGraphicFramePr>
          <p:cNvPr id="9" name="Diagramme 8">
            <a:extLst>
              <a:ext uri="{FF2B5EF4-FFF2-40B4-BE49-F238E27FC236}">
                <a16:creationId xmlns:a16="http://schemas.microsoft.com/office/drawing/2014/main" id="{D220AE70-D35C-43A4-A8C2-90C39A707878}"/>
              </a:ext>
            </a:extLst>
          </p:cNvPr>
          <p:cNvGraphicFramePr/>
          <p:nvPr>
            <p:extLst>
              <p:ext uri="{D42A27DB-BD31-4B8C-83A1-F6EECF244321}">
                <p14:modId xmlns:p14="http://schemas.microsoft.com/office/powerpoint/2010/main" val="3106647674"/>
              </p:ext>
            </p:extLst>
          </p:nvPr>
        </p:nvGraphicFramePr>
        <p:xfrm>
          <a:off x="6372200" y="1916832"/>
          <a:ext cx="2000264" cy="1785950"/>
        </p:xfrm>
        <a:graphic>
          <a:graphicData uri="http://schemas.openxmlformats.org/drawingml/2006/diagram">
            <dgm:relIds xmlns:dgm="http://schemas.openxmlformats.org/drawingml/2006/diagram" xmlns:r="http://schemas.openxmlformats.org/officeDocument/2006/relationships" r:dm="rId6" r:lo="rId7" r:qs="rId8" r:cs="rId9"/>
          </a:graphicData>
        </a:graphic>
      </p:graphicFrame>
      <p:sp>
        <p:nvSpPr>
          <p:cNvPr id="19" name="Forme 18">
            <a:extLst>
              <a:ext uri="{FF2B5EF4-FFF2-40B4-BE49-F238E27FC236}">
                <a16:creationId xmlns:a16="http://schemas.microsoft.com/office/drawing/2014/main" id="{74AC08B9-1869-498A-BB73-9B41FC0F63B0}"/>
              </a:ext>
            </a:extLst>
          </p:cNvPr>
          <p:cNvSpPr/>
          <p:nvPr/>
        </p:nvSpPr>
        <p:spPr>
          <a:xfrm rot="18010040" flipH="1">
            <a:off x="1341759" y="2325328"/>
            <a:ext cx="1470407" cy="1202643"/>
          </a:xfrm>
          <a:prstGeom prst="swooshArrow">
            <a:avLst>
              <a:gd name="adj1" fmla="val 16310"/>
              <a:gd name="adj2" fmla="val 31370"/>
            </a:avLst>
          </a:prstGeom>
          <a:solidFill>
            <a:schemeClr val="accent2">
              <a:lumMod val="40000"/>
              <a:lumOff val="6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16" name="ZoneTexte 15"/>
          <p:cNvSpPr txBox="1"/>
          <p:nvPr/>
        </p:nvSpPr>
        <p:spPr>
          <a:xfrm>
            <a:off x="1785918" y="1500174"/>
            <a:ext cx="5643602" cy="646331"/>
          </a:xfrm>
          <a:prstGeom prst="rect">
            <a:avLst/>
          </a:prstGeom>
          <a:noFill/>
        </p:spPr>
        <p:txBody>
          <a:bodyPr wrap="square" rtlCol="0">
            <a:spAutoFit/>
          </a:bodyPr>
          <a:lstStyle/>
          <a:p>
            <a:pPr algn="ctr"/>
            <a:r>
              <a:rPr lang="fr-FR" b="1" dirty="0">
                <a:solidFill>
                  <a:schemeClr val="accent6"/>
                </a:solidFill>
              </a:rPr>
              <a:t>Contribution to </a:t>
            </a:r>
            <a:r>
              <a:rPr lang="fr-FR" b="1" dirty="0" err="1">
                <a:solidFill>
                  <a:schemeClr val="accent6"/>
                </a:solidFill>
              </a:rPr>
              <a:t>domestic</a:t>
            </a:r>
            <a:r>
              <a:rPr lang="fr-FR" b="1" dirty="0">
                <a:solidFill>
                  <a:schemeClr val="accent6"/>
                </a:solidFill>
              </a:rPr>
              <a:t> VA by </a:t>
            </a:r>
            <a:r>
              <a:rPr lang="fr-FR" b="1" dirty="0" err="1">
                <a:solidFill>
                  <a:schemeClr val="accent6"/>
                </a:solidFill>
              </a:rPr>
              <a:t>gender</a:t>
            </a:r>
            <a:endParaRPr lang="fr-FR" b="1" dirty="0">
              <a:solidFill>
                <a:schemeClr val="accent6"/>
              </a:solidFill>
            </a:endParaRPr>
          </a:p>
          <a:p>
            <a:endParaRPr lang="fr-FR" dirty="0"/>
          </a:p>
        </p:txBody>
      </p:sp>
    </p:spTree>
    <p:extLst>
      <p:ext uri="{BB962C8B-B14F-4D97-AF65-F5344CB8AC3E}">
        <p14:creationId xmlns:p14="http://schemas.microsoft.com/office/powerpoint/2010/main" val="150195688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214282" y="500042"/>
            <a:ext cx="8215338" cy="1143000"/>
          </a:xfrm>
        </p:spPr>
        <p:txBody>
          <a:bodyPr/>
          <a:lstStyle/>
          <a:p>
            <a:pPr>
              <a:defRPr/>
            </a:pPr>
            <a:r>
              <a:rPr lang="fr-FR" sz="2800" dirty="0" err="1">
                <a:latin typeface="+mn-lt"/>
              </a:rPr>
              <a:t>Household</a:t>
            </a:r>
            <a:r>
              <a:rPr lang="fr-FR" sz="2800" dirty="0">
                <a:latin typeface="+mn-lt"/>
              </a:rPr>
              <a:t> satellite </a:t>
            </a:r>
            <a:r>
              <a:rPr lang="fr-FR" sz="2800" dirty="0" err="1">
                <a:latin typeface="+mn-lt"/>
              </a:rPr>
              <a:t>account</a:t>
            </a:r>
            <a:r>
              <a:rPr lang="fr-FR" sz="2800" dirty="0">
                <a:latin typeface="+mn-lt"/>
              </a:rPr>
              <a:t> : </a:t>
            </a:r>
            <a:r>
              <a:rPr lang="fr-FR" sz="2800" dirty="0" err="1">
                <a:latin typeface="+mn-lt"/>
              </a:rPr>
              <a:t>Results</a:t>
            </a:r>
            <a:endParaRPr lang="fr-FR" sz="2800" dirty="0">
              <a:latin typeface="+mn-lt"/>
            </a:endParaRPr>
          </a:p>
        </p:txBody>
      </p:sp>
      <p:sp>
        <p:nvSpPr>
          <p:cNvPr id="4" name="Espace réservé du numéro de diapositive 3"/>
          <p:cNvSpPr>
            <a:spLocks noGrp="1"/>
          </p:cNvSpPr>
          <p:nvPr>
            <p:ph type="sldNum" sz="quarter" idx="11"/>
          </p:nvPr>
        </p:nvSpPr>
        <p:spPr/>
        <p:txBody>
          <a:bodyPr/>
          <a:lstStyle/>
          <a:p>
            <a:pPr>
              <a:defRPr/>
            </a:pPr>
            <a:fld id="{839233F7-E78A-4E55-A33D-09CE6F7F9226}" type="slidenum">
              <a:rPr lang="fr-FR" smtClean="0"/>
              <a:pPr>
                <a:defRPr/>
              </a:pPr>
              <a:t>16</a:t>
            </a:fld>
            <a:endParaRPr lang="fr-FR"/>
          </a:p>
        </p:txBody>
      </p:sp>
      <p:graphicFrame>
        <p:nvGraphicFramePr>
          <p:cNvPr id="13" name="Graphique 12">
            <a:extLst>
              <a:ext uri="{FF2B5EF4-FFF2-40B4-BE49-F238E27FC236}">
                <a16:creationId xmlns:a16="http://schemas.microsoft.com/office/drawing/2014/main" id="{249B5A5C-377F-4A9A-B638-B06F7F8ED247}"/>
              </a:ext>
            </a:extLst>
          </p:cNvPr>
          <p:cNvGraphicFramePr>
            <a:graphicFrameLocks/>
          </p:cNvGraphicFramePr>
          <p:nvPr>
            <p:extLst>
              <p:ext uri="{D42A27DB-BD31-4B8C-83A1-F6EECF244321}">
                <p14:modId xmlns:p14="http://schemas.microsoft.com/office/powerpoint/2010/main" val="4260233934"/>
              </p:ext>
            </p:extLst>
          </p:nvPr>
        </p:nvGraphicFramePr>
        <p:xfrm>
          <a:off x="285720" y="1643050"/>
          <a:ext cx="8561888" cy="471490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2966484000"/>
      </p:ext>
    </p:extLst>
  </p:cSld>
  <p:clrMapOvr>
    <a:masterClrMapping/>
  </p:clrMapOvr>
  <p:transition>
    <p:wipe dir="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4C37FD4-CF06-44BB-AA83-90FC98A8E03F}"/>
              </a:ext>
            </a:extLst>
          </p:cNvPr>
          <p:cNvSpPr>
            <a:spLocks noGrp="1"/>
          </p:cNvSpPr>
          <p:nvPr>
            <p:ph type="title"/>
          </p:nvPr>
        </p:nvSpPr>
        <p:spPr>
          <a:xfrm>
            <a:off x="1142976" y="1714488"/>
            <a:ext cx="7128966" cy="642942"/>
          </a:xfrm>
        </p:spPr>
        <p:txBody>
          <a:bodyPr/>
          <a:lstStyle/>
          <a:p>
            <a:r>
              <a:rPr lang="fr-FR" sz="1800" kern="1200" dirty="0" err="1">
                <a:solidFill>
                  <a:prstClr val="black">
                    <a:lumMod val="65000"/>
                    <a:lumOff val="35000"/>
                  </a:prstClr>
                </a:solidFill>
                <a:latin typeface="+mn-lt"/>
                <a:ea typeface="+mn-ea"/>
                <a:cs typeface="+mn-cs"/>
              </a:rPr>
              <a:t>Average</a:t>
            </a:r>
            <a:r>
              <a:rPr lang="fr-FR" sz="1800" kern="1200" dirty="0">
                <a:solidFill>
                  <a:prstClr val="black">
                    <a:lumMod val="65000"/>
                    <a:lumOff val="35000"/>
                  </a:prstClr>
                </a:solidFill>
                <a:latin typeface="+mn-lt"/>
                <a:ea typeface="+mn-ea"/>
                <a:cs typeface="+mn-cs"/>
              </a:rPr>
              <a:t> </a:t>
            </a:r>
            <a:r>
              <a:rPr lang="fr-FR" sz="1800" kern="1200" dirty="0" err="1">
                <a:solidFill>
                  <a:prstClr val="black">
                    <a:lumMod val="65000"/>
                    <a:lumOff val="35000"/>
                  </a:prstClr>
                </a:solidFill>
                <a:latin typeface="+mn-lt"/>
                <a:ea typeface="+mn-ea"/>
                <a:cs typeface="+mn-cs"/>
              </a:rPr>
              <a:t>daily</a:t>
            </a:r>
            <a:r>
              <a:rPr lang="fr-FR" sz="1800" kern="1200" dirty="0">
                <a:solidFill>
                  <a:prstClr val="black">
                    <a:lumMod val="65000"/>
                    <a:lumOff val="35000"/>
                  </a:prstClr>
                </a:solidFill>
                <a:latin typeface="+mn-lt"/>
                <a:ea typeface="+mn-ea"/>
                <a:cs typeface="+mn-cs"/>
              </a:rPr>
              <a:t> time </a:t>
            </a:r>
            <a:r>
              <a:rPr lang="fr-FR" sz="1800" kern="1200" dirty="0" err="1">
                <a:solidFill>
                  <a:prstClr val="black">
                    <a:lumMod val="65000"/>
                    <a:lumOff val="35000"/>
                  </a:prstClr>
                </a:solidFill>
                <a:latin typeface="+mn-lt"/>
                <a:ea typeface="+mn-ea"/>
                <a:cs typeface="+mn-cs"/>
              </a:rPr>
              <a:t>spent</a:t>
            </a:r>
            <a:r>
              <a:rPr lang="fr-FR" sz="1800" kern="1200" dirty="0">
                <a:solidFill>
                  <a:prstClr val="black">
                    <a:lumMod val="65000"/>
                    <a:lumOff val="35000"/>
                  </a:prstClr>
                </a:solidFill>
                <a:latin typeface="+mn-lt"/>
                <a:ea typeface="+mn-ea"/>
                <a:cs typeface="+mn-cs"/>
              </a:rPr>
              <a:t> on </a:t>
            </a:r>
            <a:r>
              <a:rPr lang="fr-FR" sz="1800" kern="1200" dirty="0" err="1">
                <a:solidFill>
                  <a:prstClr val="black">
                    <a:lumMod val="65000"/>
                    <a:lumOff val="35000"/>
                  </a:prstClr>
                </a:solidFill>
                <a:latin typeface="+mn-lt"/>
                <a:ea typeface="+mn-ea"/>
                <a:cs typeface="+mn-cs"/>
              </a:rPr>
              <a:t>housework</a:t>
            </a:r>
            <a:r>
              <a:rPr lang="fr-FR" sz="1800" kern="1200" dirty="0">
                <a:solidFill>
                  <a:prstClr val="black">
                    <a:lumMod val="65000"/>
                    <a:lumOff val="35000"/>
                  </a:prstClr>
                </a:solidFill>
                <a:latin typeface="+mn-lt"/>
                <a:ea typeface="+mn-ea"/>
                <a:cs typeface="+mn-cs"/>
              </a:rPr>
              <a:t> by </a:t>
            </a:r>
            <a:r>
              <a:rPr lang="fr-FR" sz="1800" kern="1200" dirty="0" err="1">
                <a:solidFill>
                  <a:prstClr val="black">
                    <a:lumMod val="65000"/>
                    <a:lumOff val="35000"/>
                  </a:prstClr>
                </a:solidFill>
                <a:latin typeface="+mn-lt"/>
                <a:ea typeface="+mn-ea"/>
                <a:cs typeface="+mn-cs"/>
              </a:rPr>
              <a:t>employed</a:t>
            </a:r>
            <a:r>
              <a:rPr lang="fr-FR" sz="1800" kern="1200" dirty="0">
                <a:solidFill>
                  <a:prstClr val="black">
                    <a:lumMod val="65000"/>
                    <a:lumOff val="35000"/>
                  </a:prstClr>
                </a:solidFill>
                <a:latin typeface="+mn-lt"/>
                <a:ea typeface="+mn-ea"/>
                <a:cs typeface="+mn-cs"/>
              </a:rPr>
              <a:t> and « inactive and </a:t>
            </a:r>
            <a:r>
              <a:rPr lang="fr-FR" sz="1800" kern="1200" dirty="0" err="1">
                <a:solidFill>
                  <a:prstClr val="black">
                    <a:lumMod val="65000"/>
                    <a:lumOff val="35000"/>
                  </a:prstClr>
                </a:solidFill>
                <a:latin typeface="+mn-lt"/>
                <a:ea typeface="+mn-ea"/>
                <a:cs typeface="+mn-cs"/>
              </a:rPr>
              <a:t>unemployed</a:t>
            </a:r>
            <a:r>
              <a:rPr lang="fr-FR" sz="1800" kern="1200" dirty="0">
                <a:solidFill>
                  <a:prstClr val="black">
                    <a:lumMod val="65000"/>
                    <a:lumOff val="35000"/>
                  </a:prstClr>
                </a:solidFill>
                <a:latin typeface="+mn-lt"/>
                <a:ea typeface="+mn-ea"/>
                <a:cs typeface="+mn-cs"/>
              </a:rPr>
              <a:t> » </a:t>
            </a:r>
            <a:r>
              <a:rPr lang="fr-FR" sz="1800" kern="1200" dirty="0" err="1">
                <a:solidFill>
                  <a:prstClr val="black">
                    <a:lumMod val="65000"/>
                    <a:lumOff val="35000"/>
                  </a:prstClr>
                </a:solidFill>
                <a:latin typeface="+mn-lt"/>
                <a:ea typeface="+mn-ea"/>
                <a:cs typeface="+mn-cs"/>
              </a:rPr>
              <a:t>women</a:t>
            </a:r>
            <a:r>
              <a:rPr lang="fr-FR" sz="1800" kern="1200" dirty="0">
                <a:solidFill>
                  <a:prstClr val="black">
                    <a:lumMod val="65000"/>
                    <a:lumOff val="35000"/>
                  </a:prstClr>
                </a:solidFill>
                <a:latin typeface="+mn-lt"/>
                <a:ea typeface="+mn-ea"/>
                <a:cs typeface="+mn-cs"/>
              </a:rPr>
              <a:t> (in h:mn)</a:t>
            </a:r>
            <a:br>
              <a:rPr lang="fr-FR" sz="2000" dirty="0"/>
            </a:br>
            <a:endParaRPr lang="fr-FR" sz="2000" dirty="0"/>
          </a:p>
        </p:txBody>
      </p:sp>
      <p:graphicFrame>
        <p:nvGraphicFramePr>
          <p:cNvPr id="4" name="Espace réservé du contenu 3">
            <a:extLst>
              <a:ext uri="{FF2B5EF4-FFF2-40B4-BE49-F238E27FC236}">
                <a16:creationId xmlns:a16="http://schemas.microsoft.com/office/drawing/2014/main" id="{2CFE7ECB-1817-407D-8347-371A77147717}"/>
              </a:ext>
            </a:extLst>
          </p:cNvPr>
          <p:cNvGraphicFramePr>
            <a:graphicFrameLocks noGrp="1"/>
          </p:cNvGraphicFramePr>
          <p:nvPr>
            <p:ph idx="1"/>
            <p:extLst>
              <p:ext uri="{D42A27DB-BD31-4B8C-83A1-F6EECF244321}">
                <p14:modId xmlns:p14="http://schemas.microsoft.com/office/powerpoint/2010/main" val="2915330720"/>
              </p:ext>
            </p:extLst>
          </p:nvPr>
        </p:nvGraphicFramePr>
        <p:xfrm>
          <a:off x="179512" y="2357430"/>
          <a:ext cx="8784976" cy="4095906"/>
        </p:xfrm>
        <a:graphic>
          <a:graphicData uri="http://schemas.openxmlformats.org/drawingml/2006/chart">
            <c:chart xmlns:c="http://schemas.openxmlformats.org/drawingml/2006/chart" xmlns:r="http://schemas.openxmlformats.org/officeDocument/2006/relationships" r:id="rId3"/>
          </a:graphicData>
        </a:graphic>
      </p:graphicFrame>
      <p:sp>
        <p:nvSpPr>
          <p:cNvPr id="5" name="Titre 1"/>
          <p:cNvSpPr txBox="1">
            <a:spLocks/>
          </p:cNvSpPr>
          <p:nvPr/>
        </p:nvSpPr>
        <p:spPr bwMode="auto">
          <a:xfrm>
            <a:off x="285720" y="428604"/>
            <a:ext cx="82153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err="1">
                <a:ln>
                  <a:noFill/>
                </a:ln>
                <a:solidFill>
                  <a:srgbClr val="7B003B"/>
                </a:solidFill>
                <a:effectLst/>
                <a:uLnTx/>
                <a:uFillTx/>
                <a:latin typeface="+mn-lt"/>
                <a:ea typeface="+mj-ea"/>
                <a:cs typeface="+mj-cs"/>
              </a:rPr>
              <a:t>Household</a:t>
            </a:r>
            <a:r>
              <a:rPr kumimoji="0" lang="fr-FR" sz="2800" b="1" i="0" u="none" strike="noStrike" kern="0" cap="none" spc="0" normalizeH="0" baseline="0" noProof="0" dirty="0">
                <a:ln>
                  <a:noFill/>
                </a:ln>
                <a:solidFill>
                  <a:srgbClr val="7B003B"/>
                </a:solidFill>
                <a:effectLst/>
                <a:uLnTx/>
                <a:uFillTx/>
                <a:latin typeface="+mn-lt"/>
                <a:ea typeface="+mj-ea"/>
                <a:cs typeface="+mj-cs"/>
              </a:rPr>
              <a:t> satellite </a:t>
            </a:r>
            <a:r>
              <a:rPr kumimoji="0" lang="fr-FR" sz="2800" b="1" i="0" u="none" strike="noStrike" kern="0" cap="none" spc="0" normalizeH="0" baseline="0" noProof="0" dirty="0" err="1">
                <a:ln>
                  <a:noFill/>
                </a:ln>
                <a:solidFill>
                  <a:srgbClr val="7B003B"/>
                </a:solidFill>
                <a:effectLst/>
                <a:uLnTx/>
                <a:uFillTx/>
                <a:latin typeface="+mn-lt"/>
                <a:ea typeface="+mj-ea"/>
                <a:cs typeface="+mj-cs"/>
              </a:rPr>
              <a:t>account</a:t>
            </a:r>
            <a:r>
              <a:rPr kumimoji="0" lang="fr-FR" sz="2800" b="1" i="0" u="none" strike="noStrike" kern="0" cap="none" spc="0" normalizeH="0" baseline="0" noProof="0" dirty="0">
                <a:ln>
                  <a:noFill/>
                </a:ln>
                <a:solidFill>
                  <a:srgbClr val="7B003B"/>
                </a:solidFill>
                <a:effectLst/>
                <a:uLnTx/>
                <a:uFillTx/>
                <a:latin typeface="+mn-lt"/>
                <a:ea typeface="+mj-ea"/>
                <a:cs typeface="+mj-cs"/>
              </a:rPr>
              <a:t> : </a:t>
            </a:r>
            <a:r>
              <a:rPr kumimoji="0" lang="fr-FR" sz="2800" b="1" i="0" u="none" strike="noStrike" kern="0" cap="none" spc="0" normalizeH="0" baseline="0" noProof="0" dirty="0" err="1">
                <a:ln>
                  <a:noFill/>
                </a:ln>
                <a:solidFill>
                  <a:srgbClr val="7B003B"/>
                </a:solidFill>
                <a:effectLst/>
                <a:uLnTx/>
                <a:uFillTx/>
                <a:latin typeface="+mn-lt"/>
                <a:ea typeface="+mj-ea"/>
                <a:cs typeface="+mj-cs"/>
              </a:rPr>
              <a:t>Results</a:t>
            </a:r>
            <a:endParaRPr kumimoji="0" lang="fr-FR" sz="2800" b="1" i="0" u="none" strike="noStrike" kern="0" cap="none" spc="0" normalizeH="0" baseline="0" noProof="0" dirty="0">
              <a:ln>
                <a:noFill/>
              </a:ln>
              <a:solidFill>
                <a:srgbClr val="7B003B"/>
              </a:solidFill>
              <a:effectLst/>
              <a:uLnTx/>
              <a:uFillTx/>
              <a:latin typeface="+mn-lt"/>
              <a:ea typeface="+mj-ea"/>
              <a:cs typeface="+mj-cs"/>
            </a:endParaRPr>
          </a:p>
        </p:txBody>
      </p:sp>
    </p:spTree>
    <p:extLst>
      <p:ext uri="{BB962C8B-B14F-4D97-AF65-F5344CB8AC3E}">
        <p14:creationId xmlns:p14="http://schemas.microsoft.com/office/powerpoint/2010/main" val="714090039"/>
      </p:ext>
    </p:extLst>
  </p:cSld>
  <p:clrMapOvr>
    <a:masterClrMapping/>
  </p:clrMapOvr>
  <p:transition>
    <p:wipe dir="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Adolescente, cuisine, magazine. Adolescent, recette, illustration,  magazine, lecture fille. | CanStock">
            <a:extLst>
              <a:ext uri="{FF2B5EF4-FFF2-40B4-BE49-F238E27FC236}">
                <a16:creationId xmlns:a16="http://schemas.microsoft.com/office/drawing/2014/main" id="{39D4B4F8-E51B-4DC7-BA02-FB284A4A699B}"/>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3512" b="4912"/>
          <a:stretch/>
        </p:blipFill>
        <p:spPr bwMode="auto">
          <a:xfrm>
            <a:off x="228897" y="1436519"/>
            <a:ext cx="818854" cy="3319355"/>
          </a:xfrm>
          <a:prstGeom prst="rect">
            <a:avLst/>
          </a:prstGeom>
          <a:noFill/>
          <a:extLst>
            <a:ext uri="{909E8E84-426E-40DD-AFC4-6F175D3DCCD1}">
              <a14:hiddenFill xmlns:a14="http://schemas.microsoft.com/office/drawing/2010/main">
                <a:solidFill>
                  <a:srgbClr val="FFFFFF"/>
                </a:solidFill>
              </a14:hiddenFill>
            </a:ext>
          </a:extLst>
        </p:spPr>
      </p:pic>
      <p:sp>
        <p:nvSpPr>
          <p:cNvPr id="2" name="ZoneTexte 1">
            <a:extLst>
              <a:ext uri="{FF2B5EF4-FFF2-40B4-BE49-F238E27FC236}">
                <a16:creationId xmlns:a16="http://schemas.microsoft.com/office/drawing/2014/main" id="{79C377F5-376C-4AAD-BA9D-9516C0FCF04A}"/>
              </a:ext>
            </a:extLst>
          </p:cNvPr>
          <p:cNvSpPr txBox="1"/>
          <p:nvPr/>
        </p:nvSpPr>
        <p:spPr>
          <a:xfrm>
            <a:off x="214282" y="5786454"/>
            <a:ext cx="1806381" cy="707886"/>
          </a:xfrm>
          <a:prstGeom prst="rect">
            <a:avLst/>
          </a:prstGeom>
          <a:noFill/>
        </p:spPr>
        <p:txBody>
          <a:bodyPr wrap="square" rtlCol="0">
            <a:spAutoFit/>
          </a:bodyPr>
          <a:lstStyle/>
          <a:p>
            <a:pPr algn="ctr"/>
            <a:r>
              <a:rPr lang="fr-FR" sz="2000" dirty="0"/>
              <a:t>6 billions of MAD</a:t>
            </a:r>
          </a:p>
        </p:txBody>
      </p:sp>
      <p:sp>
        <p:nvSpPr>
          <p:cNvPr id="6" name="ZoneTexte 5">
            <a:extLst>
              <a:ext uri="{FF2B5EF4-FFF2-40B4-BE49-F238E27FC236}">
                <a16:creationId xmlns:a16="http://schemas.microsoft.com/office/drawing/2014/main" id="{62E27F32-3786-401F-A750-CD4A4CF766A3}"/>
              </a:ext>
            </a:extLst>
          </p:cNvPr>
          <p:cNvSpPr txBox="1"/>
          <p:nvPr/>
        </p:nvSpPr>
        <p:spPr>
          <a:xfrm>
            <a:off x="6715140" y="5715016"/>
            <a:ext cx="1806380" cy="707886"/>
          </a:xfrm>
          <a:prstGeom prst="rect">
            <a:avLst/>
          </a:prstGeom>
          <a:noFill/>
        </p:spPr>
        <p:txBody>
          <a:bodyPr wrap="square" rtlCol="0">
            <a:spAutoFit/>
          </a:bodyPr>
          <a:lstStyle/>
          <a:p>
            <a:pPr algn="ctr"/>
            <a:r>
              <a:rPr lang="fr-FR" sz="2000" dirty="0"/>
              <a:t>2 billions of MAD</a:t>
            </a:r>
          </a:p>
        </p:txBody>
      </p:sp>
      <p:sp>
        <p:nvSpPr>
          <p:cNvPr id="3" name="Titre 2">
            <a:extLst>
              <a:ext uri="{FF2B5EF4-FFF2-40B4-BE49-F238E27FC236}">
                <a16:creationId xmlns:a16="http://schemas.microsoft.com/office/drawing/2014/main" id="{42BE7843-2682-4E22-A860-15A8A3334E34}"/>
              </a:ext>
            </a:extLst>
          </p:cNvPr>
          <p:cNvSpPr>
            <a:spLocks noGrp="1"/>
          </p:cNvSpPr>
          <p:nvPr>
            <p:ph type="title"/>
          </p:nvPr>
        </p:nvSpPr>
        <p:spPr>
          <a:xfrm>
            <a:off x="857224" y="1643050"/>
            <a:ext cx="8030126" cy="300054"/>
          </a:xfrm>
        </p:spPr>
        <p:txBody>
          <a:bodyPr/>
          <a:lstStyle/>
          <a:p>
            <a:r>
              <a:rPr lang="fr-FR" sz="1800" kern="1200" dirty="0">
                <a:solidFill>
                  <a:prstClr val="black">
                    <a:lumMod val="65000"/>
                    <a:lumOff val="35000"/>
                  </a:prstClr>
                </a:solidFill>
                <a:latin typeface="+mn-lt"/>
                <a:ea typeface="+mn-ea"/>
                <a:cs typeface="+mn-cs"/>
              </a:rPr>
              <a:t>Contribution of girls and boys to </a:t>
            </a:r>
            <a:r>
              <a:rPr lang="fr-FR" sz="1800" kern="1200" dirty="0" err="1">
                <a:solidFill>
                  <a:prstClr val="black">
                    <a:lumMod val="65000"/>
                    <a:lumOff val="35000"/>
                  </a:prstClr>
                </a:solidFill>
                <a:latin typeface="+mn-lt"/>
                <a:ea typeface="+mn-ea"/>
                <a:cs typeface="+mn-cs"/>
              </a:rPr>
              <a:t>households</a:t>
            </a:r>
            <a:r>
              <a:rPr lang="fr-FR" sz="1800" kern="1200" dirty="0">
                <a:solidFill>
                  <a:prstClr val="black">
                    <a:lumMod val="65000"/>
                    <a:lumOff val="35000"/>
                  </a:prstClr>
                </a:solidFill>
                <a:latin typeface="+mn-lt"/>
                <a:ea typeface="+mn-ea"/>
                <a:cs typeface="+mn-cs"/>
              </a:rPr>
              <a:t>’ VA </a:t>
            </a:r>
            <a:br>
              <a:rPr lang="fr-FR" sz="1800" kern="1200" dirty="0">
                <a:solidFill>
                  <a:prstClr val="black">
                    <a:lumMod val="65000"/>
                    <a:lumOff val="35000"/>
                  </a:prstClr>
                </a:solidFill>
                <a:latin typeface="+mn-lt"/>
                <a:ea typeface="+mn-ea"/>
                <a:cs typeface="+mn-cs"/>
              </a:rPr>
            </a:br>
            <a:r>
              <a:rPr lang="fr-FR" sz="1800" kern="1200" dirty="0">
                <a:solidFill>
                  <a:prstClr val="black">
                    <a:lumMod val="65000"/>
                    <a:lumOff val="35000"/>
                  </a:prstClr>
                </a:solidFill>
                <a:latin typeface="+mn-lt"/>
                <a:ea typeface="+mn-ea"/>
                <a:cs typeface="+mn-cs"/>
              </a:rPr>
              <a:t>(millions of MAD)</a:t>
            </a:r>
            <a:br>
              <a:rPr lang="fr-FR" sz="1800" dirty="0"/>
            </a:br>
            <a:endParaRPr lang="fr-FR" sz="1800" dirty="0"/>
          </a:p>
        </p:txBody>
      </p:sp>
      <p:pic>
        <p:nvPicPr>
          <p:cNvPr id="9" name="Picture 2" descr="Dessin Animé Petit Garçon Balayant Le Sol | Vecteur Premium">
            <a:extLst>
              <a:ext uri="{FF2B5EF4-FFF2-40B4-BE49-F238E27FC236}">
                <a16:creationId xmlns:a16="http://schemas.microsoft.com/office/drawing/2014/main" id="{254187FF-73BA-417C-8B5B-96363F4CC43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84050" y="1158446"/>
            <a:ext cx="1024569" cy="4146388"/>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10" name="Graphique 9">
            <a:extLst>
              <a:ext uri="{FF2B5EF4-FFF2-40B4-BE49-F238E27FC236}">
                <a16:creationId xmlns:a16="http://schemas.microsoft.com/office/drawing/2014/main" id="{FD45482E-1C57-4010-92F9-66953DB302A8}"/>
              </a:ext>
            </a:extLst>
          </p:cNvPr>
          <p:cNvGraphicFramePr>
            <a:graphicFrameLocks/>
          </p:cNvGraphicFramePr>
          <p:nvPr>
            <p:extLst>
              <p:ext uri="{D42A27DB-BD31-4B8C-83A1-F6EECF244321}">
                <p14:modId xmlns:p14="http://schemas.microsoft.com/office/powerpoint/2010/main" val="749618985"/>
              </p:ext>
            </p:extLst>
          </p:nvPr>
        </p:nvGraphicFramePr>
        <p:xfrm>
          <a:off x="214282" y="2214554"/>
          <a:ext cx="8640960" cy="3587860"/>
        </p:xfrm>
        <a:graphic>
          <a:graphicData uri="http://schemas.openxmlformats.org/drawingml/2006/chart">
            <c:chart xmlns:c="http://schemas.openxmlformats.org/drawingml/2006/chart" xmlns:r="http://schemas.openxmlformats.org/officeDocument/2006/relationships" r:id="rId5"/>
          </a:graphicData>
        </a:graphic>
      </p:graphicFrame>
      <p:sp>
        <p:nvSpPr>
          <p:cNvPr id="8" name="Titre 1"/>
          <p:cNvSpPr txBox="1">
            <a:spLocks/>
          </p:cNvSpPr>
          <p:nvPr/>
        </p:nvSpPr>
        <p:spPr bwMode="auto">
          <a:xfrm>
            <a:off x="214282" y="500042"/>
            <a:ext cx="8215338"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0" lang="fr-FR" sz="2800" b="1" i="0" u="none" strike="noStrike" kern="0" cap="none" spc="0" normalizeH="0" baseline="0" noProof="0" dirty="0" err="1">
                <a:ln>
                  <a:noFill/>
                </a:ln>
                <a:solidFill>
                  <a:srgbClr val="7B003B"/>
                </a:solidFill>
                <a:effectLst/>
                <a:uLnTx/>
                <a:uFillTx/>
                <a:latin typeface="+mn-lt"/>
                <a:ea typeface="+mj-ea"/>
                <a:cs typeface="+mj-cs"/>
              </a:rPr>
              <a:t>Household</a:t>
            </a:r>
            <a:r>
              <a:rPr kumimoji="0" lang="fr-FR" sz="2800" b="1" i="0" u="none" strike="noStrike" kern="0" cap="none" spc="0" normalizeH="0" baseline="0" noProof="0" dirty="0">
                <a:ln>
                  <a:noFill/>
                </a:ln>
                <a:solidFill>
                  <a:srgbClr val="7B003B"/>
                </a:solidFill>
                <a:effectLst/>
                <a:uLnTx/>
                <a:uFillTx/>
                <a:latin typeface="+mn-lt"/>
                <a:ea typeface="+mj-ea"/>
                <a:cs typeface="+mj-cs"/>
              </a:rPr>
              <a:t> satellite </a:t>
            </a:r>
            <a:r>
              <a:rPr kumimoji="0" lang="fr-FR" sz="2800" b="1" i="0" u="none" strike="noStrike" kern="0" cap="none" spc="0" normalizeH="0" baseline="0" noProof="0" dirty="0" err="1">
                <a:ln>
                  <a:noFill/>
                </a:ln>
                <a:solidFill>
                  <a:srgbClr val="7B003B"/>
                </a:solidFill>
                <a:effectLst/>
                <a:uLnTx/>
                <a:uFillTx/>
                <a:latin typeface="+mn-lt"/>
                <a:ea typeface="+mj-ea"/>
                <a:cs typeface="+mj-cs"/>
              </a:rPr>
              <a:t>account</a:t>
            </a:r>
            <a:r>
              <a:rPr kumimoji="0" lang="fr-FR" sz="2800" b="1" i="0" u="none" strike="noStrike" kern="0" cap="none" spc="0" normalizeH="0" baseline="0" noProof="0" dirty="0">
                <a:ln>
                  <a:noFill/>
                </a:ln>
                <a:solidFill>
                  <a:srgbClr val="7B003B"/>
                </a:solidFill>
                <a:effectLst/>
                <a:uLnTx/>
                <a:uFillTx/>
                <a:latin typeface="+mn-lt"/>
                <a:ea typeface="+mj-ea"/>
                <a:cs typeface="+mj-cs"/>
              </a:rPr>
              <a:t> : </a:t>
            </a:r>
            <a:r>
              <a:rPr kumimoji="0" lang="fr-FR" sz="2800" b="1" i="0" u="none" strike="noStrike" kern="0" cap="none" spc="0" normalizeH="0" baseline="0" noProof="0" dirty="0" err="1">
                <a:ln>
                  <a:noFill/>
                </a:ln>
                <a:solidFill>
                  <a:srgbClr val="7B003B"/>
                </a:solidFill>
                <a:effectLst/>
                <a:uLnTx/>
                <a:uFillTx/>
                <a:latin typeface="+mn-lt"/>
                <a:ea typeface="+mj-ea"/>
                <a:cs typeface="+mj-cs"/>
              </a:rPr>
              <a:t>Results</a:t>
            </a:r>
            <a:endParaRPr kumimoji="0" lang="fr-FR" sz="2800" b="1" i="0" u="none" strike="noStrike" kern="0" cap="none" spc="0" normalizeH="0" baseline="0" noProof="0" dirty="0">
              <a:ln>
                <a:noFill/>
              </a:ln>
              <a:solidFill>
                <a:srgbClr val="7B003B"/>
              </a:solidFill>
              <a:effectLst/>
              <a:uLnTx/>
              <a:uFillTx/>
              <a:latin typeface="+mn-lt"/>
              <a:ea typeface="+mj-ea"/>
              <a:cs typeface="+mj-cs"/>
            </a:endParaRPr>
          </a:p>
        </p:txBody>
      </p:sp>
    </p:spTree>
    <p:extLst>
      <p:ext uri="{BB962C8B-B14F-4D97-AF65-F5344CB8AC3E}">
        <p14:creationId xmlns:p14="http://schemas.microsoft.com/office/powerpoint/2010/main" val="2646839264"/>
      </p:ext>
    </p:extLst>
  </p:cSld>
  <p:clrMapOvr>
    <a:masterClrMapping/>
  </p:clrMapOvr>
  <p:transition>
    <p:wipe dir="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Espace réservé du contenu 2">
            <a:extLst>
              <a:ext uri="{FF2B5EF4-FFF2-40B4-BE49-F238E27FC236}">
                <a16:creationId xmlns:a16="http://schemas.microsoft.com/office/drawing/2014/main" id="{70F97D4C-2001-4D4E-8DD7-8E65AE72A9AD}"/>
              </a:ext>
            </a:extLst>
          </p:cNvPr>
          <p:cNvGraphicFramePr>
            <a:graphicFrameLocks noGrp="1"/>
          </p:cNvGraphicFramePr>
          <p:nvPr>
            <p:ph/>
            <p:extLst>
              <p:ext uri="{D42A27DB-BD31-4B8C-83A1-F6EECF244321}">
                <p14:modId xmlns:p14="http://schemas.microsoft.com/office/powerpoint/2010/main" val="2143012361"/>
              </p:ext>
            </p:extLst>
          </p:nvPr>
        </p:nvGraphicFramePr>
        <p:xfrm>
          <a:off x="214282" y="764704"/>
          <a:ext cx="8678198" cy="5360988"/>
        </p:xfrm>
        <a:graphic>
          <a:graphicData uri="http://schemas.openxmlformats.org/drawingml/2006/chart">
            <c:chart xmlns:c="http://schemas.openxmlformats.org/drawingml/2006/chart" xmlns:r="http://schemas.openxmlformats.org/officeDocument/2006/relationships" r:id="rId3"/>
          </a:graphicData>
        </a:graphic>
      </p:graphicFrame>
      <p:grpSp>
        <p:nvGrpSpPr>
          <p:cNvPr id="4" name="Groupe 3">
            <a:extLst>
              <a:ext uri="{FF2B5EF4-FFF2-40B4-BE49-F238E27FC236}">
                <a16:creationId xmlns:a16="http://schemas.microsoft.com/office/drawing/2014/main" id="{509D1C58-8EB6-40D3-AC5C-A0666E2E1AF9}"/>
              </a:ext>
            </a:extLst>
          </p:cNvPr>
          <p:cNvGrpSpPr/>
          <p:nvPr/>
        </p:nvGrpSpPr>
        <p:grpSpPr>
          <a:xfrm>
            <a:off x="227723" y="1643864"/>
            <a:ext cx="1426148" cy="4609601"/>
            <a:chOff x="1252049" y="1620915"/>
            <a:chExt cx="1687411" cy="4609601"/>
          </a:xfrm>
        </p:grpSpPr>
        <p:pic>
          <p:nvPicPr>
            <p:cNvPr id="5" name="Image 4" descr="Country sees increase in GDP growth">
              <a:extLst>
                <a:ext uri="{FF2B5EF4-FFF2-40B4-BE49-F238E27FC236}">
                  <a16:creationId xmlns:a16="http://schemas.microsoft.com/office/drawing/2014/main" id="{7932E82D-592F-40BE-889A-6C771B16DB86}"/>
                </a:ext>
              </a:extLst>
            </p:cNvPr>
            <p:cNvPicPr/>
            <p:nvPr/>
          </p:nvPicPr>
          <p:blipFill rotWithShape="1">
            <a:blip r:embed="rId4">
              <a:extLst>
                <a:ext uri="{28A0092B-C50C-407E-A947-70E740481C1C}">
                  <a14:useLocalDpi xmlns:a14="http://schemas.microsoft.com/office/drawing/2010/main" val="0"/>
                </a:ext>
              </a:extLst>
            </a:blip>
            <a:srcRect l="10582" t="2541" r="12564" b="4540"/>
            <a:stretch/>
          </p:blipFill>
          <p:spPr bwMode="auto">
            <a:xfrm>
              <a:off x="1331640" y="1772816"/>
              <a:ext cx="1607820" cy="4457700"/>
            </a:xfrm>
            <a:prstGeom prst="rect">
              <a:avLst/>
            </a:prstGeom>
            <a:noFill/>
            <a:ln>
              <a:noFill/>
            </a:ln>
            <a:extLst>
              <a:ext uri="{53640926-AAD7-44D8-BBD7-CCE9431645EC}">
                <a14:shadowObscured xmlns:a14="http://schemas.microsoft.com/office/drawing/2010/main"/>
              </a:ext>
            </a:extLst>
          </p:spPr>
        </p:pic>
        <p:sp>
          <p:nvSpPr>
            <p:cNvPr id="6" name="Zone de texte 2">
              <a:extLst>
                <a:ext uri="{FF2B5EF4-FFF2-40B4-BE49-F238E27FC236}">
                  <a16:creationId xmlns:a16="http://schemas.microsoft.com/office/drawing/2014/main" id="{972F1EFB-C053-4F98-ABF3-4A4141073BE1}"/>
                </a:ext>
              </a:extLst>
            </p:cNvPr>
            <p:cNvSpPr txBox="1"/>
            <p:nvPr/>
          </p:nvSpPr>
          <p:spPr>
            <a:xfrm rot="16706051">
              <a:off x="-166645" y="3039609"/>
              <a:ext cx="3122981" cy="285593"/>
            </a:xfrm>
            <a:prstGeom prst="rect">
              <a:avLst/>
            </a:prstGeom>
            <a:solidFill>
              <a:schemeClr val="lt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algn="ctr">
                <a:lnSpc>
                  <a:spcPct val="107000"/>
                </a:lnSpc>
                <a:spcAft>
                  <a:spcPts val="800"/>
                </a:spcAft>
              </a:pPr>
              <a:r>
                <a:rPr lang="fr-FR" sz="4800" b="1" dirty="0">
                  <a:ln w="11113" cap="flat" cmpd="sng" algn="ctr">
                    <a:solidFill>
                      <a:srgbClr val="ED7D31"/>
                    </a:solidFill>
                    <a:prstDash val="solid"/>
                    <a:round/>
                  </a:ln>
                  <a:solidFill>
                    <a:srgbClr val="F8CBAD"/>
                  </a:solidFill>
                  <a:effectLst/>
                  <a:latin typeface="Calibri" panose="020F0502020204030204" pitchFamily="34" charset="0"/>
                  <a:ea typeface="Calibri" panose="020F0502020204030204" pitchFamily="34" charset="0"/>
                  <a:cs typeface="Arial" panose="020B0604020202020204" pitchFamily="34" charset="0"/>
                </a:rPr>
                <a:t>GDP</a:t>
              </a:r>
              <a:endParaRPr lang="fr-FR" sz="1100" dirty="0">
                <a:effectLst/>
                <a:latin typeface="Calibri" panose="020F0502020204030204" pitchFamily="34" charset="0"/>
                <a:ea typeface="Calibri" panose="020F0502020204030204" pitchFamily="34" charset="0"/>
                <a:cs typeface="Arial" panose="020B0604020202020204" pitchFamily="34" charset="0"/>
              </a:endParaRPr>
            </a:p>
          </p:txBody>
        </p:sp>
      </p:grpSp>
      <p:sp>
        <p:nvSpPr>
          <p:cNvPr id="7" name="Flèche : droite 6">
            <a:extLst>
              <a:ext uri="{FF2B5EF4-FFF2-40B4-BE49-F238E27FC236}">
                <a16:creationId xmlns:a16="http://schemas.microsoft.com/office/drawing/2014/main" id="{F358B143-18C4-4F25-AFFC-D5E6E89E27C2}"/>
              </a:ext>
            </a:extLst>
          </p:cNvPr>
          <p:cNvSpPr/>
          <p:nvPr/>
        </p:nvSpPr>
        <p:spPr bwMode="auto">
          <a:xfrm>
            <a:off x="6012160" y="3962400"/>
            <a:ext cx="792088" cy="474712"/>
          </a:xfrm>
          <a:prstGeom prst="rightArrow">
            <a:avLst/>
          </a:prstGeom>
          <a:solidFill>
            <a:schemeClr val="accent1"/>
          </a:solidFill>
          <a:ln w="9525" cap="flat" cmpd="sng" algn="ctr">
            <a:solidFill>
              <a:schemeClr val="tx1"/>
            </a:solidFill>
            <a:prstDash val="solid"/>
            <a:round/>
            <a:headEnd type="none" w="med" len="med"/>
            <a:tailEnd type="none" w="med" len="med"/>
          </a:ln>
          <a:effectLst/>
        </p:spPr>
        <p:txBody>
          <a:bodyPr vert="horz" wrap="none" lIns="91440" tIns="45720" rIns="91440" bIns="45720" numCol="1" rtlCol="0" anchor="ctr" anchorCtr="0" compatLnSpc="1">
            <a:prstTxWarp prst="textNoShape">
              <a:avLst/>
            </a:prstTxWarp>
          </a:bodyPr>
          <a:lstStyle/>
          <a:p>
            <a:pPr marL="0" marR="0" indent="0" algn="ctr" defTabSz="914400" rtl="0" eaLnBrk="1" fontAlgn="base" latinLnBrk="0" hangingPunct="1">
              <a:lnSpc>
                <a:spcPct val="100000"/>
              </a:lnSpc>
              <a:spcBef>
                <a:spcPct val="0"/>
              </a:spcBef>
              <a:spcAft>
                <a:spcPct val="0"/>
              </a:spcAft>
              <a:buClrTx/>
              <a:buSzTx/>
              <a:buFontTx/>
              <a:buNone/>
              <a:tabLst/>
            </a:pPr>
            <a:endParaRPr kumimoji="0" lang="fr-FR" sz="1800" b="0" i="0" u="none" strike="noStrike" cap="none" normalizeH="0" baseline="0">
              <a:ln>
                <a:noFill/>
              </a:ln>
              <a:solidFill>
                <a:srgbClr val="F18E00"/>
              </a:solidFill>
              <a:effectLst/>
              <a:latin typeface="Arial" charset="0"/>
              <a:cs typeface="Arial" charset="0"/>
            </a:endParaRPr>
          </a:p>
        </p:txBody>
      </p:sp>
      <p:sp>
        <p:nvSpPr>
          <p:cNvPr id="8" name="ZoneTexte 7">
            <a:extLst>
              <a:ext uri="{FF2B5EF4-FFF2-40B4-BE49-F238E27FC236}">
                <a16:creationId xmlns:a16="http://schemas.microsoft.com/office/drawing/2014/main" id="{ED016FB2-ADD1-437E-8BEE-A46C62570E32}"/>
              </a:ext>
            </a:extLst>
          </p:cNvPr>
          <p:cNvSpPr txBox="1"/>
          <p:nvPr/>
        </p:nvSpPr>
        <p:spPr>
          <a:xfrm>
            <a:off x="6084168" y="4077072"/>
            <a:ext cx="792088" cy="261610"/>
          </a:xfrm>
          <a:prstGeom prst="rect">
            <a:avLst/>
          </a:prstGeom>
          <a:noFill/>
        </p:spPr>
        <p:txBody>
          <a:bodyPr wrap="square" rtlCol="0">
            <a:spAutoFit/>
          </a:bodyPr>
          <a:lstStyle/>
          <a:p>
            <a:r>
              <a:rPr lang="fr-FR" sz="1100" dirty="0"/>
              <a:t>106,8%</a:t>
            </a:r>
          </a:p>
        </p:txBody>
      </p:sp>
    </p:spTree>
    <p:extLst>
      <p:ext uri="{BB962C8B-B14F-4D97-AF65-F5344CB8AC3E}">
        <p14:creationId xmlns:p14="http://schemas.microsoft.com/office/powerpoint/2010/main" val="1050347951"/>
      </p:ext>
    </p:extLst>
  </p:cSld>
  <p:clrMapOvr>
    <a:masterClrMapping/>
  </p:clrMapOvr>
  <p:transition>
    <p:wipe dir="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1000100" y="1000108"/>
            <a:ext cx="6985000" cy="571504"/>
          </a:xfrm>
        </p:spPr>
        <p:txBody>
          <a:bodyPr/>
          <a:lstStyle/>
          <a:p>
            <a:pPr algn="l"/>
            <a:r>
              <a:rPr lang="fr-MA" sz="2400" dirty="0" err="1"/>
              <a:t>Outline</a:t>
            </a:r>
            <a:r>
              <a:rPr lang="fr-MA" sz="2400" dirty="0"/>
              <a:t>:</a:t>
            </a:r>
            <a:endParaRPr lang="fr-FR" sz="2400" dirty="0"/>
          </a:p>
        </p:txBody>
      </p:sp>
      <p:sp>
        <p:nvSpPr>
          <p:cNvPr id="6" name="Rectangle 5"/>
          <p:cNvSpPr/>
          <p:nvPr/>
        </p:nvSpPr>
        <p:spPr>
          <a:xfrm>
            <a:off x="857224" y="2000240"/>
            <a:ext cx="7143800" cy="3416320"/>
          </a:xfrm>
          <a:prstGeom prst="rect">
            <a:avLst/>
          </a:prstGeom>
        </p:spPr>
        <p:txBody>
          <a:bodyPr wrap="square">
            <a:spAutoFit/>
          </a:bodyPr>
          <a:lstStyle/>
          <a:p>
            <a:pPr lvl="0">
              <a:buFont typeface="Wingdings" pitchFamily="2" charset="2"/>
              <a:buChar char="ü"/>
            </a:pPr>
            <a:r>
              <a:rPr lang="fr-MA" b="1" dirty="0" err="1">
                <a:solidFill>
                  <a:schemeClr val="accent2">
                    <a:lumMod val="60000"/>
                    <a:lumOff val="40000"/>
                  </a:schemeClr>
                </a:solidFill>
              </a:rPr>
              <a:t>Why</a:t>
            </a:r>
            <a:r>
              <a:rPr lang="fr-MA" b="1" dirty="0">
                <a:solidFill>
                  <a:schemeClr val="accent2">
                    <a:lumMod val="60000"/>
                    <a:lumOff val="40000"/>
                  </a:schemeClr>
                </a:solidFill>
              </a:rPr>
              <a:t> a </a:t>
            </a:r>
            <a:r>
              <a:rPr lang="fr-MA" b="1" dirty="0" err="1">
                <a:solidFill>
                  <a:schemeClr val="accent2">
                    <a:lumMod val="60000"/>
                    <a:lumOff val="40000"/>
                  </a:schemeClr>
                </a:solidFill>
              </a:rPr>
              <a:t>household</a:t>
            </a:r>
            <a:r>
              <a:rPr lang="fr-MA" b="1" dirty="0">
                <a:solidFill>
                  <a:schemeClr val="accent2">
                    <a:lumMod val="60000"/>
                    <a:lumOff val="40000"/>
                  </a:schemeClr>
                </a:solidFill>
              </a:rPr>
              <a:t> satellite </a:t>
            </a:r>
            <a:r>
              <a:rPr lang="fr-MA" b="1" dirty="0" err="1">
                <a:solidFill>
                  <a:schemeClr val="accent2">
                    <a:lumMod val="60000"/>
                    <a:lumOff val="40000"/>
                  </a:schemeClr>
                </a:solidFill>
              </a:rPr>
              <a:t>account</a:t>
            </a:r>
            <a:r>
              <a:rPr lang="fr-MA" b="1" dirty="0">
                <a:solidFill>
                  <a:schemeClr val="accent2">
                    <a:lumMod val="60000"/>
                    <a:lumOff val="40000"/>
                  </a:schemeClr>
                </a:solidFill>
              </a:rPr>
              <a:t>?</a:t>
            </a:r>
          </a:p>
          <a:p>
            <a:pPr lvl="0">
              <a:buFont typeface="Wingdings" pitchFamily="2" charset="2"/>
              <a:buChar char="ü"/>
            </a:pPr>
            <a:endParaRPr lang="fr-FR" b="1" dirty="0">
              <a:solidFill>
                <a:schemeClr val="accent2">
                  <a:lumMod val="60000"/>
                  <a:lumOff val="40000"/>
                </a:schemeClr>
              </a:solidFill>
            </a:endParaRPr>
          </a:p>
          <a:p>
            <a:pPr lvl="0">
              <a:buFont typeface="Wingdings" pitchFamily="2" charset="2"/>
              <a:buChar char="ü"/>
            </a:pPr>
            <a:r>
              <a:rPr lang="fr-FR" b="1" dirty="0">
                <a:solidFill>
                  <a:schemeClr val="accent2">
                    <a:lumMod val="60000"/>
                    <a:lumOff val="40000"/>
                  </a:schemeClr>
                </a:solidFill>
              </a:rPr>
              <a:t>Internationale </a:t>
            </a:r>
            <a:r>
              <a:rPr lang="fr-FR" b="1" dirty="0" err="1">
                <a:solidFill>
                  <a:schemeClr val="accent2">
                    <a:lumMod val="60000"/>
                    <a:lumOff val="40000"/>
                  </a:schemeClr>
                </a:solidFill>
              </a:rPr>
              <a:t>references</a:t>
            </a:r>
            <a:endParaRPr lang="fr-FR" b="1" dirty="0">
              <a:solidFill>
                <a:schemeClr val="accent2">
                  <a:lumMod val="60000"/>
                  <a:lumOff val="40000"/>
                </a:schemeClr>
              </a:solidFill>
            </a:endParaRPr>
          </a:p>
          <a:p>
            <a:pPr lvl="0"/>
            <a:endParaRPr lang="fr-FR" b="1" dirty="0">
              <a:solidFill>
                <a:schemeClr val="accent2">
                  <a:lumMod val="60000"/>
                  <a:lumOff val="40000"/>
                </a:schemeClr>
              </a:solidFill>
            </a:endParaRPr>
          </a:p>
          <a:p>
            <a:pPr lvl="0">
              <a:buFont typeface="Wingdings" pitchFamily="2" charset="2"/>
              <a:buChar char="ü"/>
            </a:pPr>
            <a:r>
              <a:rPr lang="fr-MA" b="1" dirty="0">
                <a:solidFill>
                  <a:schemeClr val="accent2">
                    <a:lumMod val="60000"/>
                    <a:lumOff val="40000"/>
                  </a:schemeClr>
                </a:solidFill>
              </a:rPr>
              <a:t>SNA production </a:t>
            </a:r>
            <a:r>
              <a:rPr lang="fr-MA" b="1" dirty="0" err="1">
                <a:solidFill>
                  <a:schemeClr val="accent2">
                    <a:lumMod val="60000"/>
                    <a:lumOff val="40000"/>
                  </a:schemeClr>
                </a:solidFill>
              </a:rPr>
              <a:t>boundary</a:t>
            </a:r>
            <a:endParaRPr lang="fr-MA" b="1" dirty="0">
              <a:solidFill>
                <a:schemeClr val="accent2">
                  <a:lumMod val="60000"/>
                  <a:lumOff val="40000"/>
                </a:schemeClr>
              </a:solidFill>
            </a:endParaRPr>
          </a:p>
          <a:p>
            <a:pPr lvl="0">
              <a:buFont typeface="Wingdings" pitchFamily="2" charset="2"/>
              <a:buChar char="ü"/>
            </a:pPr>
            <a:endParaRPr lang="fr-FR" b="1" dirty="0">
              <a:solidFill>
                <a:schemeClr val="accent2">
                  <a:lumMod val="60000"/>
                  <a:lumOff val="40000"/>
                </a:schemeClr>
              </a:solidFill>
            </a:endParaRPr>
          </a:p>
          <a:p>
            <a:pPr lvl="0">
              <a:buFont typeface="Wingdings" pitchFamily="2" charset="2"/>
              <a:buChar char="ü"/>
            </a:pPr>
            <a:r>
              <a:rPr lang="fr-FR" b="1" dirty="0" err="1">
                <a:solidFill>
                  <a:schemeClr val="accent2">
                    <a:lumMod val="60000"/>
                    <a:lumOff val="40000"/>
                  </a:schemeClr>
                </a:solidFill>
              </a:rPr>
              <a:t>Methodology</a:t>
            </a:r>
            <a:endParaRPr lang="fr-FR" b="1" dirty="0">
              <a:solidFill>
                <a:schemeClr val="accent2">
                  <a:lumMod val="60000"/>
                  <a:lumOff val="40000"/>
                </a:schemeClr>
              </a:solidFill>
            </a:endParaRPr>
          </a:p>
          <a:p>
            <a:pPr lvl="0">
              <a:buFont typeface="Wingdings" pitchFamily="2" charset="2"/>
              <a:buChar char="ü"/>
            </a:pPr>
            <a:endParaRPr lang="fr-FR" b="1" dirty="0">
              <a:solidFill>
                <a:schemeClr val="accent2">
                  <a:lumMod val="60000"/>
                  <a:lumOff val="40000"/>
                </a:schemeClr>
              </a:solidFill>
            </a:endParaRPr>
          </a:p>
          <a:p>
            <a:pPr lvl="0">
              <a:buFont typeface="Wingdings" pitchFamily="2" charset="2"/>
              <a:buChar char="ü"/>
            </a:pPr>
            <a:r>
              <a:rPr lang="fr-FR" b="1" dirty="0" err="1">
                <a:solidFill>
                  <a:schemeClr val="accent2">
                    <a:lumMod val="60000"/>
                    <a:lumOff val="40000"/>
                  </a:schemeClr>
                </a:solidFill>
              </a:rPr>
              <a:t>Household</a:t>
            </a:r>
            <a:r>
              <a:rPr lang="fr-FR" b="1" dirty="0">
                <a:solidFill>
                  <a:schemeClr val="accent2">
                    <a:lumMod val="60000"/>
                    <a:lumOff val="40000"/>
                  </a:schemeClr>
                </a:solidFill>
              </a:rPr>
              <a:t> satellite </a:t>
            </a:r>
            <a:r>
              <a:rPr lang="fr-FR" b="1" dirty="0" err="1">
                <a:solidFill>
                  <a:schemeClr val="accent2">
                    <a:lumMod val="60000"/>
                    <a:lumOff val="40000"/>
                  </a:schemeClr>
                </a:solidFill>
              </a:rPr>
              <a:t>account</a:t>
            </a:r>
            <a:r>
              <a:rPr lang="fr-FR" b="1" dirty="0">
                <a:solidFill>
                  <a:schemeClr val="accent2">
                    <a:lumMod val="60000"/>
                    <a:lumOff val="40000"/>
                  </a:schemeClr>
                </a:solidFill>
              </a:rPr>
              <a:t> : </a:t>
            </a:r>
            <a:r>
              <a:rPr lang="fr-FR" b="1" dirty="0" err="1">
                <a:solidFill>
                  <a:schemeClr val="accent2">
                    <a:lumMod val="60000"/>
                    <a:lumOff val="40000"/>
                  </a:schemeClr>
                </a:solidFill>
              </a:rPr>
              <a:t>Results</a:t>
            </a:r>
            <a:endParaRPr lang="fr-FR" b="1" dirty="0">
              <a:solidFill>
                <a:schemeClr val="accent2">
                  <a:lumMod val="60000"/>
                  <a:lumOff val="40000"/>
                </a:schemeClr>
              </a:solidFill>
            </a:endParaRPr>
          </a:p>
          <a:p>
            <a:pPr lvl="0"/>
            <a:endParaRPr lang="fr-FR" b="1" dirty="0">
              <a:solidFill>
                <a:schemeClr val="accent2">
                  <a:lumMod val="60000"/>
                  <a:lumOff val="40000"/>
                </a:schemeClr>
              </a:solidFill>
            </a:endParaRPr>
          </a:p>
          <a:p>
            <a:pPr lvl="0">
              <a:buFont typeface="Wingdings" pitchFamily="2" charset="2"/>
              <a:buChar char="ü"/>
            </a:pPr>
            <a:r>
              <a:rPr lang="fr-FR" b="1" dirty="0" err="1">
                <a:solidFill>
                  <a:schemeClr val="accent2">
                    <a:lumMod val="60000"/>
                    <a:lumOff val="40000"/>
                  </a:schemeClr>
                </a:solidFill>
              </a:rPr>
              <a:t>Advice</a:t>
            </a:r>
            <a:r>
              <a:rPr lang="fr-FR" b="1" dirty="0">
                <a:solidFill>
                  <a:schemeClr val="accent2">
                    <a:lumMod val="60000"/>
                    <a:lumOff val="40000"/>
                  </a:schemeClr>
                </a:solidFill>
              </a:rPr>
              <a:t> for countries </a:t>
            </a:r>
            <a:r>
              <a:rPr lang="fr-FR" b="1" dirty="0" err="1">
                <a:solidFill>
                  <a:schemeClr val="accent2">
                    <a:lumMod val="60000"/>
                    <a:lumOff val="40000"/>
                  </a:schemeClr>
                </a:solidFill>
              </a:rPr>
              <a:t>wishing</a:t>
            </a:r>
            <a:r>
              <a:rPr lang="fr-FR" b="1" dirty="0">
                <a:solidFill>
                  <a:schemeClr val="accent2">
                    <a:lumMod val="60000"/>
                    <a:lumOff val="40000"/>
                  </a:schemeClr>
                </a:solidFill>
              </a:rPr>
              <a:t> to </a:t>
            </a:r>
            <a:r>
              <a:rPr lang="fr-FR" b="1" dirty="0" err="1">
                <a:solidFill>
                  <a:schemeClr val="accent2">
                    <a:lumMod val="60000"/>
                    <a:lumOff val="40000"/>
                  </a:schemeClr>
                </a:solidFill>
              </a:rPr>
              <a:t>build</a:t>
            </a:r>
            <a:r>
              <a:rPr lang="fr-FR" b="1" dirty="0">
                <a:solidFill>
                  <a:schemeClr val="accent2">
                    <a:lumMod val="60000"/>
                    <a:lumOff val="40000"/>
                  </a:schemeClr>
                </a:solidFill>
              </a:rPr>
              <a:t> a HHSA</a:t>
            </a:r>
          </a:p>
          <a:p>
            <a:pPr lvl="0"/>
            <a:endParaRPr lang="fr-FR" b="1" dirty="0">
              <a:solidFill>
                <a:schemeClr val="accent2">
                  <a:lumMod val="60000"/>
                  <a:lumOff val="40000"/>
                </a:schemeClr>
              </a:solidFill>
            </a:endParaRPr>
          </a:p>
        </p:txBody>
      </p:sp>
    </p:spTree>
  </p:cSld>
  <p:clrMapOvr>
    <a:masterClrMapping/>
  </p:clrMapOvr>
  <p:transition>
    <p:wipe dir="r"/>
  </p:transition>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19A1C1E-C576-4DA1-B604-B6EAE7F18E58}"/>
              </a:ext>
            </a:extLst>
          </p:cNvPr>
          <p:cNvSpPr>
            <a:spLocks noGrp="1"/>
          </p:cNvSpPr>
          <p:nvPr>
            <p:ph type="ctrTitle"/>
          </p:nvPr>
        </p:nvSpPr>
        <p:spPr>
          <a:xfrm>
            <a:off x="755576" y="548680"/>
            <a:ext cx="7772400" cy="1470025"/>
          </a:xfrm>
        </p:spPr>
        <p:txBody>
          <a:bodyPr/>
          <a:lstStyle/>
          <a:p>
            <a:r>
              <a:rPr lang="fr-FR" sz="3200" dirty="0" err="1"/>
              <a:t>Advice</a:t>
            </a:r>
            <a:r>
              <a:rPr lang="fr-FR" sz="3200" dirty="0"/>
              <a:t> for countries </a:t>
            </a:r>
            <a:r>
              <a:rPr lang="fr-FR" sz="3200" dirty="0" err="1"/>
              <a:t>wishing</a:t>
            </a:r>
            <a:r>
              <a:rPr lang="fr-FR" sz="3200" dirty="0"/>
              <a:t> to </a:t>
            </a:r>
            <a:r>
              <a:rPr lang="fr-FR" sz="3200" dirty="0" err="1"/>
              <a:t>build</a:t>
            </a:r>
            <a:r>
              <a:rPr lang="fr-FR" sz="3200" dirty="0"/>
              <a:t> a</a:t>
            </a:r>
            <a:r>
              <a:rPr lang="en-US" sz="3200" dirty="0"/>
              <a:t>satellite account</a:t>
            </a:r>
            <a:endParaRPr lang="fr-FR" sz="3200" dirty="0"/>
          </a:p>
        </p:txBody>
      </p:sp>
      <p:sp>
        <p:nvSpPr>
          <p:cNvPr id="9218" name="Espace réservé du contenu 1"/>
          <p:cNvSpPr>
            <a:spLocks noGrp="1"/>
          </p:cNvSpPr>
          <p:nvPr>
            <p:ph type="subTitle" idx="1"/>
          </p:nvPr>
        </p:nvSpPr>
        <p:spPr>
          <a:xfrm>
            <a:off x="323528" y="1988840"/>
            <a:ext cx="8208912" cy="4104456"/>
          </a:xfrm>
        </p:spPr>
        <p:txBody>
          <a:bodyPr/>
          <a:lstStyle/>
          <a:p>
            <a:pPr algn="l"/>
            <a:r>
              <a:rPr lang="en-US" dirty="0">
                <a:solidFill>
                  <a:schemeClr val="tx1"/>
                </a:solidFill>
              </a:rPr>
              <a:t>- Conduct a time use survey;</a:t>
            </a:r>
          </a:p>
          <a:p>
            <a:pPr algn="l"/>
            <a:r>
              <a:rPr lang="en-US" dirty="0">
                <a:solidFill>
                  <a:schemeClr val="tx1"/>
                </a:solidFill>
              </a:rPr>
              <a:t>- The survey must cover women and men;</a:t>
            </a:r>
          </a:p>
          <a:p>
            <a:pPr algn="l"/>
            <a:r>
              <a:rPr lang="en-US" dirty="0">
                <a:solidFill>
                  <a:schemeClr val="tx1"/>
                </a:solidFill>
              </a:rPr>
              <a:t>- It is recommended to include a reduced sample of children;</a:t>
            </a:r>
          </a:p>
          <a:p>
            <a:pPr algn="l"/>
            <a:r>
              <a:rPr lang="en-US" dirty="0">
                <a:solidFill>
                  <a:schemeClr val="tx1"/>
                </a:solidFill>
              </a:rPr>
              <a:t>- Use the international time use classification (ICATUS 2016);</a:t>
            </a:r>
          </a:p>
          <a:p>
            <a:pPr algn="l"/>
            <a:r>
              <a:rPr lang="en-US" dirty="0">
                <a:solidFill>
                  <a:schemeClr val="tx1"/>
                </a:solidFill>
              </a:rPr>
              <a:t>- Produce the satellite account for a year where data on household expenditure and labor remuneration is available.</a:t>
            </a:r>
            <a:endParaRPr lang="fr-FR" dirty="0">
              <a:solidFill>
                <a:schemeClr val="tx1"/>
              </a:solidFill>
            </a:endParaRPr>
          </a:p>
          <a:p>
            <a:endParaRPr lang="fr-FR" dirty="0"/>
          </a:p>
          <a:p>
            <a:endParaRPr lang="fr-FR" dirty="0"/>
          </a:p>
          <a:p>
            <a:endParaRPr lang="fr-FR" dirty="0"/>
          </a:p>
          <a:p>
            <a:pPr>
              <a:buFontTx/>
              <a:buNone/>
            </a:pPr>
            <a:endParaRPr lang="fr-FR" dirty="0"/>
          </a:p>
        </p:txBody>
      </p:sp>
      <p:sp>
        <p:nvSpPr>
          <p:cNvPr id="9219" name="Espace réservé du numéro de diapositive 2"/>
          <p:cNvSpPr>
            <a:spLocks noGrp="1"/>
          </p:cNvSpPr>
          <p:nvPr>
            <p:ph type="sldNum" sz="quarter" idx="11"/>
          </p:nvPr>
        </p:nvSpPr>
        <p:spPr>
          <a:noFill/>
        </p:spPr>
        <p:txBody>
          <a:bodyPr/>
          <a:lstStyle/>
          <a:p>
            <a:fld id="{198EF251-8022-448D-819D-65486196B8D5}" type="slidenum">
              <a:rPr lang="fr-FR" smtClean="0"/>
              <a:pPr/>
              <a:t>20</a:t>
            </a:fld>
            <a:endParaRPr lang="fr-FR"/>
          </a:p>
        </p:txBody>
      </p:sp>
    </p:spTree>
  </p:cSld>
  <p:clrMapOvr>
    <a:overrideClrMapping bg1="lt1" tx1="dk1" bg2="lt2" tx2="dk2" accent1="accent1" accent2="accent2" accent3="accent3" accent4="accent4" accent5="accent5" accent6="accent6" hlink="hlink" folHlink="folHlink"/>
  </p:clrMapOvr>
  <p:transition>
    <p:wipe dir="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Espace réservé du contenu 1"/>
          <p:cNvSpPr>
            <a:spLocks noGrp="1"/>
          </p:cNvSpPr>
          <p:nvPr>
            <p:ph/>
          </p:nvPr>
        </p:nvSpPr>
        <p:spPr/>
        <p:txBody>
          <a:bodyPr/>
          <a:lstStyle/>
          <a:p>
            <a:endParaRPr lang="fr-FR" dirty="0"/>
          </a:p>
          <a:p>
            <a:endParaRPr lang="fr-FR" dirty="0"/>
          </a:p>
          <a:p>
            <a:endParaRPr lang="fr-FR" dirty="0"/>
          </a:p>
          <a:p>
            <a:endParaRPr lang="fr-FR" dirty="0"/>
          </a:p>
          <a:p>
            <a:pPr>
              <a:buFontTx/>
              <a:buNone/>
            </a:pPr>
            <a:endParaRPr lang="fr-FR" dirty="0"/>
          </a:p>
          <a:p>
            <a:pPr algn="ctr">
              <a:buFontTx/>
              <a:buNone/>
            </a:pPr>
            <a:r>
              <a:rPr lang="en-US" sz="3600" b="1" dirty="0">
                <a:solidFill>
                  <a:srgbClr val="C00000"/>
                </a:solidFill>
              </a:rPr>
              <a:t>thank you for your attention</a:t>
            </a:r>
            <a:endParaRPr lang="fr-FR" sz="3600" b="1" dirty="0">
              <a:solidFill>
                <a:srgbClr val="C00000"/>
              </a:solidFill>
            </a:endParaRPr>
          </a:p>
        </p:txBody>
      </p:sp>
      <p:sp>
        <p:nvSpPr>
          <p:cNvPr id="9219" name="Espace réservé du numéro de diapositive 2"/>
          <p:cNvSpPr>
            <a:spLocks noGrp="1"/>
          </p:cNvSpPr>
          <p:nvPr>
            <p:ph type="sldNum" sz="quarter" idx="11"/>
          </p:nvPr>
        </p:nvSpPr>
        <p:spPr>
          <a:noFill/>
        </p:spPr>
        <p:txBody>
          <a:bodyPr/>
          <a:lstStyle/>
          <a:p>
            <a:fld id="{198EF251-8022-448D-819D-65486196B8D5}" type="slidenum">
              <a:rPr lang="fr-FR" smtClean="0"/>
              <a:pPr/>
              <a:t>21</a:t>
            </a:fld>
            <a:endParaRPr lang="fr-FR"/>
          </a:p>
        </p:txBody>
      </p:sp>
    </p:spTree>
    <p:extLst>
      <p:ext uri="{BB962C8B-B14F-4D97-AF65-F5344CB8AC3E}">
        <p14:creationId xmlns:p14="http://schemas.microsoft.com/office/powerpoint/2010/main" val="2490886118"/>
      </p:ext>
    </p:extLst>
  </p:cSld>
  <p:clrMapOvr>
    <a:masterClrMapping/>
  </p:clrMapOvr>
  <p:transition>
    <p:wipe dir="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539552" y="765175"/>
            <a:ext cx="8136904" cy="1143000"/>
          </a:xfrm>
        </p:spPr>
        <p:txBody>
          <a:bodyPr/>
          <a:lstStyle/>
          <a:p>
            <a:r>
              <a:rPr lang="en-US" sz="2800" dirty="0"/>
              <a:t>Why a household satellite account?</a:t>
            </a:r>
            <a:endParaRPr lang="fr-FR" sz="2800" dirty="0"/>
          </a:p>
        </p:txBody>
      </p:sp>
      <p:sp>
        <p:nvSpPr>
          <p:cNvPr id="3" name="Espace réservé du contenu 2"/>
          <p:cNvSpPr>
            <a:spLocks noGrp="1"/>
          </p:cNvSpPr>
          <p:nvPr>
            <p:ph idx="1"/>
          </p:nvPr>
        </p:nvSpPr>
        <p:spPr/>
        <p:txBody>
          <a:bodyPr/>
          <a:lstStyle/>
          <a:p>
            <a:pPr algn="just">
              <a:lnSpc>
                <a:spcPct val="150000"/>
              </a:lnSpc>
              <a:buNone/>
            </a:pPr>
            <a:r>
              <a:rPr lang="en-US" sz="2000" dirty="0">
                <a:solidFill>
                  <a:schemeClr val="tx1"/>
                </a:solidFill>
              </a:rPr>
              <a:t>HHSA is based on expanding the SNA production boundary to include non-market household service production in order to</a:t>
            </a:r>
          </a:p>
          <a:p>
            <a:pPr algn="just">
              <a:lnSpc>
                <a:spcPct val="150000"/>
              </a:lnSpc>
              <a:buFont typeface="Wingdings" pitchFamily="2" charset="2"/>
              <a:buChar char="§"/>
            </a:pPr>
            <a:r>
              <a:rPr lang="en-US" sz="2000" dirty="0">
                <a:solidFill>
                  <a:schemeClr val="tx1"/>
                </a:solidFill>
              </a:rPr>
              <a:t>Quantify the value of domestic work;</a:t>
            </a:r>
          </a:p>
          <a:p>
            <a:pPr algn="just">
              <a:lnSpc>
                <a:spcPct val="150000"/>
              </a:lnSpc>
              <a:buFont typeface="Wingdings" pitchFamily="2" charset="2"/>
              <a:buChar char="§"/>
            </a:pPr>
            <a:r>
              <a:rPr lang="en-US" sz="2000" dirty="0">
                <a:solidFill>
                  <a:schemeClr val="tx1"/>
                </a:solidFill>
              </a:rPr>
              <a:t>Highlight household domestic production;</a:t>
            </a:r>
          </a:p>
          <a:p>
            <a:pPr algn="just">
              <a:lnSpc>
                <a:spcPct val="150000"/>
              </a:lnSpc>
              <a:buFont typeface="Wingdings" pitchFamily="2" charset="2"/>
              <a:buChar char="§"/>
            </a:pPr>
            <a:r>
              <a:rPr lang="en-US" sz="2000" dirty="0">
                <a:solidFill>
                  <a:schemeClr val="tx1"/>
                </a:solidFill>
              </a:rPr>
              <a:t>Analyze the productive role of households;</a:t>
            </a:r>
          </a:p>
          <a:p>
            <a:pPr algn="just">
              <a:lnSpc>
                <a:spcPct val="150000"/>
              </a:lnSpc>
              <a:buFont typeface="Wingdings" pitchFamily="2" charset="2"/>
              <a:buChar char="§"/>
            </a:pPr>
            <a:r>
              <a:rPr lang="en-US" sz="2000" dirty="0">
                <a:solidFill>
                  <a:schemeClr val="tx1"/>
                </a:solidFill>
              </a:rPr>
              <a:t>Assess the contribution of households to the national economy;</a:t>
            </a:r>
          </a:p>
          <a:p>
            <a:pPr algn="just">
              <a:lnSpc>
                <a:spcPct val="150000"/>
              </a:lnSpc>
              <a:buFont typeface="Wingdings" pitchFamily="2" charset="2"/>
              <a:buChar char="§"/>
            </a:pPr>
            <a:r>
              <a:rPr lang="en-US" sz="2000" dirty="0">
                <a:solidFill>
                  <a:schemeClr val="tx1"/>
                </a:solidFill>
              </a:rPr>
              <a:t>Present an extended measure of living standards.</a:t>
            </a:r>
            <a:endParaRPr lang="fr-FR" sz="2000" dirty="0">
              <a:solidFill>
                <a:schemeClr val="tx1"/>
              </a:solidFill>
            </a:endParaRPr>
          </a:p>
        </p:txBody>
      </p:sp>
    </p:spTree>
  </p:cSld>
  <p:clrMapOvr>
    <a:masterClrMapping/>
  </p:clrMapOvr>
  <p:transition>
    <p:wipe dir="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6" name="Picture 4" descr="Household production and consumption - Proposal for a Methodology">
            <a:extLst>
              <a:ext uri="{FF2B5EF4-FFF2-40B4-BE49-F238E27FC236}">
                <a16:creationId xmlns:a16="http://schemas.microsoft.com/office/drawing/2014/main" id="{74B22A94-DC79-4555-95EA-3A8C56F61AB9}"/>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996561" y="2276873"/>
            <a:ext cx="1296162" cy="1296144"/>
          </a:xfrm>
          <a:prstGeom prst="rect">
            <a:avLst/>
          </a:prstGeom>
          <a:noFill/>
          <a:ln>
            <a:solidFill>
              <a:srgbClr val="FFC000"/>
            </a:solidFill>
          </a:ln>
          <a:extLst>
            <a:ext uri="{909E8E84-426E-40DD-AFC4-6F175D3DCCD1}">
              <a14:hiddenFill xmlns:a14="http://schemas.microsoft.com/office/drawing/2010/main">
                <a:solidFill>
                  <a:srgbClr val="FFFFFF"/>
                </a:solidFill>
              </a14:hiddenFill>
            </a:ext>
          </a:extLst>
        </p:spPr>
      </p:pic>
      <p:pic>
        <p:nvPicPr>
          <p:cNvPr id="3080" name="Picture 8" descr="Guide on Valuing Unpaid Household Service Work | UNECE">
            <a:extLst>
              <a:ext uri="{FF2B5EF4-FFF2-40B4-BE49-F238E27FC236}">
                <a16:creationId xmlns:a16="http://schemas.microsoft.com/office/drawing/2014/main" id="{A7DF28B2-0D03-4390-BC24-7DFA9B197845}"/>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14037" y="3645024"/>
            <a:ext cx="1296162" cy="1296144"/>
          </a:xfrm>
          <a:prstGeom prst="rect">
            <a:avLst/>
          </a:prstGeom>
          <a:noFill/>
          <a:ln>
            <a:solidFill>
              <a:srgbClr val="0070C0"/>
            </a:solidFill>
          </a:ln>
          <a:extLst>
            <a:ext uri="{909E8E84-426E-40DD-AFC4-6F175D3DCCD1}">
              <a14:hiddenFill xmlns:a14="http://schemas.microsoft.com/office/drawing/2010/main">
                <a:solidFill>
                  <a:srgbClr val="FFFFFF"/>
                </a:solidFill>
              </a14:hiddenFill>
            </a:ext>
          </a:extLst>
        </p:spPr>
      </p:pic>
      <p:sp>
        <p:nvSpPr>
          <p:cNvPr id="4" name="Titre 3">
            <a:extLst>
              <a:ext uri="{FF2B5EF4-FFF2-40B4-BE49-F238E27FC236}">
                <a16:creationId xmlns:a16="http://schemas.microsoft.com/office/drawing/2014/main" id="{59A185AB-A9D1-4370-80D9-31E018BF2D44}"/>
              </a:ext>
            </a:extLst>
          </p:cNvPr>
          <p:cNvSpPr>
            <a:spLocks noGrp="1"/>
          </p:cNvSpPr>
          <p:nvPr>
            <p:ph type="ctrTitle"/>
          </p:nvPr>
        </p:nvSpPr>
        <p:spPr>
          <a:xfrm>
            <a:off x="1331640" y="642145"/>
            <a:ext cx="5860733" cy="788670"/>
          </a:xfrm>
        </p:spPr>
        <p:txBody>
          <a:bodyPr>
            <a:normAutofit/>
          </a:bodyPr>
          <a:lstStyle/>
          <a:p>
            <a:r>
              <a:rPr lang="fr-FR" sz="2700" dirty="0"/>
              <a:t>Internationale </a:t>
            </a:r>
            <a:r>
              <a:rPr lang="fr-FR" sz="2700" dirty="0" err="1"/>
              <a:t>references</a:t>
            </a:r>
            <a:endParaRPr lang="fr-FR" sz="2700" dirty="0"/>
          </a:p>
        </p:txBody>
      </p:sp>
      <p:pic>
        <p:nvPicPr>
          <p:cNvPr id="3082" name="Picture 10" descr="comptabilité nationale">
            <a:extLst>
              <a:ext uri="{FF2B5EF4-FFF2-40B4-BE49-F238E27FC236}">
                <a16:creationId xmlns:a16="http://schemas.microsoft.com/office/drawing/2014/main" id="{B23970D5-93EA-490B-9398-AADD6825B02F}"/>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6561" y="1192828"/>
            <a:ext cx="1296162" cy="1012036"/>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4">
            <a:extLst>
              <a:ext uri="{FF2B5EF4-FFF2-40B4-BE49-F238E27FC236}">
                <a16:creationId xmlns:a16="http://schemas.microsoft.com/office/drawing/2014/main" id="{10A4B0D4-D664-4DF6-93A6-D853D0530BE1}"/>
              </a:ext>
            </a:extLst>
          </p:cNvPr>
          <p:cNvSpPr/>
          <p:nvPr/>
        </p:nvSpPr>
        <p:spPr>
          <a:xfrm>
            <a:off x="668316" y="1536036"/>
            <a:ext cx="5860733" cy="400110"/>
          </a:xfrm>
          <a:prstGeom prst="rect">
            <a:avLst/>
          </a:prstGeom>
        </p:spPr>
        <p:txBody>
          <a:bodyPr wrap="square">
            <a:spAutoFit/>
          </a:bodyPr>
          <a:lstStyle/>
          <a:p>
            <a:pPr marL="214313" indent="-214313">
              <a:buFont typeface="Wingdings" pitchFamily="2" charset="2"/>
              <a:buChar char="§"/>
            </a:pPr>
            <a:r>
              <a:rPr lang="en-US" sz="2000" dirty="0"/>
              <a:t>System of National Accounts SNA 2008;</a:t>
            </a:r>
            <a:endParaRPr lang="fr-FR" sz="2000" dirty="0"/>
          </a:p>
        </p:txBody>
      </p:sp>
      <p:sp>
        <p:nvSpPr>
          <p:cNvPr id="15" name="Rectangle 14">
            <a:extLst>
              <a:ext uri="{FF2B5EF4-FFF2-40B4-BE49-F238E27FC236}">
                <a16:creationId xmlns:a16="http://schemas.microsoft.com/office/drawing/2014/main" id="{B8776D2F-A4AF-4BAC-8F0E-68BDC5E1AC33}"/>
              </a:ext>
            </a:extLst>
          </p:cNvPr>
          <p:cNvSpPr/>
          <p:nvPr/>
        </p:nvSpPr>
        <p:spPr>
          <a:xfrm>
            <a:off x="571472" y="3357562"/>
            <a:ext cx="6357982" cy="3170099"/>
          </a:xfrm>
          <a:prstGeom prst="rect">
            <a:avLst/>
          </a:prstGeom>
        </p:spPr>
        <p:txBody>
          <a:bodyPr wrap="square">
            <a:spAutoFit/>
          </a:bodyPr>
          <a:lstStyle/>
          <a:p>
            <a:pPr marL="214313" indent="-214313">
              <a:buFont typeface="Wingdings" pitchFamily="2" charset="2"/>
              <a:buChar char="§"/>
            </a:pPr>
            <a:r>
              <a:rPr lang="en-US" sz="2000" dirty="0"/>
              <a:t>UNECE Guide on Valuing Unpaid Household Service Work</a:t>
            </a:r>
            <a:r>
              <a:rPr lang="fr-FR" sz="2000" dirty="0"/>
              <a:t>, 2017;</a:t>
            </a:r>
          </a:p>
          <a:p>
            <a:pPr marL="214313" indent="-214313"/>
            <a:endParaRPr lang="fr-MA" sz="2000" dirty="0"/>
          </a:p>
          <a:p>
            <a:pPr marL="214313" indent="-214313"/>
            <a:endParaRPr lang="fr-FR" sz="2000" dirty="0"/>
          </a:p>
          <a:p>
            <a:pPr marL="214313" indent="-214313">
              <a:buFont typeface="Wingdings" pitchFamily="2" charset="2"/>
              <a:buChar char="§"/>
            </a:pPr>
            <a:r>
              <a:rPr lang="en-US" sz="2000" dirty="0"/>
              <a:t>Guidance Note on Unpaid Household Activities,  ISWGNA, </a:t>
            </a:r>
            <a:r>
              <a:rPr lang="fr-FR" sz="2000" dirty="0"/>
              <a:t>on </a:t>
            </a:r>
            <a:r>
              <a:rPr lang="fr-FR" sz="2000" dirty="0" err="1"/>
              <a:t>Well</a:t>
            </a:r>
            <a:r>
              <a:rPr lang="fr-FR" sz="2000" dirty="0"/>
              <a:t>-</a:t>
            </a:r>
            <a:r>
              <a:rPr lang="fr-FR" sz="2000" dirty="0" err="1"/>
              <a:t>being</a:t>
            </a:r>
            <a:r>
              <a:rPr lang="fr-FR" sz="2000" dirty="0"/>
              <a:t> and </a:t>
            </a:r>
            <a:r>
              <a:rPr lang="fr-FR" sz="2000" dirty="0" err="1"/>
              <a:t>Sustainability</a:t>
            </a:r>
            <a:r>
              <a:rPr lang="fr-FR" sz="2000" dirty="0"/>
              <a:t> </a:t>
            </a:r>
          </a:p>
          <a:p>
            <a:pPr marL="214313" indent="-214313"/>
            <a:endParaRPr lang="fr-MA" sz="2000" dirty="0"/>
          </a:p>
          <a:p>
            <a:pPr marL="214313" indent="-214313"/>
            <a:endParaRPr lang="fr-FR" sz="2000" dirty="0"/>
          </a:p>
          <a:p>
            <a:pPr marL="214313" indent="-214313"/>
            <a:endParaRPr lang="fr-FR" sz="2000" dirty="0"/>
          </a:p>
        </p:txBody>
      </p:sp>
      <p:pic>
        <p:nvPicPr>
          <p:cNvPr id="10" name="Image 9">
            <a:extLst>
              <a:ext uri="{FF2B5EF4-FFF2-40B4-BE49-F238E27FC236}">
                <a16:creationId xmlns:a16="http://schemas.microsoft.com/office/drawing/2014/main" id="{EC537803-A5A3-47E4-B467-824F17E6D1C7}"/>
              </a:ext>
            </a:extLst>
          </p:cNvPr>
          <p:cNvPicPr/>
          <p:nvPr/>
        </p:nvPicPr>
        <p:blipFill>
          <a:blip r:embed="rId6" cstate="print"/>
          <a:stretch>
            <a:fillRect/>
          </a:stretch>
        </p:blipFill>
        <p:spPr>
          <a:xfrm>
            <a:off x="7092280" y="5157192"/>
            <a:ext cx="1152128" cy="1008111"/>
          </a:xfrm>
          <a:prstGeom prst="rect">
            <a:avLst/>
          </a:prstGeom>
          <a:solidFill>
            <a:srgbClr val="FFFFFF">
              <a:shade val="85000"/>
            </a:srgbClr>
          </a:solidFill>
          <a:ln w="190500" cap="rnd">
            <a:solidFill>
              <a:srgbClr val="FFFFFF"/>
            </a:solidFill>
          </a:ln>
          <a:effectLst>
            <a:outerShdw blurRad="50000" algn="tl" rotWithShape="0">
              <a:srgbClr val="000000">
                <a:alpha val="41000"/>
              </a:srgbClr>
            </a:outerShdw>
          </a:effectLst>
          <a:scene3d>
            <a:camera prst="orthographicFront"/>
            <a:lightRig rig="twoPt" dir="t">
              <a:rot lat="0" lon="0" rev="7800000"/>
            </a:lightRig>
          </a:scene3d>
          <a:sp3d contourW="6350">
            <a:bevelT w="50800" h="16510"/>
            <a:contourClr>
              <a:srgbClr val="C0C0C0"/>
            </a:contourClr>
          </a:sp3d>
        </p:spPr>
      </p:pic>
      <p:sp>
        <p:nvSpPr>
          <p:cNvPr id="11" name="Rectangle 10">
            <a:extLst>
              <a:ext uri="{FF2B5EF4-FFF2-40B4-BE49-F238E27FC236}">
                <a16:creationId xmlns:a16="http://schemas.microsoft.com/office/drawing/2014/main" id="{4998D389-F302-4C89-B114-EF0FE6A4E859}"/>
              </a:ext>
            </a:extLst>
          </p:cNvPr>
          <p:cNvSpPr/>
          <p:nvPr/>
        </p:nvSpPr>
        <p:spPr>
          <a:xfrm>
            <a:off x="683568" y="5085184"/>
            <a:ext cx="6223965" cy="1015663"/>
          </a:xfrm>
          <a:prstGeom prst="rect">
            <a:avLst/>
          </a:prstGeom>
        </p:spPr>
        <p:txBody>
          <a:bodyPr wrap="square">
            <a:spAutoFit/>
          </a:bodyPr>
          <a:lstStyle/>
          <a:p>
            <a:endParaRPr lang="fr-FR" sz="2000" dirty="0"/>
          </a:p>
          <a:p>
            <a:endParaRPr lang="fr-FR" sz="2000" dirty="0"/>
          </a:p>
          <a:p>
            <a:pPr marL="214313" indent="-214313">
              <a:buFont typeface="Wingdings" panose="05000000000000000000" pitchFamily="2" charset="2"/>
              <a:buChar char="q"/>
            </a:pPr>
            <a:endParaRPr lang="fr-FR" sz="2000" dirty="0"/>
          </a:p>
        </p:txBody>
      </p:sp>
      <p:sp>
        <p:nvSpPr>
          <p:cNvPr id="12" name="ZoneTexte 11"/>
          <p:cNvSpPr txBox="1"/>
          <p:nvPr/>
        </p:nvSpPr>
        <p:spPr>
          <a:xfrm>
            <a:off x="785786" y="2143116"/>
            <a:ext cx="5643602" cy="1292662"/>
          </a:xfrm>
          <a:prstGeom prst="rect">
            <a:avLst/>
          </a:prstGeom>
          <a:noFill/>
        </p:spPr>
        <p:txBody>
          <a:bodyPr wrap="square" rtlCol="0">
            <a:spAutoFit/>
          </a:bodyPr>
          <a:lstStyle/>
          <a:p>
            <a:pPr lvl="0">
              <a:buFont typeface="Wingdings" pitchFamily="2" charset="2"/>
              <a:buChar char="§"/>
            </a:pPr>
            <a:r>
              <a:rPr lang="fr-FR" dirty="0"/>
              <a:t>‘</a:t>
            </a:r>
            <a:r>
              <a:rPr lang="fr-FR" sz="2000" dirty="0"/>
              <a:t>’</a:t>
            </a:r>
            <a:r>
              <a:rPr lang="fr-FR" sz="2000" dirty="0" err="1"/>
              <a:t>Household</a:t>
            </a:r>
            <a:r>
              <a:rPr lang="fr-FR" sz="2000" dirty="0"/>
              <a:t> Production and </a:t>
            </a:r>
            <a:r>
              <a:rPr lang="fr-FR" sz="2000" dirty="0" err="1"/>
              <a:t>consumption</a:t>
            </a:r>
            <a:r>
              <a:rPr lang="fr-FR" sz="2000" dirty="0"/>
              <a:t>,  </a:t>
            </a:r>
            <a:r>
              <a:rPr lang="en-US" sz="2000" dirty="0"/>
              <a:t>Proposal for a methodology of Household Satellite Accounts’’, </a:t>
            </a:r>
            <a:r>
              <a:rPr lang="en-US" sz="2000" dirty="0" err="1"/>
              <a:t>Eurostat</a:t>
            </a:r>
            <a:r>
              <a:rPr lang="en-US" sz="2000" dirty="0"/>
              <a:t> 2003; </a:t>
            </a:r>
            <a:endParaRPr lang="fr-FR" dirty="0"/>
          </a:p>
          <a:p>
            <a:endParaRPr lang="fr-FR" dirty="0"/>
          </a:p>
        </p:txBody>
      </p:sp>
    </p:spTree>
    <p:extLst>
      <p:ext uri="{BB962C8B-B14F-4D97-AF65-F5344CB8AC3E}">
        <p14:creationId xmlns:p14="http://schemas.microsoft.com/office/powerpoint/2010/main" val="2305676041"/>
      </p:ext>
    </p:extLst>
  </p:cSld>
  <p:clrMapOvr>
    <a:masterClrMapping/>
  </p:clrMapOvr>
  <p:transition>
    <p:wipe dir="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MA" sz="2800" dirty="0"/>
              <a:t>SNA production </a:t>
            </a:r>
            <a:r>
              <a:rPr lang="fr-MA" sz="2800" dirty="0" err="1"/>
              <a:t>boundary</a:t>
            </a:r>
            <a:endParaRPr lang="fr-FR" sz="2800" dirty="0"/>
          </a:p>
        </p:txBody>
      </p:sp>
      <p:graphicFrame>
        <p:nvGraphicFramePr>
          <p:cNvPr id="4" name="Espace réservé du contenu 3"/>
          <p:cNvGraphicFramePr>
            <a:graphicFrameLocks noGrp="1"/>
          </p:cNvGraphicFramePr>
          <p:nvPr>
            <p:ph idx="1"/>
            <p:extLst>
              <p:ext uri="{D42A27DB-BD31-4B8C-83A1-F6EECF244321}">
                <p14:modId xmlns:p14="http://schemas.microsoft.com/office/powerpoint/2010/main" val="3781656381"/>
              </p:ext>
            </p:extLst>
          </p:nvPr>
        </p:nvGraphicFramePr>
        <p:xfrm>
          <a:off x="357158" y="1628800"/>
          <a:ext cx="8358246" cy="44973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cSld>
  <p:clrMapOvr>
    <a:masterClrMapping/>
  </p:clrMapOvr>
  <p:transition>
    <p:wipe dir="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92E3CD-83A4-4037-B2CE-6A4CB4EB042D}"/>
              </a:ext>
            </a:extLst>
          </p:cNvPr>
          <p:cNvSpPr>
            <a:spLocks noGrp="1"/>
          </p:cNvSpPr>
          <p:nvPr>
            <p:ph type="title"/>
          </p:nvPr>
        </p:nvSpPr>
        <p:spPr>
          <a:xfrm>
            <a:off x="928662" y="620688"/>
            <a:ext cx="7243962" cy="736610"/>
          </a:xfrm>
        </p:spPr>
        <p:txBody>
          <a:bodyPr/>
          <a:lstStyle/>
          <a:p>
            <a:r>
              <a:rPr lang="fr-FR" sz="2800" dirty="0"/>
              <a:t> </a:t>
            </a:r>
            <a:r>
              <a:rPr lang="fr-FR" sz="2800" dirty="0" err="1"/>
              <a:t>Methodology</a:t>
            </a:r>
            <a:endParaRPr lang="fr-FR" sz="2800" dirty="0"/>
          </a:p>
        </p:txBody>
      </p:sp>
      <p:sp>
        <p:nvSpPr>
          <p:cNvPr id="3" name="Espace réservé du contenu 2">
            <a:extLst>
              <a:ext uri="{FF2B5EF4-FFF2-40B4-BE49-F238E27FC236}">
                <a16:creationId xmlns:a16="http://schemas.microsoft.com/office/drawing/2014/main" id="{D203ED7D-FA6B-485A-A83C-C03D9673CB7A}"/>
              </a:ext>
            </a:extLst>
          </p:cNvPr>
          <p:cNvSpPr>
            <a:spLocks noGrp="1"/>
          </p:cNvSpPr>
          <p:nvPr>
            <p:ph idx="1"/>
          </p:nvPr>
        </p:nvSpPr>
        <p:spPr>
          <a:xfrm>
            <a:off x="287016" y="1071546"/>
            <a:ext cx="8856984" cy="5286412"/>
          </a:xfrm>
        </p:spPr>
        <p:txBody>
          <a:bodyPr/>
          <a:lstStyle/>
          <a:p>
            <a:pPr marL="0" indent="0" algn="just">
              <a:lnSpc>
                <a:spcPct val="150000"/>
              </a:lnSpc>
              <a:buNone/>
            </a:pPr>
            <a:r>
              <a:rPr lang="en-US" b="1" dirty="0">
                <a:solidFill>
                  <a:schemeClr val="accent6"/>
                </a:solidFill>
              </a:rPr>
              <a:t>Activities considered in HHSA:</a:t>
            </a:r>
          </a:p>
          <a:p>
            <a:pPr marL="1438275" indent="0" algn="just">
              <a:buFont typeface="Wingdings" pitchFamily="2" charset="2"/>
              <a:buChar char="§"/>
            </a:pPr>
            <a:r>
              <a:rPr lang="fr-FR" sz="2000" kern="1200" dirty="0">
                <a:solidFill>
                  <a:schemeClr val="tx1"/>
                </a:solidFill>
              </a:rPr>
              <a:t>  </a:t>
            </a:r>
            <a:r>
              <a:rPr lang="fr-FR" sz="1800" kern="1200" dirty="0">
                <a:solidFill>
                  <a:schemeClr val="tx1"/>
                </a:solidFill>
              </a:rPr>
              <a:t>Productive </a:t>
            </a:r>
            <a:r>
              <a:rPr lang="fr-FR" sz="1800" kern="1200" dirty="0" err="1">
                <a:solidFill>
                  <a:schemeClr val="tx1"/>
                </a:solidFill>
              </a:rPr>
              <a:t>activities</a:t>
            </a:r>
            <a:r>
              <a:rPr lang="fr-FR" sz="1800" kern="1200" dirty="0">
                <a:solidFill>
                  <a:schemeClr val="tx1"/>
                </a:solidFill>
              </a:rPr>
              <a:t>: </a:t>
            </a:r>
            <a:r>
              <a:rPr lang="en-US" sz="1800" dirty="0">
                <a:solidFill>
                  <a:schemeClr val="tx1"/>
                </a:solidFill>
              </a:rPr>
              <a:t>if they can be delegated to someone else (</a:t>
            </a:r>
            <a:r>
              <a:rPr lang="fr-FR" sz="1800" dirty="0" err="1">
                <a:solidFill>
                  <a:schemeClr val="tx1"/>
                </a:solidFill>
              </a:rPr>
              <a:t>third</a:t>
            </a:r>
            <a:r>
              <a:rPr lang="fr-FR" sz="1800" dirty="0">
                <a:solidFill>
                  <a:schemeClr val="tx1"/>
                </a:solidFill>
              </a:rPr>
              <a:t> party </a:t>
            </a:r>
            <a:r>
              <a:rPr lang="fr-FR" sz="1800" dirty="0" err="1">
                <a:solidFill>
                  <a:schemeClr val="tx1"/>
                </a:solidFill>
              </a:rPr>
              <a:t>criteria</a:t>
            </a:r>
            <a:r>
              <a:rPr lang="fr-FR" sz="1800" dirty="0">
                <a:solidFill>
                  <a:schemeClr val="tx1"/>
                </a:solidFill>
              </a:rPr>
              <a:t>)</a:t>
            </a:r>
            <a:r>
              <a:rPr lang="fr-FR" sz="1800" kern="1200" dirty="0">
                <a:solidFill>
                  <a:schemeClr val="tx1"/>
                </a:solidFill>
              </a:rPr>
              <a:t> ; </a:t>
            </a:r>
          </a:p>
          <a:p>
            <a:pPr marL="1438275" indent="0" algn="just">
              <a:buFont typeface="Wingdings" pitchFamily="2" charset="2"/>
              <a:buChar char="§"/>
            </a:pPr>
            <a:r>
              <a:rPr lang="fr-FR" sz="1800" kern="1200" dirty="0">
                <a:solidFill>
                  <a:schemeClr val="tx1"/>
                </a:solidFill>
              </a:rPr>
              <a:t> Production of services;</a:t>
            </a:r>
          </a:p>
          <a:p>
            <a:pPr marL="1438275" indent="0" algn="just">
              <a:buFont typeface="Wingdings" pitchFamily="2" charset="2"/>
              <a:buChar char="§"/>
            </a:pPr>
            <a:r>
              <a:rPr lang="fr-FR" sz="1800" kern="1200" dirty="0">
                <a:solidFill>
                  <a:schemeClr val="tx1"/>
                </a:solidFill>
              </a:rPr>
              <a:t>  </a:t>
            </a:r>
            <a:r>
              <a:rPr lang="fr-FR" sz="1800" kern="1200" dirty="0" err="1">
                <a:solidFill>
                  <a:schemeClr val="tx1"/>
                </a:solidFill>
              </a:rPr>
              <a:t>Unpaid</a:t>
            </a:r>
            <a:r>
              <a:rPr lang="fr-FR" sz="1800" kern="1200" dirty="0">
                <a:solidFill>
                  <a:schemeClr val="tx1"/>
                </a:solidFill>
              </a:rPr>
              <a:t> </a:t>
            </a:r>
            <a:r>
              <a:rPr lang="fr-FR" sz="1800" kern="1200" dirty="0" err="1">
                <a:solidFill>
                  <a:schemeClr val="tx1"/>
                </a:solidFill>
              </a:rPr>
              <a:t>activities</a:t>
            </a:r>
            <a:r>
              <a:rPr lang="fr-FR" sz="2000" kern="1200" dirty="0">
                <a:solidFill>
                  <a:schemeClr val="tx1"/>
                </a:solidFill>
              </a:rPr>
              <a:t>.</a:t>
            </a:r>
            <a:endParaRPr lang="ar-MA" sz="2000" kern="1200" dirty="0">
              <a:solidFill>
                <a:schemeClr val="tx1"/>
              </a:solidFill>
            </a:endParaRPr>
          </a:p>
          <a:p>
            <a:pPr marL="1438275" indent="0" algn="just">
              <a:lnSpc>
                <a:spcPct val="150000"/>
              </a:lnSpc>
              <a:buFont typeface="Wingdings" pitchFamily="2" charset="2"/>
              <a:buChar char="Ø"/>
            </a:pPr>
            <a:r>
              <a:rPr lang="fr-FR" sz="2000" kern="1200" dirty="0">
                <a:solidFill>
                  <a:schemeClr val="tx1"/>
                </a:solidFill>
              </a:rPr>
              <a:t>A </a:t>
            </a:r>
            <a:r>
              <a:rPr lang="fr-FR" sz="2000" kern="1200" dirty="0" err="1">
                <a:solidFill>
                  <a:schemeClr val="tx1"/>
                </a:solidFill>
              </a:rPr>
              <a:t>special</a:t>
            </a:r>
            <a:r>
              <a:rPr lang="fr-FR" sz="2000" kern="1200" dirty="0">
                <a:solidFill>
                  <a:schemeClr val="tx1"/>
                </a:solidFill>
              </a:rPr>
              <a:t> question to </a:t>
            </a:r>
            <a:r>
              <a:rPr lang="fr-FR" sz="2000" kern="1200" dirty="0" err="1">
                <a:solidFill>
                  <a:schemeClr val="tx1"/>
                </a:solidFill>
              </a:rPr>
              <a:t>distinguish</a:t>
            </a:r>
            <a:r>
              <a:rPr lang="fr-FR" sz="2000" kern="1200" dirty="0">
                <a:solidFill>
                  <a:schemeClr val="tx1"/>
                </a:solidFill>
              </a:rPr>
              <a:t> </a:t>
            </a:r>
            <a:r>
              <a:rPr lang="fr-FR" sz="2000" kern="1200" dirty="0" err="1">
                <a:solidFill>
                  <a:schemeClr val="tx1"/>
                </a:solidFill>
              </a:rPr>
              <a:t>activities</a:t>
            </a:r>
            <a:r>
              <a:rPr lang="fr-FR" sz="2000" kern="1200" dirty="0">
                <a:solidFill>
                  <a:schemeClr val="tx1"/>
                </a:solidFill>
              </a:rPr>
              <a:t> to </a:t>
            </a:r>
            <a:r>
              <a:rPr lang="fr-FR" sz="2000" kern="1200" dirty="0" err="1">
                <a:solidFill>
                  <a:schemeClr val="tx1"/>
                </a:solidFill>
              </a:rPr>
              <a:t>take</a:t>
            </a:r>
            <a:r>
              <a:rPr lang="fr-FR" sz="2000" kern="1200" dirty="0">
                <a:solidFill>
                  <a:schemeClr val="tx1"/>
                </a:solidFill>
              </a:rPr>
              <a:t> </a:t>
            </a:r>
            <a:r>
              <a:rPr lang="fr-FR" sz="2000" kern="1200" dirty="0" err="1">
                <a:solidFill>
                  <a:schemeClr val="tx1"/>
                </a:solidFill>
              </a:rPr>
              <a:t>into</a:t>
            </a:r>
            <a:r>
              <a:rPr lang="fr-FR" sz="2000" kern="1200" dirty="0">
                <a:solidFill>
                  <a:schemeClr val="tx1"/>
                </a:solidFill>
              </a:rPr>
              <a:t> </a:t>
            </a:r>
            <a:r>
              <a:rPr lang="fr-FR" sz="2000" kern="1200" dirty="0" err="1">
                <a:solidFill>
                  <a:schemeClr val="tx1"/>
                </a:solidFill>
              </a:rPr>
              <a:t>account</a:t>
            </a:r>
            <a:endParaRPr lang="fr-FR" sz="2000" kern="1200" dirty="0">
              <a:solidFill>
                <a:schemeClr val="tx1"/>
              </a:solidFill>
            </a:endParaRPr>
          </a:p>
          <a:p>
            <a:pPr marL="0" indent="0">
              <a:buNone/>
            </a:pPr>
            <a:endParaRPr lang="fr-FR" sz="2000" kern="1200" dirty="0">
              <a:solidFill>
                <a:schemeClr val="tx1"/>
              </a:solidFill>
            </a:endParaRPr>
          </a:p>
          <a:p>
            <a:pPr marL="0" indent="0">
              <a:buNone/>
            </a:pPr>
            <a:endParaRPr lang="fr-FR" b="1" kern="1200" dirty="0">
              <a:solidFill>
                <a:srgbClr val="002060"/>
              </a:solidFill>
            </a:endParaRPr>
          </a:p>
          <a:p>
            <a:pPr marL="0" indent="0">
              <a:buNone/>
            </a:pPr>
            <a:r>
              <a:rPr lang="fr-MA" sz="2000" kern="1200" dirty="0">
                <a:solidFill>
                  <a:srgbClr val="C00000"/>
                </a:solidFill>
              </a:rPr>
              <a:t> </a:t>
            </a:r>
            <a:endParaRPr lang="fr-FR" sz="2000" kern="1200" dirty="0">
              <a:solidFill>
                <a:srgbClr val="C00000"/>
              </a:solidFill>
            </a:endParaRPr>
          </a:p>
          <a:p>
            <a:pPr marL="0" indent="0">
              <a:buNone/>
            </a:pPr>
            <a:endParaRPr lang="fr-FR" sz="2000" b="1" kern="1200" dirty="0">
              <a:solidFill>
                <a:srgbClr val="002060"/>
              </a:solidFill>
            </a:endParaRPr>
          </a:p>
          <a:p>
            <a:pPr marL="0" indent="0">
              <a:buNone/>
            </a:pPr>
            <a:endParaRPr lang="fr-FR" sz="1200" dirty="0"/>
          </a:p>
          <a:p>
            <a:pPr lvl="1">
              <a:buFont typeface="Wingdings" panose="05000000000000000000" pitchFamily="2" charset="2"/>
              <a:buChar char="Ø"/>
            </a:pPr>
            <a:endParaRPr lang="fr-FR" sz="1600" kern="1200" dirty="0">
              <a:solidFill>
                <a:schemeClr val="tx1"/>
              </a:solidFill>
            </a:endParaRPr>
          </a:p>
        </p:txBody>
      </p:sp>
      <p:graphicFrame>
        <p:nvGraphicFramePr>
          <p:cNvPr id="18" name="Tableau 17"/>
          <p:cNvGraphicFramePr>
            <a:graphicFrameLocks noGrp="1"/>
          </p:cNvGraphicFramePr>
          <p:nvPr/>
        </p:nvGraphicFramePr>
        <p:xfrm>
          <a:off x="1071538" y="3500438"/>
          <a:ext cx="6000792" cy="2813378"/>
        </p:xfrm>
        <a:graphic>
          <a:graphicData uri="http://schemas.openxmlformats.org/drawingml/2006/table">
            <a:tbl>
              <a:tblPr firstRow="1" bandRow="1">
                <a:tableStyleId>{5C22544A-7EE6-4342-B048-85BDC9FD1C3A}</a:tableStyleId>
              </a:tblPr>
              <a:tblGrid>
                <a:gridCol w="2000264">
                  <a:extLst>
                    <a:ext uri="{9D8B030D-6E8A-4147-A177-3AD203B41FA5}">
                      <a16:colId xmlns:a16="http://schemas.microsoft.com/office/drawing/2014/main" val="20000"/>
                    </a:ext>
                  </a:extLst>
                </a:gridCol>
                <a:gridCol w="2000264">
                  <a:extLst>
                    <a:ext uri="{9D8B030D-6E8A-4147-A177-3AD203B41FA5}">
                      <a16:colId xmlns:a16="http://schemas.microsoft.com/office/drawing/2014/main" val="20001"/>
                    </a:ext>
                  </a:extLst>
                </a:gridCol>
                <a:gridCol w="2000264">
                  <a:extLst>
                    <a:ext uri="{9D8B030D-6E8A-4147-A177-3AD203B41FA5}">
                      <a16:colId xmlns:a16="http://schemas.microsoft.com/office/drawing/2014/main" val="20002"/>
                    </a:ext>
                  </a:extLst>
                </a:gridCol>
              </a:tblGrid>
              <a:tr h="277814">
                <a:tc gridSpan="2">
                  <a:txBody>
                    <a:bodyPr/>
                    <a:lstStyle/>
                    <a:p>
                      <a:pPr algn="ctr" fontAlgn="ctr"/>
                      <a:r>
                        <a:rPr lang="en-US" sz="1400" b="0" i="0" u="none" strike="noStrike" dirty="0">
                          <a:solidFill>
                            <a:srgbClr val="000000"/>
                          </a:solidFill>
                          <a:latin typeface="Calibri"/>
                        </a:rPr>
                        <a:t>Did you do this work for</a:t>
                      </a:r>
                    </a:p>
                  </a:txBody>
                  <a:tcPr marL="7620" marR="7620" marT="7620" marB="0" anchor="ctr"/>
                </a:tc>
                <a:tc hMerge="1">
                  <a:txBody>
                    <a:bodyPr/>
                    <a:lstStyle/>
                    <a:p>
                      <a:endParaRPr lang="fr-FR"/>
                    </a:p>
                  </a:txBody>
                  <a:tcPr/>
                </a:tc>
                <a:tc>
                  <a:txBody>
                    <a:bodyPr/>
                    <a:lstStyle/>
                    <a:p>
                      <a:pPr algn="l" fontAlgn="ctr"/>
                      <a:r>
                        <a:rPr lang="en-US" sz="1400" b="0" i="0" u="none" strike="noStrike">
                          <a:solidFill>
                            <a:srgbClr val="000000"/>
                          </a:solidFill>
                          <a:latin typeface="Calibri"/>
                        </a:rPr>
                        <a:t>taken into account in the satellite account </a:t>
                      </a:r>
                    </a:p>
                  </a:txBody>
                  <a:tcPr marL="7620" marR="7620" marT="7620" marB="0" anchor="ctr"/>
                </a:tc>
                <a:extLst>
                  <a:ext uri="{0D108BD9-81ED-4DB2-BD59-A6C34878D82A}">
                    <a16:rowId xmlns:a16="http://schemas.microsoft.com/office/drawing/2014/main" val="10000"/>
                  </a:ext>
                </a:extLst>
              </a:tr>
              <a:tr h="277814">
                <a:tc>
                  <a:txBody>
                    <a:bodyPr/>
                    <a:lstStyle/>
                    <a:p>
                      <a:pPr algn="r" fontAlgn="b"/>
                      <a:r>
                        <a:rPr lang="fr-FR" sz="1400" b="0" i="0" u="none" strike="noStrike">
                          <a:solidFill>
                            <a:srgbClr val="000000"/>
                          </a:solidFill>
                          <a:latin typeface="Calibri"/>
                        </a:rPr>
                        <a:t>1</a:t>
                      </a:r>
                    </a:p>
                  </a:txBody>
                  <a:tcPr marL="7620" marR="7620" marT="7620" marB="0" anchor="b"/>
                </a:tc>
                <a:tc>
                  <a:txBody>
                    <a:bodyPr/>
                    <a:lstStyle/>
                    <a:p>
                      <a:pPr algn="l" fontAlgn="b"/>
                      <a:r>
                        <a:rPr lang="fr-FR" sz="1400" b="0" i="0" u="none" strike="noStrike" dirty="0" err="1">
                          <a:solidFill>
                            <a:srgbClr val="000000"/>
                          </a:solidFill>
                          <a:latin typeface="Calibri"/>
                        </a:rPr>
                        <a:t>salary</a:t>
                      </a:r>
                      <a:endParaRPr lang="fr-FR" sz="1400" b="0" i="0" u="none" strike="noStrike" dirty="0">
                        <a:solidFill>
                          <a:srgbClr val="000000"/>
                        </a:solidFill>
                        <a:latin typeface="Calibri"/>
                      </a:endParaRPr>
                    </a:p>
                  </a:txBody>
                  <a:tcPr marL="7620" marR="7620" marT="7620" marB="0" anchor="b"/>
                </a:tc>
                <a:tc>
                  <a:txBody>
                    <a:bodyPr/>
                    <a:lstStyle/>
                    <a:p>
                      <a:pPr algn="l" fontAlgn="b"/>
                      <a:r>
                        <a:rPr lang="fr-FR" sz="1400" b="0" i="0" u="none" strike="noStrike" dirty="0">
                          <a:solidFill>
                            <a:srgbClr val="000000"/>
                          </a:solidFill>
                          <a:latin typeface="Calibri"/>
                        </a:rPr>
                        <a:t>No</a:t>
                      </a:r>
                    </a:p>
                  </a:txBody>
                  <a:tcPr marL="7620" marR="7620" marT="7620" marB="0" anchor="b"/>
                </a:tc>
                <a:extLst>
                  <a:ext uri="{0D108BD9-81ED-4DB2-BD59-A6C34878D82A}">
                    <a16:rowId xmlns:a16="http://schemas.microsoft.com/office/drawing/2014/main" val="10001"/>
                  </a:ext>
                </a:extLst>
              </a:tr>
              <a:tr h="277814">
                <a:tc>
                  <a:txBody>
                    <a:bodyPr/>
                    <a:lstStyle/>
                    <a:p>
                      <a:pPr algn="r" fontAlgn="b"/>
                      <a:r>
                        <a:rPr lang="fr-FR" sz="1400" b="0" i="0" u="none" strike="noStrike">
                          <a:solidFill>
                            <a:srgbClr val="000000"/>
                          </a:solidFill>
                          <a:latin typeface="Calibri"/>
                        </a:rPr>
                        <a:t>2</a:t>
                      </a:r>
                    </a:p>
                  </a:txBody>
                  <a:tcPr marL="7620" marR="7620" marT="7620" marB="0" anchor="b"/>
                </a:tc>
                <a:tc>
                  <a:txBody>
                    <a:bodyPr/>
                    <a:lstStyle/>
                    <a:p>
                      <a:pPr algn="l" fontAlgn="b"/>
                      <a:r>
                        <a:rPr lang="fr-FR" sz="1400" b="0" i="0" u="none" strike="noStrike">
                          <a:solidFill>
                            <a:srgbClr val="000000"/>
                          </a:solidFill>
                          <a:latin typeface="Calibri"/>
                        </a:rPr>
                        <a:t>profit</a:t>
                      </a:r>
                    </a:p>
                  </a:txBody>
                  <a:tcPr marL="7620" marR="7620" marT="7620" marB="0" anchor="b"/>
                </a:tc>
                <a:tc>
                  <a:txBody>
                    <a:bodyPr/>
                    <a:lstStyle/>
                    <a:p>
                      <a:pPr algn="l" fontAlgn="b"/>
                      <a:r>
                        <a:rPr lang="fr-FR" sz="1400" b="0" i="0" u="none" strike="noStrike" dirty="0">
                          <a:solidFill>
                            <a:srgbClr val="000000"/>
                          </a:solidFill>
                          <a:latin typeface="Calibri"/>
                        </a:rPr>
                        <a:t>No</a:t>
                      </a:r>
                    </a:p>
                  </a:txBody>
                  <a:tcPr marL="7620" marR="7620" marT="7620" marB="0" anchor="b"/>
                </a:tc>
                <a:extLst>
                  <a:ext uri="{0D108BD9-81ED-4DB2-BD59-A6C34878D82A}">
                    <a16:rowId xmlns:a16="http://schemas.microsoft.com/office/drawing/2014/main" val="10002"/>
                  </a:ext>
                </a:extLst>
              </a:tr>
              <a:tr h="277814">
                <a:tc>
                  <a:txBody>
                    <a:bodyPr/>
                    <a:lstStyle/>
                    <a:p>
                      <a:pPr algn="r" fontAlgn="b"/>
                      <a:r>
                        <a:rPr lang="fr-FR" sz="1400" b="0" i="0" u="none" strike="noStrike">
                          <a:solidFill>
                            <a:srgbClr val="000000"/>
                          </a:solidFill>
                          <a:latin typeface="Calibri"/>
                        </a:rPr>
                        <a:t>3</a:t>
                      </a:r>
                    </a:p>
                  </a:txBody>
                  <a:tcPr marL="7620" marR="7620" marT="7620" marB="0" anchor="b"/>
                </a:tc>
                <a:tc>
                  <a:txBody>
                    <a:bodyPr/>
                    <a:lstStyle/>
                    <a:p>
                      <a:pPr algn="l" fontAlgn="b"/>
                      <a:r>
                        <a:rPr lang="fr-FR" sz="1400" b="0" i="0" u="none" strike="noStrike">
                          <a:solidFill>
                            <a:srgbClr val="000000"/>
                          </a:solidFill>
                          <a:latin typeface="Calibri"/>
                        </a:rPr>
                        <a:t>yourself</a:t>
                      </a:r>
                    </a:p>
                  </a:txBody>
                  <a:tcPr marL="7620" marR="7620" marT="7620" marB="0" anchor="b"/>
                </a:tc>
                <a:tc>
                  <a:txBody>
                    <a:bodyPr/>
                    <a:lstStyle/>
                    <a:p>
                      <a:pPr algn="l" fontAlgn="b"/>
                      <a:r>
                        <a:rPr lang="fr-FR" sz="1400" b="0" i="0" u="none" strike="noStrike" dirty="0" err="1">
                          <a:solidFill>
                            <a:srgbClr val="000000"/>
                          </a:solidFill>
                          <a:latin typeface="Calibri"/>
                        </a:rPr>
                        <a:t>yes</a:t>
                      </a:r>
                      <a:endParaRPr lang="fr-FR" sz="1400" b="0" i="0" u="none" strike="noStrike" dirty="0">
                        <a:solidFill>
                          <a:srgbClr val="000000"/>
                        </a:solidFill>
                        <a:latin typeface="Calibri"/>
                      </a:endParaRPr>
                    </a:p>
                  </a:txBody>
                  <a:tcPr marL="7620" marR="7620" marT="7620" marB="0" anchor="b"/>
                </a:tc>
                <a:extLst>
                  <a:ext uri="{0D108BD9-81ED-4DB2-BD59-A6C34878D82A}">
                    <a16:rowId xmlns:a16="http://schemas.microsoft.com/office/drawing/2014/main" val="10003"/>
                  </a:ext>
                </a:extLst>
              </a:tr>
              <a:tr h="277814">
                <a:tc>
                  <a:txBody>
                    <a:bodyPr/>
                    <a:lstStyle/>
                    <a:p>
                      <a:pPr algn="r" fontAlgn="b"/>
                      <a:r>
                        <a:rPr lang="fr-FR" sz="1400" b="0" i="0" u="none" strike="noStrike">
                          <a:solidFill>
                            <a:srgbClr val="000000"/>
                          </a:solidFill>
                          <a:latin typeface="Calibri"/>
                        </a:rPr>
                        <a:t>4</a:t>
                      </a:r>
                    </a:p>
                  </a:txBody>
                  <a:tcPr marL="7620" marR="7620" marT="7620" marB="0" anchor="b"/>
                </a:tc>
                <a:tc>
                  <a:txBody>
                    <a:bodyPr/>
                    <a:lstStyle/>
                    <a:p>
                      <a:pPr algn="l" fontAlgn="b"/>
                      <a:r>
                        <a:rPr lang="fr-FR" sz="1400" b="0" i="0" u="none" strike="noStrike">
                          <a:solidFill>
                            <a:srgbClr val="000000"/>
                          </a:solidFill>
                          <a:latin typeface="Calibri"/>
                        </a:rPr>
                        <a:t>Household</a:t>
                      </a:r>
                    </a:p>
                  </a:txBody>
                  <a:tcPr marL="7620" marR="7620" marT="7620" marB="0" anchor="b"/>
                </a:tc>
                <a:tc>
                  <a:txBody>
                    <a:bodyPr/>
                    <a:lstStyle/>
                    <a:p>
                      <a:pPr algn="l" fontAlgn="b"/>
                      <a:r>
                        <a:rPr lang="fr-FR" sz="1400" b="0" i="0" u="none" strike="noStrike" dirty="0" err="1">
                          <a:solidFill>
                            <a:srgbClr val="000000"/>
                          </a:solidFill>
                          <a:latin typeface="Calibri"/>
                        </a:rPr>
                        <a:t>yes</a:t>
                      </a:r>
                      <a:endParaRPr lang="fr-FR" sz="1400" b="0" i="0" u="none" strike="noStrike" dirty="0">
                        <a:solidFill>
                          <a:srgbClr val="000000"/>
                        </a:solidFill>
                        <a:latin typeface="Calibri"/>
                      </a:endParaRPr>
                    </a:p>
                  </a:txBody>
                  <a:tcPr marL="7620" marR="7620" marT="7620" marB="0" anchor="b"/>
                </a:tc>
                <a:extLst>
                  <a:ext uri="{0D108BD9-81ED-4DB2-BD59-A6C34878D82A}">
                    <a16:rowId xmlns:a16="http://schemas.microsoft.com/office/drawing/2014/main" val="10004"/>
                  </a:ext>
                </a:extLst>
              </a:tr>
              <a:tr h="277814">
                <a:tc>
                  <a:txBody>
                    <a:bodyPr/>
                    <a:lstStyle/>
                    <a:p>
                      <a:pPr algn="r" fontAlgn="b"/>
                      <a:r>
                        <a:rPr lang="fr-FR" sz="1400" b="0" i="0" u="none" strike="noStrike">
                          <a:solidFill>
                            <a:srgbClr val="000000"/>
                          </a:solidFill>
                          <a:latin typeface="Calibri"/>
                        </a:rPr>
                        <a:t>5</a:t>
                      </a:r>
                    </a:p>
                  </a:txBody>
                  <a:tcPr marL="7620" marR="7620" marT="7620" marB="0" anchor="b"/>
                </a:tc>
                <a:tc>
                  <a:txBody>
                    <a:bodyPr/>
                    <a:lstStyle/>
                    <a:p>
                      <a:pPr algn="l" fontAlgn="b"/>
                      <a:r>
                        <a:rPr lang="fr-FR" sz="1400" b="0" i="0" u="none" strike="noStrike">
                          <a:solidFill>
                            <a:srgbClr val="000000"/>
                          </a:solidFill>
                          <a:latin typeface="Calibri"/>
                        </a:rPr>
                        <a:t>family</a:t>
                      </a:r>
                    </a:p>
                  </a:txBody>
                  <a:tcPr marL="7620" marR="7620" marT="7620" marB="0" anchor="b"/>
                </a:tc>
                <a:tc>
                  <a:txBody>
                    <a:bodyPr/>
                    <a:lstStyle/>
                    <a:p>
                      <a:pPr algn="l" fontAlgn="b"/>
                      <a:r>
                        <a:rPr lang="fr-FR" sz="1400" b="0" i="0" u="none" strike="noStrike" dirty="0" err="1">
                          <a:solidFill>
                            <a:srgbClr val="000000"/>
                          </a:solidFill>
                          <a:latin typeface="Calibri"/>
                        </a:rPr>
                        <a:t>yes</a:t>
                      </a:r>
                      <a:endParaRPr lang="fr-FR" sz="1400" b="0" i="0" u="none" strike="noStrike" dirty="0">
                        <a:solidFill>
                          <a:srgbClr val="000000"/>
                        </a:solidFill>
                        <a:latin typeface="Calibri"/>
                      </a:endParaRPr>
                    </a:p>
                  </a:txBody>
                  <a:tcPr marL="7620" marR="7620" marT="7620" marB="0" anchor="b"/>
                </a:tc>
                <a:extLst>
                  <a:ext uri="{0D108BD9-81ED-4DB2-BD59-A6C34878D82A}">
                    <a16:rowId xmlns:a16="http://schemas.microsoft.com/office/drawing/2014/main" val="10005"/>
                  </a:ext>
                </a:extLst>
              </a:tr>
              <a:tr h="277814">
                <a:tc>
                  <a:txBody>
                    <a:bodyPr/>
                    <a:lstStyle/>
                    <a:p>
                      <a:pPr algn="r" fontAlgn="b"/>
                      <a:r>
                        <a:rPr lang="fr-FR" sz="1400" b="0" i="0" u="none" strike="noStrike">
                          <a:solidFill>
                            <a:srgbClr val="000000"/>
                          </a:solidFill>
                          <a:latin typeface="Calibri"/>
                        </a:rPr>
                        <a:t>6</a:t>
                      </a:r>
                    </a:p>
                  </a:txBody>
                  <a:tcPr marL="7620" marR="7620" marT="7620" marB="0" anchor="b"/>
                </a:tc>
                <a:tc>
                  <a:txBody>
                    <a:bodyPr/>
                    <a:lstStyle/>
                    <a:p>
                      <a:pPr algn="l" fontAlgn="b"/>
                      <a:r>
                        <a:rPr lang="fr-FR" sz="1400" b="0" i="0" u="none" strike="noStrike">
                          <a:solidFill>
                            <a:srgbClr val="000000"/>
                          </a:solidFill>
                          <a:latin typeface="Calibri"/>
                        </a:rPr>
                        <a:t>Neighbors and friends</a:t>
                      </a:r>
                    </a:p>
                  </a:txBody>
                  <a:tcPr marL="7620" marR="7620" marT="7620" marB="0" anchor="b"/>
                </a:tc>
                <a:tc>
                  <a:txBody>
                    <a:bodyPr/>
                    <a:lstStyle/>
                    <a:p>
                      <a:pPr algn="l" fontAlgn="b"/>
                      <a:r>
                        <a:rPr lang="fr-FR" sz="1400" b="0" i="0" u="none" strike="noStrike" dirty="0" err="1">
                          <a:solidFill>
                            <a:srgbClr val="000000"/>
                          </a:solidFill>
                          <a:latin typeface="Calibri"/>
                        </a:rPr>
                        <a:t>yes</a:t>
                      </a:r>
                      <a:endParaRPr lang="fr-FR" sz="1400" b="0" i="0" u="none" strike="noStrike" dirty="0">
                        <a:solidFill>
                          <a:srgbClr val="000000"/>
                        </a:solidFill>
                        <a:latin typeface="Calibri"/>
                      </a:endParaRPr>
                    </a:p>
                  </a:txBody>
                  <a:tcPr marL="7620" marR="7620" marT="7620" marB="0" anchor="b"/>
                </a:tc>
                <a:extLst>
                  <a:ext uri="{0D108BD9-81ED-4DB2-BD59-A6C34878D82A}">
                    <a16:rowId xmlns:a16="http://schemas.microsoft.com/office/drawing/2014/main" val="10006"/>
                  </a:ext>
                </a:extLst>
              </a:tr>
              <a:tr h="277814">
                <a:tc>
                  <a:txBody>
                    <a:bodyPr/>
                    <a:lstStyle/>
                    <a:p>
                      <a:pPr algn="r" fontAlgn="b"/>
                      <a:r>
                        <a:rPr lang="fr-FR" sz="1400" b="0" i="0" u="none" strike="noStrike">
                          <a:solidFill>
                            <a:srgbClr val="000000"/>
                          </a:solidFill>
                          <a:latin typeface="Calibri"/>
                        </a:rPr>
                        <a:t>7</a:t>
                      </a:r>
                    </a:p>
                  </a:txBody>
                  <a:tcPr marL="7620" marR="7620" marT="7620" marB="0" anchor="b"/>
                </a:tc>
                <a:tc>
                  <a:txBody>
                    <a:bodyPr/>
                    <a:lstStyle/>
                    <a:p>
                      <a:pPr algn="l" fontAlgn="b"/>
                      <a:r>
                        <a:rPr lang="fr-FR" sz="1400" b="0" i="0" u="none" strike="noStrike">
                          <a:solidFill>
                            <a:srgbClr val="000000"/>
                          </a:solidFill>
                          <a:latin typeface="Calibri"/>
                        </a:rPr>
                        <a:t>Non Governmental Organization</a:t>
                      </a:r>
                    </a:p>
                  </a:txBody>
                  <a:tcPr marL="7620" marR="7620" marT="7620" marB="0" anchor="b"/>
                </a:tc>
                <a:tc>
                  <a:txBody>
                    <a:bodyPr/>
                    <a:lstStyle/>
                    <a:p>
                      <a:pPr algn="l" fontAlgn="b"/>
                      <a:r>
                        <a:rPr lang="fr-FR" sz="1400" b="0" i="0" u="none" strike="noStrike" dirty="0" err="1">
                          <a:solidFill>
                            <a:srgbClr val="000000"/>
                          </a:solidFill>
                          <a:latin typeface="Calibri"/>
                        </a:rPr>
                        <a:t>yes</a:t>
                      </a:r>
                      <a:endParaRPr lang="fr-FR" sz="1400" b="0" i="0" u="none" strike="noStrike" dirty="0">
                        <a:solidFill>
                          <a:srgbClr val="000000"/>
                        </a:solidFill>
                        <a:latin typeface="Calibri"/>
                      </a:endParaRPr>
                    </a:p>
                  </a:txBody>
                  <a:tcPr marL="7620" marR="7620" marT="7620" marB="0" anchor="b"/>
                </a:tc>
                <a:extLst>
                  <a:ext uri="{0D108BD9-81ED-4DB2-BD59-A6C34878D82A}">
                    <a16:rowId xmlns:a16="http://schemas.microsoft.com/office/drawing/2014/main" val="10007"/>
                  </a:ext>
                </a:extLst>
              </a:tr>
              <a:tr h="277814">
                <a:tc>
                  <a:txBody>
                    <a:bodyPr/>
                    <a:lstStyle/>
                    <a:p>
                      <a:pPr algn="r" fontAlgn="b"/>
                      <a:r>
                        <a:rPr lang="fr-FR" sz="1400" b="0" i="0" u="none" strike="noStrike">
                          <a:solidFill>
                            <a:srgbClr val="000000"/>
                          </a:solidFill>
                          <a:latin typeface="Calibri"/>
                        </a:rPr>
                        <a:t>8</a:t>
                      </a:r>
                    </a:p>
                  </a:txBody>
                  <a:tcPr marL="7620" marR="7620" marT="7620" marB="0" anchor="b"/>
                </a:tc>
                <a:tc>
                  <a:txBody>
                    <a:bodyPr/>
                    <a:lstStyle/>
                    <a:p>
                      <a:pPr algn="l" fontAlgn="b"/>
                      <a:r>
                        <a:rPr lang="fr-FR" sz="1400" b="0" i="0" u="none" strike="noStrike">
                          <a:solidFill>
                            <a:srgbClr val="000000"/>
                          </a:solidFill>
                          <a:latin typeface="Calibri"/>
                        </a:rPr>
                        <a:t>other</a:t>
                      </a:r>
                    </a:p>
                  </a:txBody>
                  <a:tcPr marL="7620" marR="7620" marT="7620" marB="0" anchor="b"/>
                </a:tc>
                <a:tc>
                  <a:txBody>
                    <a:bodyPr/>
                    <a:lstStyle/>
                    <a:p>
                      <a:pPr algn="l" fontAlgn="b"/>
                      <a:r>
                        <a:rPr lang="fr-FR" sz="1400" b="0" i="0" u="none" strike="noStrike" dirty="0" err="1">
                          <a:solidFill>
                            <a:srgbClr val="000000"/>
                          </a:solidFill>
                          <a:latin typeface="Calibri"/>
                        </a:rPr>
                        <a:t>yes</a:t>
                      </a:r>
                      <a:endParaRPr lang="fr-FR" sz="1400" b="0" i="0" u="none" strike="noStrike" dirty="0">
                        <a:solidFill>
                          <a:srgbClr val="000000"/>
                        </a:solidFill>
                        <a:latin typeface="Calibri"/>
                      </a:endParaRPr>
                    </a:p>
                  </a:txBody>
                  <a:tcPr marL="7620" marR="7620" marT="7620" marB="0" anchor="b"/>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1411657597"/>
      </p:ext>
    </p:extLst>
  </p:cSld>
  <p:clrMapOvr>
    <a:masterClrMapping/>
  </p:clrMapOvr>
  <p:transition>
    <p:wipe dir="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8D92E3CD-83A4-4037-B2CE-6A4CB4EB042D}"/>
              </a:ext>
            </a:extLst>
          </p:cNvPr>
          <p:cNvSpPr>
            <a:spLocks noGrp="1"/>
          </p:cNvSpPr>
          <p:nvPr>
            <p:ph type="title"/>
          </p:nvPr>
        </p:nvSpPr>
        <p:spPr>
          <a:xfrm>
            <a:off x="928662" y="620688"/>
            <a:ext cx="7243962" cy="1143000"/>
          </a:xfrm>
        </p:spPr>
        <p:txBody>
          <a:bodyPr/>
          <a:lstStyle/>
          <a:p>
            <a:r>
              <a:rPr lang="fr-FR" sz="2800" dirty="0"/>
              <a:t> </a:t>
            </a:r>
            <a:r>
              <a:rPr lang="fr-FR" sz="2800" dirty="0" err="1"/>
              <a:t>Methodology</a:t>
            </a:r>
            <a:endParaRPr lang="fr-FR" sz="2800" dirty="0"/>
          </a:p>
        </p:txBody>
      </p:sp>
      <p:sp>
        <p:nvSpPr>
          <p:cNvPr id="3" name="Espace réservé du contenu 2">
            <a:extLst>
              <a:ext uri="{FF2B5EF4-FFF2-40B4-BE49-F238E27FC236}">
                <a16:creationId xmlns:a16="http://schemas.microsoft.com/office/drawing/2014/main" id="{D203ED7D-FA6B-485A-A83C-C03D9673CB7A}"/>
              </a:ext>
            </a:extLst>
          </p:cNvPr>
          <p:cNvSpPr>
            <a:spLocks noGrp="1"/>
          </p:cNvSpPr>
          <p:nvPr>
            <p:ph idx="1"/>
          </p:nvPr>
        </p:nvSpPr>
        <p:spPr>
          <a:xfrm>
            <a:off x="143508" y="1628800"/>
            <a:ext cx="8856984" cy="4362004"/>
          </a:xfrm>
        </p:spPr>
        <p:txBody>
          <a:bodyPr/>
          <a:lstStyle/>
          <a:p>
            <a:pPr marL="0" indent="0" algn="just">
              <a:lnSpc>
                <a:spcPct val="150000"/>
              </a:lnSpc>
              <a:buNone/>
            </a:pPr>
            <a:r>
              <a:rPr lang="en-US" b="1" dirty="0">
                <a:solidFill>
                  <a:schemeClr val="accent6"/>
                </a:solidFill>
              </a:rPr>
              <a:t>Activities considered:</a:t>
            </a:r>
          </a:p>
          <a:p>
            <a:pPr marL="0" indent="0">
              <a:buNone/>
            </a:pPr>
            <a:endParaRPr lang="fr-FR" sz="2000" kern="1200" dirty="0">
              <a:solidFill>
                <a:schemeClr val="tx1"/>
              </a:solidFill>
            </a:endParaRPr>
          </a:p>
        </p:txBody>
      </p:sp>
      <p:pic>
        <p:nvPicPr>
          <p:cNvPr id="4" name="Image 3">
            <a:extLst>
              <a:ext uri="{FF2B5EF4-FFF2-40B4-BE49-F238E27FC236}">
                <a16:creationId xmlns:a16="http://schemas.microsoft.com/office/drawing/2014/main" id="{5BE9FDAA-5BAA-48D4-97BD-335B94992356}"/>
              </a:ext>
            </a:extLst>
          </p:cNvPr>
          <p:cNvPicPr>
            <a:picLocks noChangeAspect="1"/>
          </p:cNvPicPr>
          <p:nvPr/>
        </p:nvPicPr>
        <p:blipFill>
          <a:blip r:embed="rId3"/>
          <a:stretch>
            <a:fillRect/>
          </a:stretch>
        </p:blipFill>
        <p:spPr>
          <a:xfrm>
            <a:off x="142844" y="2643182"/>
            <a:ext cx="1106858" cy="924706"/>
          </a:xfrm>
          <a:prstGeom prst="rect">
            <a:avLst/>
          </a:prstGeom>
        </p:spPr>
      </p:pic>
      <p:sp>
        <p:nvSpPr>
          <p:cNvPr id="5" name="ZoneTexte 4">
            <a:extLst>
              <a:ext uri="{FF2B5EF4-FFF2-40B4-BE49-F238E27FC236}">
                <a16:creationId xmlns:a16="http://schemas.microsoft.com/office/drawing/2014/main" id="{2A460D00-2F85-48B6-BB31-742F42A27E1E}"/>
              </a:ext>
            </a:extLst>
          </p:cNvPr>
          <p:cNvSpPr txBox="1"/>
          <p:nvPr/>
        </p:nvSpPr>
        <p:spPr>
          <a:xfrm>
            <a:off x="142844" y="4000504"/>
            <a:ext cx="1394934" cy="276999"/>
          </a:xfrm>
          <a:prstGeom prst="rect">
            <a:avLst/>
          </a:prstGeom>
          <a:noFill/>
        </p:spPr>
        <p:txBody>
          <a:bodyPr wrap="none" rtlCol="0">
            <a:spAutoFit/>
          </a:bodyPr>
          <a:lstStyle/>
          <a:p>
            <a:r>
              <a:rPr lang="en-US" sz="1200" dirty="0"/>
              <a:t>Food preparation </a:t>
            </a:r>
            <a:endParaRPr lang="fr-FR" sz="1200" dirty="0"/>
          </a:p>
        </p:txBody>
      </p:sp>
      <p:pic>
        <p:nvPicPr>
          <p:cNvPr id="6" name="Image 5">
            <a:extLst>
              <a:ext uri="{FF2B5EF4-FFF2-40B4-BE49-F238E27FC236}">
                <a16:creationId xmlns:a16="http://schemas.microsoft.com/office/drawing/2014/main" id="{921CA39D-44E2-4BD4-BFCC-45A73C647DFE}"/>
              </a:ext>
            </a:extLst>
          </p:cNvPr>
          <p:cNvPicPr>
            <a:picLocks noChangeAspect="1"/>
          </p:cNvPicPr>
          <p:nvPr/>
        </p:nvPicPr>
        <p:blipFill>
          <a:blip r:embed="rId4"/>
          <a:stretch>
            <a:fillRect/>
          </a:stretch>
        </p:blipFill>
        <p:spPr>
          <a:xfrm>
            <a:off x="3071802" y="2643182"/>
            <a:ext cx="1222009" cy="844691"/>
          </a:xfrm>
          <a:prstGeom prst="rect">
            <a:avLst/>
          </a:prstGeom>
        </p:spPr>
      </p:pic>
      <p:pic>
        <p:nvPicPr>
          <p:cNvPr id="7" name="Image 6">
            <a:extLst>
              <a:ext uri="{FF2B5EF4-FFF2-40B4-BE49-F238E27FC236}">
                <a16:creationId xmlns:a16="http://schemas.microsoft.com/office/drawing/2014/main" id="{E306F6E5-2180-49F2-AA01-F2729C416C9E}"/>
              </a:ext>
            </a:extLst>
          </p:cNvPr>
          <p:cNvPicPr>
            <a:picLocks noChangeAspect="1"/>
          </p:cNvPicPr>
          <p:nvPr/>
        </p:nvPicPr>
        <p:blipFill>
          <a:blip r:embed="rId5"/>
          <a:stretch>
            <a:fillRect/>
          </a:stretch>
        </p:blipFill>
        <p:spPr>
          <a:xfrm>
            <a:off x="1357290" y="2571744"/>
            <a:ext cx="1404447" cy="880978"/>
          </a:xfrm>
          <a:prstGeom prst="rect">
            <a:avLst/>
          </a:prstGeom>
        </p:spPr>
      </p:pic>
      <p:pic>
        <p:nvPicPr>
          <p:cNvPr id="8" name="Image 7">
            <a:extLst>
              <a:ext uri="{FF2B5EF4-FFF2-40B4-BE49-F238E27FC236}">
                <a16:creationId xmlns:a16="http://schemas.microsoft.com/office/drawing/2014/main" id="{6D05C222-8481-4760-87C4-4E7DDF25BFAE}"/>
              </a:ext>
            </a:extLst>
          </p:cNvPr>
          <p:cNvPicPr>
            <a:picLocks noChangeAspect="1"/>
          </p:cNvPicPr>
          <p:nvPr/>
        </p:nvPicPr>
        <p:blipFill>
          <a:blip r:embed="rId6"/>
          <a:stretch>
            <a:fillRect/>
          </a:stretch>
        </p:blipFill>
        <p:spPr>
          <a:xfrm>
            <a:off x="4429124" y="2786058"/>
            <a:ext cx="1180677" cy="744181"/>
          </a:xfrm>
          <a:prstGeom prst="rect">
            <a:avLst/>
          </a:prstGeom>
        </p:spPr>
      </p:pic>
      <p:pic>
        <p:nvPicPr>
          <p:cNvPr id="9" name="Image 8">
            <a:extLst>
              <a:ext uri="{FF2B5EF4-FFF2-40B4-BE49-F238E27FC236}">
                <a16:creationId xmlns:a16="http://schemas.microsoft.com/office/drawing/2014/main" id="{C83FAC1C-D9C7-45B0-85B0-DE20BC44DAB4}"/>
              </a:ext>
            </a:extLst>
          </p:cNvPr>
          <p:cNvPicPr>
            <a:picLocks noChangeAspect="1"/>
          </p:cNvPicPr>
          <p:nvPr/>
        </p:nvPicPr>
        <p:blipFill>
          <a:blip r:embed="rId7"/>
          <a:stretch>
            <a:fillRect/>
          </a:stretch>
        </p:blipFill>
        <p:spPr>
          <a:xfrm>
            <a:off x="6715140" y="2786058"/>
            <a:ext cx="1048624" cy="708977"/>
          </a:xfrm>
          <a:prstGeom prst="rect">
            <a:avLst/>
          </a:prstGeom>
        </p:spPr>
      </p:pic>
      <p:pic>
        <p:nvPicPr>
          <p:cNvPr id="10" name="Picture 2" descr="La Famille Voyage En Voiture Illustration De Vecteur De Dessin Animé  Illustration de Vecteur - Illustration du automobile, joyeux: 130807431">
            <a:extLst>
              <a:ext uri="{FF2B5EF4-FFF2-40B4-BE49-F238E27FC236}">
                <a16:creationId xmlns:a16="http://schemas.microsoft.com/office/drawing/2014/main" id="{4711BBA0-9CB9-4FAF-A766-39F6EA13E130}"/>
              </a:ext>
            </a:extLst>
          </p:cNvPr>
          <p:cNvPicPr>
            <a:picLocks noChangeAspect="1" noChangeArrowheads="1"/>
          </p:cNvPicPr>
          <p:nvPr/>
        </p:nvPicPr>
        <p:blipFill rotWithShape="1">
          <a:blip r:embed="rId8">
            <a:duotone>
              <a:prstClr val="black"/>
              <a:srgbClr val="D9C3A5">
                <a:tint val="50000"/>
                <a:satMod val="180000"/>
              </a:srgbClr>
            </a:duotone>
            <a:extLst>
              <a:ext uri="{28A0092B-C50C-407E-A947-70E740481C1C}">
                <a14:useLocalDpi xmlns:a14="http://schemas.microsoft.com/office/drawing/2010/main" val="0"/>
              </a:ext>
            </a:extLst>
          </a:blip>
          <a:srcRect t="-1" r="3903" b="13347"/>
          <a:stretch/>
        </p:blipFill>
        <p:spPr bwMode="auto">
          <a:xfrm>
            <a:off x="5643570" y="2857496"/>
            <a:ext cx="1048624" cy="708977"/>
          </a:xfrm>
          <a:prstGeom prst="rect">
            <a:avLst/>
          </a:prstGeom>
          <a:noFill/>
        </p:spPr>
      </p:pic>
      <p:pic>
        <p:nvPicPr>
          <p:cNvPr id="11" name="Image 10">
            <a:extLst>
              <a:ext uri="{FF2B5EF4-FFF2-40B4-BE49-F238E27FC236}">
                <a16:creationId xmlns:a16="http://schemas.microsoft.com/office/drawing/2014/main" id="{194720B7-8237-411A-B937-03CACB49C165}"/>
              </a:ext>
            </a:extLst>
          </p:cNvPr>
          <p:cNvPicPr>
            <a:picLocks noChangeAspect="1"/>
          </p:cNvPicPr>
          <p:nvPr/>
        </p:nvPicPr>
        <p:blipFill>
          <a:blip r:embed="rId9"/>
          <a:stretch>
            <a:fillRect/>
          </a:stretch>
        </p:blipFill>
        <p:spPr>
          <a:xfrm>
            <a:off x="7786710" y="2857496"/>
            <a:ext cx="1180677" cy="802391"/>
          </a:xfrm>
          <a:prstGeom prst="rect">
            <a:avLst/>
          </a:prstGeom>
        </p:spPr>
      </p:pic>
      <p:sp>
        <p:nvSpPr>
          <p:cNvPr id="12" name="ZoneTexte 11">
            <a:extLst>
              <a:ext uri="{FF2B5EF4-FFF2-40B4-BE49-F238E27FC236}">
                <a16:creationId xmlns:a16="http://schemas.microsoft.com/office/drawing/2014/main" id="{86D1F09E-F2CA-4118-A11B-090A11DAA35C}"/>
              </a:ext>
            </a:extLst>
          </p:cNvPr>
          <p:cNvSpPr txBox="1"/>
          <p:nvPr/>
        </p:nvSpPr>
        <p:spPr>
          <a:xfrm>
            <a:off x="1714480" y="3857628"/>
            <a:ext cx="1152797" cy="646331"/>
          </a:xfrm>
          <a:prstGeom prst="rect">
            <a:avLst/>
          </a:prstGeom>
          <a:noFill/>
        </p:spPr>
        <p:txBody>
          <a:bodyPr wrap="square" rtlCol="0">
            <a:spAutoFit/>
          </a:bodyPr>
          <a:lstStyle/>
          <a:p>
            <a:pPr algn="ctr"/>
            <a:r>
              <a:rPr lang="fr-FR" sz="1200" dirty="0"/>
              <a:t>House </a:t>
            </a:r>
            <a:r>
              <a:rPr lang="fr-FR" sz="1200" dirty="0" err="1"/>
              <a:t>cleaning</a:t>
            </a:r>
            <a:r>
              <a:rPr lang="fr-FR" sz="1200" dirty="0"/>
              <a:t> and maintenance</a:t>
            </a:r>
          </a:p>
        </p:txBody>
      </p:sp>
      <p:sp>
        <p:nvSpPr>
          <p:cNvPr id="13" name="ZoneTexte 12">
            <a:extLst>
              <a:ext uri="{FF2B5EF4-FFF2-40B4-BE49-F238E27FC236}">
                <a16:creationId xmlns:a16="http://schemas.microsoft.com/office/drawing/2014/main" id="{9A5A1373-DEF9-4D7C-BD47-93978BFD5979}"/>
              </a:ext>
            </a:extLst>
          </p:cNvPr>
          <p:cNvSpPr txBox="1"/>
          <p:nvPr/>
        </p:nvSpPr>
        <p:spPr>
          <a:xfrm>
            <a:off x="4714876" y="4000504"/>
            <a:ext cx="830677" cy="461665"/>
          </a:xfrm>
          <a:prstGeom prst="rect">
            <a:avLst/>
          </a:prstGeom>
          <a:noFill/>
        </p:spPr>
        <p:txBody>
          <a:bodyPr wrap="none" rtlCol="0">
            <a:spAutoFit/>
          </a:bodyPr>
          <a:lstStyle/>
          <a:p>
            <a:r>
              <a:rPr lang="fr-FR" sz="1200" dirty="0"/>
              <a:t>Shopping</a:t>
            </a:r>
          </a:p>
          <a:p>
            <a:endParaRPr lang="fr-FR" sz="1200" dirty="0"/>
          </a:p>
        </p:txBody>
      </p:sp>
      <p:sp>
        <p:nvSpPr>
          <p:cNvPr id="14" name="ZoneTexte 13">
            <a:extLst>
              <a:ext uri="{FF2B5EF4-FFF2-40B4-BE49-F238E27FC236}">
                <a16:creationId xmlns:a16="http://schemas.microsoft.com/office/drawing/2014/main" id="{F34BC1C7-74F6-4CAB-AB19-7A404CA7C1D5}"/>
              </a:ext>
            </a:extLst>
          </p:cNvPr>
          <p:cNvSpPr txBox="1"/>
          <p:nvPr/>
        </p:nvSpPr>
        <p:spPr>
          <a:xfrm>
            <a:off x="5857884" y="4071942"/>
            <a:ext cx="836191" cy="276999"/>
          </a:xfrm>
          <a:prstGeom prst="rect">
            <a:avLst/>
          </a:prstGeom>
          <a:noFill/>
        </p:spPr>
        <p:txBody>
          <a:bodyPr wrap="none" rtlCol="0">
            <a:spAutoFit/>
          </a:bodyPr>
          <a:lstStyle/>
          <a:p>
            <a:r>
              <a:rPr lang="fr-FR" sz="1200" dirty="0"/>
              <a:t>Transport</a:t>
            </a:r>
          </a:p>
        </p:txBody>
      </p:sp>
      <p:sp>
        <p:nvSpPr>
          <p:cNvPr id="15" name="ZoneTexte 14">
            <a:extLst>
              <a:ext uri="{FF2B5EF4-FFF2-40B4-BE49-F238E27FC236}">
                <a16:creationId xmlns:a16="http://schemas.microsoft.com/office/drawing/2014/main" id="{27D6FCD4-D0F5-4177-A1CF-6E55B02CAF3D}"/>
              </a:ext>
            </a:extLst>
          </p:cNvPr>
          <p:cNvSpPr txBox="1"/>
          <p:nvPr/>
        </p:nvSpPr>
        <p:spPr>
          <a:xfrm>
            <a:off x="6858016" y="3929066"/>
            <a:ext cx="942408" cy="646331"/>
          </a:xfrm>
          <a:prstGeom prst="rect">
            <a:avLst/>
          </a:prstGeom>
          <a:noFill/>
        </p:spPr>
        <p:txBody>
          <a:bodyPr wrap="square" rtlCol="0">
            <a:spAutoFit/>
          </a:bodyPr>
          <a:lstStyle/>
          <a:p>
            <a:r>
              <a:rPr lang="fr-FR" sz="1200" dirty="0"/>
              <a:t> </a:t>
            </a:r>
            <a:r>
              <a:rPr lang="fr-FR" sz="1200" dirty="0" err="1"/>
              <a:t>childcare</a:t>
            </a:r>
            <a:r>
              <a:rPr lang="fr-FR" sz="1200" dirty="0"/>
              <a:t> and </a:t>
            </a:r>
            <a:r>
              <a:rPr lang="fr-FR" sz="1200" dirty="0" err="1"/>
              <a:t>adult</a:t>
            </a:r>
            <a:r>
              <a:rPr lang="fr-FR" sz="1200" dirty="0"/>
              <a:t> care</a:t>
            </a:r>
          </a:p>
        </p:txBody>
      </p:sp>
      <p:sp>
        <p:nvSpPr>
          <p:cNvPr id="16" name="ZoneTexte 15">
            <a:extLst>
              <a:ext uri="{FF2B5EF4-FFF2-40B4-BE49-F238E27FC236}">
                <a16:creationId xmlns:a16="http://schemas.microsoft.com/office/drawing/2014/main" id="{E9BA9C84-9F81-486C-B824-6944FAA2753C}"/>
              </a:ext>
            </a:extLst>
          </p:cNvPr>
          <p:cNvSpPr txBox="1"/>
          <p:nvPr/>
        </p:nvSpPr>
        <p:spPr>
          <a:xfrm>
            <a:off x="7858148" y="3929066"/>
            <a:ext cx="1007469" cy="646331"/>
          </a:xfrm>
          <a:prstGeom prst="rect">
            <a:avLst/>
          </a:prstGeom>
          <a:noFill/>
        </p:spPr>
        <p:txBody>
          <a:bodyPr wrap="square" rtlCol="0">
            <a:spAutoFit/>
          </a:bodyPr>
          <a:lstStyle/>
          <a:p>
            <a:r>
              <a:rPr lang="fr-FR" sz="1200" dirty="0"/>
              <a:t> </a:t>
            </a:r>
            <a:r>
              <a:rPr lang="fr-FR" sz="1200" dirty="0" err="1"/>
              <a:t>volunteer</a:t>
            </a:r>
            <a:r>
              <a:rPr lang="fr-FR" sz="1200" dirty="0"/>
              <a:t>    </a:t>
            </a:r>
          </a:p>
          <a:p>
            <a:r>
              <a:rPr lang="fr-FR" sz="1200" dirty="0"/>
              <a:t>     </a:t>
            </a:r>
            <a:r>
              <a:rPr lang="fr-FR" sz="1200" dirty="0" err="1"/>
              <a:t>work</a:t>
            </a:r>
            <a:endParaRPr lang="fr-FR" sz="1200" dirty="0"/>
          </a:p>
          <a:p>
            <a:endParaRPr lang="fr-FR" sz="1200" dirty="0"/>
          </a:p>
        </p:txBody>
      </p:sp>
      <p:sp>
        <p:nvSpPr>
          <p:cNvPr id="17" name="ZoneTexte 16">
            <a:extLst>
              <a:ext uri="{FF2B5EF4-FFF2-40B4-BE49-F238E27FC236}">
                <a16:creationId xmlns:a16="http://schemas.microsoft.com/office/drawing/2014/main" id="{5E24BDB2-9E9F-44AF-8102-256566414523}"/>
              </a:ext>
            </a:extLst>
          </p:cNvPr>
          <p:cNvSpPr txBox="1"/>
          <p:nvPr/>
        </p:nvSpPr>
        <p:spPr>
          <a:xfrm>
            <a:off x="3071802" y="3929066"/>
            <a:ext cx="1512168" cy="461665"/>
          </a:xfrm>
          <a:prstGeom prst="rect">
            <a:avLst/>
          </a:prstGeom>
          <a:noFill/>
        </p:spPr>
        <p:txBody>
          <a:bodyPr wrap="square" rtlCol="0">
            <a:spAutoFit/>
          </a:bodyPr>
          <a:lstStyle/>
          <a:p>
            <a:pPr algn="ctr"/>
            <a:r>
              <a:rPr lang="fr-FR" sz="1200" dirty="0"/>
              <a:t>Laundry and </a:t>
            </a:r>
            <a:r>
              <a:rPr lang="fr-FR" sz="1200" dirty="0" err="1"/>
              <a:t>footware</a:t>
            </a:r>
            <a:r>
              <a:rPr lang="fr-FR" sz="1200" dirty="0"/>
              <a:t> care</a:t>
            </a:r>
          </a:p>
        </p:txBody>
      </p:sp>
    </p:spTree>
    <p:extLst>
      <p:ext uri="{BB962C8B-B14F-4D97-AF65-F5344CB8AC3E}">
        <p14:creationId xmlns:p14="http://schemas.microsoft.com/office/powerpoint/2010/main" val="1411657597"/>
      </p:ext>
    </p:extLst>
  </p:cSld>
  <p:clrMapOvr>
    <a:masterClrMapping/>
  </p:clrMapOvr>
  <p:transition>
    <p:wipe dir="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42B8592-E986-4D64-9E01-88D530662335}"/>
              </a:ext>
            </a:extLst>
          </p:cNvPr>
          <p:cNvSpPr>
            <a:spLocks noGrp="1"/>
          </p:cNvSpPr>
          <p:nvPr>
            <p:ph type="title"/>
          </p:nvPr>
        </p:nvSpPr>
        <p:spPr>
          <a:xfrm>
            <a:off x="1071538" y="500042"/>
            <a:ext cx="7500990" cy="1143000"/>
          </a:xfrm>
        </p:spPr>
        <p:txBody>
          <a:bodyPr/>
          <a:lstStyle/>
          <a:p>
            <a:pPr algn="l"/>
            <a:r>
              <a:rPr lang="fr-FR" sz="2800" dirty="0"/>
              <a:t> </a:t>
            </a:r>
            <a:r>
              <a:rPr lang="fr-FR" sz="2800" dirty="0" err="1"/>
              <a:t>Methodology</a:t>
            </a:r>
            <a:br>
              <a:rPr lang="en-US" sz="3200" dirty="0"/>
            </a:br>
            <a:endParaRPr lang="fr-FR" sz="2400" dirty="0">
              <a:solidFill>
                <a:schemeClr val="accent6"/>
              </a:solidFill>
              <a:latin typeface="+mn-lt"/>
              <a:ea typeface="+mn-ea"/>
              <a:cs typeface="+mn-cs"/>
            </a:endParaRPr>
          </a:p>
        </p:txBody>
      </p:sp>
      <p:graphicFrame>
        <p:nvGraphicFramePr>
          <p:cNvPr id="4" name="Espace réservé du contenu 3">
            <a:extLst>
              <a:ext uri="{FF2B5EF4-FFF2-40B4-BE49-F238E27FC236}">
                <a16:creationId xmlns:a16="http://schemas.microsoft.com/office/drawing/2014/main" id="{6DE39FE7-4FAD-4A28-B690-96AAD55E89A2}"/>
              </a:ext>
            </a:extLst>
          </p:cNvPr>
          <p:cNvGraphicFramePr>
            <a:graphicFrameLocks noGrp="1"/>
          </p:cNvGraphicFramePr>
          <p:nvPr>
            <p:ph idx="1"/>
            <p:extLst>
              <p:ext uri="{D42A27DB-BD31-4B8C-83A1-F6EECF244321}">
                <p14:modId xmlns:p14="http://schemas.microsoft.com/office/powerpoint/2010/main" val="1316493934"/>
              </p:ext>
            </p:extLst>
          </p:nvPr>
        </p:nvGraphicFramePr>
        <p:xfrm>
          <a:off x="323528" y="1988840"/>
          <a:ext cx="8229600" cy="3992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ZoneTexte 5"/>
          <p:cNvSpPr txBox="1"/>
          <p:nvPr/>
        </p:nvSpPr>
        <p:spPr>
          <a:xfrm>
            <a:off x="785786" y="1428736"/>
            <a:ext cx="6000792" cy="461665"/>
          </a:xfrm>
          <a:prstGeom prst="rect">
            <a:avLst/>
          </a:prstGeom>
          <a:noFill/>
        </p:spPr>
        <p:txBody>
          <a:bodyPr wrap="square" rtlCol="0">
            <a:spAutoFit/>
          </a:bodyPr>
          <a:lstStyle/>
          <a:p>
            <a:r>
              <a:rPr lang="en-US" sz="2400" b="1" dirty="0">
                <a:solidFill>
                  <a:schemeClr val="accent6"/>
                </a:solidFill>
              </a:rPr>
              <a:t>Valuing production</a:t>
            </a:r>
            <a:endParaRPr lang="fr-FR" sz="2400" b="1" dirty="0"/>
          </a:p>
        </p:txBody>
      </p:sp>
    </p:spTree>
    <p:extLst>
      <p:ext uri="{BB962C8B-B14F-4D97-AF65-F5344CB8AC3E}">
        <p14:creationId xmlns:p14="http://schemas.microsoft.com/office/powerpoint/2010/main" val="2626711495"/>
      </p:ext>
    </p:extLst>
  </p:cSld>
  <p:clrMapOvr>
    <a:masterClrMapping/>
  </p:clrMapOvr>
  <p:transition>
    <p:wipe dir="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A2E3134B-3BE8-47AC-9D47-9FBB7080CC63}"/>
              </a:ext>
            </a:extLst>
          </p:cNvPr>
          <p:cNvSpPr>
            <a:spLocks noGrp="1"/>
          </p:cNvSpPr>
          <p:nvPr>
            <p:ph type="title"/>
          </p:nvPr>
        </p:nvSpPr>
        <p:spPr>
          <a:xfrm>
            <a:off x="1071538" y="357166"/>
            <a:ext cx="7643866" cy="1143000"/>
          </a:xfrm>
        </p:spPr>
        <p:txBody>
          <a:bodyPr/>
          <a:lstStyle/>
          <a:p>
            <a:r>
              <a:rPr lang="fr-FR" sz="2800" dirty="0"/>
              <a:t> </a:t>
            </a:r>
            <a:r>
              <a:rPr lang="fr-FR" sz="2800" dirty="0" err="1"/>
              <a:t>Methodology</a:t>
            </a:r>
            <a:endParaRPr lang="fr-FR" sz="2800" dirty="0"/>
          </a:p>
        </p:txBody>
      </p:sp>
      <p:graphicFrame>
        <p:nvGraphicFramePr>
          <p:cNvPr id="4" name="Espace réservé du contenu 3">
            <a:extLst>
              <a:ext uri="{FF2B5EF4-FFF2-40B4-BE49-F238E27FC236}">
                <a16:creationId xmlns:a16="http://schemas.microsoft.com/office/drawing/2014/main" id="{A65EC54F-9DC3-45B0-B602-EE2AED54E8F1}"/>
              </a:ext>
            </a:extLst>
          </p:cNvPr>
          <p:cNvGraphicFramePr>
            <a:graphicFrameLocks noGrp="1"/>
          </p:cNvGraphicFramePr>
          <p:nvPr>
            <p:ph idx="1"/>
            <p:extLst>
              <p:ext uri="{D42A27DB-BD31-4B8C-83A1-F6EECF244321}">
                <p14:modId xmlns:p14="http://schemas.microsoft.com/office/powerpoint/2010/main" val="35397488"/>
              </p:ext>
            </p:extLst>
          </p:nvPr>
        </p:nvGraphicFramePr>
        <p:xfrm>
          <a:off x="457200" y="1928802"/>
          <a:ext cx="8472518" cy="419736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Rectangle 5">
            <a:extLst>
              <a:ext uri="{FF2B5EF4-FFF2-40B4-BE49-F238E27FC236}">
                <a16:creationId xmlns:a16="http://schemas.microsoft.com/office/drawing/2014/main" id="{50E200D5-0297-49B4-ACE3-0771D4DE9437}"/>
              </a:ext>
            </a:extLst>
          </p:cNvPr>
          <p:cNvSpPr/>
          <p:nvPr/>
        </p:nvSpPr>
        <p:spPr>
          <a:xfrm>
            <a:off x="2143108" y="3286124"/>
            <a:ext cx="588623" cy="923330"/>
          </a:xfrm>
          <a:prstGeom prst="rect">
            <a:avLst/>
          </a:prstGeom>
          <a:noFill/>
        </p:spPr>
        <p:txBody>
          <a:bodyPr wrap="non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a:t>
            </a:r>
          </a:p>
        </p:txBody>
      </p:sp>
      <p:sp>
        <p:nvSpPr>
          <p:cNvPr id="7" name="Rectangle 6">
            <a:extLst>
              <a:ext uri="{FF2B5EF4-FFF2-40B4-BE49-F238E27FC236}">
                <a16:creationId xmlns:a16="http://schemas.microsoft.com/office/drawing/2014/main" id="{B6515BA8-88EA-4BB3-88AB-0B95207DB76B}"/>
              </a:ext>
            </a:extLst>
          </p:cNvPr>
          <p:cNvSpPr/>
          <p:nvPr/>
        </p:nvSpPr>
        <p:spPr>
          <a:xfrm>
            <a:off x="3857620" y="4500570"/>
            <a:ext cx="588623" cy="923330"/>
          </a:xfrm>
          <a:prstGeom prst="rect">
            <a:avLst/>
          </a:prstGeom>
          <a:noFill/>
        </p:spPr>
        <p:txBody>
          <a:bodyPr wrap="none" lIns="91440" tIns="45720" rIns="91440" bIns="45720">
            <a:spAutoFit/>
          </a:bodyPr>
          <a:lstStyle/>
          <a:p>
            <a:pPr algn="ctr"/>
            <a:r>
              <a:rPr lang="fr-FR" sz="5400" b="0" cap="none" spc="0" dirty="0">
                <a:ln w="0"/>
                <a:solidFill>
                  <a:schemeClr val="tx1"/>
                </a:solidFill>
                <a:effectLst>
                  <a:outerShdw blurRad="38100" dist="19050" dir="2700000" algn="tl" rotWithShape="0">
                    <a:schemeClr val="dk1">
                      <a:alpha val="40000"/>
                    </a:schemeClr>
                  </a:outerShdw>
                </a:effectLst>
              </a:rPr>
              <a:t>+</a:t>
            </a:r>
          </a:p>
        </p:txBody>
      </p:sp>
      <p:sp>
        <p:nvSpPr>
          <p:cNvPr id="8" name="Rectangle 7"/>
          <p:cNvSpPr/>
          <p:nvPr/>
        </p:nvSpPr>
        <p:spPr>
          <a:xfrm>
            <a:off x="857224" y="1285860"/>
            <a:ext cx="2714644" cy="461665"/>
          </a:xfrm>
          <a:prstGeom prst="rect">
            <a:avLst/>
          </a:prstGeom>
        </p:spPr>
        <p:txBody>
          <a:bodyPr wrap="square">
            <a:spAutoFit/>
          </a:bodyPr>
          <a:lstStyle/>
          <a:p>
            <a:r>
              <a:rPr lang="en-US" sz="2400" b="1" dirty="0">
                <a:solidFill>
                  <a:schemeClr val="accent6"/>
                </a:solidFill>
              </a:rPr>
              <a:t>Input approach</a:t>
            </a:r>
            <a:endParaRPr lang="fr-FR" sz="2400" b="1" dirty="0"/>
          </a:p>
        </p:txBody>
      </p:sp>
    </p:spTree>
    <p:extLst>
      <p:ext uri="{BB962C8B-B14F-4D97-AF65-F5344CB8AC3E}">
        <p14:creationId xmlns:p14="http://schemas.microsoft.com/office/powerpoint/2010/main" val="1112290970"/>
      </p:ext>
    </p:extLst>
  </p:cSld>
  <p:clrMapOvr>
    <a:masterClrMapping/>
  </p:clrMapOvr>
  <p:transition>
    <p:wipe dir="r"/>
  </p:transition>
</p:sld>
</file>

<file path=ppt/theme/theme1.xml><?xml version="1.0" encoding="utf-8"?>
<a:theme xmlns:a="http://schemas.openxmlformats.org/drawingml/2006/main" name="3_hcp_model">
  <a:themeElements>
    <a:clrScheme name="3_hcp_mod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3_hcp_mod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rgbClr val="F18E00"/>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rgbClr val="F18E00"/>
            </a:solidFill>
            <a:effectLst/>
            <a:latin typeface="Arial" charset="0"/>
            <a:cs typeface="Arial" charset="0"/>
          </a:defRPr>
        </a:defPPr>
      </a:lstStyle>
    </a:lnDef>
  </a:objectDefaults>
  <a:extraClrSchemeLst>
    <a:extraClrScheme>
      <a:clrScheme name="3_hcp_mod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hcp_mod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hcp_mod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hcp_mod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hcp_mod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hcp_mod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hcp_mod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hcp_mod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hcp_mod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hcp_mod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hcp_mod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hcp_mod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2_hcp_model">
  <a:themeElements>
    <a:clrScheme name="2_hcp_mod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2_hcp_model">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rgbClr val="F18E00"/>
            </a:solidFill>
            <a:effectLst/>
            <a:latin typeface="Arial" charset="0"/>
            <a:cs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ctr"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fr-FR" sz="1800" b="0" i="0" u="none" strike="noStrike" cap="none" normalizeH="0" baseline="0" smtClean="0">
            <a:ln>
              <a:noFill/>
            </a:ln>
            <a:solidFill>
              <a:srgbClr val="F18E00"/>
            </a:solidFill>
            <a:effectLst/>
            <a:latin typeface="Arial" charset="0"/>
            <a:cs typeface="Arial" charset="0"/>
          </a:defRPr>
        </a:defPPr>
      </a:lstStyle>
    </a:lnDef>
  </a:objectDefaults>
  <a:extraClrSchemeLst>
    <a:extraClrScheme>
      <a:clrScheme name="2_hcp_mod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2_hcp_model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2_hcp_model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2_hcp_model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2_hcp_model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2_hcp_model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2_hcp_model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2_hcp_model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2_hcp_model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2_hcp_model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2_hcp_model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2_hcp_model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3_hcp_mod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2.xml><?xml version="1.0" encoding="utf-8"?>
<a:themeOverride xmlns:a="http://schemas.openxmlformats.org/drawingml/2006/main">
  <a:clrScheme name="3_hcp_mod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4.xml><?xml version="1.0" encoding="utf-8"?>
<a:themeOverride xmlns:a="http://schemas.openxmlformats.org/drawingml/2006/main">
  <a:clrScheme name="3_hcp_model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themeOverride>
</file>

<file path=docProps/app.xml><?xml version="1.0" encoding="utf-8"?>
<Properties xmlns="http://schemas.openxmlformats.org/officeDocument/2006/extended-properties" xmlns:vt="http://schemas.openxmlformats.org/officeDocument/2006/docPropsVTypes">
  <Template>Intégration de l'ENSI dans les CN</Template>
  <TotalTime>33164</TotalTime>
  <Words>1221</Words>
  <Application>Microsoft Office PowerPoint</Application>
  <PresentationFormat>Affichage à l'écran (4:3)</PresentationFormat>
  <Paragraphs>228</Paragraphs>
  <Slides>21</Slides>
  <Notes>14</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21</vt:i4>
      </vt:variant>
    </vt:vector>
  </HeadingPairs>
  <TitlesOfParts>
    <vt:vector size="28" baseType="lpstr">
      <vt:lpstr>Arial</vt:lpstr>
      <vt:lpstr>Calibri</vt:lpstr>
      <vt:lpstr>Century Gothic</vt:lpstr>
      <vt:lpstr>Courier New</vt:lpstr>
      <vt:lpstr>Wingdings</vt:lpstr>
      <vt:lpstr>3_hcp_model</vt:lpstr>
      <vt:lpstr>2_hcp_model</vt:lpstr>
      <vt:lpstr>Présentation PowerPoint</vt:lpstr>
      <vt:lpstr>Outline:</vt:lpstr>
      <vt:lpstr>Why a household satellite account?</vt:lpstr>
      <vt:lpstr>Internationale references</vt:lpstr>
      <vt:lpstr>SNA production boundary</vt:lpstr>
      <vt:lpstr> Methodology</vt:lpstr>
      <vt:lpstr> Methodology</vt:lpstr>
      <vt:lpstr> Methodology </vt:lpstr>
      <vt:lpstr> Methodology</vt:lpstr>
      <vt:lpstr>Methodology</vt:lpstr>
      <vt:lpstr>Methodology</vt:lpstr>
      <vt:lpstr>Methodology</vt:lpstr>
      <vt:lpstr>Methodology</vt:lpstr>
      <vt:lpstr>Methodology</vt:lpstr>
      <vt:lpstr>Présentation PowerPoint</vt:lpstr>
      <vt:lpstr>Household satellite account : Results</vt:lpstr>
      <vt:lpstr>Average daily time spent on housework by employed and « inactive and unemployed » women (in h:mn) </vt:lpstr>
      <vt:lpstr>Contribution of girls and boys to households’ VA  (millions of MAD) </vt:lpstr>
      <vt:lpstr>Présentation PowerPoint</vt:lpstr>
      <vt:lpstr>Advice for countries wishing to build asatellite account</vt:lpstr>
      <vt:lpstr>Présentation PowerPoint</vt:lpstr>
    </vt:vector>
  </TitlesOfParts>
  <Company>dcn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Comptes régionaux et statistiques régionales</dc:title>
  <dc:creator>schaoui</dc:creator>
  <cp:lastModifiedBy>DELL</cp:lastModifiedBy>
  <cp:revision>611</cp:revision>
  <cp:lastPrinted>2023-08-25T11:12:42Z</cp:lastPrinted>
  <dcterms:created xsi:type="dcterms:W3CDTF">2011-11-07T10:56:53Z</dcterms:created>
  <dcterms:modified xsi:type="dcterms:W3CDTF">2023-11-07T15:38:44Z</dcterms:modified>
</cp:coreProperties>
</file>