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4"/>
  </p:sldMasterIdLst>
  <p:notesMasterIdLst>
    <p:notesMasterId r:id="rId18"/>
  </p:notesMasterIdLst>
  <p:sldIdLst>
    <p:sldId id="256" r:id="rId5"/>
    <p:sldId id="329" r:id="rId6"/>
    <p:sldId id="455" r:id="rId7"/>
    <p:sldId id="321" r:id="rId8"/>
    <p:sldId id="456" r:id="rId9"/>
    <p:sldId id="325" r:id="rId10"/>
    <p:sldId id="268" r:id="rId11"/>
    <p:sldId id="419" r:id="rId12"/>
    <p:sldId id="434" r:id="rId13"/>
    <p:sldId id="465" r:id="rId14"/>
    <p:sldId id="459" r:id="rId15"/>
    <p:sldId id="462" r:id="rId16"/>
    <p:sldId id="464" r:id="rId17"/>
  </p:sldIdLst>
  <p:sldSz cx="9144000" cy="5148263"/>
  <p:notesSz cx="6858000" cy="9144000"/>
  <p:embeddedFontLst>
    <p:embeddedFont>
      <p:font typeface="Bebas"/>
      <p:regular r:id="rId19"/>
    </p:embeddedFont>
    <p:embeddedFont>
      <p:font typeface="Bebas Neue" panose="020B0606020202050201" pitchFamily="34" charset="0"/>
      <p:regular r:id="rId19"/>
      <p:bold r:id="rId20"/>
      <p:italic r:id="rId21"/>
      <p:boldItalic r:id="rId22"/>
    </p:embeddedFont>
    <p:embeddedFont>
      <p:font typeface="Calibri" panose="020F0502020204030204" pitchFamily="34" charset="0"/>
      <p:regular r:id="rId19"/>
      <p:bold r:id="rId19"/>
      <p:italic r:id="rId19"/>
      <p:boldItalic r:id="rId19"/>
    </p:embeddedFont>
    <p:embeddedFont>
      <p:font typeface="Wingdings 2" panose="05020102010507070707" pitchFamily="18" charset="2"/>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tta AIELLO" initials="CA" lastIdx="6" clrIdx="0">
    <p:extLst>
      <p:ext uri="{19B8F6BF-5375-455C-9EA6-DF929625EA0E}">
        <p15:presenceInfo xmlns:p15="http://schemas.microsoft.com/office/powerpoint/2012/main" userId="S::carlotta.aiello@unwomen.org::4dbaf3af-92ed-458b-9470-729ade4225ec" providerId="AD"/>
      </p:ext>
    </p:extLst>
  </p:cmAuthor>
  <p:cmAuthor id="2" name="Erick Grau" initials="EG" lastIdx="1" clrIdx="1">
    <p:extLst>
      <p:ext uri="{19B8F6BF-5375-455C-9EA6-DF929625EA0E}">
        <p15:presenceInfo xmlns:p15="http://schemas.microsoft.com/office/powerpoint/2012/main" userId="S::erick.grau@chibitek.com::5e0df930-296e-4bbb-bef1-657abc09b8b4" providerId="AD"/>
      </p:ext>
    </p:extLst>
  </p:cmAuthor>
  <p:cmAuthor id="3" name="claudy vouhe" initials="cv" lastIdx="82" clrIdx="2">
    <p:extLst>
      <p:ext uri="{19B8F6BF-5375-455C-9EA6-DF929625EA0E}">
        <p15:presenceInfo xmlns:p15="http://schemas.microsoft.com/office/powerpoint/2012/main" userId="18498622f69bf53e" providerId="Windows Live"/>
      </p:ext>
    </p:extLst>
  </p:cmAuthor>
  <p:cmAuthor id="4" name="Michael Stewart-Evans" initials="MSE" lastIdx="38" clrIdx="3">
    <p:extLst>
      <p:ext uri="{19B8F6BF-5375-455C-9EA6-DF929625EA0E}">
        <p15:presenceInfo xmlns:p15="http://schemas.microsoft.com/office/powerpoint/2012/main" userId="Michael Stewart-Evans" providerId="None"/>
      </p:ext>
    </p:extLst>
  </p:cmAuthor>
  <p:cmAuthor id="5" name="Carla" initials="C" lastIdx="52" clrIdx="4">
    <p:extLst>
      <p:ext uri="{19B8F6BF-5375-455C-9EA6-DF929625EA0E}">
        <p15:presenceInfo xmlns:p15="http://schemas.microsoft.com/office/powerpoint/2012/main" userId="S::carla.kraft@unwomen.org::60c80c91-e198-407d-94d8-fc7f9b1d7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7D6"/>
    <a:srgbClr val="E61A3C"/>
    <a:srgbClr val="FBC219"/>
    <a:srgbClr val="4C9F38"/>
    <a:srgbClr val="2297D5"/>
    <a:srgbClr val="F59C2D"/>
    <a:srgbClr val="DD12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F2430-14D5-4811-92F5-30F9C7F6634C}" v="13" dt="2023-11-06T20:18:01.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60" autoAdjust="0"/>
    <p:restoredTop sz="82021" autoAdjust="0"/>
  </p:normalViewPr>
  <p:slideViewPr>
    <p:cSldViewPr snapToGrid="0" snapToObjects="1" showGuides="1">
      <p:cViewPr varScale="1">
        <p:scale>
          <a:sx n="86" d="100"/>
          <a:sy n="86" d="100"/>
        </p:scale>
        <p:origin x="1829" y="62"/>
      </p:cViewPr>
      <p:guideLst>
        <p:guide orient="horz" pos="1622"/>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NUL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60ABB-C153-B54D-ABA7-0B8522135F1F}" type="datetimeFigureOut">
              <a:rPr lang="fr-FR" smtClean="0"/>
              <a:t>08/11/2023</a:t>
            </a:fld>
            <a:endParaRPr lang="fr-FR"/>
          </a:p>
        </p:txBody>
      </p:sp>
      <p:sp>
        <p:nvSpPr>
          <p:cNvPr id="4" name="Espace réservé de l'image des diapositives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2B9DB-FBC6-B244-BCBC-0B6C43B54314}" type="slidenum">
              <a:rPr lang="fr-FR" smtClean="0"/>
              <a:t>‹#›</a:t>
            </a:fld>
            <a:endParaRPr lang="fr-FR"/>
          </a:p>
        </p:txBody>
      </p:sp>
    </p:spTree>
    <p:extLst>
      <p:ext uri="{BB962C8B-B14F-4D97-AF65-F5344CB8AC3E}">
        <p14:creationId xmlns:p14="http://schemas.microsoft.com/office/powerpoint/2010/main" val="183678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endParaRPr lang="fr-FR" strike="noStrike" dirty="0">
              <a:solidFill>
                <a:srgbClr val="FF0000"/>
              </a:solidFill>
            </a:endParaRPr>
          </a:p>
        </p:txBody>
      </p:sp>
      <p:sp>
        <p:nvSpPr>
          <p:cNvPr id="4" name="Espace réservé du numéro de diapositive 3"/>
          <p:cNvSpPr>
            <a:spLocks noGrp="1"/>
          </p:cNvSpPr>
          <p:nvPr>
            <p:ph type="sldNum" sz="quarter" idx="5"/>
          </p:nvPr>
        </p:nvSpPr>
        <p:spPr/>
        <p:txBody>
          <a:bodyPr/>
          <a:lstStyle/>
          <a:p>
            <a:fld id="{EAB2B9DB-FBC6-B244-BCBC-0B6C43B54314}" type="slidenum">
              <a:rPr lang="fr-FR" smtClean="0"/>
              <a:t>1</a:t>
            </a:fld>
            <a:endParaRPr lang="fr-FR"/>
          </a:p>
        </p:txBody>
      </p:sp>
    </p:spTree>
    <p:extLst>
      <p:ext uri="{BB962C8B-B14F-4D97-AF65-F5344CB8AC3E}">
        <p14:creationId xmlns:p14="http://schemas.microsoft.com/office/powerpoint/2010/main" val="20462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La BSG ne se limite pas aux budgets - elle nécessite un travail de planification sensible au genre ancré dans les processus d’élaboration des politiques publiques, tenant compte des contextes économiques et sociaux des pays, et des priorités de développement nationales et locales.</a:t>
            </a:r>
          </a:p>
          <a:p>
            <a:endParaRPr lang="fr-FR" dirty="0"/>
          </a:p>
        </p:txBody>
      </p:sp>
      <p:sp>
        <p:nvSpPr>
          <p:cNvPr id="4" name="Slide Number Placeholder 3"/>
          <p:cNvSpPr>
            <a:spLocks noGrp="1"/>
          </p:cNvSpPr>
          <p:nvPr>
            <p:ph type="sldNum" sz="quarter" idx="5"/>
          </p:nvPr>
        </p:nvSpPr>
        <p:spPr/>
        <p:txBody>
          <a:bodyPr/>
          <a:lstStyle/>
          <a:p>
            <a:fld id="{EAB2B9DB-FBC6-B244-BCBC-0B6C43B54314}" type="slidenum">
              <a:rPr lang="fr-FR" smtClean="0"/>
              <a:t>12</a:t>
            </a:fld>
            <a:endParaRPr lang="fr-FR"/>
          </a:p>
        </p:txBody>
      </p:sp>
    </p:spTree>
    <p:extLst>
      <p:ext uri="{BB962C8B-B14F-4D97-AF65-F5344CB8AC3E}">
        <p14:creationId xmlns:p14="http://schemas.microsoft.com/office/powerpoint/2010/main" val="68870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B5B3953-F393-4626-B804-492C087C8C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4783AF7-0F69-4A29-AF91-B417AE7C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1508" name="Slide Number Placeholder 3">
            <a:extLst>
              <a:ext uri="{FF2B5EF4-FFF2-40B4-BE49-F238E27FC236}">
                <a16:creationId xmlns:a16="http://schemas.microsoft.com/office/drawing/2014/main" id="{5502C965-9298-4058-A7F0-91DE5515CE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6125" indent="-285750">
              <a:defRPr>
                <a:solidFill>
                  <a:schemeClr val="tx1"/>
                </a:solidFill>
                <a:latin typeface="Arial" panose="020B0604020202020204" pitchFamily="34" charset="0"/>
                <a:ea typeface="MS PGothic" panose="020B0600070205080204" pitchFamily="34" charset="-128"/>
              </a:defRPr>
            </a:lvl2pPr>
            <a:lvl3pPr marL="1147763" indent="-228600">
              <a:defRPr>
                <a:solidFill>
                  <a:schemeClr val="tx1"/>
                </a:solidFill>
                <a:latin typeface="Arial" panose="020B0604020202020204" pitchFamily="34" charset="0"/>
                <a:ea typeface="MS PGothic" panose="020B0600070205080204" pitchFamily="34" charset="-128"/>
              </a:defRPr>
            </a:lvl3pPr>
            <a:lvl4pPr marL="1606550" indent="-228600">
              <a:defRPr>
                <a:solidFill>
                  <a:schemeClr val="tx1"/>
                </a:solidFill>
                <a:latin typeface="Arial" panose="020B0604020202020204" pitchFamily="34" charset="0"/>
                <a:ea typeface="MS PGothic" panose="020B0600070205080204" pitchFamily="34" charset="-128"/>
              </a:defRPr>
            </a:lvl4pPr>
            <a:lvl5pPr marL="2066925" indent="-228600">
              <a:defRPr>
                <a:solidFill>
                  <a:schemeClr val="tx1"/>
                </a:solidFill>
                <a:latin typeface="Arial" panose="020B0604020202020204" pitchFamily="34" charset="0"/>
                <a:ea typeface="MS PGothic" panose="020B0600070205080204" pitchFamily="34" charset="-128"/>
              </a:defRPr>
            </a:lvl5pPr>
            <a:lvl6pPr marL="252412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132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852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572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5E92584-ED5F-4BE5-83B3-F480E5CD5835}" type="slidenum">
              <a:rPr lang="en-US" altLang="fr-FR"/>
              <a:pPr/>
              <a:t>2</a:t>
            </a:fld>
            <a:endParaRPr lang="en-US" altLang="fr-FR"/>
          </a:p>
        </p:txBody>
      </p:sp>
    </p:spTree>
    <p:extLst>
      <p:ext uri="{BB962C8B-B14F-4D97-AF65-F5344CB8AC3E}">
        <p14:creationId xmlns:p14="http://schemas.microsoft.com/office/powerpoint/2010/main" val="411816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B6FA712-E6DD-44EE-A595-7FF2769B9F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71544F9-E2CF-4E2E-91F9-968F939AA5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kern="1200" dirty="0">
                <a:solidFill>
                  <a:schemeClr val="tx1"/>
                </a:solidFill>
                <a:effectLst/>
                <a:latin typeface="Arial" charset="0"/>
                <a:ea typeface="Arial" charset="0"/>
                <a:cs typeface="Arial" charset="0"/>
              </a:rPr>
              <a:t>La BSG est une méthode, une démarche. Cette démarche a des outils : analyse genre, arbre à problèmes, GAR. BSG = cachet de certification/ label : ce budget est sensible au genre car il a mis en place une série d’étapes clé. </a:t>
            </a:r>
            <a:endParaRPr lang="en-US" sz="1200" kern="1200" dirty="0">
              <a:solidFill>
                <a:schemeClr val="tx1"/>
              </a:solidFill>
              <a:effectLst/>
              <a:latin typeface="Arial" charset="0"/>
              <a:ea typeface="Arial" charset="0"/>
              <a:cs typeface="Arial" charset="0"/>
            </a:endParaRPr>
          </a:p>
          <a:p>
            <a:r>
              <a:rPr lang="fr-FR" sz="1200" kern="1200" dirty="0">
                <a:solidFill>
                  <a:schemeClr val="tx1"/>
                </a:solidFill>
                <a:effectLst/>
                <a:latin typeface="Arial" charset="0"/>
                <a:ea typeface="Arial" charset="0"/>
                <a:cs typeface="Arial" charset="0"/>
              </a:rPr>
              <a:t>Avec la BSG on travaille sur le raisonnement derrière l’affectation des ressources financières de l’Etat. </a:t>
            </a:r>
          </a:p>
          <a:p>
            <a:endParaRPr lang="fr-FR" sz="1200" kern="1200" dirty="0">
              <a:solidFill>
                <a:schemeClr val="tx1"/>
              </a:solidFill>
              <a:effectLst/>
              <a:latin typeface="Arial" charset="0"/>
              <a:ea typeface="Arial" charset="0"/>
              <a:cs typeface="Arial" charset="0"/>
            </a:endParaRPr>
          </a:p>
          <a:p>
            <a:r>
              <a:rPr lang="fr-FR" sz="1200" kern="1200" dirty="0">
                <a:solidFill>
                  <a:schemeClr val="tx1"/>
                </a:solidFill>
                <a:effectLst/>
                <a:latin typeface="Arial" charset="0"/>
                <a:ea typeface="Arial" charset="0"/>
                <a:cs typeface="Arial" charset="0"/>
              </a:rPr>
              <a:t>L'intention générale de la BSG est de s'attaquer aux inégalités entre les sexes dans la pratique. Il s'agit du point de repère clé du succès, et non du montant dépensé ou perçu. Un budget est toujours un chausse-pied et non une chaussure. En d'autres termes : Un budget est un moyen d'arriver à ses fins : Il vise à utiliser l'argent public pour atteindre des résultats spécifiques. Le but est d'atteindre les résultats escomptés et non de dépenser ou de percevoir une certaine somme d'argent.</a:t>
            </a:r>
            <a:endParaRPr lang="en-US" sz="1200" kern="1200" dirty="0">
              <a:solidFill>
                <a:schemeClr val="tx1"/>
              </a:solidFill>
              <a:effectLst/>
              <a:latin typeface="Arial" charset="0"/>
              <a:ea typeface="Arial" charset="0"/>
              <a:cs typeface="Arial" charset="0"/>
            </a:endParaRPr>
          </a:p>
          <a:p>
            <a:endParaRPr lang="fr-FR" altLang="fr-FR" dirty="0"/>
          </a:p>
        </p:txBody>
      </p:sp>
      <p:sp>
        <p:nvSpPr>
          <p:cNvPr id="21508" name="Slide Number Placeholder 3">
            <a:extLst>
              <a:ext uri="{FF2B5EF4-FFF2-40B4-BE49-F238E27FC236}">
                <a16:creationId xmlns:a16="http://schemas.microsoft.com/office/drawing/2014/main" id="{74902A1B-966A-456D-AEDE-FF45DB244F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6125" indent="-285750">
              <a:defRPr>
                <a:solidFill>
                  <a:schemeClr val="tx1"/>
                </a:solidFill>
                <a:latin typeface="Arial" panose="020B0604020202020204" pitchFamily="34" charset="0"/>
                <a:ea typeface="MS PGothic" panose="020B0600070205080204" pitchFamily="34" charset="-128"/>
              </a:defRPr>
            </a:lvl2pPr>
            <a:lvl3pPr marL="1147763" indent="-228600">
              <a:defRPr>
                <a:solidFill>
                  <a:schemeClr val="tx1"/>
                </a:solidFill>
                <a:latin typeface="Arial" panose="020B0604020202020204" pitchFamily="34" charset="0"/>
                <a:ea typeface="MS PGothic" panose="020B0600070205080204" pitchFamily="34" charset="-128"/>
              </a:defRPr>
            </a:lvl3pPr>
            <a:lvl4pPr marL="1606550" indent="-228600">
              <a:defRPr>
                <a:solidFill>
                  <a:schemeClr val="tx1"/>
                </a:solidFill>
                <a:latin typeface="Arial" panose="020B0604020202020204" pitchFamily="34" charset="0"/>
                <a:ea typeface="MS PGothic" panose="020B0600070205080204" pitchFamily="34" charset="-128"/>
              </a:defRPr>
            </a:lvl4pPr>
            <a:lvl5pPr marL="2066925" indent="-228600">
              <a:defRPr>
                <a:solidFill>
                  <a:schemeClr val="tx1"/>
                </a:solidFill>
                <a:latin typeface="Arial" panose="020B0604020202020204" pitchFamily="34" charset="0"/>
                <a:ea typeface="MS PGothic" panose="020B0600070205080204" pitchFamily="34" charset="-128"/>
              </a:defRPr>
            </a:lvl5pPr>
            <a:lvl6pPr marL="252412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8132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852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5725"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8B3BD85-70E0-4A0D-A2DA-758089E8D996}" type="slidenum">
              <a:rPr lang="en-US" altLang="fr-FR" smtClean="0"/>
              <a:pPr/>
              <a:t>3</a:t>
            </a:fld>
            <a:endParaRPr lang="en-US" altLang="fr-FR"/>
          </a:p>
        </p:txBody>
      </p:sp>
    </p:spTree>
    <p:extLst>
      <p:ext uri="{BB962C8B-B14F-4D97-AF65-F5344CB8AC3E}">
        <p14:creationId xmlns:p14="http://schemas.microsoft.com/office/powerpoint/2010/main" val="104283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www.flickr.com</a:t>
            </a:r>
            <a:r>
              <a:rPr lang="fr-FR" dirty="0"/>
              <a:t>/photos/</a:t>
            </a:r>
            <a:r>
              <a:rPr lang="fr-FR" dirty="0" err="1"/>
              <a:t>unwomen</a:t>
            </a:r>
            <a:r>
              <a:rPr lang="fr-FR" dirty="0"/>
              <a:t>/27634473822/in/album-72157688741564194/</a:t>
            </a:r>
          </a:p>
        </p:txBody>
      </p:sp>
      <p:sp>
        <p:nvSpPr>
          <p:cNvPr id="4" name="Espace réservé du numéro de diapositive 3"/>
          <p:cNvSpPr>
            <a:spLocks noGrp="1"/>
          </p:cNvSpPr>
          <p:nvPr>
            <p:ph type="sldNum" sz="quarter" idx="5"/>
          </p:nvPr>
        </p:nvSpPr>
        <p:spPr/>
        <p:txBody>
          <a:bodyPr/>
          <a:lstStyle/>
          <a:p>
            <a:fld id="{EAB2B9DB-FBC6-B244-BCBC-0B6C43B54314}" type="slidenum">
              <a:rPr lang="fr-FR" smtClean="0"/>
              <a:t>4</a:t>
            </a:fld>
            <a:endParaRPr lang="fr-FR"/>
          </a:p>
        </p:txBody>
      </p:sp>
    </p:spTree>
    <p:extLst>
      <p:ext uri="{BB962C8B-B14F-4D97-AF65-F5344CB8AC3E}">
        <p14:creationId xmlns:p14="http://schemas.microsoft.com/office/powerpoint/2010/main" val="313310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latin typeface="Calibri" panose="020F0502020204030204" pitchFamily="34" charset="0"/>
              </a:rPr>
              <a:t>Le programme d'action de Pékin souligne la nécessité de disposer de ressources financières pour sa mise en œuvre complète et efficace, ce qui a été renforcé dans l'agenda 2030 et le programme d'action d'Addis-Abeba.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latin typeface="Calibri" panose="020F0502020204030204" pitchFamily="34" charset="0"/>
              </a:rPr>
              <a:t>L’examen et l'évaluation de la mise en œuvre du programme d'action de Pékin en 2020, après vingt-cinq ans révèlent que le manque persistant de ressources financières continue d'entraver les progrès en matière d'égalité entre les femmes et les hommes.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latin typeface="Calibri"/>
                <a:ea typeface="Calibri"/>
                <a:cs typeface="Calibri"/>
                <a:sym typeface="Calibri"/>
              </a:rPr>
              <a:t>« Toutes les mesures et tous les moyens appropriés », y compris « des mesures temporaires spéciales visant à accélérer l'égalité ».</a:t>
            </a:r>
            <a:endParaRPr lang="fr-FR"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latin typeface="Calibri" panose="020F0502020204030204" pitchFamily="34" charset="0"/>
            </a:endParaRPr>
          </a:p>
          <a:p>
            <a:endParaRPr lang="fr-FR" noProof="0" dirty="0"/>
          </a:p>
        </p:txBody>
      </p:sp>
      <p:sp>
        <p:nvSpPr>
          <p:cNvPr id="4" name="Espace réservé du numéro de diapositive 3"/>
          <p:cNvSpPr>
            <a:spLocks noGrp="1"/>
          </p:cNvSpPr>
          <p:nvPr>
            <p:ph type="sldNum" sz="quarter" idx="5"/>
          </p:nvPr>
        </p:nvSpPr>
        <p:spPr/>
        <p:txBody>
          <a:bodyPr/>
          <a:lstStyle/>
          <a:p>
            <a:fld id="{EAB2B9DB-FBC6-B244-BCBC-0B6C43B54314}" type="slidenum">
              <a:rPr lang="fr-FR" smtClean="0"/>
              <a:t>6</a:t>
            </a:fld>
            <a:endParaRPr lang="fr-FR"/>
          </a:p>
        </p:txBody>
      </p:sp>
    </p:spTree>
    <p:extLst>
      <p:ext uri="{BB962C8B-B14F-4D97-AF65-F5344CB8AC3E}">
        <p14:creationId xmlns:p14="http://schemas.microsoft.com/office/powerpoint/2010/main" val="203927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buFont typeface="Symbol" panose="05050102010706020507" pitchFamily="18" charset="2"/>
              <a:buNone/>
            </a:pPr>
            <a:r>
              <a:rPr lang="fr-FR" sz="1800" dirty="0">
                <a:latin typeface="Calibri" panose="020F0502020204030204" pitchFamily="34" charset="0"/>
              </a:rPr>
              <a:t>La BSG est incluse dans le cadre de suivi des ODD en tant qu'indicateur 5.c.1, mesurant "la proportion de pays disposant de systèmes permettant de suivre et d'effectuer des allocations publiques en faveur de l'égalité des sexes et de l'autonomisation des femmes". Cet indicateur souligne la nécessité de cadres politiques solides pour l'égalité des sexes, d'outils/instruments pour intégrer le genre dans les systèmes existants de gestion des finances publiques et la transparence des informations budgétaires sur le genre pour une plus grande redevabilité du gouvernement. </a:t>
            </a:r>
          </a:p>
          <a:p>
            <a:pPr algn="just">
              <a:buFont typeface="Symbol" panose="05050102010706020507" pitchFamily="18" charset="2"/>
              <a:buNone/>
            </a:pPr>
            <a:endParaRPr lang="fr-FR" sz="1800" dirty="0">
              <a:solidFill>
                <a:srgbClr val="000000"/>
              </a:solidFill>
              <a:latin typeface="Calibri" panose="020F0502020204030204" pitchFamily="34" charset="0"/>
            </a:endParaRPr>
          </a:p>
          <a:p>
            <a:pPr algn="just">
              <a:buFont typeface="Symbol" panose="05050102010706020507" pitchFamily="18" charset="2"/>
              <a:buNone/>
            </a:pPr>
            <a:r>
              <a:rPr lang="fr-FR" sz="1800" dirty="0">
                <a:solidFill>
                  <a:srgbClr val="000000"/>
                </a:solidFill>
                <a:latin typeface="Calibri" panose="020F0502020204030204" pitchFamily="34" charset="0"/>
              </a:rPr>
              <a:t>En mesurant les efforts déployés par les gouvernements pour mettre en place des systèmes de suivi, l'indicateur fournit des données sur le lien entre les politiques et les lois en matière de genre et le financement nécessaire à leur mise en œuvre. </a:t>
            </a:r>
            <a:endParaRPr lang="fr-FR" sz="1800" dirty="0">
              <a:solidFill>
                <a:prstClr val="black"/>
              </a:solidFill>
              <a:latin typeface="Calibri" panose="020F0502020204030204" pitchFamily="34" charset="0"/>
            </a:endParaRPr>
          </a:p>
          <a:p>
            <a:endParaRPr lang="en-GB" dirty="0"/>
          </a:p>
        </p:txBody>
      </p:sp>
      <p:sp>
        <p:nvSpPr>
          <p:cNvPr id="4" name="Espace réservé du numéro de diapositive 3"/>
          <p:cNvSpPr>
            <a:spLocks noGrp="1"/>
          </p:cNvSpPr>
          <p:nvPr>
            <p:ph type="sldNum" sz="quarter" idx="5"/>
          </p:nvPr>
        </p:nvSpPr>
        <p:spPr/>
        <p:txBody>
          <a:bodyPr/>
          <a:lstStyle/>
          <a:p>
            <a:fld id="{EAB2B9DB-FBC6-B244-BCBC-0B6C43B54314}" type="slidenum">
              <a:rPr lang="fr-FR" smtClean="0"/>
              <a:t>7</a:t>
            </a:fld>
            <a:endParaRPr lang="fr-FR"/>
          </a:p>
        </p:txBody>
      </p:sp>
    </p:spTree>
    <p:extLst>
      <p:ext uri="{BB962C8B-B14F-4D97-AF65-F5344CB8AC3E}">
        <p14:creationId xmlns:p14="http://schemas.microsoft.com/office/powerpoint/2010/main" val="222207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La BSG au Maroc est construite sur 4 fondements, ou “piliers” : </a:t>
            </a:r>
          </a:p>
          <a:p>
            <a:pPr marL="0" marR="0">
              <a:lnSpc>
                <a:spcPct val="107000"/>
              </a:lnSpc>
              <a:spcBef>
                <a:spcPts val="0"/>
              </a:spcBef>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Le premier consiste dans un Cadre Légal propice pour la BSG : avec des réformes juridiques favorables pour l’égalité entre les sexes (Constitution 2011, réforme du Code de la Famille etc.) et également une réforme juridique fondée sur les résultats, c’est à dire, l’adoption d’une Loi Organique relative à la Loi de Finances qui intègre la BSG</a:t>
            </a:r>
          </a:p>
          <a:p>
            <a:pPr marL="0" marR="0">
              <a:lnSpc>
                <a:spcPct val="107000"/>
              </a:lnSpc>
              <a:spcBef>
                <a:spcPts val="0"/>
              </a:spcBef>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Le deuxième pilier est constitué par des politiques publiques qui mettent en œuvre les engagements constitutionnels et légaux envers l’égalité de genre. Le Mar oc dispose d’un Plan Gouvernemental pour l’Egalité (le troisième plan étant en cours de formulation) et des stratégies sectorielles sensibles au genre. </a:t>
            </a:r>
          </a:p>
          <a:p>
            <a:pPr marL="0" marR="0">
              <a:lnSpc>
                <a:spcPct val="107000"/>
              </a:lnSpc>
              <a:spcBef>
                <a:spcPts val="0"/>
              </a:spcBef>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Troisièmement, la BSG est pilotée par des entités institutionnelles dédiées et spécialisés. Bien </a:t>
            </a:r>
            <a:r>
              <a:rPr lang="fr-FR" sz="1800" dirty="0" err="1">
                <a:effectLst/>
                <a:latin typeface="Calibri" panose="020F0502020204030204" pitchFamily="34" charset="0"/>
                <a:ea typeface="Calibri" panose="020F0502020204030204" pitchFamily="34" charset="0"/>
                <a:cs typeface="Arial" panose="020B0604020202020204" pitchFamily="34" charset="0"/>
              </a:rPr>
              <a:t>evidemment</a:t>
            </a:r>
            <a:r>
              <a:rPr lang="fr-FR" sz="1800" dirty="0">
                <a:effectLst/>
                <a:latin typeface="Calibri" panose="020F0502020204030204" pitchFamily="34" charset="0"/>
                <a:ea typeface="Calibri" panose="020F0502020204030204" pitchFamily="34" charset="0"/>
                <a:cs typeface="Arial" panose="020B0604020202020204" pitchFamily="34" charset="0"/>
              </a:rPr>
              <a:t>, le CE-BSG au sein du MEF, mais également par des points focaux BSG / ou points focaux genre au sein des départements ministériels. La coordination est assurée avec la structure en charge de la LOF et les responsables de programmes</a:t>
            </a:r>
          </a:p>
          <a:p>
            <a:pPr marL="0" marR="0">
              <a:lnSpc>
                <a:spcPct val="107000"/>
              </a:lnSpc>
              <a:spcBef>
                <a:spcPts val="0"/>
              </a:spcBef>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Le quatrième pilier consiste dans les outils et processus existants, au sein du processus budgétaire, intégrant la sensibilité genre dans les phases de programmation, de suivi et d’évaluation. Notamment, les Projets de Performance – des outils de programmation – intègrent un focus sur le genre. Le suivi est assuré par les Rapports de Performance, qui présentent les réalisations effectives des programmes. Finalement, le Rapport Genre – présenté avec le Projet de Loi de Finances – analyse l’impact des programmes sensibles au genre. </a:t>
            </a:r>
          </a:p>
          <a:p>
            <a:endParaRPr lang="fr-FR" dirty="0"/>
          </a:p>
        </p:txBody>
      </p:sp>
      <p:sp>
        <p:nvSpPr>
          <p:cNvPr id="4" name="Slide Number Placeholder 3"/>
          <p:cNvSpPr>
            <a:spLocks noGrp="1"/>
          </p:cNvSpPr>
          <p:nvPr>
            <p:ph type="sldNum" sz="quarter" idx="5"/>
          </p:nvPr>
        </p:nvSpPr>
        <p:spPr/>
        <p:txBody>
          <a:bodyPr/>
          <a:lstStyle/>
          <a:p>
            <a:fld id="{EAB2B9DB-FBC6-B244-BCBC-0B6C43B54314}" type="slidenum">
              <a:rPr lang="fr-FR" smtClean="0"/>
              <a:t>8</a:t>
            </a:fld>
            <a:endParaRPr lang="fr-FR"/>
          </a:p>
        </p:txBody>
      </p:sp>
    </p:spTree>
    <p:extLst>
      <p:ext uri="{BB962C8B-B14F-4D97-AF65-F5344CB8AC3E}">
        <p14:creationId xmlns:p14="http://schemas.microsoft.com/office/powerpoint/2010/main" val="329395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5">
                    <a:lumMod val="10000"/>
                  </a:schemeClr>
                </a:solidFill>
                <a:latin typeface="Calibri" panose="020F0502020204030204" pitchFamily="34" charset="0"/>
                <a:cs typeface="Calibri" panose="020F0502020204030204" pitchFamily="34" charset="0"/>
              </a:rPr>
              <a:t>La Loi Organique relative à la Loi de Finances a ancré la BSG au sein du cadre législatif du Maroc. Ceci a assuré une plus forte appropriation institutionnelle et une mise en œuvre des principes de la performance budgétaire sensible au genre par les Départements Ministériels.</a:t>
            </a:r>
            <a:endParaRPr lang="fr-FR" sz="1200" b="1" dirty="0">
              <a:solidFill>
                <a:schemeClr val="accent1">
                  <a:lumMod val="50000"/>
                </a:schemeClr>
              </a:solidFill>
              <a:latin typeface="Calibri" panose="020F0502020204030204" pitchFamily="34" charset="0"/>
              <a:cs typeface="Calibri" panose="020F0502020204030204" pitchFamily="34" charset="0"/>
            </a:endParaRPr>
          </a:p>
          <a:p>
            <a:endParaRPr lang="fr-FR" dirty="0"/>
          </a:p>
          <a:p>
            <a:endParaRPr lang="fr-FR" dirty="0"/>
          </a:p>
          <a:p>
            <a:pPr algn="just">
              <a:buClrTx/>
              <a:buSzPct val="70000"/>
            </a:pPr>
            <a:r>
              <a:rPr lang="en-US" sz="1200" b="1" dirty="0">
                <a:solidFill>
                  <a:schemeClr val="accent5">
                    <a:lumMod val="10000"/>
                  </a:schemeClr>
                </a:solidFill>
                <a:latin typeface="Calibri" panose="020F0502020204030204" pitchFamily="34" charset="0"/>
                <a:cs typeface="Calibri" panose="020F0502020204030204" pitchFamily="34" charset="0"/>
              </a:rPr>
              <a:t>Rapport Budget Genre</a:t>
            </a:r>
          </a:p>
          <a:p>
            <a:pPr algn="just">
              <a:buSzPct val="70000"/>
            </a:pPr>
            <a:r>
              <a:rPr lang="fr-FR" sz="1200" dirty="0">
                <a:solidFill>
                  <a:schemeClr val="accent5">
                    <a:lumMod val="10000"/>
                  </a:schemeClr>
                </a:solidFill>
                <a:latin typeface="Calibri" panose="020F0502020204030204" pitchFamily="34" charset="0"/>
                <a:cs typeface="Calibri" panose="020F0502020204030204" pitchFamily="34" charset="0"/>
              </a:rPr>
              <a:t>Accompagne annuellement le PLF, et présente les objectifs sectoriels en matière d’égalité de genre et les indicateurs de performance sensible au genre. L'objectif principal du RBG est de d’appuyer le Parlement dans le débat budgétaire sur l’égalité, dans le contrôle et l'évaluation des politiques publiques. </a:t>
            </a:r>
          </a:p>
          <a:p>
            <a:pPr algn="just">
              <a:buSzPct val="70000"/>
            </a:pPr>
            <a:endParaRPr lang="fr-FR" sz="1200" dirty="0">
              <a:solidFill>
                <a:schemeClr val="accent5">
                  <a:lumMod val="10000"/>
                </a:schemeClr>
              </a:solidFill>
              <a:latin typeface="Calibri" panose="020F0502020204030204" pitchFamily="34" charset="0"/>
              <a:cs typeface="Calibri" panose="020F0502020204030204" pitchFamily="34" charset="0"/>
            </a:endParaRPr>
          </a:p>
          <a:p>
            <a:pPr algn="just">
              <a:buSzPct val="70000"/>
            </a:pPr>
            <a:endParaRPr lang="fr-FR" sz="1200" dirty="0">
              <a:solidFill>
                <a:schemeClr val="accent5">
                  <a:lumMod val="10000"/>
                </a:schemeClr>
              </a:solidFill>
              <a:latin typeface="Calibri" panose="020F0502020204030204" pitchFamily="34" charset="0"/>
              <a:cs typeface="Calibri" panose="020F0502020204030204" pitchFamily="34" charset="0"/>
            </a:endParaRPr>
          </a:p>
          <a:p>
            <a:pPr algn="just">
              <a:buSzPct val="70000"/>
            </a:pPr>
            <a:endParaRPr lang="fr-FR" sz="1200" dirty="0">
              <a:solidFill>
                <a:schemeClr val="accent5">
                  <a:lumMod val="10000"/>
                </a:schemeClr>
              </a:solidFill>
              <a:latin typeface="Calibri" panose="020F0502020204030204" pitchFamily="34" charset="0"/>
              <a:cs typeface="Calibri" panose="020F0502020204030204" pitchFamily="34" charset="0"/>
            </a:endParaRPr>
          </a:p>
          <a:p>
            <a:pPr algn="just">
              <a:buSzPct val="70000"/>
            </a:pPr>
            <a:r>
              <a:rPr lang="fr-FR" sz="1200" dirty="0">
                <a:solidFill>
                  <a:schemeClr val="accent5">
                    <a:lumMod val="10000"/>
                  </a:schemeClr>
                </a:solidFill>
                <a:latin typeface="Calibri" panose="020F0502020204030204" pitchFamily="34" charset="0"/>
                <a:cs typeface="Calibri" panose="020F0502020204030204" pitchFamily="34" charset="0"/>
              </a:rPr>
              <a:t>Disponibilité et utilisation de </a:t>
            </a:r>
            <a:r>
              <a:rPr lang="fr-FR" sz="1200" b="1" dirty="0">
                <a:solidFill>
                  <a:schemeClr val="accent5">
                    <a:lumMod val="10000"/>
                  </a:schemeClr>
                </a:solidFill>
                <a:latin typeface="Calibri" panose="020F0502020204030204" pitchFamily="34" charset="0"/>
                <a:cs typeface="Calibri" panose="020F0502020204030204" pitchFamily="34" charset="0"/>
              </a:rPr>
              <a:t>données ventilées par sexe </a:t>
            </a:r>
            <a:r>
              <a:rPr lang="fr-FR" sz="1200" dirty="0">
                <a:solidFill>
                  <a:schemeClr val="accent5">
                    <a:lumMod val="10000"/>
                  </a:schemeClr>
                </a:solidFill>
                <a:latin typeface="Calibri" panose="020F0502020204030204" pitchFamily="34" charset="0"/>
                <a:cs typeface="Calibri" panose="020F0502020204030204" pitchFamily="34" charset="0"/>
              </a:rPr>
              <a:t>et </a:t>
            </a:r>
            <a:r>
              <a:rPr lang="fr-FR" sz="1200" b="1" dirty="0">
                <a:solidFill>
                  <a:schemeClr val="accent5">
                    <a:lumMod val="10000"/>
                  </a:schemeClr>
                </a:solidFill>
                <a:latin typeface="Calibri" panose="020F0502020204030204" pitchFamily="34" charset="0"/>
                <a:cs typeface="Calibri" panose="020F0502020204030204" pitchFamily="34" charset="0"/>
              </a:rPr>
              <a:t>de statistiques sur le genre</a:t>
            </a:r>
            <a:r>
              <a:rPr lang="fr-FR" sz="1200" dirty="0">
                <a:solidFill>
                  <a:schemeClr val="accent5">
                    <a:lumMod val="10000"/>
                  </a:schemeClr>
                </a:solidFill>
                <a:latin typeface="Calibri" panose="020F0502020204030204" pitchFamily="34" charset="0"/>
                <a:cs typeface="Calibri" panose="020F0502020204030204" pitchFamily="34" charset="0"/>
              </a:rPr>
              <a:t> :</a:t>
            </a:r>
          </a:p>
          <a:p>
            <a:pPr algn="just">
              <a:buSzPct val="70000"/>
            </a:pPr>
            <a:r>
              <a:rPr lang="fr-FR" sz="1200" dirty="0">
                <a:solidFill>
                  <a:schemeClr val="accent5">
                    <a:lumMod val="10000"/>
                  </a:schemeClr>
                </a:solidFill>
                <a:latin typeface="Calibri" panose="020F0502020204030204" pitchFamily="34" charset="0"/>
                <a:cs typeface="Calibri" panose="020F0502020204030204" pitchFamily="34" charset="0"/>
              </a:rPr>
              <a:t>Le HCP est un partenaire clé d’ONU Femmes, il réalise de multiples enquêtes spécifiques sur des thématiques genre (violences à l’égard des femmes/filles, enquête budget temps...) et produit des données ventilées par sexe.</a:t>
            </a:r>
          </a:p>
          <a:p>
            <a:pPr algn="just">
              <a:buSzPct val="70000"/>
            </a:pPr>
            <a:r>
              <a:rPr lang="fr-FR" sz="1200" dirty="0">
                <a:solidFill>
                  <a:schemeClr val="accent5">
                    <a:lumMod val="10000"/>
                  </a:schemeClr>
                </a:solidFill>
                <a:latin typeface="Calibri" panose="020F0502020204030204" pitchFamily="34" charset="0"/>
                <a:cs typeface="Calibri" panose="020F0502020204030204" pitchFamily="34" charset="0"/>
              </a:rPr>
              <a:t>Elles forment la base pour les </a:t>
            </a:r>
            <a:r>
              <a:rPr lang="fr-FR" sz="1200" b="1" dirty="0">
                <a:solidFill>
                  <a:schemeClr val="accent5">
                    <a:lumMod val="10000"/>
                  </a:schemeClr>
                </a:solidFill>
                <a:latin typeface="Calibri" panose="020F0502020204030204" pitchFamily="34" charset="0"/>
                <a:cs typeface="Calibri" panose="020F0502020204030204" pitchFamily="34" charset="0"/>
              </a:rPr>
              <a:t>analyses genre sectorielles </a:t>
            </a:r>
            <a:r>
              <a:rPr lang="fr-FR" sz="1200" dirty="0">
                <a:solidFill>
                  <a:schemeClr val="accent5">
                    <a:lumMod val="10000"/>
                  </a:schemeClr>
                </a:solidFill>
                <a:latin typeface="Calibri" panose="020F0502020204030204" pitchFamily="34" charset="0"/>
                <a:cs typeface="Calibri" panose="020F0502020204030204" pitchFamily="34" charset="0"/>
              </a:rPr>
              <a:t>informant la planification et programmation.</a:t>
            </a:r>
            <a:endParaRPr lang="en-US" sz="1200" dirty="0">
              <a:solidFill>
                <a:schemeClr val="accent5">
                  <a:lumMod val="10000"/>
                </a:schemeClr>
              </a:solidFill>
              <a:latin typeface="Calibri" panose="020F0502020204030204" pitchFamily="34" charset="0"/>
              <a:cs typeface="Calibri" panose="020F0502020204030204" pitchFamily="34" charset="0"/>
            </a:endParaRPr>
          </a:p>
          <a:p>
            <a:pPr algn="just">
              <a:buSzPct val="70000"/>
            </a:pPr>
            <a:endParaRPr lang="en-US" sz="1200" dirty="0">
              <a:solidFill>
                <a:schemeClr val="accent5">
                  <a:lumMod val="10000"/>
                </a:schemeClr>
              </a:solidFill>
              <a:latin typeface="Calibri" panose="020F0502020204030204" pitchFamily="34" charset="0"/>
              <a:cs typeface="Calibri" panose="020F0502020204030204" pitchFamily="34" charset="0"/>
            </a:endParaRPr>
          </a:p>
          <a:p>
            <a:endParaRPr lang="fr-FR" dirty="0"/>
          </a:p>
        </p:txBody>
      </p:sp>
      <p:sp>
        <p:nvSpPr>
          <p:cNvPr id="4" name="Slide Number Placeholder 3"/>
          <p:cNvSpPr>
            <a:spLocks noGrp="1"/>
          </p:cNvSpPr>
          <p:nvPr>
            <p:ph type="sldNum" sz="quarter" idx="5"/>
          </p:nvPr>
        </p:nvSpPr>
        <p:spPr/>
        <p:txBody>
          <a:bodyPr/>
          <a:lstStyle/>
          <a:p>
            <a:pPr>
              <a:defRPr/>
            </a:pPr>
            <a:fld id="{1140AE12-21D8-40E9-9950-CDA28B7F5EE9}" type="slidenum">
              <a:rPr lang="en-US" altLang="fr-FR" smtClean="0"/>
              <a:pPr>
                <a:defRPr/>
              </a:pPr>
              <a:t>9</a:t>
            </a:fld>
            <a:endParaRPr lang="en-US" altLang="fr-FR"/>
          </a:p>
        </p:txBody>
      </p:sp>
    </p:spTree>
    <p:extLst>
      <p:ext uri="{BB962C8B-B14F-4D97-AF65-F5344CB8AC3E}">
        <p14:creationId xmlns:p14="http://schemas.microsoft.com/office/powerpoint/2010/main" val="161808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5">
                    <a:lumMod val="10000"/>
                  </a:schemeClr>
                </a:solidFill>
                <a:latin typeface="Calibri" panose="020F0502020204030204" pitchFamily="34" charset="0"/>
                <a:cs typeface="Calibri" panose="020F0502020204030204" pitchFamily="34" charset="0"/>
              </a:rPr>
              <a:t>La Loi Organique relative à la Loi de Finances a ancré la BSG au sein du cadre législatif du Maroc. Ceci a assuré une plus forte appropriation institutionnelle et une mise en œuvre des principes de la performance budgétaire sensible au genre par les Départements Ministériels.</a:t>
            </a:r>
            <a:endParaRPr lang="fr-FR" sz="1200" b="1" dirty="0">
              <a:solidFill>
                <a:schemeClr val="accent1">
                  <a:lumMod val="50000"/>
                </a:schemeClr>
              </a:solidFill>
              <a:latin typeface="Calibri" panose="020F0502020204030204" pitchFamily="34" charset="0"/>
              <a:cs typeface="Calibri" panose="020F0502020204030204" pitchFamily="34" charset="0"/>
            </a:endParaRPr>
          </a:p>
          <a:p>
            <a:endParaRPr lang="fr-FR" dirty="0"/>
          </a:p>
          <a:p>
            <a:endParaRPr lang="fr-FR" dirty="0"/>
          </a:p>
          <a:p>
            <a:pPr algn="just">
              <a:buClrTx/>
              <a:buSzPct val="70000"/>
            </a:pPr>
            <a:r>
              <a:rPr lang="en-US" sz="1200" b="1" dirty="0">
                <a:solidFill>
                  <a:schemeClr val="accent5">
                    <a:lumMod val="10000"/>
                  </a:schemeClr>
                </a:solidFill>
                <a:latin typeface="Calibri" panose="020F0502020204030204" pitchFamily="34" charset="0"/>
                <a:cs typeface="Calibri" panose="020F0502020204030204" pitchFamily="34" charset="0"/>
              </a:rPr>
              <a:t>Rapport Budget Genre</a:t>
            </a:r>
          </a:p>
          <a:p>
            <a:pPr algn="just">
              <a:buSzPct val="70000"/>
            </a:pPr>
            <a:r>
              <a:rPr lang="fr-FR" sz="1200" dirty="0">
                <a:solidFill>
                  <a:schemeClr val="accent5">
                    <a:lumMod val="10000"/>
                  </a:schemeClr>
                </a:solidFill>
                <a:latin typeface="Calibri" panose="020F0502020204030204" pitchFamily="34" charset="0"/>
                <a:cs typeface="Calibri" panose="020F0502020204030204" pitchFamily="34" charset="0"/>
              </a:rPr>
              <a:t>Accompagne annuellement le PLF, et présente les objectifs sectoriels en matière d’égalité de genre et les indicateurs de performance sensible au genre. L'objectif principal du RBG est de d’appuyer le Parlement dans le débat budgétaire sur l’égalité, dans le contrôle et l'évaluation des politiques publiques. </a:t>
            </a:r>
          </a:p>
          <a:p>
            <a:pPr algn="just">
              <a:buSzPct val="70000"/>
            </a:pPr>
            <a:endParaRPr lang="fr-FR" sz="1200" dirty="0">
              <a:solidFill>
                <a:schemeClr val="accent5">
                  <a:lumMod val="10000"/>
                </a:schemeClr>
              </a:solidFill>
              <a:latin typeface="Calibri" panose="020F0502020204030204" pitchFamily="34" charset="0"/>
              <a:cs typeface="Calibri" panose="020F0502020204030204" pitchFamily="34" charset="0"/>
            </a:endParaRPr>
          </a:p>
          <a:p>
            <a:pPr algn="just">
              <a:buSzPct val="70000"/>
            </a:pPr>
            <a:endParaRPr lang="fr-FR" sz="1200" dirty="0">
              <a:solidFill>
                <a:schemeClr val="accent5">
                  <a:lumMod val="10000"/>
                </a:schemeClr>
              </a:solidFill>
              <a:latin typeface="Calibri" panose="020F0502020204030204" pitchFamily="34" charset="0"/>
              <a:cs typeface="Calibri" panose="020F0502020204030204" pitchFamily="34" charset="0"/>
            </a:endParaRPr>
          </a:p>
          <a:p>
            <a:pPr algn="just">
              <a:buSzPct val="70000"/>
            </a:pPr>
            <a:endParaRPr lang="fr-FR" sz="1200" dirty="0">
              <a:solidFill>
                <a:schemeClr val="accent5">
                  <a:lumMod val="10000"/>
                </a:schemeClr>
              </a:solidFill>
              <a:latin typeface="Calibri" panose="020F0502020204030204" pitchFamily="34" charset="0"/>
              <a:cs typeface="Calibri" panose="020F0502020204030204" pitchFamily="34" charset="0"/>
            </a:endParaRPr>
          </a:p>
          <a:p>
            <a:pPr algn="just">
              <a:buSzPct val="70000"/>
            </a:pPr>
            <a:r>
              <a:rPr lang="fr-FR" sz="1200" dirty="0">
                <a:solidFill>
                  <a:schemeClr val="accent5">
                    <a:lumMod val="10000"/>
                  </a:schemeClr>
                </a:solidFill>
                <a:latin typeface="Calibri" panose="020F0502020204030204" pitchFamily="34" charset="0"/>
                <a:cs typeface="Calibri" panose="020F0502020204030204" pitchFamily="34" charset="0"/>
              </a:rPr>
              <a:t>Disponibilité et utilisation de </a:t>
            </a:r>
            <a:r>
              <a:rPr lang="fr-FR" sz="1200" b="1" dirty="0">
                <a:solidFill>
                  <a:schemeClr val="accent5">
                    <a:lumMod val="10000"/>
                  </a:schemeClr>
                </a:solidFill>
                <a:latin typeface="Calibri" panose="020F0502020204030204" pitchFamily="34" charset="0"/>
                <a:cs typeface="Calibri" panose="020F0502020204030204" pitchFamily="34" charset="0"/>
              </a:rPr>
              <a:t>données ventilées par sexe </a:t>
            </a:r>
            <a:r>
              <a:rPr lang="fr-FR" sz="1200" dirty="0">
                <a:solidFill>
                  <a:schemeClr val="accent5">
                    <a:lumMod val="10000"/>
                  </a:schemeClr>
                </a:solidFill>
                <a:latin typeface="Calibri" panose="020F0502020204030204" pitchFamily="34" charset="0"/>
                <a:cs typeface="Calibri" panose="020F0502020204030204" pitchFamily="34" charset="0"/>
              </a:rPr>
              <a:t>et </a:t>
            </a:r>
            <a:r>
              <a:rPr lang="fr-FR" sz="1200" b="1" dirty="0">
                <a:solidFill>
                  <a:schemeClr val="accent5">
                    <a:lumMod val="10000"/>
                  </a:schemeClr>
                </a:solidFill>
                <a:latin typeface="Calibri" panose="020F0502020204030204" pitchFamily="34" charset="0"/>
                <a:cs typeface="Calibri" panose="020F0502020204030204" pitchFamily="34" charset="0"/>
              </a:rPr>
              <a:t>de statistiques sur le genre</a:t>
            </a:r>
            <a:r>
              <a:rPr lang="fr-FR" sz="1200" dirty="0">
                <a:solidFill>
                  <a:schemeClr val="accent5">
                    <a:lumMod val="10000"/>
                  </a:schemeClr>
                </a:solidFill>
                <a:latin typeface="Calibri" panose="020F0502020204030204" pitchFamily="34" charset="0"/>
                <a:cs typeface="Calibri" panose="020F0502020204030204" pitchFamily="34" charset="0"/>
              </a:rPr>
              <a:t> :</a:t>
            </a:r>
          </a:p>
          <a:p>
            <a:pPr algn="just">
              <a:buSzPct val="70000"/>
            </a:pPr>
            <a:r>
              <a:rPr lang="fr-FR" sz="1200" dirty="0">
                <a:solidFill>
                  <a:schemeClr val="accent5">
                    <a:lumMod val="10000"/>
                  </a:schemeClr>
                </a:solidFill>
                <a:latin typeface="Calibri" panose="020F0502020204030204" pitchFamily="34" charset="0"/>
                <a:cs typeface="Calibri" panose="020F0502020204030204" pitchFamily="34" charset="0"/>
              </a:rPr>
              <a:t>Le HCP est un partenaire clé d’ONU Femmes, il réalise de multiples enquêtes spécifiques sur des thématiques genre (violences à l’égard des femmes/filles, enquête budget temps...) et produit des données ventilées par sexe.</a:t>
            </a:r>
          </a:p>
          <a:p>
            <a:pPr algn="just">
              <a:buSzPct val="70000"/>
            </a:pPr>
            <a:r>
              <a:rPr lang="fr-FR" sz="1200" dirty="0">
                <a:solidFill>
                  <a:schemeClr val="accent5">
                    <a:lumMod val="10000"/>
                  </a:schemeClr>
                </a:solidFill>
                <a:latin typeface="Calibri" panose="020F0502020204030204" pitchFamily="34" charset="0"/>
                <a:cs typeface="Calibri" panose="020F0502020204030204" pitchFamily="34" charset="0"/>
              </a:rPr>
              <a:t>Elles forment la base pour les </a:t>
            </a:r>
            <a:r>
              <a:rPr lang="fr-FR" sz="1200" b="1" dirty="0">
                <a:solidFill>
                  <a:schemeClr val="accent5">
                    <a:lumMod val="10000"/>
                  </a:schemeClr>
                </a:solidFill>
                <a:latin typeface="Calibri" panose="020F0502020204030204" pitchFamily="34" charset="0"/>
                <a:cs typeface="Calibri" panose="020F0502020204030204" pitchFamily="34" charset="0"/>
              </a:rPr>
              <a:t>analyses genre sectorielles </a:t>
            </a:r>
            <a:r>
              <a:rPr lang="fr-FR" sz="1200" dirty="0">
                <a:solidFill>
                  <a:schemeClr val="accent5">
                    <a:lumMod val="10000"/>
                  </a:schemeClr>
                </a:solidFill>
                <a:latin typeface="Calibri" panose="020F0502020204030204" pitchFamily="34" charset="0"/>
                <a:cs typeface="Calibri" panose="020F0502020204030204" pitchFamily="34" charset="0"/>
              </a:rPr>
              <a:t>informant la planification et programmation.</a:t>
            </a:r>
            <a:endParaRPr lang="en-US" sz="1200" dirty="0">
              <a:solidFill>
                <a:schemeClr val="accent5">
                  <a:lumMod val="10000"/>
                </a:schemeClr>
              </a:solidFill>
              <a:latin typeface="Calibri" panose="020F0502020204030204" pitchFamily="34" charset="0"/>
              <a:cs typeface="Calibri" panose="020F0502020204030204" pitchFamily="34" charset="0"/>
            </a:endParaRPr>
          </a:p>
          <a:p>
            <a:pPr algn="just">
              <a:buSzPct val="70000"/>
            </a:pPr>
            <a:endParaRPr lang="en-US" sz="1200" dirty="0">
              <a:solidFill>
                <a:schemeClr val="accent5">
                  <a:lumMod val="10000"/>
                </a:schemeClr>
              </a:solidFill>
              <a:latin typeface="Calibri" panose="020F0502020204030204" pitchFamily="34" charset="0"/>
              <a:cs typeface="Calibri" panose="020F0502020204030204" pitchFamily="34" charset="0"/>
            </a:endParaRPr>
          </a:p>
          <a:p>
            <a:endParaRPr lang="fr-FR" dirty="0"/>
          </a:p>
        </p:txBody>
      </p:sp>
      <p:sp>
        <p:nvSpPr>
          <p:cNvPr id="4" name="Slide Number Placeholder 3"/>
          <p:cNvSpPr>
            <a:spLocks noGrp="1"/>
          </p:cNvSpPr>
          <p:nvPr>
            <p:ph type="sldNum" sz="quarter" idx="5"/>
          </p:nvPr>
        </p:nvSpPr>
        <p:spPr/>
        <p:txBody>
          <a:bodyPr/>
          <a:lstStyle/>
          <a:p>
            <a:pPr>
              <a:defRPr/>
            </a:pPr>
            <a:fld id="{1140AE12-21D8-40E9-9950-CDA28B7F5EE9}" type="slidenum">
              <a:rPr lang="en-US" altLang="fr-FR" smtClean="0"/>
              <a:pPr>
                <a:defRPr/>
              </a:pPr>
              <a:t>10</a:t>
            </a:fld>
            <a:endParaRPr lang="en-US" altLang="fr-FR"/>
          </a:p>
        </p:txBody>
      </p:sp>
    </p:spTree>
    <p:extLst>
      <p:ext uri="{BB962C8B-B14F-4D97-AF65-F5344CB8AC3E}">
        <p14:creationId xmlns:p14="http://schemas.microsoft.com/office/powerpoint/2010/main" val="7640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ft Picture-Right Title w/sub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54872" y="1453831"/>
            <a:ext cx="4032570" cy="1120300"/>
          </a:xfrm>
        </p:spPr>
        <p:txBody>
          <a:bodyPr lIns="0" tIns="0" rIns="0" bIns="0" anchor="t" anchorCtr="0">
            <a:noAutofit/>
          </a:bodyPr>
          <a:lstStyle>
            <a:lvl1pPr algn="ctr">
              <a:defRPr sz="4800" cap="all" baseline="0"/>
            </a:lvl1pPr>
          </a:lstStyle>
          <a:p>
            <a:r>
              <a:rPr lang="en-US" dirty="0"/>
              <a:t>Click to edit text here</a:t>
            </a:r>
          </a:p>
        </p:txBody>
      </p:sp>
      <p:sp>
        <p:nvSpPr>
          <p:cNvPr id="3" name="Subtitle 2"/>
          <p:cNvSpPr>
            <a:spLocks noGrp="1"/>
          </p:cNvSpPr>
          <p:nvPr>
            <p:ph type="subTitle" idx="1" hasCustomPrompt="1"/>
          </p:nvPr>
        </p:nvSpPr>
        <p:spPr>
          <a:xfrm>
            <a:off x="4572000" y="3322101"/>
            <a:ext cx="4572000" cy="624900"/>
          </a:xfrm>
        </p:spPr>
        <p:txBody>
          <a:bodyPr>
            <a:noAutofit/>
          </a:bodyPr>
          <a:lstStyle>
            <a:lvl1pPr marL="0" indent="0" algn="ctr">
              <a:buNone/>
              <a:defRPr sz="2400" b="1" i="0" cap="all" baseline="0">
                <a:solidFill>
                  <a:srgbClr val="0397D6"/>
                </a:solidFill>
                <a:latin typeface="Bebas Neue" panose="020B0606020202050201"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b="1" i="0" baseline="0" dirty="0">
                <a:latin typeface="Bebas Neue" panose="020B0606020202050201" pitchFamily="34" charset="77"/>
              </a:rPr>
              <a:t>SUBTITLE GOES HERE</a:t>
            </a:r>
            <a:endParaRPr lang="en-US" dirty="0"/>
          </a:p>
        </p:txBody>
      </p:sp>
      <p:sp>
        <p:nvSpPr>
          <p:cNvPr id="6" name="Slide Number Placeholder 5"/>
          <p:cNvSpPr>
            <a:spLocks noGrp="1"/>
          </p:cNvSpPr>
          <p:nvPr>
            <p:ph type="sldNum" sz="quarter" idx="12"/>
          </p:nvPr>
        </p:nvSpPr>
        <p:spPr>
          <a:xfrm>
            <a:off x="7709770" y="4732210"/>
            <a:ext cx="1276348" cy="274097"/>
          </a:xfrm>
        </p:spPr>
        <p:txBody>
          <a:bodyPr/>
          <a:lstStyle/>
          <a:p>
            <a:fld id="{9042216E-FA35-D94B-A568-9E46598F5723}" type="slidenum">
              <a:rPr lang="en-US" smtClean="0"/>
              <a:t>‹#›</a:t>
            </a:fld>
            <a:endParaRPr lang="en-US"/>
          </a:p>
        </p:txBody>
      </p:sp>
      <p:sp>
        <p:nvSpPr>
          <p:cNvPr id="8" name="Picture Placeholder 7">
            <a:extLst>
              <a:ext uri="{FF2B5EF4-FFF2-40B4-BE49-F238E27FC236}">
                <a16:creationId xmlns:a16="http://schemas.microsoft.com/office/drawing/2014/main" id="{4F3F8924-5407-A442-A60F-154534059CC4}"/>
              </a:ext>
            </a:extLst>
          </p:cNvPr>
          <p:cNvSpPr>
            <a:spLocks noGrp="1"/>
          </p:cNvSpPr>
          <p:nvPr>
            <p:ph type="pic" sz="quarter" idx="13"/>
          </p:nvPr>
        </p:nvSpPr>
        <p:spPr>
          <a:xfrm>
            <a:off x="0" y="0"/>
            <a:ext cx="4572000" cy="5148263"/>
          </a:xfrm>
        </p:spPr>
        <p:txBody>
          <a:bodyPr/>
          <a:lstStyle/>
          <a:p>
            <a:r>
              <a:rPr lang="en-US"/>
              <a:t>Click icon to add picture</a:t>
            </a:r>
          </a:p>
        </p:txBody>
      </p:sp>
      <p:sp>
        <p:nvSpPr>
          <p:cNvPr id="5" name="Text Placeholder 4">
            <a:extLst>
              <a:ext uri="{FF2B5EF4-FFF2-40B4-BE49-F238E27FC236}">
                <a16:creationId xmlns:a16="http://schemas.microsoft.com/office/drawing/2014/main" id="{37E8044E-66C4-D948-95CC-229B479A2F11}"/>
              </a:ext>
            </a:extLst>
          </p:cNvPr>
          <p:cNvSpPr>
            <a:spLocks noGrp="1"/>
          </p:cNvSpPr>
          <p:nvPr>
            <p:ph type="body" sz="quarter" idx="14" hasCustomPrompt="1"/>
          </p:nvPr>
        </p:nvSpPr>
        <p:spPr>
          <a:xfrm>
            <a:off x="4762499" y="4732338"/>
            <a:ext cx="2408652" cy="274637"/>
          </a:xfrm>
        </p:spPr>
        <p:txBody>
          <a:bodyPr lIns="0" tIns="0" rIns="0" bIns="0" anchor="b" anchorCtr="0">
            <a:norm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latin typeface="Arial" panose="020B0604020202020204" pitchFamily="34" charset="0"/>
              </a:rPr>
              <a:t>Photo | UN Women/Photographer name</a:t>
            </a:r>
            <a:endParaRPr lang="en-US" dirty="0"/>
          </a:p>
        </p:txBody>
      </p:sp>
    </p:spTree>
    <p:extLst>
      <p:ext uri="{BB962C8B-B14F-4D97-AF65-F5344CB8AC3E}">
        <p14:creationId xmlns:p14="http://schemas.microsoft.com/office/powerpoint/2010/main" val="160104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655" y="203200"/>
            <a:ext cx="7691160" cy="701676"/>
          </a:xfrm>
        </p:spPr>
        <p:txBody>
          <a:bodyPr>
            <a:noAutofit/>
          </a:bodyPr>
          <a:lstStyle>
            <a:lvl1pPr>
              <a:defRPr cap="all" baseline="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1045698" y="1744394"/>
            <a:ext cx="7090117" cy="2930019"/>
          </a:xfrm>
        </p:spPr>
        <p:txBody>
          <a:bodyPr>
            <a:noAutofit/>
          </a:bodyPr>
          <a:lstStyle>
            <a:lvl1pPr marL="171450" indent="-171450">
              <a:lnSpc>
                <a:spcPct val="100000"/>
              </a:lnSpc>
              <a:spcAft>
                <a:spcPts val="1000"/>
              </a:spcAft>
              <a:buFont typeface="Arial" panose="020B0604020202020204" pitchFamily="34" charset="0"/>
              <a:buChar char="•"/>
              <a:defRPr/>
            </a:lvl1pPr>
          </a:lstStyle>
          <a:p>
            <a:pPr lvl="0"/>
            <a:r>
              <a:rPr lang="en-US" dirty="0"/>
              <a:t>Click to add text</a:t>
            </a:r>
          </a:p>
          <a:p>
            <a:pPr lvl="0"/>
            <a:endParaRPr lang="en-US" dirty="0"/>
          </a:p>
          <a:p>
            <a:pPr lvl="0"/>
            <a:endParaRPr lang="en-US" dirty="0"/>
          </a:p>
          <a:p>
            <a:pPr lvl="0"/>
            <a:endParaRPr lang="en-US" dirty="0"/>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p:nvPr>
        </p:nvSpPr>
        <p:spPr>
          <a:xfrm>
            <a:off x="750276" y="904876"/>
            <a:ext cx="7385539" cy="839518"/>
          </a:xfrm>
        </p:spPr>
        <p:txBody>
          <a:bodyPr>
            <a:noAutofit/>
          </a:bodyPr>
          <a:lstStyle>
            <a:lvl1pPr marL="0" indent="0">
              <a:buNone/>
              <a:defRPr sz="1300" b="0" i="1" baseline="0">
                <a:solidFill>
                  <a:srgbClr val="0397D6"/>
                </a:solidFill>
              </a:defRPr>
            </a:lvl1pPr>
          </a:lstStyle>
          <a:p>
            <a:pPr lvl="0"/>
            <a:endParaRPr lang="en-US" dirty="0"/>
          </a:p>
        </p:txBody>
      </p:sp>
    </p:spTree>
    <p:extLst>
      <p:ext uri="{BB962C8B-B14F-4D97-AF65-F5344CB8AC3E}">
        <p14:creationId xmlns:p14="http://schemas.microsoft.com/office/powerpoint/2010/main" val="195528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photo-text on bottom">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9161" y="4081345"/>
            <a:ext cx="5475250" cy="650865"/>
          </a:xfrm>
        </p:spPr>
        <p:txBody>
          <a:bodyPr>
            <a:noAutofit/>
          </a:bodyPr>
          <a:lstStyle>
            <a:lvl1pPr marL="0" indent="0" algn="ctr">
              <a:buNone/>
              <a:defRPr sz="18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Picture Placeholder 4">
            <a:extLst>
              <a:ext uri="{FF2B5EF4-FFF2-40B4-BE49-F238E27FC236}">
                <a16:creationId xmlns:a16="http://schemas.microsoft.com/office/drawing/2014/main" id="{CCEFC604-40AC-6745-83EC-DBB9CD58F8AC}"/>
              </a:ext>
            </a:extLst>
          </p:cNvPr>
          <p:cNvSpPr>
            <a:spLocks noGrp="1"/>
          </p:cNvSpPr>
          <p:nvPr>
            <p:ph type="pic" sz="quarter" idx="13"/>
          </p:nvPr>
        </p:nvSpPr>
        <p:spPr>
          <a:xfrm>
            <a:off x="0" y="0"/>
            <a:ext cx="9144000" cy="3868738"/>
          </a:xfrm>
        </p:spPr>
        <p:txBody>
          <a:bodyPr/>
          <a:lstStyle/>
          <a:p>
            <a:r>
              <a:rPr lang="en-US"/>
              <a:t>Click icon to add picture</a:t>
            </a:r>
          </a:p>
        </p:txBody>
      </p:sp>
      <p:sp>
        <p:nvSpPr>
          <p:cNvPr id="8" name="Text Placeholder 7">
            <a:extLst>
              <a:ext uri="{FF2B5EF4-FFF2-40B4-BE49-F238E27FC236}">
                <a16:creationId xmlns:a16="http://schemas.microsoft.com/office/drawing/2014/main" id="{B01767B5-2505-3B46-879C-429EA4D0E1AE}"/>
              </a:ext>
            </a:extLst>
          </p:cNvPr>
          <p:cNvSpPr>
            <a:spLocks noGrp="1"/>
          </p:cNvSpPr>
          <p:nvPr>
            <p:ph type="body" sz="quarter" idx="14" hasCustomPrompt="1"/>
          </p:nvPr>
        </p:nvSpPr>
        <p:spPr>
          <a:xfrm>
            <a:off x="188913" y="4929188"/>
            <a:ext cx="1695450" cy="155575"/>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Tree>
    <p:extLst>
      <p:ext uri="{BB962C8B-B14F-4D97-AF65-F5344CB8AC3E}">
        <p14:creationId xmlns:p14="http://schemas.microsoft.com/office/powerpoint/2010/main" val="199420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s with photo">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043754" y="1419875"/>
            <a:ext cx="3736758" cy="2033263"/>
          </a:xfrm>
        </p:spPr>
        <p:txBody>
          <a:bodyPr/>
          <a:lstStyle>
            <a:lvl1pPr marL="0" indent="0">
              <a:lnSpc>
                <a:spcPct val="120000"/>
              </a:lnSpc>
              <a:spcBef>
                <a:spcPts val="750"/>
              </a:spcBef>
              <a:buNone/>
              <a:defRPr sz="1800" baseline="0"/>
            </a:lvl1pPr>
          </a:lstStyle>
          <a:p>
            <a:pPr lvl="0"/>
            <a:r>
              <a:rPr lang="en-US" dirty="0"/>
              <a:t>Click to add a quote.</a:t>
            </a:r>
          </a:p>
        </p:txBody>
      </p:sp>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sp>
        <p:nvSpPr>
          <p:cNvPr id="6" name="Picture Placeholder 5">
            <a:extLst>
              <a:ext uri="{FF2B5EF4-FFF2-40B4-BE49-F238E27FC236}">
                <a16:creationId xmlns:a16="http://schemas.microsoft.com/office/drawing/2014/main" id="{2371B51B-AC04-3F4D-A2A6-78C6FB813997}"/>
              </a:ext>
            </a:extLst>
          </p:cNvPr>
          <p:cNvSpPr>
            <a:spLocks noGrp="1"/>
          </p:cNvSpPr>
          <p:nvPr>
            <p:ph type="pic" sz="quarter" idx="13" hasCustomPrompt="1"/>
          </p:nvPr>
        </p:nvSpPr>
        <p:spPr>
          <a:xfrm>
            <a:off x="0" y="0"/>
            <a:ext cx="4572000" cy="5148263"/>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r>
              <a:rPr lang="en-US"/>
              <a:t>Click icon to add a photo</a:t>
            </a:r>
          </a:p>
        </p:txBody>
      </p:sp>
      <p:pic>
        <p:nvPicPr>
          <p:cNvPr id="15" name="Picture 14" descr="A picture containing clock, meter&#10;&#10;Description automatically generated">
            <a:extLst>
              <a:ext uri="{FF2B5EF4-FFF2-40B4-BE49-F238E27FC236}">
                <a16:creationId xmlns:a16="http://schemas.microsoft.com/office/drawing/2014/main" id="{309811E0-9C9A-7841-B5E1-79C652C904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77271" y="759730"/>
            <a:ext cx="457200" cy="457200"/>
          </a:xfrm>
          <a:prstGeom prst="rect">
            <a:avLst/>
          </a:prstGeom>
        </p:spPr>
      </p:pic>
      <p:pic>
        <p:nvPicPr>
          <p:cNvPr id="17" name="Picture 16" descr="A picture containing clock&#10;&#10;Description automatically generated">
            <a:extLst>
              <a:ext uri="{FF2B5EF4-FFF2-40B4-BE49-F238E27FC236}">
                <a16:creationId xmlns:a16="http://schemas.microsoft.com/office/drawing/2014/main" id="{8F7BC69F-CA4C-6D49-8F60-96EC63A33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77271" y="3524034"/>
            <a:ext cx="457200" cy="457200"/>
          </a:xfrm>
          <a:prstGeom prst="rect">
            <a:avLst/>
          </a:prstGeom>
        </p:spPr>
      </p:pic>
      <p:sp>
        <p:nvSpPr>
          <p:cNvPr id="19" name="Text Placeholder 18">
            <a:extLst>
              <a:ext uri="{FF2B5EF4-FFF2-40B4-BE49-F238E27FC236}">
                <a16:creationId xmlns:a16="http://schemas.microsoft.com/office/drawing/2014/main" id="{25DBECF5-338E-BD46-8710-649705B281C0}"/>
              </a:ext>
            </a:extLst>
          </p:cNvPr>
          <p:cNvSpPr>
            <a:spLocks noGrp="1"/>
          </p:cNvSpPr>
          <p:nvPr>
            <p:ph type="body" sz="quarter" idx="14" hasCustomPrompt="1"/>
          </p:nvPr>
        </p:nvSpPr>
        <p:spPr>
          <a:xfrm>
            <a:off x="5043754" y="4076112"/>
            <a:ext cx="2933059" cy="624842"/>
          </a:xfrm>
        </p:spPr>
        <p:txBody>
          <a:bodyPr>
            <a:noAutofit/>
          </a:bodyPr>
          <a:lstStyle>
            <a:lvl1pPr marL="0" indent="0">
              <a:lnSpc>
                <a:spcPct val="100000"/>
              </a:lnSpc>
              <a:spcBef>
                <a:spcPts val="150"/>
              </a:spcBef>
              <a:buNone/>
              <a:defRPr sz="1500" b="1" i="0" baseline="0">
                <a:solidFill>
                  <a:srgbClr val="0397D6"/>
                </a:solidFill>
              </a:defRPr>
            </a:lvl1pPr>
          </a:lstStyle>
          <a:p>
            <a:pPr lvl="0"/>
            <a:r>
              <a:rPr lang="en-US" dirty="0"/>
              <a:t>Name</a:t>
            </a:r>
          </a:p>
          <a:p>
            <a:pPr lvl="0"/>
            <a:r>
              <a:rPr lang="en-US" dirty="0"/>
              <a:t>Title</a:t>
            </a:r>
          </a:p>
          <a:p>
            <a:pPr lvl="0"/>
            <a:endParaRPr lang="en-US" dirty="0"/>
          </a:p>
          <a:p>
            <a:pPr lvl="0"/>
            <a:endParaRPr lang="en-US" dirty="0"/>
          </a:p>
        </p:txBody>
      </p:sp>
      <p:sp>
        <p:nvSpPr>
          <p:cNvPr id="9" name="Text Placeholder 18">
            <a:extLst>
              <a:ext uri="{FF2B5EF4-FFF2-40B4-BE49-F238E27FC236}">
                <a16:creationId xmlns:a16="http://schemas.microsoft.com/office/drawing/2014/main" id="{258F7B9C-1602-764F-B6D9-78608B4EC745}"/>
              </a:ext>
            </a:extLst>
          </p:cNvPr>
          <p:cNvSpPr>
            <a:spLocks noGrp="1"/>
          </p:cNvSpPr>
          <p:nvPr>
            <p:ph type="body" sz="quarter" idx="16" hasCustomPrompt="1"/>
          </p:nvPr>
        </p:nvSpPr>
        <p:spPr>
          <a:xfrm>
            <a:off x="5043754" y="4848225"/>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dirty="0"/>
              <a:t>Photo | UN Women/Photographer name</a:t>
            </a:r>
          </a:p>
        </p:txBody>
      </p:sp>
    </p:spTree>
    <p:extLst>
      <p:ext uri="{BB962C8B-B14F-4D97-AF65-F5344CB8AC3E}">
        <p14:creationId xmlns:p14="http://schemas.microsoft.com/office/powerpoint/2010/main" val="1499261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 without photo">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703621" y="1419875"/>
            <a:ext cx="3736758" cy="2033263"/>
          </a:xfrm>
        </p:spPr>
        <p:txBody>
          <a:bodyPr/>
          <a:lstStyle>
            <a:lvl1pPr marL="0" indent="0" algn="ctr">
              <a:lnSpc>
                <a:spcPct val="120000"/>
              </a:lnSpc>
              <a:spcBef>
                <a:spcPts val="750"/>
              </a:spcBef>
              <a:buNone/>
              <a:defRPr sz="1800" baseline="0"/>
            </a:lvl1pPr>
          </a:lstStyle>
          <a:p>
            <a:pPr lvl="0"/>
            <a:r>
              <a:rPr lang="en-US" dirty="0"/>
              <a:t>Click to add a quote.</a:t>
            </a:r>
          </a:p>
        </p:txBody>
      </p:sp>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pic>
        <p:nvPicPr>
          <p:cNvPr id="15" name="Picture 14" descr="A picture containing clock, meter&#10;&#10;Description automatically generated">
            <a:extLst>
              <a:ext uri="{FF2B5EF4-FFF2-40B4-BE49-F238E27FC236}">
                <a16:creationId xmlns:a16="http://schemas.microsoft.com/office/drawing/2014/main" id="{309811E0-9C9A-7841-B5E1-79C652C904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75145" y="759730"/>
            <a:ext cx="457200" cy="457200"/>
          </a:xfrm>
          <a:prstGeom prst="rect">
            <a:avLst/>
          </a:prstGeom>
        </p:spPr>
      </p:pic>
      <p:pic>
        <p:nvPicPr>
          <p:cNvPr id="17" name="Picture 16" descr="A picture containing clock&#10;&#10;Description automatically generated">
            <a:extLst>
              <a:ext uri="{FF2B5EF4-FFF2-40B4-BE49-F238E27FC236}">
                <a16:creationId xmlns:a16="http://schemas.microsoft.com/office/drawing/2014/main" id="{8F7BC69F-CA4C-6D49-8F60-96EC63A33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5145" y="3524034"/>
            <a:ext cx="457200" cy="457200"/>
          </a:xfrm>
          <a:prstGeom prst="rect">
            <a:avLst/>
          </a:prstGeom>
        </p:spPr>
      </p:pic>
      <p:sp>
        <p:nvSpPr>
          <p:cNvPr id="19" name="Text Placeholder 18">
            <a:extLst>
              <a:ext uri="{FF2B5EF4-FFF2-40B4-BE49-F238E27FC236}">
                <a16:creationId xmlns:a16="http://schemas.microsoft.com/office/drawing/2014/main" id="{25DBECF5-338E-BD46-8710-649705B281C0}"/>
              </a:ext>
            </a:extLst>
          </p:cNvPr>
          <p:cNvSpPr>
            <a:spLocks noGrp="1"/>
          </p:cNvSpPr>
          <p:nvPr>
            <p:ph type="body" sz="quarter" idx="14" hasCustomPrompt="1"/>
          </p:nvPr>
        </p:nvSpPr>
        <p:spPr>
          <a:xfrm>
            <a:off x="2703622" y="4076112"/>
            <a:ext cx="3736757" cy="624842"/>
          </a:xfrm>
        </p:spPr>
        <p:txBody>
          <a:bodyPr>
            <a:noAutofit/>
          </a:bodyPr>
          <a:lstStyle>
            <a:lvl1pPr marL="0" indent="0" algn="ctr">
              <a:lnSpc>
                <a:spcPct val="100000"/>
              </a:lnSpc>
              <a:spcBef>
                <a:spcPts val="150"/>
              </a:spcBef>
              <a:buNone/>
              <a:defRPr sz="1500" b="1" i="0" baseline="0">
                <a:solidFill>
                  <a:srgbClr val="0397D6"/>
                </a:solidFill>
              </a:defRPr>
            </a:lvl1pPr>
          </a:lstStyle>
          <a:p>
            <a:pPr lvl="0"/>
            <a:r>
              <a:rPr lang="en-US" dirty="0"/>
              <a:t>Name</a:t>
            </a:r>
          </a:p>
          <a:p>
            <a:pPr lvl="0"/>
            <a:r>
              <a:rPr lang="en-US" dirty="0"/>
              <a:t>Title</a:t>
            </a:r>
          </a:p>
          <a:p>
            <a:pPr lvl="0"/>
            <a:endParaRPr lang="en-US" dirty="0"/>
          </a:p>
          <a:p>
            <a:pPr lvl="0"/>
            <a:endParaRPr lang="en-US" dirty="0"/>
          </a:p>
        </p:txBody>
      </p:sp>
    </p:spTree>
    <p:extLst>
      <p:ext uri="{BB962C8B-B14F-4D97-AF65-F5344CB8AC3E}">
        <p14:creationId xmlns:p14="http://schemas.microsoft.com/office/powerpoint/2010/main" val="403001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hotos with name an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655" y="203200"/>
            <a:ext cx="7828483" cy="701676"/>
          </a:xfrm>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1194620" y="3886199"/>
            <a:ext cx="1732129" cy="176982"/>
          </a:xfrm>
        </p:spPr>
        <p:txBody>
          <a:bodyPr lIns="0" tIns="0" rIns="0" bIns="0">
            <a:normAutofit/>
          </a:bodyPr>
          <a:lstStyle>
            <a:lvl1pPr marL="0" indent="0">
              <a:buNone/>
              <a:defRPr sz="1100" b="1" baseline="0"/>
            </a:lvl1pPr>
          </a:lstStyle>
          <a:p>
            <a:pPr lvl="0"/>
            <a:r>
              <a:rPr lang="en-US" dirty="0"/>
              <a:t>Company</a:t>
            </a:r>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1194619" y="3215702"/>
            <a:ext cx="1630773" cy="395632"/>
          </a:xfrm>
        </p:spPr>
        <p:txBody>
          <a:bodyPr lIns="0" tIns="0" rIns="0" bIns="0">
            <a:noAutofit/>
          </a:bodyPr>
          <a:lstStyle>
            <a:lvl1pPr marL="0" indent="0" algn="l">
              <a:buNone/>
              <a:defRPr sz="1400" b="1" i="0" baseline="0">
                <a:solidFill>
                  <a:srgbClr val="0397D6"/>
                </a:solidFill>
              </a:defRPr>
            </a:lvl1pPr>
          </a:lstStyle>
          <a:p>
            <a:pPr lvl="0"/>
            <a:endParaRPr lang="en-US" dirty="0"/>
          </a:p>
        </p:txBody>
      </p:sp>
      <p:sp>
        <p:nvSpPr>
          <p:cNvPr id="26" name="Picture Placeholder 25">
            <a:extLst>
              <a:ext uri="{FF2B5EF4-FFF2-40B4-BE49-F238E27FC236}">
                <a16:creationId xmlns:a16="http://schemas.microsoft.com/office/drawing/2014/main" id="{CFB22B7A-AEC2-A341-9040-F0A55E05F7AC}"/>
              </a:ext>
            </a:extLst>
          </p:cNvPr>
          <p:cNvSpPr>
            <a:spLocks noGrp="1"/>
          </p:cNvSpPr>
          <p:nvPr>
            <p:ph type="pic" sz="quarter" idx="19" hasCustomPrompt="1"/>
          </p:nvPr>
        </p:nvSpPr>
        <p:spPr>
          <a:xfrm>
            <a:off x="1043085" y="1121065"/>
            <a:ext cx="1947672" cy="1947672"/>
          </a:xfrm>
          <a:effectLst>
            <a:softEdge rad="0"/>
          </a:effectLst>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19" name="Text Placeholder 4">
            <a:extLst>
              <a:ext uri="{FF2B5EF4-FFF2-40B4-BE49-F238E27FC236}">
                <a16:creationId xmlns:a16="http://schemas.microsoft.com/office/drawing/2014/main" id="{1E07071C-F6A3-934E-8AF0-61AEB65ED713}"/>
              </a:ext>
            </a:extLst>
          </p:cNvPr>
          <p:cNvSpPr>
            <a:spLocks noGrp="1"/>
          </p:cNvSpPr>
          <p:nvPr>
            <p:ph type="body" sz="quarter" idx="22" hasCustomPrompt="1"/>
          </p:nvPr>
        </p:nvSpPr>
        <p:spPr>
          <a:xfrm>
            <a:off x="1194620" y="4063181"/>
            <a:ext cx="1732129" cy="389350"/>
          </a:xfrm>
        </p:spPr>
        <p:txBody>
          <a:bodyPr lIns="0" tIns="0" rIns="0" bIns="0">
            <a:noAutofit/>
          </a:bodyPr>
          <a:lstStyle>
            <a:lvl1pPr marL="0" indent="0">
              <a:buNone/>
              <a:defRPr sz="1100" b="0" baseline="0"/>
            </a:lvl1pPr>
          </a:lstStyle>
          <a:p>
            <a:pPr lvl="0"/>
            <a:r>
              <a:rPr lang="en-US" dirty="0"/>
              <a:t>Title</a:t>
            </a:r>
          </a:p>
        </p:txBody>
      </p:sp>
      <p:sp>
        <p:nvSpPr>
          <p:cNvPr id="20" name="Text Placeholder 4">
            <a:extLst>
              <a:ext uri="{FF2B5EF4-FFF2-40B4-BE49-F238E27FC236}">
                <a16:creationId xmlns:a16="http://schemas.microsoft.com/office/drawing/2014/main" id="{490BD900-24D6-434A-BD72-D80290463D8B}"/>
              </a:ext>
            </a:extLst>
          </p:cNvPr>
          <p:cNvSpPr>
            <a:spLocks noGrp="1"/>
          </p:cNvSpPr>
          <p:nvPr>
            <p:ph type="body" sz="quarter" idx="23" hasCustomPrompt="1"/>
          </p:nvPr>
        </p:nvSpPr>
        <p:spPr>
          <a:xfrm>
            <a:off x="3835810" y="3886199"/>
            <a:ext cx="1732129" cy="176982"/>
          </a:xfrm>
        </p:spPr>
        <p:txBody>
          <a:bodyPr lIns="0" tIns="0" rIns="0" bIns="0">
            <a:normAutofit/>
          </a:bodyPr>
          <a:lstStyle>
            <a:lvl1pPr marL="0" indent="0">
              <a:buNone/>
              <a:defRPr sz="1100" b="1" baseline="0"/>
            </a:lvl1pPr>
          </a:lstStyle>
          <a:p>
            <a:pPr lvl="0"/>
            <a:r>
              <a:rPr lang="en-US" dirty="0"/>
              <a:t>Company</a:t>
            </a:r>
          </a:p>
        </p:txBody>
      </p:sp>
      <p:sp>
        <p:nvSpPr>
          <p:cNvPr id="21" name="Text Placeholder 7">
            <a:extLst>
              <a:ext uri="{FF2B5EF4-FFF2-40B4-BE49-F238E27FC236}">
                <a16:creationId xmlns:a16="http://schemas.microsoft.com/office/drawing/2014/main" id="{12F1D8B9-E580-4A4C-9D41-11E1C8DD8F24}"/>
              </a:ext>
            </a:extLst>
          </p:cNvPr>
          <p:cNvSpPr>
            <a:spLocks noGrp="1"/>
          </p:cNvSpPr>
          <p:nvPr>
            <p:ph type="body" sz="quarter" idx="24"/>
          </p:nvPr>
        </p:nvSpPr>
        <p:spPr>
          <a:xfrm>
            <a:off x="3864077" y="3207201"/>
            <a:ext cx="805527" cy="404133"/>
          </a:xfrm>
        </p:spPr>
        <p:txBody>
          <a:bodyPr lIns="0" tIns="0" rIns="0" bIns="0">
            <a:noAutofit/>
          </a:bodyPr>
          <a:lstStyle>
            <a:lvl1pPr marL="0" indent="0" algn="l">
              <a:buNone/>
              <a:defRPr sz="1400" b="1" i="0" baseline="0">
                <a:solidFill>
                  <a:srgbClr val="0397D6"/>
                </a:solidFill>
              </a:defRPr>
            </a:lvl1pPr>
          </a:lstStyle>
          <a:p>
            <a:pPr lvl="0"/>
            <a:endParaRPr lang="en-US" dirty="0"/>
          </a:p>
        </p:txBody>
      </p:sp>
      <p:sp>
        <p:nvSpPr>
          <p:cNvPr id="22" name="Picture Placeholder 25">
            <a:extLst>
              <a:ext uri="{FF2B5EF4-FFF2-40B4-BE49-F238E27FC236}">
                <a16:creationId xmlns:a16="http://schemas.microsoft.com/office/drawing/2014/main" id="{B09C1DE9-02EC-314E-9BAC-9254BEE25D88}"/>
              </a:ext>
            </a:extLst>
          </p:cNvPr>
          <p:cNvSpPr>
            <a:spLocks noGrp="1"/>
          </p:cNvSpPr>
          <p:nvPr>
            <p:ph type="pic" sz="quarter" idx="25" hasCustomPrompt="1"/>
          </p:nvPr>
        </p:nvSpPr>
        <p:spPr>
          <a:xfrm>
            <a:off x="3684275" y="1121066"/>
            <a:ext cx="1947672" cy="195174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3" name="Text Placeholder 4">
            <a:extLst>
              <a:ext uri="{FF2B5EF4-FFF2-40B4-BE49-F238E27FC236}">
                <a16:creationId xmlns:a16="http://schemas.microsoft.com/office/drawing/2014/main" id="{2D31BB7C-0C47-C34A-8904-8E2FAF6BE6C2}"/>
              </a:ext>
            </a:extLst>
          </p:cNvPr>
          <p:cNvSpPr>
            <a:spLocks noGrp="1"/>
          </p:cNvSpPr>
          <p:nvPr>
            <p:ph type="body" sz="quarter" idx="26" hasCustomPrompt="1"/>
          </p:nvPr>
        </p:nvSpPr>
        <p:spPr>
          <a:xfrm>
            <a:off x="3835810" y="4063181"/>
            <a:ext cx="1732129" cy="389350"/>
          </a:xfrm>
        </p:spPr>
        <p:txBody>
          <a:bodyPr lIns="0" tIns="0" rIns="0" bIns="0">
            <a:normAutofit/>
          </a:bodyPr>
          <a:lstStyle>
            <a:lvl1pPr marL="0" indent="0">
              <a:buNone/>
              <a:defRPr sz="1100" b="0" baseline="0"/>
            </a:lvl1pPr>
          </a:lstStyle>
          <a:p>
            <a:pPr lvl="0"/>
            <a:r>
              <a:rPr lang="en-US" dirty="0"/>
              <a:t>Title</a:t>
            </a:r>
          </a:p>
        </p:txBody>
      </p:sp>
      <p:sp>
        <p:nvSpPr>
          <p:cNvPr id="25" name="Text Placeholder 4">
            <a:extLst>
              <a:ext uri="{FF2B5EF4-FFF2-40B4-BE49-F238E27FC236}">
                <a16:creationId xmlns:a16="http://schemas.microsoft.com/office/drawing/2014/main" id="{0C133EFD-E486-CA4A-87AD-E098107B4222}"/>
              </a:ext>
            </a:extLst>
          </p:cNvPr>
          <p:cNvSpPr>
            <a:spLocks noGrp="1"/>
          </p:cNvSpPr>
          <p:nvPr>
            <p:ph type="body" sz="quarter" idx="27" hasCustomPrompt="1"/>
          </p:nvPr>
        </p:nvSpPr>
        <p:spPr>
          <a:xfrm>
            <a:off x="6533535" y="3886199"/>
            <a:ext cx="1675595" cy="176982"/>
          </a:xfrm>
        </p:spPr>
        <p:txBody>
          <a:bodyPr lIns="0" tIns="0" rIns="0" bIns="0">
            <a:normAutofit/>
          </a:bodyPr>
          <a:lstStyle>
            <a:lvl1pPr marL="0" indent="0">
              <a:buNone/>
              <a:defRPr sz="1100" b="1" baseline="0"/>
            </a:lvl1pPr>
          </a:lstStyle>
          <a:p>
            <a:pPr lvl="0"/>
            <a:r>
              <a:rPr lang="en-US" dirty="0"/>
              <a:t>Company</a:t>
            </a:r>
          </a:p>
        </p:txBody>
      </p:sp>
      <p:sp>
        <p:nvSpPr>
          <p:cNvPr id="27" name="Text Placeholder 7">
            <a:extLst>
              <a:ext uri="{FF2B5EF4-FFF2-40B4-BE49-F238E27FC236}">
                <a16:creationId xmlns:a16="http://schemas.microsoft.com/office/drawing/2014/main" id="{EFA93F58-175D-1F4B-8769-CEEA04FF939A}"/>
              </a:ext>
            </a:extLst>
          </p:cNvPr>
          <p:cNvSpPr>
            <a:spLocks noGrp="1"/>
          </p:cNvSpPr>
          <p:nvPr>
            <p:ph type="body" sz="quarter" idx="28"/>
          </p:nvPr>
        </p:nvSpPr>
        <p:spPr>
          <a:xfrm>
            <a:off x="6533535" y="3207201"/>
            <a:ext cx="805527" cy="350237"/>
          </a:xfrm>
        </p:spPr>
        <p:txBody>
          <a:bodyPr lIns="0" tIns="0" rIns="0" bIns="0">
            <a:noAutofit/>
          </a:bodyPr>
          <a:lstStyle>
            <a:lvl1pPr marL="0" indent="0" algn="l">
              <a:buNone/>
              <a:defRPr sz="1400" b="1" i="0" baseline="0">
                <a:solidFill>
                  <a:srgbClr val="0397D6"/>
                </a:solidFill>
              </a:defRPr>
            </a:lvl1pPr>
          </a:lstStyle>
          <a:p>
            <a:pPr lvl="0"/>
            <a:endParaRPr lang="en-US" dirty="0"/>
          </a:p>
        </p:txBody>
      </p:sp>
      <p:sp>
        <p:nvSpPr>
          <p:cNvPr id="28" name="Picture Placeholder 25">
            <a:extLst>
              <a:ext uri="{FF2B5EF4-FFF2-40B4-BE49-F238E27FC236}">
                <a16:creationId xmlns:a16="http://schemas.microsoft.com/office/drawing/2014/main" id="{A4A2BB6A-733D-8041-A8EC-B8ABB2C0566B}"/>
              </a:ext>
            </a:extLst>
          </p:cNvPr>
          <p:cNvSpPr>
            <a:spLocks noGrp="1"/>
          </p:cNvSpPr>
          <p:nvPr>
            <p:ph type="pic" sz="quarter" idx="29" hasCustomPrompt="1"/>
          </p:nvPr>
        </p:nvSpPr>
        <p:spPr>
          <a:xfrm>
            <a:off x="6325466" y="1121065"/>
            <a:ext cx="1947672" cy="1951743"/>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31" name="Text Placeholder 4">
            <a:extLst>
              <a:ext uri="{FF2B5EF4-FFF2-40B4-BE49-F238E27FC236}">
                <a16:creationId xmlns:a16="http://schemas.microsoft.com/office/drawing/2014/main" id="{402497F2-30C6-BF45-9CAE-7C816D7772E7}"/>
              </a:ext>
            </a:extLst>
          </p:cNvPr>
          <p:cNvSpPr>
            <a:spLocks noGrp="1"/>
          </p:cNvSpPr>
          <p:nvPr>
            <p:ph type="body" sz="quarter" idx="30" hasCustomPrompt="1"/>
          </p:nvPr>
        </p:nvSpPr>
        <p:spPr>
          <a:xfrm>
            <a:off x="6533535" y="4063181"/>
            <a:ext cx="1675595" cy="389350"/>
          </a:xfrm>
        </p:spPr>
        <p:txBody>
          <a:bodyPr lIns="0" tIns="0" rIns="0" bIns="0">
            <a:normAutofit/>
          </a:bodyPr>
          <a:lstStyle>
            <a:lvl1pPr marL="0" indent="0">
              <a:buNone/>
              <a:defRPr sz="1100" b="0" baseline="0"/>
            </a:lvl1pPr>
          </a:lstStyle>
          <a:p>
            <a:pPr lvl="0"/>
            <a:r>
              <a:rPr lang="en-US" dirty="0"/>
              <a:t>Title</a:t>
            </a:r>
          </a:p>
        </p:txBody>
      </p:sp>
      <p:cxnSp>
        <p:nvCxnSpPr>
          <p:cNvPr id="18" name="Straight Connector 17">
            <a:extLst>
              <a:ext uri="{FF2B5EF4-FFF2-40B4-BE49-F238E27FC236}">
                <a16:creationId xmlns:a16="http://schemas.microsoft.com/office/drawing/2014/main" id="{851B8E1D-A043-5F4E-A2EC-AB06F9AEC1D3}"/>
              </a:ext>
            </a:extLst>
          </p:cNvPr>
          <p:cNvCxnSpPr>
            <a:cxnSpLocks/>
          </p:cNvCxnSpPr>
          <p:nvPr userDrawn="1"/>
        </p:nvCxnSpPr>
        <p:spPr>
          <a:xfrm>
            <a:off x="1194620" y="3725448"/>
            <a:ext cx="582809" cy="0"/>
          </a:xfrm>
          <a:prstGeom prst="line">
            <a:avLst/>
          </a:prstGeom>
          <a:ln w="15875">
            <a:solidFill>
              <a:srgbClr val="0397D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75F8D6-BC63-9941-A479-837C1325EDBB}"/>
              </a:ext>
            </a:extLst>
          </p:cNvPr>
          <p:cNvCxnSpPr>
            <a:cxnSpLocks/>
          </p:cNvCxnSpPr>
          <p:nvPr userDrawn="1"/>
        </p:nvCxnSpPr>
        <p:spPr>
          <a:xfrm>
            <a:off x="3864077" y="3731006"/>
            <a:ext cx="582809" cy="0"/>
          </a:xfrm>
          <a:prstGeom prst="line">
            <a:avLst/>
          </a:prstGeom>
          <a:ln w="15875">
            <a:solidFill>
              <a:srgbClr val="0397D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290150-DF97-E64F-BB21-21E3491D06C6}"/>
              </a:ext>
            </a:extLst>
          </p:cNvPr>
          <p:cNvCxnSpPr>
            <a:cxnSpLocks/>
          </p:cNvCxnSpPr>
          <p:nvPr userDrawn="1"/>
        </p:nvCxnSpPr>
        <p:spPr>
          <a:xfrm>
            <a:off x="6533535" y="3722655"/>
            <a:ext cx="582809" cy="0"/>
          </a:xfrm>
          <a:prstGeom prst="line">
            <a:avLst/>
          </a:prstGeom>
          <a:ln w="15875">
            <a:solidFill>
              <a:srgbClr val="0397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01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 with 6 text box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4291" y="1262040"/>
            <a:ext cx="2414441" cy="618506"/>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0" name="Text Placeholder 2">
            <a:extLst>
              <a:ext uri="{FF2B5EF4-FFF2-40B4-BE49-F238E27FC236}">
                <a16:creationId xmlns:a16="http://schemas.microsoft.com/office/drawing/2014/main" id="{994A860E-894D-2E41-B4D2-802D0A447221}"/>
              </a:ext>
            </a:extLst>
          </p:cNvPr>
          <p:cNvSpPr>
            <a:spLocks noGrp="1"/>
          </p:cNvSpPr>
          <p:nvPr>
            <p:ph type="body" idx="13"/>
          </p:nvPr>
        </p:nvSpPr>
        <p:spPr>
          <a:xfrm>
            <a:off x="3490829" y="1262040"/>
            <a:ext cx="2414441" cy="618506"/>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813F2B89-EE59-C345-B235-26FA4A58C984}"/>
              </a:ext>
            </a:extLst>
          </p:cNvPr>
          <p:cNvSpPr>
            <a:spLocks noGrp="1"/>
          </p:cNvSpPr>
          <p:nvPr>
            <p:ph type="body" idx="14"/>
          </p:nvPr>
        </p:nvSpPr>
        <p:spPr>
          <a:xfrm>
            <a:off x="6157367" y="1262040"/>
            <a:ext cx="2414441" cy="618506"/>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51F20AE9-CD8C-1C40-A7DE-3968082A0E2C}"/>
              </a:ext>
            </a:extLst>
          </p:cNvPr>
          <p:cNvSpPr>
            <a:spLocks noGrp="1"/>
          </p:cNvSpPr>
          <p:nvPr>
            <p:ph type="body" idx="15"/>
          </p:nvPr>
        </p:nvSpPr>
        <p:spPr>
          <a:xfrm>
            <a:off x="824291" y="2574131"/>
            <a:ext cx="2414441" cy="618506"/>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Text Placeholder 2">
            <a:extLst>
              <a:ext uri="{FF2B5EF4-FFF2-40B4-BE49-F238E27FC236}">
                <a16:creationId xmlns:a16="http://schemas.microsoft.com/office/drawing/2014/main" id="{F82592F0-0F65-154C-A5B8-AA9DFE181F2C}"/>
              </a:ext>
            </a:extLst>
          </p:cNvPr>
          <p:cNvSpPr>
            <a:spLocks noGrp="1"/>
          </p:cNvSpPr>
          <p:nvPr>
            <p:ph type="body" idx="16"/>
          </p:nvPr>
        </p:nvSpPr>
        <p:spPr>
          <a:xfrm>
            <a:off x="3490829" y="2574131"/>
            <a:ext cx="2414441" cy="618506"/>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4" name="Text Placeholder 2">
            <a:extLst>
              <a:ext uri="{FF2B5EF4-FFF2-40B4-BE49-F238E27FC236}">
                <a16:creationId xmlns:a16="http://schemas.microsoft.com/office/drawing/2014/main" id="{84AA09F6-D60B-654C-901E-9FCAFC7014E5}"/>
              </a:ext>
            </a:extLst>
          </p:cNvPr>
          <p:cNvSpPr>
            <a:spLocks noGrp="1"/>
          </p:cNvSpPr>
          <p:nvPr>
            <p:ph type="body" idx="17"/>
          </p:nvPr>
        </p:nvSpPr>
        <p:spPr>
          <a:xfrm>
            <a:off x="6157367" y="2574131"/>
            <a:ext cx="2414441" cy="618506"/>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5" name="Title 1">
            <a:extLst>
              <a:ext uri="{FF2B5EF4-FFF2-40B4-BE49-F238E27FC236}">
                <a16:creationId xmlns:a16="http://schemas.microsoft.com/office/drawing/2014/main" id="{01D41090-AB3C-6040-8C21-D5AF41243CAC}"/>
              </a:ext>
            </a:extLst>
          </p:cNvPr>
          <p:cNvSpPr>
            <a:spLocks noGrp="1"/>
          </p:cNvSpPr>
          <p:nvPr>
            <p:ph type="title" hasCustomPrompt="1"/>
          </p:nvPr>
        </p:nvSpPr>
        <p:spPr>
          <a:xfrm>
            <a:off x="444655" y="203200"/>
            <a:ext cx="8127153" cy="701676"/>
          </a:xfrm>
        </p:spPr>
        <p:txBody>
          <a:bodyPr>
            <a:noAutofit/>
          </a:bodyPr>
          <a:lstStyle/>
          <a:p>
            <a:r>
              <a:rPr lang="en-US" dirty="0"/>
              <a:t>|Click to edit Master title style</a:t>
            </a:r>
          </a:p>
        </p:txBody>
      </p:sp>
    </p:spTree>
    <p:extLst>
      <p:ext uri="{BB962C8B-B14F-4D97-AF65-F5344CB8AC3E}">
        <p14:creationId xmlns:p14="http://schemas.microsoft.com/office/powerpoint/2010/main" val="1478358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Picture Placeholder 4">
            <a:extLst>
              <a:ext uri="{FF2B5EF4-FFF2-40B4-BE49-F238E27FC236}">
                <a16:creationId xmlns:a16="http://schemas.microsoft.com/office/drawing/2014/main" id="{CCEFC604-40AC-6745-83EC-DBB9CD58F8AC}"/>
              </a:ext>
            </a:extLst>
          </p:cNvPr>
          <p:cNvSpPr>
            <a:spLocks noGrp="1"/>
          </p:cNvSpPr>
          <p:nvPr>
            <p:ph type="pic" sz="quarter" idx="13"/>
          </p:nvPr>
        </p:nvSpPr>
        <p:spPr>
          <a:xfrm>
            <a:off x="717115" y="1133605"/>
            <a:ext cx="7709770" cy="3244242"/>
          </a:xfrm>
        </p:spPr>
        <p:txBody>
          <a:bodyPr/>
          <a:lstStyle/>
          <a:p>
            <a:r>
              <a:rPr lang="en-US"/>
              <a:t>Click icon to add picture</a:t>
            </a:r>
          </a:p>
        </p:txBody>
      </p:sp>
      <p:sp>
        <p:nvSpPr>
          <p:cNvPr id="7" name="Title 1">
            <a:extLst>
              <a:ext uri="{FF2B5EF4-FFF2-40B4-BE49-F238E27FC236}">
                <a16:creationId xmlns:a16="http://schemas.microsoft.com/office/drawing/2014/main" id="{B86F02D5-22DB-9E42-9DCB-FC056CD55E8B}"/>
              </a:ext>
            </a:extLst>
          </p:cNvPr>
          <p:cNvSpPr>
            <a:spLocks noGrp="1"/>
          </p:cNvSpPr>
          <p:nvPr>
            <p:ph type="title" hasCustomPrompt="1"/>
          </p:nvPr>
        </p:nvSpPr>
        <p:spPr>
          <a:xfrm>
            <a:off x="444655" y="203200"/>
            <a:ext cx="7828483" cy="701676"/>
          </a:xfrm>
        </p:spPr>
        <p:txBody>
          <a:bodyPr>
            <a:noAutofit/>
          </a:bodyPr>
          <a:lstStyle/>
          <a:p>
            <a:r>
              <a:rPr lang="en-US" dirty="0"/>
              <a:t>|Click to edit Master title style</a:t>
            </a:r>
          </a:p>
        </p:txBody>
      </p:sp>
    </p:spTree>
    <p:extLst>
      <p:ext uri="{BB962C8B-B14F-4D97-AF65-F5344CB8AC3E}">
        <p14:creationId xmlns:p14="http://schemas.microsoft.com/office/powerpoint/2010/main" val="907367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Photo-Right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5009" y="201168"/>
            <a:ext cx="4995944" cy="452185"/>
          </a:xfrm>
        </p:spPr>
        <p:txBody>
          <a:bodyPr anchor="b">
            <a:noAutofit/>
          </a:bodyPr>
          <a:lstStyle>
            <a:lvl1pPr>
              <a:defRPr sz="2400" cap="all" baseline="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sp>
        <p:nvSpPr>
          <p:cNvPr id="9" name="Picture Placeholder 8">
            <a:extLst>
              <a:ext uri="{FF2B5EF4-FFF2-40B4-BE49-F238E27FC236}">
                <a16:creationId xmlns:a16="http://schemas.microsoft.com/office/drawing/2014/main" id="{FE59A723-CAA3-EF4A-8340-4B1704548AA9}"/>
              </a:ext>
            </a:extLst>
          </p:cNvPr>
          <p:cNvSpPr>
            <a:spLocks noGrp="1"/>
          </p:cNvSpPr>
          <p:nvPr>
            <p:ph type="pic" sz="quarter" idx="13" hasCustomPrompt="1"/>
          </p:nvPr>
        </p:nvSpPr>
        <p:spPr>
          <a:xfrm>
            <a:off x="0" y="-1"/>
            <a:ext cx="3429000" cy="5148263"/>
          </a:xfrm>
          <a:effectLst/>
        </p:spPr>
        <p:txBody>
          <a:bodyPr lIns="0" tIns="0" rIns="0" bIns="0">
            <a:noAutofit/>
          </a:bodyPr>
          <a:lstStyle/>
          <a:p>
            <a:r>
              <a:rPr lang="en-US"/>
              <a:t>Click to add a photo</a:t>
            </a:r>
          </a:p>
        </p:txBody>
      </p:sp>
      <p:sp>
        <p:nvSpPr>
          <p:cNvPr id="11" name="Text Placeholder 10">
            <a:extLst>
              <a:ext uri="{FF2B5EF4-FFF2-40B4-BE49-F238E27FC236}">
                <a16:creationId xmlns:a16="http://schemas.microsoft.com/office/drawing/2014/main" id="{0BC72740-1F6A-7A47-84AD-7C36DE7F4D81}"/>
              </a:ext>
            </a:extLst>
          </p:cNvPr>
          <p:cNvSpPr>
            <a:spLocks noGrp="1"/>
          </p:cNvSpPr>
          <p:nvPr>
            <p:ph type="body" sz="quarter" idx="14" hasCustomPrompt="1"/>
          </p:nvPr>
        </p:nvSpPr>
        <p:spPr>
          <a:xfrm>
            <a:off x="4315216" y="1352811"/>
            <a:ext cx="3958399" cy="3250548"/>
          </a:xfrm>
        </p:spPr>
        <p:txBody>
          <a:bodyPr>
            <a:noAutofit/>
          </a:bodyPr>
          <a:lstStyle>
            <a:lvl1pPr marL="285750" indent="-285750">
              <a:spcBef>
                <a:spcPts val="2000"/>
              </a:spcBef>
              <a:buFont typeface="Arial" panose="020B0604020202020204" pitchFamily="34" charset="0"/>
              <a:buChar char="•"/>
              <a:defRPr sz="1500" baseline="0"/>
            </a:lvl1pPr>
          </a:lstStyle>
          <a:p>
            <a:pPr lvl="0"/>
            <a:r>
              <a:rPr lang="en-US" dirty="0"/>
              <a:t>Click to edit master text styles </a:t>
            </a:r>
          </a:p>
          <a:p>
            <a:pPr lvl="0"/>
            <a:endParaRPr lang="en-US" dirty="0"/>
          </a:p>
          <a:p>
            <a:pPr lvl="0"/>
            <a:endParaRPr lang="en-US" dirty="0"/>
          </a:p>
        </p:txBody>
      </p:sp>
      <p:sp>
        <p:nvSpPr>
          <p:cNvPr id="19" name="Text Placeholder 18">
            <a:extLst>
              <a:ext uri="{FF2B5EF4-FFF2-40B4-BE49-F238E27FC236}">
                <a16:creationId xmlns:a16="http://schemas.microsoft.com/office/drawing/2014/main" id="{931E0134-5010-2F46-89C0-07C4361FA74E}"/>
              </a:ext>
            </a:extLst>
          </p:cNvPr>
          <p:cNvSpPr>
            <a:spLocks noGrp="1"/>
          </p:cNvSpPr>
          <p:nvPr>
            <p:ph type="body" sz="quarter" idx="15" hasCustomPrompt="1"/>
          </p:nvPr>
        </p:nvSpPr>
        <p:spPr>
          <a:xfrm>
            <a:off x="3625850" y="4848225"/>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dirty="0"/>
              <a:t>Photo | UN Women/Photographer name</a:t>
            </a:r>
          </a:p>
        </p:txBody>
      </p:sp>
    </p:spTree>
    <p:extLst>
      <p:ext uri="{BB962C8B-B14F-4D97-AF65-F5344CB8AC3E}">
        <p14:creationId xmlns:p14="http://schemas.microsoft.com/office/powerpoint/2010/main" val="1738189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ft Photo-Right Numb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5009" y="201168"/>
            <a:ext cx="4995944" cy="452185"/>
          </a:xfrm>
        </p:spPr>
        <p:txBody>
          <a:bodyPr anchor="b">
            <a:noAutofit/>
          </a:bodyPr>
          <a:lstStyle>
            <a:lvl1pPr>
              <a:defRPr sz="2400" cap="all" baseline="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sp>
        <p:nvSpPr>
          <p:cNvPr id="11" name="Text Placeholder 10">
            <a:extLst>
              <a:ext uri="{FF2B5EF4-FFF2-40B4-BE49-F238E27FC236}">
                <a16:creationId xmlns:a16="http://schemas.microsoft.com/office/drawing/2014/main" id="{0BC72740-1F6A-7A47-84AD-7C36DE7F4D81}"/>
              </a:ext>
            </a:extLst>
          </p:cNvPr>
          <p:cNvSpPr>
            <a:spLocks noGrp="1"/>
          </p:cNvSpPr>
          <p:nvPr>
            <p:ph type="body" sz="quarter" idx="14" hasCustomPrompt="1"/>
          </p:nvPr>
        </p:nvSpPr>
        <p:spPr>
          <a:xfrm>
            <a:off x="4315216" y="1353312"/>
            <a:ext cx="3958399" cy="3187373"/>
          </a:xfrm>
        </p:spPr>
        <p:txBody>
          <a:bodyPr/>
          <a:lstStyle>
            <a:lvl1pPr marL="342900" indent="-342900">
              <a:spcBef>
                <a:spcPts val="2000"/>
              </a:spcBef>
              <a:buFont typeface="+mj-lt"/>
              <a:buAutoNum type="arabicPeriod"/>
              <a:defRPr sz="1500" baseline="0"/>
            </a:lvl1pPr>
          </a:lstStyle>
          <a:p>
            <a:pPr lvl="0"/>
            <a:r>
              <a:rPr lang="en-US" dirty="0"/>
              <a:t>Click to edit master text styles </a:t>
            </a:r>
          </a:p>
          <a:p>
            <a:pPr lvl="0"/>
            <a:endParaRPr lang="en-US" dirty="0"/>
          </a:p>
          <a:p>
            <a:pPr lvl="0"/>
            <a:endParaRPr lang="en-US" dirty="0"/>
          </a:p>
        </p:txBody>
      </p:sp>
      <p:sp>
        <p:nvSpPr>
          <p:cNvPr id="4" name="Picture Placeholder 3">
            <a:extLst>
              <a:ext uri="{FF2B5EF4-FFF2-40B4-BE49-F238E27FC236}">
                <a16:creationId xmlns:a16="http://schemas.microsoft.com/office/drawing/2014/main" id="{EABDA7BE-4E98-7442-A865-88D4D60481C2}"/>
              </a:ext>
            </a:extLst>
          </p:cNvPr>
          <p:cNvSpPr>
            <a:spLocks noGrp="1"/>
          </p:cNvSpPr>
          <p:nvPr>
            <p:ph type="pic" sz="quarter" idx="15" hasCustomPrompt="1"/>
          </p:nvPr>
        </p:nvSpPr>
        <p:spPr>
          <a:xfrm>
            <a:off x="0" y="0"/>
            <a:ext cx="3429000" cy="5148263"/>
          </a:xfrm>
        </p:spPr>
        <p:txBody>
          <a:bodyPr/>
          <a:lstStyle>
            <a:lvl1pPr>
              <a:defRPr/>
            </a:lvl1pPr>
          </a:lstStyle>
          <a:p>
            <a:r>
              <a:rPr lang="en-US"/>
              <a:t>Click to add a photo</a:t>
            </a:r>
          </a:p>
        </p:txBody>
      </p:sp>
      <p:sp>
        <p:nvSpPr>
          <p:cNvPr id="8" name="Text Placeholder 18">
            <a:extLst>
              <a:ext uri="{FF2B5EF4-FFF2-40B4-BE49-F238E27FC236}">
                <a16:creationId xmlns:a16="http://schemas.microsoft.com/office/drawing/2014/main" id="{406F7410-8A14-BF44-8080-62D2BE81388D}"/>
              </a:ext>
            </a:extLst>
          </p:cNvPr>
          <p:cNvSpPr>
            <a:spLocks noGrp="1"/>
          </p:cNvSpPr>
          <p:nvPr>
            <p:ph type="body" sz="quarter" idx="16" hasCustomPrompt="1"/>
          </p:nvPr>
        </p:nvSpPr>
        <p:spPr>
          <a:xfrm>
            <a:off x="3625850" y="4848225"/>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dirty="0"/>
              <a:t>Photo | UN Women/Photographer name</a:t>
            </a:r>
          </a:p>
        </p:txBody>
      </p:sp>
    </p:spTree>
    <p:extLst>
      <p:ext uri="{BB962C8B-B14F-4D97-AF65-F5344CB8AC3E}">
        <p14:creationId xmlns:p14="http://schemas.microsoft.com/office/powerpoint/2010/main" val="257975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Photo-Right 4 tex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5009" y="201168"/>
            <a:ext cx="4995944" cy="452185"/>
          </a:xfrm>
        </p:spPr>
        <p:txBody>
          <a:bodyPr anchor="b">
            <a:noAutofit/>
          </a:bodyPr>
          <a:lstStyle>
            <a:lvl1pPr>
              <a:defRPr sz="2400" cap="all" baseline="0">
                <a:latin typeface="Bebas" pitchFamily="2"/>
              </a:defRPr>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sp>
        <p:nvSpPr>
          <p:cNvPr id="9" name="Picture Placeholder 8">
            <a:extLst>
              <a:ext uri="{FF2B5EF4-FFF2-40B4-BE49-F238E27FC236}">
                <a16:creationId xmlns:a16="http://schemas.microsoft.com/office/drawing/2014/main" id="{FE59A723-CAA3-EF4A-8340-4B1704548AA9}"/>
              </a:ext>
            </a:extLst>
          </p:cNvPr>
          <p:cNvSpPr>
            <a:spLocks noGrp="1"/>
          </p:cNvSpPr>
          <p:nvPr>
            <p:ph type="pic" sz="quarter" idx="13" hasCustomPrompt="1"/>
          </p:nvPr>
        </p:nvSpPr>
        <p:spPr>
          <a:xfrm>
            <a:off x="0" y="0"/>
            <a:ext cx="3429000" cy="5148263"/>
          </a:xfrm>
        </p:spPr>
        <p:txBody>
          <a:bodyPr/>
          <a:lstStyle/>
          <a:p>
            <a:r>
              <a:rPr lang="en-US"/>
              <a:t>Click to add a photo</a:t>
            </a:r>
          </a:p>
        </p:txBody>
      </p:sp>
      <p:sp>
        <p:nvSpPr>
          <p:cNvPr id="11" name="Text Placeholder 10">
            <a:extLst>
              <a:ext uri="{FF2B5EF4-FFF2-40B4-BE49-F238E27FC236}">
                <a16:creationId xmlns:a16="http://schemas.microsoft.com/office/drawing/2014/main" id="{0BC72740-1F6A-7A47-84AD-7C36DE7F4D81}"/>
              </a:ext>
            </a:extLst>
          </p:cNvPr>
          <p:cNvSpPr>
            <a:spLocks noGrp="1"/>
          </p:cNvSpPr>
          <p:nvPr>
            <p:ph type="body" sz="quarter" idx="14" hasCustomPrompt="1"/>
          </p:nvPr>
        </p:nvSpPr>
        <p:spPr>
          <a:xfrm>
            <a:off x="4221270" y="970768"/>
            <a:ext cx="1916483" cy="338202"/>
          </a:xfrm>
        </p:spPr>
        <p:txBody>
          <a:bodyPr/>
          <a:lstStyle>
            <a:lvl1pPr marL="0" indent="0">
              <a:spcBef>
                <a:spcPts val="1350"/>
              </a:spcBef>
              <a:buFontTx/>
              <a:buNone/>
              <a:defRPr sz="1500" b="1" i="0" baseline="0">
                <a:solidFill>
                  <a:srgbClr val="0397D6"/>
                </a:solidFill>
              </a:defRPr>
            </a:lvl1pPr>
          </a:lstStyle>
          <a:p>
            <a:pPr lvl="0"/>
            <a:r>
              <a:rPr lang="en-US" dirty="0"/>
              <a:t>Subtitle</a:t>
            </a:r>
          </a:p>
          <a:p>
            <a:pPr lvl="0"/>
            <a:endParaRPr lang="en-US" dirty="0"/>
          </a:p>
          <a:p>
            <a:pPr lvl="0"/>
            <a:endParaRPr lang="en-US" dirty="0"/>
          </a:p>
        </p:txBody>
      </p:sp>
      <p:sp>
        <p:nvSpPr>
          <p:cNvPr id="4" name="Text Placeholder 3">
            <a:extLst>
              <a:ext uri="{FF2B5EF4-FFF2-40B4-BE49-F238E27FC236}">
                <a16:creationId xmlns:a16="http://schemas.microsoft.com/office/drawing/2014/main" id="{40922F1C-BE9A-8D43-BE54-C24676CFC362}"/>
              </a:ext>
            </a:extLst>
          </p:cNvPr>
          <p:cNvSpPr>
            <a:spLocks noGrp="1"/>
          </p:cNvSpPr>
          <p:nvPr>
            <p:ph type="body" sz="quarter" idx="18"/>
          </p:nvPr>
        </p:nvSpPr>
        <p:spPr>
          <a:xfrm>
            <a:off x="4221163" y="1327150"/>
            <a:ext cx="1916112" cy="1296988"/>
          </a:xfrm>
        </p:spPr>
        <p:txBody>
          <a:bodyPr/>
          <a:lstStyle>
            <a:lvl1pPr marL="0" indent="0">
              <a:lnSpc>
                <a:spcPct val="120000"/>
              </a:lnSpc>
              <a:buNone/>
              <a:defRPr sz="1100" baseline="0"/>
            </a:lvl1pPr>
          </a:lstStyle>
          <a:p>
            <a:pPr lvl="0"/>
            <a:endParaRPr lang="en-US" dirty="0"/>
          </a:p>
        </p:txBody>
      </p:sp>
      <p:sp>
        <p:nvSpPr>
          <p:cNvPr id="12" name="Text Placeholder 10">
            <a:extLst>
              <a:ext uri="{FF2B5EF4-FFF2-40B4-BE49-F238E27FC236}">
                <a16:creationId xmlns:a16="http://schemas.microsoft.com/office/drawing/2014/main" id="{15120935-F921-C849-9138-F00302CB579A}"/>
              </a:ext>
            </a:extLst>
          </p:cNvPr>
          <p:cNvSpPr>
            <a:spLocks noGrp="1"/>
          </p:cNvSpPr>
          <p:nvPr>
            <p:ph type="body" sz="quarter" idx="19" hasCustomPrompt="1"/>
          </p:nvPr>
        </p:nvSpPr>
        <p:spPr>
          <a:xfrm>
            <a:off x="6382010" y="970768"/>
            <a:ext cx="1916483" cy="338202"/>
          </a:xfrm>
        </p:spPr>
        <p:txBody>
          <a:bodyPr/>
          <a:lstStyle>
            <a:lvl1pPr marL="0" indent="0">
              <a:spcBef>
                <a:spcPts val="1350"/>
              </a:spcBef>
              <a:buFontTx/>
              <a:buNone/>
              <a:defRPr sz="1500" b="1" i="0" baseline="0">
                <a:solidFill>
                  <a:srgbClr val="0397D6"/>
                </a:solidFill>
              </a:defRPr>
            </a:lvl1pPr>
          </a:lstStyle>
          <a:p>
            <a:pPr lvl="0"/>
            <a:r>
              <a:rPr lang="en-US" dirty="0"/>
              <a:t>Subtitle</a:t>
            </a:r>
          </a:p>
          <a:p>
            <a:pPr lvl="0"/>
            <a:endParaRPr lang="en-US" dirty="0"/>
          </a:p>
          <a:p>
            <a:pPr lvl="0"/>
            <a:endParaRPr lang="en-US" dirty="0"/>
          </a:p>
        </p:txBody>
      </p:sp>
      <p:sp>
        <p:nvSpPr>
          <p:cNvPr id="13" name="Text Placeholder 3">
            <a:extLst>
              <a:ext uri="{FF2B5EF4-FFF2-40B4-BE49-F238E27FC236}">
                <a16:creationId xmlns:a16="http://schemas.microsoft.com/office/drawing/2014/main" id="{A8D8F0CD-42CD-A148-99B7-D03250E1BBA3}"/>
              </a:ext>
            </a:extLst>
          </p:cNvPr>
          <p:cNvSpPr>
            <a:spLocks noGrp="1"/>
          </p:cNvSpPr>
          <p:nvPr>
            <p:ph type="body" sz="quarter" idx="20"/>
          </p:nvPr>
        </p:nvSpPr>
        <p:spPr>
          <a:xfrm>
            <a:off x="6381903" y="1327150"/>
            <a:ext cx="1916112" cy="1296988"/>
          </a:xfrm>
        </p:spPr>
        <p:txBody>
          <a:bodyPr/>
          <a:lstStyle>
            <a:lvl1pPr marL="0" indent="0">
              <a:lnSpc>
                <a:spcPct val="120000"/>
              </a:lnSpc>
              <a:buNone/>
              <a:defRPr sz="1100" baseline="0"/>
            </a:lvl1pPr>
          </a:lstStyle>
          <a:p>
            <a:pPr lvl="0"/>
            <a:endParaRPr lang="en-US" dirty="0"/>
          </a:p>
        </p:txBody>
      </p:sp>
      <p:sp>
        <p:nvSpPr>
          <p:cNvPr id="14" name="Text Placeholder 10">
            <a:extLst>
              <a:ext uri="{FF2B5EF4-FFF2-40B4-BE49-F238E27FC236}">
                <a16:creationId xmlns:a16="http://schemas.microsoft.com/office/drawing/2014/main" id="{33A6844C-B9F9-AE40-95D9-4AA479824A69}"/>
              </a:ext>
            </a:extLst>
          </p:cNvPr>
          <p:cNvSpPr>
            <a:spLocks noGrp="1"/>
          </p:cNvSpPr>
          <p:nvPr>
            <p:ph type="body" sz="quarter" idx="21" hasCustomPrompt="1"/>
          </p:nvPr>
        </p:nvSpPr>
        <p:spPr>
          <a:xfrm>
            <a:off x="4221270" y="2893513"/>
            <a:ext cx="1916483" cy="338202"/>
          </a:xfrm>
        </p:spPr>
        <p:txBody>
          <a:bodyPr/>
          <a:lstStyle>
            <a:lvl1pPr marL="0" indent="0">
              <a:spcBef>
                <a:spcPts val="1350"/>
              </a:spcBef>
              <a:buFontTx/>
              <a:buNone/>
              <a:defRPr sz="1500" b="1" i="0" baseline="0">
                <a:solidFill>
                  <a:srgbClr val="0397D6"/>
                </a:solidFill>
              </a:defRPr>
            </a:lvl1pPr>
          </a:lstStyle>
          <a:p>
            <a:pPr lvl="0"/>
            <a:r>
              <a:rPr lang="en-US" dirty="0"/>
              <a:t>Subtitle</a:t>
            </a:r>
          </a:p>
          <a:p>
            <a:pPr lvl="0"/>
            <a:endParaRPr lang="en-US" dirty="0"/>
          </a:p>
          <a:p>
            <a:pPr lvl="0"/>
            <a:endParaRPr lang="en-US" dirty="0"/>
          </a:p>
        </p:txBody>
      </p:sp>
      <p:sp>
        <p:nvSpPr>
          <p:cNvPr id="15" name="Text Placeholder 3">
            <a:extLst>
              <a:ext uri="{FF2B5EF4-FFF2-40B4-BE49-F238E27FC236}">
                <a16:creationId xmlns:a16="http://schemas.microsoft.com/office/drawing/2014/main" id="{586F64E9-8699-1F4B-85AE-A46229011DF6}"/>
              </a:ext>
            </a:extLst>
          </p:cNvPr>
          <p:cNvSpPr>
            <a:spLocks noGrp="1"/>
          </p:cNvSpPr>
          <p:nvPr>
            <p:ph type="body" sz="quarter" idx="22"/>
          </p:nvPr>
        </p:nvSpPr>
        <p:spPr>
          <a:xfrm>
            <a:off x="4221163" y="3249895"/>
            <a:ext cx="1916112" cy="1296988"/>
          </a:xfrm>
        </p:spPr>
        <p:txBody>
          <a:bodyPr/>
          <a:lstStyle>
            <a:lvl1pPr marL="0" indent="0">
              <a:lnSpc>
                <a:spcPct val="120000"/>
              </a:lnSpc>
              <a:buNone/>
              <a:defRPr sz="1100" baseline="0"/>
            </a:lvl1pPr>
          </a:lstStyle>
          <a:p>
            <a:pPr lvl="0"/>
            <a:endParaRPr lang="en-US" dirty="0"/>
          </a:p>
        </p:txBody>
      </p:sp>
      <p:sp>
        <p:nvSpPr>
          <p:cNvPr id="16" name="Text Placeholder 10">
            <a:extLst>
              <a:ext uri="{FF2B5EF4-FFF2-40B4-BE49-F238E27FC236}">
                <a16:creationId xmlns:a16="http://schemas.microsoft.com/office/drawing/2014/main" id="{17CD97E6-ACE0-AD4B-9FAE-65806DEAE0A6}"/>
              </a:ext>
            </a:extLst>
          </p:cNvPr>
          <p:cNvSpPr>
            <a:spLocks noGrp="1"/>
          </p:cNvSpPr>
          <p:nvPr>
            <p:ph type="body" sz="quarter" idx="23" hasCustomPrompt="1"/>
          </p:nvPr>
        </p:nvSpPr>
        <p:spPr>
          <a:xfrm>
            <a:off x="6382010" y="2893513"/>
            <a:ext cx="1916483" cy="338202"/>
          </a:xfrm>
        </p:spPr>
        <p:txBody>
          <a:bodyPr/>
          <a:lstStyle>
            <a:lvl1pPr marL="0" indent="0">
              <a:spcBef>
                <a:spcPts val="1350"/>
              </a:spcBef>
              <a:buFontTx/>
              <a:buNone/>
              <a:defRPr sz="1500" b="1" i="0" baseline="0">
                <a:solidFill>
                  <a:srgbClr val="0397D6"/>
                </a:solidFill>
              </a:defRPr>
            </a:lvl1pPr>
          </a:lstStyle>
          <a:p>
            <a:pPr lvl="0"/>
            <a:r>
              <a:rPr lang="en-US" dirty="0"/>
              <a:t>Subtitle</a:t>
            </a:r>
          </a:p>
          <a:p>
            <a:pPr lvl="0"/>
            <a:endParaRPr lang="en-US" dirty="0"/>
          </a:p>
          <a:p>
            <a:pPr lvl="0"/>
            <a:endParaRPr lang="en-US" dirty="0"/>
          </a:p>
        </p:txBody>
      </p:sp>
      <p:sp>
        <p:nvSpPr>
          <p:cNvPr id="17" name="Text Placeholder 3">
            <a:extLst>
              <a:ext uri="{FF2B5EF4-FFF2-40B4-BE49-F238E27FC236}">
                <a16:creationId xmlns:a16="http://schemas.microsoft.com/office/drawing/2014/main" id="{03A4CD02-A955-F54D-B60D-A3377A1CE9A2}"/>
              </a:ext>
            </a:extLst>
          </p:cNvPr>
          <p:cNvSpPr>
            <a:spLocks noGrp="1"/>
          </p:cNvSpPr>
          <p:nvPr>
            <p:ph type="body" sz="quarter" idx="24"/>
          </p:nvPr>
        </p:nvSpPr>
        <p:spPr>
          <a:xfrm>
            <a:off x="6381903" y="3249895"/>
            <a:ext cx="1916112" cy="1296988"/>
          </a:xfrm>
        </p:spPr>
        <p:txBody>
          <a:bodyPr/>
          <a:lstStyle>
            <a:lvl1pPr marL="0" indent="0">
              <a:lnSpc>
                <a:spcPct val="120000"/>
              </a:lnSpc>
              <a:buNone/>
              <a:defRPr sz="1100" baseline="0"/>
            </a:lvl1pPr>
          </a:lstStyle>
          <a:p>
            <a:pPr lvl="0"/>
            <a:endParaRPr lang="en-US" dirty="0"/>
          </a:p>
        </p:txBody>
      </p:sp>
      <p:sp>
        <p:nvSpPr>
          <p:cNvPr id="18" name="Text Placeholder 18">
            <a:extLst>
              <a:ext uri="{FF2B5EF4-FFF2-40B4-BE49-F238E27FC236}">
                <a16:creationId xmlns:a16="http://schemas.microsoft.com/office/drawing/2014/main" id="{70C7E170-D906-0A4E-829D-69F907C3A9FE}"/>
              </a:ext>
            </a:extLst>
          </p:cNvPr>
          <p:cNvSpPr>
            <a:spLocks noGrp="1"/>
          </p:cNvSpPr>
          <p:nvPr>
            <p:ph type="body" sz="quarter" idx="15" hasCustomPrompt="1"/>
          </p:nvPr>
        </p:nvSpPr>
        <p:spPr>
          <a:xfrm>
            <a:off x="3625850" y="4848225"/>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dirty="0"/>
              <a:t>Photo | UN Women/Photographer name</a:t>
            </a:r>
          </a:p>
        </p:txBody>
      </p:sp>
    </p:spTree>
    <p:extLst>
      <p:ext uri="{BB962C8B-B14F-4D97-AF65-F5344CB8AC3E}">
        <p14:creationId xmlns:p14="http://schemas.microsoft.com/office/powerpoint/2010/main" val="381035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ft Picture-Right TO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90532" y="284356"/>
            <a:ext cx="3796910" cy="551985"/>
          </a:xfrm>
        </p:spPr>
        <p:txBody>
          <a:bodyPr lIns="0" tIns="0" rIns="0" bIns="0" anchor="t" anchorCtr="0">
            <a:noAutofit/>
          </a:bodyPr>
          <a:lstStyle>
            <a:lvl1pPr algn="l">
              <a:defRPr sz="3000" cap="all" baseline="0"/>
            </a:lvl1pPr>
          </a:lstStyle>
          <a:p>
            <a:r>
              <a:rPr lang="en-US" sz="3000" baseline="0" dirty="0"/>
              <a:t>|content</a:t>
            </a:r>
            <a:endParaRPr lang="en-US" dirty="0"/>
          </a:p>
        </p:txBody>
      </p:sp>
      <p:sp>
        <p:nvSpPr>
          <p:cNvPr id="3" name="Subtitle 2"/>
          <p:cNvSpPr>
            <a:spLocks noGrp="1"/>
          </p:cNvSpPr>
          <p:nvPr>
            <p:ph type="subTitle" idx="1" hasCustomPrompt="1"/>
          </p:nvPr>
        </p:nvSpPr>
        <p:spPr>
          <a:xfrm>
            <a:off x="5347089" y="1973765"/>
            <a:ext cx="3540354" cy="1984917"/>
          </a:xfrm>
        </p:spPr>
        <p:txBody>
          <a:bodyPr>
            <a:noAutofit/>
          </a:bodyPr>
          <a:lstStyle>
            <a:lvl1pPr marL="342900" indent="-342900" algn="l">
              <a:buFont typeface="+mj-lt"/>
              <a:buAutoNum type="arabicPeriod"/>
              <a:defRPr sz="1600" b="1" i="0" baseline="0">
                <a:solidFill>
                  <a:schemeClr val="tx1"/>
                </a:solidFill>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Edit text here</a:t>
            </a:r>
          </a:p>
          <a:p>
            <a:r>
              <a:rPr lang="en-US" dirty="0"/>
              <a:t>Edit text here</a:t>
            </a:r>
          </a:p>
          <a:p>
            <a:r>
              <a:rPr lang="en-US" dirty="0"/>
              <a:t>Edit text here</a:t>
            </a:r>
          </a:p>
          <a:p>
            <a:r>
              <a:rPr lang="en-US" dirty="0"/>
              <a:t>Edit text here</a:t>
            </a:r>
          </a:p>
          <a:p>
            <a:r>
              <a:rPr lang="en-US" dirty="0"/>
              <a:t>Edit text here</a:t>
            </a:r>
          </a:p>
        </p:txBody>
      </p:sp>
      <p:sp>
        <p:nvSpPr>
          <p:cNvPr id="6" name="Slide Number Placeholder 5"/>
          <p:cNvSpPr>
            <a:spLocks noGrp="1"/>
          </p:cNvSpPr>
          <p:nvPr>
            <p:ph type="sldNum" sz="quarter" idx="12"/>
          </p:nvPr>
        </p:nvSpPr>
        <p:spPr>
          <a:xfrm>
            <a:off x="7595466" y="4732210"/>
            <a:ext cx="1390651" cy="274097"/>
          </a:xfrm>
        </p:spPr>
        <p:txBody>
          <a:bodyPr/>
          <a:lstStyle/>
          <a:p>
            <a:fld id="{9042216E-FA35-D94B-A568-9E46598F5723}" type="slidenum">
              <a:rPr lang="en-US" smtClean="0"/>
              <a:t>‹#›</a:t>
            </a:fld>
            <a:endParaRPr lang="en-US"/>
          </a:p>
        </p:txBody>
      </p:sp>
      <p:sp>
        <p:nvSpPr>
          <p:cNvPr id="8" name="Picture Placeholder 7">
            <a:extLst>
              <a:ext uri="{FF2B5EF4-FFF2-40B4-BE49-F238E27FC236}">
                <a16:creationId xmlns:a16="http://schemas.microsoft.com/office/drawing/2014/main" id="{4F3F8924-5407-A442-A60F-154534059CC4}"/>
              </a:ext>
            </a:extLst>
          </p:cNvPr>
          <p:cNvSpPr>
            <a:spLocks noGrp="1"/>
          </p:cNvSpPr>
          <p:nvPr>
            <p:ph type="pic" sz="quarter" idx="13"/>
          </p:nvPr>
        </p:nvSpPr>
        <p:spPr>
          <a:xfrm>
            <a:off x="0" y="0"/>
            <a:ext cx="4572000" cy="5148263"/>
          </a:xfrm>
        </p:spPr>
        <p:txBody>
          <a:bodyPr/>
          <a:lstStyle/>
          <a:p>
            <a:r>
              <a:rPr lang="en-US"/>
              <a:t>Click icon to add picture</a:t>
            </a:r>
          </a:p>
        </p:txBody>
      </p:sp>
      <p:sp>
        <p:nvSpPr>
          <p:cNvPr id="5" name="Text Placeholder 4">
            <a:extLst>
              <a:ext uri="{FF2B5EF4-FFF2-40B4-BE49-F238E27FC236}">
                <a16:creationId xmlns:a16="http://schemas.microsoft.com/office/drawing/2014/main" id="{37E8044E-66C4-D948-95CC-229B479A2F11}"/>
              </a:ext>
            </a:extLst>
          </p:cNvPr>
          <p:cNvSpPr>
            <a:spLocks noGrp="1"/>
          </p:cNvSpPr>
          <p:nvPr>
            <p:ph type="body" sz="quarter" idx="14" hasCustomPrompt="1"/>
          </p:nvPr>
        </p:nvSpPr>
        <p:spPr>
          <a:xfrm>
            <a:off x="4762500" y="4732338"/>
            <a:ext cx="2170656" cy="274637"/>
          </a:xfrm>
        </p:spPr>
        <p:txBody>
          <a:bodyPr lIns="0" tIns="0" rIns="0" bIns="0" anchor="b" anchorCtr="0">
            <a:norm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latin typeface="Arial" panose="020B0604020202020204" pitchFamily="34" charset="0"/>
              </a:rPr>
              <a:t>Photo | UN Women/ Photographer name</a:t>
            </a:r>
            <a:endParaRPr lang="en-US" dirty="0"/>
          </a:p>
        </p:txBody>
      </p:sp>
    </p:spTree>
    <p:extLst>
      <p:ext uri="{BB962C8B-B14F-4D97-AF65-F5344CB8AC3E}">
        <p14:creationId xmlns:p14="http://schemas.microsoft.com/office/powerpoint/2010/main" val="2160154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Photo-Right Text with Icons">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359057" y="1114031"/>
            <a:ext cx="4157483" cy="328582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sp>
        <p:nvSpPr>
          <p:cNvPr id="9" name="Picture Placeholder 8">
            <a:extLst>
              <a:ext uri="{FF2B5EF4-FFF2-40B4-BE49-F238E27FC236}">
                <a16:creationId xmlns:a16="http://schemas.microsoft.com/office/drawing/2014/main" id="{7B7F3298-D759-5C4B-9A39-D570D15EFA8B}"/>
              </a:ext>
            </a:extLst>
          </p:cNvPr>
          <p:cNvSpPr>
            <a:spLocks noGrp="1"/>
          </p:cNvSpPr>
          <p:nvPr>
            <p:ph type="pic" sz="quarter" idx="13" hasCustomPrompt="1"/>
          </p:nvPr>
        </p:nvSpPr>
        <p:spPr>
          <a:xfrm>
            <a:off x="0" y="0"/>
            <a:ext cx="3429000" cy="5148263"/>
          </a:xfrm>
        </p:spPr>
        <p:txBody>
          <a:bodyPr/>
          <a:lstStyle/>
          <a:p>
            <a:r>
              <a:rPr lang="en-US"/>
              <a:t>Click to add a picture</a:t>
            </a:r>
          </a:p>
        </p:txBody>
      </p:sp>
      <p:sp>
        <p:nvSpPr>
          <p:cNvPr id="10" name="Title 1">
            <a:extLst>
              <a:ext uri="{FF2B5EF4-FFF2-40B4-BE49-F238E27FC236}">
                <a16:creationId xmlns:a16="http://schemas.microsoft.com/office/drawing/2014/main" id="{197E92C8-B6AE-484F-A156-228ED5EC78E0}"/>
              </a:ext>
            </a:extLst>
          </p:cNvPr>
          <p:cNvSpPr>
            <a:spLocks noGrp="1"/>
          </p:cNvSpPr>
          <p:nvPr>
            <p:ph type="title" hasCustomPrompt="1"/>
          </p:nvPr>
        </p:nvSpPr>
        <p:spPr>
          <a:xfrm>
            <a:off x="3885009" y="201168"/>
            <a:ext cx="4995944" cy="452185"/>
          </a:xfrm>
        </p:spPr>
        <p:txBody>
          <a:bodyPr anchor="b">
            <a:noAutofit/>
          </a:bodyPr>
          <a:lstStyle>
            <a:lvl1pPr>
              <a:defRPr sz="2400"/>
            </a:lvl1pPr>
          </a:lstStyle>
          <a:p>
            <a:r>
              <a:rPr lang="en-US" dirty="0"/>
              <a:t>|Click to edit Master title style</a:t>
            </a:r>
          </a:p>
        </p:txBody>
      </p:sp>
      <p:sp>
        <p:nvSpPr>
          <p:cNvPr id="11" name="Text Placeholder 18">
            <a:extLst>
              <a:ext uri="{FF2B5EF4-FFF2-40B4-BE49-F238E27FC236}">
                <a16:creationId xmlns:a16="http://schemas.microsoft.com/office/drawing/2014/main" id="{B9A1E56C-0982-DE4D-86FB-79979A04D5A0}"/>
              </a:ext>
            </a:extLst>
          </p:cNvPr>
          <p:cNvSpPr>
            <a:spLocks noGrp="1"/>
          </p:cNvSpPr>
          <p:nvPr>
            <p:ph type="body" sz="quarter" idx="15" hasCustomPrompt="1"/>
          </p:nvPr>
        </p:nvSpPr>
        <p:spPr>
          <a:xfrm>
            <a:off x="3625850" y="4848225"/>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dirty="0"/>
              <a:t>Photo | UN Women/Photographer name</a:t>
            </a:r>
          </a:p>
        </p:txBody>
      </p:sp>
    </p:spTree>
    <p:extLst>
      <p:ext uri="{BB962C8B-B14F-4D97-AF65-F5344CB8AC3E}">
        <p14:creationId xmlns:p14="http://schemas.microsoft.com/office/powerpoint/2010/main" val="4238159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harts with text bo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8" name="Title 1">
            <a:extLst>
              <a:ext uri="{FF2B5EF4-FFF2-40B4-BE49-F238E27FC236}">
                <a16:creationId xmlns:a16="http://schemas.microsoft.com/office/drawing/2014/main" id="{A9E0679B-F0D1-304B-9850-87CBF4E020DD}"/>
              </a:ext>
            </a:extLst>
          </p:cNvPr>
          <p:cNvSpPr>
            <a:spLocks noGrp="1"/>
          </p:cNvSpPr>
          <p:nvPr>
            <p:ph type="title" hasCustomPrompt="1"/>
          </p:nvPr>
        </p:nvSpPr>
        <p:spPr>
          <a:xfrm>
            <a:off x="444655" y="203200"/>
            <a:ext cx="7828483" cy="701676"/>
          </a:xfrm>
        </p:spPr>
        <p:txBody>
          <a:bodyPr>
            <a:noAutofit/>
          </a:bodyPr>
          <a:lstStyle>
            <a:lvl1pPr>
              <a:defRPr cap="all" baseline="0"/>
            </a:lvl1pPr>
          </a:lstStyle>
          <a:p>
            <a:r>
              <a:rPr lang="en-US" dirty="0"/>
              <a:t>|Click to edit Master title style</a:t>
            </a:r>
          </a:p>
        </p:txBody>
      </p:sp>
      <p:sp>
        <p:nvSpPr>
          <p:cNvPr id="12" name="Text Placeholder 10">
            <a:extLst>
              <a:ext uri="{FF2B5EF4-FFF2-40B4-BE49-F238E27FC236}">
                <a16:creationId xmlns:a16="http://schemas.microsoft.com/office/drawing/2014/main" id="{9A400789-09DE-794A-BA0E-A1FF01333C06}"/>
              </a:ext>
            </a:extLst>
          </p:cNvPr>
          <p:cNvSpPr>
            <a:spLocks noGrp="1"/>
          </p:cNvSpPr>
          <p:nvPr>
            <p:ph type="body" sz="quarter" idx="14" hasCustomPrompt="1"/>
          </p:nvPr>
        </p:nvSpPr>
        <p:spPr>
          <a:xfrm>
            <a:off x="1043085" y="3216033"/>
            <a:ext cx="1947672" cy="253677"/>
          </a:xfrm>
        </p:spPr>
        <p:txBody>
          <a:bodyPr/>
          <a:lstStyle>
            <a:lvl1pPr marL="0" indent="0">
              <a:spcBef>
                <a:spcPts val="1350"/>
              </a:spcBef>
              <a:buFontTx/>
              <a:buNone/>
              <a:defRPr sz="1400" b="1" i="0" baseline="0">
                <a:solidFill>
                  <a:srgbClr val="0397D6"/>
                </a:solidFill>
              </a:defRPr>
            </a:lvl1pPr>
          </a:lstStyle>
          <a:p>
            <a:pPr lvl="0"/>
            <a:r>
              <a:rPr lang="en-US" dirty="0"/>
              <a:t>Subtitle</a:t>
            </a:r>
          </a:p>
          <a:p>
            <a:pPr lvl="0"/>
            <a:endParaRPr lang="en-US" dirty="0"/>
          </a:p>
          <a:p>
            <a:pPr lvl="0"/>
            <a:endParaRPr lang="en-US" dirty="0"/>
          </a:p>
        </p:txBody>
      </p:sp>
      <p:sp>
        <p:nvSpPr>
          <p:cNvPr id="13" name="Text Placeholder 3">
            <a:extLst>
              <a:ext uri="{FF2B5EF4-FFF2-40B4-BE49-F238E27FC236}">
                <a16:creationId xmlns:a16="http://schemas.microsoft.com/office/drawing/2014/main" id="{4F3E16BA-B122-A341-A55B-4EC431E7E86A}"/>
              </a:ext>
            </a:extLst>
          </p:cNvPr>
          <p:cNvSpPr>
            <a:spLocks noGrp="1"/>
          </p:cNvSpPr>
          <p:nvPr>
            <p:ph type="body" sz="quarter" idx="18"/>
          </p:nvPr>
        </p:nvSpPr>
        <p:spPr>
          <a:xfrm>
            <a:off x="1042978" y="3469711"/>
            <a:ext cx="1947672" cy="795402"/>
          </a:xfrm>
        </p:spPr>
        <p:txBody>
          <a:bodyPr tIns="0"/>
          <a:lstStyle>
            <a:lvl1pPr marL="0" indent="0">
              <a:lnSpc>
                <a:spcPct val="120000"/>
              </a:lnSpc>
              <a:buNone/>
              <a:defRPr sz="1100" baseline="0"/>
            </a:lvl1pPr>
          </a:lstStyle>
          <a:p>
            <a:pPr lvl="0"/>
            <a:endParaRPr lang="en-US" dirty="0"/>
          </a:p>
        </p:txBody>
      </p:sp>
      <p:sp>
        <p:nvSpPr>
          <p:cNvPr id="15" name="Text Placeholder 10">
            <a:extLst>
              <a:ext uri="{FF2B5EF4-FFF2-40B4-BE49-F238E27FC236}">
                <a16:creationId xmlns:a16="http://schemas.microsoft.com/office/drawing/2014/main" id="{A7DE82D3-2746-EE45-9D6B-0E6FA77A8BB9}"/>
              </a:ext>
            </a:extLst>
          </p:cNvPr>
          <p:cNvSpPr>
            <a:spLocks noGrp="1"/>
          </p:cNvSpPr>
          <p:nvPr>
            <p:ph type="body" sz="quarter" idx="30" hasCustomPrompt="1"/>
          </p:nvPr>
        </p:nvSpPr>
        <p:spPr>
          <a:xfrm>
            <a:off x="6325573" y="3251130"/>
            <a:ext cx="1947672" cy="253677"/>
          </a:xfrm>
        </p:spPr>
        <p:txBody>
          <a:bodyPr/>
          <a:lstStyle>
            <a:lvl1pPr marL="0" indent="0">
              <a:spcBef>
                <a:spcPts val="1350"/>
              </a:spcBef>
              <a:buFontTx/>
              <a:buNone/>
              <a:defRPr sz="1400" b="1" i="0" baseline="0">
                <a:solidFill>
                  <a:srgbClr val="0397D6"/>
                </a:solidFill>
              </a:defRPr>
            </a:lvl1pPr>
          </a:lstStyle>
          <a:p>
            <a:pPr lvl="0"/>
            <a:r>
              <a:rPr lang="en-US" dirty="0"/>
              <a:t>Subtitle</a:t>
            </a:r>
          </a:p>
          <a:p>
            <a:pPr lvl="0"/>
            <a:endParaRPr lang="en-US" dirty="0"/>
          </a:p>
          <a:p>
            <a:pPr lvl="0"/>
            <a:endParaRPr lang="en-US" dirty="0"/>
          </a:p>
        </p:txBody>
      </p:sp>
      <p:sp>
        <p:nvSpPr>
          <p:cNvPr id="16" name="Text Placeholder 3">
            <a:extLst>
              <a:ext uri="{FF2B5EF4-FFF2-40B4-BE49-F238E27FC236}">
                <a16:creationId xmlns:a16="http://schemas.microsoft.com/office/drawing/2014/main" id="{C5888D9E-3E34-C440-970C-42CB08971B54}"/>
              </a:ext>
            </a:extLst>
          </p:cNvPr>
          <p:cNvSpPr>
            <a:spLocks noGrp="1"/>
          </p:cNvSpPr>
          <p:nvPr>
            <p:ph type="body" sz="quarter" idx="31"/>
          </p:nvPr>
        </p:nvSpPr>
        <p:spPr>
          <a:xfrm>
            <a:off x="6325466" y="3504808"/>
            <a:ext cx="1947672" cy="795402"/>
          </a:xfrm>
        </p:spPr>
        <p:txBody>
          <a:bodyPr tIns="0"/>
          <a:lstStyle>
            <a:lvl1pPr marL="0" indent="0">
              <a:lnSpc>
                <a:spcPct val="120000"/>
              </a:lnSpc>
              <a:buNone/>
              <a:defRPr sz="1100" baseline="0"/>
            </a:lvl1pPr>
          </a:lstStyle>
          <a:p>
            <a:pPr lvl="0"/>
            <a:endParaRPr lang="en-US" dirty="0"/>
          </a:p>
        </p:txBody>
      </p:sp>
      <p:sp>
        <p:nvSpPr>
          <p:cNvPr id="17" name="Text Placeholder 10">
            <a:extLst>
              <a:ext uri="{FF2B5EF4-FFF2-40B4-BE49-F238E27FC236}">
                <a16:creationId xmlns:a16="http://schemas.microsoft.com/office/drawing/2014/main" id="{417C3510-C0A6-5544-8FCA-93891EDFC6A2}"/>
              </a:ext>
            </a:extLst>
          </p:cNvPr>
          <p:cNvSpPr>
            <a:spLocks noGrp="1"/>
          </p:cNvSpPr>
          <p:nvPr>
            <p:ph type="body" sz="quarter" idx="32" hasCustomPrompt="1"/>
          </p:nvPr>
        </p:nvSpPr>
        <p:spPr>
          <a:xfrm>
            <a:off x="3695107" y="3251130"/>
            <a:ext cx="1947672" cy="253677"/>
          </a:xfrm>
        </p:spPr>
        <p:txBody>
          <a:bodyPr/>
          <a:lstStyle>
            <a:lvl1pPr marL="0" indent="0">
              <a:spcBef>
                <a:spcPts val="1350"/>
              </a:spcBef>
              <a:buFontTx/>
              <a:buNone/>
              <a:defRPr sz="1400" b="1" i="0" baseline="0">
                <a:solidFill>
                  <a:srgbClr val="0397D6"/>
                </a:solidFill>
              </a:defRPr>
            </a:lvl1pPr>
          </a:lstStyle>
          <a:p>
            <a:pPr lvl="0"/>
            <a:r>
              <a:rPr lang="en-US" dirty="0"/>
              <a:t>Subtitle</a:t>
            </a:r>
          </a:p>
          <a:p>
            <a:pPr lvl="0"/>
            <a:endParaRPr lang="en-US" dirty="0"/>
          </a:p>
          <a:p>
            <a:pPr lvl="0"/>
            <a:endParaRPr lang="en-US" dirty="0"/>
          </a:p>
        </p:txBody>
      </p:sp>
      <p:sp>
        <p:nvSpPr>
          <p:cNvPr id="18" name="Text Placeholder 3">
            <a:extLst>
              <a:ext uri="{FF2B5EF4-FFF2-40B4-BE49-F238E27FC236}">
                <a16:creationId xmlns:a16="http://schemas.microsoft.com/office/drawing/2014/main" id="{50DDF12E-CFF8-8D4A-AA27-CD95A6648600}"/>
              </a:ext>
            </a:extLst>
          </p:cNvPr>
          <p:cNvSpPr>
            <a:spLocks noGrp="1"/>
          </p:cNvSpPr>
          <p:nvPr>
            <p:ph type="body" sz="quarter" idx="33"/>
          </p:nvPr>
        </p:nvSpPr>
        <p:spPr>
          <a:xfrm>
            <a:off x="3695000" y="3504808"/>
            <a:ext cx="1947672" cy="795402"/>
          </a:xfrm>
        </p:spPr>
        <p:txBody>
          <a:bodyPr tIns="0"/>
          <a:lstStyle>
            <a:lvl1pPr marL="0" indent="0">
              <a:lnSpc>
                <a:spcPct val="120000"/>
              </a:lnSpc>
              <a:buNone/>
              <a:defRPr sz="1100" baseline="0"/>
            </a:lvl1pPr>
          </a:lstStyle>
          <a:p>
            <a:pPr lvl="0"/>
            <a:endParaRPr lang="en-US" dirty="0"/>
          </a:p>
        </p:txBody>
      </p:sp>
      <p:sp>
        <p:nvSpPr>
          <p:cNvPr id="19" name="Text Placeholder 18">
            <a:extLst>
              <a:ext uri="{FF2B5EF4-FFF2-40B4-BE49-F238E27FC236}">
                <a16:creationId xmlns:a16="http://schemas.microsoft.com/office/drawing/2014/main" id="{1F349313-4149-B140-9C52-B2A6973BB586}"/>
              </a:ext>
            </a:extLst>
          </p:cNvPr>
          <p:cNvSpPr>
            <a:spLocks noGrp="1"/>
          </p:cNvSpPr>
          <p:nvPr>
            <p:ph type="body" sz="quarter" idx="15" hasCustomPrompt="1"/>
          </p:nvPr>
        </p:nvSpPr>
        <p:spPr>
          <a:xfrm>
            <a:off x="1042978"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dirty="0"/>
              <a:t>Source | UN Women, 2020</a:t>
            </a:r>
          </a:p>
        </p:txBody>
      </p:sp>
      <p:sp>
        <p:nvSpPr>
          <p:cNvPr id="20" name="Text Placeholder 18">
            <a:extLst>
              <a:ext uri="{FF2B5EF4-FFF2-40B4-BE49-F238E27FC236}">
                <a16:creationId xmlns:a16="http://schemas.microsoft.com/office/drawing/2014/main" id="{4E7F5051-E815-D040-A3E8-33224BE22EAC}"/>
              </a:ext>
            </a:extLst>
          </p:cNvPr>
          <p:cNvSpPr>
            <a:spLocks noGrp="1"/>
          </p:cNvSpPr>
          <p:nvPr>
            <p:ph type="body" sz="quarter" idx="34" hasCustomPrompt="1"/>
          </p:nvPr>
        </p:nvSpPr>
        <p:spPr>
          <a:xfrm>
            <a:off x="3704759"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dirty="0"/>
              <a:t>Source | UN Women, 2020</a:t>
            </a:r>
          </a:p>
        </p:txBody>
      </p:sp>
      <p:sp>
        <p:nvSpPr>
          <p:cNvPr id="21" name="Text Placeholder 18">
            <a:extLst>
              <a:ext uri="{FF2B5EF4-FFF2-40B4-BE49-F238E27FC236}">
                <a16:creationId xmlns:a16="http://schemas.microsoft.com/office/drawing/2014/main" id="{358DDF4D-73C7-7B43-BBE0-D53A190837E5}"/>
              </a:ext>
            </a:extLst>
          </p:cNvPr>
          <p:cNvSpPr>
            <a:spLocks noGrp="1"/>
          </p:cNvSpPr>
          <p:nvPr>
            <p:ph type="body" sz="quarter" idx="35" hasCustomPrompt="1"/>
          </p:nvPr>
        </p:nvSpPr>
        <p:spPr>
          <a:xfrm>
            <a:off x="6322699"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dirty="0"/>
              <a:t>Source | UN Women, 2020</a:t>
            </a:r>
          </a:p>
        </p:txBody>
      </p:sp>
      <p:sp>
        <p:nvSpPr>
          <p:cNvPr id="3" name="Chart Placeholder 2">
            <a:extLst>
              <a:ext uri="{FF2B5EF4-FFF2-40B4-BE49-F238E27FC236}">
                <a16:creationId xmlns:a16="http://schemas.microsoft.com/office/drawing/2014/main" id="{51B25E57-E4C0-8045-932E-DF4AB4921E81}"/>
              </a:ext>
            </a:extLst>
          </p:cNvPr>
          <p:cNvSpPr>
            <a:spLocks noGrp="1"/>
          </p:cNvSpPr>
          <p:nvPr>
            <p:ph type="chart" sz="quarter" idx="36"/>
          </p:nvPr>
        </p:nvSpPr>
        <p:spPr>
          <a:xfrm>
            <a:off x="1042978" y="1121064"/>
            <a:ext cx="1947672" cy="1947672"/>
          </a:xfrm>
        </p:spPr>
        <p:txBody>
          <a:bodyPr/>
          <a:lstStyle/>
          <a:p>
            <a:endParaRPr lang="en-US"/>
          </a:p>
        </p:txBody>
      </p:sp>
      <p:sp>
        <p:nvSpPr>
          <p:cNvPr id="22" name="Chart Placeholder 2">
            <a:extLst>
              <a:ext uri="{FF2B5EF4-FFF2-40B4-BE49-F238E27FC236}">
                <a16:creationId xmlns:a16="http://schemas.microsoft.com/office/drawing/2014/main" id="{4C1973BC-0650-624A-AE44-B0D9FE42377B}"/>
              </a:ext>
            </a:extLst>
          </p:cNvPr>
          <p:cNvSpPr>
            <a:spLocks noGrp="1"/>
          </p:cNvSpPr>
          <p:nvPr>
            <p:ph type="chart" sz="quarter" idx="37"/>
          </p:nvPr>
        </p:nvSpPr>
        <p:spPr>
          <a:xfrm>
            <a:off x="3684222" y="1121064"/>
            <a:ext cx="1947672" cy="1947672"/>
          </a:xfrm>
        </p:spPr>
        <p:txBody>
          <a:bodyPr/>
          <a:lstStyle/>
          <a:p>
            <a:endParaRPr lang="en-US"/>
          </a:p>
        </p:txBody>
      </p:sp>
      <p:sp>
        <p:nvSpPr>
          <p:cNvPr id="23" name="Chart Placeholder 2">
            <a:extLst>
              <a:ext uri="{FF2B5EF4-FFF2-40B4-BE49-F238E27FC236}">
                <a16:creationId xmlns:a16="http://schemas.microsoft.com/office/drawing/2014/main" id="{62C6E3B0-4F92-804F-BEEC-F3BD7726CE2C}"/>
              </a:ext>
            </a:extLst>
          </p:cNvPr>
          <p:cNvSpPr>
            <a:spLocks noGrp="1"/>
          </p:cNvSpPr>
          <p:nvPr>
            <p:ph type="chart" sz="quarter" idx="37"/>
          </p:nvPr>
        </p:nvSpPr>
        <p:spPr>
          <a:xfrm>
            <a:off x="6322699" y="1124205"/>
            <a:ext cx="1947672" cy="1947672"/>
          </a:xfrm>
        </p:spPr>
        <p:txBody>
          <a:bodyPr/>
          <a:lstStyle/>
          <a:p>
            <a:endParaRPr lang="en-US"/>
          </a:p>
        </p:txBody>
      </p:sp>
      <p:sp>
        <p:nvSpPr>
          <p:cNvPr id="5" name="Text Placeholder 4">
            <a:extLst>
              <a:ext uri="{FF2B5EF4-FFF2-40B4-BE49-F238E27FC236}">
                <a16:creationId xmlns:a16="http://schemas.microsoft.com/office/drawing/2014/main" id="{62ABF922-7127-4A49-87FE-9C36AD8E7BE6}"/>
              </a:ext>
            </a:extLst>
          </p:cNvPr>
          <p:cNvSpPr>
            <a:spLocks noGrp="1"/>
          </p:cNvSpPr>
          <p:nvPr>
            <p:ph type="body" sz="quarter" idx="38" hasCustomPrompt="1"/>
          </p:nvPr>
        </p:nvSpPr>
        <p:spPr>
          <a:xfrm>
            <a:off x="1167205" y="2258163"/>
            <a:ext cx="1694329" cy="559005"/>
          </a:xfrm>
        </p:spPr>
        <p:txBody>
          <a:bodyPr/>
          <a:lstStyle>
            <a:lvl1pPr marL="0" indent="0" algn="ctr">
              <a:buNone/>
              <a:defRPr sz="3600" b="1"/>
            </a:lvl1pPr>
          </a:lstStyle>
          <a:p>
            <a:pPr lvl="0"/>
            <a:r>
              <a:rPr lang="en-US" dirty="0"/>
              <a:t>XX%</a:t>
            </a:r>
          </a:p>
        </p:txBody>
      </p:sp>
      <p:sp>
        <p:nvSpPr>
          <p:cNvPr id="24" name="Text Placeholder 4">
            <a:extLst>
              <a:ext uri="{FF2B5EF4-FFF2-40B4-BE49-F238E27FC236}">
                <a16:creationId xmlns:a16="http://schemas.microsoft.com/office/drawing/2014/main" id="{86C581BA-978C-6C40-904C-310B3C363936}"/>
              </a:ext>
            </a:extLst>
          </p:cNvPr>
          <p:cNvSpPr>
            <a:spLocks noGrp="1"/>
          </p:cNvSpPr>
          <p:nvPr>
            <p:ph type="body" sz="quarter" idx="39" hasCustomPrompt="1"/>
          </p:nvPr>
        </p:nvSpPr>
        <p:spPr>
          <a:xfrm>
            <a:off x="3813586" y="2258162"/>
            <a:ext cx="1699708" cy="559005"/>
          </a:xfrm>
        </p:spPr>
        <p:txBody>
          <a:bodyPr/>
          <a:lstStyle>
            <a:lvl1pPr marL="0" indent="0" algn="ctr">
              <a:buNone/>
              <a:defRPr sz="3600" b="1"/>
            </a:lvl1pPr>
          </a:lstStyle>
          <a:p>
            <a:pPr lvl="0"/>
            <a:r>
              <a:rPr lang="en-US" dirty="0"/>
              <a:t>X in X</a:t>
            </a:r>
          </a:p>
        </p:txBody>
      </p:sp>
      <p:sp>
        <p:nvSpPr>
          <p:cNvPr id="25" name="Text Placeholder 4">
            <a:extLst>
              <a:ext uri="{FF2B5EF4-FFF2-40B4-BE49-F238E27FC236}">
                <a16:creationId xmlns:a16="http://schemas.microsoft.com/office/drawing/2014/main" id="{F43405FC-FCE8-DB45-B224-1055B443F541}"/>
              </a:ext>
            </a:extLst>
          </p:cNvPr>
          <p:cNvSpPr>
            <a:spLocks noGrp="1"/>
          </p:cNvSpPr>
          <p:nvPr>
            <p:ph type="body" sz="quarter" idx="40" hasCustomPrompt="1"/>
          </p:nvPr>
        </p:nvSpPr>
        <p:spPr>
          <a:xfrm>
            <a:off x="6457405" y="2258161"/>
            <a:ext cx="1699708" cy="559005"/>
          </a:xfrm>
        </p:spPr>
        <p:txBody>
          <a:bodyPr/>
          <a:lstStyle>
            <a:lvl1pPr marL="0" indent="0" algn="ctr">
              <a:buNone/>
              <a:defRPr sz="3600" b="1"/>
            </a:lvl1pPr>
          </a:lstStyle>
          <a:p>
            <a:pPr lvl="0"/>
            <a:r>
              <a:rPr lang="en-US" dirty="0"/>
              <a:t>XX%</a:t>
            </a:r>
          </a:p>
        </p:txBody>
      </p:sp>
    </p:spTree>
    <p:extLst>
      <p:ext uri="{BB962C8B-B14F-4D97-AF65-F5344CB8AC3E}">
        <p14:creationId xmlns:p14="http://schemas.microsoft.com/office/powerpoint/2010/main" val="1788833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lid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8" name="Title 1">
            <a:extLst>
              <a:ext uri="{FF2B5EF4-FFF2-40B4-BE49-F238E27FC236}">
                <a16:creationId xmlns:a16="http://schemas.microsoft.com/office/drawing/2014/main" id="{A9E0679B-F0D1-304B-9850-87CBF4E020DD}"/>
              </a:ext>
            </a:extLst>
          </p:cNvPr>
          <p:cNvSpPr>
            <a:spLocks noGrp="1"/>
          </p:cNvSpPr>
          <p:nvPr>
            <p:ph type="title" hasCustomPrompt="1"/>
          </p:nvPr>
        </p:nvSpPr>
        <p:spPr>
          <a:xfrm>
            <a:off x="444655" y="203200"/>
            <a:ext cx="7828483" cy="701676"/>
          </a:xfrm>
        </p:spPr>
        <p:txBody>
          <a:bodyPr>
            <a:noAutofit/>
          </a:bodyPr>
          <a:lstStyle/>
          <a:p>
            <a:r>
              <a:rPr lang="en-US" dirty="0"/>
              <a:t>|Click to edit Master title style</a:t>
            </a:r>
          </a:p>
        </p:txBody>
      </p:sp>
      <p:sp>
        <p:nvSpPr>
          <p:cNvPr id="9" name="Picture Placeholder 25">
            <a:extLst>
              <a:ext uri="{FF2B5EF4-FFF2-40B4-BE49-F238E27FC236}">
                <a16:creationId xmlns:a16="http://schemas.microsoft.com/office/drawing/2014/main" id="{BD353E89-513C-FA4A-822A-C9B7ACE9F617}"/>
              </a:ext>
            </a:extLst>
          </p:cNvPr>
          <p:cNvSpPr>
            <a:spLocks noGrp="1"/>
          </p:cNvSpPr>
          <p:nvPr>
            <p:ph type="pic" sz="quarter" idx="19" hasCustomPrompt="1"/>
          </p:nvPr>
        </p:nvSpPr>
        <p:spPr>
          <a:xfrm>
            <a:off x="1043085" y="1121065"/>
            <a:ext cx="1947672" cy="194767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10" name="Picture Placeholder 25">
            <a:extLst>
              <a:ext uri="{FF2B5EF4-FFF2-40B4-BE49-F238E27FC236}">
                <a16:creationId xmlns:a16="http://schemas.microsoft.com/office/drawing/2014/main" id="{A876E665-3CC2-4D46-BBA6-DF031F473A4B}"/>
              </a:ext>
            </a:extLst>
          </p:cNvPr>
          <p:cNvSpPr>
            <a:spLocks noGrp="1"/>
          </p:cNvSpPr>
          <p:nvPr>
            <p:ph type="pic" sz="quarter" idx="25" hasCustomPrompt="1"/>
          </p:nvPr>
        </p:nvSpPr>
        <p:spPr>
          <a:xfrm>
            <a:off x="3684275" y="1121066"/>
            <a:ext cx="1947672" cy="195174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11" name="Picture Placeholder 25">
            <a:extLst>
              <a:ext uri="{FF2B5EF4-FFF2-40B4-BE49-F238E27FC236}">
                <a16:creationId xmlns:a16="http://schemas.microsoft.com/office/drawing/2014/main" id="{F20EBBB5-9CDA-0449-A27F-CFB78C66287F}"/>
              </a:ext>
            </a:extLst>
          </p:cNvPr>
          <p:cNvSpPr>
            <a:spLocks noGrp="1"/>
          </p:cNvSpPr>
          <p:nvPr>
            <p:ph type="pic" sz="quarter" idx="29" hasCustomPrompt="1"/>
          </p:nvPr>
        </p:nvSpPr>
        <p:spPr>
          <a:xfrm>
            <a:off x="6325466" y="1121065"/>
            <a:ext cx="1947672" cy="1951743"/>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12" name="Text Placeholder 10">
            <a:extLst>
              <a:ext uri="{FF2B5EF4-FFF2-40B4-BE49-F238E27FC236}">
                <a16:creationId xmlns:a16="http://schemas.microsoft.com/office/drawing/2014/main" id="{9A400789-09DE-794A-BA0E-A1FF01333C06}"/>
              </a:ext>
            </a:extLst>
          </p:cNvPr>
          <p:cNvSpPr>
            <a:spLocks noGrp="1"/>
          </p:cNvSpPr>
          <p:nvPr>
            <p:ph type="body" sz="quarter" idx="14" hasCustomPrompt="1"/>
          </p:nvPr>
        </p:nvSpPr>
        <p:spPr>
          <a:xfrm>
            <a:off x="1043085" y="3216033"/>
            <a:ext cx="1947672" cy="253677"/>
          </a:xfrm>
        </p:spPr>
        <p:txBody>
          <a:bodyPr/>
          <a:lstStyle>
            <a:lvl1pPr marL="0" indent="0">
              <a:spcBef>
                <a:spcPts val="1350"/>
              </a:spcBef>
              <a:buFontTx/>
              <a:buNone/>
              <a:defRPr sz="1400" b="1" i="0" baseline="0">
                <a:solidFill>
                  <a:srgbClr val="0397D6"/>
                </a:solidFill>
              </a:defRPr>
            </a:lvl1pPr>
          </a:lstStyle>
          <a:p>
            <a:pPr lvl="0"/>
            <a:r>
              <a:rPr lang="en-US" dirty="0"/>
              <a:t>Subtitle</a:t>
            </a:r>
          </a:p>
          <a:p>
            <a:pPr lvl="0"/>
            <a:endParaRPr lang="en-US" dirty="0"/>
          </a:p>
          <a:p>
            <a:pPr lvl="0"/>
            <a:endParaRPr lang="en-US" dirty="0"/>
          </a:p>
        </p:txBody>
      </p:sp>
      <p:sp>
        <p:nvSpPr>
          <p:cNvPr id="13" name="Text Placeholder 3">
            <a:extLst>
              <a:ext uri="{FF2B5EF4-FFF2-40B4-BE49-F238E27FC236}">
                <a16:creationId xmlns:a16="http://schemas.microsoft.com/office/drawing/2014/main" id="{4F3E16BA-B122-A341-A55B-4EC431E7E86A}"/>
              </a:ext>
            </a:extLst>
          </p:cNvPr>
          <p:cNvSpPr>
            <a:spLocks noGrp="1"/>
          </p:cNvSpPr>
          <p:nvPr>
            <p:ph type="body" sz="quarter" idx="18"/>
          </p:nvPr>
        </p:nvSpPr>
        <p:spPr>
          <a:xfrm>
            <a:off x="1042978" y="3469711"/>
            <a:ext cx="1947672" cy="795402"/>
          </a:xfrm>
        </p:spPr>
        <p:txBody>
          <a:bodyPr tIns="0"/>
          <a:lstStyle>
            <a:lvl1pPr marL="0" indent="0">
              <a:lnSpc>
                <a:spcPct val="120000"/>
              </a:lnSpc>
              <a:buNone/>
              <a:defRPr sz="1100" baseline="0"/>
            </a:lvl1pPr>
          </a:lstStyle>
          <a:p>
            <a:pPr lvl="0"/>
            <a:endParaRPr lang="en-US" dirty="0"/>
          </a:p>
        </p:txBody>
      </p:sp>
      <p:sp>
        <p:nvSpPr>
          <p:cNvPr id="15" name="Text Placeholder 10">
            <a:extLst>
              <a:ext uri="{FF2B5EF4-FFF2-40B4-BE49-F238E27FC236}">
                <a16:creationId xmlns:a16="http://schemas.microsoft.com/office/drawing/2014/main" id="{A7DE82D3-2746-EE45-9D6B-0E6FA77A8BB9}"/>
              </a:ext>
            </a:extLst>
          </p:cNvPr>
          <p:cNvSpPr>
            <a:spLocks noGrp="1"/>
          </p:cNvSpPr>
          <p:nvPr>
            <p:ph type="body" sz="quarter" idx="30" hasCustomPrompt="1"/>
          </p:nvPr>
        </p:nvSpPr>
        <p:spPr>
          <a:xfrm>
            <a:off x="6325573" y="3251130"/>
            <a:ext cx="1947672" cy="253677"/>
          </a:xfrm>
        </p:spPr>
        <p:txBody>
          <a:bodyPr/>
          <a:lstStyle>
            <a:lvl1pPr marL="0" indent="0">
              <a:spcBef>
                <a:spcPts val="1350"/>
              </a:spcBef>
              <a:buFontTx/>
              <a:buNone/>
              <a:defRPr sz="1400" b="1" i="0" baseline="0">
                <a:solidFill>
                  <a:srgbClr val="0397D6"/>
                </a:solidFill>
              </a:defRPr>
            </a:lvl1pPr>
          </a:lstStyle>
          <a:p>
            <a:pPr lvl="0"/>
            <a:r>
              <a:rPr lang="en-US" dirty="0"/>
              <a:t>Subtitle</a:t>
            </a:r>
          </a:p>
          <a:p>
            <a:pPr lvl="0"/>
            <a:endParaRPr lang="en-US" dirty="0"/>
          </a:p>
          <a:p>
            <a:pPr lvl="0"/>
            <a:endParaRPr lang="en-US" dirty="0"/>
          </a:p>
        </p:txBody>
      </p:sp>
      <p:sp>
        <p:nvSpPr>
          <p:cNvPr id="16" name="Text Placeholder 3">
            <a:extLst>
              <a:ext uri="{FF2B5EF4-FFF2-40B4-BE49-F238E27FC236}">
                <a16:creationId xmlns:a16="http://schemas.microsoft.com/office/drawing/2014/main" id="{C5888D9E-3E34-C440-970C-42CB08971B54}"/>
              </a:ext>
            </a:extLst>
          </p:cNvPr>
          <p:cNvSpPr>
            <a:spLocks noGrp="1"/>
          </p:cNvSpPr>
          <p:nvPr>
            <p:ph type="body" sz="quarter" idx="31"/>
          </p:nvPr>
        </p:nvSpPr>
        <p:spPr>
          <a:xfrm>
            <a:off x="6325466" y="3504808"/>
            <a:ext cx="1947672" cy="795402"/>
          </a:xfrm>
        </p:spPr>
        <p:txBody>
          <a:bodyPr tIns="0"/>
          <a:lstStyle>
            <a:lvl1pPr marL="0" indent="0">
              <a:lnSpc>
                <a:spcPct val="120000"/>
              </a:lnSpc>
              <a:buNone/>
              <a:defRPr sz="1100" baseline="0"/>
            </a:lvl1pPr>
          </a:lstStyle>
          <a:p>
            <a:pPr lvl="0"/>
            <a:endParaRPr lang="en-US" dirty="0"/>
          </a:p>
        </p:txBody>
      </p:sp>
      <p:sp>
        <p:nvSpPr>
          <p:cNvPr id="17" name="Text Placeholder 10">
            <a:extLst>
              <a:ext uri="{FF2B5EF4-FFF2-40B4-BE49-F238E27FC236}">
                <a16:creationId xmlns:a16="http://schemas.microsoft.com/office/drawing/2014/main" id="{417C3510-C0A6-5544-8FCA-93891EDFC6A2}"/>
              </a:ext>
            </a:extLst>
          </p:cNvPr>
          <p:cNvSpPr>
            <a:spLocks noGrp="1"/>
          </p:cNvSpPr>
          <p:nvPr>
            <p:ph type="body" sz="quarter" idx="32" hasCustomPrompt="1"/>
          </p:nvPr>
        </p:nvSpPr>
        <p:spPr>
          <a:xfrm>
            <a:off x="3695107" y="3251130"/>
            <a:ext cx="1947672" cy="253677"/>
          </a:xfrm>
        </p:spPr>
        <p:txBody>
          <a:bodyPr/>
          <a:lstStyle>
            <a:lvl1pPr marL="0" indent="0">
              <a:spcBef>
                <a:spcPts val="1350"/>
              </a:spcBef>
              <a:buFontTx/>
              <a:buNone/>
              <a:defRPr sz="1400" b="1" i="0" baseline="0">
                <a:solidFill>
                  <a:srgbClr val="0397D6"/>
                </a:solidFill>
              </a:defRPr>
            </a:lvl1pPr>
          </a:lstStyle>
          <a:p>
            <a:pPr lvl="0"/>
            <a:r>
              <a:rPr lang="en-US" dirty="0"/>
              <a:t>Subtitle</a:t>
            </a:r>
          </a:p>
          <a:p>
            <a:pPr lvl="0"/>
            <a:endParaRPr lang="en-US" dirty="0"/>
          </a:p>
          <a:p>
            <a:pPr lvl="0"/>
            <a:endParaRPr lang="en-US" dirty="0"/>
          </a:p>
        </p:txBody>
      </p:sp>
      <p:sp>
        <p:nvSpPr>
          <p:cNvPr id="18" name="Text Placeholder 3">
            <a:extLst>
              <a:ext uri="{FF2B5EF4-FFF2-40B4-BE49-F238E27FC236}">
                <a16:creationId xmlns:a16="http://schemas.microsoft.com/office/drawing/2014/main" id="{50DDF12E-CFF8-8D4A-AA27-CD95A6648600}"/>
              </a:ext>
            </a:extLst>
          </p:cNvPr>
          <p:cNvSpPr>
            <a:spLocks noGrp="1"/>
          </p:cNvSpPr>
          <p:nvPr>
            <p:ph type="body" sz="quarter" idx="33"/>
          </p:nvPr>
        </p:nvSpPr>
        <p:spPr>
          <a:xfrm>
            <a:off x="3695000" y="3504808"/>
            <a:ext cx="1947672" cy="795402"/>
          </a:xfrm>
        </p:spPr>
        <p:txBody>
          <a:bodyPr tIns="0"/>
          <a:lstStyle>
            <a:lvl1pPr marL="0" indent="0">
              <a:lnSpc>
                <a:spcPct val="120000"/>
              </a:lnSpc>
              <a:buNone/>
              <a:defRPr sz="1100" baseline="0"/>
            </a:lvl1pPr>
          </a:lstStyle>
          <a:p>
            <a:pPr lvl="0"/>
            <a:endParaRPr lang="en-US" dirty="0"/>
          </a:p>
        </p:txBody>
      </p:sp>
      <p:sp>
        <p:nvSpPr>
          <p:cNvPr id="19" name="Text Placeholder 18">
            <a:extLst>
              <a:ext uri="{FF2B5EF4-FFF2-40B4-BE49-F238E27FC236}">
                <a16:creationId xmlns:a16="http://schemas.microsoft.com/office/drawing/2014/main" id="{1F349313-4149-B140-9C52-B2A6973BB586}"/>
              </a:ext>
            </a:extLst>
          </p:cNvPr>
          <p:cNvSpPr>
            <a:spLocks noGrp="1"/>
          </p:cNvSpPr>
          <p:nvPr>
            <p:ph type="body" sz="quarter" idx="15" hasCustomPrompt="1"/>
          </p:nvPr>
        </p:nvSpPr>
        <p:spPr>
          <a:xfrm>
            <a:off x="1042978"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dirty="0"/>
              <a:t>Source | UN Women, 2020</a:t>
            </a:r>
          </a:p>
        </p:txBody>
      </p:sp>
      <p:sp>
        <p:nvSpPr>
          <p:cNvPr id="20" name="Text Placeholder 18">
            <a:extLst>
              <a:ext uri="{FF2B5EF4-FFF2-40B4-BE49-F238E27FC236}">
                <a16:creationId xmlns:a16="http://schemas.microsoft.com/office/drawing/2014/main" id="{4E7F5051-E815-D040-A3E8-33224BE22EAC}"/>
              </a:ext>
            </a:extLst>
          </p:cNvPr>
          <p:cNvSpPr>
            <a:spLocks noGrp="1"/>
          </p:cNvSpPr>
          <p:nvPr>
            <p:ph type="body" sz="quarter" idx="34" hasCustomPrompt="1"/>
          </p:nvPr>
        </p:nvSpPr>
        <p:spPr>
          <a:xfrm>
            <a:off x="3704759"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dirty="0"/>
              <a:t>Source | UN Women, 2020</a:t>
            </a:r>
          </a:p>
        </p:txBody>
      </p:sp>
      <p:sp>
        <p:nvSpPr>
          <p:cNvPr id="21" name="Text Placeholder 18">
            <a:extLst>
              <a:ext uri="{FF2B5EF4-FFF2-40B4-BE49-F238E27FC236}">
                <a16:creationId xmlns:a16="http://schemas.microsoft.com/office/drawing/2014/main" id="{358DDF4D-73C7-7B43-BBE0-D53A190837E5}"/>
              </a:ext>
            </a:extLst>
          </p:cNvPr>
          <p:cNvSpPr>
            <a:spLocks noGrp="1"/>
          </p:cNvSpPr>
          <p:nvPr>
            <p:ph type="body" sz="quarter" idx="35" hasCustomPrompt="1"/>
          </p:nvPr>
        </p:nvSpPr>
        <p:spPr>
          <a:xfrm>
            <a:off x="6322699"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dirty="0"/>
              <a:t>Source | UN Women, 2020</a:t>
            </a:r>
          </a:p>
        </p:txBody>
      </p:sp>
    </p:spTree>
    <p:extLst>
      <p:ext uri="{BB962C8B-B14F-4D97-AF65-F5344CB8AC3E}">
        <p14:creationId xmlns:p14="http://schemas.microsoft.com/office/powerpoint/2010/main" val="718330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gital Media slide with two pho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7" name="Title 1">
            <a:extLst>
              <a:ext uri="{FF2B5EF4-FFF2-40B4-BE49-F238E27FC236}">
                <a16:creationId xmlns:a16="http://schemas.microsoft.com/office/drawing/2014/main" id="{58828B9F-3A77-E743-9AB4-87B31050CEE2}"/>
              </a:ext>
            </a:extLst>
          </p:cNvPr>
          <p:cNvSpPr>
            <a:spLocks noGrp="1"/>
          </p:cNvSpPr>
          <p:nvPr>
            <p:ph type="title" hasCustomPrompt="1"/>
          </p:nvPr>
        </p:nvSpPr>
        <p:spPr>
          <a:xfrm>
            <a:off x="444655" y="203200"/>
            <a:ext cx="7828483" cy="701676"/>
          </a:xfrm>
        </p:spPr>
        <p:txBody>
          <a:bodyPr>
            <a:noAutofit/>
          </a:bodyPr>
          <a:lstStyle/>
          <a:p>
            <a:r>
              <a:rPr lang="en-US" dirty="0"/>
              <a:t>|Click to edit Master title style</a:t>
            </a:r>
          </a:p>
        </p:txBody>
      </p:sp>
      <p:sp>
        <p:nvSpPr>
          <p:cNvPr id="11" name="Text Placeholder 10">
            <a:extLst>
              <a:ext uri="{FF2B5EF4-FFF2-40B4-BE49-F238E27FC236}">
                <a16:creationId xmlns:a16="http://schemas.microsoft.com/office/drawing/2014/main" id="{C9A528D7-F01F-E840-B767-2D0123D98F73}"/>
              </a:ext>
            </a:extLst>
          </p:cNvPr>
          <p:cNvSpPr>
            <a:spLocks noGrp="1"/>
          </p:cNvSpPr>
          <p:nvPr>
            <p:ph type="body" sz="quarter" idx="14"/>
          </p:nvPr>
        </p:nvSpPr>
        <p:spPr>
          <a:xfrm>
            <a:off x="755414" y="4072287"/>
            <a:ext cx="3571109" cy="268287"/>
          </a:xfrm>
        </p:spPr>
        <p:txBody>
          <a:bodyPr/>
          <a:lstStyle>
            <a:lvl1pPr marL="0" indent="0">
              <a:buNone/>
              <a:defRPr sz="1400" b="1" i="0" baseline="0">
                <a:solidFill>
                  <a:srgbClr val="0397D6"/>
                </a:solidFill>
              </a:defRPr>
            </a:lvl1pPr>
          </a:lstStyle>
          <a:p>
            <a:pPr lvl="0"/>
            <a:endParaRPr lang="en-US" dirty="0"/>
          </a:p>
        </p:txBody>
      </p:sp>
      <p:sp>
        <p:nvSpPr>
          <p:cNvPr id="16" name="Picture Placeholder 15">
            <a:extLst>
              <a:ext uri="{FF2B5EF4-FFF2-40B4-BE49-F238E27FC236}">
                <a16:creationId xmlns:a16="http://schemas.microsoft.com/office/drawing/2014/main" id="{C301CB82-D3EF-4B48-B5B2-4E088961515B}"/>
              </a:ext>
            </a:extLst>
          </p:cNvPr>
          <p:cNvSpPr>
            <a:spLocks noGrp="1"/>
          </p:cNvSpPr>
          <p:nvPr>
            <p:ph type="pic" sz="quarter" idx="15" hasCustomPrompt="1"/>
          </p:nvPr>
        </p:nvSpPr>
        <p:spPr>
          <a:xfrm>
            <a:off x="539496" y="941832"/>
            <a:ext cx="3986784" cy="2990088"/>
          </a:xfrm>
        </p:spPr>
        <p:txBody>
          <a:bodyPr/>
          <a:lstStyle/>
          <a:p>
            <a:r>
              <a:rPr lang="en-US"/>
              <a:t>Click icon to add a photo</a:t>
            </a:r>
          </a:p>
        </p:txBody>
      </p:sp>
      <p:sp>
        <p:nvSpPr>
          <p:cNvPr id="17" name="Picture Placeholder 15">
            <a:extLst>
              <a:ext uri="{FF2B5EF4-FFF2-40B4-BE49-F238E27FC236}">
                <a16:creationId xmlns:a16="http://schemas.microsoft.com/office/drawing/2014/main" id="{E2939BF4-2A52-D449-A532-2AAE04617D23}"/>
              </a:ext>
            </a:extLst>
          </p:cNvPr>
          <p:cNvSpPr>
            <a:spLocks noGrp="1"/>
          </p:cNvSpPr>
          <p:nvPr>
            <p:ph type="pic" sz="quarter" idx="16" hasCustomPrompt="1"/>
          </p:nvPr>
        </p:nvSpPr>
        <p:spPr>
          <a:xfrm>
            <a:off x="4617722" y="941832"/>
            <a:ext cx="3986784" cy="2990088"/>
          </a:xfrm>
        </p:spPr>
        <p:txBody>
          <a:bodyPr/>
          <a:lstStyle/>
          <a:p>
            <a:r>
              <a:rPr lang="en-US"/>
              <a:t>Click icon to add a photo</a:t>
            </a:r>
          </a:p>
        </p:txBody>
      </p:sp>
      <p:sp>
        <p:nvSpPr>
          <p:cNvPr id="18" name="Text Placeholder 10">
            <a:extLst>
              <a:ext uri="{FF2B5EF4-FFF2-40B4-BE49-F238E27FC236}">
                <a16:creationId xmlns:a16="http://schemas.microsoft.com/office/drawing/2014/main" id="{5EFFC685-6B0C-D043-BC70-E5ABCCAF68CB}"/>
              </a:ext>
            </a:extLst>
          </p:cNvPr>
          <p:cNvSpPr>
            <a:spLocks noGrp="1"/>
          </p:cNvSpPr>
          <p:nvPr>
            <p:ph type="body" sz="quarter" idx="17"/>
          </p:nvPr>
        </p:nvSpPr>
        <p:spPr>
          <a:xfrm>
            <a:off x="4854871" y="4072287"/>
            <a:ext cx="3571109" cy="268287"/>
          </a:xfrm>
        </p:spPr>
        <p:txBody>
          <a:bodyPr/>
          <a:lstStyle>
            <a:lvl1pPr marL="0" indent="0">
              <a:buNone/>
              <a:defRPr sz="1400" b="1" i="0" baseline="0">
                <a:solidFill>
                  <a:srgbClr val="0397D6"/>
                </a:solidFill>
              </a:defRPr>
            </a:lvl1pPr>
          </a:lstStyle>
          <a:p>
            <a:pPr lvl="0"/>
            <a:endParaRPr lang="en-US" dirty="0"/>
          </a:p>
        </p:txBody>
      </p:sp>
      <p:sp>
        <p:nvSpPr>
          <p:cNvPr id="20" name="Text Placeholder 18">
            <a:extLst>
              <a:ext uri="{FF2B5EF4-FFF2-40B4-BE49-F238E27FC236}">
                <a16:creationId xmlns:a16="http://schemas.microsoft.com/office/drawing/2014/main" id="{092830C1-1C62-A548-A7EB-91A7198697E2}"/>
              </a:ext>
            </a:extLst>
          </p:cNvPr>
          <p:cNvSpPr>
            <a:spLocks noGrp="1"/>
          </p:cNvSpPr>
          <p:nvPr>
            <p:ph type="body" sz="quarter" idx="18" hasCustomPrompt="1"/>
          </p:nvPr>
        </p:nvSpPr>
        <p:spPr>
          <a:xfrm>
            <a:off x="755414" y="4401566"/>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dirty="0"/>
              <a:t>http://</a:t>
            </a:r>
            <a:r>
              <a:rPr lang="en-US" dirty="0" err="1"/>
              <a:t>www.website.com</a:t>
            </a:r>
            <a:endParaRPr lang="en-US" dirty="0"/>
          </a:p>
        </p:txBody>
      </p:sp>
      <p:sp>
        <p:nvSpPr>
          <p:cNvPr id="21" name="Text Placeholder 18">
            <a:extLst>
              <a:ext uri="{FF2B5EF4-FFF2-40B4-BE49-F238E27FC236}">
                <a16:creationId xmlns:a16="http://schemas.microsoft.com/office/drawing/2014/main" id="{7F10C568-8639-F64E-B0A4-8CBB4E324200}"/>
              </a:ext>
            </a:extLst>
          </p:cNvPr>
          <p:cNvSpPr>
            <a:spLocks noGrp="1"/>
          </p:cNvSpPr>
          <p:nvPr>
            <p:ph type="body" sz="quarter" idx="19" hasCustomPrompt="1"/>
          </p:nvPr>
        </p:nvSpPr>
        <p:spPr>
          <a:xfrm>
            <a:off x="4848735" y="4401566"/>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dirty="0"/>
              <a:t>http://</a:t>
            </a:r>
            <a:r>
              <a:rPr lang="en-US" dirty="0" err="1"/>
              <a:t>www.website.com</a:t>
            </a:r>
            <a:endParaRPr lang="en-US" dirty="0"/>
          </a:p>
        </p:txBody>
      </p:sp>
    </p:spTree>
    <p:extLst>
      <p:ext uri="{BB962C8B-B14F-4D97-AF65-F5344CB8AC3E}">
        <p14:creationId xmlns:p14="http://schemas.microsoft.com/office/powerpoint/2010/main" val="336824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7" name="Title 1">
            <a:extLst>
              <a:ext uri="{FF2B5EF4-FFF2-40B4-BE49-F238E27FC236}">
                <a16:creationId xmlns:a16="http://schemas.microsoft.com/office/drawing/2014/main" id="{58828B9F-3A77-E743-9AB4-87B31050CEE2}"/>
              </a:ext>
            </a:extLst>
          </p:cNvPr>
          <p:cNvSpPr>
            <a:spLocks noGrp="1"/>
          </p:cNvSpPr>
          <p:nvPr>
            <p:ph type="title" hasCustomPrompt="1"/>
          </p:nvPr>
        </p:nvSpPr>
        <p:spPr>
          <a:xfrm>
            <a:off x="444655" y="203200"/>
            <a:ext cx="7828483" cy="701676"/>
          </a:xfrm>
        </p:spPr>
        <p:txBody>
          <a:bodyPr>
            <a:noAutofit/>
          </a:bodyPr>
          <a:lstStyle/>
          <a:p>
            <a:r>
              <a:rPr lang="en-US" dirty="0"/>
              <a:t>|Click to edit Master title style</a:t>
            </a:r>
          </a:p>
        </p:txBody>
      </p:sp>
      <p:sp>
        <p:nvSpPr>
          <p:cNvPr id="18" name="Text Placeholder 10">
            <a:extLst>
              <a:ext uri="{FF2B5EF4-FFF2-40B4-BE49-F238E27FC236}">
                <a16:creationId xmlns:a16="http://schemas.microsoft.com/office/drawing/2014/main" id="{5EFFC685-6B0C-D043-BC70-E5ABCCAF68CB}"/>
              </a:ext>
            </a:extLst>
          </p:cNvPr>
          <p:cNvSpPr>
            <a:spLocks noGrp="1"/>
          </p:cNvSpPr>
          <p:nvPr>
            <p:ph type="body" sz="quarter" idx="17"/>
          </p:nvPr>
        </p:nvSpPr>
        <p:spPr>
          <a:xfrm>
            <a:off x="2852928" y="822960"/>
            <a:ext cx="3571109" cy="268287"/>
          </a:xfrm>
        </p:spPr>
        <p:txBody>
          <a:bodyPr/>
          <a:lstStyle>
            <a:lvl1pPr marL="0" indent="0">
              <a:buNone/>
              <a:defRPr sz="1400" b="1" i="0" baseline="0">
                <a:solidFill>
                  <a:srgbClr val="0397D6"/>
                </a:solidFill>
              </a:defRPr>
            </a:lvl1pPr>
          </a:lstStyle>
          <a:p>
            <a:pPr lvl="0"/>
            <a:endParaRPr lang="en-US" dirty="0"/>
          </a:p>
        </p:txBody>
      </p:sp>
      <p:sp>
        <p:nvSpPr>
          <p:cNvPr id="3" name="Table Placeholder 2">
            <a:extLst>
              <a:ext uri="{FF2B5EF4-FFF2-40B4-BE49-F238E27FC236}">
                <a16:creationId xmlns:a16="http://schemas.microsoft.com/office/drawing/2014/main" id="{A0E3312D-CC6D-0E44-BDD9-7BD7F0655E1A}"/>
              </a:ext>
            </a:extLst>
          </p:cNvPr>
          <p:cNvSpPr>
            <a:spLocks noGrp="1"/>
          </p:cNvSpPr>
          <p:nvPr>
            <p:ph type="tbl" sz="quarter" idx="18"/>
          </p:nvPr>
        </p:nvSpPr>
        <p:spPr>
          <a:xfrm>
            <a:off x="2852928" y="1153255"/>
            <a:ext cx="5526197" cy="3330575"/>
          </a:xfrm>
        </p:spPr>
        <p:txBody>
          <a:bodyPr/>
          <a:lstStyle/>
          <a:p>
            <a:endParaRPr lang="en-US"/>
          </a:p>
        </p:txBody>
      </p:sp>
      <p:sp>
        <p:nvSpPr>
          <p:cNvPr id="5" name="Text Placeholder 4">
            <a:extLst>
              <a:ext uri="{FF2B5EF4-FFF2-40B4-BE49-F238E27FC236}">
                <a16:creationId xmlns:a16="http://schemas.microsoft.com/office/drawing/2014/main" id="{95F288C1-305A-C344-B6A5-3E7CA55C21EA}"/>
              </a:ext>
            </a:extLst>
          </p:cNvPr>
          <p:cNvSpPr>
            <a:spLocks noGrp="1"/>
          </p:cNvSpPr>
          <p:nvPr>
            <p:ph type="body" sz="quarter" idx="19"/>
          </p:nvPr>
        </p:nvSpPr>
        <p:spPr>
          <a:xfrm>
            <a:off x="2852738" y="4483100"/>
            <a:ext cx="2017712" cy="301625"/>
          </a:xfrm>
        </p:spPr>
        <p:txBody>
          <a:bodyPr/>
          <a:lstStyle>
            <a:lvl1pPr marL="0" indent="0">
              <a:buNone/>
              <a:defRPr sz="800" baseline="0">
                <a:latin typeface="Arial" panose="020B0604020202020204" pitchFamily="34" charset="0"/>
              </a:defRPr>
            </a:lvl1pPr>
          </a:lstStyle>
          <a:p>
            <a:pPr lvl="0"/>
            <a:endParaRPr lang="en-US" dirty="0"/>
          </a:p>
        </p:txBody>
      </p:sp>
    </p:spTree>
    <p:extLst>
      <p:ext uri="{BB962C8B-B14F-4D97-AF65-F5344CB8AC3E}">
        <p14:creationId xmlns:p14="http://schemas.microsoft.com/office/powerpoint/2010/main" val="749405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1453545"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hasCustomPrompt="1"/>
          </p:nvPr>
        </p:nvSpPr>
        <p:spPr>
          <a:xfrm>
            <a:off x="444655" y="203200"/>
            <a:ext cx="7515635" cy="701676"/>
          </a:xfrm>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hasCustomPrompt="1"/>
          </p:nvPr>
        </p:nvSpPr>
        <p:spPr>
          <a:xfrm>
            <a:off x="1453545" y="1842597"/>
            <a:ext cx="1536192" cy="331165"/>
          </a:xfrm>
        </p:spPr>
        <p:txBody>
          <a:bodyPr>
            <a:noAutofit/>
          </a:bodyPr>
          <a:lstStyle>
            <a:lvl1pPr marL="0" indent="0" algn="ctr">
              <a:buNone/>
              <a:defRPr sz="1200" b="1" i="0" baseline="0"/>
            </a:lvl1pPr>
          </a:lstStyle>
          <a:p>
            <a:pPr lvl="0"/>
            <a:r>
              <a:rPr lang="en-US" dirty="0"/>
              <a:t>Title</a:t>
            </a:r>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1453545"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Placeholder 17">
            <a:extLst>
              <a:ext uri="{FF2B5EF4-FFF2-40B4-BE49-F238E27FC236}">
                <a16:creationId xmlns:a16="http://schemas.microsoft.com/office/drawing/2014/main" id="{C1B055BA-A61B-8140-BD4F-A1275FE8D007}"/>
              </a:ext>
            </a:extLst>
          </p:cNvPr>
          <p:cNvSpPr>
            <a:spLocks noGrp="1"/>
          </p:cNvSpPr>
          <p:nvPr>
            <p:ph type="body" sz="quarter" idx="15"/>
          </p:nvPr>
        </p:nvSpPr>
        <p:spPr>
          <a:xfrm>
            <a:off x="1547991" y="2466974"/>
            <a:ext cx="1333479" cy="1879557"/>
          </a:xfrm>
        </p:spPr>
        <p:txBody>
          <a:bodyPr/>
          <a:lstStyle>
            <a:lvl1pPr>
              <a:defRPr sz="800" baseline="0"/>
            </a:lvl1pPr>
          </a:lstStyle>
          <a:p>
            <a:pPr lvl="0"/>
            <a:endParaRPr lang="en-US" dirty="0"/>
          </a:p>
        </p:txBody>
      </p:sp>
      <p:sp>
        <p:nvSpPr>
          <p:cNvPr id="23" name="Google Shape;121;p20">
            <a:extLst>
              <a:ext uri="{FF2B5EF4-FFF2-40B4-BE49-F238E27FC236}">
                <a16:creationId xmlns:a16="http://schemas.microsoft.com/office/drawing/2014/main" id="{D578A698-A580-B947-A3F4-35CE34F750C0}"/>
              </a:ext>
            </a:extLst>
          </p:cNvPr>
          <p:cNvSpPr/>
          <p:nvPr userDrawn="1"/>
        </p:nvSpPr>
        <p:spPr>
          <a:xfrm>
            <a:off x="3084183"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7">
            <a:extLst>
              <a:ext uri="{FF2B5EF4-FFF2-40B4-BE49-F238E27FC236}">
                <a16:creationId xmlns:a16="http://schemas.microsoft.com/office/drawing/2014/main" id="{A038889E-C9BE-DD48-9CBC-F21A67D81392}"/>
              </a:ext>
            </a:extLst>
          </p:cNvPr>
          <p:cNvSpPr>
            <a:spLocks noGrp="1"/>
          </p:cNvSpPr>
          <p:nvPr>
            <p:ph type="body" sz="quarter" idx="16" hasCustomPrompt="1"/>
          </p:nvPr>
        </p:nvSpPr>
        <p:spPr>
          <a:xfrm>
            <a:off x="3084183" y="1842597"/>
            <a:ext cx="1536192" cy="331165"/>
          </a:xfrm>
        </p:spPr>
        <p:txBody>
          <a:bodyPr>
            <a:noAutofit/>
          </a:bodyPr>
          <a:lstStyle>
            <a:lvl1pPr marL="0" indent="0" algn="ctr">
              <a:buNone/>
              <a:defRPr sz="1200" b="1" i="0" baseline="0"/>
            </a:lvl1pPr>
          </a:lstStyle>
          <a:p>
            <a:pPr lvl="0"/>
            <a:r>
              <a:rPr lang="en-US" dirty="0"/>
              <a:t>Title</a:t>
            </a:r>
          </a:p>
        </p:txBody>
      </p:sp>
      <p:sp>
        <p:nvSpPr>
          <p:cNvPr id="27" name="Google Shape;122;p20">
            <a:extLst>
              <a:ext uri="{FF2B5EF4-FFF2-40B4-BE49-F238E27FC236}">
                <a16:creationId xmlns:a16="http://schemas.microsoft.com/office/drawing/2014/main" id="{9B37B717-9279-264F-8911-256F78FD29E8}"/>
              </a:ext>
            </a:extLst>
          </p:cNvPr>
          <p:cNvSpPr/>
          <p:nvPr userDrawn="1"/>
        </p:nvSpPr>
        <p:spPr>
          <a:xfrm>
            <a:off x="3084183"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 Placeholder 17">
            <a:extLst>
              <a:ext uri="{FF2B5EF4-FFF2-40B4-BE49-F238E27FC236}">
                <a16:creationId xmlns:a16="http://schemas.microsoft.com/office/drawing/2014/main" id="{41CB4752-C857-4E4B-85F6-43332962232C}"/>
              </a:ext>
            </a:extLst>
          </p:cNvPr>
          <p:cNvSpPr>
            <a:spLocks noGrp="1"/>
          </p:cNvSpPr>
          <p:nvPr>
            <p:ph type="body" sz="quarter" idx="17"/>
          </p:nvPr>
        </p:nvSpPr>
        <p:spPr>
          <a:xfrm>
            <a:off x="3178629" y="2466974"/>
            <a:ext cx="1333479" cy="1879557"/>
          </a:xfrm>
        </p:spPr>
        <p:txBody>
          <a:bodyPr/>
          <a:lstStyle>
            <a:lvl1pPr>
              <a:defRPr sz="800" baseline="0"/>
            </a:lvl1pPr>
          </a:lstStyle>
          <a:p>
            <a:pPr lvl="0"/>
            <a:endParaRPr lang="en-US" dirty="0"/>
          </a:p>
        </p:txBody>
      </p:sp>
      <p:sp>
        <p:nvSpPr>
          <p:cNvPr id="31" name="Google Shape;121;p20">
            <a:extLst>
              <a:ext uri="{FF2B5EF4-FFF2-40B4-BE49-F238E27FC236}">
                <a16:creationId xmlns:a16="http://schemas.microsoft.com/office/drawing/2014/main" id="{79F47C11-3BEF-4041-AA05-7ECFBB722826}"/>
              </a:ext>
            </a:extLst>
          </p:cNvPr>
          <p:cNvSpPr/>
          <p:nvPr userDrawn="1"/>
        </p:nvSpPr>
        <p:spPr>
          <a:xfrm>
            <a:off x="4714821"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 Placeholder 7">
            <a:extLst>
              <a:ext uri="{FF2B5EF4-FFF2-40B4-BE49-F238E27FC236}">
                <a16:creationId xmlns:a16="http://schemas.microsoft.com/office/drawing/2014/main" id="{2FDF1181-0BFA-794C-8F4D-4C1630031A00}"/>
              </a:ext>
            </a:extLst>
          </p:cNvPr>
          <p:cNvSpPr>
            <a:spLocks noGrp="1"/>
          </p:cNvSpPr>
          <p:nvPr>
            <p:ph type="body" sz="quarter" idx="18" hasCustomPrompt="1"/>
          </p:nvPr>
        </p:nvSpPr>
        <p:spPr>
          <a:xfrm>
            <a:off x="4714821" y="1842597"/>
            <a:ext cx="1536192" cy="331165"/>
          </a:xfrm>
        </p:spPr>
        <p:txBody>
          <a:bodyPr>
            <a:noAutofit/>
          </a:bodyPr>
          <a:lstStyle>
            <a:lvl1pPr marL="0" indent="0" algn="ctr">
              <a:buNone/>
              <a:defRPr sz="1200" b="1" i="0" baseline="0"/>
            </a:lvl1pPr>
          </a:lstStyle>
          <a:p>
            <a:pPr lvl="0"/>
            <a:r>
              <a:rPr lang="en-US" dirty="0"/>
              <a:t>Title</a:t>
            </a:r>
          </a:p>
        </p:txBody>
      </p:sp>
      <p:sp>
        <p:nvSpPr>
          <p:cNvPr id="33" name="Google Shape;122;p20">
            <a:extLst>
              <a:ext uri="{FF2B5EF4-FFF2-40B4-BE49-F238E27FC236}">
                <a16:creationId xmlns:a16="http://schemas.microsoft.com/office/drawing/2014/main" id="{E2E6639D-2848-7B4E-8167-3A396A6EB8CE}"/>
              </a:ext>
            </a:extLst>
          </p:cNvPr>
          <p:cNvSpPr/>
          <p:nvPr userDrawn="1"/>
        </p:nvSpPr>
        <p:spPr>
          <a:xfrm>
            <a:off x="4714821"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Text Placeholder 17">
            <a:extLst>
              <a:ext uri="{FF2B5EF4-FFF2-40B4-BE49-F238E27FC236}">
                <a16:creationId xmlns:a16="http://schemas.microsoft.com/office/drawing/2014/main" id="{35099CC4-DA49-AC45-A6F3-55CC6CD2326C}"/>
              </a:ext>
            </a:extLst>
          </p:cNvPr>
          <p:cNvSpPr>
            <a:spLocks noGrp="1"/>
          </p:cNvSpPr>
          <p:nvPr>
            <p:ph type="body" sz="quarter" idx="19"/>
          </p:nvPr>
        </p:nvSpPr>
        <p:spPr>
          <a:xfrm>
            <a:off x="4809267" y="2466974"/>
            <a:ext cx="1333479" cy="1879557"/>
          </a:xfrm>
        </p:spPr>
        <p:txBody>
          <a:bodyPr/>
          <a:lstStyle>
            <a:lvl1pPr>
              <a:defRPr sz="800" baseline="0"/>
            </a:lvl1pPr>
          </a:lstStyle>
          <a:p>
            <a:pPr lvl="0"/>
            <a:endParaRPr lang="en-US" dirty="0"/>
          </a:p>
        </p:txBody>
      </p:sp>
      <p:sp>
        <p:nvSpPr>
          <p:cNvPr id="35" name="Google Shape;121;p20">
            <a:extLst>
              <a:ext uri="{FF2B5EF4-FFF2-40B4-BE49-F238E27FC236}">
                <a16:creationId xmlns:a16="http://schemas.microsoft.com/office/drawing/2014/main" id="{3839FBF8-0044-1943-AB0A-46684D581E2A}"/>
              </a:ext>
            </a:extLst>
          </p:cNvPr>
          <p:cNvSpPr/>
          <p:nvPr userDrawn="1"/>
        </p:nvSpPr>
        <p:spPr>
          <a:xfrm>
            <a:off x="6345459"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 Placeholder 7">
            <a:extLst>
              <a:ext uri="{FF2B5EF4-FFF2-40B4-BE49-F238E27FC236}">
                <a16:creationId xmlns:a16="http://schemas.microsoft.com/office/drawing/2014/main" id="{0D9F491E-653A-E54D-AE0A-5F8CD9D66939}"/>
              </a:ext>
            </a:extLst>
          </p:cNvPr>
          <p:cNvSpPr>
            <a:spLocks noGrp="1"/>
          </p:cNvSpPr>
          <p:nvPr>
            <p:ph type="body" sz="quarter" idx="20" hasCustomPrompt="1"/>
          </p:nvPr>
        </p:nvSpPr>
        <p:spPr>
          <a:xfrm>
            <a:off x="6345459" y="1842597"/>
            <a:ext cx="1536192" cy="331165"/>
          </a:xfrm>
        </p:spPr>
        <p:txBody>
          <a:bodyPr>
            <a:noAutofit/>
          </a:bodyPr>
          <a:lstStyle>
            <a:lvl1pPr marL="0" indent="0" algn="ctr">
              <a:buNone/>
              <a:defRPr sz="1200" b="1" i="0" baseline="0"/>
            </a:lvl1pPr>
          </a:lstStyle>
          <a:p>
            <a:pPr lvl="0"/>
            <a:r>
              <a:rPr lang="en-US" dirty="0"/>
              <a:t>Title</a:t>
            </a:r>
          </a:p>
        </p:txBody>
      </p:sp>
      <p:sp>
        <p:nvSpPr>
          <p:cNvPr id="37" name="Google Shape;122;p20">
            <a:extLst>
              <a:ext uri="{FF2B5EF4-FFF2-40B4-BE49-F238E27FC236}">
                <a16:creationId xmlns:a16="http://schemas.microsoft.com/office/drawing/2014/main" id="{44A879A5-F263-364A-9781-234D16C787D3}"/>
              </a:ext>
            </a:extLst>
          </p:cNvPr>
          <p:cNvSpPr/>
          <p:nvPr userDrawn="1"/>
        </p:nvSpPr>
        <p:spPr>
          <a:xfrm>
            <a:off x="6345459"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Text Placeholder 17">
            <a:extLst>
              <a:ext uri="{FF2B5EF4-FFF2-40B4-BE49-F238E27FC236}">
                <a16:creationId xmlns:a16="http://schemas.microsoft.com/office/drawing/2014/main" id="{414D919F-9AD6-644F-BB77-493E57298846}"/>
              </a:ext>
            </a:extLst>
          </p:cNvPr>
          <p:cNvSpPr>
            <a:spLocks noGrp="1"/>
          </p:cNvSpPr>
          <p:nvPr>
            <p:ph type="body" sz="quarter" idx="21"/>
          </p:nvPr>
        </p:nvSpPr>
        <p:spPr>
          <a:xfrm>
            <a:off x="6439905" y="2466974"/>
            <a:ext cx="1333479" cy="1879557"/>
          </a:xfrm>
        </p:spPr>
        <p:txBody>
          <a:bodyPr/>
          <a:lstStyle>
            <a:lvl1pPr>
              <a:defRPr sz="800" baseline="0"/>
            </a:lvl1pPr>
          </a:lstStyle>
          <a:p>
            <a:pPr lvl="0"/>
            <a:endParaRPr lang="en-US" dirty="0"/>
          </a:p>
        </p:txBody>
      </p:sp>
      <p:cxnSp>
        <p:nvCxnSpPr>
          <p:cNvPr id="40" name="Straight Connector 39">
            <a:extLst>
              <a:ext uri="{FF2B5EF4-FFF2-40B4-BE49-F238E27FC236}">
                <a16:creationId xmlns:a16="http://schemas.microsoft.com/office/drawing/2014/main" id="{7D7D3847-31CE-4B4D-9AF9-2E3B9B99F0A4}"/>
              </a:ext>
            </a:extLst>
          </p:cNvPr>
          <p:cNvCxnSpPr>
            <a:cxnSpLocks/>
          </p:cNvCxnSpPr>
          <p:nvPr userDrawn="1"/>
        </p:nvCxnSpPr>
        <p:spPr>
          <a:xfrm>
            <a:off x="613775" y="1233814"/>
            <a:ext cx="8116866" cy="0"/>
          </a:xfrm>
          <a:prstGeom prst="line">
            <a:avLst/>
          </a:prstGeom>
          <a:ln w="12700">
            <a:solidFill>
              <a:srgbClr val="0397D6"/>
            </a:solidFill>
          </a:ln>
        </p:spPr>
        <p:style>
          <a:lnRef idx="1">
            <a:schemeClr val="accent5"/>
          </a:lnRef>
          <a:fillRef idx="0">
            <a:schemeClr val="accent5"/>
          </a:fillRef>
          <a:effectRef idx="0">
            <a:schemeClr val="accent5"/>
          </a:effectRef>
          <a:fontRef idx="minor">
            <a:schemeClr val="tx1"/>
          </a:fontRef>
        </p:style>
      </p:cxnSp>
      <p:sp>
        <p:nvSpPr>
          <p:cNvPr id="43" name="Oval 42">
            <a:extLst>
              <a:ext uri="{FF2B5EF4-FFF2-40B4-BE49-F238E27FC236}">
                <a16:creationId xmlns:a16="http://schemas.microsoft.com/office/drawing/2014/main" id="{6D3B1CCF-281E-6649-9BC6-930D1389895D}"/>
              </a:ext>
            </a:extLst>
          </p:cNvPr>
          <p:cNvSpPr/>
          <p:nvPr userDrawn="1"/>
        </p:nvSpPr>
        <p:spPr>
          <a:xfrm>
            <a:off x="566802" y="1189973"/>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B05A609-73B5-C84B-BB06-6A31469259D2}"/>
              </a:ext>
            </a:extLst>
          </p:cNvPr>
          <p:cNvSpPr/>
          <p:nvPr userDrawn="1"/>
        </p:nvSpPr>
        <p:spPr>
          <a:xfrm>
            <a:off x="8636695"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6126072-113D-F144-A659-DFEB3D42D0EE}"/>
              </a:ext>
            </a:extLst>
          </p:cNvPr>
          <p:cNvSpPr/>
          <p:nvPr userDrawn="1"/>
        </p:nvSpPr>
        <p:spPr>
          <a:xfrm>
            <a:off x="7022718"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B4EB376-8E13-FD41-B745-DE9B92892621}"/>
              </a:ext>
            </a:extLst>
          </p:cNvPr>
          <p:cNvSpPr/>
          <p:nvPr userDrawn="1"/>
        </p:nvSpPr>
        <p:spPr>
          <a:xfrm>
            <a:off x="2180781"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94023C4-695D-0845-BA84-1121A3B07CAB}"/>
              </a:ext>
            </a:extLst>
          </p:cNvPr>
          <p:cNvSpPr/>
          <p:nvPr userDrawn="1"/>
        </p:nvSpPr>
        <p:spPr>
          <a:xfrm>
            <a:off x="3794760"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D6E2CDD-3B49-F74B-940B-839339ACE2CF}"/>
              </a:ext>
            </a:extLst>
          </p:cNvPr>
          <p:cNvSpPr/>
          <p:nvPr userDrawn="1"/>
        </p:nvSpPr>
        <p:spPr>
          <a:xfrm>
            <a:off x="5408739"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1" name="Text Placeholder 7">
            <a:extLst>
              <a:ext uri="{FF2B5EF4-FFF2-40B4-BE49-F238E27FC236}">
                <a16:creationId xmlns:a16="http://schemas.microsoft.com/office/drawing/2014/main" id="{AC86A5FE-C2BD-4748-8AB4-B3DC0F995915}"/>
              </a:ext>
            </a:extLst>
          </p:cNvPr>
          <p:cNvSpPr>
            <a:spLocks noGrp="1"/>
          </p:cNvSpPr>
          <p:nvPr>
            <p:ph type="body" sz="quarter" idx="22" hasCustomPrompt="1"/>
          </p:nvPr>
        </p:nvSpPr>
        <p:spPr>
          <a:xfrm>
            <a:off x="368791" y="948392"/>
            <a:ext cx="510246" cy="235318"/>
          </a:xfrm>
        </p:spPr>
        <p:txBody>
          <a:bodyPr>
            <a:noAutofit/>
          </a:bodyPr>
          <a:lstStyle>
            <a:lvl1pPr marL="0" indent="0" algn="ctr">
              <a:buNone/>
              <a:defRPr sz="1400" b="1" i="0" baseline="0"/>
            </a:lvl1pPr>
          </a:lstStyle>
          <a:p>
            <a:pPr lvl="0"/>
            <a:r>
              <a:rPr lang="en-US" dirty="0"/>
              <a:t>Jan</a:t>
            </a:r>
          </a:p>
        </p:txBody>
      </p:sp>
      <p:sp>
        <p:nvSpPr>
          <p:cNvPr id="52" name="Text Placeholder 7">
            <a:extLst>
              <a:ext uri="{FF2B5EF4-FFF2-40B4-BE49-F238E27FC236}">
                <a16:creationId xmlns:a16="http://schemas.microsoft.com/office/drawing/2014/main" id="{B91E4A60-A2E3-4945-A845-8F1D3B594385}"/>
              </a:ext>
            </a:extLst>
          </p:cNvPr>
          <p:cNvSpPr>
            <a:spLocks noGrp="1"/>
          </p:cNvSpPr>
          <p:nvPr>
            <p:ph type="body" sz="quarter" idx="23" hasCustomPrompt="1"/>
          </p:nvPr>
        </p:nvSpPr>
        <p:spPr>
          <a:xfrm>
            <a:off x="1965202" y="948392"/>
            <a:ext cx="510246" cy="237218"/>
          </a:xfrm>
        </p:spPr>
        <p:txBody>
          <a:bodyPr>
            <a:noAutofit/>
          </a:bodyPr>
          <a:lstStyle>
            <a:lvl1pPr marL="0" indent="0" algn="ctr">
              <a:buNone/>
              <a:defRPr sz="1400" b="1" i="0" baseline="0"/>
            </a:lvl1pPr>
          </a:lstStyle>
          <a:p>
            <a:pPr lvl="0"/>
            <a:r>
              <a:rPr lang="en-US" dirty="0"/>
              <a:t>Feb</a:t>
            </a:r>
          </a:p>
        </p:txBody>
      </p:sp>
      <p:sp>
        <p:nvSpPr>
          <p:cNvPr id="53" name="Text Placeholder 7">
            <a:extLst>
              <a:ext uri="{FF2B5EF4-FFF2-40B4-BE49-F238E27FC236}">
                <a16:creationId xmlns:a16="http://schemas.microsoft.com/office/drawing/2014/main" id="{EF1D3A9D-8A28-C644-8B08-5DBBD3E2A149}"/>
              </a:ext>
            </a:extLst>
          </p:cNvPr>
          <p:cNvSpPr>
            <a:spLocks noGrp="1"/>
          </p:cNvSpPr>
          <p:nvPr>
            <p:ph type="body" sz="quarter" idx="24" hasCustomPrompt="1"/>
          </p:nvPr>
        </p:nvSpPr>
        <p:spPr>
          <a:xfrm>
            <a:off x="3470678" y="948392"/>
            <a:ext cx="732531" cy="237218"/>
          </a:xfrm>
        </p:spPr>
        <p:txBody>
          <a:bodyPr>
            <a:noAutofit/>
          </a:bodyPr>
          <a:lstStyle>
            <a:lvl1pPr marL="0" indent="0" algn="ctr">
              <a:buNone/>
              <a:defRPr sz="1400" b="1" i="0" baseline="0"/>
            </a:lvl1pPr>
          </a:lstStyle>
          <a:p>
            <a:pPr lvl="0"/>
            <a:r>
              <a:rPr lang="en-US" dirty="0"/>
              <a:t>Mar</a:t>
            </a:r>
          </a:p>
        </p:txBody>
      </p:sp>
      <p:sp>
        <p:nvSpPr>
          <p:cNvPr id="54" name="Text Placeholder 7">
            <a:extLst>
              <a:ext uri="{FF2B5EF4-FFF2-40B4-BE49-F238E27FC236}">
                <a16:creationId xmlns:a16="http://schemas.microsoft.com/office/drawing/2014/main" id="{1C6D8328-EFA1-7E40-90D6-2837B881CEC6}"/>
              </a:ext>
            </a:extLst>
          </p:cNvPr>
          <p:cNvSpPr>
            <a:spLocks noGrp="1"/>
          </p:cNvSpPr>
          <p:nvPr>
            <p:ph type="body" sz="quarter" idx="25" hasCustomPrompt="1"/>
          </p:nvPr>
        </p:nvSpPr>
        <p:spPr>
          <a:xfrm>
            <a:off x="5056985" y="948392"/>
            <a:ext cx="732531" cy="237218"/>
          </a:xfrm>
        </p:spPr>
        <p:txBody>
          <a:bodyPr>
            <a:noAutofit/>
          </a:bodyPr>
          <a:lstStyle>
            <a:lvl1pPr marL="0" indent="0" algn="ctr">
              <a:buNone/>
              <a:defRPr sz="1400" b="1" i="0" baseline="0"/>
            </a:lvl1pPr>
          </a:lstStyle>
          <a:p>
            <a:pPr lvl="0"/>
            <a:r>
              <a:rPr lang="en-US" dirty="0"/>
              <a:t>Apr</a:t>
            </a:r>
          </a:p>
        </p:txBody>
      </p:sp>
      <p:sp>
        <p:nvSpPr>
          <p:cNvPr id="55" name="Text Placeholder 7">
            <a:extLst>
              <a:ext uri="{FF2B5EF4-FFF2-40B4-BE49-F238E27FC236}">
                <a16:creationId xmlns:a16="http://schemas.microsoft.com/office/drawing/2014/main" id="{01D78397-D408-114D-804D-49FF40E0DC2E}"/>
              </a:ext>
            </a:extLst>
          </p:cNvPr>
          <p:cNvSpPr>
            <a:spLocks noGrp="1"/>
          </p:cNvSpPr>
          <p:nvPr>
            <p:ph type="body" sz="quarter" idx="26" hasCustomPrompt="1"/>
          </p:nvPr>
        </p:nvSpPr>
        <p:spPr>
          <a:xfrm>
            <a:off x="6668552" y="948392"/>
            <a:ext cx="732531" cy="237218"/>
          </a:xfrm>
        </p:spPr>
        <p:txBody>
          <a:bodyPr>
            <a:noAutofit/>
          </a:bodyPr>
          <a:lstStyle>
            <a:lvl1pPr marL="0" indent="0" algn="ctr">
              <a:buNone/>
              <a:defRPr sz="1400" b="1" i="0" baseline="0"/>
            </a:lvl1pPr>
          </a:lstStyle>
          <a:p>
            <a:pPr lvl="0"/>
            <a:r>
              <a:rPr lang="en-US" dirty="0"/>
              <a:t>May</a:t>
            </a:r>
          </a:p>
        </p:txBody>
      </p:sp>
      <p:sp>
        <p:nvSpPr>
          <p:cNvPr id="56" name="Text Placeholder 7">
            <a:extLst>
              <a:ext uri="{FF2B5EF4-FFF2-40B4-BE49-F238E27FC236}">
                <a16:creationId xmlns:a16="http://schemas.microsoft.com/office/drawing/2014/main" id="{C431A8FC-FB31-EB4A-8994-99969FB4F700}"/>
              </a:ext>
            </a:extLst>
          </p:cNvPr>
          <p:cNvSpPr>
            <a:spLocks noGrp="1"/>
          </p:cNvSpPr>
          <p:nvPr>
            <p:ph type="body" sz="quarter" idx="27" hasCustomPrompt="1"/>
          </p:nvPr>
        </p:nvSpPr>
        <p:spPr>
          <a:xfrm>
            <a:off x="8300326" y="948392"/>
            <a:ext cx="732531" cy="237218"/>
          </a:xfrm>
        </p:spPr>
        <p:txBody>
          <a:bodyPr>
            <a:noAutofit/>
          </a:bodyPr>
          <a:lstStyle>
            <a:lvl1pPr marL="0" indent="0" algn="ctr">
              <a:buNone/>
              <a:defRPr sz="1400" b="1" i="0" baseline="0"/>
            </a:lvl1pPr>
          </a:lstStyle>
          <a:p>
            <a:pPr lvl="0"/>
            <a:r>
              <a:rPr lang="en-US" dirty="0"/>
              <a:t>Jun</a:t>
            </a:r>
          </a:p>
        </p:txBody>
      </p:sp>
    </p:spTree>
    <p:extLst>
      <p:ext uri="{BB962C8B-B14F-4D97-AF65-F5344CB8AC3E}">
        <p14:creationId xmlns:p14="http://schemas.microsoft.com/office/powerpoint/2010/main" val="4279484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655" y="203200"/>
            <a:ext cx="7515635" cy="701676"/>
          </a:xfrm>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hasCustomPrompt="1"/>
          </p:nvPr>
        </p:nvSpPr>
        <p:spPr>
          <a:xfrm>
            <a:off x="3645800" y="1378011"/>
            <a:ext cx="1347525" cy="184736"/>
          </a:xfrm>
        </p:spPr>
        <p:txBody>
          <a:bodyPr>
            <a:noAutofit/>
          </a:bodyPr>
          <a:lstStyle>
            <a:lvl1pPr marL="0" indent="0" algn="l">
              <a:buNone/>
              <a:defRPr sz="1200" b="1" i="0" baseline="0">
                <a:solidFill>
                  <a:srgbClr val="0397D6"/>
                </a:solidFill>
              </a:defRPr>
            </a:lvl1pPr>
          </a:lstStyle>
          <a:p>
            <a:pPr lvl="0"/>
            <a:r>
              <a:rPr lang="en-US" dirty="0"/>
              <a:t>Title</a:t>
            </a:r>
          </a:p>
        </p:txBody>
      </p:sp>
      <p:sp>
        <p:nvSpPr>
          <p:cNvPr id="28" name="Text Placeholder 17">
            <a:extLst>
              <a:ext uri="{FF2B5EF4-FFF2-40B4-BE49-F238E27FC236}">
                <a16:creationId xmlns:a16="http://schemas.microsoft.com/office/drawing/2014/main" id="{41CB4752-C857-4E4B-85F6-43332962232C}"/>
              </a:ext>
            </a:extLst>
          </p:cNvPr>
          <p:cNvSpPr>
            <a:spLocks noGrp="1"/>
          </p:cNvSpPr>
          <p:nvPr>
            <p:ph type="body" sz="quarter" idx="17"/>
          </p:nvPr>
        </p:nvSpPr>
        <p:spPr>
          <a:xfrm>
            <a:off x="3645800" y="1562753"/>
            <a:ext cx="1347525" cy="1049920"/>
          </a:xfrm>
        </p:spPr>
        <p:txBody>
          <a:bodyPr/>
          <a:lstStyle>
            <a:lvl1pPr marL="0" indent="0">
              <a:lnSpc>
                <a:spcPct val="100000"/>
              </a:lnSpc>
              <a:buFontTx/>
              <a:buNone/>
              <a:defRPr sz="900" baseline="0"/>
            </a:lvl1pPr>
          </a:lstStyle>
          <a:p>
            <a:pPr lvl="0"/>
            <a:endParaRPr lang="en-US" dirty="0"/>
          </a:p>
        </p:txBody>
      </p:sp>
      <p:cxnSp>
        <p:nvCxnSpPr>
          <p:cNvPr id="40" name="Straight Connector 39">
            <a:extLst>
              <a:ext uri="{FF2B5EF4-FFF2-40B4-BE49-F238E27FC236}">
                <a16:creationId xmlns:a16="http://schemas.microsoft.com/office/drawing/2014/main" id="{7D7D3847-31CE-4B4D-9AF9-2E3B9B99F0A4}"/>
              </a:ext>
            </a:extLst>
          </p:cNvPr>
          <p:cNvCxnSpPr>
            <a:cxnSpLocks/>
          </p:cNvCxnSpPr>
          <p:nvPr userDrawn="1"/>
        </p:nvCxnSpPr>
        <p:spPr>
          <a:xfrm>
            <a:off x="613775" y="1233814"/>
            <a:ext cx="8116866" cy="0"/>
          </a:xfrm>
          <a:prstGeom prst="line">
            <a:avLst/>
          </a:prstGeom>
          <a:ln w="12700">
            <a:solidFill>
              <a:srgbClr val="0397D6"/>
            </a:solidFill>
          </a:ln>
        </p:spPr>
        <p:style>
          <a:lnRef idx="1">
            <a:schemeClr val="accent5"/>
          </a:lnRef>
          <a:fillRef idx="0">
            <a:schemeClr val="accent5"/>
          </a:fillRef>
          <a:effectRef idx="0">
            <a:schemeClr val="accent5"/>
          </a:effectRef>
          <a:fontRef idx="minor">
            <a:schemeClr val="tx1"/>
          </a:fontRef>
        </p:style>
      </p:cxnSp>
      <p:sp>
        <p:nvSpPr>
          <p:cNvPr id="43" name="Oval 42">
            <a:extLst>
              <a:ext uri="{FF2B5EF4-FFF2-40B4-BE49-F238E27FC236}">
                <a16:creationId xmlns:a16="http://schemas.microsoft.com/office/drawing/2014/main" id="{6D3B1CCF-281E-6649-9BC6-930D1389895D}"/>
              </a:ext>
            </a:extLst>
          </p:cNvPr>
          <p:cNvSpPr/>
          <p:nvPr userDrawn="1"/>
        </p:nvSpPr>
        <p:spPr>
          <a:xfrm>
            <a:off x="566802" y="1189973"/>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B05A609-73B5-C84B-BB06-6A31469259D2}"/>
              </a:ext>
            </a:extLst>
          </p:cNvPr>
          <p:cNvSpPr/>
          <p:nvPr userDrawn="1"/>
        </p:nvSpPr>
        <p:spPr>
          <a:xfrm>
            <a:off x="8636695"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6126072-113D-F144-A659-DFEB3D42D0EE}"/>
              </a:ext>
            </a:extLst>
          </p:cNvPr>
          <p:cNvSpPr/>
          <p:nvPr userDrawn="1"/>
        </p:nvSpPr>
        <p:spPr>
          <a:xfrm>
            <a:off x="7022718"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B4EB376-8E13-FD41-B745-DE9B92892621}"/>
              </a:ext>
            </a:extLst>
          </p:cNvPr>
          <p:cNvSpPr/>
          <p:nvPr userDrawn="1"/>
        </p:nvSpPr>
        <p:spPr>
          <a:xfrm>
            <a:off x="2180781"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94023C4-695D-0845-BA84-1121A3B07CAB}"/>
              </a:ext>
            </a:extLst>
          </p:cNvPr>
          <p:cNvSpPr/>
          <p:nvPr userDrawn="1"/>
        </p:nvSpPr>
        <p:spPr>
          <a:xfrm>
            <a:off x="3794760"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D6E2CDD-3B49-F74B-940B-839339ACE2CF}"/>
              </a:ext>
            </a:extLst>
          </p:cNvPr>
          <p:cNvSpPr/>
          <p:nvPr userDrawn="1"/>
        </p:nvSpPr>
        <p:spPr>
          <a:xfrm>
            <a:off x="5408739"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1" name="Text Placeholder 7">
            <a:extLst>
              <a:ext uri="{FF2B5EF4-FFF2-40B4-BE49-F238E27FC236}">
                <a16:creationId xmlns:a16="http://schemas.microsoft.com/office/drawing/2014/main" id="{AC86A5FE-C2BD-4748-8AB4-B3DC0F995915}"/>
              </a:ext>
            </a:extLst>
          </p:cNvPr>
          <p:cNvSpPr>
            <a:spLocks noGrp="1"/>
          </p:cNvSpPr>
          <p:nvPr>
            <p:ph type="body" sz="quarter" idx="22" hasCustomPrompt="1"/>
          </p:nvPr>
        </p:nvSpPr>
        <p:spPr>
          <a:xfrm>
            <a:off x="368791" y="948392"/>
            <a:ext cx="510246" cy="235318"/>
          </a:xfrm>
        </p:spPr>
        <p:txBody>
          <a:bodyPr>
            <a:noAutofit/>
          </a:bodyPr>
          <a:lstStyle>
            <a:lvl1pPr marL="0" indent="0" algn="ctr">
              <a:buNone/>
              <a:defRPr sz="1400" b="1" i="0" baseline="0"/>
            </a:lvl1pPr>
          </a:lstStyle>
          <a:p>
            <a:pPr lvl="0"/>
            <a:r>
              <a:rPr lang="en-US" dirty="0"/>
              <a:t>Jul</a:t>
            </a:r>
          </a:p>
        </p:txBody>
      </p:sp>
      <p:sp>
        <p:nvSpPr>
          <p:cNvPr id="52" name="Text Placeholder 7">
            <a:extLst>
              <a:ext uri="{FF2B5EF4-FFF2-40B4-BE49-F238E27FC236}">
                <a16:creationId xmlns:a16="http://schemas.microsoft.com/office/drawing/2014/main" id="{B91E4A60-A2E3-4945-A845-8F1D3B594385}"/>
              </a:ext>
            </a:extLst>
          </p:cNvPr>
          <p:cNvSpPr>
            <a:spLocks noGrp="1"/>
          </p:cNvSpPr>
          <p:nvPr>
            <p:ph type="body" sz="quarter" idx="23" hasCustomPrompt="1"/>
          </p:nvPr>
        </p:nvSpPr>
        <p:spPr>
          <a:xfrm>
            <a:off x="1965202" y="948392"/>
            <a:ext cx="510246" cy="237218"/>
          </a:xfrm>
        </p:spPr>
        <p:txBody>
          <a:bodyPr>
            <a:noAutofit/>
          </a:bodyPr>
          <a:lstStyle>
            <a:lvl1pPr marL="0" indent="0" algn="ctr">
              <a:buNone/>
              <a:defRPr sz="1400" b="1" i="0" baseline="0"/>
            </a:lvl1pPr>
          </a:lstStyle>
          <a:p>
            <a:pPr lvl="0"/>
            <a:r>
              <a:rPr lang="en-US" dirty="0"/>
              <a:t>Aug</a:t>
            </a:r>
          </a:p>
        </p:txBody>
      </p:sp>
      <p:sp>
        <p:nvSpPr>
          <p:cNvPr id="53" name="Text Placeholder 7">
            <a:extLst>
              <a:ext uri="{FF2B5EF4-FFF2-40B4-BE49-F238E27FC236}">
                <a16:creationId xmlns:a16="http://schemas.microsoft.com/office/drawing/2014/main" id="{EF1D3A9D-8A28-C644-8B08-5DBBD3E2A149}"/>
              </a:ext>
            </a:extLst>
          </p:cNvPr>
          <p:cNvSpPr>
            <a:spLocks noGrp="1"/>
          </p:cNvSpPr>
          <p:nvPr>
            <p:ph type="body" sz="quarter" idx="24" hasCustomPrompt="1"/>
          </p:nvPr>
        </p:nvSpPr>
        <p:spPr>
          <a:xfrm>
            <a:off x="3470678" y="948392"/>
            <a:ext cx="732531" cy="237218"/>
          </a:xfrm>
        </p:spPr>
        <p:txBody>
          <a:bodyPr>
            <a:noAutofit/>
          </a:bodyPr>
          <a:lstStyle>
            <a:lvl1pPr marL="0" indent="0" algn="ctr">
              <a:buNone/>
              <a:defRPr sz="1400" b="1" i="0" baseline="0"/>
            </a:lvl1pPr>
          </a:lstStyle>
          <a:p>
            <a:pPr lvl="0"/>
            <a:r>
              <a:rPr lang="en-US" dirty="0"/>
              <a:t>Sep</a:t>
            </a:r>
          </a:p>
        </p:txBody>
      </p:sp>
      <p:sp>
        <p:nvSpPr>
          <p:cNvPr id="54" name="Text Placeholder 7">
            <a:extLst>
              <a:ext uri="{FF2B5EF4-FFF2-40B4-BE49-F238E27FC236}">
                <a16:creationId xmlns:a16="http://schemas.microsoft.com/office/drawing/2014/main" id="{1C6D8328-EFA1-7E40-90D6-2837B881CEC6}"/>
              </a:ext>
            </a:extLst>
          </p:cNvPr>
          <p:cNvSpPr>
            <a:spLocks noGrp="1"/>
          </p:cNvSpPr>
          <p:nvPr>
            <p:ph type="body" sz="quarter" idx="25" hasCustomPrompt="1"/>
          </p:nvPr>
        </p:nvSpPr>
        <p:spPr>
          <a:xfrm>
            <a:off x="5056985" y="948392"/>
            <a:ext cx="732531" cy="237218"/>
          </a:xfrm>
        </p:spPr>
        <p:txBody>
          <a:bodyPr>
            <a:noAutofit/>
          </a:bodyPr>
          <a:lstStyle>
            <a:lvl1pPr marL="0" indent="0" algn="ctr">
              <a:buNone/>
              <a:defRPr sz="1400" b="1" i="0" baseline="0"/>
            </a:lvl1pPr>
          </a:lstStyle>
          <a:p>
            <a:pPr lvl="0"/>
            <a:r>
              <a:rPr lang="en-US" dirty="0"/>
              <a:t>Oct</a:t>
            </a:r>
          </a:p>
        </p:txBody>
      </p:sp>
      <p:sp>
        <p:nvSpPr>
          <p:cNvPr id="55" name="Text Placeholder 7">
            <a:extLst>
              <a:ext uri="{FF2B5EF4-FFF2-40B4-BE49-F238E27FC236}">
                <a16:creationId xmlns:a16="http://schemas.microsoft.com/office/drawing/2014/main" id="{01D78397-D408-114D-804D-49FF40E0DC2E}"/>
              </a:ext>
            </a:extLst>
          </p:cNvPr>
          <p:cNvSpPr>
            <a:spLocks noGrp="1"/>
          </p:cNvSpPr>
          <p:nvPr>
            <p:ph type="body" sz="quarter" idx="26" hasCustomPrompt="1"/>
          </p:nvPr>
        </p:nvSpPr>
        <p:spPr>
          <a:xfrm>
            <a:off x="6668552" y="948392"/>
            <a:ext cx="732531" cy="237218"/>
          </a:xfrm>
        </p:spPr>
        <p:txBody>
          <a:bodyPr>
            <a:noAutofit/>
          </a:bodyPr>
          <a:lstStyle>
            <a:lvl1pPr marL="0" indent="0" algn="ctr">
              <a:buNone/>
              <a:defRPr sz="1400" b="1" i="0" baseline="0"/>
            </a:lvl1pPr>
          </a:lstStyle>
          <a:p>
            <a:pPr lvl="0"/>
            <a:r>
              <a:rPr lang="en-US" dirty="0"/>
              <a:t>Nov</a:t>
            </a:r>
          </a:p>
        </p:txBody>
      </p:sp>
      <p:sp>
        <p:nvSpPr>
          <p:cNvPr id="56" name="Text Placeholder 7">
            <a:extLst>
              <a:ext uri="{FF2B5EF4-FFF2-40B4-BE49-F238E27FC236}">
                <a16:creationId xmlns:a16="http://schemas.microsoft.com/office/drawing/2014/main" id="{C431A8FC-FB31-EB4A-8994-99969FB4F700}"/>
              </a:ext>
            </a:extLst>
          </p:cNvPr>
          <p:cNvSpPr>
            <a:spLocks noGrp="1"/>
          </p:cNvSpPr>
          <p:nvPr>
            <p:ph type="body" sz="quarter" idx="27" hasCustomPrompt="1"/>
          </p:nvPr>
        </p:nvSpPr>
        <p:spPr>
          <a:xfrm>
            <a:off x="8300326" y="948392"/>
            <a:ext cx="732531" cy="237218"/>
          </a:xfrm>
        </p:spPr>
        <p:txBody>
          <a:bodyPr>
            <a:noAutofit/>
          </a:bodyPr>
          <a:lstStyle>
            <a:lvl1pPr marL="0" indent="0" algn="ctr">
              <a:buNone/>
              <a:defRPr sz="1400" b="1" i="0" baseline="0"/>
            </a:lvl1pPr>
          </a:lstStyle>
          <a:p>
            <a:pPr lvl="0"/>
            <a:r>
              <a:rPr lang="en-US" dirty="0"/>
              <a:t>Dec</a:t>
            </a:r>
          </a:p>
        </p:txBody>
      </p:sp>
      <p:sp>
        <p:nvSpPr>
          <p:cNvPr id="39" name="Text Placeholder 7">
            <a:extLst>
              <a:ext uri="{FF2B5EF4-FFF2-40B4-BE49-F238E27FC236}">
                <a16:creationId xmlns:a16="http://schemas.microsoft.com/office/drawing/2014/main" id="{503A233F-7935-9245-A2AA-7B4098936C2D}"/>
              </a:ext>
            </a:extLst>
          </p:cNvPr>
          <p:cNvSpPr>
            <a:spLocks noGrp="1"/>
          </p:cNvSpPr>
          <p:nvPr>
            <p:ph type="body" sz="quarter" idx="28" hasCustomPrompt="1"/>
          </p:nvPr>
        </p:nvSpPr>
        <p:spPr>
          <a:xfrm>
            <a:off x="3645801" y="2766973"/>
            <a:ext cx="1358874" cy="184736"/>
          </a:xfrm>
        </p:spPr>
        <p:txBody>
          <a:bodyPr>
            <a:noAutofit/>
          </a:bodyPr>
          <a:lstStyle>
            <a:lvl1pPr marL="0" indent="0" algn="l">
              <a:buNone/>
              <a:defRPr sz="1200" b="1" i="0" baseline="0">
                <a:solidFill>
                  <a:srgbClr val="0397D6"/>
                </a:solidFill>
              </a:defRPr>
            </a:lvl1pPr>
          </a:lstStyle>
          <a:p>
            <a:pPr lvl="0"/>
            <a:r>
              <a:rPr lang="en-US" dirty="0"/>
              <a:t>Title</a:t>
            </a:r>
          </a:p>
        </p:txBody>
      </p:sp>
      <p:sp>
        <p:nvSpPr>
          <p:cNvPr id="42" name="Text Placeholder 7">
            <a:extLst>
              <a:ext uri="{FF2B5EF4-FFF2-40B4-BE49-F238E27FC236}">
                <a16:creationId xmlns:a16="http://schemas.microsoft.com/office/drawing/2014/main" id="{0F4F6F6E-298E-DC4F-8FDC-8C6CA7FA0CC9}"/>
              </a:ext>
            </a:extLst>
          </p:cNvPr>
          <p:cNvSpPr>
            <a:spLocks noGrp="1"/>
          </p:cNvSpPr>
          <p:nvPr>
            <p:ph type="body" sz="quarter" idx="30" hasCustomPrompt="1"/>
          </p:nvPr>
        </p:nvSpPr>
        <p:spPr>
          <a:xfrm>
            <a:off x="5240920" y="1378011"/>
            <a:ext cx="1361285" cy="184736"/>
          </a:xfrm>
        </p:spPr>
        <p:txBody>
          <a:bodyPr>
            <a:noAutofit/>
          </a:bodyPr>
          <a:lstStyle>
            <a:lvl1pPr marL="0" indent="0" algn="l">
              <a:buNone/>
              <a:defRPr sz="1200" b="1" i="0" baseline="0">
                <a:solidFill>
                  <a:srgbClr val="0397D6"/>
                </a:solidFill>
              </a:defRPr>
            </a:lvl1pPr>
          </a:lstStyle>
          <a:p>
            <a:pPr lvl="0"/>
            <a:r>
              <a:rPr lang="en-US" dirty="0"/>
              <a:t>Title</a:t>
            </a:r>
          </a:p>
        </p:txBody>
      </p:sp>
      <p:sp>
        <p:nvSpPr>
          <p:cNvPr id="46" name="Text Placeholder 7">
            <a:extLst>
              <a:ext uri="{FF2B5EF4-FFF2-40B4-BE49-F238E27FC236}">
                <a16:creationId xmlns:a16="http://schemas.microsoft.com/office/drawing/2014/main" id="{97A6B235-8067-6D43-BA9B-8F22FE2F2A89}"/>
              </a:ext>
            </a:extLst>
          </p:cNvPr>
          <p:cNvSpPr>
            <a:spLocks noGrp="1"/>
          </p:cNvSpPr>
          <p:nvPr>
            <p:ph type="body" sz="quarter" idx="32" hasCustomPrompt="1"/>
          </p:nvPr>
        </p:nvSpPr>
        <p:spPr>
          <a:xfrm>
            <a:off x="6937639" y="1378011"/>
            <a:ext cx="1348683" cy="184736"/>
          </a:xfrm>
        </p:spPr>
        <p:txBody>
          <a:bodyPr>
            <a:noAutofit/>
          </a:bodyPr>
          <a:lstStyle>
            <a:lvl1pPr marL="0" indent="0" algn="l">
              <a:buNone/>
              <a:defRPr sz="1200" b="1" i="0" baseline="0">
                <a:solidFill>
                  <a:srgbClr val="0397D6"/>
                </a:solidFill>
              </a:defRPr>
            </a:lvl1pPr>
          </a:lstStyle>
          <a:p>
            <a:pPr lvl="0"/>
            <a:r>
              <a:rPr lang="en-US" dirty="0"/>
              <a:t>Title</a:t>
            </a:r>
          </a:p>
        </p:txBody>
      </p:sp>
      <p:sp>
        <p:nvSpPr>
          <p:cNvPr id="58" name="Text Placeholder 17">
            <a:extLst>
              <a:ext uri="{FF2B5EF4-FFF2-40B4-BE49-F238E27FC236}">
                <a16:creationId xmlns:a16="http://schemas.microsoft.com/office/drawing/2014/main" id="{B1D6F3C1-60AD-1F41-B1F5-E2CFB706066A}"/>
              </a:ext>
            </a:extLst>
          </p:cNvPr>
          <p:cNvSpPr>
            <a:spLocks noGrp="1"/>
          </p:cNvSpPr>
          <p:nvPr>
            <p:ph type="body" sz="quarter" idx="33"/>
          </p:nvPr>
        </p:nvSpPr>
        <p:spPr>
          <a:xfrm>
            <a:off x="5240920" y="1562753"/>
            <a:ext cx="1347525" cy="1049920"/>
          </a:xfrm>
        </p:spPr>
        <p:txBody>
          <a:bodyPr/>
          <a:lstStyle>
            <a:lvl1pPr marL="0" indent="0">
              <a:lnSpc>
                <a:spcPct val="100000"/>
              </a:lnSpc>
              <a:buFontTx/>
              <a:buNone/>
              <a:defRPr sz="900" baseline="0"/>
            </a:lvl1pPr>
          </a:lstStyle>
          <a:p>
            <a:pPr lvl="0"/>
            <a:endParaRPr lang="en-US" dirty="0"/>
          </a:p>
        </p:txBody>
      </p:sp>
      <p:sp>
        <p:nvSpPr>
          <p:cNvPr id="61" name="Text Placeholder 17">
            <a:extLst>
              <a:ext uri="{FF2B5EF4-FFF2-40B4-BE49-F238E27FC236}">
                <a16:creationId xmlns:a16="http://schemas.microsoft.com/office/drawing/2014/main" id="{E736B0BE-0E21-4541-A961-DBC5E203C2FC}"/>
              </a:ext>
            </a:extLst>
          </p:cNvPr>
          <p:cNvSpPr>
            <a:spLocks noGrp="1"/>
          </p:cNvSpPr>
          <p:nvPr>
            <p:ph type="body" sz="quarter" idx="34"/>
          </p:nvPr>
        </p:nvSpPr>
        <p:spPr>
          <a:xfrm>
            <a:off x="6937640" y="1562753"/>
            <a:ext cx="1347525" cy="1049920"/>
          </a:xfrm>
        </p:spPr>
        <p:txBody>
          <a:bodyPr/>
          <a:lstStyle>
            <a:lvl1pPr marL="0" indent="0">
              <a:lnSpc>
                <a:spcPct val="100000"/>
              </a:lnSpc>
              <a:buFontTx/>
              <a:buNone/>
              <a:defRPr sz="900" baseline="0"/>
            </a:lvl1pPr>
          </a:lstStyle>
          <a:p>
            <a:pPr lvl="0"/>
            <a:endParaRPr lang="en-US" dirty="0"/>
          </a:p>
        </p:txBody>
      </p:sp>
      <p:sp>
        <p:nvSpPr>
          <p:cNvPr id="62" name="Text Placeholder 17">
            <a:extLst>
              <a:ext uri="{FF2B5EF4-FFF2-40B4-BE49-F238E27FC236}">
                <a16:creationId xmlns:a16="http://schemas.microsoft.com/office/drawing/2014/main" id="{37481158-C419-E44E-AED8-8F06D65504E4}"/>
              </a:ext>
            </a:extLst>
          </p:cNvPr>
          <p:cNvSpPr>
            <a:spLocks noGrp="1"/>
          </p:cNvSpPr>
          <p:nvPr>
            <p:ph type="body" sz="quarter" idx="35"/>
          </p:nvPr>
        </p:nvSpPr>
        <p:spPr>
          <a:xfrm>
            <a:off x="3645800" y="2954673"/>
            <a:ext cx="1347525" cy="1049920"/>
          </a:xfrm>
        </p:spPr>
        <p:txBody>
          <a:bodyPr/>
          <a:lstStyle>
            <a:lvl1pPr marL="0" indent="0">
              <a:lnSpc>
                <a:spcPct val="100000"/>
              </a:lnSpc>
              <a:buFontTx/>
              <a:buNone/>
              <a:defRPr sz="900" baseline="0"/>
            </a:lvl1pPr>
          </a:lstStyle>
          <a:p>
            <a:pPr lvl="0"/>
            <a:endParaRPr lang="en-US" dirty="0"/>
          </a:p>
        </p:txBody>
      </p:sp>
    </p:spTree>
    <p:extLst>
      <p:ext uri="{BB962C8B-B14F-4D97-AF65-F5344CB8AC3E}">
        <p14:creationId xmlns:p14="http://schemas.microsoft.com/office/powerpoint/2010/main" val="88286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with two text box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0" name="Text Placeholder 2">
            <a:extLst>
              <a:ext uri="{FF2B5EF4-FFF2-40B4-BE49-F238E27FC236}">
                <a16:creationId xmlns:a16="http://schemas.microsoft.com/office/drawing/2014/main" id="{994A860E-894D-2E41-B4D2-802D0A447221}"/>
              </a:ext>
            </a:extLst>
          </p:cNvPr>
          <p:cNvSpPr>
            <a:spLocks noGrp="1"/>
          </p:cNvSpPr>
          <p:nvPr>
            <p:ph type="body" idx="13"/>
          </p:nvPr>
        </p:nvSpPr>
        <p:spPr>
          <a:xfrm>
            <a:off x="3490829" y="1262040"/>
            <a:ext cx="2414441" cy="278325"/>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813F2B89-EE59-C345-B235-26FA4A58C984}"/>
              </a:ext>
            </a:extLst>
          </p:cNvPr>
          <p:cNvSpPr>
            <a:spLocks noGrp="1"/>
          </p:cNvSpPr>
          <p:nvPr>
            <p:ph type="body" idx="14"/>
          </p:nvPr>
        </p:nvSpPr>
        <p:spPr>
          <a:xfrm>
            <a:off x="6157367" y="1262040"/>
            <a:ext cx="2414441" cy="274097"/>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5" name="Title 1">
            <a:extLst>
              <a:ext uri="{FF2B5EF4-FFF2-40B4-BE49-F238E27FC236}">
                <a16:creationId xmlns:a16="http://schemas.microsoft.com/office/drawing/2014/main" id="{01D41090-AB3C-6040-8C21-D5AF41243CAC}"/>
              </a:ext>
            </a:extLst>
          </p:cNvPr>
          <p:cNvSpPr>
            <a:spLocks noGrp="1"/>
          </p:cNvSpPr>
          <p:nvPr>
            <p:ph type="title" hasCustomPrompt="1"/>
          </p:nvPr>
        </p:nvSpPr>
        <p:spPr>
          <a:xfrm>
            <a:off x="444655" y="203200"/>
            <a:ext cx="8127153" cy="701676"/>
          </a:xfrm>
        </p:spPr>
        <p:txBody>
          <a:bodyPr>
            <a:noAutofit/>
          </a:bodyPr>
          <a:lstStyle/>
          <a:p>
            <a:r>
              <a:rPr lang="en-US" dirty="0"/>
              <a:t>|Click to edit Master title style</a:t>
            </a:r>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3490913" y="1536700"/>
            <a:ext cx="2414587" cy="3035300"/>
          </a:xfrm>
        </p:spPr>
        <p:txBody>
          <a:bodyPr/>
          <a:lstStyle>
            <a:lvl1pPr marL="0" indent="0">
              <a:lnSpc>
                <a:spcPct val="100000"/>
              </a:lnSpc>
              <a:buNone/>
              <a:defRPr/>
            </a:lvl1pPr>
          </a:lstStyle>
          <a:p>
            <a:r>
              <a:rPr lang="en-US" dirty="0"/>
              <a:t>Click to add text</a:t>
            </a:r>
          </a:p>
          <a:p>
            <a:endParaRPr lang="en-US" dirty="0"/>
          </a:p>
          <a:p>
            <a:pPr lvl="0"/>
            <a:endParaRPr lang="en-US" dirty="0"/>
          </a:p>
        </p:txBody>
      </p:sp>
      <p:sp>
        <p:nvSpPr>
          <p:cNvPr id="16" name="Text Placeholder 3">
            <a:extLst>
              <a:ext uri="{FF2B5EF4-FFF2-40B4-BE49-F238E27FC236}">
                <a16:creationId xmlns:a16="http://schemas.microsoft.com/office/drawing/2014/main" id="{B43276CE-CBBE-EE45-B3CD-01B4F2E42F24}"/>
              </a:ext>
            </a:extLst>
          </p:cNvPr>
          <p:cNvSpPr>
            <a:spLocks noGrp="1"/>
          </p:cNvSpPr>
          <p:nvPr>
            <p:ph type="body" sz="quarter" idx="16" hasCustomPrompt="1"/>
          </p:nvPr>
        </p:nvSpPr>
        <p:spPr>
          <a:xfrm>
            <a:off x="6160470" y="1536700"/>
            <a:ext cx="2414587" cy="3035300"/>
          </a:xfrm>
        </p:spPr>
        <p:txBody>
          <a:bodyPr/>
          <a:lstStyle>
            <a:lvl1pPr marL="0" indent="0">
              <a:lnSpc>
                <a:spcPct val="100000"/>
              </a:lnSpc>
              <a:buNone/>
              <a:defRPr/>
            </a:lvl1pPr>
          </a:lstStyle>
          <a:p>
            <a:r>
              <a:rPr lang="en-US" dirty="0"/>
              <a:t>Click to add text</a:t>
            </a:r>
          </a:p>
          <a:p>
            <a:endParaRPr lang="en-US" dirty="0"/>
          </a:p>
          <a:p>
            <a:pPr lvl="0"/>
            <a:endParaRPr lang="en-US" dirty="0"/>
          </a:p>
        </p:txBody>
      </p:sp>
      <p:pic>
        <p:nvPicPr>
          <p:cNvPr id="2" name="Picture 1" descr="A logo with blue text and blue people&#10;&#10;Description automatically generated">
            <a:extLst>
              <a:ext uri="{FF2B5EF4-FFF2-40B4-BE49-F238E27FC236}">
                <a16:creationId xmlns:a16="http://schemas.microsoft.com/office/drawing/2014/main" id="{F2E248B2-E953-BF11-5CCB-650B656EA732}"/>
              </a:ext>
            </a:extLst>
          </p:cNvPr>
          <p:cNvPicPr>
            <a:picLocks noChangeAspect="1"/>
          </p:cNvPicPr>
          <p:nvPr userDrawn="1"/>
        </p:nvPicPr>
        <p:blipFill>
          <a:blip r:embed="rId2"/>
          <a:stretch>
            <a:fillRect/>
          </a:stretch>
        </p:blipFill>
        <p:spPr>
          <a:xfrm>
            <a:off x="8215312" y="85385"/>
            <a:ext cx="836651" cy="591541"/>
          </a:xfrm>
          <a:prstGeom prst="rect">
            <a:avLst/>
          </a:prstGeom>
        </p:spPr>
      </p:pic>
    </p:spTree>
    <p:extLst>
      <p:ext uri="{BB962C8B-B14F-4D97-AF65-F5344CB8AC3E}">
        <p14:creationId xmlns:p14="http://schemas.microsoft.com/office/powerpoint/2010/main" val="3393970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with two bulleted text boxe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0" name="Text Placeholder 2">
            <a:extLst>
              <a:ext uri="{FF2B5EF4-FFF2-40B4-BE49-F238E27FC236}">
                <a16:creationId xmlns:a16="http://schemas.microsoft.com/office/drawing/2014/main" id="{994A860E-894D-2E41-B4D2-802D0A447221}"/>
              </a:ext>
            </a:extLst>
          </p:cNvPr>
          <p:cNvSpPr>
            <a:spLocks noGrp="1"/>
          </p:cNvSpPr>
          <p:nvPr>
            <p:ph type="body" idx="13"/>
          </p:nvPr>
        </p:nvSpPr>
        <p:spPr>
          <a:xfrm>
            <a:off x="3490829" y="1262040"/>
            <a:ext cx="2414441" cy="278325"/>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813F2B89-EE59-C345-B235-26FA4A58C984}"/>
              </a:ext>
            </a:extLst>
          </p:cNvPr>
          <p:cNvSpPr>
            <a:spLocks noGrp="1"/>
          </p:cNvSpPr>
          <p:nvPr>
            <p:ph type="body" idx="14"/>
          </p:nvPr>
        </p:nvSpPr>
        <p:spPr>
          <a:xfrm>
            <a:off x="6157367" y="1262040"/>
            <a:ext cx="2414441" cy="274097"/>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5" name="Title 1">
            <a:extLst>
              <a:ext uri="{FF2B5EF4-FFF2-40B4-BE49-F238E27FC236}">
                <a16:creationId xmlns:a16="http://schemas.microsoft.com/office/drawing/2014/main" id="{01D41090-AB3C-6040-8C21-D5AF41243CAC}"/>
              </a:ext>
            </a:extLst>
          </p:cNvPr>
          <p:cNvSpPr>
            <a:spLocks noGrp="1"/>
          </p:cNvSpPr>
          <p:nvPr>
            <p:ph type="title" hasCustomPrompt="1"/>
          </p:nvPr>
        </p:nvSpPr>
        <p:spPr>
          <a:xfrm>
            <a:off x="444655" y="203200"/>
            <a:ext cx="8127153" cy="701676"/>
          </a:xfrm>
        </p:spPr>
        <p:txBody>
          <a:bodyPr>
            <a:noAutofit/>
          </a:bodyPr>
          <a:lstStyle/>
          <a:p>
            <a:r>
              <a:rPr lang="en-US" dirty="0"/>
              <a:t>|Click to edit Master title style</a:t>
            </a:r>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3490913" y="1536700"/>
            <a:ext cx="2414587" cy="3035300"/>
          </a:xfrm>
        </p:spPr>
        <p:txBody>
          <a:bodyPr/>
          <a:lstStyle>
            <a:lvl1pPr marL="171450" indent="-171450">
              <a:lnSpc>
                <a:spcPct val="100000"/>
              </a:lnSpc>
              <a:buFont typeface="Arial" panose="020B0604020202020204" pitchFamily="34" charset="0"/>
              <a:buChar char="•"/>
              <a:defRPr/>
            </a:lvl1pPr>
          </a:lstStyle>
          <a:p>
            <a:r>
              <a:rPr lang="en-US" dirty="0"/>
              <a:t>Click to add text</a:t>
            </a:r>
          </a:p>
          <a:p>
            <a:endParaRPr lang="en-US" dirty="0"/>
          </a:p>
          <a:p>
            <a:pPr lvl="0"/>
            <a:endParaRPr lang="en-US" dirty="0"/>
          </a:p>
        </p:txBody>
      </p:sp>
      <p:sp>
        <p:nvSpPr>
          <p:cNvPr id="16" name="Text Placeholder 3">
            <a:extLst>
              <a:ext uri="{FF2B5EF4-FFF2-40B4-BE49-F238E27FC236}">
                <a16:creationId xmlns:a16="http://schemas.microsoft.com/office/drawing/2014/main" id="{B43276CE-CBBE-EE45-B3CD-01B4F2E42F24}"/>
              </a:ext>
            </a:extLst>
          </p:cNvPr>
          <p:cNvSpPr>
            <a:spLocks noGrp="1"/>
          </p:cNvSpPr>
          <p:nvPr>
            <p:ph type="body" sz="quarter" idx="16" hasCustomPrompt="1"/>
          </p:nvPr>
        </p:nvSpPr>
        <p:spPr>
          <a:xfrm>
            <a:off x="6160470" y="1536700"/>
            <a:ext cx="2414587" cy="3035300"/>
          </a:xfrm>
        </p:spPr>
        <p:txBody>
          <a:bodyPr/>
          <a:lstStyle>
            <a:lvl1pPr marL="171450" indent="-171450">
              <a:lnSpc>
                <a:spcPct val="100000"/>
              </a:lnSpc>
              <a:buFont typeface="Arial" panose="020B0604020202020204" pitchFamily="34" charset="0"/>
              <a:buChar char="•"/>
              <a:defRPr/>
            </a:lvl1pPr>
          </a:lstStyle>
          <a:p>
            <a:r>
              <a:rPr lang="en-US" dirty="0"/>
              <a:t>Click to add text</a:t>
            </a:r>
          </a:p>
          <a:p>
            <a:endParaRPr lang="en-US" dirty="0"/>
          </a:p>
          <a:p>
            <a:pPr lvl="0"/>
            <a:endParaRPr lang="en-US" dirty="0"/>
          </a:p>
        </p:txBody>
      </p:sp>
    </p:spTree>
    <p:extLst>
      <p:ext uri="{BB962C8B-B14F-4D97-AF65-F5344CB8AC3E}">
        <p14:creationId xmlns:p14="http://schemas.microsoft.com/office/powerpoint/2010/main" val="3436348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with 1 text box">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5" name="Title 1">
            <a:extLst>
              <a:ext uri="{FF2B5EF4-FFF2-40B4-BE49-F238E27FC236}">
                <a16:creationId xmlns:a16="http://schemas.microsoft.com/office/drawing/2014/main" id="{01D41090-AB3C-6040-8C21-D5AF41243CAC}"/>
              </a:ext>
            </a:extLst>
          </p:cNvPr>
          <p:cNvSpPr>
            <a:spLocks noGrp="1"/>
          </p:cNvSpPr>
          <p:nvPr>
            <p:ph type="title" hasCustomPrompt="1"/>
          </p:nvPr>
        </p:nvSpPr>
        <p:spPr>
          <a:xfrm>
            <a:off x="444655" y="203200"/>
            <a:ext cx="8127153" cy="701676"/>
          </a:xfrm>
        </p:spPr>
        <p:txBody>
          <a:bodyPr>
            <a:noAutofit/>
          </a:bodyPr>
          <a:lstStyle/>
          <a:p>
            <a:r>
              <a:rPr lang="en-US" dirty="0"/>
              <a:t>|Click to edit Master title style</a:t>
            </a:r>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785525" y="1152144"/>
            <a:ext cx="7453034" cy="3418260"/>
          </a:xfrm>
        </p:spPr>
        <p:txBody>
          <a:bodyPr/>
          <a:lstStyle>
            <a:lvl1pPr marL="171450" indent="-171450">
              <a:lnSpc>
                <a:spcPct val="100000"/>
              </a:lnSpc>
              <a:spcBef>
                <a:spcPts val="1350"/>
              </a:spcBef>
              <a:buFont typeface="Arial" panose="020B0604020202020204" pitchFamily="34" charset="0"/>
              <a:buChar char="•"/>
              <a:defRPr/>
            </a:lvl1pPr>
          </a:lstStyle>
          <a:p>
            <a:r>
              <a:rPr lang="en-US" dirty="0"/>
              <a:t>Click to add text</a:t>
            </a:r>
          </a:p>
          <a:p>
            <a:endParaRPr lang="en-US" dirty="0"/>
          </a:p>
          <a:p>
            <a:pPr lvl="0"/>
            <a:endParaRPr lang="en-US" dirty="0"/>
          </a:p>
        </p:txBody>
      </p:sp>
      <p:pic>
        <p:nvPicPr>
          <p:cNvPr id="2" name="Picture 1" descr="A logo with blue text and blue people&#10;&#10;Description automatically generated">
            <a:extLst>
              <a:ext uri="{FF2B5EF4-FFF2-40B4-BE49-F238E27FC236}">
                <a16:creationId xmlns:a16="http://schemas.microsoft.com/office/drawing/2014/main" id="{151AFE60-B3F0-F660-4373-0EA8BFE20D00}"/>
              </a:ext>
            </a:extLst>
          </p:cNvPr>
          <p:cNvPicPr>
            <a:picLocks noChangeAspect="1"/>
          </p:cNvPicPr>
          <p:nvPr userDrawn="1"/>
        </p:nvPicPr>
        <p:blipFill>
          <a:blip r:embed="rId2"/>
          <a:stretch>
            <a:fillRect/>
          </a:stretch>
        </p:blipFill>
        <p:spPr>
          <a:xfrm>
            <a:off x="8215312" y="85385"/>
            <a:ext cx="836651" cy="591541"/>
          </a:xfrm>
          <a:prstGeom prst="rect">
            <a:avLst/>
          </a:prstGeom>
        </p:spPr>
      </p:pic>
    </p:spTree>
    <p:extLst>
      <p:ext uri="{BB962C8B-B14F-4D97-AF65-F5344CB8AC3E}">
        <p14:creationId xmlns:p14="http://schemas.microsoft.com/office/powerpoint/2010/main" val="222129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with 3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820550"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hasCustomPrompt="1"/>
          </p:nvPr>
        </p:nvSpPr>
        <p:spPr>
          <a:xfrm>
            <a:off x="444655" y="203200"/>
            <a:ext cx="7515635" cy="701676"/>
          </a:xfrm>
        </p:spPr>
        <p:txBody>
          <a:bodyPr>
            <a:noAutofit/>
          </a:bodyPr>
          <a:lstStyle>
            <a:lvl1pPr>
              <a:defRPr cap="all" baseline="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p:nvPr>
        </p:nvSpPr>
        <p:spPr>
          <a:xfrm>
            <a:off x="959005" y="3278460"/>
            <a:ext cx="2051825" cy="992457"/>
          </a:xfrm>
        </p:spPr>
        <p:txBody>
          <a:bodyPr>
            <a:noAutofit/>
          </a:bodyPr>
          <a:lstStyle>
            <a:lvl1pPr marL="0" indent="0">
              <a:lnSpc>
                <a:spcPct val="120000"/>
              </a:lnSpc>
              <a:buNone/>
              <a:defRPr/>
            </a:lvl1pPr>
          </a:lstStyle>
          <a:p>
            <a:pPr lvl="0"/>
            <a:endParaRPr lang="en-US" dirty="0"/>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959005" y="2782230"/>
            <a:ext cx="2051825" cy="496230"/>
          </a:xfrm>
        </p:spPr>
        <p:txBody>
          <a:bodyPr>
            <a:noAutofit/>
          </a:bodyPr>
          <a:lstStyle>
            <a:lvl1pPr marL="0" indent="0" algn="ctr">
              <a:buNone/>
              <a:defRPr sz="1600" b="1" i="0" baseline="0"/>
            </a:lvl1pPr>
          </a:lstStyle>
          <a:p>
            <a:pPr lvl="0"/>
            <a:endParaRPr lang="en-US" dirty="0"/>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820550"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3418950"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3418950"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1;p20">
            <a:extLst>
              <a:ext uri="{FF2B5EF4-FFF2-40B4-BE49-F238E27FC236}">
                <a16:creationId xmlns:a16="http://schemas.microsoft.com/office/drawing/2014/main" id="{A8C2DCCD-9A51-264C-AC45-5224F2AB4A7C}"/>
              </a:ext>
            </a:extLst>
          </p:cNvPr>
          <p:cNvSpPr/>
          <p:nvPr userDrawn="1"/>
        </p:nvSpPr>
        <p:spPr>
          <a:xfrm>
            <a:off x="6032810"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2;p20">
            <a:extLst>
              <a:ext uri="{FF2B5EF4-FFF2-40B4-BE49-F238E27FC236}">
                <a16:creationId xmlns:a16="http://schemas.microsoft.com/office/drawing/2014/main" id="{32A33843-E1D6-E247-B249-E395F750C180}"/>
              </a:ext>
            </a:extLst>
          </p:cNvPr>
          <p:cNvSpPr/>
          <p:nvPr userDrawn="1"/>
        </p:nvSpPr>
        <p:spPr>
          <a:xfrm>
            <a:off x="6032810"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p:nvPr>
        </p:nvSpPr>
        <p:spPr>
          <a:xfrm>
            <a:off x="3546087" y="3297605"/>
            <a:ext cx="2051825" cy="992457"/>
          </a:xfrm>
        </p:spPr>
        <p:txBody>
          <a:bodyPr>
            <a:noAutofit/>
          </a:bodyPr>
          <a:lstStyle>
            <a:lvl1pPr marL="0" indent="0">
              <a:lnSpc>
                <a:spcPct val="120000"/>
              </a:lnSpc>
              <a:buNone/>
              <a:defRPr/>
            </a:lvl1pPr>
          </a:lstStyle>
          <a:p>
            <a:pPr lvl="0"/>
            <a:endParaRPr lang="en-US" dirty="0"/>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3546087" y="2787806"/>
            <a:ext cx="2051825" cy="496230"/>
          </a:xfrm>
        </p:spPr>
        <p:txBody>
          <a:bodyPr>
            <a:noAutofit/>
          </a:bodyPr>
          <a:lstStyle>
            <a:lvl1pPr marL="0" indent="0" algn="ctr">
              <a:buNone/>
              <a:defRPr sz="1600" b="1" i="0" baseline="0"/>
            </a:lvl1pPr>
          </a:lstStyle>
          <a:p>
            <a:pPr lvl="0"/>
            <a:endParaRPr lang="en-US" dirty="0"/>
          </a:p>
        </p:txBody>
      </p:sp>
      <p:sp>
        <p:nvSpPr>
          <p:cNvPr id="17" name="Text Placeholder 7">
            <a:extLst>
              <a:ext uri="{FF2B5EF4-FFF2-40B4-BE49-F238E27FC236}">
                <a16:creationId xmlns:a16="http://schemas.microsoft.com/office/drawing/2014/main" id="{6A806ED7-6567-0940-9C16-81A4CAE142B2}"/>
              </a:ext>
            </a:extLst>
          </p:cNvPr>
          <p:cNvSpPr>
            <a:spLocks noGrp="1"/>
          </p:cNvSpPr>
          <p:nvPr>
            <p:ph type="body" sz="quarter" idx="17"/>
          </p:nvPr>
        </p:nvSpPr>
        <p:spPr>
          <a:xfrm>
            <a:off x="6159947" y="2801375"/>
            <a:ext cx="2051825" cy="496230"/>
          </a:xfrm>
        </p:spPr>
        <p:txBody>
          <a:bodyPr>
            <a:noAutofit/>
          </a:bodyPr>
          <a:lstStyle>
            <a:lvl1pPr marL="0" indent="0" algn="ctr">
              <a:buNone/>
              <a:defRPr sz="1600" b="1" i="0" baseline="0"/>
            </a:lvl1pPr>
          </a:lstStyle>
          <a:p>
            <a:pPr lvl="0"/>
            <a:endParaRPr lang="en-US" dirty="0"/>
          </a:p>
        </p:txBody>
      </p:sp>
      <p:sp>
        <p:nvSpPr>
          <p:cNvPr id="24" name="Text Placeholder 7">
            <a:extLst>
              <a:ext uri="{FF2B5EF4-FFF2-40B4-BE49-F238E27FC236}">
                <a16:creationId xmlns:a16="http://schemas.microsoft.com/office/drawing/2014/main" id="{F8BB24E6-3983-DA44-A8E0-A70E16396666}"/>
              </a:ext>
            </a:extLst>
          </p:cNvPr>
          <p:cNvSpPr>
            <a:spLocks noGrp="1"/>
          </p:cNvSpPr>
          <p:nvPr>
            <p:ph type="body" sz="quarter" idx="18"/>
          </p:nvPr>
        </p:nvSpPr>
        <p:spPr>
          <a:xfrm>
            <a:off x="6159947" y="3317276"/>
            <a:ext cx="2051825" cy="972786"/>
          </a:xfrm>
        </p:spPr>
        <p:txBody>
          <a:bodyPr>
            <a:noAutofit/>
          </a:bodyPr>
          <a:lstStyle>
            <a:lvl1pPr marL="0" indent="0" algn="l">
              <a:lnSpc>
                <a:spcPct val="120000"/>
              </a:lnSpc>
              <a:buNone/>
              <a:defRPr sz="1000" baseline="0"/>
            </a:lvl1pPr>
          </a:lstStyle>
          <a:p>
            <a:pPr lvl="0"/>
            <a:endParaRPr lang="en-US" dirty="0"/>
          </a:p>
        </p:txBody>
      </p:sp>
      <p:sp>
        <p:nvSpPr>
          <p:cNvPr id="26" name="Picture Placeholder 25">
            <a:extLst>
              <a:ext uri="{FF2B5EF4-FFF2-40B4-BE49-F238E27FC236}">
                <a16:creationId xmlns:a16="http://schemas.microsoft.com/office/drawing/2014/main" id="{CFB22B7A-AEC2-A341-9040-F0A55E05F7AC}"/>
              </a:ext>
            </a:extLst>
          </p:cNvPr>
          <p:cNvSpPr>
            <a:spLocks noGrp="1"/>
          </p:cNvSpPr>
          <p:nvPr>
            <p:ph type="pic" sz="quarter" idx="19" hasCustomPrompt="1"/>
          </p:nvPr>
        </p:nvSpPr>
        <p:spPr>
          <a:xfrm>
            <a:off x="1413251" y="1475845"/>
            <a:ext cx="1143000" cy="11430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9" name="Picture Placeholder 25">
            <a:extLst>
              <a:ext uri="{FF2B5EF4-FFF2-40B4-BE49-F238E27FC236}">
                <a16:creationId xmlns:a16="http://schemas.microsoft.com/office/drawing/2014/main" id="{1DF2D496-E01D-1F40-A50D-2679CBCA8197}"/>
              </a:ext>
            </a:extLst>
          </p:cNvPr>
          <p:cNvSpPr>
            <a:spLocks noGrp="1"/>
          </p:cNvSpPr>
          <p:nvPr>
            <p:ph type="pic" sz="quarter" idx="20" hasCustomPrompt="1"/>
          </p:nvPr>
        </p:nvSpPr>
        <p:spPr>
          <a:xfrm>
            <a:off x="4011650" y="1475845"/>
            <a:ext cx="1143000" cy="11430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30" name="Picture Placeholder 25">
            <a:extLst>
              <a:ext uri="{FF2B5EF4-FFF2-40B4-BE49-F238E27FC236}">
                <a16:creationId xmlns:a16="http://schemas.microsoft.com/office/drawing/2014/main" id="{47BA5514-D3DF-9845-8B6C-9C93DBF2A57F}"/>
              </a:ext>
            </a:extLst>
          </p:cNvPr>
          <p:cNvSpPr>
            <a:spLocks noGrp="1"/>
          </p:cNvSpPr>
          <p:nvPr>
            <p:ph type="pic" sz="quarter" idx="21" hasCustomPrompt="1"/>
          </p:nvPr>
        </p:nvSpPr>
        <p:spPr>
          <a:xfrm>
            <a:off x="6625510" y="1478576"/>
            <a:ext cx="1143000" cy="11430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Tree>
    <p:extLst>
      <p:ext uri="{BB962C8B-B14F-4D97-AF65-F5344CB8AC3E}">
        <p14:creationId xmlns:p14="http://schemas.microsoft.com/office/powerpoint/2010/main" val="2615432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_Left Picture-Right TO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90532" y="284356"/>
            <a:ext cx="3796910" cy="551985"/>
          </a:xfrm>
        </p:spPr>
        <p:txBody>
          <a:bodyPr lIns="0" tIns="0" rIns="0" bIns="0" anchor="t" anchorCtr="0">
            <a:noAutofit/>
          </a:bodyPr>
          <a:lstStyle>
            <a:lvl1pPr algn="l">
              <a:defRPr sz="3000" cap="all" baseline="0"/>
            </a:lvl1pPr>
          </a:lstStyle>
          <a:p>
            <a:r>
              <a:rPr lang="en-US" sz="3000" baseline="0" dirty="0"/>
              <a:t>content</a:t>
            </a:r>
            <a:endParaRPr lang="en-US" dirty="0"/>
          </a:p>
        </p:txBody>
      </p:sp>
      <p:sp>
        <p:nvSpPr>
          <p:cNvPr id="3" name="Subtitle 2"/>
          <p:cNvSpPr>
            <a:spLocks noGrp="1"/>
          </p:cNvSpPr>
          <p:nvPr>
            <p:ph type="subTitle" idx="1" hasCustomPrompt="1"/>
          </p:nvPr>
        </p:nvSpPr>
        <p:spPr>
          <a:xfrm>
            <a:off x="5347089" y="1973765"/>
            <a:ext cx="3540354" cy="1984917"/>
          </a:xfrm>
        </p:spPr>
        <p:txBody>
          <a:bodyPr>
            <a:noAutofit/>
          </a:bodyPr>
          <a:lstStyle>
            <a:lvl1pPr marL="342900" indent="-342900" algn="l">
              <a:buFont typeface="+mj-lt"/>
              <a:buAutoNum type="arabicPeriod"/>
              <a:defRPr sz="1600" b="1" i="0" baseline="0">
                <a:solidFill>
                  <a:schemeClr val="tx1"/>
                </a:solidFill>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Edit text here</a:t>
            </a:r>
          </a:p>
          <a:p>
            <a:r>
              <a:rPr lang="en-US" dirty="0"/>
              <a:t>Edit text here</a:t>
            </a:r>
          </a:p>
          <a:p>
            <a:r>
              <a:rPr lang="en-US" dirty="0"/>
              <a:t>Edit text here</a:t>
            </a:r>
          </a:p>
          <a:p>
            <a:r>
              <a:rPr lang="en-US" dirty="0"/>
              <a:t>Edit text here</a:t>
            </a:r>
          </a:p>
          <a:p>
            <a:r>
              <a:rPr lang="en-US" dirty="0"/>
              <a:t>Edit text here</a:t>
            </a:r>
          </a:p>
        </p:txBody>
      </p:sp>
      <p:sp>
        <p:nvSpPr>
          <p:cNvPr id="6" name="Slide Number Placeholder 5"/>
          <p:cNvSpPr>
            <a:spLocks noGrp="1"/>
          </p:cNvSpPr>
          <p:nvPr>
            <p:ph type="sldNum" sz="quarter" idx="12"/>
          </p:nvPr>
        </p:nvSpPr>
        <p:spPr>
          <a:xfrm>
            <a:off x="7595466" y="4732210"/>
            <a:ext cx="1390651" cy="274097"/>
          </a:xfrm>
        </p:spPr>
        <p:txBody>
          <a:bodyPr/>
          <a:lstStyle/>
          <a:p>
            <a:fld id="{9042216E-FA35-D94B-A568-9E46598F5723}" type="slidenum">
              <a:rPr lang="en-US" smtClean="0"/>
              <a:t>‹#›</a:t>
            </a:fld>
            <a:endParaRPr lang="en-US"/>
          </a:p>
        </p:txBody>
      </p:sp>
      <p:sp>
        <p:nvSpPr>
          <p:cNvPr id="8" name="Picture Placeholder 7">
            <a:extLst>
              <a:ext uri="{FF2B5EF4-FFF2-40B4-BE49-F238E27FC236}">
                <a16:creationId xmlns:a16="http://schemas.microsoft.com/office/drawing/2014/main" id="{4F3F8924-5407-A442-A60F-154534059CC4}"/>
              </a:ext>
            </a:extLst>
          </p:cNvPr>
          <p:cNvSpPr>
            <a:spLocks noGrp="1"/>
          </p:cNvSpPr>
          <p:nvPr>
            <p:ph type="pic" sz="quarter" idx="13"/>
          </p:nvPr>
        </p:nvSpPr>
        <p:spPr>
          <a:xfrm>
            <a:off x="0" y="0"/>
            <a:ext cx="4572000" cy="5148263"/>
          </a:xfrm>
        </p:spPr>
        <p:txBody>
          <a:bodyPr/>
          <a:lstStyle/>
          <a:p>
            <a:r>
              <a:rPr lang="en-US"/>
              <a:t>Click icon to add picture</a:t>
            </a:r>
          </a:p>
        </p:txBody>
      </p:sp>
      <p:sp>
        <p:nvSpPr>
          <p:cNvPr id="5" name="Text Placeholder 4">
            <a:extLst>
              <a:ext uri="{FF2B5EF4-FFF2-40B4-BE49-F238E27FC236}">
                <a16:creationId xmlns:a16="http://schemas.microsoft.com/office/drawing/2014/main" id="{37E8044E-66C4-D948-95CC-229B479A2F11}"/>
              </a:ext>
            </a:extLst>
          </p:cNvPr>
          <p:cNvSpPr>
            <a:spLocks noGrp="1"/>
          </p:cNvSpPr>
          <p:nvPr>
            <p:ph type="body" sz="quarter" idx="14" hasCustomPrompt="1"/>
          </p:nvPr>
        </p:nvSpPr>
        <p:spPr>
          <a:xfrm>
            <a:off x="4762500" y="4732338"/>
            <a:ext cx="2170656" cy="274637"/>
          </a:xfrm>
        </p:spPr>
        <p:txBody>
          <a:bodyPr lIns="0" tIns="0" rIns="0" bIns="0" anchor="b" anchorCtr="0">
            <a:norm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latin typeface="Arial" panose="020B0604020202020204" pitchFamily="34" charset="0"/>
              </a:rPr>
              <a:t>Photo | UN Women/ Photographer name</a:t>
            </a:r>
            <a:endParaRPr lang="en-US" dirty="0"/>
          </a:p>
        </p:txBody>
      </p:sp>
      <p:sp>
        <p:nvSpPr>
          <p:cNvPr id="4" name="Rectangle 3">
            <a:extLst>
              <a:ext uri="{FF2B5EF4-FFF2-40B4-BE49-F238E27FC236}">
                <a16:creationId xmlns:a16="http://schemas.microsoft.com/office/drawing/2014/main" id="{6DEAC2FE-4659-8940-80C9-EF94CBF60AC5}"/>
              </a:ext>
            </a:extLst>
          </p:cNvPr>
          <p:cNvSpPr/>
          <p:nvPr userDrawn="1"/>
        </p:nvSpPr>
        <p:spPr>
          <a:xfrm>
            <a:off x="4572000" y="0"/>
            <a:ext cx="4572000"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744C0F-2F6D-A14B-86F1-5DF095A6892A}"/>
              </a:ext>
            </a:extLst>
          </p:cNvPr>
          <p:cNvSpPr/>
          <p:nvPr userDrawn="1"/>
        </p:nvSpPr>
        <p:spPr>
          <a:xfrm>
            <a:off x="4585252" y="5108713"/>
            <a:ext cx="4572000"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742CBB2-5F2F-0E46-80BA-E39A8A6B27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0532" y="711470"/>
            <a:ext cx="2933700" cy="38100"/>
          </a:xfrm>
          <a:prstGeom prst="rect">
            <a:avLst/>
          </a:prstGeom>
        </p:spPr>
      </p:pic>
    </p:spTree>
    <p:extLst>
      <p:ext uri="{BB962C8B-B14F-4D97-AF65-F5344CB8AC3E}">
        <p14:creationId xmlns:p14="http://schemas.microsoft.com/office/powerpoint/2010/main" val="3843823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_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5" name="Title 1">
            <a:extLst>
              <a:ext uri="{FF2B5EF4-FFF2-40B4-BE49-F238E27FC236}">
                <a16:creationId xmlns:a16="http://schemas.microsoft.com/office/drawing/2014/main" id="{01D41090-AB3C-6040-8C21-D5AF41243CAC}"/>
              </a:ext>
            </a:extLst>
          </p:cNvPr>
          <p:cNvSpPr>
            <a:spLocks noGrp="1"/>
          </p:cNvSpPr>
          <p:nvPr>
            <p:ph type="title"/>
          </p:nvPr>
        </p:nvSpPr>
        <p:spPr>
          <a:xfrm>
            <a:off x="444655" y="203200"/>
            <a:ext cx="8127153" cy="701676"/>
          </a:xfrm>
        </p:spPr>
        <p:txBody>
          <a:bodyPr>
            <a:noAutofit/>
          </a:bodyPr>
          <a:lstStyle>
            <a:lvl1pPr>
              <a:defRPr cap="all" baseline="0"/>
            </a:lvl1pPr>
          </a:lstStyle>
          <a:p>
            <a:r>
              <a:rPr lang="en-US" dirty="0"/>
              <a:t>Click to edit Master title style</a:t>
            </a:r>
          </a:p>
        </p:txBody>
      </p:sp>
      <p:pic>
        <p:nvPicPr>
          <p:cNvPr id="5" name="Picture 4">
            <a:extLst>
              <a:ext uri="{FF2B5EF4-FFF2-40B4-BE49-F238E27FC236}">
                <a16:creationId xmlns:a16="http://schemas.microsoft.com/office/drawing/2014/main" id="{EC9C5F2C-7407-4C4D-BEF0-0EBFC89CB9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2314" y="777731"/>
            <a:ext cx="2933700" cy="38100"/>
          </a:xfrm>
          <a:prstGeom prst="rect">
            <a:avLst/>
          </a:prstGeom>
        </p:spPr>
      </p:pic>
      <p:sp>
        <p:nvSpPr>
          <p:cNvPr id="8" name="Rectangle 7">
            <a:extLst>
              <a:ext uri="{FF2B5EF4-FFF2-40B4-BE49-F238E27FC236}">
                <a16:creationId xmlns:a16="http://schemas.microsoft.com/office/drawing/2014/main" id="{B12725F9-E553-174A-AC6E-D6EE08D62A05}"/>
              </a:ext>
            </a:extLst>
          </p:cNvPr>
          <p:cNvSpPr/>
          <p:nvPr userDrawn="1"/>
        </p:nvSpPr>
        <p:spPr>
          <a:xfrm>
            <a:off x="0" y="0"/>
            <a:ext cx="9210261"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36AEAE-90D0-F24D-96FA-622CAC096613}"/>
              </a:ext>
            </a:extLst>
          </p:cNvPr>
          <p:cNvSpPr/>
          <p:nvPr userDrawn="1"/>
        </p:nvSpPr>
        <p:spPr>
          <a:xfrm>
            <a:off x="0" y="5102544"/>
            <a:ext cx="9210261"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BC62BCF-5131-C348-AD3B-8302C4822D5E}"/>
              </a:ext>
            </a:extLst>
          </p:cNvPr>
          <p:cNvSpPr>
            <a:spLocks noGrp="1"/>
          </p:cNvSpPr>
          <p:nvPr>
            <p:ph sz="quarter" idx="13" hasCustomPrompt="1"/>
          </p:nvPr>
        </p:nvSpPr>
        <p:spPr>
          <a:xfrm>
            <a:off x="192087" y="4512365"/>
            <a:ext cx="1537321" cy="494609"/>
          </a:xfrm>
        </p:spPr>
        <p:txBody>
          <a:bodyPr/>
          <a:lstStyle>
            <a:lvl1pPr marL="0" indent="0">
              <a:buNone/>
              <a:defRPr/>
            </a:lvl1pPr>
          </a:lstStyle>
          <a:p>
            <a:pPr lvl="0"/>
            <a:r>
              <a:rPr lang="en-US" dirty="0"/>
              <a:t>Click photo icon to place a sub-brand logo</a:t>
            </a:r>
          </a:p>
        </p:txBody>
      </p:sp>
    </p:spTree>
    <p:extLst>
      <p:ext uri="{BB962C8B-B14F-4D97-AF65-F5344CB8AC3E}">
        <p14:creationId xmlns:p14="http://schemas.microsoft.com/office/powerpoint/2010/main" val="1564108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E_social medi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Picture Placeholder 4">
            <a:extLst>
              <a:ext uri="{FF2B5EF4-FFF2-40B4-BE49-F238E27FC236}">
                <a16:creationId xmlns:a16="http://schemas.microsoft.com/office/drawing/2014/main" id="{CCEFC604-40AC-6745-83EC-DBB9CD58F8AC}"/>
              </a:ext>
            </a:extLst>
          </p:cNvPr>
          <p:cNvSpPr>
            <a:spLocks noGrp="1"/>
          </p:cNvSpPr>
          <p:nvPr>
            <p:ph type="pic" sz="quarter" idx="13"/>
          </p:nvPr>
        </p:nvSpPr>
        <p:spPr>
          <a:xfrm>
            <a:off x="717115" y="952010"/>
            <a:ext cx="7709770" cy="3244242"/>
          </a:xfrm>
        </p:spPr>
        <p:txBody>
          <a:bodyPr/>
          <a:lstStyle/>
          <a:p>
            <a:r>
              <a:rPr lang="en-US"/>
              <a:t>Click icon to add picture</a:t>
            </a:r>
          </a:p>
        </p:txBody>
      </p:sp>
      <p:sp>
        <p:nvSpPr>
          <p:cNvPr id="8" name="Rectangle 7">
            <a:extLst>
              <a:ext uri="{FF2B5EF4-FFF2-40B4-BE49-F238E27FC236}">
                <a16:creationId xmlns:a16="http://schemas.microsoft.com/office/drawing/2014/main" id="{6137CE06-B7EE-BC49-86BC-6D438C5BB9C9}"/>
              </a:ext>
            </a:extLst>
          </p:cNvPr>
          <p:cNvSpPr/>
          <p:nvPr userDrawn="1"/>
        </p:nvSpPr>
        <p:spPr>
          <a:xfrm>
            <a:off x="0" y="0"/>
            <a:ext cx="9210261"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EFD114-8D0E-F042-9C88-1F28FA381223}"/>
              </a:ext>
            </a:extLst>
          </p:cNvPr>
          <p:cNvSpPr/>
          <p:nvPr userDrawn="1"/>
        </p:nvSpPr>
        <p:spPr>
          <a:xfrm>
            <a:off x="0" y="5102544"/>
            <a:ext cx="9210261"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13C798C-954F-BE40-912B-3AFFC1EC6AD5}"/>
              </a:ext>
            </a:extLst>
          </p:cNvPr>
          <p:cNvSpPr>
            <a:spLocks noGrp="1"/>
          </p:cNvSpPr>
          <p:nvPr>
            <p:ph type="pic" sz="quarter" idx="14" hasCustomPrompt="1"/>
          </p:nvPr>
        </p:nvSpPr>
        <p:spPr>
          <a:xfrm>
            <a:off x="444655" y="4377657"/>
            <a:ext cx="1487091" cy="628650"/>
          </a:xfrm>
        </p:spPr>
        <p:txBody>
          <a:bodyPr/>
          <a:lstStyle/>
          <a:p>
            <a:r>
              <a:rPr lang="en-US"/>
              <a:t>Click icon to add photo</a:t>
            </a:r>
          </a:p>
        </p:txBody>
      </p:sp>
    </p:spTree>
    <p:extLst>
      <p:ext uri="{BB962C8B-B14F-4D97-AF65-F5344CB8AC3E}">
        <p14:creationId xmlns:p14="http://schemas.microsoft.com/office/powerpoint/2010/main" val="1345042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609"/>
            <a:ext cx="8153400" cy="743638"/>
          </a:xfrm>
        </p:spPr>
        <p:txBody>
          <a:bodyPr/>
          <a:lstStyle/>
          <a:p>
            <a:r>
              <a:rPr lang="en-US"/>
              <a:t>Click to edit Master title style</a:t>
            </a:r>
          </a:p>
        </p:txBody>
      </p:sp>
      <p:sp>
        <p:nvSpPr>
          <p:cNvPr id="8" name="Content Placeholder 7"/>
          <p:cNvSpPr>
            <a:spLocks noGrp="1"/>
          </p:cNvSpPr>
          <p:nvPr>
            <p:ph sz="quarter" idx="1"/>
          </p:nvPr>
        </p:nvSpPr>
        <p:spPr>
          <a:xfrm>
            <a:off x="612648" y="1201262"/>
            <a:ext cx="8153400" cy="3374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ABCC34F-A535-4188-8A3E-5F0344B8F70A}"/>
              </a:ext>
            </a:extLst>
          </p:cNvPr>
          <p:cNvSpPr>
            <a:spLocks noGrp="1"/>
          </p:cNvSpPr>
          <p:nvPr>
            <p:ph type="dt" sz="half" idx="10"/>
          </p:nvPr>
        </p:nvSpPr>
        <p:spPr/>
        <p:txBody>
          <a:bodyPr/>
          <a:lstStyle>
            <a:lvl1pPr>
              <a:defRPr/>
            </a:lvl1pPr>
          </a:lstStyle>
          <a:p>
            <a:pPr>
              <a:defRPr/>
            </a:pPr>
            <a:fld id="{BBA2C545-F4A9-4F32-A908-CF47775DA40F}" type="datetimeFigureOut">
              <a:rPr lang="en-US" altLang="fr-FR"/>
              <a:pPr>
                <a:defRPr/>
              </a:pPr>
              <a:t>11/8/2023</a:t>
            </a:fld>
            <a:endParaRPr lang="en-US" altLang="fr-FR"/>
          </a:p>
        </p:txBody>
      </p:sp>
      <p:sp>
        <p:nvSpPr>
          <p:cNvPr id="5" name="Footer Placeholder 2">
            <a:extLst>
              <a:ext uri="{FF2B5EF4-FFF2-40B4-BE49-F238E27FC236}">
                <a16:creationId xmlns:a16="http://schemas.microsoft.com/office/drawing/2014/main" id="{C7F10561-5E49-4F78-8766-452DB9CE17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258FD626-F2E2-4A43-B95A-9DF03CC6657C}"/>
              </a:ext>
            </a:extLst>
          </p:cNvPr>
          <p:cNvSpPr>
            <a:spLocks noGrp="1"/>
          </p:cNvSpPr>
          <p:nvPr>
            <p:ph type="sldNum" sz="quarter" idx="12"/>
          </p:nvPr>
        </p:nvSpPr>
        <p:spPr/>
        <p:txBody>
          <a:bodyPr/>
          <a:lstStyle>
            <a:lvl1pPr>
              <a:defRPr/>
            </a:lvl1pPr>
          </a:lstStyle>
          <a:p>
            <a:pPr>
              <a:defRPr/>
            </a:pPr>
            <a:fld id="{44AB27D0-00A2-4C35-BA8C-D9E78A605614}" type="slidenum">
              <a:rPr lang="en-US" altLang="fr-FR"/>
              <a:pPr>
                <a:defRPr/>
              </a:pPr>
              <a:t>‹#›</a:t>
            </a:fld>
            <a:endParaRPr lang="en-US" altLang="fr-FR"/>
          </a:p>
        </p:txBody>
      </p:sp>
    </p:spTree>
    <p:extLst>
      <p:ext uri="{BB962C8B-B14F-4D97-AF65-F5344CB8AC3E}">
        <p14:creationId xmlns:p14="http://schemas.microsoft.com/office/powerpoint/2010/main" val="2510438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C438F-4DC9-4677-B2CD-B11D5B73C9AD}"/>
              </a:ext>
            </a:extLst>
          </p:cNvPr>
          <p:cNvSpPr>
            <a:spLocks noGrp="1"/>
          </p:cNvSpPr>
          <p:nvPr>
            <p:ph type="dt" sz="half" idx="10"/>
          </p:nvPr>
        </p:nvSpPr>
        <p:spPr/>
        <p:txBody>
          <a:bodyPr/>
          <a:lstStyle>
            <a:lvl1pPr>
              <a:defRPr/>
            </a:lvl1pPr>
          </a:lstStyle>
          <a:p>
            <a:pPr>
              <a:defRPr/>
            </a:pPr>
            <a:fld id="{4582DA61-51FA-4AC4-8D8B-DB0D99A516D4}" type="datetimeFigureOut">
              <a:rPr lang="en-US" altLang="fr-FR"/>
              <a:pPr>
                <a:defRPr/>
              </a:pPr>
              <a:t>11/8/2023</a:t>
            </a:fld>
            <a:endParaRPr lang="en-US" altLang="fr-FR"/>
          </a:p>
        </p:txBody>
      </p:sp>
      <p:sp>
        <p:nvSpPr>
          <p:cNvPr id="3" name="Footer Placeholder 2">
            <a:extLst>
              <a:ext uri="{FF2B5EF4-FFF2-40B4-BE49-F238E27FC236}">
                <a16:creationId xmlns:a16="http://schemas.microsoft.com/office/drawing/2014/main" id="{12E0BA9F-9583-4EDA-BADB-F810DCAFBB8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4EAC0CCE-928F-48DE-A0A4-5135D7FDCC71}"/>
              </a:ext>
            </a:extLst>
          </p:cNvPr>
          <p:cNvSpPr>
            <a:spLocks noGrp="1"/>
          </p:cNvSpPr>
          <p:nvPr>
            <p:ph type="sldNum" sz="quarter" idx="12"/>
          </p:nvPr>
        </p:nvSpPr>
        <p:spPr>
          <a:xfrm>
            <a:off x="0" y="4690639"/>
            <a:ext cx="533400" cy="286015"/>
          </a:xfrm>
        </p:spPr>
        <p:txBody>
          <a:bodyPr/>
          <a:lstStyle>
            <a:lvl1pPr>
              <a:defRPr>
                <a:solidFill>
                  <a:schemeClr val="tx2"/>
                </a:solidFill>
              </a:defRPr>
            </a:lvl1pPr>
          </a:lstStyle>
          <a:p>
            <a:pPr>
              <a:defRPr/>
            </a:pPr>
            <a:fld id="{DB6F27D7-1111-4692-A55A-8EA7C4E719F7}" type="slidenum">
              <a:rPr lang="en-US" altLang="fr-FR"/>
              <a:pPr>
                <a:defRPr/>
              </a:pPr>
              <a:t>‹#›</a:t>
            </a:fld>
            <a:endParaRPr lang="en-US" altLang="fr-FR"/>
          </a:p>
        </p:txBody>
      </p:sp>
    </p:spTree>
    <p:extLst>
      <p:ext uri="{BB962C8B-B14F-4D97-AF65-F5344CB8AC3E}">
        <p14:creationId xmlns:p14="http://schemas.microsoft.com/office/powerpoint/2010/main" val="2443311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768C0D92-1E34-4F55-8254-EDF498DA3191}"/>
              </a:ext>
            </a:extLst>
          </p:cNvPr>
          <p:cNvSpPr>
            <a:spLocks noGrp="1"/>
          </p:cNvSpPr>
          <p:nvPr>
            <p:ph type="dt" sz="half" idx="10"/>
          </p:nvPr>
        </p:nvSpPr>
        <p:spPr/>
        <p:txBody>
          <a:bodyPr/>
          <a:lstStyle>
            <a:lvl1pPr>
              <a:defRPr/>
            </a:lvl1pPr>
          </a:lstStyle>
          <a:p>
            <a:pPr>
              <a:defRPr/>
            </a:pPr>
            <a:fld id="{BA99EE15-C746-4203-A075-3AF44C85F771}" type="datetimeFigureOut">
              <a:rPr lang="en-US" altLang="fr-FR"/>
              <a:pPr>
                <a:defRPr/>
              </a:pPr>
              <a:t>11/8/2023</a:t>
            </a:fld>
            <a:endParaRPr lang="en-US" altLang="fr-FR"/>
          </a:p>
        </p:txBody>
      </p:sp>
      <p:sp>
        <p:nvSpPr>
          <p:cNvPr id="4" name="Footer Placeholder 2">
            <a:extLst>
              <a:ext uri="{FF2B5EF4-FFF2-40B4-BE49-F238E27FC236}">
                <a16:creationId xmlns:a16="http://schemas.microsoft.com/office/drawing/2014/main" id="{6E4EFBAA-810E-4FCC-A922-27AC1F518DB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C054F7C3-4BD6-4146-97E5-7BBCCA6142DB}"/>
              </a:ext>
            </a:extLst>
          </p:cNvPr>
          <p:cNvSpPr>
            <a:spLocks noGrp="1"/>
          </p:cNvSpPr>
          <p:nvPr>
            <p:ph type="sldNum" sz="quarter" idx="12"/>
          </p:nvPr>
        </p:nvSpPr>
        <p:spPr/>
        <p:txBody>
          <a:bodyPr/>
          <a:lstStyle>
            <a:lvl1pPr>
              <a:defRPr/>
            </a:lvl1pPr>
          </a:lstStyle>
          <a:p>
            <a:pPr>
              <a:defRPr/>
            </a:pPr>
            <a:fld id="{03DBFE3A-ACCF-4984-972C-240EF2778E05}" type="slidenum">
              <a:rPr lang="en-US" altLang="fr-FR"/>
              <a:pPr>
                <a:defRPr/>
              </a:pPr>
              <a:t>‹#›</a:t>
            </a:fld>
            <a:endParaRPr lang="en-US" altLang="fr-FR"/>
          </a:p>
        </p:txBody>
      </p:sp>
      <p:pic>
        <p:nvPicPr>
          <p:cNvPr id="7" name="Picture 6" descr="A logo with blue text and blue people&#10;&#10;Description automatically generated">
            <a:extLst>
              <a:ext uri="{FF2B5EF4-FFF2-40B4-BE49-F238E27FC236}">
                <a16:creationId xmlns:a16="http://schemas.microsoft.com/office/drawing/2014/main" id="{25724378-0389-91F1-D2C4-9050A90DEE67}"/>
              </a:ext>
            </a:extLst>
          </p:cNvPr>
          <p:cNvPicPr>
            <a:picLocks noChangeAspect="1"/>
          </p:cNvPicPr>
          <p:nvPr userDrawn="1"/>
        </p:nvPicPr>
        <p:blipFill>
          <a:blip r:embed="rId2"/>
          <a:stretch>
            <a:fillRect/>
          </a:stretch>
        </p:blipFill>
        <p:spPr>
          <a:xfrm>
            <a:off x="8149467" y="141956"/>
            <a:ext cx="836651" cy="591541"/>
          </a:xfrm>
          <a:prstGeom prst="rect">
            <a:avLst/>
          </a:prstGeom>
        </p:spPr>
      </p:pic>
    </p:spTree>
    <p:extLst>
      <p:ext uri="{BB962C8B-B14F-4D97-AF65-F5344CB8AC3E}">
        <p14:creationId xmlns:p14="http://schemas.microsoft.com/office/powerpoint/2010/main" val="182381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 wtih 2 text boxes w/gray background">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182945"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hasCustomPrompt="1"/>
          </p:nvPr>
        </p:nvSpPr>
        <p:spPr>
          <a:xfrm>
            <a:off x="444655" y="203200"/>
            <a:ext cx="7515635" cy="701676"/>
          </a:xfrm>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p:nvPr>
        </p:nvSpPr>
        <p:spPr>
          <a:xfrm>
            <a:off x="2436354" y="2748480"/>
            <a:ext cx="1816527" cy="1614865"/>
          </a:xfrm>
        </p:spPr>
        <p:txBody>
          <a:bodyPr>
            <a:noAutofit/>
          </a:bodyPr>
          <a:lstStyle>
            <a:lvl1pPr marL="0" indent="0">
              <a:lnSpc>
                <a:spcPct val="120000"/>
              </a:lnSpc>
              <a:buNone/>
              <a:defRPr/>
            </a:lvl1pPr>
          </a:lstStyle>
          <a:p>
            <a:pPr lvl="0"/>
            <a:endParaRPr lang="en-US" dirty="0"/>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321400" y="1621687"/>
            <a:ext cx="2051825" cy="667381"/>
          </a:xfrm>
        </p:spPr>
        <p:txBody>
          <a:bodyPr>
            <a:noAutofit/>
          </a:bodyPr>
          <a:lstStyle>
            <a:lvl1pPr marL="0" indent="0" algn="ctr">
              <a:buNone/>
              <a:defRPr sz="1600" b="1" i="0" baseline="0"/>
            </a:lvl1pPr>
          </a:lstStyle>
          <a:p>
            <a:pPr lvl="0"/>
            <a:endParaRPr lang="en-US" dirty="0"/>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182945"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4781345"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4781345"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p:nvPr>
        </p:nvSpPr>
        <p:spPr>
          <a:xfrm>
            <a:off x="5026133" y="2748481"/>
            <a:ext cx="1828800" cy="1614864"/>
          </a:xfrm>
        </p:spPr>
        <p:txBody>
          <a:bodyPr>
            <a:noAutofit/>
          </a:bodyPr>
          <a:lstStyle>
            <a:lvl1pPr marL="0" indent="0">
              <a:lnSpc>
                <a:spcPct val="120000"/>
              </a:lnSpc>
              <a:buNone/>
              <a:defRPr/>
            </a:lvl1pPr>
          </a:lstStyle>
          <a:p>
            <a:pPr lvl="0"/>
            <a:endParaRPr lang="en-US" dirty="0"/>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4908482" y="1627263"/>
            <a:ext cx="2051825" cy="661805"/>
          </a:xfrm>
        </p:spPr>
        <p:txBody>
          <a:bodyPr>
            <a:noAutofit/>
          </a:bodyPr>
          <a:lstStyle>
            <a:lvl1pPr marL="0" indent="0" algn="ctr">
              <a:buNone/>
              <a:defRPr sz="1600" b="1" i="0" baseline="0"/>
            </a:lvl1pPr>
          </a:lstStyle>
          <a:p>
            <a:pPr lvl="0"/>
            <a:endParaRPr lang="en-US" dirty="0"/>
          </a:p>
        </p:txBody>
      </p:sp>
      <p:sp>
        <p:nvSpPr>
          <p:cNvPr id="19" name="Text Placeholder 4">
            <a:extLst>
              <a:ext uri="{FF2B5EF4-FFF2-40B4-BE49-F238E27FC236}">
                <a16:creationId xmlns:a16="http://schemas.microsoft.com/office/drawing/2014/main" id="{6C4FDAFF-B85A-EB4F-8267-14016A6CBA2D}"/>
              </a:ext>
            </a:extLst>
          </p:cNvPr>
          <p:cNvSpPr>
            <a:spLocks noGrp="1"/>
          </p:cNvSpPr>
          <p:nvPr>
            <p:ph type="body" sz="quarter" idx="17" hasCustomPrompt="1"/>
          </p:nvPr>
        </p:nvSpPr>
        <p:spPr>
          <a:xfrm>
            <a:off x="2316219" y="2289068"/>
            <a:ext cx="2051825" cy="404999"/>
          </a:xfrm>
        </p:spPr>
        <p:txBody>
          <a:bodyPr>
            <a:noAutofit/>
          </a:bodyPr>
          <a:lstStyle>
            <a:lvl1pPr marL="0" indent="0" algn="ctr">
              <a:buNone/>
              <a:defRPr sz="1300" b="1" i="0" baseline="0">
                <a:solidFill>
                  <a:schemeClr val="bg1">
                    <a:lumMod val="65000"/>
                  </a:schemeClr>
                </a:solidFill>
              </a:defRPr>
            </a:lvl1pPr>
          </a:lstStyle>
          <a:p>
            <a:pPr lvl="0"/>
            <a:r>
              <a:rPr lang="en-US" dirty="0"/>
              <a:t>Subtitle</a:t>
            </a:r>
          </a:p>
        </p:txBody>
      </p:sp>
      <p:sp>
        <p:nvSpPr>
          <p:cNvPr id="21" name="Text Placeholder 4">
            <a:extLst>
              <a:ext uri="{FF2B5EF4-FFF2-40B4-BE49-F238E27FC236}">
                <a16:creationId xmlns:a16="http://schemas.microsoft.com/office/drawing/2014/main" id="{E9B459FC-CADA-4041-AE63-A13F71609237}"/>
              </a:ext>
            </a:extLst>
          </p:cNvPr>
          <p:cNvSpPr>
            <a:spLocks noGrp="1"/>
          </p:cNvSpPr>
          <p:nvPr>
            <p:ph type="body" sz="quarter" idx="18" hasCustomPrompt="1"/>
          </p:nvPr>
        </p:nvSpPr>
        <p:spPr>
          <a:xfrm>
            <a:off x="4918270" y="2289068"/>
            <a:ext cx="2051825" cy="404999"/>
          </a:xfrm>
        </p:spPr>
        <p:txBody>
          <a:bodyPr>
            <a:noAutofit/>
          </a:bodyPr>
          <a:lstStyle>
            <a:lvl1pPr marL="0" indent="0" algn="ctr">
              <a:buNone/>
              <a:defRPr sz="1300" b="1" i="0" baseline="0">
                <a:solidFill>
                  <a:schemeClr val="bg1">
                    <a:lumMod val="65000"/>
                  </a:schemeClr>
                </a:solidFill>
              </a:defRPr>
            </a:lvl1pPr>
          </a:lstStyle>
          <a:p>
            <a:pPr lvl="0"/>
            <a:r>
              <a:rPr lang="en-US" dirty="0"/>
              <a:t>Subtitle</a:t>
            </a:r>
          </a:p>
        </p:txBody>
      </p:sp>
    </p:spTree>
    <p:extLst>
      <p:ext uri="{BB962C8B-B14F-4D97-AF65-F5344CB8AC3E}">
        <p14:creationId xmlns:p14="http://schemas.microsoft.com/office/powerpoint/2010/main" val="426996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 wtih 3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866683"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hasCustomPrompt="1"/>
          </p:nvPr>
        </p:nvSpPr>
        <p:spPr>
          <a:xfrm>
            <a:off x="444655" y="203200"/>
            <a:ext cx="7515635" cy="701676"/>
          </a:xfrm>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p:nvPr>
        </p:nvSpPr>
        <p:spPr>
          <a:xfrm>
            <a:off x="1120092" y="2522272"/>
            <a:ext cx="1816527" cy="1841074"/>
          </a:xfrm>
        </p:spPr>
        <p:txBody>
          <a:bodyPr>
            <a:noAutofit/>
          </a:bodyPr>
          <a:lstStyle>
            <a:lvl1pPr marL="228600" indent="-228600">
              <a:lnSpc>
                <a:spcPct val="120000"/>
              </a:lnSpc>
              <a:buFont typeface="+mj-lt"/>
              <a:buAutoNum type="arabicPeriod"/>
              <a:defRPr/>
            </a:lvl1pPr>
          </a:lstStyle>
          <a:p>
            <a:pPr lvl="0"/>
            <a:endParaRPr lang="en-US" dirty="0"/>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1005138" y="1621687"/>
            <a:ext cx="2051825" cy="667381"/>
          </a:xfrm>
        </p:spPr>
        <p:txBody>
          <a:bodyPr anchor="b" anchorCtr="0">
            <a:noAutofit/>
          </a:bodyPr>
          <a:lstStyle>
            <a:lvl1pPr marL="0" indent="0" algn="ctr">
              <a:buNone/>
              <a:defRPr sz="1600" b="1" i="0" baseline="0"/>
            </a:lvl1pPr>
          </a:lstStyle>
          <a:p>
            <a:pPr lvl="0"/>
            <a:endParaRPr lang="en-US" dirty="0"/>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866683"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3426192"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3426192"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p:nvPr>
        </p:nvSpPr>
        <p:spPr>
          <a:xfrm>
            <a:off x="3670980" y="2522272"/>
            <a:ext cx="1828800" cy="1841073"/>
          </a:xfrm>
        </p:spPr>
        <p:txBody>
          <a:bodyPr>
            <a:noAutofit/>
          </a:bodyPr>
          <a:lstStyle>
            <a:lvl1pPr marL="228600" indent="-228600">
              <a:lnSpc>
                <a:spcPct val="120000"/>
              </a:lnSpc>
              <a:buFont typeface="+mj-lt"/>
              <a:buAutoNum type="arabicPeriod"/>
              <a:defRPr/>
            </a:lvl1pPr>
          </a:lstStyle>
          <a:p>
            <a:pPr lvl="0"/>
            <a:endParaRPr lang="en-US" dirty="0"/>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3670980" y="1627263"/>
            <a:ext cx="1828800" cy="661805"/>
          </a:xfrm>
        </p:spPr>
        <p:txBody>
          <a:bodyPr anchor="b" anchorCtr="0">
            <a:noAutofit/>
          </a:bodyPr>
          <a:lstStyle>
            <a:lvl1pPr marL="0" indent="0" algn="ctr">
              <a:buNone/>
              <a:defRPr sz="1600" b="1" i="0" baseline="0"/>
            </a:lvl1pPr>
          </a:lstStyle>
          <a:p>
            <a:pPr lvl="0"/>
            <a:endParaRPr lang="en-US" dirty="0"/>
          </a:p>
        </p:txBody>
      </p:sp>
      <p:sp>
        <p:nvSpPr>
          <p:cNvPr id="14" name="Google Shape;121;p20">
            <a:extLst>
              <a:ext uri="{FF2B5EF4-FFF2-40B4-BE49-F238E27FC236}">
                <a16:creationId xmlns:a16="http://schemas.microsoft.com/office/drawing/2014/main" id="{255D758E-FDF7-814A-A0AA-9CC73B11644B}"/>
              </a:ext>
            </a:extLst>
          </p:cNvPr>
          <p:cNvSpPr/>
          <p:nvPr userDrawn="1"/>
        </p:nvSpPr>
        <p:spPr>
          <a:xfrm>
            <a:off x="5979148"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p20">
            <a:extLst>
              <a:ext uri="{FF2B5EF4-FFF2-40B4-BE49-F238E27FC236}">
                <a16:creationId xmlns:a16="http://schemas.microsoft.com/office/drawing/2014/main" id="{5FFDA697-DD54-4242-95A8-D684623380EB}"/>
              </a:ext>
            </a:extLst>
          </p:cNvPr>
          <p:cNvSpPr/>
          <p:nvPr userDrawn="1"/>
        </p:nvSpPr>
        <p:spPr>
          <a:xfrm>
            <a:off x="5979148"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Placeholder 4">
            <a:extLst>
              <a:ext uri="{FF2B5EF4-FFF2-40B4-BE49-F238E27FC236}">
                <a16:creationId xmlns:a16="http://schemas.microsoft.com/office/drawing/2014/main" id="{5A9B0F28-566F-B34E-9B76-794DA626A28B}"/>
              </a:ext>
            </a:extLst>
          </p:cNvPr>
          <p:cNvSpPr>
            <a:spLocks noGrp="1"/>
          </p:cNvSpPr>
          <p:nvPr>
            <p:ph type="body" sz="quarter" idx="17"/>
          </p:nvPr>
        </p:nvSpPr>
        <p:spPr>
          <a:xfrm>
            <a:off x="6223936" y="2522272"/>
            <a:ext cx="1828800" cy="1841073"/>
          </a:xfrm>
        </p:spPr>
        <p:txBody>
          <a:bodyPr>
            <a:noAutofit/>
          </a:bodyPr>
          <a:lstStyle>
            <a:lvl1pPr marL="228600" indent="-228600">
              <a:lnSpc>
                <a:spcPct val="120000"/>
              </a:lnSpc>
              <a:buFont typeface="+mj-lt"/>
              <a:buAutoNum type="arabicPeriod"/>
              <a:defRPr/>
            </a:lvl1pPr>
          </a:lstStyle>
          <a:p>
            <a:pPr lvl="0"/>
            <a:endParaRPr lang="en-US" dirty="0"/>
          </a:p>
        </p:txBody>
      </p:sp>
      <p:sp>
        <p:nvSpPr>
          <p:cNvPr id="20" name="Text Placeholder 7">
            <a:extLst>
              <a:ext uri="{FF2B5EF4-FFF2-40B4-BE49-F238E27FC236}">
                <a16:creationId xmlns:a16="http://schemas.microsoft.com/office/drawing/2014/main" id="{84D99B9F-F834-6A4B-A52A-24848D15C460}"/>
              </a:ext>
            </a:extLst>
          </p:cNvPr>
          <p:cNvSpPr>
            <a:spLocks noGrp="1"/>
          </p:cNvSpPr>
          <p:nvPr>
            <p:ph type="body" sz="quarter" idx="18"/>
          </p:nvPr>
        </p:nvSpPr>
        <p:spPr>
          <a:xfrm>
            <a:off x="6223936" y="1627263"/>
            <a:ext cx="1828800" cy="661805"/>
          </a:xfrm>
        </p:spPr>
        <p:txBody>
          <a:bodyPr anchor="b" anchorCtr="0">
            <a:noAutofit/>
          </a:bodyPr>
          <a:lstStyle>
            <a:lvl1pPr marL="0" indent="0" algn="ctr">
              <a:buNone/>
              <a:defRPr sz="1600" b="1" i="0" baseline="0"/>
            </a:lvl1pPr>
          </a:lstStyle>
          <a:p>
            <a:pPr lvl="0"/>
            <a:endParaRPr lang="en-US" dirty="0"/>
          </a:p>
        </p:txBody>
      </p:sp>
    </p:spTree>
    <p:extLst>
      <p:ext uri="{BB962C8B-B14F-4D97-AF65-F5344CB8AC3E}">
        <p14:creationId xmlns:p14="http://schemas.microsoft.com/office/powerpoint/2010/main" val="127385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wtih 4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83464"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hasCustomPrompt="1"/>
          </p:nvPr>
        </p:nvSpPr>
        <p:spPr>
          <a:xfrm>
            <a:off x="444655" y="203200"/>
            <a:ext cx="7515635" cy="701676"/>
          </a:xfrm>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p:nvPr>
        </p:nvSpPr>
        <p:spPr>
          <a:xfrm>
            <a:off x="413182" y="2522272"/>
            <a:ext cx="1816527" cy="1841074"/>
          </a:xfrm>
        </p:spPr>
        <p:txBody>
          <a:bodyPr>
            <a:noAutofit/>
          </a:bodyPr>
          <a:lstStyle>
            <a:lvl1pPr marL="228600" indent="-228600">
              <a:lnSpc>
                <a:spcPct val="120000"/>
              </a:lnSpc>
              <a:buFont typeface="+mj-lt"/>
              <a:buAutoNum type="arabicPeriod"/>
              <a:defRPr/>
            </a:lvl1pPr>
          </a:lstStyle>
          <a:p>
            <a:pPr lvl="0"/>
            <a:endParaRPr lang="en-US" dirty="0"/>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98228" y="1621687"/>
            <a:ext cx="2051825" cy="667381"/>
          </a:xfrm>
        </p:spPr>
        <p:txBody>
          <a:bodyPr anchor="b" anchorCtr="0">
            <a:noAutofit/>
          </a:bodyPr>
          <a:lstStyle>
            <a:lvl1pPr marL="0" indent="0" algn="ctr">
              <a:buNone/>
              <a:defRPr sz="1600" b="1" i="0" baseline="0"/>
            </a:lvl1pPr>
          </a:lstStyle>
          <a:p>
            <a:pPr lvl="0"/>
            <a:endParaRPr lang="en-US" dirty="0"/>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83464"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p20">
            <a:extLst>
              <a:ext uri="{FF2B5EF4-FFF2-40B4-BE49-F238E27FC236}">
                <a16:creationId xmlns:a16="http://schemas.microsoft.com/office/drawing/2014/main" id="{8171C294-B00F-B04C-9D30-2AC5963BDDFC}"/>
              </a:ext>
            </a:extLst>
          </p:cNvPr>
          <p:cNvSpPr/>
          <p:nvPr userDrawn="1"/>
        </p:nvSpPr>
        <p:spPr>
          <a:xfrm>
            <a:off x="244979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p:nvPr>
        </p:nvSpPr>
        <p:spPr>
          <a:xfrm>
            <a:off x="2579513" y="2522272"/>
            <a:ext cx="1816527" cy="1841074"/>
          </a:xfrm>
        </p:spPr>
        <p:txBody>
          <a:bodyPr>
            <a:noAutofit/>
          </a:bodyPr>
          <a:lstStyle>
            <a:lvl1pPr marL="228600" indent="-228600">
              <a:lnSpc>
                <a:spcPct val="120000"/>
              </a:lnSpc>
              <a:buFont typeface="+mj-lt"/>
              <a:buAutoNum type="arabicPeriod"/>
              <a:defRPr/>
            </a:lvl1pPr>
          </a:lstStyle>
          <a:p>
            <a:pPr lvl="0"/>
            <a:endParaRPr lang="en-US" dirty="0"/>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464559" y="1621687"/>
            <a:ext cx="2051825" cy="667381"/>
          </a:xfrm>
        </p:spPr>
        <p:txBody>
          <a:bodyPr anchor="b" anchorCtr="0">
            <a:noAutofit/>
          </a:bodyPr>
          <a:lstStyle>
            <a:lvl1pPr marL="0" indent="0" algn="ctr">
              <a:buNone/>
              <a:defRPr sz="1600" b="1" i="0" baseline="0"/>
            </a:lvl1pPr>
          </a:lstStyle>
          <a:p>
            <a:pPr lvl="0"/>
            <a:endParaRPr lang="en-US" dirty="0"/>
          </a:p>
        </p:txBody>
      </p:sp>
      <p:sp>
        <p:nvSpPr>
          <p:cNvPr id="23" name="Google Shape;122;p20">
            <a:extLst>
              <a:ext uri="{FF2B5EF4-FFF2-40B4-BE49-F238E27FC236}">
                <a16:creationId xmlns:a16="http://schemas.microsoft.com/office/drawing/2014/main" id="{40A96DDA-303D-6448-A630-8CCAC549AE7C}"/>
              </a:ext>
            </a:extLst>
          </p:cNvPr>
          <p:cNvSpPr/>
          <p:nvPr userDrawn="1"/>
        </p:nvSpPr>
        <p:spPr>
          <a:xfrm>
            <a:off x="244979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p20">
            <a:extLst>
              <a:ext uri="{FF2B5EF4-FFF2-40B4-BE49-F238E27FC236}">
                <a16:creationId xmlns:a16="http://schemas.microsoft.com/office/drawing/2014/main" id="{63AEF00C-A999-9648-A977-CEBE4FDA95C3}"/>
              </a:ext>
            </a:extLst>
          </p:cNvPr>
          <p:cNvSpPr/>
          <p:nvPr userDrawn="1"/>
        </p:nvSpPr>
        <p:spPr>
          <a:xfrm>
            <a:off x="4609989"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p:nvPr>
        </p:nvSpPr>
        <p:spPr>
          <a:xfrm>
            <a:off x="4739707" y="2522272"/>
            <a:ext cx="1816527" cy="1841074"/>
          </a:xfrm>
        </p:spPr>
        <p:txBody>
          <a:bodyPr>
            <a:noAutofit/>
          </a:bodyPr>
          <a:lstStyle>
            <a:lvl1pPr marL="228600" indent="-228600">
              <a:lnSpc>
                <a:spcPct val="120000"/>
              </a:lnSpc>
              <a:buFont typeface="+mj-lt"/>
              <a:buAutoNum type="arabicPeriod"/>
              <a:defRPr/>
            </a:lvl1pPr>
          </a:lstStyle>
          <a:p>
            <a:pPr lvl="0"/>
            <a:endParaRPr lang="en-US" dirty="0"/>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24753" y="1621687"/>
            <a:ext cx="2051825" cy="667381"/>
          </a:xfrm>
        </p:spPr>
        <p:txBody>
          <a:bodyPr anchor="b" anchorCtr="0">
            <a:noAutofit/>
          </a:bodyPr>
          <a:lstStyle>
            <a:lvl1pPr marL="0" indent="0" algn="ctr">
              <a:buNone/>
              <a:defRPr sz="1600" b="1" i="0" baseline="0"/>
            </a:lvl1pPr>
          </a:lstStyle>
          <a:p>
            <a:pPr lvl="0"/>
            <a:endParaRPr lang="en-US" dirty="0"/>
          </a:p>
        </p:txBody>
      </p:sp>
      <p:sp>
        <p:nvSpPr>
          <p:cNvPr id="27" name="Google Shape;122;p20">
            <a:extLst>
              <a:ext uri="{FF2B5EF4-FFF2-40B4-BE49-F238E27FC236}">
                <a16:creationId xmlns:a16="http://schemas.microsoft.com/office/drawing/2014/main" id="{BF300467-56F6-C74E-8906-65452E7BF6C9}"/>
              </a:ext>
            </a:extLst>
          </p:cNvPr>
          <p:cNvSpPr/>
          <p:nvPr userDrawn="1"/>
        </p:nvSpPr>
        <p:spPr>
          <a:xfrm>
            <a:off x="4609989"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p20">
            <a:extLst>
              <a:ext uri="{FF2B5EF4-FFF2-40B4-BE49-F238E27FC236}">
                <a16:creationId xmlns:a16="http://schemas.microsoft.com/office/drawing/2014/main" id="{760498A1-E99E-104F-B001-6A03D72B085D}"/>
              </a:ext>
            </a:extLst>
          </p:cNvPr>
          <p:cNvSpPr/>
          <p:nvPr userDrawn="1"/>
        </p:nvSpPr>
        <p:spPr>
          <a:xfrm>
            <a:off x="676404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p:nvPr>
        </p:nvSpPr>
        <p:spPr>
          <a:xfrm>
            <a:off x="6893763" y="2522272"/>
            <a:ext cx="1816527" cy="1841074"/>
          </a:xfrm>
        </p:spPr>
        <p:txBody>
          <a:bodyPr>
            <a:noAutofit/>
          </a:bodyPr>
          <a:lstStyle>
            <a:lvl1pPr marL="228600" indent="-228600">
              <a:lnSpc>
                <a:spcPct val="120000"/>
              </a:lnSpc>
              <a:buFont typeface="+mj-lt"/>
              <a:buAutoNum type="arabicPeriod"/>
              <a:defRPr/>
            </a:lvl1pPr>
          </a:lstStyle>
          <a:p>
            <a:pPr lvl="0"/>
            <a:endParaRPr lang="en-US" dirty="0"/>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778809" y="1621687"/>
            <a:ext cx="2051825" cy="667381"/>
          </a:xfrm>
        </p:spPr>
        <p:txBody>
          <a:bodyPr anchor="b" anchorCtr="0">
            <a:noAutofit/>
          </a:bodyPr>
          <a:lstStyle>
            <a:lvl1pPr marL="0" indent="0" algn="ctr">
              <a:buNone/>
              <a:defRPr sz="1600" b="1" i="0" baseline="0"/>
            </a:lvl1pPr>
          </a:lstStyle>
          <a:p>
            <a:pPr lvl="0"/>
            <a:endParaRPr lang="en-US" dirty="0"/>
          </a:p>
        </p:txBody>
      </p:sp>
      <p:sp>
        <p:nvSpPr>
          <p:cNvPr id="31" name="Google Shape;122;p20">
            <a:extLst>
              <a:ext uri="{FF2B5EF4-FFF2-40B4-BE49-F238E27FC236}">
                <a16:creationId xmlns:a16="http://schemas.microsoft.com/office/drawing/2014/main" id="{B72AEC92-9F38-2F4E-8571-4F59CF10DC5D}"/>
              </a:ext>
            </a:extLst>
          </p:cNvPr>
          <p:cNvSpPr/>
          <p:nvPr userDrawn="1"/>
        </p:nvSpPr>
        <p:spPr>
          <a:xfrm>
            <a:off x="676404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2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hotos with text">
    <p:spTree>
      <p:nvGrpSpPr>
        <p:cNvPr id="1" name=""/>
        <p:cNvGrpSpPr/>
        <p:nvPr/>
      </p:nvGrpSpPr>
      <p:grpSpPr>
        <a:xfrm>
          <a:off x="0" y="0"/>
          <a:ext cx="0" cy="0"/>
          <a:chOff x="0" y="0"/>
          <a:chExt cx="0" cy="0"/>
        </a:xfrm>
      </p:grpSpPr>
      <p:sp>
        <p:nvSpPr>
          <p:cNvPr id="18" name="Google Shape;121;p20">
            <a:extLst>
              <a:ext uri="{FF2B5EF4-FFF2-40B4-BE49-F238E27FC236}">
                <a16:creationId xmlns:a16="http://schemas.microsoft.com/office/drawing/2014/main" id="{F6D1B870-4B32-9D41-91F5-4F9A872CC3FF}"/>
              </a:ext>
            </a:extLst>
          </p:cNvPr>
          <p:cNvSpPr/>
          <p:nvPr userDrawn="1"/>
        </p:nvSpPr>
        <p:spPr>
          <a:xfrm>
            <a:off x="349796" y="2967864"/>
            <a:ext cx="2057400" cy="1572768"/>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hasCustomPrompt="1"/>
          </p:nvPr>
        </p:nvSpPr>
        <p:spPr>
          <a:xfrm>
            <a:off x="444655" y="203200"/>
            <a:ext cx="7384112" cy="701676"/>
          </a:xfrm>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p:nvPr>
        </p:nvSpPr>
        <p:spPr>
          <a:xfrm>
            <a:off x="429477" y="3703315"/>
            <a:ext cx="1898038" cy="783560"/>
          </a:xfrm>
        </p:spPr>
        <p:txBody>
          <a:bodyPr>
            <a:noAutofit/>
          </a:bodyPr>
          <a:lstStyle>
            <a:lvl1pPr marL="0" indent="0">
              <a:lnSpc>
                <a:spcPct val="120000"/>
              </a:lnSpc>
              <a:buNone/>
              <a:defRPr/>
            </a:lvl1pPr>
          </a:lstStyle>
          <a:p>
            <a:pPr lvl="0"/>
            <a:endParaRPr lang="en-US" dirty="0"/>
          </a:p>
        </p:txBody>
      </p:sp>
      <p:sp>
        <p:nvSpPr>
          <p:cNvPr id="19" name="Picture Placeholder 18">
            <a:extLst>
              <a:ext uri="{FF2B5EF4-FFF2-40B4-BE49-F238E27FC236}">
                <a16:creationId xmlns:a16="http://schemas.microsoft.com/office/drawing/2014/main" id="{6D6C00EE-0601-3E4F-8DD1-546D80C7C71D}"/>
              </a:ext>
            </a:extLst>
          </p:cNvPr>
          <p:cNvSpPr>
            <a:spLocks noGrp="1"/>
          </p:cNvSpPr>
          <p:nvPr>
            <p:ph type="pic" sz="quarter" idx="19" hasCustomPrompt="1"/>
          </p:nvPr>
        </p:nvSpPr>
        <p:spPr>
          <a:xfrm>
            <a:off x="350254" y="1062309"/>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429477" y="3205992"/>
            <a:ext cx="1898037" cy="490117"/>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22" name="Google Shape;121;p20">
            <a:extLst>
              <a:ext uri="{FF2B5EF4-FFF2-40B4-BE49-F238E27FC236}">
                <a16:creationId xmlns:a16="http://schemas.microsoft.com/office/drawing/2014/main" id="{0F1ABE69-FD3F-7C4A-B9EB-2C4662D403E0}"/>
              </a:ext>
            </a:extLst>
          </p:cNvPr>
          <p:cNvSpPr/>
          <p:nvPr userDrawn="1"/>
        </p:nvSpPr>
        <p:spPr>
          <a:xfrm>
            <a:off x="2514142" y="2968891"/>
            <a:ext cx="2057400" cy="1572768"/>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Picture Placeholder 18">
            <a:extLst>
              <a:ext uri="{FF2B5EF4-FFF2-40B4-BE49-F238E27FC236}">
                <a16:creationId xmlns:a16="http://schemas.microsoft.com/office/drawing/2014/main" id="{BA0BE6F0-B258-7448-AEEA-57DE4A1E12D9}"/>
              </a:ext>
            </a:extLst>
          </p:cNvPr>
          <p:cNvSpPr>
            <a:spLocks noGrp="1"/>
          </p:cNvSpPr>
          <p:nvPr>
            <p:ph type="pic" sz="quarter" idx="20" hasCustomPrompt="1"/>
          </p:nvPr>
        </p:nvSpPr>
        <p:spPr>
          <a:xfrm>
            <a:off x="2514600" y="1063336"/>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5" name="Google Shape;121;p20">
            <a:extLst>
              <a:ext uri="{FF2B5EF4-FFF2-40B4-BE49-F238E27FC236}">
                <a16:creationId xmlns:a16="http://schemas.microsoft.com/office/drawing/2014/main" id="{311E51BA-E32E-9D44-ACAD-7A04D14BEC6E}"/>
              </a:ext>
            </a:extLst>
          </p:cNvPr>
          <p:cNvSpPr/>
          <p:nvPr userDrawn="1"/>
        </p:nvSpPr>
        <p:spPr>
          <a:xfrm>
            <a:off x="4668186" y="2971165"/>
            <a:ext cx="2057400" cy="1572768"/>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Picture Placeholder 18">
            <a:extLst>
              <a:ext uri="{FF2B5EF4-FFF2-40B4-BE49-F238E27FC236}">
                <a16:creationId xmlns:a16="http://schemas.microsoft.com/office/drawing/2014/main" id="{1762D13C-EBB9-8A49-96F7-2001C33D95E2}"/>
              </a:ext>
            </a:extLst>
          </p:cNvPr>
          <p:cNvSpPr>
            <a:spLocks noGrp="1"/>
          </p:cNvSpPr>
          <p:nvPr>
            <p:ph type="pic" sz="quarter" idx="21" hasCustomPrompt="1"/>
          </p:nvPr>
        </p:nvSpPr>
        <p:spPr>
          <a:xfrm>
            <a:off x="4668644" y="1065610"/>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7" name="Google Shape;121;p20">
            <a:extLst>
              <a:ext uri="{FF2B5EF4-FFF2-40B4-BE49-F238E27FC236}">
                <a16:creationId xmlns:a16="http://schemas.microsoft.com/office/drawing/2014/main" id="{0CAA21B5-BE0D-BB4D-BF83-D126E553D454}"/>
              </a:ext>
            </a:extLst>
          </p:cNvPr>
          <p:cNvSpPr/>
          <p:nvPr userDrawn="1"/>
        </p:nvSpPr>
        <p:spPr>
          <a:xfrm>
            <a:off x="6821772" y="2967864"/>
            <a:ext cx="2057400" cy="1572768"/>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Picture Placeholder 18">
            <a:extLst>
              <a:ext uri="{FF2B5EF4-FFF2-40B4-BE49-F238E27FC236}">
                <a16:creationId xmlns:a16="http://schemas.microsoft.com/office/drawing/2014/main" id="{3ED88556-13F7-1A4F-A7EE-98B47437DE27}"/>
              </a:ext>
            </a:extLst>
          </p:cNvPr>
          <p:cNvSpPr>
            <a:spLocks noGrp="1"/>
          </p:cNvSpPr>
          <p:nvPr>
            <p:ph type="pic" sz="quarter" idx="22" hasCustomPrompt="1"/>
          </p:nvPr>
        </p:nvSpPr>
        <p:spPr>
          <a:xfrm>
            <a:off x="6822230" y="1062309"/>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9" name="Text Placeholder 4">
            <a:extLst>
              <a:ext uri="{FF2B5EF4-FFF2-40B4-BE49-F238E27FC236}">
                <a16:creationId xmlns:a16="http://schemas.microsoft.com/office/drawing/2014/main" id="{999262CD-BFCE-324F-81B1-E7DA050BD0AD}"/>
              </a:ext>
            </a:extLst>
          </p:cNvPr>
          <p:cNvSpPr>
            <a:spLocks noGrp="1"/>
          </p:cNvSpPr>
          <p:nvPr>
            <p:ph type="body" sz="quarter" idx="23"/>
          </p:nvPr>
        </p:nvSpPr>
        <p:spPr>
          <a:xfrm>
            <a:off x="2594052" y="3710397"/>
            <a:ext cx="1898038" cy="783560"/>
          </a:xfrm>
        </p:spPr>
        <p:txBody>
          <a:bodyPr>
            <a:noAutofit/>
          </a:bodyPr>
          <a:lstStyle>
            <a:lvl1pPr marL="0" indent="0">
              <a:lnSpc>
                <a:spcPct val="120000"/>
              </a:lnSpc>
              <a:buNone/>
              <a:defRPr/>
            </a:lvl1pPr>
          </a:lstStyle>
          <a:p>
            <a:pPr lvl="0"/>
            <a:endParaRPr lang="en-US" dirty="0"/>
          </a:p>
        </p:txBody>
      </p:sp>
      <p:sp>
        <p:nvSpPr>
          <p:cNvPr id="30" name="Text Placeholder 4">
            <a:extLst>
              <a:ext uri="{FF2B5EF4-FFF2-40B4-BE49-F238E27FC236}">
                <a16:creationId xmlns:a16="http://schemas.microsoft.com/office/drawing/2014/main" id="{1329B8D6-94C5-E04E-8E20-4A524AC62F83}"/>
              </a:ext>
            </a:extLst>
          </p:cNvPr>
          <p:cNvSpPr>
            <a:spLocks noGrp="1"/>
          </p:cNvSpPr>
          <p:nvPr>
            <p:ph type="body" sz="quarter" idx="24" hasCustomPrompt="1"/>
          </p:nvPr>
        </p:nvSpPr>
        <p:spPr>
          <a:xfrm>
            <a:off x="2594052" y="3216677"/>
            <a:ext cx="1898037" cy="490117"/>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31" name="Text Placeholder 4">
            <a:extLst>
              <a:ext uri="{FF2B5EF4-FFF2-40B4-BE49-F238E27FC236}">
                <a16:creationId xmlns:a16="http://schemas.microsoft.com/office/drawing/2014/main" id="{CB5B027E-3434-A149-A0F0-48D8640421E2}"/>
              </a:ext>
            </a:extLst>
          </p:cNvPr>
          <p:cNvSpPr>
            <a:spLocks noGrp="1"/>
          </p:cNvSpPr>
          <p:nvPr>
            <p:ph type="body" sz="quarter" idx="25"/>
          </p:nvPr>
        </p:nvSpPr>
        <p:spPr>
          <a:xfrm>
            <a:off x="4747638" y="3699712"/>
            <a:ext cx="1898038" cy="783560"/>
          </a:xfrm>
        </p:spPr>
        <p:txBody>
          <a:bodyPr>
            <a:noAutofit/>
          </a:bodyPr>
          <a:lstStyle>
            <a:lvl1pPr marL="0" indent="0">
              <a:lnSpc>
                <a:spcPct val="120000"/>
              </a:lnSpc>
              <a:buNone/>
              <a:defRPr/>
            </a:lvl1pPr>
          </a:lstStyle>
          <a:p>
            <a:pPr lvl="0"/>
            <a:endParaRPr lang="en-US" dirty="0"/>
          </a:p>
        </p:txBody>
      </p:sp>
      <p:sp>
        <p:nvSpPr>
          <p:cNvPr id="32" name="Text Placeholder 4">
            <a:extLst>
              <a:ext uri="{FF2B5EF4-FFF2-40B4-BE49-F238E27FC236}">
                <a16:creationId xmlns:a16="http://schemas.microsoft.com/office/drawing/2014/main" id="{31BD9B9F-55F6-6F4D-B681-AF7E5D9E03AD}"/>
              </a:ext>
            </a:extLst>
          </p:cNvPr>
          <p:cNvSpPr>
            <a:spLocks noGrp="1"/>
          </p:cNvSpPr>
          <p:nvPr>
            <p:ph type="body" sz="quarter" idx="26" hasCustomPrompt="1"/>
          </p:nvPr>
        </p:nvSpPr>
        <p:spPr>
          <a:xfrm>
            <a:off x="4747638" y="3205992"/>
            <a:ext cx="1898037" cy="490117"/>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33" name="Text Placeholder 4">
            <a:extLst>
              <a:ext uri="{FF2B5EF4-FFF2-40B4-BE49-F238E27FC236}">
                <a16:creationId xmlns:a16="http://schemas.microsoft.com/office/drawing/2014/main" id="{3FC37C94-2841-644D-95E3-27C7F0A26199}"/>
              </a:ext>
            </a:extLst>
          </p:cNvPr>
          <p:cNvSpPr>
            <a:spLocks noGrp="1"/>
          </p:cNvSpPr>
          <p:nvPr>
            <p:ph type="body" sz="quarter" idx="27"/>
          </p:nvPr>
        </p:nvSpPr>
        <p:spPr>
          <a:xfrm>
            <a:off x="6906833" y="3703315"/>
            <a:ext cx="1898038" cy="783560"/>
          </a:xfrm>
        </p:spPr>
        <p:txBody>
          <a:bodyPr>
            <a:noAutofit/>
          </a:bodyPr>
          <a:lstStyle>
            <a:lvl1pPr marL="0" indent="0">
              <a:lnSpc>
                <a:spcPct val="120000"/>
              </a:lnSpc>
              <a:buNone/>
              <a:defRPr/>
            </a:lvl1pPr>
          </a:lstStyle>
          <a:p>
            <a:pPr lvl="0"/>
            <a:endParaRPr lang="en-US" dirty="0"/>
          </a:p>
        </p:txBody>
      </p:sp>
      <p:sp>
        <p:nvSpPr>
          <p:cNvPr id="34" name="Text Placeholder 4">
            <a:extLst>
              <a:ext uri="{FF2B5EF4-FFF2-40B4-BE49-F238E27FC236}">
                <a16:creationId xmlns:a16="http://schemas.microsoft.com/office/drawing/2014/main" id="{95244707-6DBB-4E44-8BBD-A24575C05322}"/>
              </a:ext>
            </a:extLst>
          </p:cNvPr>
          <p:cNvSpPr>
            <a:spLocks noGrp="1"/>
          </p:cNvSpPr>
          <p:nvPr>
            <p:ph type="body" sz="quarter" idx="28" hasCustomPrompt="1"/>
          </p:nvPr>
        </p:nvSpPr>
        <p:spPr>
          <a:xfrm>
            <a:off x="6906833" y="3209595"/>
            <a:ext cx="1898037" cy="490117"/>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35" name="Text Placeholder 34">
            <a:extLst>
              <a:ext uri="{FF2B5EF4-FFF2-40B4-BE49-F238E27FC236}">
                <a16:creationId xmlns:a16="http://schemas.microsoft.com/office/drawing/2014/main" id="{D4BF0BF8-8D39-EC48-AD7D-46BC816A727A}"/>
              </a:ext>
            </a:extLst>
          </p:cNvPr>
          <p:cNvSpPr>
            <a:spLocks noGrp="1"/>
          </p:cNvSpPr>
          <p:nvPr>
            <p:ph type="body" sz="quarter" idx="29" hasCustomPrompt="1"/>
          </p:nvPr>
        </p:nvSpPr>
        <p:spPr>
          <a:xfrm>
            <a:off x="430213" y="4547838"/>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
        <p:nvSpPr>
          <p:cNvPr id="36" name="Text Placeholder 34">
            <a:extLst>
              <a:ext uri="{FF2B5EF4-FFF2-40B4-BE49-F238E27FC236}">
                <a16:creationId xmlns:a16="http://schemas.microsoft.com/office/drawing/2014/main" id="{90253DC5-73F6-BF4D-AB49-B930221A3EFC}"/>
              </a:ext>
            </a:extLst>
          </p:cNvPr>
          <p:cNvSpPr>
            <a:spLocks noGrp="1"/>
          </p:cNvSpPr>
          <p:nvPr>
            <p:ph type="body" sz="quarter" idx="30" hasCustomPrompt="1"/>
          </p:nvPr>
        </p:nvSpPr>
        <p:spPr>
          <a:xfrm>
            <a:off x="2583780" y="4540632"/>
            <a:ext cx="1897062" cy="184500"/>
          </a:xfrm>
        </p:spPr>
        <p:txBody>
          <a:bodyPr>
            <a:noAutofit/>
          </a:bodyPr>
          <a:lstStyle>
            <a:lvl1pPr marL="0" marR="0" indent="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None/>
              <a:tabLst/>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
        <p:nvSpPr>
          <p:cNvPr id="37" name="Text Placeholder 34">
            <a:extLst>
              <a:ext uri="{FF2B5EF4-FFF2-40B4-BE49-F238E27FC236}">
                <a16:creationId xmlns:a16="http://schemas.microsoft.com/office/drawing/2014/main" id="{3604568F-DE19-2243-BE76-F12DC020D762}"/>
              </a:ext>
            </a:extLst>
          </p:cNvPr>
          <p:cNvSpPr>
            <a:spLocks noGrp="1"/>
          </p:cNvSpPr>
          <p:nvPr>
            <p:ph type="body" sz="quarter" idx="31" hasCustomPrompt="1"/>
          </p:nvPr>
        </p:nvSpPr>
        <p:spPr>
          <a:xfrm>
            <a:off x="4744759"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
        <p:nvSpPr>
          <p:cNvPr id="38" name="Text Placeholder 34">
            <a:extLst>
              <a:ext uri="{FF2B5EF4-FFF2-40B4-BE49-F238E27FC236}">
                <a16:creationId xmlns:a16="http://schemas.microsoft.com/office/drawing/2014/main" id="{41F36D28-146E-1A4D-B12C-3B472E14C6F6}"/>
              </a:ext>
            </a:extLst>
          </p:cNvPr>
          <p:cNvSpPr>
            <a:spLocks noGrp="1"/>
          </p:cNvSpPr>
          <p:nvPr>
            <p:ph type="body" sz="quarter" idx="32" hasCustomPrompt="1"/>
          </p:nvPr>
        </p:nvSpPr>
        <p:spPr>
          <a:xfrm>
            <a:off x="6905738"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Tree>
    <p:extLst>
      <p:ext uri="{BB962C8B-B14F-4D97-AF65-F5344CB8AC3E}">
        <p14:creationId xmlns:p14="http://schemas.microsoft.com/office/powerpoint/2010/main" val="109153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hotos in circle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655" y="203200"/>
            <a:ext cx="7384112" cy="701676"/>
          </a:xfrm>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p:nvPr>
        </p:nvSpPr>
        <p:spPr>
          <a:xfrm>
            <a:off x="444653" y="3449467"/>
            <a:ext cx="1828802" cy="783560"/>
          </a:xfrm>
        </p:spPr>
        <p:txBody>
          <a:bodyPr>
            <a:noAutofit/>
          </a:bodyPr>
          <a:lstStyle>
            <a:lvl1pPr marL="0" indent="0">
              <a:lnSpc>
                <a:spcPct val="120000"/>
              </a:lnSpc>
              <a:buNone/>
              <a:defRPr/>
            </a:lvl1pPr>
          </a:lstStyle>
          <a:p>
            <a:pPr lvl="0"/>
            <a:endParaRPr lang="en-US" dirty="0"/>
          </a:p>
        </p:txBody>
      </p:sp>
      <p:sp>
        <p:nvSpPr>
          <p:cNvPr id="19" name="Picture Placeholder 18">
            <a:extLst>
              <a:ext uri="{FF2B5EF4-FFF2-40B4-BE49-F238E27FC236}">
                <a16:creationId xmlns:a16="http://schemas.microsoft.com/office/drawing/2014/main" id="{6D6C00EE-0601-3E4F-8DD1-546D80C7C71D}"/>
              </a:ext>
            </a:extLst>
          </p:cNvPr>
          <p:cNvSpPr>
            <a:spLocks noGrp="1"/>
          </p:cNvSpPr>
          <p:nvPr>
            <p:ph type="pic" sz="quarter" idx="19" hasCustomPrompt="1"/>
          </p:nvPr>
        </p:nvSpPr>
        <p:spPr>
          <a:xfrm>
            <a:off x="444655" y="1062309"/>
            <a:ext cx="1828800" cy="18288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444656" y="3205992"/>
            <a:ext cx="1828800" cy="230679"/>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29" name="Text Placeholder 4">
            <a:extLst>
              <a:ext uri="{FF2B5EF4-FFF2-40B4-BE49-F238E27FC236}">
                <a16:creationId xmlns:a16="http://schemas.microsoft.com/office/drawing/2014/main" id="{999262CD-BFCE-324F-81B1-E7DA050BD0AD}"/>
              </a:ext>
            </a:extLst>
          </p:cNvPr>
          <p:cNvSpPr>
            <a:spLocks noGrp="1"/>
          </p:cNvSpPr>
          <p:nvPr>
            <p:ph type="body" sz="quarter" idx="23"/>
          </p:nvPr>
        </p:nvSpPr>
        <p:spPr>
          <a:xfrm>
            <a:off x="2607008" y="3456549"/>
            <a:ext cx="1828801" cy="783560"/>
          </a:xfrm>
        </p:spPr>
        <p:txBody>
          <a:bodyPr>
            <a:noAutofit/>
          </a:bodyPr>
          <a:lstStyle>
            <a:lvl1pPr marL="0" indent="0">
              <a:lnSpc>
                <a:spcPct val="120000"/>
              </a:lnSpc>
              <a:buNone/>
              <a:defRPr/>
            </a:lvl1pPr>
          </a:lstStyle>
          <a:p>
            <a:pPr lvl="0"/>
            <a:endParaRPr lang="en-US" dirty="0"/>
          </a:p>
        </p:txBody>
      </p:sp>
      <p:sp>
        <p:nvSpPr>
          <p:cNvPr id="30" name="Text Placeholder 4">
            <a:extLst>
              <a:ext uri="{FF2B5EF4-FFF2-40B4-BE49-F238E27FC236}">
                <a16:creationId xmlns:a16="http://schemas.microsoft.com/office/drawing/2014/main" id="{1329B8D6-94C5-E04E-8E20-4A524AC62F83}"/>
              </a:ext>
            </a:extLst>
          </p:cNvPr>
          <p:cNvSpPr>
            <a:spLocks noGrp="1"/>
          </p:cNvSpPr>
          <p:nvPr>
            <p:ph type="body" sz="quarter" idx="24" hasCustomPrompt="1"/>
          </p:nvPr>
        </p:nvSpPr>
        <p:spPr>
          <a:xfrm>
            <a:off x="2607009" y="3216678"/>
            <a:ext cx="1828801" cy="230680"/>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31" name="Text Placeholder 4">
            <a:extLst>
              <a:ext uri="{FF2B5EF4-FFF2-40B4-BE49-F238E27FC236}">
                <a16:creationId xmlns:a16="http://schemas.microsoft.com/office/drawing/2014/main" id="{CB5B027E-3434-A149-A0F0-48D8640421E2}"/>
              </a:ext>
            </a:extLst>
          </p:cNvPr>
          <p:cNvSpPr>
            <a:spLocks noGrp="1"/>
          </p:cNvSpPr>
          <p:nvPr>
            <p:ph type="body" sz="quarter" idx="25"/>
          </p:nvPr>
        </p:nvSpPr>
        <p:spPr>
          <a:xfrm>
            <a:off x="4769362" y="3445864"/>
            <a:ext cx="1828800" cy="783560"/>
          </a:xfrm>
        </p:spPr>
        <p:txBody>
          <a:bodyPr>
            <a:noAutofit/>
          </a:bodyPr>
          <a:lstStyle>
            <a:lvl1pPr marL="0" indent="0">
              <a:lnSpc>
                <a:spcPct val="120000"/>
              </a:lnSpc>
              <a:buNone/>
              <a:defRPr/>
            </a:lvl1pPr>
          </a:lstStyle>
          <a:p>
            <a:pPr lvl="0"/>
            <a:endParaRPr lang="en-US" dirty="0"/>
          </a:p>
        </p:txBody>
      </p:sp>
      <p:sp>
        <p:nvSpPr>
          <p:cNvPr id="32" name="Text Placeholder 4">
            <a:extLst>
              <a:ext uri="{FF2B5EF4-FFF2-40B4-BE49-F238E27FC236}">
                <a16:creationId xmlns:a16="http://schemas.microsoft.com/office/drawing/2014/main" id="{31BD9B9F-55F6-6F4D-B681-AF7E5D9E03AD}"/>
              </a:ext>
            </a:extLst>
          </p:cNvPr>
          <p:cNvSpPr>
            <a:spLocks noGrp="1"/>
          </p:cNvSpPr>
          <p:nvPr>
            <p:ph type="body" sz="quarter" idx="26" hasCustomPrompt="1"/>
          </p:nvPr>
        </p:nvSpPr>
        <p:spPr>
          <a:xfrm>
            <a:off x="4757863" y="3205992"/>
            <a:ext cx="1828800" cy="230679"/>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33" name="Text Placeholder 4">
            <a:extLst>
              <a:ext uri="{FF2B5EF4-FFF2-40B4-BE49-F238E27FC236}">
                <a16:creationId xmlns:a16="http://schemas.microsoft.com/office/drawing/2014/main" id="{3FC37C94-2841-644D-95E3-27C7F0A26199}"/>
              </a:ext>
            </a:extLst>
          </p:cNvPr>
          <p:cNvSpPr>
            <a:spLocks noGrp="1"/>
          </p:cNvSpPr>
          <p:nvPr>
            <p:ph type="body" sz="quarter" idx="27"/>
          </p:nvPr>
        </p:nvSpPr>
        <p:spPr>
          <a:xfrm>
            <a:off x="6931713" y="3449467"/>
            <a:ext cx="1828801" cy="783560"/>
          </a:xfrm>
        </p:spPr>
        <p:txBody>
          <a:bodyPr>
            <a:noAutofit/>
          </a:bodyPr>
          <a:lstStyle>
            <a:lvl1pPr marL="0" indent="0">
              <a:lnSpc>
                <a:spcPct val="120000"/>
              </a:lnSpc>
              <a:buNone/>
              <a:defRPr/>
            </a:lvl1pPr>
          </a:lstStyle>
          <a:p>
            <a:pPr lvl="0"/>
            <a:endParaRPr lang="en-US" dirty="0"/>
          </a:p>
        </p:txBody>
      </p:sp>
      <p:sp>
        <p:nvSpPr>
          <p:cNvPr id="34" name="Text Placeholder 4">
            <a:extLst>
              <a:ext uri="{FF2B5EF4-FFF2-40B4-BE49-F238E27FC236}">
                <a16:creationId xmlns:a16="http://schemas.microsoft.com/office/drawing/2014/main" id="{95244707-6DBB-4E44-8BBD-A24575C05322}"/>
              </a:ext>
            </a:extLst>
          </p:cNvPr>
          <p:cNvSpPr>
            <a:spLocks noGrp="1"/>
          </p:cNvSpPr>
          <p:nvPr>
            <p:ph type="body" sz="quarter" idx="28" hasCustomPrompt="1"/>
          </p:nvPr>
        </p:nvSpPr>
        <p:spPr>
          <a:xfrm>
            <a:off x="6931714" y="3209595"/>
            <a:ext cx="1828800" cy="248385"/>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35" name="Text Placeholder 34">
            <a:extLst>
              <a:ext uri="{FF2B5EF4-FFF2-40B4-BE49-F238E27FC236}">
                <a16:creationId xmlns:a16="http://schemas.microsoft.com/office/drawing/2014/main" id="{D4BF0BF8-8D39-EC48-AD7D-46BC816A727A}"/>
              </a:ext>
            </a:extLst>
          </p:cNvPr>
          <p:cNvSpPr>
            <a:spLocks noGrp="1"/>
          </p:cNvSpPr>
          <p:nvPr>
            <p:ph type="body" sz="quarter" idx="29" hasCustomPrompt="1"/>
          </p:nvPr>
        </p:nvSpPr>
        <p:spPr>
          <a:xfrm>
            <a:off x="430213" y="4547838"/>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
        <p:nvSpPr>
          <p:cNvPr id="36" name="Text Placeholder 34">
            <a:extLst>
              <a:ext uri="{FF2B5EF4-FFF2-40B4-BE49-F238E27FC236}">
                <a16:creationId xmlns:a16="http://schemas.microsoft.com/office/drawing/2014/main" id="{90253DC5-73F6-BF4D-AB49-B930221A3EFC}"/>
              </a:ext>
            </a:extLst>
          </p:cNvPr>
          <p:cNvSpPr>
            <a:spLocks noGrp="1"/>
          </p:cNvSpPr>
          <p:nvPr>
            <p:ph type="body" sz="quarter" idx="30" hasCustomPrompt="1"/>
          </p:nvPr>
        </p:nvSpPr>
        <p:spPr>
          <a:xfrm>
            <a:off x="2583780" y="4540632"/>
            <a:ext cx="1897062" cy="184500"/>
          </a:xfrm>
        </p:spPr>
        <p:txBody>
          <a:bodyPr>
            <a:noAutofit/>
          </a:bodyPr>
          <a:lstStyle>
            <a:lvl1pPr marL="0" marR="0" indent="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None/>
              <a:tabLst/>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
        <p:nvSpPr>
          <p:cNvPr id="37" name="Text Placeholder 34">
            <a:extLst>
              <a:ext uri="{FF2B5EF4-FFF2-40B4-BE49-F238E27FC236}">
                <a16:creationId xmlns:a16="http://schemas.microsoft.com/office/drawing/2014/main" id="{3604568F-DE19-2243-BE76-F12DC020D762}"/>
              </a:ext>
            </a:extLst>
          </p:cNvPr>
          <p:cNvSpPr>
            <a:spLocks noGrp="1"/>
          </p:cNvSpPr>
          <p:nvPr>
            <p:ph type="body" sz="quarter" idx="31" hasCustomPrompt="1"/>
          </p:nvPr>
        </p:nvSpPr>
        <p:spPr>
          <a:xfrm>
            <a:off x="4744759"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
        <p:nvSpPr>
          <p:cNvPr id="38" name="Text Placeholder 34">
            <a:extLst>
              <a:ext uri="{FF2B5EF4-FFF2-40B4-BE49-F238E27FC236}">
                <a16:creationId xmlns:a16="http://schemas.microsoft.com/office/drawing/2014/main" id="{41F36D28-146E-1A4D-B12C-3B472E14C6F6}"/>
              </a:ext>
            </a:extLst>
          </p:cNvPr>
          <p:cNvSpPr>
            <a:spLocks noGrp="1"/>
          </p:cNvSpPr>
          <p:nvPr>
            <p:ph type="body" sz="quarter" idx="32" hasCustomPrompt="1"/>
          </p:nvPr>
        </p:nvSpPr>
        <p:spPr>
          <a:xfrm>
            <a:off x="6905738"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
        <p:nvSpPr>
          <p:cNvPr id="21" name="Picture Placeholder 18">
            <a:extLst>
              <a:ext uri="{FF2B5EF4-FFF2-40B4-BE49-F238E27FC236}">
                <a16:creationId xmlns:a16="http://schemas.microsoft.com/office/drawing/2014/main" id="{0F1D68F2-0168-394C-96BE-3143D4584479}"/>
              </a:ext>
            </a:extLst>
          </p:cNvPr>
          <p:cNvSpPr>
            <a:spLocks noGrp="1"/>
          </p:cNvSpPr>
          <p:nvPr>
            <p:ph type="pic" sz="quarter" idx="33" hasCustomPrompt="1"/>
          </p:nvPr>
        </p:nvSpPr>
        <p:spPr>
          <a:xfrm>
            <a:off x="2607010" y="1062309"/>
            <a:ext cx="1828800" cy="18288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2" name="Picture Placeholder 18">
            <a:extLst>
              <a:ext uri="{FF2B5EF4-FFF2-40B4-BE49-F238E27FC236}">
                <a16:creationId xmlns:a16="http://schemas.microsoft.com/office/drawing/2014/main" id="{27E7D71A-DADC-C147-94B0-70E4009DE615}"/>
              </a:ext>
            </a:extLst>
          </p:cNvPr>
          <p:cNvSpPr>
            <a:spLocks noGrp="1"/>
          </p:cNvSpPr>
          <p:nvPr>
            <p:ph type="pic" sz="quarter" idx="34" hasCustomPrompt="1"/>
          </p:nvPr>
        </p:nvSpPr>
        <p:spPr>
          <a:xfrm>
            <a:off x="4757863" y="1062309"/>
            <a:ext cx="1828800" cy="18288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4" name="Picture Placeholder 18">
            <a:extLst>
              <a:ext uri="{FF2B5EF4-FFF2-40B4-BE49-F238E27FC236}">
                <a16:creationId xmlns:a16="http://schemas.microsoft.com/office/drawing/2014/main" id="{0A0263DC-FE63-0944-85B9-399D0F2EC09F}"/>
              </a:ext>
            </a:extLst>
          </p:cNvPr>
          <p:cNvSpPr>
            <a:spLocks noGrp="1"/>
          </p:cNvSpPr>
          <p:nvPr>
            <p:ph type="pic" sz="quarter" idx="35" hasCustomPrompt="1"/>
          </p:nvPr>
        </p:nvSpPr>
        <p:spPr>
          <a:xfrm>
            <a:off x="6902965" y="1062309"/>
            <a:ext cx="1828800" cy="18288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Tree>
    <p:extLst>
      <p:ext uri="{BB962C8B-B14F-4D97-AF65-F5344CB8AC3E}">
        <p14:creationId xmlns:p14="http://schemas.microsoft.com/office/powerpoint/2010/main" val="57135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s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655" y="203200"/>
            <a:ext cx="6789126" cy="701676"/>
          </a:xfrm>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p:nvPr>
        </p:nvSpPr>
        <p:spPr>
          <a:xfrm>
            <a:off x="429477" y="3703315"/>
            <a:ext cx="1898038" cy="783560"/>
          </a:xfrm>
        </p:spPr>
        <p:txBody>
          <a:bodyPr>
            <a:noAutofit/>
          </a:bodyPr>
          <a:lstStyle>
            <a:lvl1pPr marL="0" indent="0">
              <a:lnSpc>
                <a:spcPct val="120000"/>
              </a:lnSpc>
              <a:buNone/>
              <a:defRPr/>
            </a:lvl1pPr>
          </a:lstStyle>
          <a:p>
            <a:pPr lvl="0"/>
            <a:endParaRPr lang="en-US" dirty="0"/>
          </a:p>
        </p:txBody>
      </p:sp>
      <p:sp>
        <p:nvSpPr>
          <p:cNvPr id="19" name="Picture Placeholder 18">
            <a:extLst>
              <a:ext uri="{FF2B5EF4-FFF2-40B4-BE49-F238E27FC236}">
                <a16:creationId xmlns:a16="http://schemas.microsoft.com/office/drawing/2014/main" id="{6D6C00EE-0601-3E4F-8DD1-546D80C7C71D}"/>
              </a:ext>
            </a:extLst>
          </p:cNvPr>
          <p:cNvSpPr>
            <a:spLocks noGrp="1"/>
          </p:cNvSpPr>
          <p:nvPr>
            <p:ph type="pic" sz="quarter" idx="19" hasCustomPrompt="1"/>
          </p:nvPr>
        </p:nvSpPr>
        <p:spPr>
          <a:xfrm>
            <a:off x="350254" y="1062309"/>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429477" y="3205992"/>
            <a:ext cx="1898037" cy="490117"/>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23" name="Picture Placeholder 18">
            <a:extLst>
              <a:ext uri="{FF2B5EF4-FFF2-40B4-BE49-F238E27FC236}">
                <a16:creationId xmlns:a16="http://schemas.microsoft.com/office/drawing/2014/main" id="{BA0BE6F0-B258-7448-AEEA-57DE4A1E12D9}"/>
              </a:ext>
            </a:extLst>
          </p:cNvPr>
          <p:cNvSpPr>
            <a:spLocks noGrp="1"/>
          </p:cNvSpPr>
          <p:nvPr>
            <p:ph type="pic" sz="quarter" idx="20" hasCustomPrompt="1"/>
          </p:nvPr>
        </p:nvSpPr>
        <p:spPr>
          <a:xfrm>
            <a:off x="2514600" y="1063336"/>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6" name="Picture Placeholder 18">
            <a:extLst>
              <a:ext uri="{FF2B5EF4-FFF2-40B4-BE49-F238E27FC236}">
                <a16:creationId xmlns:a16="http://schemas.microsoft.com/office/drawing/2014/main" id="{1762D13C-EBB9-8A49-96F7-2001C33D95E2}"/>
              </a:ext>
            </a:extLst>
          </p:cNvPr>
          <p:cNvSpPr>
            <a:spLocks noGrp="1"/>
          </p:cNvSpPr>
          <p:nvPr>
            <p:ph type="pic" sz="quarter" idx="21" hasCustomPrompt="1"/>
          </p:nvPr>
        </p:nvSpPr>
        <p:spPr>
          <a:xfrm>
            <a:off x="4668644" y="1065610"/>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8" name="Picture Placeholder 18">
            <a:extLst>
              <a:ext uri="{FF2B5EF4-FFF2-40B4-BE49-F238E27FC236}">
                <a16:creationId xmlns:a16="http://schemas.microsoft.com/office/drawing/2014/main" id="{3ED88556-13F7-1A4F-A7EE-98B47437DE27}"/>
              </a:ext>
            </a:extLst>
          </p:cNvPr>
          <p:cNvSpPr>
            <a:spLocks noGrp="1"/>
          </p:cNvSpPr>
          <p:nvPr>
            <p:ph type="pic" sz="quarter" idx="22" hasCustomPrompt="1"/>
          </p:nvPr>
        </p:nvSpPr>
        <p:spPr>
          <a:xfrm>
            <a:off x="6822230" y="1062309"/>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9" name="Text Placeholder 4">
            <a:extLst>
              <a:ext uri="{FF2B5EF4-FFF2-40B4-BE49-F238E27FC236}">
                <a16:creationId xmlns:a16="http://schemas.microsoft.com/office/drawing/2014/main" id="{999262CD-BFCE-324F-81B1-E7DA050BD0AD}"/>
              </a:ext>
            </a:extLst>
          </p:cNvPr>
          <p:cNvSpPr>
            <a:spLocks noGrp="1"/>
          </p:cNvSpPr>
          <p:nvPr>
            <p:ph type="body" sz="quarter" idx="23"/>
          </p:nvPr>
        </p:nvSpPr>
        <p:spPr>
          <a:xfrm>
            <a:off x="2594052" y="3710397"/>
            <a:ext cx="1898038" cy="783560"/>
          </a:xfrm>
        </p:spPr>
        <p:txBody>
          <a:bodyPr>
            <a:noAutofit/>
          </a:bodyPr>
          <a:lstStyle>
            <a:lvl1pPr marL="0" indent="0">
              <a:lnSpc>
                <a:spcPct val="120000"/>
              </a:lnSpc>
              <a:buNone/>
              <a:defRPr/>
            </a:lvl1pPr>
          </a:lstStyle>
          <a:p>
            <a:pPr lvl="0"/>
            <a:endParaRPr lang="en-US" dirty="0"/>
          </a:p>
        </p:txBody>
      </p:sp>
      <p:sp>
        <p:nvSpPr>
          <p:cNvPr id="30" name="Text Placeholder 4">
            <a:extLst>
              <a:ext uri="{FF2B5EF4-FFF2-40B4-BE49-F238E27FC236}">
                <a16:creationId xmlns:a16="http://schemas.microsoft.com/office/drawing/2014/main" id="{1329B8D6-94C5-E04E-8E20-4A524AC62F83}"/>
              </a:ext>
            </a:extLst>
          </p:cNvPr>
          <p:cNvSpPr>
            <a:spLocks noGrp="1"/>
          </p:cNvSpPr>
          <p:nvPr>
            <p:ph type="body" sz="quarter" idx="24" hasCustomPrompt="1"/>
          </p:nvPr>
        </p:nvSpPr>
        <p:spPr>
          <a:xfrm>
            <a:off x="2594052" y="3216677"/>
            <a:ext cx="1898037" cy="490117"/>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31" name="Text Placeholder 4">
            <a:extLst>
              <a:ext uri="{FF2B5EF4-FFF2-40B4-BE49-F238E27FC236}">
                <a16:creationId xmlns:a16="http://schemas.microsoft.com/office/drawing/2014/main" id="{CB5B027E-3434-A149-A0F0-48D8640421E2}"/>
              </a:ext>
            </a:extLst>
          </p:cNvPr>
          <p:cNvSpPr>
            <a:spLocks noGrp="1"/>
          </p:cNvSpPr>
          <p:nvPr>
            <p:ph type="body" sz="quarter" idx="25"/>
          </p:nvPr>
        </p:nvSpPr>
        <p:spPr>
          <a:xfrm>
            <a:off x="4747638" y="3699712"/>
            <a:ext cx="1898038" cy="783560"/>
          </a:xfrm>
        </p:spPr>
        <p:txBody>
          <a:bodyPr>
            <a:noAutofit/>
          </a:bodyPr>
          <a:lstStyle>
            <a:lvl1pPr marL="0" indent="0">
              <a:lnSpc>
                <a:spcPct val="120000"/>
              </a:lnSpc>
              <a:buNone/>
              <a:defRPr/>
            </a:lvl1pPr>
          </a:lstStyle>
          <a:p>
            <a:pPr lvl="0"/>
            <a:endParaRPr lang="en-US" dirty="0"/>
          </a:p>
        </p:txBody>
      </p:sp>
      <p:sp>
        <p:nvSpPr>
          <p:cNvPr id="32" name="Text Placeholder 4">
            <a:extLst>
              <a:ext uri="{FF2B5EF4-FFF2-40B4-BE49-F238E27FC236}">
                <a16:creationId xmlns:a16="http://schemas.microsoft.com/office/drawing/2014/main" id="{31BD9B9F-55F6-6F4D-B681-AF7E5D9E03AD}"/>
              </a:ext>
            </a:extLst>
          </p:cNvPr>
          <p:cNvSpPr>
            <a:spLocks noGrp="1"/>
          </p:cNvSpPr>
          <p:nvPr>
            <p:ph type="body" sz="quarter" idx="26" hasCustomPrompt="1"/>
          </p:nvPr>
        </p:nvSpPr>
        <p:spPr>
          <a:xfrm>
            <a:off x="4747638" y="3205992"/>
            <a:ext cx="1898037" cy="490117"/>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33" name="Text Placeholder 4">
            <a:extLst>
              <a:ext uri="{FF2B5EF4-FFF2-40B4-BE49-F238E27FC236}">
                <a16:creationId xmlns:a16="http://schemas.microsoft.com/office/drawing/2014/main" id="{3FC37C94-2841-644D-95E3-27C7F0A26199}"/>
              </a:ext>
            </a:extLst>
          </p:cNvPr>
          <p:cNvSpPr>
            <a:spLocks noGrp="1"/>
          </p:cNvSpPr>
          <p:nvPr>
            <p:ph type="body" sz="quarter" idx="27"/>
          </p:nvPr>
        </p:nvSpPr>
        <p:spPr>
          <a:xfrm>
            <a:off x="6906833" y="3703315"/>
            <a:ext cx="1898038" cy="783560"/>
          </a:xfrm>
        </p:spPr>
        <p:txBody>
          <a:bodyPr>
            <a:noAutofit/>
          </a:bodyPr>
          <a:lstStyle>
            <a:lvl1pPr marL="0" indent="0">
              <a:lnSpc>
                <a:spcPct val="120000"/>
              </a:lnSpc>
              <a:buNone/>
              <a:defRPr/>
            </a:lvl1pPr>
          </a:lstStyle>
          <a:p>
            <a:pPr lvl="0"/>
            <a:endParaRPr lang="en-US" dirty="0"/>
          </a:p>
        </p:txBody>
      </p:sp>
      <p:sp>
        <p:nvSpPr>
          <p:cNvPr id="34" name="Text Placeholder 4">
            <a:extLst>
              <a:ext uri="{FF2B5EF4-FFF2-40B4-BE49-F238E27FC236}">
                <a16:creationId xmlns:a16="http://schemas.microsoft.com/office/drawing/2014/main" id="{95244707-6DBB-4E44-8BBD-A24575C05322}"/>
              </a:ext>
            </a:extLst>
          </p:cNvPr>
          <p:cNvSpPr>
            <a:spLocks noGrp="1"/>
          </p:cNvSpPr>
          <p:nvPr>
            <p:ph type="body" sz="quarter" idx="28" hasCustomPrompt="1"/>
          </p:nvPr>
        </p:nvSpPr>
        <p:spPr>
          <a:xfrm>
            <a:off x="6906833" y="3209595"/>
            <a:ext cx="1898037" cy="490117"/>
          </a:xfrm>
        </p:spPr>
        <p:txBody>
          <a:bodyPr>
            <a:noAutofit/>
          </a:bodyPr>
          <a:lstStyle>
            <a:lvl1pPr marL="0" indent="0">
              <a:buNone/>
              <a:defRPr sz="1300" b="1" i="0" baseline="0">
                <a:solidFill>
                  <a:srgbClr val="0397D6"/>
                </a:solidFill>
              </a:defRPr>
            </a:lvl1pPr>
          </a:lstStyle>
          <a:p>
            <a:pPr lvl="0"/>
            <a:r>
              <a:rPr lang="en-US" dirty="0"/>
              <a:t>Click to add text</a:t>
            </a:r>
          </a:p>
        </p:txBody>
      </p:sp>
      <p:sp>
        <p:nvSpPr>
          <p:cNvPr id="35" name="Text Placeholder 34">
            <a:extLst>
              <a:ext uri="{FF2B5EF4-FFF2-40B4-BE49-F238E27FC236}">
                <a16:creationId xmlns:a16="http://schemas.microsoft.com/office/drawing/2014/main" id="{D4BF0BF8-8D39-EC48-AD7D-46BC816A727A}"/>
              </a:ext>
            </a:extLst>
          </p:cNvPr>
          <p:cNvSpPr>
            <a:spLocks noGrp="1"/>
          </p:cNvSpPr>
          <p:nvPr>
            <p:ph type="body" sz="quarter" idx="29" hasCustomPrompt="1"/>
          </p:nvPr>
        </p:nvSpPr>
        <p:spPr>
          <a:xfrm>
            <a:off x="430213" y="4547838"/>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
        <p:nvSpPr>
          <p:cNvPr id="36" name="Text Placeholder 34">
            <a:extLst>
              <a:ext uri="{FF2B5EF4-FFF2-40B4-BE49-F238E27FC236}">
                <a16:creationId xmlns:a16="http://schemas.microsoft.com/office/drawing/2014/main" id="{90253DC5-73F6-BF4D-AB49-B930221A3EFC}"/>
              </a:ext>
            </a:extLst>
          </p:cNvPr>
          <p:cNvSpPr>
            <a:spLocks noGrp="1"/>
          </p:cNvSpPr>
          <p:nvPr>
            <p:ph type="body" sz="quarter" idx="30" hasCustomPrompt="1"/>
          </p:nvPr>
        </p:nvSpPr>
        <p:spPr>
          <a:xfrm>
            <a:off x="2583780"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
        <p:nvSpPr>
          <p:cNvPr id="37" name="Text Placeholder 34">
            <a:extLst>
              <a:ext uri="{FF2B5EF4-FFF2-40B4-BE49-F238E27FC236}">
                <a16:creationId xmlns:a16="http://schemas.microsoft.com/office/drawing/2014/main" id="{3604568F-DE19-2243-BE76-F12DC020D762}"/>
              </a:ext>
            </a:extLst>
          </p:cNvPr>
          <p:cNvSpPr>
            <a:spLocks noGrp="1"/>
          </p:cNvSpPr>
          <p:nvPr>
            <p:ph type="body" sz="quarter" idx="31" hasCustomPrompt="1"/>
          </p:nvPr>
        </p:nvSpPr>
        <p:spPr>
          <a:xfrm>
            <a:off x="4744759"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
        <p:nvSpPr>
          <p:cNvPr id="38" name="Text Placeholder 34">
            <a:extLst>
              <a:ext uri="{FF2B5EF4-FFF2-40B4-BE49-F238E27FC236}">
                <a16:creationId xmlns:a16="http://schemas.microsoft.com/office/drawing/2014/main" id="{41F36D28-146E-1A4D-B12C-3B472E14C6F6}"/>
              </a:ext>
            </a:extLst>
          </p:cNvPr>
          <p:cNvSpPr>
            <a:spLocks noGrp="1"/>
          </p:cNvSpPr>
          <p:nvPr>
            <p:ph type="body" sz="quarter" idx="32" hasCustomPrompt="1"/>
          </p:nvPr>
        </p:nvSpPr>
        <p:spPr>
          <a:xfrm>
            <a:off x="6905738"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dirty="0">
                <a:solidFill>
                  <a:schemeClr val="bg1">
                    <a:lumMod val="75000"/>
                  </a:schemeClr>
                </a:solidFill>
                <a:latin typeface="Arial" panose="020B0604020202020204" pitchFamily="34" charset="0"/>
              </a:rPr>
              <a:t>Photo | UN Women/Photographer name</a:t>
            </a:r>
            <a:endParaRPr lang="en-US" dirty="0"/>
          </a:p>
        </p:txBody>
      </p:sp>
    </p:spTree>
    <p:extLst>
      <p:ext uri="{BB962C8B-B14F-4D97-AF65-F5344CB8AC3E}">
        <p14:creationId xmlns:p14="http://schemas.microsoft.com/office/powerpoint/2010/main" val="4231327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098"/>
            <a:ext cx="7886700" cy="99509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370486"/>
            <a:ext cx="7886700" cy="3004161"/>
          </a:xfrm>
          <a:prstGeom prst="rect">
            <a:avLst/>
          </a:prstGeom>
        </p:spPr>
        <p:txBody>
          <a:bodyPr vert="horz" lIns="9144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7734822" y="4732210"/>
            <a:ext cx="1251296" cy="274097"/>
          </a:xfrm>
          <a:prstGeom prst="rect">
            <a:avLst/>
          </a:prstGeom>
        </p:spPr>
        <p:txBody>
          <a:bodyPr vert="horz" lIns="91440" tIns="45720" rIns="91440" bIns="45720" rtlCol="0" anchor="ctr"/>
          <a:lstStyle>
            <a:lvl1pPr algn="r">
              <a:defRPr sz="900">
                <a:solidFill>
                  <a:schemeClr val="tx1">
                    <a:tint val="75000"/>
                  </a:schemeClr>
                </a:solidFill>
              </a:defRPr>
            </a:lvl1pPr>
          </a:lstStyle>
          <a:p>
            <a:fld id="{9042216E-FA35-D94B-A568-9E46598F5723}"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E6BEB695-99A1-EB4D-B319-1B1AF0D2F61F}"/>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7964690" y="4703572"/>
            <a:ext cx="1021428" cy="452653"/>
          </a:xfrm>
          <a:prstGeom prst="rect">
            <a:avLst/>
          </a:prstGeom>
        </p:spPr>
      </p:pic>
    </p:spTree>
    <p:extLst>
      <p:ext uri="{BB962C8B-B14F-4D97-AF65-F5344CB8AC3E}">
        <p14:creationId xmlns:p14="http://schemas.microsoft.com/office/powerpoint/2010/main" val="3976793588"/>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712" r:id="rId4"/>
    <p:sldLayoutId id="2147483713" r:id="rId5"/>
    <p:sldLayoutId id="2147483714" r:id="rId6"/>
    <p:sldLayoutId id="2147483697" r:id="rId7"/>
    <p:sldLayoutId id="2147483711" r:id="rId8"/>
    <p:sldLayoutId id="2147483698" r:id="rId9"/>
    <p:sldLayoutId id="2147483699" r:id="rId10"/>
    <p:sldLayoutId id="2147483687" r:id="rId11"/>
    <p:sldLayoutId id="2147483688" r:id="rId12"/>
    <p:sldLayoutId id="2147483709" r:id="rId13"/>
    <p:sldLayoutId id="2147483700" r:id="rId14"/>
    <p:sldLayoutId id="2147483689" r:id="rId15"/>
    <p:sldLayoutId id="2147483701" r:id="rId16"/>
    <p:sldLayoutId id="2147483692" r:id="rId17"/>
    <p:sldLayoutId id="2147483702" r:id="rId18"/>
    <p:sldLayoutId id="2147483703" r:id="rId19"/>
    <p:sldLayoutId id="2147483693" r:id="rId20"/>
    <p:sldLayoutId id="2147483694" r:id="rId21"/>
    <p:sldLayoutId id="2147483710" r:id="rId22"/>
    <p:sldLayoutId id="2147483695" r:id="rId23"/>
    <p:sldLayoutId id="2147483718" r:id="rId24"/>
    <p:sldLayoutId id="2147483704" r:id="rId25"/>
    <p:sldLayoutId id="2147483705" r:id="rId26"/>
    <p:sldLayoutId id="2147483706" r:id="rId27"/>
    <p:sldLayoutId id="2147483707" r:id="rId28"/>
    <p:sldLayoutId id="2147483708" r:id="rId29"/>
    <p:sldLayoutId id="2147483715" r:id="rId30"/>
    <p:sldLayoutId id="2147483716" r:id="rId31"/>
    <p:sldLayoutId id="2147483717" r:id="rId32"/>
    <p:sldLayoutId id="2147483726" r:id="rId33"/>
    <p:sldLayoutId id="2147483728" r:id="rId34"/>
    <p:sldLayoutId id="2147483729" r:id="rId35"/>
  </p:sldLayoutIdLst>
  <p:txStyles>
    <p:titleStyle>
      <a:lvl1pPr algn="l" defTabSz="685800" rtl="0" eaLnBrk="1" latinLnBrk="0" hangingPunct="1">
        <a:lnSpc>
          <a:spcPct val="90000"/>
        </a:lnSpc>
        <a:spcBef>
          <a:spcPct val="0"/>
        </a:spcBef>
        <a:buNone/>
        <a:defRPr sz="3000" b="1" i="0" kern="1200" baseline="0">
          <a:solidFill>
            <a:schemeClr val="tx1"/>
          </a:solidFill>
          <a:latin typeface="Bebas Neue" panose="020B0606020202050201" pitchFamily="34" charset="77"/>
          <a:ea typeface="+mj-ea"/>
          <a:cs typeface="+mj-cs"/>
        </a:defRPr>
      </a:lvl1pPr>
    </p:titleStyle>
    <p:bodyStyle>
      <a:lvl1pPr marL="171450" indent="-171450" algn="l" defTabSz="685800" rtl="0" eaLnBrk="1" latinLnBrk="0" hangingPunct="1">
        <a:lnSpc>
          <a:spcPct val="90000"/>
        </a:lnSpc>
        <a:spcBef>
          <a:spcPts val="750"/>
        </a:spcBef>
        <a:buClr>
          <a:srgbClr val="0397D6"/>
        </a:buClr>
        <a:buSzPct val="100000"/>
        <a:buFont typeface="Arial" panose="020B0604020202020204" pitchFamily="34" charset="0"/>
        <a:buChar char="•"/>
        <a:defRPr sz="1000" kern="1200" baseline="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4.png"/><Relationship Id="rId4" Type="http://schemas.openxmlformats.org/officeDocument/2006/relationships/image" Target="../media/image26.sv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hyperlink" Target="http://gender-financing.unwomen.org/en" TargetMode="External"/><Relationship Id="rId2" Type="http://schemas.openxmlformats.org/officeDocument/2006/relationships/hyperlink" Target="https://cebsg.finances.gov.ma/" TargetMode="Externa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tiff"/><Relationship Id="rId4" Type="http://schemas.openxmlformats.org/officeDocument/2006/relationships/image" Target="../media/image14.tif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20.svg"/><Relationship Id="rId11" Type="http://schemas.openxmlformats.org/officeDocument/2006/relationships/image" Target="../media/image4.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BC93-DF5A-364D-8430-6066F5D52508}"/>
              </a:ext>
            </a:extLst>
          </p:cNvPr>
          <p:cNvSpPr>
            <a:spLocks noGrp="1"/>
          </p:cNvSpPr>
          <p:nvPr>
            <p:ph type="ctrTitle"/>
          </p:nvPr>
        </p:nvSpPr>
        <p:spPr>
          <a:xfrm>
            <a:off x="3978572" y="972747"/>
            <a:ext cx="4032570" cy="1099893"/>
          </a:xfrm>
        </p:spPr>
        <p:txBody>
          <a:bodyPr>
            <a:noAutofit/>
          </a:bodyPr>
          <a:lstStyle/>
          <a:p>
            <a:r>
              <a:rPr lang="en-US" sz="2800" dirty="0">
                <a:latin typeface="+mn-lt"/>
              </a:rPr>
              <a:t>Gender Responsive budgeting (</a:t>
            </a:r>
            <a:r>
              <a:rPr lang="en-US" sz="2800" dirty="0" err="1">
                <a:latin typeface="+mn-lt"/>
              </a:rPr>
              <a:t>grb</a:t>
            </a:r>
            <a:r>
              <a:rPr lang="en-US" sz="2800" dirty="0">
                <a:latin typeface="+mn-lt"/>
              </a:rPr>
              <a:t>)</a:t>
            </a:r>
          </a:p>
        </p:txBody>
      </p:sp>
      <p:sp>
        <p:nvSpPr>
          <p:cNvPr id="3" name="Subtitle 2">
            <a:extLst>
              <a:ext uri="{FF2B5EF4-FFF2-40B4-BE49-F238E27FC236}">
                <a16:creationId xmlns:a16="http://schemas.microsoft.com/office/drawing/2014/main" id="{CF867723-AB3C-B946-A23C-6882BBDBB50B}"/>
              </a:ext>
            </a:extLst>
          </p:cNvPr>
          <p:cNvSpPr>
            <a:spLocks noGrp="1"/>
          </p:cNvSpPr>
          <p:nvPr>
            <p:ph type="subTitle" idx="1"/>
          </p:nvPr>
        </p:nvSpPr>
        <p:spPr>
          <a:xfrm>
            <a:off x="3797039" y="2125345"/>
            <a:ext cx="4572000" cy="624900"/>
          </a:xfrm>
        </p:spPr>
        <p:txBody>
          <a:bodyPr/>
          <a:lstStyle/>
          <a:p>
            <a:r>
              <a:rPr lang="en-US" sz="2000" dirty="0">
                <a:latin typeface="+mn-lt"/>
              </a:rPr>
              <a:t>Public finance as a driver of change for gender equality</a:t>
            </a:r>
          </a:p>
        </p:txBody>
      </p:sp>
      <p:sp>
        <p:nvSpPr>
          <p:cNvPr id="8" name="Text Placeholder 7">
            <a:extLst>
              <a:ext uri="{FF2B5EF4-FFF2-40B4-BE49-F238E27FC236}">
                <a16:creationId xmlns:a16="http://schemas.microsoft.com/office/drawing/2014/main" id="{C617A597-36BA-6BC0-C0FC-C050060EE89D}"/>
              </a:ext>
            </a:extLst>
          </p:cNvPr>
          <p:cNvSpPr>
            <a:spLocks noGrp="1"/>
          </p:cNvSpPr>
          <p:nvPr>
            <p:ph type="body" sz="quarter" idx="14"/>
          </p:nvPr>
        </p:nvSpPr>
        <p:spPr/>
        <p:txBody>
          <a:bodyPr/>
          <a:lstStyle/>
          <a:p>
            <a:endParaRPr lang="fr-FR" dirty="0"/>
          </a:p>
        </p:txBody>
      </p:sp>
      <p:pic>
        <p:nvPicPr>
          <p:cNvPr id="18" name="Picture Placeholder 17">
            <a:extLst>
              <a:ext uri="{FF2B5EF4-FFF2-40B4-BE49-F238E27FC236}">
                <a16:creationId xmlns:a16="http://schemas.microsoft.com/office/drawing/2014/main" id="{B1B6CFBC-4BCC-7F6F-8A60-C3D5844FC655}"/>
              </a:ext>
            </a:extLst>
          </p:cNvPr>
          <p:cNvPicPr>
            <a:picLocks noGrp="1" noChangeAspect="1"/>
          </p:cNvPicPr>
          <p:nvPr>
            <p:ph type="pic" sz="quarter" idx="13"/>
          </p:nvPr>
        </p:nvPicPr>
        <p:blipFill rotWithShape="1">
          <a:blip r:embed="rId3"/>
          <a:srcRect l="16540" r="16540"/>
          <a:stretch/>
        </p:blipFill>
        <p:spPr>
          <a:xfrm rot="10800000">
            <a:off x="-235531" y="-960456"/>
            <a:ext cx="4032570" cy="7069173"/>
          </a:xfrm>
          <a:prstGeom prst="rect">
            <a:avLst/>
          </a:prstGeom>
        </p:spPr>
      </p:pic>
      <p:pic>
        <p:nvPicPr>
          <p:cNvPr id="22" name="Picture 21">
            <a:extLst>
              <a:ext uri="{FF2B5EF4-FFF2-40B4-BE49-F238E27FC236}">
                <a16:creationId xmlns:a16="http://schemas.microsoft.com/office/drawing/2014/main" id="{58EEE6CF-1DEA-4EF8-8AA4-95156117B604}"/>
              </a:ext>
            </a:extLst>
          </p:cNvPr>
          <p:cNvPicPr>
            <a:picLocks noChangeAspect="1"/>
          </p:cNvPicPr>
          <p:nvPr/>
        </p:nvPicPr>
        <p:blipFill>
          <a:blip r:embed="rId4"/>
          <a:stretch>
            <a:fillRect/>
          </a:stretch>
        </p:blipFill>
        <p:spPr>
          <a:xfrm>
            <a:off x="-4827325" y="0"/>
            <a:ext cx="7751277" cy="5169908"/>
          </a:xfrm>
          <a:prstGeom prst="rect">
            <a:avLst/>
          </a:prstGeom>
        </p:spPr>
      </p:pic>
      <p:sp>
        <p:nvSpPr>
          <p:cNvPr id="4" name="Subtitle 2">
            <a:extLst>
              <a:ext uri="{FF2B5EF4-FFF2-40B4-BE49-F238E27FC236}">
                <a16:creationId xmlns:a16="http://schemas.microsoft.com/office/drawing/2014/main" id="{3AE09A8B-A1F8-85BD-1F8F-BC6362181609}"/>
              </a:ext>
            </a:extLst>
          </p:cNvPr>
          <p:cNvSpPr txBox="1">
            <a:spLocks/>
          </p:cNvSpPr>
          <p:nvPr/>
        </p:nvSpPr>
        <p:spPr>
          <a:xfrm>
            <a:off x="3708857" y="3354355"/>
            <a:ext cx="4572000" cy="6249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Clr>
                <a:srgbClr val="0397D6"/>
              </a:buClr>
              <a:buSzPct val="100000"/>
              <a:buFont typeface="Arial" panose="020B0604020202020204" pitchFamily="34" charset="0"/>
              <a:buNone/>
              <a:defRPr sz="2400" b="1" i="0" kern="1200" cap="all" baseline="0">
                <a:solidFill>
                  <a:srgbClr val="0397D6"/>
                </a:solidFill>
                <a:latin typeface="Bebas Neue" panose="020B0606020202050201" pitchFamily="34" charset="77"/>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Calibri" panose="020F0502020204030204"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baseline="0">
                <a:solidFill>
                  <a:schemeClr val="tx1"/>
                </a:solidFill>
                <a:latin typeface="Calibri" panose="020F0502020204030204"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Calibri" panose="020F0502020204030204"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Calibri" panose="020F0502020204030204"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500" dirty="0">
                <a:latin typeface="+mn-lt"/>
              </a:rPr>
              <a:t>Casablanca, 8/11/2023</a:t>
            </a:r>
          </a:p>
          <a:p>
            <a:r>
              <a:rPr lang="en-US" sz="1500" dirty="0">
                <a:solidFill>
                  <a:schemeClr val="tx1"/>
                </a:solidFill>
                <a:latin typeface="+mn-lt"/>
              </a:rPr>
              <a:t>Sofie lambert, </a:t>
            </a:r>
            <a:r>
              <a:rPr lang="en-US" sz="1500" dirty="0" err="1">
                <a:solidFill>
                  <a:schemeClr val="tx1"/>
                </a:solidFill>
                <a:latin typeface="+mn-lt"/>
              </a:rPr>
              <a:t>programme</a:t>
            </a:r>
            <a:r>
              <a:rPr lang="en-US" sz="1500" dirty="0">
                <a:solidFill>
                  <a:schemeClr val="tx1"/>
                </a:solidFill>
                <a:latin typeface="+mn-lt"/>
              </a:rPr>
              <a:t> coordinator</a:t>
            </a:r>
          </a:p>
          <a:p>
            <a:r>
              <a:rPr lang="en-US" sz="1500" dirty="0">
                <a:solidFill>
                  <a:schemeClr val="tx1"/>
                </a:solidFill>
                <a:latin typeface="+mn-lt"/>
              </a:rPr>
              <a:t>Un women </a:t>
            </a:r>
            <a:r>
              <a:rPr lang="en-US" sz="1500" dirty="0" err="1">
                <a:solidFill>
                  <a:schemeClr val="tx1"/>
                </a:solidFill>
                <a:latin typeface="+mn-lt"/>
              </a:rPr>
              <a:t>morocco</a:t>
            </a:r>
            <a:endParaRPr lang="en-US" sz="1500" dirty="0">
              <a:solidFill>
                <a:schemeClr val="tx1"/>
              </a:solidFill>
              <a:latin typeface="+mn-lt"/>
            </a:endParaRPr>
          </a:p>
        </p:txBody>
      </p:sp>
      <p:pic>
        <p:nvPicPr>
          <p:cNvPr id="5" name="Picture 4" descr="A logo with blue text and blue people&#10;&#10;Description automatically generated">
            <a:extLst>
              <a:ext uri="{FF2B5EF4-FFF2-40B4-BE49-F238E27FC236}">
                <a16:creationId xmlns:a16="http://schemas.microsoft.com/office/drawing/2014/main" id="{CFED3DF4-F18E-8756-EF69-1BA33D7B0EAF}"/>
              </a:ext>
            </a:extLst>
          </p:cNvPr>
          <p:cNvPicPr>
            <a:picLocks noChangeAspect="1"/>
          </p:cNvPicPr>
          <p:nvPr/>
        </p:nvPicPr>
        <p:blipFill>
          <a:blip r:embed="rId5"/>
          <a:stretch>
            <a:fillRect/>
          </a:stretch>
        </p:blipFill>
        <p:spPr>
          <a:xfrm>
            <a:off x="3621160" y="4399149"/>
            <a:ext cx="942497" cy="666378"/>
          </a:xfrm>
          <a:prstGeom prst="rect">
            <a:avLst/>
          </a:prstGeom>
        </p:spPr>
      </p:pic>
    </p:spTree>
    <p:extLst>
      <p:ext uri="{BB962C8B-B14F-4D97-AF65-F5344CB8AC3E}">
        <p14:creationId xmlns:p14="http://schemas.microsoft.com/office/powerpoint/2010/main" val="197942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96B3-1B42-452B-9732-C5DDD8B4CED3}"/>
              </a:ext>
            </a:extLst>
          </p:cNvPr>
          <p:cNvSpPr>
            <a:spLocks noGrp="1"/>
          </p:cNvSpPr>
          <p:nvPr>
            <p:ph type="title"/>
          </p:nvPr>
        </p:nvSpPr>
        <p:spPr/>
        <p:txBody>
          <a:bodyPr/>
          <a:lstStyle/>
          <a:p>
            <a:r>
              <a:rPr lang="en-US" sz="2102" dirty="0"/>
              <a:t>The Centre of Excellence for GRB: key achievements (2)</a:t>
            </a:r>
            <a:endParaRPr lang="fr-FR" sz="2102" dirty="0"/>
          </a:p>
        </p:txBody>
      </p:sp>
      <p:sp>
        <p:nvSpPr>
          <p:cNvPr id="16" name="TextBox 15">
            <a:extLst>
              <a:ext uri="{FF2B5EF4-FFF2-40B4-BE49-F238E27FC236}">
                <a16:creationId xmlns:a16="http://schemas.microsoft.com/office/drawing/2014/main" id="{C0C2644E-4125-459B-BB9B-F030625C0340}"/>
              </a:ext>
            </a:extLst>
          </p:cNvPr>
          <p:cNvSpPr txBox="1"/>
          <p:nvPr/>
        </p:nvSpPr>
        <p:spPr>
          <a:xfrm>
            <a:off x="728039" y="1528753"/>
            <a:ext cx="1527230" cy="438838"/>
          </a:xfrm>
          <a:prstGeom prst="rect">
            <a:avLst/>
          </a:prstGeom>
          <a:noFill/>
        </p:spPr>
        <p:txBody>
          <a:bodyPr wrap="square" rtlCol="0">
            <a:spAutoFit/>
          </a:bodyPr>
          <a:lstStyle/>
          <a:p>
            <a:pPr algn="ctr">
              <a:buSzPct val="70000"/>
            </a:pPr>
            <a:r>
              <a:rPr lang="en-US" sz="1126" b="1" dirty="0">
                <a:solidFill>
                  <a:schemeClr val="accent5">
                    <a:lumMod val="10000"/>
                  </a:schemeClr>
                </a:solidFill>
                <a:latin typeface="Calibri" panose="020F0502020204030204" pitchFamily="34" charset="0"/>
                <a:cs typeface="Calibri" panose="020F0502020204030204" pitchFamily="34" charset="0"/>
              </a:rPr>
              <a:t>Sector Gender Analysis</a:t>
            </a:r>
            <a:endParaRPr lang="fr-FR" sz="1126" b="1" dirty="0">
              <a:solidFill>
                <a:schemeClr val="accent5">
                  <a:lumMod val="10000"/>
                </a:scheme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37D0592-2F90-46BE-A395-EE277790776D}"/>
              </a:ext>
            </a:extLst>
          </p:cNvPr>
          <p:cNvSpPr txBox="1"/>
          <p:nvPr/>
        </p:nvSpPr>
        <p:spPr>
          <a:xfrm>
            <a:off x="3139535" y="2008524"/>
            <a:ext cx="1911393" cy="265586"/>
          </a:xfrm>
          <a:prstGeom prst="rect">
            <a:avLst/>
          </a:prstGeom>
          <a:noFill/>
        </p:spPr>
        <p:txBody>
          <a:bodyPr wrap="square" rtlCol="0">
            <a:spAutoFit/>
          </a:bodyPr>
          <a:lstStyle/>
          <a:p>
            <a:pPr algn="ctr">
              <a:buSzPct val="70000"/>
            </a:pPr>
            <a:r>
              <a:rPr lang="en-US" sz="1126" b="1" dirty="0">
                <a:solidFill>
                  <a:schemeClr val="accent5">
                    <a:lumMod val="10000"/>
                  </a:schemeClr>
                </a:solidFill>
                <a:latin typeface="Calibri" panose="020F0502020204030204" pitchFamily="34" charset="0"/>
                <a:cs typeface="Calibri" panose="020F0502020204030204" pitchFamily="34" charset="0"/>
              </a:rPr>
              <a:t>Gender marker system</a:t>
            </a:r>
          </a:p>
        </p:txBody>
      </p:sp>
      <p:sp>
        <p:nvSpPr>
          <p:cNvPr id="19" name="TextBox 18">
            <a:extLst>
              <a:ext uri="{FF2B5EF4-FFF2-40B4-BE49-F238E27FC236}">
                <a16:creationId xmlns:a16="http://schemas.microsoft.com/office/drawing/2014/main" id="{0887B3B0-D44B-45CA-A5D9-44FFF52C1F31}"/>
              </a:ext>
            </a:extLst>
          </p:cNvPr>
          <p:cNvSpPr txBox="1"/>
          <p:nvPr/>
        </p:nvSpPr>
        <p:spPr>
          <a:xfrm>
            <a:off x="6719272" y="2268085"/>
            <a:ext cx="1504999" cy="612091"/>
          </a:xfrm>
          <a:prstGeom prst="rect">
            <a:avLst/>
          </a:prstGeom>
          <a:noFill/>
        </p:spPr>
        <p:txBody>
          <a:bodyPr wrap="square" rtlCol="0">
            <a:spAutoFit/>
          </a:bodyPr>
          <a:lstStyle/>
          <a:p>
            <a:pPr algn="ctr">
              <a:buSzPct val="70000"/>
            </a:pPr>
            <a:r>
              <a:rPr lang="fr-FR" sz="1126" b="1" dirty="0" err="1">
                <a:solidFill>
                  <a:schemeClr val="accent5">
                    <a:lumMod val="10000"/>
                  </a:schemeClr>
                </a:solidFill>
                <a:latin typeface="Calibri" panose="020F0502020204030204" pitchFamily="34" charset="0"/>
                <a:cs typeface="Calibri" panose="020F0502020204030204" pitchFamily="34" charset="0"/>
              </a:rPr>
              <a:t>Knowledge</a:t>
            </a:r>
            <a:r>
              <a:rPr lang="fr-FR" sz="1126" b="1" dirty="0">
                <a:solidFill>
                  <a:schemeClr val="accent5">
                    <a:lumMod val="10000"/>
                  </a:schemeClr>
                </a:solidFill>
                <a:latin typeface="Calibri" panose="020F0502020204030204" pitchFamily="34" charset="0"/>
                <a:cs typeface="Calibri" panose="020F0502020204030204" pitchFamily="34" charset="0"/>
              </a:rPr>
              <a:t> Management et Communication</a:t>
            </a:r>
          </a:p>
        </p:txBody>
      </p:sp>
      <p:cxnSp>
        <p:nvCxnSpPr>
          <p:cNvPr id="22" name="Connector: Curved 21">
            <a:extLst>
              <a:ext uri="{FF2B5EF4-FFF2-40B4-BE49-F238E27FC236}">
                <a16:creationId xmlns:a16="http://schemas.microsoft.com/office/drawing/2014/main" id="{C1B3E658-B57F-437F-BE5A-24BC5DFDAC07}"/>
              </a:ext>
            </a:extLst>
          </p:cNvPr>
          <p:cNvCxnSpPr>
            <a:cxnSpLocks/>
          </p:cNvCxnSpPr>
          <p:nvPr/>
        </p:nvCxnSpPr>
        <p:spPr>
          <a:xfrm>
            <a:off x="1869271" y="1181253"/>
            <a:ext cx="1961947" cy="684924"/>
          </a:xfrm>
          <a:prstGeom prst="curvedConnector3">
            <a:avLst>
              <a:gd name="adj1"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D7428D71-8C5D-4B39-B39B-E236A4AF7487}"/>
              </a:ext>
            </a:extLst>
          </p:cNvPr>
          <p:cNvCxnSpPr>
            <a:cxnSpLocks/>
          </p:cNvCxnSpPr>
          <p:nvPr/>
        </p:nvCxnSpPr>
        <p:spPr>
          <a:xfrm>
            <a:off x="5592932" y="1329646"/>
            <a:ext cx="1462556" cy="637945"/>
          </a:xfrm>
          <a:prstGeom prst="curvedConnector3">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B97668E5-388D-4114-9AA6-D416C2E2F00B}"/>
              </a:ext>
            </a:extLst>
          </p:cNvPr>
          <p:cNvCxnSpPr>
            <a:cxnSpLocks/>
          </p:cNvCxnSpPr>
          <p:nvPr/>
        </p:nvCxnSpPr>
        <p:spPr>
          <a:xfrm flipV="1">
            <a:off x="7888056" y="783982"/>
            <a:ext cx="2162923" cy="1183609"/>
          </a:xfrm>
          <a:prstGeom prst="curvedConnector3">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6D9AB126-ADDF-4C99-893F-4D28604B267A}"/>
              </a:ext>
            </a:extLst>
          </p:cNvPr>
          <p:cNvCxnSpPr>
            <a:cxnSpLocks/>
          </p:cNvCxnSpPr>
          <p:nvPr/>
        </p:nvCxnSpPr>
        <p:spPr>
          <a:xfrm rot="10800000">
            <a:off x="-547908" y="883943"/>
            <a:ext cx="1959557" cy="297310"/>
          </a:xfrm>
          <a:prstGeom prst="curvedConnector3">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Graphic 3" descr="Research outline">
            <a:extLst>
              <a:ext uri="{FF2B5EF4-FFF2-40B4-BE49-F238E27FC236}">
                <a16:creationId xmlns:a16="http://schemas.microsoft.com/office/drawing/2014/main" id="{DBC1A190-2F5F-AB7F-B43F-79894F91B4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2466" y="947097"/>
            <a:ext cx="438838" cy="438838"/>
          </a:xfrm>
          <a:prstGeom prst="rect">
            <a:avLst/>
          </a:prstGeom>
        </p:spPr>
      </p:pic>
      <p:cxnSp>
        <p:nvCxnSpPr>
          <p:cNvPr id="21" name="Connector: Curved 20">
            <a:extLst>
              <a:ext uri="{FF2B5EF4-FFF2-40B4-BE49-F238E27FC236}">
                <a16:creationId xmlns:a16="http://schemas.microsoft.com/office/drawing/2014/main" id="{D30DFB09-556A-199F-0283-51736B9CAD7A}"/>
              </a:ext>
            </a:extLst>
          </p:cNvPr>
          <p:cNvCxnSpPr>
            <a:cxnSpLocks/>
          </p:cNvCxnSpPr>
          <p:nvPr/>
        </p:nvCxnSpPr>
        <p:spPr>
          <a:xfrm flipV="1">
            <a:off x="4475131" y="1329646"/>
            <a:ext cx="1130249" cy="545665"/>
          </a:xfrm>
          <a:prstGeom prst="curvedConnector3">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Graphic 25" descr="User network outline">
            <a:extLst>
              <a:ext uri="{FF2B5EF4-FFF2-40B4-BE49-F238E27FC236}">
                <a16:creationId xmlns:a16="http://schemas.microsoft.com/office/drawing/2014/main" id="{C5632537-D063-FB94-BD9E-27A16A66F2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6803" y="1624172"/>
            <a:ext cx="649938" cy="649938"/>
          </a:xfrm>
          <a:prstGeom prst="rect">
            <a:avLst/>
          </a:prstGeom>
        </p:spPr>
      </p:pic>
      <p:pic>
        <p:nvPicPr>
          <p:cNvPr id="35" name="Graphic 34" descr="List outline">
            <a:extLst>
              <a:ext uri="{FF2B5EF4-FFF2-40B4-BE49-F238E27FC236}">
                <a16:creationId xmlns:a16="http://schemas.microsoft.com/office/drawing/2014/main" id="{0FF52FA8-26FA-B44C-278E-638BA77816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24961" y="1528282"/>
            <a:ext cx="498189" cy="498189"/>
          </a:xfrm>
          <a:prstGeom prst="rect">
            <a:avLst/>
          </a:prstGeom>
        </p:spPr>
      </p:pic>
      <p:pic>
        <p:nvPicPr>
          <p:cNvPr id="39" name="Picture 38" descr="A black background with white text&#10;&#10;Description automatically generated">
            <a:extLst>
              <a:ext uri="{FF2B5EF4-FFF2-40B4-BE49-F238E27FC236}">
                <a16:creationId xmlns:a16="http://schemas.microsoft.com/office/drawing/2014/main" id="{FDFD69AA-5622-10C4-323C-02BCBF97D4D8}"/>
              </a:ext>
            </a:extLst>
          </p:cNvPr>
          <p:cNvPicPr>
            <a:picLocks noChangeAspect="1"/>
          </p:cNvPicPr>
          <p:nvPr/>
        </p:nvPicPr>
        <p:blipFill rotWithShape="1">
          <a:blip r:embed="rId9"/>
          <a:srcRect/>
          <a:stretch/>
        </p:blipFill>
        <p:spPr>
          <a:xfrm>
            <a:off x="4053761" y="1097463"/>
            <a:ext cx="334314" cy="484543"/>
          </a:xfrm>
          <a:prstGeom prst="rect">
            <a:avLst/>
          </a:prstGeom>
        </p:spPr>
      </p:pic>
      <p:sp>
        <p:nvSpPr>
          <p:cNvPr id="46" name="TextBox 45">
            <a:extLst>
              <a:ext uri="{FF2B5EF4-FFF2-40B4-BE49-F238E27FC236}">
                <a16:creationId xmlns:a16="http://schemas.microsoft.com/office/drawing/2014/main" id="{E66967D9-3435-87FC-356B-FA62F3A56B74}"/>
              </a:ext>
            </a:extLst>
          </p:cNvPr>
          <p:cNvSpPr txBox="1"/>
          <p:nvPr/>
        </p:nvSpPr>
        <p:spPr>
          <a:xfrm>
            <a:off x="593743" y="1999441"/>
            <a:ext cx="2022869" cy="2171364"/>
          </a:xfrm>
          <a:prstGeom prst="rect">
            <a:avLst/>
          </a:prstGeom>
          <a:noFill/>
        </p:spPr>
        <p:txBody>
          <a:bodyPr wrap="square">
            <a:spAutoFit/>
          </a:bodyPr>
          <a:lstStyle/>
          <a:p>
            <a:pPr marL="171450" indent="-171450" algn="just">
              <a:buFont typeface="Arial" panose="020B0604020202020204" pitchFamily="34" charset="0"/>
              <a:buChar char="•"/>
              <a:defRPr/>
            </a:pPr>
            <a:r>
              <a:rPr lang="en-US" altLang="fr-FR" sz="1126" dirty="0">
                <a:solidFill>
                  <a:schemeClr val="accent5">
                    <a:lumMod val="10000"/>
                  </a:schemeClr>
                </a:solidFill>
                <a:latin typeface="Calibri" panose="020F0502020204030204" pitchFamily="34" charset="0"/>
                <a:cs typeface="Calibri" panose="020F0502020204030204" pitchFamily="34" charset="0"/>
              </a:rPr>
              <a:t>Identify the main gender inequalities by sector and their underlying causes</a:t>
            </a:r>
          </a:p>
          <a:p>
            <a:pPr marL="171450" indent="-171450" algn="just">
              <a:buFont typeface="Arial" panose="020B0604020202020204" pitchFamily="34" charset="0"/>
              <a:buChar char="•"/>
              <a:defRPr/>
            </a:pPr>
            <a:r>
              <a:rPr lang="en-US" altLang="fr-FR" sz="1126" dirty="0">
                <a:solidFill>
                  <a:schemeClr val="accent5">
                    <a:lumMod val="10000"/>
                  </a:schemeClr>
                </a:solidFill>
                <a:latin typeface="Calibri" panose="020F0502020204030204" pitchFamily="34" charset="0"/>
                <a:cs typeface="Calibri" panose="020F0502020204030204" pitchFamily="34" charset="0"/>
              </a:rPr>
              <a:t>Inform budget programming and projects</a:t>
            </a:r>
          </a:p>
          <a:p>
            <a:pPr marL="171450" indent="-171450" algn="just">
              <a:buFont typeface="Arial" panose="020B0604020202020204" pitchFamily="34" charset="0"/>
              <a:buChar char="•"/>
              <a:defRPr/>
            </a:pPr>
            <a:r>
              <a:rPr lang="en-US" altLang="fr-FR" sz="1126" dirty="0">
                <a:solidFill>
                  <a:schemeClr val="accent5">
                    <a:lumMod val="10000"/>
                  </a:schemeClr>
                </a:solidFill>
                <a:latin typeface="Calibri" panose="020F0502020204030204" pitchFamily="34" charset="0"/>
                <a:cs typeface="Calibri" panose="020F0502020204030204" pitchFamily="34" charset="0"/>
              </a:rPr>
              <a:t>Formulate a roadmap/action plan</a:t>
            </a:r>
          </a:p>
          <a:p>
            <a:pPr algn="just">
              <a:defRPr/>
            </a:pPr>
            <a:endParaRPr lang="en-US" altLang="fr-FR" sz="1126" dirty="0">
              <a:solidFill>
                <a:schemeClr val="accent5">
                  <a:lumMod val="10000"/>
                </a:schemeClr>
              </a:solidFill>
              <a:latin typeface="Calibri" panose="020F0502020204030204" pitchFamily="34" charset="0"/>
              <a:cs typeface="Calibri" panose="020F0502020204030204" pitchFamily="34" charset="0"/>
            </a:endParaRPr>
          </a:p>
          <a:p>
            <a:pPr algn="just">
              <a:defRPr/>
            </a:pPr>
            <a:r>
              <a:rPr lang="en-US" altLang="fr-FR" sz="1126" dirty="0">
                <a:solidFill>
                  <a:schemeClr val="accent5">
                    <a:lumMod val="10000"/>
                  </a:schemeClr>
                </a:solidFill>
                <a:latin typeface="Calibri" panose="020F0502020204030204" pitchFamily="34" charset="0"/>
                <a:cs typeface="Calibri" panose="020F0502020204030204" pitchFamily="34" charset="0"/>
              </a:rPr>
              <a:t>17 Sector Gender Analysis finalized (Forestry sector, Health, Tax &amp; Customs system…)</a:t>
            </a:r>
            <a:endParaRPr lang="fr-FR" altLang="fr-FR" sz="1126" dirty="0">
              <a:solidFill>
                <a:schemeClr val="accent5">
                  <a:lumMod val="10000"/>
                </a:schemeClr>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303F6593-7569-3A2A-CECF-8E502A0F1787}"/>
              </a:ext>
            </a:extLst>
          </p:cNvPr>
          <p:cNvSpPr txBox="1"/>
          <p:nvPr/>
        </p:nvSpPr>
        <p:spPr>
          <a:xfrm>
            <a:off x="3056590" y="2331078"/>
            <a:ext cx="2548790" cy="1998111"/>
          </a:xfrm>
          <a:prstGeom prst="rect">
            <a:avLst/>
          </a:prstGeom>
          <a:noFill/>
        </p:spPr>
        <p:txBody>
          <a:bodyPr wrap="square">
            <a:spAutoFit/>
          </a:bodyPr>
          <a:lstStyle/>
          <a:p>
            <a:pPr algn="just">
              <a:defRPr/>
            </a:pPr>
            <a:r>
              <a:rPr lang="en-US" altLang="fr-FR" sz="1126" dirty="0">
                <a:solidFill>
                  <a:schemeClr val="accent5">
                    <a:lumMod val="10000"/>
                  </a:schemeClr>
                </a:solidFill>
                <a:latin typeface="Calibri" panose="020F0502020204030204" pitchFamily="34" charset="0"/>
                <a:cs typeface="Calibri" panose="020F0502020204030204" pitchFamily="34" charset="0"/>
              </a:rPr>
              <a:t>Development of a methodology for identifying and monitoring gender-sensitive budgets. </a:t>
            </a:r>
          </a:p>
          <a:p>
            <a:pPr algn="just">
              <a:defRPr/>
            </a:pPr>
            <a:r>
              <a:rPr lang="en-US" altLang="fr-FR" sz="1126" dirty="0">
                <a:solidFill>
                  <a:schemeClr val="accent5">
                    <a:lumMod val="10000"/>
                  </a:schemeClr>
                </a:solidFill>
                <a:latin typeface="Calibri" panose="020F0502020204030204" pitchFamily="34" charset="0"/>
                <a:cs typeface="Calibri" panose="020F0502020204030204" pitchFamily="34" charset="0"/>
              </a:rPr>
              <a:t>Using a range of selected criteria, budget programs and their underlying projects are coded (“marked”) according to their gender sensitivity.</a:t>
            </a:r>
          </a:p>
          <a:p>
            <a:pPr marL="171450" indent="-171450" algn="just">
              <a:buFont typeface="Wingdings" panose="05000000000000000000" pitchFamily="2" charset="2"/>
              <a:buChar char="Ø"/>
              <a:defRPr/>
            </a:pPr>
            <a:r>
              <a:rPr lang="en-US" altLang="fr-FR" sz="1126" dirty="0">
                <a:solidFill>
                  <a:schemeClr val="accent5">
                    <a:lumMod val="10000"/>
                  </a:schemeClr>
                </a:solidFill>
                <a:latin typeface="Calibri" panose="020F0502020204030204" pitchFamily="34" charset="0"/>
                <a:cs typeface="Calibri" panose="020F0502020204030204" pitchFamily="34" charset="0"/>
              </a:rPr>
              <a:t>Verify that the programmatic effort is consistent with a financial effort</a:t>
            </a:r>
          </a:p>
          <a:p>
            <a:pPr marL="171450" indent="-171450" algn="just">
              <a:buFont typeface="Wingdings" panose="05000000000000000000" pitchFamily="2" charset="2"/>
              <a:buChar char="Ø"/>
              <a:defRPr/>
            </a:pPr>
            <a:r>
              <a:rPr lang="en-US" altLang="fr-FR" sz="1126" dirty="0">
                <a:solidFill>
                  <a:schemeClr val="accent5">
                    <a:lumMod val="10000"/>
                  </a:schemeClr>
                </a:solidFill>
                <a:latin typeface="Calibri" panose="020F0502020204030204" pitchFamily="34" charset="0"/>
                <a:cs typeface="Calibri" panose="020F0502020204030204" pitchFamily="34" charset="0"/>
              </a:rPr>
              <a:t>Rough estimate of budgets contributing to gender equality</a:t>
            </a:r>
          </a:p>
        </p:txBody>
      </p:sp>
      <p:sp>
        <p:nvSpPr>
          <p:cNvPr id="48" name="TextBox 47">
            <a:extLst>
              <a:ext uri="{FF2B5EF4-FFF2-40B4-BE49-F238E27FC236}">
                <a16:creationId xmlns:a16="http://schemas.microsoft.com/office/drawing/2014/main" id="{8C4D59B5-19C1-067D-D608-84BA56FC8E1C}"/>
              </a:ext>
            </a:extLst>
          </p:cNvPr>
          <p:cNvSpPr txBox="1"/>
          <p:nvPr/>
        </p:nvSpPr>
        <p:spPr>
          <a:xfrm>
            <a:off x="6582594" y="2983035"/>
            <a:ext cx="2046501" cy="1651606"/>
          </a:xfrm>
          <a:prstGeom prst="rect">
            <a:avLst/>
          </a:prstGeom>
          <a:noFill/>
        </p:spPr>
        <p:txBody>
          <a:bodyPr wrap="square">
            <a:spAutoFit/>
          </a:bodyPr>
          <a:lstStyle/>
          <a:p>
            <a:pPr algn="just">
              <a:defRPr/>
            </a:pPr>
            <a:r>
              <a:rPr lang="en-US" altLang="fr-FR" sz="1126" dirty="0">
                <a:solidFill>
                  <a:schemeClr val="accent5">
                    <a:lumMod val="10000"/>
                  </a:schemeClr>
                </a:solidFill>
                <a:latin typeface="Calibri" panose="020F0502020204030204" pitchFamily="34" charset="0"/>
                <a:cs typeface="Calibri" panose="020F0502020204030204" pitchFamily="34" charset="0"/>
              </a:rPr>
              <a:t>Digital knowledge management platform : ambition to be a regional hub on GRB knowledge</a:t>
            </a:r>
          </a:p>
          <a:p>
            <a:pPr algn="just">
              <a:defRPr/>
            </a:pPr>
            <a:endParaRPr lang="en-US" altLang="fr-FR" sz="1126" dirty="0">
              <a:solidFill>
                <a:schemeClr val="accent5">
                  <a:lumMod val="10000"/>
                </a:schemeClr>
              </a:solidFill>
              <a:latin typeface="Calibri" panose="020F0502020204030204" pitchFamily="34" charset="0"/>
              <a:cs typeface="Calibri" panose="020F0502020204030204" pitchFamily="34" charset="0"/>
            </a:endParaRPr>
          </a:p>
          <a:p>
            <a:pPr algn="just">
              <a:defRPr/>
            </a:pPr>
            <a:r>
              <a:rPr lang="en-US" altLang="fr-FR" sz="1126" dirty="0">
                <a:solidFill>
                  <a:schemeClr val="accent5">
                    <a:lumMod val="10000"/>
                  </a:schemeClr>
                </a:solidFill>
                <a:latin typeface="Calibri" panose="020F0502020204030204" pitchFamily="34" charset="0"/>
                <a:cs typeface="Calibri" panose="020F0502020204030204" pitchFamily="34" charset="0"/>
              </a:rPr>
              <a:t>Communication and digital social media campaigns</a:t>
            </a:r>
          </a:p>
          <a:p>
            <a:pPr algn="just">
              <a:defRPr/>
            </a:pPr>
            <a:endParaRPr lang="en-US" altLang="fr-FR" sz="1126" dirty="0">
              <a:solidFill>
                <a:schemeClr val="accent5">
                  <a:lumMod val="10000"/>
                </a:schemeClr>
              </a:solidFill>
              <a:latin typeface="Calibri" panose="020F0502020204030204" pitchFamily="34" charset="0"/>
              <a:cs typeface="Calibri" panose="020F0502020204030204" pitchFamily="34" charset="0"/>
            </a:endParaRPr>
          </a:p>
          <a:p>
            <a:pPr algn="just">
              <a:defRPr/>
            </a:pPr>
            <a:r>
              <a:rPr lang="en-US" altLang="fr-FR" sz="1126" dirty="0">
                <a:solidFill>
                  <a:schemeClr val="accent5">
                    <a:lumMod val="10000"/>
                  </a:schemeClr>
                </a:solidFill>
                <a:latin typeface="Calibri" panose="020F0502020204030204" pitchFamily="34" charset="0"/>
                <a:cs typeface="Calibri" panose="020F0502020204030204" pitchFamily="34" charset="0"/>
              </a:rPr>
              <a:t>Dissemination and outreach to a young target audience</a:t>
            </a:r>
          </a:p>
        </p:txBody>
      </p:sp>
      <p:pic>
        <p:nvPicPr>
          <p:cNvPr id="3" name="Picture 2" descr="A logo with blue text and blue people&#10;&#10;Description automatically generated">
            <a:extLst>
              <a:ext uri="{FF2B5EF4-FFF2-40B4-BE49-F238E27FC236}">
                <a16:creationId xmlns:a16="http://schemas.microsoft.com/office/drawing/2014/main" id="{290F36E5-BB53-AD10-7C90-068C83EACA85}"/>
              </a:ext>
            </a:extLst>
          </p:cNvPr>
          <p:cNvPicPr>
            <a:picLocks noChangeAspect="1"/>
          </p:cNvPicPr>
          <p:nvPr/>
        </p:nvPicPr>
        <p:blipFill>
          <a:blip r:embed="rId10"/>
          <a:stretch>
            <a:fillRect/>
          </a:stretch>
        </p:blipFill>
        <p:spPr>
          <a:xfrm>
            <a:off x="8149467" y="141956"/>
            <a:ext cx="836651" cy="591541"/>
          </a:xfrm>
          <a:prstGeom prst="rect">
            <a:avLst/>
          </a:prstGeom>
        </p:spPr>
      </p:pic>
    </p:spTree>
    <p:extLst>
      <p:ext uri="{BB962C8B-B14F-4D97-AF65-F5344CB8AC3E}">
        <p14:creationId xmlns:p14="http://schemas.microsoft.com/office/powerpoint/2010/main" val="1428001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DCCE5D-011E-FD61-5497-4919F32C81F9}"/>
              </a:ext>
            </a:extLst>
          </p:cNvPr>
          <p:cNvSpPr>
            <a:spLocks noGrp="1"/>
          </p:cNvSpPr>
          <p:nvPr>
            <p:ph type="title"/>
          </p:nvPr>
        </p:nvSpPr>
        <p:spPr/>
        <p:txBody>
          <a:bodyPr/>
          <a:lstStyle/>
          <a:p>
            <a:r>
              <a:rPr lang="en-US" sz="2800" dirty="0">
                <a:solidFill>
                  <a:srgbClr val="0397D6"/>
                </a:solidFill>
                <a:latin typeface="+mn-lt"/>
              </a:rPr>
              <a:t>| </a:t>
            </a:r>
            <a:r>
              <a:rPr lang="en-US" sz="2800" dirty="0">
                <a:latin typeface="+mn-lt"/>
              </a:rPr>
              <a:t>Challenges and perspectives</a:t>
            </a:r>
            <a:endParaRPr lang="fr-FR" sz="2800" dirty="0">
              <a:latin typeface="+mn-lt"/>
            </a:endParaRPr>
          </a:p>
        </p:txBody>
      </p:sp>
      <p:sp>
        <p:nvSpPr>
          <p:cNvPr id="17" name="Text Placeholder 16">
            <a:extLst>
              <a:ext uri="{FF2B5EF4-FFF2-40B4-BE49-F238E27FC236}">
                <a16:creationId xmlns:a16="http://schemas.microsoft.com/office/drawing/2014/main" id="{8CAEEFCE-F8AA-2C4B-A0DF-DCDF382803EC}"/>
              </a:ext>
            </a:extLst>
          </p:cNvPr>
          <p:cNvSpPr>
            <a:spLocks noGrp="1"/>
          </p:cNvSpPr>
          <p:nvPr>
            <p:ph type="body" sz="quarter" idx="15"/>
          </p:nvPr>
        </p:nvSpPr>
        <p:spPr>
          <a:xfrm>
            <a:off x="647129" y="1106931"/>
            <a:ext cx="3792349" cy="3664395"/>
          </a:xfrm>
        </p:spPr>
        <p:txBody>
          <a:bodyPr/>
          <a:lstStyle/>
          <a:p>
            <a:pPr marL="228600" indent="-228600">
              <a:buFont typeface="+mj-lt"/>
              <a:buAutoNum type="arabicPeriod"/>
            </a:pPr>
            <a:r>
              <a:rPr lang="fr-FR" sz="1600" dirty="0" err="1"/>
              <a:t>Reinforce</a:t>
            </a:r>
            <a:r>
              <a:rPr lang="fr-FR" sz="1600" dirty="0"/>
              <a:t> the </a:t>
            </a:r>
            <a:r>
              <a:rPr lang="fr-FR" sz="1600" dirty="0" err="1"/>
              <a:t>commitment</a:t>
            </a:r>
            <a:r>
              <a:rPr lang="fr-FR" sz="1600" dirty="0"/>
              <a:t> of Top Management / Senior Leadership</a:t>
            </a:r>
          </a:p>
          <a:p>
            <a:pPr marL="228600" indent="-228600">
              <a:buFont typeface="+mj-lt"/>
              <a:buAutoNum type="arabicPeriod"/>
            </a:pPr>
            <a:r>
              <a:rPr lang="en-US" sz="1600" dirty="0"/>
              <a:t>Strengthen the dialogue between program managers and gender focal points. </a:t>
            </a:r>
          </a:p>
          <a:p>
            <a:pPr marL="228600" indent="-228600">
              <a:buFont typeface="+mj-lt"/>
              <a:buAutoNum type="arabicPeriod"/>
            </a:pPr>
            <a:r>
              <a:rPr lang="en-US" sz="1600" dirty="0">
                <a:solidFill>
                  <a:schemeClr val="accent5">
                    <a:lumMod val="10000"/>
                  </a:schemeClr>
                </a:solidFill>
                <a:cs typeface="Calibri" panose="020F0502020204030204" pitchFamily="34" charset="0"/>
              </a:rPr>
              <a:t>Systematic institutionalization of Gender Units and Gender Focal Point / GRB focal point in line ministries</a:t>
            </a:r>
            <a:endParaRPr lang="fr-FR" sz="1600" dirty="0"/>
          </a:p>
          <a:p>
            <a:pPr marL="228600" indent="-228600">
              <a:buFont typeface="+mj-lt"/>
              <a:buAutoNum type="arabicPeriod"/>
            </a:pPr>
            <a:r>
              <a:rPr lang="en-US" sz="1600" dirty="0"/>
              <a:t>Build capacity at central and decentralized levels</a:t>
            </a:r>
            <a:endParaRPr lang="fr-FR" sz="1600" dirty="0"/>
          </a:p>
          <a:p>
            <a:pPr marL="228600" indent="-228600">
              <a:buFont typeface="+mj-lt"/>
              <a:buAutoNum type="arabicPeriod"/>
            </a:pPr>
            <a:r>
              <a:rPr lang="en-US" sz="1600" dirty="0"/>
              <a:t>Improve communication around the concept to remove ambiguities and disseminate the tools;</a:t>
            </a:r>
            <a:endParaRPr lang="fr-FR" sz="1600" dirty="0"/>
          </a:p>
        </p:txBody>
      </p:sp>
      <p:sp>
        <p:nvSpPr>
          <p:cNvPr id="18" name="Text Placeholder 17">
            <a:extLst>
              <a:ext uri="{FF2B5EF4-FFF2-40B4-BE49-F238E27FC236}">
                <a16:creationId xmlns:a16="http://schemas.microsoft.com/office/drawing/2014/main" id="{C6253AD4-3E4B-C02D-12CB-3DBEC5E30C17}"/>
              </a:ext>
            </a:extLst>
          </p:cNvPr>
          <p:cNvSpPr>
            <a:spLocks noGrp="1"/>
          </p:cNvSpPr>
          <p:nvPr>
            <p:ph type="body" sz="quarter" idx="16"/>
          </p:nvPr>
        </p:nvSpPr>
        <p:spPr>
          <a:xfrm>
            <a:off x="4598633" y="1106931"/>
            <a:ext cx="4083729" cy="3482849"/>
          </a:xfrm>
        </p:spPr>
        <p:txBody>
          <a:bodyPr/>
          <a:lstStyle/>
          <a:p>
            <a:pPr marL="342900" indent="-342900">
              <a:buFont typeface="+mj-lt"/>
              <a:buAutoNum type="arabicPeriod" startAt="6"/>
            </a:pPr>
            <a:r>
              <a:rPr lang="en-US" sz="1600" dirty="0"/>
              <a:t>Investment in capacity development for gender analysis </a:t>
            </a:r>
          </a:p>
          <a:p>
            <a:pPr marL="342900" indent="-342900">
              <a:buFont typeface="+mj-lt"/>
              <a:buAutoNum type="arabicPeriod" startAt="6"/>
            </a:pPr>
            <a:r>
              <a:rPr lang="en-US" sz="1600" dirty="0"/>
              <a:t>Work towards participatory and inclusive budgeting, with a key role for institutional mechanisms for gender equality and civil society;</a:t>
            </a:r>
          </a:p>
          <a:p>
            <a:pPr marL="342900" indent="-342900">
              <a:buFont typeface="+mj-lt"/>
              <a:buAutoNum type="arabicPeriod" startAt="6"/>
            </a:pPr>
            <a:r>
              <a:rPr lang="en-US" sz="1600" dirty="0"/>
              <a:t>Closer involvement of audit institutions to ensure accountability</a:t>
            </a:r>
          </a:p>
          <a:p>
            <a:pPr marL="342900" indent="-342900">
              <a:buFont typeface="+mj-lt"/>
              <a:buAutoNum type="arabicPeriod" startAt="6"/>
            </a:pPr>
            <a:r>
              <a:rPr lang="en-US" sz="1600" dirty="0"/>
              <a:t>Develop information management systems to collect (sex-disaggregated) data for the indicators, while guaranteeing data quality and reliability.</a:t>
            </a:r>
            <a:endParaRPr lang="fr-FR" sz="1600" dirty="0"/>
          </a:p>
        </p:txBody>
      </p:sp>
    </p:spTree>
    <p:extLst>
      <p:ext uri="{BB962C8B-B14F-4D97-AF65-F5344CB8AC3E}">
        <p14:creationId xmlns:p14="http://schemas.microsoft.com/office/powerpoint/2010/main" val="58215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CD5-3A37-3EA6-5E99-4E367AB57EA2}"/>
              </a:ext>
            </a:extLst>
          </p:cNvPr>
          <p:cNvSpPr>
            <a:spLocks noGrp="1"/>
          </p:cNvSpPr>
          <p:nvPr>
            <p:ph type="title"/>
          </p:nvPr>
        </p:nvSpPr>
        <p:spPr>
          <a:xfrm>
            <a:off x="444655" y="203200"/>
            <a:ext cx="8127153" cy="652030"/>
          </a:xfrm>
        </p:spPr>
        <p:txBody>
          <a:bodyPr/>
          <a:lstStyle/>
          <a:p>
            <a:r>
              <a:rPr lang="en-US" sz="2800" dirty="0">
                <a:solidFill>
                  <a:srgbClr val="0397D6"/>
                </a:solidFill>
                <a:latin typeface="+mn-lt"/>
              </a:rPr>
              <a:t>| </a:t>
            </a:r>
            <a:r>
              <a:rPr lang="en-US" sz="2800" dirty="0">
                <a:latin typeface="+mn-lt"/>
              </a:rPr>
              <a:t>Conclusions</a:t>
            </a:r>
            <a:endParaRPr lang="fr-FR" sz="2800" dirty="0">
              <a:latin typeface="+mn-lt"/>
            </a:endParaRPr>
          </a:p>
        </p:txBody>
      </p:sp>
      <p:sp>
        <p:nvSpPr>
          <p:cNvPr id="3" name="Text Placeholder 2">
            <a:extLst>
              <a:ext uri="{FF2B5EF4-FFF2-40B4-BE49-F238E27FC236}">
                <a16:creationId xmlns:a16="http://schemas.microsoft.com/office/drawing/2014/main" id="{59F2761C-F63C-2919-23A3-01D9321F5AE4}"/>
              </a:ext>
            </a:extLst>
          </p:cNvPr>
          <p:cNvSpPr>
            <a:spLocks noGrp="1"/>
          </p:cNvSpPr>
          <p:nvPr>
            <p:ph type="body" sz="quarter" idx="15"/>
          </p:nvPr>
        </p:nvSpPr>
        <p:spPr>
          <a:xfrm>
            <a:off x="522053" y="855230"/>
            <a:ext cx="8226739" cy="4095807"/>
          </a:xfrm>
        </p:spPr>
        <p:txBody>
          <a:bodyPr/>
          <a:lstStyle/>
          <a:p>
            <a:pPr algn="just">
              <a:buFont typeface="Symbol" panose="05050102010706020507" pitchFamily="18" charset="2"/>
              <a:buChar char="·"/>
            </a:pPr>
            <a:r>
              <a:rPr lang="en-US" sz="1600" dirty="0"/>
              <a:t>GRB is not limited to budgets - it requires gender-sensitive planning rooted in public policy-making processes.</a:t>
            </a:r>
          </a:p>
          <a:p>
            <a:pPr algn="just">
              <a:buFont typeface="Symbol" panose="05050102010706020507" pitchFamily="18" charset="2"/>
              <a:buChar char="·"/>
            </a:pPr>
            <a:r>
              <a:rPr lang="en-US" sz="1600" dirty="0"/>
              <a:t>GRB is a comprehensive approach that involves gender analysis throughout the planning and budgeting cycle, and can be applied in all public financial management systems. </a:t>
            </a:r>
          </a:p>
          <a:p>
            <a:pPr algn="just">
              <a:buFont typeface="Symbol" panose="05050102010706020507" pitchFamily="18" charset="2"/>
              <a:buChar char="·"/>
            </a:pPr>
            <a:r>
              <a:rPr lang="en-US" sz="1600" dirty="0"/>
              <a:t>It requires an integrated, cross-sectoral, multi-actor approach within governments, with the involvement of other stakeholders: parliament and civil society.</a:t>
            </a:r>
          </a:p>
          <a:p>
            <a:pPr algn="just">
              <a:buFont typeface="Symbol" panose="05050102010706020507" pitchFamily="18" charset="2"/>
              <a:buChar char="·"/>
            </a:pPr>
            <a:r>
              <a:rPr lang="en-US" sz="1600" dirty="0"/>
              <a:t>Implementing GRB is a long-term process, supported by a wide range of tools. South-South exchanges are essential to enable countries to learn and identify GRB practices to be applied in their context.</a:t>
            </a:r>
          </a:p>
          <a:p>
            <a:pPr algn="just">
              <a:buFont typeface="Symbol" panose="05050102010706020507" pitchFamily="18" charset="2"/>
              <a:buChar char="·"/>
            </a:pPr>
            <a:r>
              <a:rPr lang="en-US" sz="1600" dirty="0"/>
              <a:t>There is no single approach. Countries must select the GRB tools appropriate to their context (their public financial management system) and develop/expand them over time.</a:t>
            </a:r>
            <a:endParaRPr lang="fr-FR" sz="1600" dirty="0"/>
          </a:p>
        </p:txBody>
      </p:sp>
    </p:spTree>
    <p:extLst>
      <p:ext uri="{BB962C8B-B14F-4D97-AF65-F5344CB8AC3E}">
        <p14:creationId xmlns:p14="http://schemas.microsoft.com/office/powerpoint/2010/main" val="145605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A8624E-DCF4-9EEC-2722-935D4E4CAE34}"/>
              </a:ext>
            </a:extLst>
          </p:cNvPr>
          <p:cNvSpPr txBox="1"/>
          <p:nvPr/>
        </p:nvSpPr>
        <p:spPr>
          <a:xfrm>
            <a:off x="2286000" y="719091"/>
            <a:ext cx="6169981" cy="1891287"/>
          </a:xfrm>
          <a:prstGeom prst="rect">
            <a:avLst/>
          </a:prstGeom>
          <a:noFill/>
        </p:spPr>
        <p:txBody>
          <a:bodyPr wrap="square" rtlCol="0">
            <a:spAutoFit/>
          </a:bodyPr>
          <a:lstStyle/>
          <a:p>
            <a:endParaRPr lang="en-US" dirty="0"/>
          </a:p>
          <a:p>
            <a:r>
              <a:rPr lang="en-US" dirty="0"/>
              <a:t>For more information :</a:t>
            </a:r>
          </a:p>
          <a:p>
            <a:pPr>
              <a:lnSpc>
                <a:spcPct val="150000"/>
              </a:lnSpc>
            </a:pPr>
            <a:r>
              <a:rPr lang="en-US" b="1" dirty="0">
                <a:solidFill>
                  <a:schemeClr val="accent1"/>
                </a:solidFill>
                <a:latin typeface="Arial"/>
                <a:cs typeface="Arial"/>
                <a:sym typeface="Arial"/>
                <a:hlinkClick r:id="rId2"/>
              </a:rPr>
              <a:t>https://cebsg.finances.gov.ma/</a:t>
            </a:r>
            <a:r>
              <a:rPr lang="en-US" b="1" dirty="0">
                <a:solidFill>
                  <a:schemeClr val="accent1"/>
                </a:solidFill>
                <a:latin typeface="Arial"/>
                <a:cs typeface="Arial"/>
                <a:sym typeface="Arial"/>
              </a:rPr>
              <a:t> </a:t>
            </a:r>
            <a:br>
              <a:rPr lang="en-US" sz="3600" b="1" dirty="0">
                <a:latin typeface="Arial"/>
                <a:ea typeface="Arial"/>
                <a:cs typeface="Arial"/>
                <a:sym typeface="Arial"/>
              </a:rPr>
            </a:br>
            <a:r>
              <a:rPr lang="en-US" sz="1800" b="1" dirty="0">
                <a:solidFill>
                  <a:schemeClr val="bg1"/>
                </a:solidFill>
                <a:latin typeface="Arial"/>
                <a:ea typeface="Arial"/>
                <a:cs typeface="Arial"/>
                <a:sym typeface="Arial"/>
                <a:hlinkClick r:id="rId3"/>
              </a:rPr>
              <a:t>http://gender-financing.unwomen.org/en</a:t>
            </a:r>
            <a:br>
              <a:rPr lang="en-US" sz="3600" b="1" dirty="0">
                <a:latin typeface="Arial"/>
                <a:ea typeface="Arial"/>
                <a:cs typeface="Arial"/>
                <a:sym typeface="Arial"/>
              </a:rPr>
            </a:br>
            <a:endParaRPr lang="en-US" sz="2000" b="1" dirty="0"/>
          </a:p>
        </p:txBody>
      </p:sp>
      <p:pic>
        <p:nvPicPr>
          <p:cNvPr id="5" name="Picture 4" descr="A picture containing sign, room&#10;&#10;Description automatically generated">
            <a:extLst>
              <a:ext uri="{FF2B5EF4-FFF2-40B4-BE49-F238E27FC236}">
                <a16:creationId xmlns:a16="http://schemas.microsoft.com/office/drawing/2014/main" id="{1196209C-D8C1-B32F-96B9-E0F425F3F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914" y="2454020"/>
            <a:ext cx="5734975" cy="2694243"/>
          </a:xfrm>
          <a:prstGeom prst="rect">
            <a:avLst/>
          </a:prstGeom>
        </p:spPr>
      </p:pic>
      <p:pic>
        <p:nvPicPr>
          <p:cNvPr id="3" name="Picture 2" descr="A logo with blue text and blue people&#10;&#10;Description automatically generated">
            <a:extLst>
              <a:ext uri="{FF2B5EF4-FFF2-40B4-BE49-F238E27FC236}">
                <a16:creationId xmlns:a16="http://schemas.microsoft.com/office/drawing/2014/main" id="{F0D7916D-A76A-29DC-8558-A1512E127751}"/>
              </a:ext>
            </a:extLst>
          </p:cNvPr>
          <p:cNvPicPr>
            <a:picLocks noChangeAspect="1"/>
          </p:cNvPicPr>
          <p:nvPr/>
        </p:nvPicPr>
        <p:blipFill>
          <a:blip r:embed="rId5"/>
          <a:stretch>
            <a:fillRect/>
          </a:stretch>
        </p:blipFill>
        <p:spPr>
          <a:xfrm>
            <a:off x="688019" y="719091"/>
            <a:ext cx="1455938" cy="1029398"/>
          </a:xfrm>
          <a:prstGeom prst="rect">
            <a:avLst/>
          </a:prstGeom>
        </p:spPr>
      </p:pic>
    </p:spTree>
    <p:extLst>
      <p:ext uri="{BB962C8B-B14F-4D97-AF65-F5344CB8AC3E}">
        <p14:creationId xmlns:p14="http://schemas.microsoft.com/office/powerpoint/2010/main" val="246463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Placeholder 6">
            <a:extLst>
              <a:ext uri="{FF2B5EF4-FFF2-40B4-BE49-F238E27FC236}">
                <a16:creationId xmlns:a16="http://schemas.microsoft.com/office/drawing/2014/main" id="{E3802D78-CB21-49A0-B6B5-3FCCF83F7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36" r="31236"/>
          <a:stretch>
            <a:fillRect/>
          </a:stretch>
        </p:blipFill>
        <p:spPr bwMode="auto">
          <a:xfrm>
            <a:off x="5086826" y="-1"/>
            <a:ext cx="2917349"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F46EB52F-B7D0-4529-8C9E-6DFC89A589E8}"/>
              </a:ext>
            </a:extLst>
          </p:cNvPr>
          <p:cNvSpPr txBox="1">
            <a:spLocks/>
          </p:cNvSpPr>
          <p:nvPr/>
        </p:nvSpPr>
        <p:spPr>
          <a:xfrm>
            <a:off x="924289" y="633686"/>
            <a:ext cx="3193830" cy="572029"/>
          </a:xfrm>
          <a:prstGeom prst="rect">
            <a:avLst/>
          </a:prstGeom>
        </p:spPr>
        <p:txBody>
          <a:bodyPr wrap="none">
            <a:normAutofit/>
          </a:bodyPr>
          <a:lstStyle>
            <a:lvl1pPr algn="l" rtl="0" eaLnBrk="0" fontAlgn="base" hangingPunct="0">
              <a:spcBef>
                <a:spcPct val="0"/>
              </a:spcBef>
              <a:spcAft>
                <a:spcPct val="0"/>
              </a:spcAft>
              <a:defRPr sz="4400" kern="12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400">
                <a:solidFill>
                  <a:schemeClr val="tx2"/>
                </a:solidFill>
                <a:latin typeface="Tw Cen MT"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400">
                <a:solidFill>
                  <a:schemeClr val="tx2"/>
                </a:solidFill>
                <a:latin typeface="Tw Cen MT"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400">
                <a:solidFill>
                  <a:schemeClr val="tx2"/>
                </a:solidFill>
                <a:latin typeface="Tw Cen MT"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400">
                <a:solidFill>
                  <a:schemeClr val="tx2"/>
                </a:solidFill>
                <a:latin typeface="Tw Cen MT" pitchFamily="34" charset="0"/>
                <a:ea typeface="MS PGothic" panose="020B0600070205080204" pitchFamily="34" charset="-128"/>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nSpc>
                <a:spcPct val="80000"/>
              </a:lnSpc>
              <a:defRPr/>
            </a:pPr>
            <a:r>
              <a:rPr lang="en-US" sz="2102" b="1" dirty="0">
                <a:solidFill>
                  <a:schemeClr val="tx1"/>
                </a:solidFill>
                <a:latin typeface="+mn-lt"/>
              </a:rPr>
              <a:t>AGENDA</a:t>
            </a:r>
          </a:p>
        </p:txBody>
      </p:sp>
      <p:sp>
        <p:nvSpPr>
          <p:cNvPr id="15" name="Espace réservé du contenu 2">
            <a:extLst>
              <a:ext uri="{FF2B5EF4-FFF2-40B4-BE49-F238E27FC236}">
                <a16:creationId xmlns:a16="http://schemas.microsoft.com/office/drawing/2014/main" id="{376FA498-319B-4ABD-AF27-D167D58094FE}"/>
              </a:ext>
            </a:extLst>
          </p:cNvPr>
          <p:cNvSpPr txBox="1">
            <a:spLocks/>
          </p:cNvSpPr>
          <p:nvPr/>
        </p:nvSpPr>
        <p:spPr>
          <a:xfrm>
            <a:off x="667512" y="1302479"/>
            <a:ext cx="3904488" cy="3362285"/>
          </a:xfrm>
          <a:prstGeom prst="rect">
            <a:avLst/>
          </a:prstGeom>
        </p:spPr>
        <p:txBody>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009DDC"/>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7B7E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26853" lvl="1" indent="-386123">
              <a:spcBef>
                <a:spcPts val="450"/>
              </a:spcBef>
              <a:buSzPct val="90000"/>
              <a:buFont typeface="+mj-lt"/>
              <a:buAutoNum type="arabicPeriod"/>
              <a:defRPr/>
            </a:pPr>
            <a:r>
              <a:rPr lang="en-US" sz="1600" b="1" dirty="0">
                <a:solidFill>
                  <a:schemeClr val="accent5">
                    <a:lumMod val="10000"/>
                  </a:schemeClr>
                </a:solidFill>
                <a:latin typeface="Calibri" panose="020F0502020204030204" pitchFamily="34" charset="0"/>
              </a:rPr>
              <a:t>What's the link between Budget and Equality?</a:t>
            </a:r>
          </a:p>
          <a:p>
            <a:pPr marL="626853" lvl="1" indent="-386123">
              <a:spcBef>
                <a:spcPts val="450"/>
              </a:spcBef>
              <a:buSzPct val="90000"/>
              <a:buFont typeface="+mj-lt"/>
              <a:buAutoNum type="arabicPeriod"/>
              <a:defRPr/>
            </a:pPr>
            <a:r>
              <a:rPr lang="fr-FR" sz="1600" b="1" dirty="0" err="1">
                <a:solidFill>
                  <a:schemeClr val="accent5">
                    <a:lumMod val="10000"/>
                  </a:schemeClr>
                </a:solidFill>
                <a:latin typeface="Calibri" panose="020F0502020204030204" pitchFamily="34" charset="0"/>
              </a:rPr>
              <a:t>Definition</a:t>
            </a:r>
            <a:r>
              <a:rPr lang="fr-FR" sz="1600" b="1" dirty="0">
                <a:solidFill>
                  <a:schemeClr val="accent5">
                    <a:lumMod val="10000"/>
                  </a:schemeClr>
                </a:solidFill>
                <a:latin typeface="Calibri" panose="020F0502020204030204" pitchFamily="34" charset="0"/>
              </a:rPr>
              <a:t>, goals and </a:t>
            </a:r>
            <a:r>
              <a:rPr lang="fr-FR" sz="1600" b="1" dirty="0" err="1">
                <a:solidFill>
                  <a:schemeClr val="accent5">
                    <a:lumMod val="10000"/>
                  </a:schemeClr>
                </a:solidFill>
                <a:latin typeface="Calibri" panose="020F0502020204030204" pitchFamily="34" charset="0"/>
              </a:rPr>
              <a:t>foundations</a:t>
            </a:r>
            <a:r>
              <a:rPr lang="fr-FR" sz="1600" b="1" dirty="0">
                <a:solidFill>
                  <a:schemeClr val="accent5">
                    <a:lumMod val="10000"/>
                  </a:schemeClr>
                </a:solidFill>
                <a:latin typeface="Calibri" panose="020F0502020204030204" pitchFamily="34" charset="0"/>
              </a:rPr>
              <a:t> of GRB</a:t>
            </a:r>
          </a:p>
          <a:p>
            <a:pPr marL="626853" lvl="1" indent="-386123">
              <a:spcBef>
                <a:spcPts val="450"/>
              </a:spcBef>
              <a:buSzPct val="90000"/>
              <a:buFont typeface="+mj-lt"/>
              <a:buAutoNum type="arabicPeriod"/>
              <a:defRPr/>
            </a:pPr>
            <a:r>
              <a:rPr lang="en-US" sz="1600" b="1" dirty="0">
                <a:solidFill>
                  <a:schemeClr val="accent5">
                    <a:lumMod val="10000"/>
                  </a:schemeClr>
                </a:solidFill>
                <a:latin typeface="Calibri" panose="020F0502020204030204" pitchFamily="34" charset="0"/>
              </a:rPr>
              <a:t>GRB in the international normative framework</a:t>
            </a:r>
          </a:p>
          <a:p>
            <a:pPr marL="626853" lvl="1" indent="-386123">
              <a:spcBef>
                <a:spcPts val="450"/>
              </a:spcBef>
              <a:buSzPct val="90000"/>
              <a:buFont typeface="+mj-lt"/>
              <a:buAutoNum type="arabicPeriod"/>
              <a:defRPr/>
            </a:pPr>
            <a:r>
              <a:rPr lang="fr-FR" sz="1600" b="1" dirty="0">
                <a:solidFill>
                  <a:schemeClr val="accent5">
                    <a:lumMod val="10000"/>
                  </a:schemeClr>
                </a:solidFill>
                <a:latin typeface="Calibri" panose="020F0502020204030204" pitchFamily="34" charset="0"/>
              </a:rPr>
              <a:t>The </a:t>
            </a:r>
            <a:r>
              <a:rPr lang="fr-FR" sz="1600" b="1" dirty="0" err="1">
                <a:solidFill>
                  <a:schemeClr val="accent5">
                    <a:lumMod val="10000"/>
                  </a:schemeClr>
                </a:solidFill>
                <a:latin typeface="Calibri" panose="020F0502020204030204" pitchFamily="34" charset="0"/>
              </a:rPr>
              <a:t>Moroccan</a:t>
            </a:r>
            <a:r>
              <a:rPr lang="fr-FR" sz="1600" b="1" dirty="0">
                <a:solidFill>
                  <a:schemeClr val="accent5">
                    <a:lumMod val="10000"/>
                  </a:schemeClr>
                </a:solidFill>
                <a:latin typeface="Calibri" panose="020F0502020204030204" pitchFamily="34" charset="0"/>
              </a:rPr>
              <a:t> GRB model: 4 </a:t>
            </a:r>
            <a:r>
              <a:rPr lang="fr-FR" sz="1600" b="1" dirty="0" err="1">
                <a:solidFill>
                  <a:schemeClr val="accent5">
                    <a:lumMod val="10000"/>
                  </a:schemeClr>
                </a:solidFill>
                <a:latin typeface="Calibri" panose="020F0502020204030204" pitchFamily="34" charset="0"/>
              </a:rPr>
              <a:t>pillars</a:t>
            </a:r>
            <a:endParaRPr lang="fr-FR" sz="1600" b="1" dirty="0">
              <a:solidFill>
                <a:schemeClr val="accent5">
                  <a:lumMod val="10000"/>
                </a:schemeClr>
              </a:solidFill>
              <a:latin typeface="Calibri" panose="020F0502020204030204" pitchFamily="34" charset="0"/>
            </a:endParaRPr>
          </a:p>
          <a:p>
            <a:pPr marL="626853" lvl="1" indent="-386123">
              <a:spcBef>
                <a:spcPts val="450"/>
              </a:spcBef>
              <a:buSzPct val="90000"/>
              <a:buFont typeface="+mj-lt"/>
              <a:buAutoNum type="arabicPeriod"/>
              <a:defRPr/>
            </a:pPr>
            <a:r>
              <a:rPr lang="fr-FR" sz="1600" b="1" dirty="0">
                <a:solidFill>
                  <a:schemeClr val="accent5">
                    <a:lumMod val="10000"/>
                  </a:schemeClr>
                </a:solidFill>
                <a:latin typeface="Calibri" panose="020F0502020204030204" pitchFamily="34" charset="0"/>
              </a:rPr>
              <a:t>The Centre of Excellence for GRB: key </a:t>
            </a:r>
            <a:r>
              <a:rPr lang="fr-FR" sz="1600" b="1" dirty="0" err="1">
                <a:solidFill>
                  <a:schemeClr val="accent5">
                    <a:lumMod val="10000"/>
                  </a:schemeClr>
                </a:solidFill>
                <a:latin typeface="Calibri" panose="020F0502020204030204" pitchFamily="34" charset="0"/>
              </a:rPr>
              <a:t>achievements</a:t>
            </a:r>
            <a:endParaRPr lang="fr-FR" sz="1600" b="1" dirty="0">
              <a:solidFill>
                <a:schemeClr val="accent5">
                  <a:lumMod val="10000"/>
                </a:schemeClr>
              </a:solidFill>
              <a:latin typeface="Calibri" panose="020F0502020204030204" pitchFamily="34" charset="0"/>
            </a:endParaRPr>
          </a:p>
          <a:p>
            <a:pPr marL="626853" lvl="1" indent="-386123">
              <a:spcBef>
                <a:spcPts val="450"/>
              </a:spcBef>
              <a:buSzPct val="90000"/>
              <a:buFont typeface="+mj-lt"/>
              <a:buAutoNum type="arabicPeriod"/>
              <a:defRPr/>
            </a:pPr>
            <a:r>
              <a:rPr lang="fr-FR" sz="1600" b="1" dirty="0">
                <a:solidFill>
                  <a:schemeClr val="accent5">
                    <a:lumMod val="10000"/>
                  </a:schemeClr>
                </a:solidFill>
                <a:latin typeface="Calibri" panose="020F0502020204030204" pitchFamily="34" charset="0"/>
              </a:rPr>
              <a:t>Challenges and key perspectives</a:t>
            </a:r>
          </a:p>
          <a:p>
            <a:pPr marL="626853" lvl="1" indent="-386123">
              <a:spcBef>
                <a:spcPts val="450"/>
              </a:spcBef>
              <a:buSzPct val="90000"/>
              <a:buFont typeface="+mj-lt"/>
              <a:buAutoNum type="arabicPeriod"/>
              <a:defRPr/>
            </a:pPr>
            <a:r>
              <a:rPr lang="fr-FR" sz="1600" b="1" dirty="0">
                <a:solidFill>
                  <a:schemeClr val="accent5">
                    <a:lumMod val="10000"/>
                  </a:schemeClr>
                </a:solidFill>
                <a:latin typeface="Calibri" panose="020F0502020204030204" pitchFamily="34" charset="0"/>
              </a:rPr>
              <a:t>Conclusions</a:t>
            </a:r>
          </a:p>
          <a:p>
            <a:pPr marL="626853" lvl="1" indent="-386123">
              <a:spcBef>
                <a:spcPts val="450"/>
              </a:spcBef>
              <a:buSzPct val="90000"/>
              <a:buFont typeface="+mj-lt"/>
              <a:buAutoNum type="arabicPeriod"/>
              <a:defRPr/>
            </a:pPr>
            <a:endParaRPr lang="fr-FR" sz="1600" b="1" dirty="0">
              <a:solidFill>
                <a:schemeClr val="accent5">
                  <a:lumMod val="10000"/>
                </a:schemeClr>
              </a:solidFill>
              <a:latin typeface="Calibri" panose="020F0502020204030204" pitchFamily="34" charset="0"/>
            </a:endParaRPr>
          </a:p>
          <a:p>
            <a:pPr marL="626853" lvl="1" indent="-386123">
              <a:spcBef>
                <a:spcPts val="450"/>
              </a:spcBef>
              <a:buSzPct val="90000"/>
              <a:buFont typeface="+mj-lt"/>
              <a:buAutoNum type="arabicPeriod"/>
              <a:defRPr/>
            </a:pPr>
            <a:endParaRPr lang="fr-FR" sz="1600" b="1" dirty="0">
              <a:solidFill>
                <a:schemeClr val="accent5">
                  <a:lumMod val="10000"/>
                </a:schemeClr>
              </a:solidFill>
              <a:latin typeface="Calibri" panose="020F0502020204030204" pitchFamily="34" charset="0"/>
            </a:endParaRPr>
          </a:p>
          <a:p>
            <a:pPr marL="240731" lvl="1" indent="0">
              <a:spcBef>
                <a:spcPts val="450"/>
              </a:spcBef>
              <a:buSzPct val="90000"/>
              <a:buNone/>
              <a:defRPr/>
            </a:pPr>
            <a:endParaRPr lang="en-US" sz="1276" b="1" dirty="0">
              <a:solidFill>
                <a:schemeClr val="accent5">
                  <a:lumMod val="10000"/>
                </a:schemeClr>
              </a:solidFill>
              <a:latin typeface="Calibri" panose="020F0502020204030204" pitchFamily="34" charset="0"/>
            </a:endParaRPr>
          </a:p>
          <a:p>
            <a:pPr marL="626853" lvl="1" indent="-386123">
              <a:spcBef>
                <a:spcPts val="450"/>
              </a:spcBef>
              <a:buSzPct val="90000"/>
              <a:buFont typeface="+mj-lt"/>
              <a:buAutoNum type="arabicPeriod"/>
              <a:defRPr/>
            </a:pPr>
            <a:endParaRPr lang="en-US" sz="1276" b="1" dirty="0">
              <a:solidFill>
                <a:schemeClr val="accent5">
                  <a:lumMod val="10000"/>
                </a:schemeClr>
              </a:solidFill>
              <a:latin typeface="Calibri" panose="020F0502020204030204" pitchFamily="34" charset="0"/>
            </a:endParaRPr>
          </a:p>
          <a:p>
            <a:pPr marL="626853" lvl="1" indent="-386123">
              <a:lnSpc>
                <a:spcPts val="2627"/>
              </a:lnSpc>
              <a:spcBef>
                <a:spcPts val="450"/>
              </a:spcBef>
              <a:buSzPct val="90000"/>
              <a:buFont typeface="+mj-lt"/>
              <a:buAutoNum type="arabicPeriod"/>
              <a:defRPr/>
            </a:pPr>
            <a:endParaRPr lang="fr-FR" sz="1276" b="1" dirty="0">
              <a:solidFill>
                <a:schemeClr val="accent5">
                  <a:lumMod val="10000"/>
                </a:schemeClr>
              </a:solidFill>
              <a:latin typeface="Calibri" panose="020F0502020204030204" pitchFamily="34" charset="0"/>
            </a:endParaRPr>
          </a:p>
          <a:p>
            <a:pPr marL="626853" lvl="1" indent="-386123">
              <a:spcBef>
                <a:spcPts val="450"/>
              </a:spcBef>
              <a:buSzPct val="90000"/>
              <a:buFont typeface="+mj-lt"/>
              <a:buAutoNum type="arabicPeriod"/>
              <a:defRPr/>
            </a:pPr>
            <a:endParaRPr lang="fr-FR" sz="1276" b="1" dirty="0">
              <a:solidFill>
                <a:schemeClr val="accent5">
                  <a:lumMod val="10000"/>
                </a:schemeClr>
              </a:solidFill>
              <a:latin typeface="Calibri" panose="020F0502020204030204" pitchFamily="34" charset="0"/>
            </a:endParaRPr>
          </a:p>
        </p:txBody>
      </p:sp>
    </p:spTree>
    <p:extLst>
      <p:ext uri="{BB962C8B-B14F-4D97-AF65-F5344CB8AC3E}">
        <p14:creationId xmlns:p14="http://schemas.microsoft.com/office/powerpoint/2010/main" val="425742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ECE100EB-2C89-4241-975C-6CB8B90954A5}"/>
              </a:ext>
            </a:extLst>
          </p:cNvPr>
          <p:cNvSpPr>
            <a:spLocks noGrp="1"/>
          </p:cNvSpPr>
          <p:nvPr>
            <p:ph type="title"/>
          </p:nvPr>
        </p:nvSpPr>
        <p:spPr>
          <a:xfrm>
            <a:off x="557009" y="317932"/>
            <a:ext cx="6361497" cy="743638"/>
          </a:xfrm>
        </p:spPr>
        <p:txBody>
          <a:bodyPr/>
          <a:lstStyle/>
          <a:p>
            <a:r>
              <a:rPr lang="en-US" altLang="fr-FR" sz="2800" dirty="0"/>
              <a:t>What's the link between Budget and Equality?</a:t>
            </a:r>
          </a:p>
        </p:txBody>
      </p:sp>
      <p:sp>
        <p:nvSpPr>
          <p:cNvPr id="28" name="Rectangle 27">
            <a:extLst>
              <a:ext uri="{FF2B5EF4-FFF2-40B4-BE49-F238E27FC236}">
                <a16:creationId xmlns:a16="http://schemas.microsoft.com/office/drawing/2014/main" id="{BDF89FF7-FF1E-4CBE-8C1B-8CB7D876EAC5}"/>
              </a:ext>
            </a:extLst>
          </p:cNvPr>
          <p:cNvSpPr/>
          <p:nvPr/>
        </p:nvSpPr>
        <p:spPr>
          <a:xfrm>
            <a:off x="557009" y="1881849"/>
            <a:ext cx="2044584" cy="1077218"/>
          </a:xfrm>
          <a:prstGeom prst="rect">
            <a:avLst/>
          </a:prstGeom>
        </p:spPr>
        <p:txBody>
          <a:bodyPr wrap="square">
            <a:spAutoFit/>
          </a:bodyPr>
          <a:lstStyle/>
          <a:p>
            <a:r>
              <a:rPr lang="en-US" sz="1600" dirty="0"/>
              <a:t>The budget reflects a national government's social and economic priorities</a:t>
            </a:r>
            <a:endParaRPr lang="fr-FR" sz="1600" dirty="0"/>
          </a:p>
        </p:txBody>
      </p:sp>
      <p:sp>
        <p:nvSpPr>
          <p:cNvPr id="29" name="Rectangle 28">
            <a:extLst>
              <a:ext uri="{FF2B5EF4-FFF2-40B4-BE49-F238E27FC236}">
                <a16:creationId xmlns:a16="http://schemas.microsoft.com/office/drawing/2014/main" id="{402D8D12-D124-45A8-8708-31CBD6C66374}"/>
              </a:ext>
            </a:extLst>
          </p:cNvPr>
          <p:cNvSpPr/>
          <p:nvPr/>
        </p:nvSpPr>
        <p:spPr>
          <a:xfrm>
            <a:off x="2142532" y="3550177"/>
            <a:ext cx="4576233" cy="584775"/>
          </a:xfrm>
          <a:prstGeom prst="rect">
            <a:avLst/>
          </a:prstGeom>
        </p:spPr>
        <p:txBody>
          <a:bodyPr>
            <a:spAutoFit/>
          </a:bodyPr>
          <a:lstStyle/>
          <a:p>
            <a:pPr algn="just">
              <a:defRPr/>
            </a:pPr>
            <a:r>
              <a:rPr lang="en-US" sz="1600" dirty="0"/>
              <a:t>Without financial resources, commitments to gender equality are impossible to implement</a:t>
            </a:r>
            <a:endParaRPr lang="fr-FR" sz="1600" dirty="0"/>
          </a:p>
        </p:txBody>
      </p:sp>
      <p:sp>
        <p:nvSpPr>
          <p:cNvPr id="31" name="Rectangle 30">
            <a:extLst>
              <a:ext uri="{FF2B5EF4-FFF2-40B4-BE49-F238E27FC236}">
                <a16:creationId xmlns:a16="http://schemas.microsoft.com/office/drawing/2014/main" id="{F59ADDC1-6C33-441F-936A-EF29AF9813ED}"/>
              </a:ext>
            </a:extLst>
          </p:cNvPr>
          <p:cNvSpPr/>
          <p:nvPr/>
        </p:nvSpPr>
        <p:spPr>
          <a:xfrm>
            <a:off x="6690728" y="1609450"/>
            <a:ext cx="2117991" cy="1569660"/>
          </a:xfrm>
          <a:prstGeom prst="rect">
            <a:avLst/>
          </a:prstGeom>
        </p:spPr>
        <p:txBody>
          <a:bodyPr wrap="square">
            <a:spAutoFit/>
          </a:bodyPr>
          <a:lstStyle/>
          <a:p>
            <a:r>
              <a:rPr lang="en-US" sz="1600" dirty="0"/>
              <a:t>It translates the government's commitment in terms of public policies and programs into budget allocations.</a:t>
            </a:r>
            <a:endParaRPr lang="fr-FR" sz="1600" dirty="0"/>
          </a:p>
        </p:txBody>
      </p:sp>
      <p:pic>
        <p:nvPicPr>
          <p:cNvPr id="32" name="Picture 31">
            <a:extLst>
              <a:ext uri="{FF2B5EF4-FFF2-40B4-BE49-F238E27FC236}">
                <a16:creationId xmlns:a16="http://schemas.microsoft.com/office/drawing/2014/main" id="{A03F21C2-8C07-4388-9EC3-70BFE0B8EDE3}"/>
              </a:ext>
            </a:extLst>
          </p:cNvPr>
          <p:cNvPicPr>
            <a:picLocks noChangeAspect="1"/>
          </p:cNvPicPr>
          <p:nvPr/>
        </p:nvPicPr>
        <p:blipFill>
          <a:blip r:embed="rId3"/>
          <a:stretch>
            <a:fillRect/>
          </a:stretch>
        </p:blipFill>
        <p:spPr>
          <a:xfrm>
            <a:off x="2805508" y="2048119"/>
            <a:ext cx="910428" cy="910428"/>
          </a:xfrm>
          <a:prstGeom prst="rect">
            <a:avLst/>
          </a:prstGeom>
        </p:spPr>
      </p:pic>
      <p:pic>
        <p:nvPicPr>
          <p:cNvPr id="33" name="Graphic 32" descr="Money">
            <a:extLst>
              <a:ext uri="{FF2B5EF4-FFF2-40B4-BE49-F238E27FC236}">
                <a16:creationId xmlns:a16="http://schemas.microsoft.com/office/drawing/2014/main" id="{E86A91BC-20AA-4727-8E1D-3AD5B8EF40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3309" y="1687381"/>
            <a:ext cx="749514" cy="749514"/>
          </a:xfrm>
          <a:prstGeom prst="rect">
            <a:avLst/>
          </a:prstGeom>
        </p:spPr>
      </p:pic>
      <p:pic>
        <p:nvPicPr>
          <p:cNvPr id="34" name="Graphic 33" descr="Money">
            <a:extLst>
              <a:ext uri="{FF2B5EF4-FFF2-40B4-BE49-F238E27FC236}">
                <a16:creationId xmlns:a16="http://schemas.microsoft.com/office/drawing/2014/main" id="{3123EF85-746A-466B-A2BB-EBE78B78F0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84077" y="2431401"/>
            <a:ext cx="749513" cy="749513"/>
          </a:xfrm>
          <a:prstGeom prst="rect">
            <a:avLst/>
          </a:prstGeom>
        </p:spPr>
      </p:pic>
      <p:sp>
        <p:nvSpPr>
          <p:cNvPr id="35" name="Arrow: Striped Right 34">
            <a:extLst>
              <a:ext uri="{FF2B5EF4-FFF2-40B4-BE49-F238E27FC236}">
                <a16:creationId xmlns:a16="http://schemas.microsoft.com/office/drawing/2014/main" id="{595FE05D-00CF-48A9-849D-BB14C02DB75B}"/>
              </a:ext>
            </a:extLst>
          </p:cNvPr>
          <p:cNvSpPr/>
          <p:nvPr/>
        </p:nvSpPr>
        <p:spPr>
          <a:xfrm>
            <a:off x="4049503" y="2014146"/>
            <a:ext cx="604362" cy="295151"/>
          </a:xfrm>
          <a:prstGeom prst="striped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1"/>
          </a:p>
        </p:txBody>
      </p:sp>
      <p:sp>
        <p:nvSpPr>
          <p:cNvPr id="36" name="Arrow: Striped Right 35">
            <a:extLst>
              <a:ext uri="{FF2B5EF4-FFF2-40B4-BE49-F238E27FC236}">
                <a16:creationId xmlns:a16="http://schemas.microsoft.com/office/drawing/2014/main" id="{CB7DE20F-C694-4A55-8CAC-7AE42205F398}"/>
              </a:ext>
            </a:extLst>
          </p:cNvPr>
          <p:cNvSpPr/>
          <p:nvPr/>
        </p:nvSpPr>
        <p:spPr>
          <a:xfrm>
            <a:off x="4242874" y="2378598"/>
            <a:ext cx="604362" cy="295151"/>
          </a:xfrm>
          <a:prstGeom prst="striped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1"/>
          </a:p>
        </p:txBody>
      </p:sp>
      <p:sp>
        <p:nvSpPr>
          <p:cNvPr id="37" name="Arrow: Striped Right 36">
            <a:extLst>
              <a:ext uri="{FF2B5EF4-FFF2-40B4-BE49-F238E27FC236}">
                <a16:creationId xmlns:a16="http://schemas.microsoft.com/office/drawing/2014/main" id="{B26D8277-1D93-4652-B531-657D571E96E2}"/>
              </a:ext>
            </a:extLst>
          </p:cNvPr>
          <p:cNvSpPr/>
          <p:nvPr/>
        </p:nvSpPr>
        <p:spPr>
          <a:xfrm>
            <a:off x="4430649" y="2743492"/>
            <a:ext cx="604362" cy="295151"/>
          </a:xfrm>
          <a:prstGeom prst="striped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1"/>
          </a:p>
        </p:txBody>
      </p:sp>
    </p:spTree>
    <p:extLst>
      <p:ext uri="{BB962C8B-B14F-4D97-AF65-F5344CB8AC3E}">
        <p14:creationId xmlns:p14="http://schemas.microsoft.com/office/powerpoint/2010/main" val="236686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ED76A8-5D1C-2E48-BBA9-B66F64CC6C1A}"/>
              </a:ext>
            </a:extLst>
          </p:cNvPr>
          <p:cNvSpPr>
            <a:spLocks noGrp="1"/>
          </p:cNvSpPr>
          <p:nvPr>
            <p:ph sz="half" idx="2"/>
          </p:nvPr>
        </p:nvSpPr>
        <p:spPr>
          <a:xfrm>
            <a:off x="3933646" y="1374117"/>
            <a:ext cx="4942935" cy="2079296"/>
          </a:xfrm>
        </p:spPr>
        <p:txBody>
          <a:bodyPr/>
          <a:lstStyle/>
          <a:p>
            <a:pPr algn="ctr"/>
            <a:r>
              <a:rPr lang="en-US" sz="1500" dirty="0"/>
              <a:t>Gender budgeting is an approach aimed at systematically integrating gender equality objectives into public policy, planning, budgeting, monitoring, evaluation and auditing. It aims to identify the distributive effects of the budget (revenue and expenditure) on women and men, and to adjust [or reallocate] resources so that both benefit equitably from public resources.</a:t>
            </a:r>
          </a:p>
        </p:txBody>
      </p:sp>
      <p:sp>
        <p:nvSpPr>
          <p:cNvPr id="4" name="Text Placeholder 3">
            <a:extLst>
              <a:ext uri="{FF2B5EF4-FFF2-40B4-BE49-F238E27FC236}">
                <a16:creationId xmlns:a16="http://schemas.microsoft.com/office/drawing/2014/main" id="{5B3BB1A5-2702-1C46-AC3D-CCA74901794F}"/>
              </a:ext>
            </a:extLst>
          </p:cNvPr>
          <p:cNvSpPr>
            <a:spLocks noGrp="1"/>
          </p:cNvSpPr>
          <p:nvPr>
            <p:ph type="body" sz="quarter" idx="14"/>
          </p:nvPr>
        </p:nvSpPr>
        <p:spPr/>
        <p:txBody>
          <a:bodyPr/>
          <a:lstStyle/>
          <a:p>
            <a:r>
              <a:rPr lang="es-ES" sz="1600" dirty="0">
                <a:latin typeface="Calibri"/>
                <a:ea typeface="Calibri"/>
                <a:cs typeface="Calibri"/>
                <a:sym typeface="Calibri"/>
              </a:rPr>
              <a:t>UN WOMEN, 2020 </a:t>
            </a:r>
            <a:endParaRPr lang="en-US" b="0" dirty="0"/>
          </a:p>
        </p:txBody>
      </p:sp>
      <p:sp>
        <p:nvSpPr>
          <p:cNvPr id="5" name="Text Placeholder 4">
            <a:extLst>
              <a:ext uri="{FF2B5EF4-FFF2-40B4-BE49-F238E27FC236}">
                <a16:creationId xmlns:a16="http://schemas.microsoft.com/office/drawing/2014/main" id="{E343559D-4469-7A41-A93A-7D52AD0718F4}"/>
              </a:ext>
            </a:extLst>
          </p:cNvPr>
          <p:cNvSpPr>
            <a:spLocks noGrp="1"/>
          </p:cNvSpPr>
          <p:nvPr>
            <p:ph type="body" sz="quarter" idx="16"/>
          </p:nvPr>
        </p:nvSpPr>
        <p:spPr>
          <a:xfrm>
            <a:off x="5043754" y="4804651"/>
            <a:ext cx="2311487" cy="158750"/>
          </a:xfrm>
        </p:spPr>
        <p:txBody>
          <a:bodyPr/>
          <a:lstStyle/>
          <a:p>
            <a:r>
              <a:rPr lang="en-US" dirty="0"/>
              <a:t>Photo | UN Women/Ryan Brown</a:t>
            </a:r>
          </a:p>
        </p:txBody>
      </p:sp>
      <p:sp>
        <p:nvSpPr>
          <p:cNvPr id="6" name="Picture Placeholder 5">
            <a:extLst>
              <a:ext uri="{FF2B5EF4-FFF2-40B4-BE49-F238E27FC236}">
                <a16:creationId xmlns:a16="http://schemas.microsoft.com/office/drawing/2014/main" id="{42F997EE-15DA-3176-51FA-7B38D61CE760}"/>
              </a:ext>
            </a:extLst>
          </p:cNvPr>
          <p:cNvSpPr>
            <a:spLocks noGrp="1"/>
          </p:cNvSpPr>
          <p:nvPr>
            <p:ph type="pic" sz="quarter" idx="13"/>
          </p:nvPr>
        </p:nvSpPr>
        <p:spPr>
          <a:xfrm>
            <a:off x="0" y="0"/>
            <a:ext cx="3495040" cy="5148263"/>
          </a:xfrm>
        </p:spPr>
        <p:txBody>
          <a:bodyPr/>
          <a:lstStyle/>
          <a:p>
            <a:endParaRPr lang="en-UG"/>
          </a:p>
        </p:txBody>
      </p:sp>
      <p:pic>
        <p:nvPicPr>
          <p:cNvPr id="8" name="Picture Placeholder 6" descr="A person is standing in the sand&#10;&#10;Description automatically generated">
            <a:extLst>
              <a:ext uri="{FF2B5EF4-FFF2-40B4-BE49-F238E27FC236}">
                <a16:creationId xmlns:a16="http://schemas.microsoft.com/office/drawing/2014/main" id="{6B3C4811-A910-45E3-0C5F-91AE046C7B0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3495040" cy="5148263"/>
          </a:xfrm>
          <a:prstGeom prst="rect">
            <a:avLst/>
          </a:prstGeom>
        </p:spPr>
      </p:pic>
    </p:spTree>
    <p:extLst>
      <p:ext uri="{BB962C8B-B14F-4D97-AF65-F5344CB8AC3E}">
        <p14:creationId xmlns:p14="http://schemas.microsoft.com/office/powerpoint/2010/main" val="150754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56F337-524B-194A-FEE7-2BFE435B9D7E}"/>
              </a:ext>
            </a:extLst>
          </p:cNvPr>
          <p:cNvSpPr>
            <a:spLocks noGrp="1"/>
          </p:cNvSpPr>
          <p:nvPr>
            <p:ph type="title"/>
          </p:nvPr>
        </p:nvSpPr>
        <p:spPr/>
        <p:txBody>
          <a:bodyPr/>
          <a:lstStyle/>
          <a:p>
            <a:pPr defTabSz="457200" eaLnBrk="0" fontAlgn="base" hangingPunct="0">
              <a:lnSpc>
                <a:spcPct val="80000"/>
              </a:lnSpc>
              <a:spcAft>
                <a:spcPct val="0"/>
              </a:spcAft>
              <a:defRPr/>
            </a:pPr>
            <a:r>
              <a:rPr lang="en-US" sz="2800" dirty="0">
                <a:solidFill>
                  <a:srgbClr val="0397D6"/>
                </a:solidFill>
                <a:latin typeface="+mn-lt"/>
              </a:rPr>
              <a:t>| </a:t>
            </a:r>
            <a:r>
              <a:rPr lang="en-US" sz="2800" dirty="0">
                <a:latin typeface="+mn-lt"/>
                <a:ea typeface="MS PGothic" panose="020B0600070205080204" pitchFamily="34" charset="-128"/>
              </a:rPr>
              <a:t>Goal </a:t>
            </a:r>
            <a:r>
              <a:rPr lang="en-US" sz="2800">
                <a:latin typeface="+mn-lt"/>
                <a:ea typeface="MS PGothic" panose="020B0600070205080204" pitchFamily="34" charset="-128"/>
              </a:rPr>
              <a:t>and foundations of GRB</a:t>
            </a:r>
            <a:endParaRPr lang="fr-FR" sz="2800" dirty="0">
              <a:latin typeface="+mn-lt"/>
              <a:ea typeface="MS PGothic" panose="020B0600070205080204" pitchFamily="34" charset="-128"/>
            </a:endParaRPr>
          </a:p>
        </p:txBody>
      </p:sp>
      <p:sp>
        <p:nvSpPr>
          <p:cNvPr id="4" name="Content Placeholder 3">
            <a:extLst>
              <a:ext uri="{FF2B5EF4-FFF2-40B4-BE49-F238E27FC236}">
                <a16:creationId xmlns:a16="http://schemas.microsoft.com/office/drawing/2014/main" id="{C9A95A80-88B9-EFFE-EBF1-007112052937}"/>
              </a:ext>
            </a:extLst>
          </p:cNvPr>
          <p:cNvSpPr>
            <a:spLocks noGrp="1"/>
          </p:cNvSpPr>
          <p:nvPr>
            <p:ph sz="quarter" idx="1"/>
          </p:nvPr>
        </p:nvSpPr>
        <p:spPr/>
        <p:txBody>
          <a:bodyPr/>
          <a:lstStyle/>
          <a:p>
            <a:r>
              <a:rPr lang="en-US" sz="1800" dirty="0"/>
              <a:t>The goal of GRB is to advance equality between women and men by focusing on </a:t>
            </a:r>
            <a:r>
              <a:rPr lang="en-US" sz="1800" b="1" dirty="0">
                <a:solidFill>
                  <a:srgbClr val="0397D6"/>
                </a:solidFill>
              </a:rPr>
              <a:t>how public resources are collected and spent</a:t>
            </a:r>
            <a:r>
              <a:rPr lang="en-US" sz="1800" dirty="0"/>
              <a:t>.</a:t>
            </a:r>
          </a:p>
          <a:p>
            <a:r>
              <a:rPr lang="en-US" sz="1800" dirty="0"/>
              <a:t>Gender-responsive budgets recognize the </a:t>
            </a:r>
            <a:r>
              <a:rPr lang="en-US" sz="1800" b="1" dirty="0">
                <a:solidFill>
                  <a:srgbClr val="0397D6"/>
                </a:solidFill>
              </a:rPr>
              <a:t>differentiated impact </a:t>
            </a:r>
            <a:r>
              <a:rPr lang="en-US" sz="1800" dirty="0"/>
              <a:t>of fiscal policies on the well-being of women, girls, men and boys: the state budget is </a:t>
            </a:r>
            <a:r>
              <a:rPr lang="en-US" sz="1800" u="sng" dirty="0"/>
              <a:t>not neutral</a:t>
            </a:r>
            <a:r>
              <a:rPr lang="en-US" sz="1800" dirty="0"/>
              <a:t>.</a:t>
            </a:r>
          </a:p>
          <a:p>
            <a:r>
              <a:rPr lang="en-US" sz="1800" dirty="0"/>
              <a:t>GRB promotes </a:t>
            </a:r>
            <a:r>
              <a:rPr lang="en-US" sz="1800" b="1" dirty="0">
                <a:solidFill>
                  <a:srgbClr val="0397D6"/>
                </a:solidFill>
              </a:rPr>
              <a:t>effective</a:t>
            </a:r>
            <a:r>
              <a:rPr lang="en-US" sz="1800" dirty="0"/>
              <a:t> and </a:t>
            </a:r>
            <a:r>
              <a:rPr lang="en-US" sz="1800" b="1" dirty="0">
                <a:solidFill>
                  <a:srgbClr val="0397D6"/>
                </a:solidFill>
              </a:rPr>
              <a:t>efficient</a:t>
            </a:r>
            <a:r>
              <a:rPr lang="en-US" sz="1800" dirty="0"/>
              <a:t> budgets, </a:t>
            </a:r>
            <a:r>
              <a:rPr lang="en-US" sz="1800" b="1" dirty="0">
                <a:solidFill>
                  <a:srgbClr val="0397D6"/>
                </a:solidFill>
              </a:rPr>
              <a:t>transparency</a:t>
            </a:r>
            <a:r>
              <a:rPr lang="en-US" sz="1800" dirty="0"/>
              <a:t> and </a:t>
            </a:r>
            <a:r>
              <a:rPr lang="en-US" sz="1800" b="1" dirty="0">
                <a:solidFill>
                  <a:srgbClr val="0397D6"/>
                </a:solidFill>
              </a:rPr>
              <a:t>accountability</a:t>
            </a:r>
            <a:r>
              <a:rPr lang="en-US" sz="1800" dirty="0"/>
              <a:t>, and the active </a:t>
            </a:r>
            <a:r>
              <a:rPr lang="en-US" sz="1800" b="1" dirty="0">
                <a:solidFill>
                  <a:srgbClr val="0397D6"/>
                </a:solidFill>
              </a:rPr>
              <a:t>participation</a:t>
            </a:r>
            <a:r>
              <a:rPr lang="en-US" sz="1800" dirty="0"/>
              <a:t> of women in planning and budgeting processes.</a:t>
            </a:r>
          </a:p>
          <a:p>
            <a:r>
              <a:rPr lang="en-US" sz="1800" dirty="0"/>
              <a:t>Over the past 20 years, UN Women has supported more than 100 countries in implementing GRB.</a:t>
            </a:r>
            <a:endParaRPr lang="fr-FR" sz="1800" dirty="0"/>
          </a:p>
        </p:txBody>
      </p:sp>
    </p:spTree>
    <p:extLst>
      <p:ext uri="{BB962C8B-B14F-4D97-AF65-F5344CB8AC3E}">
        <p14:creationId xmlns:p14="http://schemas.microsoft.com/office/powerpoint/2010/main" val="297920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9C2A-7D2B-E74F-B06E-26F8A508B5CF}"/>
              </a:ext>
            </a:extLst>
          </p:cNvPr>
          <p:cNvSpPr>
            <a:spLocks noGrp="1"/>
          </p:cNvSpPr>
          <p:nvPr>
            <p:ph type="title"/>
          </p:nvPr>
        </p:nvSpPr>
        <p:spPr/>
        <p:txBody>
          <a:bodyPr/>
          <a:lstStyle/>
          <a:p>
            <a:r>
              <a:rPr lang="en-US" sz="2400" dirty="0">
                <a:solidFill>
                  <a:srgbClr val="0397D6"/>
                </a:solidFill>
                <a:latin typeface="+mn-lt"/>
              </a:rPr>
              <a:t>|</a:t>
            </a:r>
            <a:r>
              <a:rPr lang="fr-FR" sz="2400" dirty="0">
                <a:latin typeface="+mn-lt"/>
              </a:rPr>
              <a:t> GRB in the international normative </a:t>
            </a:r>
            <a:r>
              <a:rPr lang="fr-FR" sz="2400" dirty="0" err="1">
                <a:latin typeface="+mn-lt"/>
              </a:rPr>
              <a:t>framework</a:t>
            </a:r>
            <a:endParaRPr lang="en-US" sz="2400" dirty="0">
              <a:latin typeface="+mn-lt"/>
            </a:endParaRPr>
          </a:p>
        </p:txBody>
      </p:sp>
      <p:sp>
        <p:nvSpPr>
          <p:cNvPr id="5" name="Text Placeholder 4">
            <a:extLst>
              <a:ext uri="{FF2B5EF4-FFF2-40B4-BE49-F238E27FC236}">
                <a16:creationId xmlns:a16="http://schemas.microsoft.com/office/drawing/2014/main" id="{0C0B1607-9348-FE4B-B54B-49D52E1AA9BC}"/>
              </a:ext>
            </a:extLst>
          </p:cNvPr>
          <p:cNvSpPr>
            <a:spLocks noGrp="1"/>
          </p:cNvSpPr>
          <p:nvPr>
            <p:ph type="body" sz="quarter" idx="13"/>
          </p:nvPr>
        </p:nvSpPr>
        <p:spPr>
          <a:xfrm>
            <a:off x="959005" y="2503813"/>
            <a:ext cx="2051825" cy="992457"/>
          </a:xfrm>
        </p:spPr>
        <p:txBody>
          <a:bodyPr/>
          <a:lstStyle/>
          <a:p>
            <a:pPr algn="ctr"/>
            <a:r>
              <a:rPr lang="en-US" sz="1200" b="1" dirty="0"/>
              <a:t>Convention on the Elimination of All Forms of Discrimination against Women, 1979</a:t>
            </a:r>
          </a:p>
        </p:txBody>
      </p:sp>
      <p:sp>
        <p:nvSpPr>
          <p:cNvPr id="25" name="Espace réservé du texte 24">
            <a:extLst>
              <a:ext uri="{FF2B5EF4-FFF2-40B4-BE49-F238E27FC236}">
                <a16:creationId xmlns:a16="http://schemas.microsoft.com/office/drawing/2014/main" id="{E3DB0B6E-3647-C541-972E-9D2B0CEE9608}"/>
              </a:ext>
            </a:extLst>
          </p:cNvPr>
          <p:cNvSpPr>
            <a:spLocks noGrp="1"/>
          </p:cNvSpPr>
          <p:nvPr>
            <p:ph type="body" sz="quarter" idx="14"/>
          </p:nvPr>
        </p:nvSpPr>
        <p:spPr>
          <a:xfrm>
            <a:off x="959005" y="3569688"/>
            <a:ext cx="2051825" cy="918165"/>
          </a:xfrm>
        </p:spPr>
        <p:txBody>
          <a:bodyPr/>
          <a:lstStyle/>
          <a:p>
            <a:r>
              <a:rPr lang="en-US" sz="1100" b="0" dirty="0"/>
              <a:t>Fundamental obligation for States Parties to pursue by </a:t>
            </a:r>
            <a:r>
              <a:rPr lang="en-US" sz="1100" b="0" u="sng" dirty="0"/>
              <a:t>all appropriate means, </a:t>
            </a:r>
            <a:r>
              <a:rPr lang="en-US" sz="1100" b="0" dirty="0"/>
              <a:t>a policy of eliminating all discrimination against women</a:t>
            </a:r>
            <a:endParaRPr lang="fr-FR" sz="1100" b="0" dirty="0"/>
          </a:p>
        </p:txBody>
      </p:sp>
      <p:sp>
        <p:nvSpPr>
          <p:cNvPr id="21" name="Espace réservé du texte 20">
            <a:extLst>
              <a:ext uri="{FF2B5EF4-FFF2-40B4-BE49-F238E27FC236}">
                <a16:creationId xmlns:a16="http://schemas.microsoft.com/office/drawing/2014/main" id="{BBD59856-CDE5-9648-B78D-76C65E3B9E1B}"/>
              </a:ext>
            </a:extLst>
          </p:cNvPr>
          <p:cNvSpPr>
            <a:spLocks noGrp="1"/>
          </p:cNvSpPr>
          <p:nvPr>
            <p:ph type="body" sz="quarter" idx="15"/>
          </p:nvPr>
        </p:nvSpPr>
        <p:spPr>
          <a:xfrm>
            <a:off x="3419061" y="3284669"/>
            <a:ext cx="2348537" cy="1247575"/>
          </a:xfrm>
        </p:spPr>
        <p:txBody>
          <a:bodyPr/>
          <a:lstStyle/>
          <a:p>
            <a:pPr algn="ctr"/>
            <a:r>
              <a:rPr lang="en-US" sz="1100" dirty="0">
                <a:latin typeface="Calibri"/>
                <a:cs typeface="Calibri"/>
              </a:rPr>
              <a:t>[…] integration of a gender perspective in budgetary decisions on policies and </a:t>
            </a:r>
            <a:r>
              <a:rPr lang="en-US" sz="1100" dirty="0" err="1">
                <a:latin typeface="Calibri"/>
                <a:cs typeface="Calibri"/>
              </a:rPr>
              <a:t>programmes</a:t>
            </a:r>
            <a:r>
              <a:rPr lang="en-US" sz="1100" dirty="0">
                <a:latin typeface="Calibri"/>
                <a:cs typeface="Calibri"/>
              </a:rPr>
              <a:t>, as well as the adequate financing of specific </a:t>
            </a:r>
            <a:r>
              <a:rPr lang="en-US" sz="1100" dirty="0" err="1">
                <a:latin typeface="Calibri"/>
                <a:cs typeface="Calibri"/>
              </a:rPr>
              <a:t>programmes</a:t>
            </a:r>
            <a:r>
              <a:rPr lang="en-US" sz="1100" dirty="0">
                <a:latin typeface="Calibri"/>
                <a:cs typeface="Calibri"/>
              </a:rPr>
              <a:t> for securing equality between women and men.</a:t>
            </a:r>
            <a:endParaRPr lang="fr-FR" sz="1100" dirty="0">
              <a:latin typeface="Calibri"/>
              <a:cs typeface="Calibri"/>
            </a:endParaRPr>
          </a:p>
        </p:txBody>
      </p:sp>
      <p:sp>
        <p:nvSpPr>
          <p:cNvPr id="10" name="Text Placeholder 9">
            <a:extLst>
              <a:ext uri="{FF2B5EF4-FFF2-40B4-BE49-F238E27FC236}">
                <a16:creationId xmlns:a16="http://schemas.microsoft.com/office/drawing/2014/main" id="{6F75FE4F-3F80-AF47-B923-3D173268A440}"/>
              </a:ext>
            </a:extLst>
          </p:cNvPr>
          <p:cNvSpPr>
            <a:spLocks noGrp="1"/>
          </p:cNvSpPr>
          <p:nvPr>
            <p:ph type="body" sz="quarter" idx="16"/>
          </p:nvPr>
        </p:nvSpPr>
        <p:spPr>
          <a:xfrm>
            <a:off x="3546087" y="2528352"/>
            <a:ext cx="2051825" cy="701676"/>
          </a:xfrm>
        </p:spPr>
        <p:txBody>
          <a:bodyPr/>
          <a:lstStyle/>
          <a:p>
            <a:pPr>
              <a:lnSpc>
                <a:spcPct val="120000"/>
              </a:lnSpc>
            </a:pPr>
            <a:r>
              <a:rPr lang="en-US" sz="1200" dirty="0"/>
              <a:t>Beijing Platform for Action, 1995 (4th World Conference on Women)</a:t>
            </a:r>
          </a:p>
        </p:txBody>
      </p:sp>
      <p:sp>
        <p:nvSpPr>
          <p:cNvPr id="6" name="Espace réservé du texte 5">
            <a:extLst>
              <a:ext uri="{FF2B5EF4-FFF2-40B4-BE49-F238E27FC236}">
                <a16:creationId xmlns:a16="http://schemas.microsoft.com/office/drawing/2014/main" id="{1761B905-C49A-BE42-8C50-3B453A8E026C}"/>
              </a:ext>
            </a:extLst>
          </p:cNvPr>
          <p:cNvSpPr>
            <a:spLocks noGrp="1"/>
          </p:cNvSpPr>
          <p:nvPr>
            <p:ph type="body" sz="quarter" idx="17"/>
          </p:nvPr>
        </p:nvSpPr>
        <p:spPr>
          <a:xfrm>
            <a:off x="6133172" y="3350235"/>
            <a:ext cx="2165439" cy="1395446"/>
          </a:xfrm>
        </p:spPr>
        <p:txBody>
          <a:bodyPr/>
          <a:lstStyle/>
          <a:p>
            <a:pPr>
              <a:lnSpc>
                <a:spcPct val="120000"/>
              </a:lnSpc>
            </a:pPr>
            <a:r>
              <a:rPr lang="en-US" sz="1100" b="0" dirty="0">
                <a:latin typeface="Calibri"/>
                <a:cs typeface="Calibri"/>
              </a:rPr>
              <a:t>Invites governments to monitor and report on international financial allocations for gender equality and women's empowerment</a:t>
            </a:r>
            <a:r>
              <a:rPr lang="fr-FR" sz="1100" b="0" dirty="0">
                <a:latin typeface="Calibri"/>
                <a:cs typeface="Calibri"/>
              </a:rPr>
              <a:t>.</a:t>
            </a:r>
          </a:p>
        </p:txBody>
      </p:sp>
      <p:sp>
        <p:nvSpPr>
          <p:cNvPr id="14" name="Text Placeholder 13">
            <a:extLst>
              <a:ext uri="{FF2B5EF4-FFF2-40B4-BE49-F238E27FC236}">
                <a16:creationId xmlns:a16="http://schemas.microsoft.com/office/drawing/2014/main" id="{96271F8F-9195-C34F-B8A8-07817CBED958}"/>
              </a:ext>
            </a:extLst>
          </p:cNvPr>
          <p:cNvSpPr>
            <a:spLocks noGrp="1"/>
          </p:cNvSpPr>
          <p:nvPr>
            <p:ph type="body" sz="quarter" idx="18"/>
          </p:nvPr>
        </p:nvSpPr>
        <p:spPr>
          <a:xfrm>
            <a:off x="6171097" y="2555538"/>
            <a:ext cx="2051825" cy="701676"/>
          </a:xfrm>
        </p:spPr>
        <p:txBody>
          <a:bodyPr/>
          <a:lstStyle/>
          <a:p>
            <a:pPr algn="ctr"/>
            <a:r>
              <a:rPr lang="en-US" sz="1200" b="1" dirty="0"/>
              <a:t>Addis Ababa Action Plan on Financing for Development, 2015</a:t>
            </a:r>
            <a:endParaRPr lang="en-US" dirty="0"/>
          </a:p>
        </p:txBody>
      </p:sp>
      <p:pic>
        <p:nvPicPr>
          <p:cNvPr id="7" name="Espace réservé pour une image  6">
            <a:extLst>
              <a:ext uri="{FF2B5EF4-FFF2-40B4-BE49-F238E27FC236}">
                <a16:creationId xmlns:a16="http://schemas.microsoft.com/office/drawing/2014/main" id="{65C677B3-F15F-0A44-9481-BEE17862D9E8}"/>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l="3846" r="3846"/>
          <a:stretch/>
        </p:blipFill>
        <p:spPr>
          <a:xfrm>
            <a:off x="1413251" y="1251565"/>
            <a:ext cx="1143000" cy="1143000"/>
          </a:xfrm>
        </p:spPr>
      </p:pic>
      <p:pic>
        <p:nvPicPr>
          <p:cNvPr id="22" name="Picture Placeholder 21">
            <a:extLst>
              <a:ext uri="{FF2B5EF4-FFF2-40B4-BE49-F238E27FC236}">
                <a16:creationId xmlns:a16="http://schemas.microsoft.com/office/drawing/2014/main" id="{8137564D-4366-8C44-8F0C-6E912C6C1E15}"/>
              </a:ext>
            </a:extLst>
          </p:cNvPr>
          <p:cNvPicPr>
            <a:picLocks noGrp="1" noChangeAspect="1"/>
          </p:cNvPicPr>
          <p:nvPr>
            <p:ph type="pic" sz="quarter" idx="20"/>
          </p:nvPr>
        </p:nvPicPr>
        <p:blipFill rotWithShape="1">
          <a:blip r:embed="rId4" cstate="email">
            <a:extLst>
              <a:ext uri="{28A0092B-C50C-407E-A947-70E740481C1C}">
                <a14:useLocalDpi xmlns:a14="http://schemas.microsoft.com/office/drawing/2010/main"/>
              </a:ext>
            </a:extLst>
          </a:blip>
          <a:srcRect/>
          <a:stretch/>
        </p:blipFill>
        <p:spPr>
          <a:xfrm>
            <a:off x="4011650" y="1251565"/>
            <a:ext cx="1143000" cy="1143000"/>
          </a:xfrm>
        </p:spPr>
      </p:pic>
      <p:pic>
        <p:nvPicPr>
          <p:cNvPr id="26" name="Picture Placeholder 25">
            <a:extLst>
              <a:ext uri="{FF2B5EF4-FFF2-40B4-BE49-F238E27FC236}">
                <a16:creationId xmlns:a16="http://schemas.microsoft.com/office/drawing/2014/main" id="{5AF849E0-11CC-934C-9866-F5BAAC6520DD}"/>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5655" r="5655"/>
          <a:stretch/>
        </p:blipFill>
        <p:spPr>
          <a:xfrm>
            <a:off x="6625510" y="1254296"/>
            <a:ext cx="1143000" cy="1143000"/>
          </a:xfrm>
        </p:spPr>
      </p:pic>
    </p:spTree>
    <p:extLst>
      <p:ext uri="{BB962C8B-B14F-4D97-AF65-F5344CB8AC3E}">
        <p14:creationId xmlns:p14="http://schemas.microsoft.com/office/powerpoint/2010/main" val="374734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5798DE-2D49-4A42-BC9E-8FDE1068EB3A}"/>
              </a:ext>
            </a:extLst>
          </p:cNvPr>
          <p:cNvSpPr>
            <a:spLocks noGrp="1"/>
          </p:cNvSpPr>
          <p:nvPr>
            <p:ph sz="half" idx="2"/>
          </p:nvPr>
        </p:nvSpPr>
        <p:spPr>
          <a:xfrm>
            <a:off x="5043754" y="1659573"/>
            <a:ext cx="3736758" cy="1456490"/>
          </a:xfrm>
        </p:spPr>
        <p:txBody>
          <a:bodyPr>
            <a:normAutofit/>
          </a:bodyPr>
          <a:lstStyle/>
          <a:p>
            <a:r>
              <a:rPr lang="en-US" dirty="0"/>
              <a:t>Indicator 5.c.1: Proportion of countries with systems to track and make public allocations for gender equality and women's empowerment.</a:t>
            </a:r>
            <a:endParaRPr lang="en-US" b="1" dirty="0"/>
          </a:p>
        </p:txBody>
      </p:sp>
      <p:sp>
        <p:nvSpPr>
          <p:cNvPr id="4" name="Text Placeholder 3">
            <a:extLst>
              <a:ext uri="{FF2B5EF4-FFF2-40B4-BE49-F238E27FC236}">
                <a16:creationId xmlns:a16="http://schemas.microsoft.com/office/drawing/2014/main" id="{60E100CC-C34F-4A4B-970E-14C8A76ED1BB}"/>
              </a:ext>
            </a:extLst>
          </p:cNvPr>
          <p:cNvSpPr>
            <a:spLocks noGrp="1"/>
          </p:cNvSpPr>
          <p:nvPr>
            <p:ph type="body" sz="quarter" idx="14"/>
          </p:nvPr>
        </p:nvSpPr>
        <p:spPr>
          <a:xfrm>
            <a:off x="5043754" y="4173262"/>
            <a:ext cx="3823409" cy="389356"/>
          </a:xfrm>
        </p:spPr>
        <p:txBody>
          <a:bodyPr>
            <a:normAutofit/>
          </a:bodyPr>
          <a:lstStyle/>
          <a:p>
            <a:r>
              <a:rPr lang="en-US" sz="1600" dirty="0">
                <a:solidFill>
                  <a:srgbClr val="000000"/>
                </a:solidFill>
                <a:latin typeface="Calibri"/>
                <a:ea typeface="Calibri"/>
                <a:cs typeface="Calibri"/>
                <a:sym typeface="Calibri"/>
              </a:rPr>
              <a:t>Agenda 2030 for Sustainable Development</a:t>
            </a:r>
            <a:endParaRPr lang="en-US" b="0" dirty="0"/>
          </a:p>
        </p:txBody>
      </p:sp>
      <p:pic>
        <p:nvPicPr>
          <p:cNvPr id="8" name="Picture Placeholder 7" descr="A close up of a logo&#10;&#10;Description automatically generated">
            <a:extLst>
              <a:ext uri="{FF2B5EF4-FFF2-40B4-BE49-F238E27FC236}">
                <a16:creationId xmlns:a16="http://schemas.microsoft.com/office/drawing/2014/main" id="{173A58BD-754F-BF47-891F-55759FA52C1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771787" y="853895"/>
            <a:ext cx="3120706" cy="3514045"/>
          </a:xfrm>
        </p:spPr>
      </p:pic>
    </p:spTree>
    <p:extLst>
      <p:ext uri="{BB962C8B-B14F-4D97-AF65-F5344CB8AC3E}">
        <p14:creationId xmlns:p14="http://schemas.microsoft.com/office/powerpoint/2010/main" val="258345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Line 3">
            <a:extLst>
              <a:ext uri="{FF2B5EF4-FFF2-40B4-BE49-F238E27FC236}">
                <a16:creationId xmlns:a16="http://schemas.microsoft.com/office/drawing/2014/main" id="{C26EB067-376D-4CCD-A5A4-BD962577C04B}"/>
              </a:ext>
            </a:extLst>
          </p:cNvPr>
          <p:cNvSpPr>
            <a:spLocks noChangeShapeType="1"/>
          </p:cNvSpPr>
          <p:nvPr/>
        </p:nvSpPr>
        <p:spPr bwMode="auto">
          <a:xfrm flipV="1">
            <a:off x="732633" y="2784338"/>
            <a:ext cx="7588408" cy="0"/>
          </a:xfrm>
          <a:prstGeom prst="line">
            <a:avLst/>
          </a:prstGeom>
          <a:ln w="19050">
            <a:headEnd/>
            <a:tailEnd/>
          </a:ln>
        </p:spPr>
        <p:style>
          <a:lnRef idx="1">
            <a:schemeClr val="dk1"/>
          </a:lnRef>
          <a:fillRef idx="0">
            <a:schemeClr val="dk1"/>
          </a:fillRef>
          <a:effectRef idx="0">
            <a:schemeClr val="dk1"/>
          </a:effectRef>
          <a:fontRef idx="minor">
            <a:schemeClr val="tx1"/>
          </a:fontRef>
        </p:style>
        <p:txBody>
          <a:bodyPr wrap="none" lIns="0" tIns="0" rIns="0" bIns="0" anchor="ctr"/>
          <a:lstStyle/>
          <a:p>
            <a:pPr defTabSz="686440">
              <a:defRPr/>
            </a:pPr>
            <a:endParaRPr lang="en-US" sz="976" b="1" kern="0">
              <a:solidFill>
                <a:srgbClr val="000000"/>
              </a:solidFill>
              <a:latin typeface="Calibri" panose="020F0502020204030204" pitchFamily="34" charset="0"/>
              <a:cs typeface="Calibri" panose="020F0502020204030204" pitchFamily="34" charset="0"/>
            </a:endParaRPr>
          </a:p>
        </p:txBody>
      </p:sp>
      <p:sp>
        <p:nvSpPr>
          <p:cNvPr id="40" name="Line 4">
            <a:extLst>
              <a:ext uri="{FF2B5EF4-FFF2-40B4-BE49-F238E27FC236}">
                <a16:creationId xmlns:a16="http://schemas.microsoft.com/office/drawing/2014/main" id="{5F91A3C1-E0CE-4B90-81E8-C69F90BB0358}"/>
              </a:ext>
            </a:extLst>
          </p:cNvPr>
          <p:cNvSpPr>
            <a:spLocks noChangeShapeType="1"/>
          </p:cNvSpPr>
          <p:nvPr/>
        </p:nvSpPr>
        <p:spPr bwMode="auto">
          <a:xfrm flipH="1">
            <a:off x="4113721" y="824106"/>
            <a:ext cx="1" cy="3937676"/>
          </a:xfrm>
          <a:prstGeom prst="line">
            <a:avLst/>
          </a:prstGeom>
          <a:ln w="19050">
            <a:headEnd/>
            <a:tailEnd/>
          </a:ln>
        </p:spPr>
        <p:style>
          <a:lnRef idx="1">
            <a:schemeClr val="dk1"/>
          </a:lnRef>
          <a:fillRef idx="0">
            <a:schemeClr val="dk1"/>
          </a:fillRef>
          <a:effectRef idx="0">
            <a:schemeClr val="dk1"/>
          </a:effectRef>
          <a:fontRef idx="minor">
            <a:schemeClr val="tx1"/>
          </a:fontRef>
        </p:style>
        <p:txBody>
          <a:bodyPr wrap="none" lIns="0" tIns="0" rIns="0" bIns="0" anchor="ctr"/>
          <a:lstStyle/>
          <a:p>
            <a:pPr defTabSz="686440">
              <a:defRPr/>
            </a:pPr>
            <a:endParaRPr lang="en-US" sz="976" b="1" kern="0">
              <a:solidFill>
                <a:srgbClr val="000000"/>
              </a:solidFill>
              <a:latin typeface="Calibri" panose="020F0502020204030204" pitchFamily="34" charset="0"/>
              <a:cs typeface="Calibri" panose="020F0502020204030204" pitchFamily="34" charset="0"/>
            </a:endParaRPr>
          </a:p>
        </p:txBody>
      </p:sp>
      <p:sp>
        <p:nvSpPr>
          <p:cNvPr id="41" name="AutoShape 5">
            <a:extLst>
              <a:ext uri="{FF2B5EF4-FFF2-40B4-BE49-F238E27FC236}">
                <a16:creationId xmlns:a16="http://schemas.microsoft.com/office/drawing/2014/main" id="{CB8DE301-1983-49AA-B90B-583D4430B430}"/>
              </a:ext>
            </a:extLst>
          </p:cNvPr>
          <p:cNvSpPr>
            <a:spLocks noChangeArrowheads="1"/>
          </p:cNvSpPr>
          <p:nvPr/>
        </p:nvSpPr>
        <p:spPr bwMode="auto">
          <a:xfrm>
            <a:off x="3385576" y="2264757"/>
            <a:ext cx="1456291" cy="1058751"/>
          </a:xfrm>
          <a:prstGeom prst="diamond">
            <a:avLst/>
          </a:prstGeom>
          <a:solidFill>
            <a:srgbClr val="0397D6"/>
          </a:solidFill>
          <a:ln w="19050">
            <a:solidFill>
              <a:srgbClr val="FFFFFF"/>
            </a:solidFill>
            <a:miter lim="800000"/>
            <a:headEnd/>
            <a:tailEnd/>
          </a:ln>
          <a:effectLst/>
        </p:spPr>
        <p:txBody>
          <a:bodyPr wrap="none" lIns="0" tIns="0" rIns="0" bIns="0" anchor="ctr"/>
          <a:lstStyle/>
          <a:p>
            <a:pPr algn="ctr" defTabSz="686440">
              <a:defRPr/>
            </a:pPr>
            <a:endParaRPr lang="fr-FR" sz="976" b="1" kern="0">
              <a:solidFill>
                <a:schemeClr val="bg1"/>
              </a:solidFill>
              <a:latin typeface="Calibri" panose="020F0502020204030204" pitchFamily="34" charset="0"/>
              <a:cs typeface="Calibri" panose="020F0502020204030204" pitchFamily="34" charset="0"/>
            </a:endParaRPr>
          </a:p>
        </p:txBody>
      </p:sp>
      <p:sp>
        <p:nvSpPr>
          <p:cNvPr id="22" name="Text12">
            <a:extLst>
              <a:ext uri="{FF2B5EF4-FFF2-40B4-BE49-F238E27FC236}">
                <a16:creationId xmlns:a16="http://schemas.microsoft.com/office/drawing/2014/main" id="{53289C6D-4594-4007-819A-3E37C2664B57}"/>
              </a:ext>
            </a:extLst>
          </p:cNvPr>
          <p:cNvSpPr>
            <a:spLocks noChangeArrowheads="1"/>
          </p:cNvSpPr>
          <p:nvPr/>
        </p:nvSpPr>
        <p:spPr bwMode="auto">
          <a:xfrm>
            <a:off x="4980958" y="3419920"/>
            <a:ext cx="3505241" cy="1292662"/>
          </a:xfrm>
          <a:prstGeom prst="rect">
            <a:avLst/>
          </a:prstGeom>
          <a:noFill/>
          <a:ln w="6350">
            <a:noFill/>
            <a:miter lim="800000"/>
            <a:headEnd/>
            <a:tailEnd/>
          </a:ln>
          <a:effectLst/>
        </p:spPr>
        <p:txBody>
          <a:bodyPr wrap="square" lIns="0" tIns="0" rIns="0" bIns="0">
            <a:spAutoFit/>
          </a:bodyPr>
          <a:lstStyle/>
          <a:p>
            <a:pPr marL="1191" lvl="1" defTabSz="247881">
              <a:defRPr/>
            </a:pPr>
            <a:r>
              <a:rPr lang="en-US" altLang="de-DE" sz="1050" b="1" kern="0" dirty="0">
                <a:solidFill>
                  <a:srgbClr val="000000"/>
                </a:solidFill>
                <a:latin typeface="Calibri" panose="020F0502020204030204" pitchFamily="34" charset="0"/>
                <a:cs typeface="Calibri" panose="020F0502020204030204" pitchFamily="34" charset="0"/>
              </a:rPr>
              <a:t>GRB harmonized and integrated within the overall budgetary process </a:t>
            </a:r>
          </a:p>
          <a:p>
            <a:pPr marL="172641" lvl="1" indent="-171450" defTabSz="247881">
              <a:buFont typeface="Arial" panose="020B0604020202020204" pitchFamily="34" charset="0"/>
              <a:buChar char="•"/>
              <a:defRPr/>
            </a:pPr>
            <a:r>
              <a:rPr lang="en-US" altLang="de-DE" sz="1050" kern="0" dirty="0">
                <a:solidFill>
                  <a:srgbClr val="000000"/>
                </a:solidFill>
                <a:latin typeface="Calibri" panose="020F0502020204030204" pitchFamily="34" charset="0"/>
                <a:cs typeface="Calibri" panose="020F0502020204030204" pitchFamily="34" charset="0"/>
              </a:rPr>
              <a:t>Programming tool: Performance Projects (with gender focus)</a:t>
            </a:r>
          </a:p>
          <a:p>
            <a:pPr marL="172641" lvl="1" indent="-171450" defTabSz="247881">
              <a:buFont typeface="Arial" panose="020B0604020202020204" pitchFamily="34" charset="0"/>
              <a:buChar char="•"/>
              <a:defRPr/>
            </a:pPr>
            <a:r>
              <a:rPr lang="en-US" altLang="de-DE" sz="1050" kern="0" dirty="0">
                <a:solidFill>
                  <a:srgbClr val="000000"/>
                </a:solidFill>
                <a:latin typeface="Calibri" panose="020F0502020204030204" pitchFamily="34" charset="0"/>
                <a:cs typeface="Calibri" panose="020F0502020204030204" pitchFamily="34" charset="0"/>
              </a:rPr>
              <a:t>Monitoring tool: Performance Report including actual program achievements</a:t>
            </a:r>
          </a:p>
          <a:p>
            <a:pPr marL="172641" lvl="1" indent="-171450" defTabSz="247881">
              <a:buFont typeface="Arial" panose="020B0604020202020204" pitchFamily="34" charset="0"/>
              <a:buChar char="•"/>
              <a:defRPr/>
            </a:pPr>
            <a:r>
              <a:rPr lang="en-US" altLang="de-DE" sz="1050" kern="0" dirty="0">
                <a:solidFill>
                  <a:srgbClr val="000000"/>
                </a:solidFill>
                <a:latin typeface="Calibri" panose="020F0502020204030204" pitchFamily="34" charset="0"/>
                <a:cs typeface="Calibri" panose="020F0502020204030204" pitchFamily="34" charset="0"/>
              </a:rPr>
              <a:t>Evaluation tool: Results-based budgeting report with a gender focus to analyze the impact of gender-sensitive programs</a:t>
            </a:r>
            <a:endParaRPr lang="fr-FR" altLang="de-DE" sz="1050" kern="0" dirty="0">
              <a:solidFill>
                <a:srgbClr val="000000"/>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89A1A34C-9933-43E0-9DE2-01D39040EED9}"/>
              </a:ext>
            </a:extLst>
          </p:cNvPr>
          <p:cNvSpPr>
            <a:spLocks noGrp="1"/>
          </p:cNvSpPr>
          <p:nvPr>
            <p:ph type="title"/>
          </p:nvPr>
        </p:nvSpPr>
        <p:spPr>
          <a:xfrm>
            <a:off x="628650" y="274099"/>
            <a:ext cx="7886700" cy="550006"/>
          </a:xfrm>
        </p:spPr>
        <p:txBody>
          <a:bodyPr/>
          <a:lstStyle/>
          <a:p>
            <a:r>
              <a:rPr lang="en-US" sz="2102" dirty="0"/>
              <a:t>T</a:t>
            </a:r>
            <a:r>
              <a:rPr lang="fr-FR" sz="2102" dirty="0" err="1"/>
              <a:t>he</a:t>
            </a:r>
            <a:r>
              <a:rPr lang="fr-FR" sz="2102" dirty="0"/>
              <a:t> </a:t>
            </a:r>
            <a:r>
              <a:rPr lang="fr-FR" sz="2102" dirty="0" err="1"/>
              <a:t>moroccan</a:t>
            </a:r>
            <a:r>
              <a:rPr lang="fr-FR" sz="2102" dirty="0"/>
              <a:t> </a:t>
            </a:r>
            <a:r>
              <a:rPr lang="fr-FR" sz="2102" dirty="0" err="1"/>
              <a:t>grb</a:t>
            </a:r>
            <a:r>
              <a:rPr lang="fr-FR" sz="2102" dirty="0"/>
              <a:t> model : 4 </a:t>
            </a:r>
            <a:r>
              <a:rPr lang="fr-FR" sz="2102" dirty="0" err="1"/>
              <a:t>pillars</a:t>
            </a:r>
            <a:endParaRPr lang="fr-FR" sz="2102" dirty="0"/>
          </a:p>
        </p:txBody>
      </p:sp>
      <p:sp>
        <p:nvSpPr>
          <p:cNvPr id="42" name="Text12">
            <a:extLst>
              <a:ext uri="{FF2B5EF4-FFF2-40B4-BE49-F238E27FC236}">
                <a16:creationId xmlns:a16="http://schemas.microsoft.com/office/drawing/2014/main" id="{0F249041-8632-4B30-9522-B65C07F10263}"/>
              </a:ext>
            </a:extLst>
          </p:cNvPr>
          <p:cNvSpPr>
            <a:spLocks noChangeArrowheads="1"/>
          </p:cNvSpPr>
          <p:nvPr/>
        </p:nvSpPr>
        <p:spPr bwMode="auto">
          <a:xfrm>
            <a:off x="3671008" y="2609467"/>
            <a:ext cx="885428" cy="430887"/>
          </a:xfrm>
          <a:prstGeom prst="rect">
            <a:avLst/>
          </a:prstGeom>
          <a:noFill/>
          <a:ln w="6350">
            <a:noFill/>
            <a:miter lim="800000"/>
            <a:headEnd/>
            <a:tailEnd/>
          </a:ln>
          <a:effectLst/>
        </p:spPr>
        <p:txBody>
          <a:bodyPr wrap="square" lIns="0" tIns="0" rIns="0" bIns="0">
            <a:spAutoFit/>
          </a:bodyPr>
          <a:lstStyle/>
          <a:p>
            <a:pPr algn="ctr" defTabSz="686440">
              <a:defRPr/>
            </a:pPr>
            <a:r>
              <a:rPr lang="en-US" altLang="de-DE" sz="1400" b="1" dirty="0">
                <a:solidFill>
                  <a:schemeClr val="bg1"/>
                </a:solidFill>
                <a:ea typeface="+mj-ea"/>
                <a:cs typeface="+mj-cs"/>
              </a:rPr>
              <a:t>G</a:t>
            </a:r>
            <a:r>
              <a:rPr lang="fr-FR" altLang="de-DE" sz="1400" b="1" dirty="0">
                <a:solidFill>
                  <a:schemeClr val="bg1"/>
                </a:solidFill>
                <a:ea typeface="+mj-ea"/>
                <a:cs typeface="+mj-cs"/>
              </a:rPr>
              <a:t>RB </a:t>
            </a:r>
          </a:p>
          <a:p>
            <a:pPr algn="ctr" defTabSz="686440">
              <a:defRPr/>
            </a:pPr>
            <a:r>
              <a:rPr lang="fr-FR" altLang="de-DE" sz="1400" b="1" dirty="0">
                <a:solidFill>
                  <a:schemeClr val="bg1"/>
                </a:solidFill>
                <a:ea typeface="+mj-ea"/>
                <a:cs typeface="+mj-cs"/>
              </a:rPr>
              <a:t>4 PILLARS</a:t>
            </a:r>
          </a:p>
        </p:txBody>
      </p:sp>
      <p:sp>
        <p:nvSpPr>
          <p:cNvPr id="43" name="Rectangle 7">
            <a:extLst>
              <a:ext uri="{FF2B5EF4-FFF2-40B4-BE49-F238E27FC236}">
                <a16:creationId xmlns:a16="http://schemas.microsoft.com/office/drawing/2014/main" id="{91EA72C8-3A56-4617-9C0F-611BD2CB0BE5}"/>
              </a:ext>
            </a:extLst>
          </p:cNvPr>
          <p:cNvSpPr>
            <a:spLocks noChangeArrowheads="1"/>
          </p:cNvSpPr>
          <p:nvPr/>
        </p:nvSpPr>
        <p:spPr bwMode="auto">
          <a:xfrm>
            <a:off x="732632" y="1050307"/>
            <a:ext cx="178759" cy="178759"/>
          </a:xfrm>
          <a:prstGeom prst="rect">
            <a:avLst/>
          </a:prstGeom>
          <a:solidFill>
            <a:srgbClr val="0397D6"/>
          </a:solidFill>
          <a:ln w="9525">
            <a:solidFill>
              <a:srgbClr val="0397D6"/>
            </a:solidFill>
            <a:miter lim="800000"/>
            <a:headEnd/>
            <a:tailEnd/>
          </a:ln>
          <a:effectLst/>
        </p:spPr>
        <p:txBody>
          <a:bodyPr wrap="none" lIns="0" tIns="0" rIns="0" bIns="0" anchor="ctr"/>
          <a:lstStyle/>
          <a:p>
            <a:pPr algn="ctr" defTabSz="686440">
              <a:defRPr/>
            </a:pPr>
            <a:r>
              <a:rPr kumimoji="1" lang="fr-FR" sz="976" b="1" kern="0" dirty="0">
                <a:solidFill>
                  <a:srgbClr val="FFFFFF"/>
                </a:solidFill>
                <a:latin typeface="Calibri" panose="020F0502020204030204" pitchFamily="34" charset="0"/>
                <a:cs typeface="Calibri" panose="020F0502020204030204" pitchFamily="34" charset="0"/>
              </a:rPr>
              <a:t>1</a:t>
            </a:r>
          </a:p>
        </p:txBody>
      </p:sp>
      <p:sp>
        <p:nvSpPr>
          <p:cNvPr id="44" name="Text12">
            <a:extLst>
              <a:ext uri="{FF2B5EF4-FFF2-40B4-BE49-F238E27FC236}">
                <a16:creationId xmlns:a16="http://schemas.microsoft.com/office/drawing/2014/main" id="{AE4B8B84-56AE-4C8F-9932-979E9BFE3187}"/>
              </a:ext>
            </a:extLst>
          </p:cNvPr>
          <p:cNvSpPr>
            <a:spLocks noChangeArrowheads="1"/>
          </p:cNvSpPr>
          <p:nvPr/>
        </p:nvSpPr>
        <p:spPr bwMode="auto">
          <a:xfrm>
            <a:off x="1141909" y="1066163"/>
            <a:ext cx="1397104" cy="184666"/>
          </a:xfrm>
          <a:prstGeom prst="rect">
            <a:avLst/>
          </a:prstGeom>
          <a:noFill/>
          <a:ln w="6350">
            <a:noFill/>
            <a:miter lim="800000"/>
            <a:headEnd/>
            <a:tailEnd/>
          </a:ln>
          <a:effectLst/>
        </p:spPr>
        <p:txBody>
          <a:bodyPr wrap="square" lIns="0" tIns="0" rIns="0" bIns="0">
            <a:spAutoFit/>
          </a:bodyPr>
          <a:lstStyle/>
          <a:p>
            <a:pPr defTabSz="686440">
              <a:defRPr/>
            </a:pPr>
            <a:r>
              <a:rPr lang="fr-FR" altLang="de-DE" sz="1200" b="1" kern="0" dirty="0">
                <a:solidFill>
                  <a:srgbClr val="000000"/>
                </a:solidFill>
                <a:latin typeface="Calibri" panose="020F0502020204030204" pitchFamily="34" charset="0"/>
                <a:cs typeface="Calibri" panose="020F0502020204030204" pitchFamily="34" charset="0"/>
              </a:rPr>
              <a:t>LEGAL FRAMEWORK</a:t>
            </a:r>
            <a:endParaRPr lang="fr-FR" altLang="de-DE" sz="1200" kern="0" dirty="0">
              <a:solidFill>
                <a:srgbClr val="000000"/>
              </a:solidFill>
              <a:latin typeface="Calibri" panose="020F0502020204030204" pitchFamily="34" charset="0"/>
              <a:cs typeface="Calibri" panose="020F0502020204030204" pitchFamily="34" charset="0"/>
            </a:endParaRPr>
          </a:p>
        </p:txBody>
      </p:sp>
      <p:sp>
        <p:nvSpPr>
          <p:cNvPr id="45" name="Text12">
            <a:extLst>
              <a:ext uri="{FF2B5EF4-FFF2-40B4-BE49-F238E27FC236}">
                <a16:creationId xmlns:a16="http://schemas.microsoft.com/office/drawing/2014/main" id="{4C38F860-A8AE-46E6-AFBB-BDBC5D0C2F55}"/>
              </a:ext>
            </a:extLst>
          </p:cNvPr>
          <p:cNvSpPr>
            <a:spLocks noChangeArrowheads="1"/>
          </p:cNvSpPr>
          <p:nvPr/>
        </p:nvSpPr>
        <p:spPr bwMode="auto">
          <a:xfrm>
            <a:off x="914022" y="1355162"/>
            <a:ext cx="2676615" cy="1187633"/>
          </a:xfrm>
          <a:prstGeom prst="rect">
            <a:avLst/>
          </a:prstGeom>
          <a:noFill/>
          <a:ln w="6350">
            <a:noFill/>
            <a:miter lim="800000"/>
            <a:headEnd/>
            <a:tailEnd/>
          </a:ln>
          <a:effectLst/>
        </p:spPr>
        <p:txBody>
          <a:bodyPr wrap="square" lIns="0" tIns="0" rIns="0" bIns="0">
            <a:spAutoFit/>
          </a:bodyPr>
          <a:lstStyle/>
          <a:p>
            <a:pPr marL="126324" lvl="1" indent="-125133" defTabSz="247881">
              <a:spcBef>
                <a:spcPct val="35000"/>
              </a:spcBef>
              <a:buFontTx/>
              <a:buChar char="•"/>
              <a:defRPr/>
            </a:pPr>
            <a:r>
              <a:rPr lang="en-US" altLang="de-DE" sz="1050" b="1" kern="0" dirty="0">
                <a:solidFill>
                  <a:srgbClr val="000000"/>
                </a:solidFill>
                <a:latin typeface="Calibri" panose="020F0502020204030204" pitchFamily="34" charset="0"/>
                <a:cs typeface="Calibri" panose="020F0502020204030204" pitchFamily="34" charset="0"/>
              </a:rPr>
              <a:t>Gender equality legal reforms: </a:t>
            </a:r>
            <a:r>
              <a:rPr lang="en-US" altLang="de-DE" sz="1050" kern="0" dirty="0">
                <a:solidFill>
                  <a:srgbClr val="000000"/>
                </a:solidFill>
                <a:latin typeface="Calibri" panose="020F0502020204030204" pitchFamily="34" charset="0"/>
                <a:cs typeface="Calibri" panose="020F0502020204030204" pitchFamily="34" charset="0"/>
              </a:rPr>
              <a:t>Constitution 2011, Family Code 2004, reform of the Labor Code and Criminal Code, Nationality Code and Law 103-13 on fighting violence against women. </a:t>
            </a:r>
          </a:p>
          <a:p>
            <a:pPr marL="126324" lvl="1" indent="-125133" defTabSz="247881">
              <a:spcBef>
                <a:spcPct val="35000"/>
              </a:spcBef>
              <a:buFontTx/>
              <a:buChar char="•"/>
              <a:defRPr/>
            </a:pPr>
            <a:r>
              <a:rPr lang="en-US" altLang="de-DE" sz="1050" b="1" kern="0" dirty="0">
                <a:solidFill>
                  <a:srgbClr val="000000"/>
                </a:solidFill>
                <a:latin typeface="Calibri" panose="020F0502020204030204" pitchFamily="34" charset="0"/>
                <a:cs typeface="Calibri" panose="020F0502020204030204" pitchFamily="34" charset="0"/>
              </a:rPr>
              <a:t>Organic Finance Law, 2015 : </a:t>
            </a:r>
            <a:r>
              <a:rPr lang="en-US" altLang="de-DE" sz="1050" kern="0" dirty="0">
                <a:solidFill>
                  <a:srgbClr val="000000"/>
                </a:solidFill>
                <a:latin typeface="Calibri" panose="020F0502020204030204" pitchFamily="34" charset="0"/>
                <a:cs typeface="Calibri" panose="020F0502020204030204" pitchFamily="34" charset="0"/>
              </a:rPr>
              <a:t>linking public spending to (gender equality) results</a:t>
            </a:r>
            <a:endParaRPr lang="fr-FR" altLang="de-DE" sz="1050" kern="0" baseline="30000" dirty="0">
              <a:solidFill>
                <a:srgbClr val="000000"/>
              </a:solidFill>
              <a:latin typeface="Calibri" panose="020F0502020204030204" pitchFamily="34" charset="0"/>
              <a:cs typeface="Calibri" panose="020F0502020204030204" pitchFamily="34" charset="0"/>
            </a:endParaRPr>
          </a:p>
        </p:txBody>
      </p:sp>
      <p:grpSp>
        <p:nvGrpSpPr>
          <p:cNvPr id="46" name="Group 12">
            <a:extLst>
              <a:ext uri="{FF2B5EF4-FFF2-40B4-BE49-F238E27FC236}">
                <a16:creationId xmlns:a16="http://schemas.microsoft.com/office/drawing/2014/main" id="{D1F2B7ED-C725-46A1-96A9-8099ED7AE626}"/>
              </a:ext>
            </a:extLst>
          </p:cNvPr>
          <p:cNvGrpSpPr>
            <a:grpSpLocks/>
          </p:cNvGrpSpPr>
          <p:nvPr/>
        </p:nvGrpSpPr>
        <p:grpSpPr bwMode="auto">
          <a:xfrm>
            <a:off x="4593002" y="1049907"/>
            <a:ext cx="3482235" cy="201401"/>
            <a:chOff x="3192" y="1053"/>
            <a:chExt cx="2922" cy="169"/>
          </a:xfrm>
          <a:solidFill>
            <a:srgbClr val="0397D6"/>
          </a:solidFill>
        </p:grpSpPr>
        <p:sp>
          <p:nvSpPr>
            <p:cNvPr id="47" name="Rectangle 13">
              <a:extLst>
                <a:ext uri="{FF2B5EF4-FFF2-40B4-BE49-F238E27FC236}">
                  <a16:creationId xmlns:a16="http://schemas.microsoft.com/office/drawing/2014/main" id="{1B06B2A7-3356-4FA9-A6E6-9A1D49A4FC76}"/>
                </a:ext>
              </a:extLst>
            </p:cNvPr>
            <p:cNvSpPr>
              <a:spLocks noChangeArrowheads="1"/>
            </p:cNvSpPr>
            <p:nvPr/>
          </p:nvSpPr>
          <p:spPr bwMode="auto">
            <a:xfrm>
              <a:off x="3192" y="1053"/>
              <a:ext cx="150" cy="150"/>
            </a:xfrm>
            <a:prstGeom prst="rect">
              <a:avLst/>
            </a:prstGeom>
            <a:grpFill/>
            <a:ln w="9525">
              <a:solidFill>
                <a:srgbClr val="0397D6"/>
              </a:solidFill>
              <a:miter lim="800000"/>
              <a:headEnd/>
              <a:tailEnd/>
            </a:ln>
            <a:effectLst/>
          </p:spPr>
          <p:txBody>
            <a:bodyPr wrap="none" lIns="0" tIns="0" rIns="0" bIns="0" anchor="ctr"/>
            <a:lstStyle/>
            <a:p>
              <a:pPr algn="ctr" defTabSz="686440">
                <a:defRPr/>
              </a:pPr>
              <a:r>
                <a:rPr kumimoji="1" lang="de-DE" sz="976" b="1" kern="0">
                  <a:solidFill>
                    <a:srgbClr val="FFFFFF"/>
                  </a:solidFill>
                  <a:latin typeface="Calibri" panose="020F0502020204030204" pitchFamily="34" charset="0"/>
                  <a:cs typeface="Calibri" panose="020F0502020204030204" pitchFamily="34" charset="0"/>
                </a:rPr>
                <a:t>2</a:t>
              </a:r>
            </a:p>
          </p:txBody>
        </p:sp>
        <p:sp>
          <p:nvSpPr>
            <p:cNvPr id="48" name="Text12">
              <a:extLst>
                <a:ext uri="{FF2B5EF4-FFF2-40B4-BE49-F238E27FC236}">
                  <a16:creationId xmlns:a16="http://schemas.microsoft.com/office/drawing/2014/main" id="{DEDE1512-50F8-4FBD-A9F5-E261FC9B1EC3}"/>
                </a:ext>
              </a:extLst>
            </p:cNvPr>
            <p:cNvSpPr>
              <a:spLocks noChangeArrowheads="1"/>
            </p:cNvSpPr>
            <p:nvPr/>
          </p:nvSpPr>
          <p:spPr bwMode="auto">
            <a:xfrm>
              <a:off x="3542" y="1067"/>
              <a:ext cx="2572" cy="155"/>
            </a:xfrm>
            <a:prstGeom prst="rect">
              <a:avLst/>
            </a:prstGeom>
            <a:noFill/>
            <a:ln w="6350">
              <a:noFill/>
              <a:miter lim="800000"/>
              <a:headEnd/>
              <a:tailEnd/>
            </a:ln>
            <a:effectLst/>
          </p:spPr>
          <p:txBody>
            <a:bodyPr wrap="none" lIns="0" tIns="0" rIns="0" bIns="0">
              <a:spAutoFit/>
            </a:bodyPr>
            <a:lstStyle/>
            <a:p>
              <a:pPr defTabSz="686440">
                <a:defRPr/>
              </a:pPr>
              <a:r>
                <a:rPr lang="en-US" altLang="de-DE" sz="1200" b="1" kern="0" dirty="0">
                  <a:solidFill>
                    <a:srgbClr val="000000"/>
                  </a:solidFill>
                  <a:latin typeface="Calibri" panose="020F0502020204030204" pitchFamily="34" charset="0"/>
                  <a:cs typeface="Calibri" panose="020F0502020204030204" pitchFamily="34" charset="0"/>
                </a:rPr>
                <a:t>GENDER-SENSITIVE STRATEGIES AND POLICIES</a:t>
              </a:r>
              <a:endParaRPr lang="fr-FR" altLang="de-DE" sz="1100" kern="0" dirty="0">
                <a:solidFill>
                  <a:srgbClr val="000000"/>
                </a:solidFill>
                <a:latin typeface="Calibri" panose="020F0502020204030204" pitchFamily="34" charset="0"/>
                <a:cs typeface="Calibri" panose="020F0502020204030204" pitchFamily="34" charset="0"/>
              </a:endParaRPr>
            </a:p>
          </p:txBody>
        </p:sp>
      </p:grpSp>
      <p:sp>
        <p:nvSpPr>
          <p:cNvPr id="49" name="Text12">
            <a:extLst>
              <a:ext uri="{FF2B5EF4-FFF2-40B4-BE49-F238E27FC236}">
                <a16:creationId xmlns:a16="http://schemas.microsoft.com/office/drawing/2014/main" id="{ACFF499A-A441-4FE9-9C3C-C729547F9582}"/>
              </a:ext>
            </a:extLst>
          </p:cNvPr>
          <p:cNvSpPr>
            <a:spLocks noChangeArrowheads="1"/>
          </p:cNvSpPr>
          <p:nvPr/>
        </p:nvSpPr>
        <p:spPr bwMode="auto">
          <a:xfrm>
            <a:off x="5010105" y="1391465"/>
            <a:ext cx="3505245" cy="977575"/>
          </a:xfrm>
          <a:prstGeom prst="rect">
            <a:avLst/>
          </a:prstGeom>
          <a:noFill/>
          <a:ln w="6350">
            <a:noFill/>
            <a:miter lim="800000"/>
            <a:headEnd/>
            <a:tailEnd/>
          </a:ln>
          <a:effectLst/>
        </p:spPr>
        <p:txBody>
          <a:bodyPr wrap="square" lIns="0" tIns="0" rIns="0" bIns="0">
            <a:spAutoFit/>
          </a:bodyPr>
          <a:lstStyle/>
          <a:p>
            <a:pPr marL="1191" lvl="1" defTabSz="247881">
              <a:spcBef>
                <a:spcPct val="35000"/>
              </a:spcBef>
              <a:defRPr/>
            </a:pPr>
            <a:r>
              <a:rPr lang="en-US" altLang="de-DE" sz="1050" b="1" kern="0" dirty="0">
                <a:solidFill>
                  <a:srgbClr val="000000"/>
                </a:solidFill>
                <a:latin typeface="Calibri" panose="020F0502020204030204" pitchFamily="34" charset="0"/>
                <a:cs typeface="Calibri" panose="020F0502020204030204" pitchFamily="34" charset="0"/>
              </a:rPr>
              <a:t>Public policies aimed at gender equality</a:t>
            </a:r>
          </a:p>
          <a:p>
            <a:pPr marL="172641" lvl="1" indent="-171450" defTabSz="247881">
              <a:spcBef>
                <a:spcPct val="35000"/>
              </a:spcBef>
              <a:buFont typeface="Arial" panose="020B0604020202020204" pitchFamily="34" charset="0"/>
              <a:buChar char="•"/>
              <a:defRPr/>
            </a:pPr>
            <a:r>
              <a:rPr lang="en-US" altLang="de-DE" sz="1050" kern="0" dirty="0">
                <a:solidFill>
                  <a:srgbClr val="000000"/>
                </a:solidFill>
                <a:latin typeface="Calibri" panose="020F0502020204030204" pitchFamily="34" charset="0"/>
                <a:cs typeface="Calibri" panose="020F0502020204030204" pitchFamily="34" charset="0"/>
              </a:rPr>
              <a:t>National Governmental Plan for Equality (PGE I, II and III)</a:t>
            </a:r>
          </a:p>
          <a:p>
            <a:pPr marL="172641" lvl="1" indent="-171450" defTabSz="247881">
              <a:spcBef>
                <a:spcPct val="35000"/>
              </a:spcBef>
              <a:buFont typeface="Arial" panose="020B0604020202020204" pitchFamily="34" charset="0"/>
              <a:buChar char="•"/>
              <a:defRPr/>
            </a:pPr>
            <a:r>
              <a:rPr lang="en-US" altLang="de-DE" sz="1050" kern="0" dirty="0">
                <a:solidFill>
                  <a:srgbClr val="000000"/>
                </a:solidFill>
                <a:latin typeface="Calibri" panose="020F0502020204030204" pitchFamily="34" charset="0"/>
                <a:cs typeface="Calibri" panose="020F0502020204030204" pitchFamily="34" charset="0"/>
              </a:rPr>
              <a:t>National Program for Women's Economic Empowerment and Leadership: </a:t>
            </a:r>
            <a:r>
              <a:rPr lang="en-US" altLang="de-DE" sz="1050" kern="0" dirty="0" err="1">
                <a:solidFill>
                  <a:srgbClr val="000000"/>
                </a:solidFill>
                <a:latin typeface="Calibri" panose="020F0502020204030204" pitchFamily="34" charset="0"/>
                <a:cs typeface="Calibri" panose="020F0502020204030204" pitchFamily="34" charset="0"/>
              </a:rPr>
              <a:t>Attamkine</a:t>
            </a:r>
            <a:r>
              <a:rPr lang="en-US" altLang="de-DE" sz="1050" kern="0" dirty="0">
                <a:solidFill>
                  <a:srgbClr val="000000"/>
                </a:solidFill>
                <a:latin typeface="Calibri" panose="020F0502020204030204" pitchFamily="34" charset="0"/>
                <a:cs typeface="Calibri" panose="020F0502020204030204" pitchFamily="34" charset="0"/>
              </a:rPr>
              <a:t> </a:t>
            </a:r>
            <a:r>
              <a:rPr lang="en-US" altLang="de-DE" sz="1050" kern="0" dirty="0" err="1">
                <a:solidFill>
                  <a:srgbClr val="000000"/>
                </a:solidFill>
                <a:latin typeface="Calibri" panose="020F0502020204030204" pitchFamily="34" charset="0"/>
                <a:cs typeface="Calibri" panose="020F0502020204030204" pitchFamily="34" charset="0"/>
              </a:rPr>
              <a:t>wa</a:t>
            </a:r>
            <a:r>
              <a:rPr lang="en-US" altLang="de-DE" sz="1050" kern="0" dirty="0">
                <a:solidFill>
                  <a:srgbClr val="000000"/>
                </a:solidFill>
                <a:latin typeface="Calibri" panose="020F0502020204030204" pitchFamily="34" charset="0"/>
                <a:cs typeface="Calibri" panose="020F0502020204030204" pitchFamily="34" charset="0"/>
              </a:rPr>
              <a:t> </a:t>
            </a:r>
            <a:r>
              <a:rPr lang="en-US" altLang="de-DE" sz="1050" kern="0" dirty="0" err="1">
                <a:solidFill>
                  <a:srgbClr val="000000"/>
                </a:solidFill>
                <a:latin typeface="Calibri" panose="020F0502020204030204" pitchFamily="34" charset="0"/>
                <a:cs typeface="Calibri" panose="020F0502020204030204" pitchFamily="34" charset="0"/>
              </a:rPr>
              <a:t>Arriyada</a:t>
            </a:r>
            <a:endParaRPr lang="en-US" altLang="de-DE" sz="1050" kern="0" dirty="0">
              <a:solidFill>
                <a:srgbClr val="000000"/>
              </a:solidFill>
              <a:latin typeface="Calibri" panose="020F0502020204030204" pitchFamily="34" charset="0"/>
              <a:cs typeface="Calibri" panose="020F0502020204030204" pitchFamily="34" charset="0"/>
            </a:endParaRPr>
          </a:p>
          <a:p>
            <a:pPr marL="172641" lvl="1" indent="-171450" defTabSz="247881">
              <a:spcBef>
                <a:spcPct val="35000"/>
              </a:spcBef>
              <a:buFont typeface="Arial" panose="020B0604020202020204" pitchFamily="34" charset="0"/>
              <a:buChar char="•"/>
              <a:defRPr/>
            </a:pPr>
            <a:r>
              <a:rPr lang="en-US" altLang="de-DE" sz="1050" kern="0" dirty="0">
                <a:solidFill>
                  <a:srgbClr val="000000"/>
                </a:solidFill>
                <a:latin typeface="Calibri" panose="020F0502020204030204" pitchFamily="34" charset="0"/>
                <a:cs typeface="Calibri" panose="020F0502020204030204" pitchFamily="34" charset="0"/>
              </a:rPr>
              <a:t>National strategy to combat violence against women</a:t>
            </a:r>
            <a:endParaRPr lang="fr-FR" altLang="de-DE" sz="1050" kern="0" dirty="0">
              <a:solidFill>
                <a:srgbClr val="000000"/>
              </a:solidFill>
              <a:latin typeface="Calibri" panose="020F0502020204030204" pitchFamily="34" charset="0"/>
              <a:cs typeface="Calibri" panose="020F0502020204030204" pitchFamily="34" charset="0"/>
            </a:endParaRPr>
          </a:p>
        </p:txBody>
      </p:sp>
      <p:sp>
        <p:nvSpPr>
          <p:cNvPr id="50" name="Rectangle 17">
            <a:extLst>
              <a:ext uri="{FF2B5EF4-FFF2-40B4-BE49-F238E27FC236}">
                <a16:creationId xmlns:a16="http://schemas.microsoft.com/office/drawing/2014/main" id="{C83BC06B-D419-450C-AFD5-9EE36BCFBF03}"/>
              </a:ext>
            </a:extLst>
          </p:cNvPr>
          <p:cNvSpPr>
            <a:spLocks noChangeArrowheads="1"/>
          </p:cNvSpPr>
          <p:nvPr/>
        </p:nvSpPr>
        <p:spPr bwMode="auto">
          <a:xfrm>
            <a:off x="721183" y="3060526"/>
            <a:ext cx="178759" cy="178759"/>
          </a:xfrm>
          <a:prstGeom prst="rect">
            <a:avLst/>
          </a:prstGeom>
          <a:solidFill>
            <a:srgbClr val="0397D6"/>
          </a:solidFill>
          <a:ln w="9525">
            <a:solidFill>
              <a:srgbClr val="0397D6"/>
            </a:solidFill>
            <a:miter lim="800000"/>
            <a:headEnd/>
            <a:tailEnd/>
          </a:ln>
          <a:effectLst/>
        </p:spPr>
        <p:txBody>
          <a:bodyPr wrap="none" lIns="0" tIns="0" rIns="0" bIns="0" anchor="ctr"/>
          <a:lstStyle/>
          <a:p>
            <a:pPr algn="ctr" defTabSz="686440">
              <a:defRPr/>
            </a:pPr>
            <a:r>
              <a:rPr kumimoji="1" lang="fr-FR" sz="976" b="1" kern="0" dirty="0">
                <a:solidFill>
                  <a:srgbClr val="FFFFFF"/>
                </a:solidFill>
                <a:latin typeface="Calibri" panose="020F0502020204030204" pitchFamily="34" charset="0"/>
                <a:cs typeface="Calibri" panose="020F0502020204030204" pitchFamily="34" charset="0"/>
              </a:rPr>
              <a:t>3</a:t>
            </a:r>
          </a:p>
        </p:txBody>
      </p:sp>
      <p:sp>
        <p:nvSpPr>
          <p:cNvPr id="51" name="Text12">
            <a:extLst>
              <a:ext uri="{FF2B5EF4-FFF2-40B4-BE49-F238E27FC236}">
                <a16:creationId xmlns:a16="http://schemas.microsoft.com/office/drawing/2014/main" id="{34D95F47-A2CA-43CA-875D-3BF303811229}"/>
              </a:ext>
            </a:extLst>
          </p:cNvPr>
          <p:cNvSpPr>
            <a:spLocks noChangeArrowheads="1"/>
          </p:cNvSpPr>
          <p:nvPr/>
        </p:nvSpPr>
        <p:spPr bwMode="auto">
          <a:xfrm>
            <a:off x="1178644" y="3068773"/>
            <a:ext cx="2271456" cy="184666"/>
          </a:xfrm>
          <a:prstGeom prst="rect">
            <a:avLst/>
          </a:prstGeom>
          <a:noFill/>
          <a:ln w="6350">
            <a:noFill/>
            <a:miter lim="800000"/>
            <a:headEnd/>
            <a:tailEnd/>
          </a:ln>
          <a:effectLst/>
        </p:spPr>
        <p:txBody>
          <a:bodyPr wrap="none" lIns="0" tIns="0" rIns="0" bIns="0">
            <a:spAutoFit/>
          </a:bodyPr>
          <a:lstStyle/>
          <a:p>
            <a:pPr defTabSz="686440">
              <a:defRPr/>
            </a:pPr>
            <a:r>
              <a:rPr lang="fr-FR" altLang="de-DE" sz="1200" b="1" kern="0" dirty="0">
                <a:solidFill>
                  <a:srgbClr val="000000"/>
                </a:solidFill>
                <a:latin typeface="Calibri" panose="020F0502020204030204" pitchFamily="34" charset="0"/>
                <a:cs typeface="Calibri" panose="020F0502020204030204" pitchFamily="34" charset="0"/>
              </a:rPr>
              <a:t>INSTITUTIONS AND STAKEHOLDERS</a:t>
            </a:r>
            <a:endParaRPr lang="fr-FR" altLang="de-DE" sz="1200" kern="0" dirty="0">
              <a:solidFill>
                <a:srgbClr val="000000"/>
              </a:solidFill>
              <a:latin typeface="Calibri" panose="020F0502020204030204" pitchFamily="34" charset="0"/>
              <a:cs typeface="Calibri" panose="020F0502020204030204" pitchFamily="34" charset="0"/>
            </a:endParaRPr>
          </a:p>
        </p:txBody>
      </p:sp>
      <p:sp>
        <p:nvSpPr>
          <p:cNvPr id="52" name="Rectangle 19">
            <a:extLst>
              <a:ext uri="{FF2B5EF4-FFF2-40B4-BE49-F238E27FC236}">
                <a16:creationId xmlns:a16="http://schemas.microsoft.com/office/drawing/2014/main" id="{638DC082-DD30-48F0-A0C3-A81922D11B82}"/>
              </a:ext>
            </a:extLst>
          </p:cNvPr>
          <p:cNvSpPr>
            <a:spLocks noChangeArrowheads="1"/>
          </p:cNvSpPr>
          <p:nvPr/>
        </p:nvSpPr>
        <p:spPr bwMode="auto">
          <a:xfrm>
            <a:off x="4682380" y="3097529"/>
            <a:ext cx="178759" cy="178759"/>
          </a:xfrm>
          <a:prstGeom prst="rect">
            <a:avLst/>
          </a:prstGeom>
          <a:solidFill>
            <a:srgbClr val="0397D6"/>
          </a:solidFill>
          <a:ln w="9525">
            <a:solidFill>
              <a:srgbClr val="0397D6"/>
            </a:solidFill>
            <a:miter lim="800000"/>
            <a:headEnd/>
            <a:tailEnd/>
          </a:ln>
          <a:effectLst/>
        </p:spPr>
        <p:txBody>
          <a:bodyPr wrap="none" lIns="0" tIns="0" rIns="0" bIns="0" anchor="ctr"/>
          <a:lstStyle/>
          <a:p>
            <a:pPr algn="ctr" defTabSz="686440">
              <a:defRPr/>
            </a:pPr>
            <a:r>
              <a:rPr kumimoji="1" lang="fr-FR" sz="976" b="1" kern="0" dirty="0">
                <a:solidFill>
                  <a:srgbClr val="FFFFFF"/>
                </a:solidFill>
                <a:latin typeface="Calibri" panose="020F0502020204030204" pitchFamily="34" charset="0"/>
                <a:cs typeface="Calibri" panose="020F0502020204030204" pitchFamily="34" charset="0"/>
              </a:rPr>
              <a:t>4</a:t>
            </a:r>
          </a:p>
        </p:txBody>
      </p:sp>
      <p:sp>
        <p:nvSpPr>
          <p:cNvPr id="53" name="Text12">
            <a:extLst>
              <a:ext uri="{FF2B5EF4-FFF2-40B4-BE49-F238E27FC236}">
                <a16:creationId xmlns:a16="http://schemas.microsoft.com/office/drawing/2014/main" id="{614BBBB9-53CE-406F-B4B7-68E2E56D7DA5}"/>
              </a:ext>
            </a:extLst>
          </p:cNvPr>
          <p:cNvSpPr>
            <a:spLocks noChangeArrowheads="1"/>
          </p:cNvSpPr>
          <p:nvPr/>
        </p:nvSpPr>
        <p:spPr bwMode="auto">
          <a:xfrm>
            <a:off x="5119516" y="3097529"/>
            <a:ext cx="1506823" cy="184666"/>
          </a:xfrm>
          <a:prstGeom prst="rect">
            <a:avLst/>
          </a:prstGeom>
          <a:noFill/>
          <a:ln w="6350">
            <a:noFill/>
            <a:miter lim="800000"/>
            <a:headEnd/>
            <a:tailEnd/>
          </a:ln>
          <a:effectLst/>
        </p:spPr>
        <p:txBody>
          <a:bodyPr wrap="none" lIns="0" tIns="0" rIns="0" bIns="0">
            <a:spAutoFit/>
          </a:bodyPr>
          <a:lstStyle/>
          <a:p>
            <a:pPr defTabSz="686440">
              <a:defRPr/>
            </a:pPr>
            <a:r>
              <a:rPr lang="fr-FR" altLang="de-DE" sz="1200" b="1" kern="0" dirty="0">
                <a:solidFill>
                  <a:srgbClr val="000000"/>
                </a:solidFill>
                <a:latin typeface="Calibri" panose="020F0502020204030204" pitchFamily="34" charset="0"/>
                <a:cs typeface="Calibri" panose="020F0502020204030204" pitchFamily="34" charset="0"/>
              </a:rPr>
              <a:t>PROCESSES AND TOOLS</a:t>
            </a:r>
          </a:p>
        </p:txBody>
      </p:sp>
      <p:sp>
        <p:nvSpPr>
          <p:cNvPr id="54" name="Text12">
            <a:extLst>
              <a:ext uri="{FF2B5EF4-FFF2-40B4-BE49-F238E27FC236}">
                <a16:creationId xmlns:a16="http://schemas.microsoft.com/office/drawing/2014/main" id="{5FB79D33-AE0E-4CA1-957B-B25B6FFDBF72}"/>
              </a:ext>
            </a:extLst>
          </p:cNvPr>
          <p:cNvSpPr>
            <a:spLocks noChangeArrowheads="1"/>
          </p:cNvSpPr>
          <p:nvPr/>
        </p:nvSpPr>
        <p:spPr bwMode="auto">
          <a:xfrm>
            <a:off x="792626" y="3428941"/>
            <a:ext cx="2919405" cy="1292662"/>
          </a:xfrm>
          <a:prstGeom prst="rect">
            <a:avLst/>
          </a:prstGeom>
          <a:noFill/>
          <a:ln w="6350">
            <a:noFill/>
            <a:miter lim="800000"/>
            <a:headEnd/>
            <a:tailEnd/>
          </a:ln>
          <a:effectLst/>
        </p:spPr>
        <p:txBody>
          <a:bodyPr wrap="square" lIns="0" tIns="0" rIns="0" bIns="0">
            <a:spAutoFit/>
          </a:bodyPr>
          <a:lstStyle/>
          <a:p>
            <a:pPr marL="1191" lvl="1" defTabSz="247881">
              <a:defRPr/>
            </a:pPr>
            <a:r>
              <a:rPr lang="en-US" altLang="de-DE" sz="1050" b="1" kern="0" dirty="0">
                <a:solidFill>
                  <a:srgbClr val="000000"/>
                </a:solidFill>
                <a:latin typeface="Calibri" panose="020F0502020204030204" pitchFamily="34" charset="0"/>
                <a:cs typeface="Calibri" panose="020F0502020204030204" pitchFamily="34" charset="0"/>
              </a:rPr>
              <a:t>Institutions/teams dedicated to GRB: </a:t>
            </a:r>
          </a:p>
          <a:p>
            <a:pPr marL="172641" lvl="1" indent="-171450" defTabSz="247881">
              <a:buFont typeface="Arial" panose="020B0604020202020204" pitchFamily="34" charset="0"/>
              <a:buChar char="•"/>
              <a:defRPr/>
            </a:pPr>
            <a:r>
              <a:rPr lang="en-US" altLang="de-DE" sz="1050" kern="0" dirty="0">
                <a:solidFill>
                  <a:srgbClr val="000000"/>
                </a:solidFill>
                <a:latin typeface="Calibri" panose="020F0502020204030204" pitchFamily="34" charset="0"/>
                <a:cs typeface="Calibri" panose="020F0502020204030204" pitchFamily="34" charset="0"/>
              </a:rPr>
              <a:t>Within the Ministry of Economy and Finance: Center of Excellence for GRB (CE-BSG) created in 2013;</a:t>
            </a:r>
          </a:p>
          <a:p>
            <a:pPr marL="172641" lvl="1" indent="-171450" defTabSz="247881">
              <a:buFont typeface="Arial" panose="020B0604020202020204" pitchFamily="34" charset="0"/>
              <a:buChar char="•"/>
              <a:defRPr/>
            </a:pPr>
            <a:r>
              <a:rPr lang="en-US" altLang="de-DE" sz="1050" kern="0" dirty="0">
                <a:solidFill>
                  <a:srgbClr val="000000"/>
                </a:solidFill>
                <a:latin typeface="Calibri" panose="020F0502020204030204" pitchFamily="34" charset="0"/>
                <a:cs typeface="Calibri" panose="020F0502020204030204" pitchFamily="34" charset="0"/>
              </a:rPr>
              <a:t>Within ministerial departments: Gender and GRB focal points</a:t>
            </a:r>
          </a:p>
          <a:p>
            <a:pPr marL="172641" lvl="1" indent="-171450" defTabSz="247881">
              <a:buFont typeface="Arial" panose="020B0604020202020204" pitchFamily="34" charset="0"/>
              <a:buChar char="•"/>
              <a:defRPr/>
            </a:pPr>
            <a:r>
              <a:rPr lang="en-US" altLang="de-DE" sz="1050" kern="0" dirty="0">
                <a:solidFill>
                  <a:srgbClr val="000000"/>
                </a:solidFill>
                <a:latin typeface="Calibri" panose="020F0502020204030204" pitchFamily="34" charset="0"/>
                <a:cs typeface="Calibri" panose="020F0502020204030204" pitchFamily="34" charset="0"/>
              </a:rPr>
              <a:t>Parliament</a:t>
            </a:r>
          </a:p>
          <a:p>
            <a:pPr marL="172641" lvl="1" indent="-171450" defTabSz="247881">
              <a:buFont typeface="Arial" panose="020B0604020202020204" pitchFamily="34" charset="0"/>
              <a:buChar char="•"/>
              <a:defRPr/>
            </a:pPr>
            <a:r>
              <a:rPr lang="en-US" altLang="de-DE" sz="1050" kern="0" dirty="0">
                <a:solidFill>
                  <a:srgbClr val="000000"/>
                </a:solidFill>
                <a:latin typeface="Calibri" panose="020F0502020204030204" pitchFamily="34" charset="0"/>
                <a:cs typeface="Calibri" panose="020F0502020204030204" pitchFamily="34" charset="0"/>
              </a:rPr>
              <a:t>Civil society ("NGO coalition for GRB ")</a:t>
            </a:r>
            <a:endParaRPr lang="fr-FR" altLang="de-DE" sz="1050" kern="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025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96B3-1B42-452B-9732-C5DDD8B4CED3}"/>
              </a:ext>
            </a:extLst>
          </p:cNvPr>
          <p:cNvSpPr>
            <a:spLocks noGrp="1"/>
          </p:cNvSpPr>
          <p:nvPr>
            <p:ph type="title"/>
          </p:nvPr>
        </p:nvSpPr>
        <p:spPr/>
        <p:txBody>
          <a:bodyPr/>
          <a:lstStyle/>
          <a:p>
            <a:r>
              <a:rPr lang="en-US" sz="2102" dirty="0"/>
              <a:t>The Centre of Excellence for GRB: key achievements (1)</a:t>
            </a:r>
            <a:endParaRPr lang="fr-FR" sz="2102" dirty="0"/>
          </a:p>
        </p:txBody>
      </p:sp>
      <p:pic>
        <p:nvPicPr>
          <p:cNvPr id="5" name="Graphic 4" descr="Scales of justice with solid fill">
            <a:extLst>
              <a:ext uri="{FF2B5EF4-FFF2-40B4-BE49-F238E27FC236}">
                <a16:creationId xmlns:a16="http://schemas.microsoft.com/office/drawing/2014/main" id="{B3345D10-8223-4FEF-B4F6-CB98DA92B0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1648" y="952441"/>
            <a:ext cx="457623" cy="457623"/>
          </a:xfrm>
          <a:prstGeom prst="rect">
            <a:avLst/>
          </a:prstGeom>
        </p:spPr>
      </p:pic>
      <p:pic>
        <p:nvPicPr>
          <p:cNvPr id="7" name="Graphic 6" descr="Open book outline">
            <a:extLst>
              <a:ext uri="{FF2B5EF4-FFF2-40B4-BE49-F238E27FC236}">
                <a16:creationId xmlns:a16="http://schemas.microsoft.com/office/drawing/2014/main" id="{E83C712F-85BC-4869-89BC-784F8FDDF3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9507" y="1890360"/>
            <a:ext cx="514826" cy="514826"/>
          </a:xfrm>
          <a:prstGeom prst="rect">
            <a:avLst/>
          </a:prstGeom>
        </p:spPr>
      </p:pic>
      <p:pic>
        <p:nvPicPr>
          <p:cNvPr id="13" name="Graphic 12" descr="Head with gears outline">
            <a:extLst>
              <a:ext uri="{FF2B5EF4-FFF2-40B4-BE49-F238E27FC236}">
                <a16:creationId xmlns:a16="http://schemas.microsoft.com/office/drawing/2014/main" id="{6EA9A92D-46FD-42A8-AF41-76F831706D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87348" y="1654670"/>
            <a:ext cx="441281" cy="441281"/>
          </a:xfrm>
          <a:prstGeom prst="rect">
            <a:avLst/>
          </a:prstGeom>
        </p:spPr>
      </p:pic>
      <p:sp>
        <p:nvSpPr>
          <p:cNvPr id="16" name="TextBox 15">
            <a:extLst>
              <a:ext uri="{FF2B5EF4-FFF2-40B4-BE49-F238E27FC236}">
                <a16:creationId xmlns:a16="http://schemas.microsoft.com/office/drawing/2014/main" id="{C0C2644E-4125-459B-BB9B-F030625C0340}"/>
              </a:ext>
            </a:extLst>
          </p:cNvPr>
          <p:cNvSpPr txBox="1"/>
          <p:nvPr/>
        </p:nvSpPr>
        <p:spPr>
          <a:xfrm>
            <a:off x="728039" y="1528753"/>
            <a:ext cx="1527230" cy="612091"/>
          </a:xfrm>
          <a:prstGeom prst="rect">
            <a:avLst/>
          </a:prstGeom>
          <a:noFill/>
        </p:spPr>
        <p:txBody>
          <a:bodyPr wrap="square" rtlCol="0">
            <a:spAutoFit/>
          </a:bodyPr>
          <a:lstStyle/>
          <a:p>
            <a:pPr algn="ctr">
              <a:buClrTx/>
              <a:buSzPct val="70000"/>
            </a:pPr>
            <a:r>
              <a:rPr lang="fr-FR" sz="1126" b="1" dirty="0">
                <a:solidFill>
                  <a:schemeClr val="accent5">
                    <a:lumMod val="10000"/>
                  </a:schemeClr>
                </a:solidFill>
                <a:latin typeface="Calibri" panose="020F0502020204030204" pitchFamily="34" charset="0"/>
                <a:cs typeface="Calibri" panose="020F0502020204030204" pitchFamily="34" charset="0"/>
              </a:rPr>
              <a:t>Legal </a:t>
            </a:r>
            <a:r>
              <a:rPr lang="fr-FR" sz="1126" b="1" dirty="0" err="1">
                <a:solidFill>
                  <a:schemeClr val="accent5">
                    <a:lumMod val="10000"/>
                  </a:schemeClr>
                </a:solidFill>
                <a:latin typeface="Calibri" panose="020F0502020204030204" pitchFamily="34" charset="0"/>
                <a:cs typeface="Calibri" panose="020F0502020204030204" pitchFamily="34" charset="0"/>
              </a:rPr>
              <a:t>grounding</a:t>
            </a:r>
            <a:r>
              <a:rPr lang="fr-FR" sz="1126" b="1" dirty="0">
                <a:solidFill>
                  <a:schemeClr val="accent5">
                    <a:lumMod val="10000"/>
                  </a:schemeClr>
                </a:solidFill>
                <a:latin typeface="Calibri" panose="020F0502020204030204" pitchFamily="34" charset="0"/>
                <a:cs typeface="Calibri" panose="020F0502020204030204" pitchFamily="34" charset="0"/>
              </a:rPr>
              <a:t> and </a:t>
            </a:r>
            <a:r>
              <a:rPr lang="fr-FR" sz="1126" b="1" dirty="0" err="1">
                <a:solidFill>
                  <a:schemeClr val="accent5">
                    <a:lumMod val="10000"/>
                  </a:schemeClr>
                </a:solidFill>
                <a:latin typeface="Calibri" panose="020F0502020204030204" pitchFamily="34" charset="0"/>
                <a:cs typeface="Calibri" panose="020F0502020204030204" pitchFamily="34" charset="0"/>
              </a:rPr>
              <a:t>strengthened</a:t>
            </a:r>
            <a:r>
              <a:rPr lang="fr-FR" sz="1126" b="1" dirty="0">
                <a:solidFill>
                  <a:schemeClr val="accent5">
                    <a:lumMod val="10000"/>
                  </a:schemeClr>
                </a:solidFill>
                <a:latin typeface="Calibri" panose="020F0502020204030204" pitchFamily="34" charset="0"/>
                <a:cs typeface="Calibri" panose="020F0502020204030204" pitchFamily="34" charset="0"/>
              </a:rPr>
              <a:t> </a:t>
            </a:r>
            <a:r>
              <a:rPr lang="fr-FR" sz="1126" b="1" dirty="0" err="1">
                <a:solidFill>
                  <a:schemeClr val="accent5">
                    <a:lumMod val="10000"/>
                  </a:schemeClr>
                </a:solidFill>
                <a:latin typeface="Calibri" panose="020F0502020204030204" pitchFamily="34" charset="0"/>
                <a:cs typeface="Calibri" panose="020F0502020204030204" pitchFamily="34" charset="0"/>
              </a:rPr>
              <a:t>regulatory</a:t>
            </a:r>
            <a:r>
              <a:rPr lang="fr-FR" sz="1126" b="1" dirty="0">
                <a:solidFill>
                  <a:schemeClr val="accent5">
                    <a:lumMod val="10000"/>
                  </a:schemeClr>
                </a:solidFill>
                <a:latin typeface="Calibri" panose="020F0502020204030204" pitchFamily="34" charset="0"/>
                <a:cs typeface="Calibri" panose="020F0502020204030204" pitchFamily="34" charset="0"/>
              </a:rPr>
              <a:t> </a:t>
            </a:r>
            <a:r>
              <a:rPr lang="fr-FR" sz="1126" b="1" dirty="0" err="1">
                <a:solidFill>
                  <a:schemeClr val="accent5">
                    <a:lumMod val="10000"/>
                  </a:schemeClr>
                </a:solidFill>
                <a:latin typeface="Calibri" panose="020F0502020204030204" pitchFamily="34" charset="0"/>
                <a:cs typeface="Calibri" panose="020F0502020204030204" pitchFamily="34" charset="0"/>
              </a:rPr>
              <a:t>framework</a:t>
            </a:r>
            <a:endParaRPr lang="fr-FR" sz="1126" b="1" dirty="0">
              <a:solidFill>
                <a:schemeClr val="accent5">
                  <a:lumMod val="10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3EFB7CF-7706-49BA-8BBD-588869D58EA2}"/>
              </a:ext>
            </a:extLst>
          </p:cNvPr>
          <p:cNvSpPr txBox="1"/>
          <p:nvPr/>
        </p:nvSpPr>
        <p:spPr>
          <a:xfrm>
            <a:off x="2882376" y="2405186"/>
            <a:ext cx="1806972" cy="265586"/>
          </a:xfrm>
          <a:prstGeom prst="rect">
            <a:avLst/>
          </a:prstGeom>
          <a:noFill/>
        </p:spPr>
        <p:txBody>
          <a:bodyPr wrap="square" rtlCol="0">
            <a:spAutoFit/>
          </a:bodyPr>
          <a:lstStyle/>
          <a:p>
            <a:pPr algn="just">
              <a:buClrTx/>
              <a:buSzPct val="70000"/>
            </a:pPr>
            <a:r>
              <a:rPr lang="en-US" sz="1126" b="1" dirty="0">
                <a:solidFill>
                  <a:schemeClr val="accent5">
                    <a:lumMod val="10000"/>
                  </a:schemeClr>
                </a:solidFill>
                <a:latin typeface="Calibri" panose="020F0502020204030204" pitchFamily="34" charset="0"/>
                <a:cs typeface="Calibri" panose="020F0502020204030204" pitchFamily="34" charset="0"/>
              </a:rPr>
              <a:t>Gender Budget Report</a:t>
            </a:r>
          </a:p>
        </p:txBody>
      </p:sp>
      <p:sp>
        <p:nvSpPr>
          <p:cNvPr id="18" name="TextBox 17">
            <a:extLst>
              <a:ext uri="{FF2B5EF4-FFF2-40B4-BE49-F238E27FC236}">
                <a16:creationId xmlns:a16="http://schemas.microsoft.com/office/drawing/2014/main" id="{537D0592-2F90-46BE-A395-EE277790776D}"/>
              </a:ext>
            </a:extLst>
          </p:cNvPr>
          <p:cNvSpPr txBox="1"/>
          <p:nvPr/>
        </p:nvSpPr>
        <p:spPr>
          <a:xfrm>
            <a:off x="4832312" y="1604484"/>
            <a:ext cx="1911393" cy="612091"/>
          </a:xfrm>
          <a:prstGeom prst="rect">
            <a:avLst/>
          </a:prstGeom>
          <a:noFill/>
        </p:spPr>
        <p:txBody>
          <a:bodyPr wrap="square" rtlCol="0">
            <a:spAutoFit/>
          </a:bodyPr>
          <a:lstStyle/>
          <a:p>
            <a:pPr algn="ctr">
              <a:buSzPct val="70000"/>
            </a:pPr>
            <a:r>
              <a:rPr lang="en-US" sz="1126" b="1" dirty="0">
                <a:solidFill>
                  <a:schemeClr val="accent5">
                    <a:lumMod val="10000"/>
                  </a:schemeClr>
                </a:solidFill>
                <a:latin typeface="Calibri" panose="020F0502020204030204" pitchFamily="34" charset="0"/>
                <a:cs typeface="Calibri" panose="020F0502020204030204" pitchFamily="34" charset="0"/>
              </a:rPr>
              <a:t>Gender responsive objectives and key performance indicators</a:t>
            </a:r>
          </a:p>
        </p:txBody>
      </p:sp>
      <p:sp>
        <p:nvSpPr>
          <p:cNvPr id="19" name="TextBox 18">
            <a:extLst>
              <a:ext uri="{FF2B5EF4-FFF2-40B4-BE49-F238E27FC236}">
                <a16:creationId xmlns:a16="http://schemas.microsoft.com/office/drawing/2014/main" id="{0887B3B0-D44B-45CA-A5D9-44FFF52C1F31}"/>
              </a:ext>
            </a:extLst>
          </p:cNvPr>
          <p:cNvSpPr txBox="1"/>
          <p:nvPr/>
        </p:nvSpPr>
        <p:spPr>
          <a:xfrm>
            <a:off x="7162165" y="2147773"/>
            <a:ext cx="1732928" cy="1246752"/>
          </a:xfrm>
          <a:prstGeom prst="rect">
            <a:avLst/>
          </a:prstGeom>
          <a:noFill/>
        </p:spPr>
        <p:txBody>
          <a:bodyPr wrap="square" rtlCol="0">
            <a:spAutoFit/>
          </a:bodyPr>
          <a:lstStyle/>
          <a:p>
            <a:pPr algn="ctr">
              <a:buSzPct val="70000"/>
            </a:pPr>
            <a:r>
              <a:rPr lang="fr-FR" sz="1126" b="1" dirty="0" err="1">
                <a:solidFill>
                  <a:schemeClr val="accent5">
                    <a:lumMod val="10000"/>
                  </a:schemeClr>
                </a:solidFill>
                <a:latin typeface="Calibri" panose="020F0502020204030204" pitchFamily="34" charset="0"/>
                <a:cs typeface="Calibri" panose="020F0502020204030204" pitchFamily="34" charset="0"/>
              </a:rPr>
              <a:t>Capacity</a:t>
            </a:r>
            <a:r>
              <a:rPr lang="fr-FR" sz="1126" b="1" dirty="0">
                <a:solidFill>
                  <a:schemeClr val="accent5">
                    <a:lumMod val="10000"/>
                  </a:schemeClr>
                </a:solidFill>
                <a:latin typeface="Calibri" panose="020F0502020204030204" pitchFamily="34" charset="0"/>
                <a:cs typeface="Calibri" panose="020F0502020204030204" pitchFamily="34" charset="0"/>
              </a:rPr>
              <a:t> </a:t>
            </a:r>
            <a:r>
              <a:rPr lang="fr-FR" sz="1126" b="1" dirty="0" err="1">
                <a:solidFill>
                  <a:schemeClr val="accent5">
                    <a:lumMod val="10000"/>
                  </a:schemeClr>
                </a:solidFill>
                <a:latin typeface="Calibri" panose="020F0502020204030204" pitchFamily="34" charset="0"/>
                <a:cs typeface="Calibri" panose="020F0502020204030204" pitchFamily="34" charset="0"/>
              </a:rPr>
              <a:t>Development</a:t>
            </a:r>
            <a:endParaRPr lang="fr-FR" sz="1126" b="1" dirty="0">
              <a:solidFill>
                <a:schemeClr val="accent5">
                  <a:lumMod val="10000"/>
                </a:schemeClr>
              </a:solidFill>
              <a:latin typeface="Calibri" panose="020F0502020204030204" pitchFamily="34" charset="0"/>
              <a:cs typeface="Calibri" panose="020F0502020204030204" pitchFamily="34" charset="0"/>
            </a:endParaRPr>
          </a:p>
          <a:p>
            <a:pPr algn="ctr">
              <a:buSzPct val="70000"/>
            </a:pPr>
            <a:endParaRPr lang="fr-FR" sz="1126" b="1" dirty="0">
              <a:solidFill>
                <a:schemeClr val="accent5">
                  <a:lumMod val="10000"/>
                </a:schemeClr>
              </a:solidFill>
              <a:latin typeface="Calibri" panose="020F0502020204030204" pitchFamily="34" charset="0"/>
              <a:cs typeface="Calibri" panose="020F0502020204030204" pitchFamily="34" charset="0"/>
            </a:endParaRPr>
          </a:p>
          <a:p>
            <a:pPr algn="just">
              <a:buSzPct val="70000"/>
            </a:pPr>
            <a:r>
              <a:rPr lang="en-US" sz="1050" dirty="0">
                <a:solidFill>
                  <a:schemeClr val="accent5">
                    <a:lumMod val="10000"/>
                  </a:schemeClr>
                </a:solidFill>
                <a:latin typeface="Calibri" panose="020F0502020204030204" pitchFamily="34" charset="0"/>
                <a:cs typeface="Calibri" panose="020F0502020204030204" pitchFamily="34" charset="0"/>
              </a:rPr>
              <a:t>A significant investment in building the capacity  of stakeholders in GRB through an ongoing and ambitious training program.</a:t>
            </a:r>
            <a:endParaRPr lang="fr-FR" sz="1050" dirty="0">
              <a:solidFill>
                <a:schemeClr val="accent5">
                  <a:lumMod val="10000"/>
                </a:schemeClr>
              </a:solidFill>
              <a:latin typeface="Calibri" panose="020F0502020204030204" pitchFamily="34" charset="0"/>
              <a:cs typeface="Calibri" panose="020F0502020204030204" pitchFamily="34" charset="0"/>
            </a:endParaRPr>
          </a:p>
        </p:txBody>
      </p:sp>
      <p:cxnSp>
        <p:nvCxnSpPr>
          <p:cNvPr id="22" name="Connector: Curved 21">
            <a:extLst>
              <a:ext uri="{FF2B5EF4-FFF2-40B4-BE49-F238E27FC236}">
                <a16:creationId xmlns:a16="http://schemas.microsoft.com/office/drawing/2014/main" id="{C1B3E658-B57F-437F-BE5A-24BC5DFDAC07}"/>
              </a:ext>
            </a:extLst>
          </p:cNvPr>
          <p:cNvCxnSpPr>
            <a:cxnSpLocks/>
            <a:stCxn id="5" idx="3"/>
            <a:endCxn id="7" idx="1"/>
          </p:cNvCxnSpPr>
          <p:nvPr/>
        </p:nvCxnSpPr>
        <p:spPr>
          <a:xfrm>
            <a:off x="1869271" y="1181253"/>
            <a:ext cx="1470236" cy="966520"/>
          </a:xfrm>
          <a:prstGeom prst="curvedConnector3">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8AB490BF-FF13-4857-A27E-93D201F2AEC9}"/>
              </a:ext>
            </a:extLst>
          </p:cNvPr>
          <p:cNvCxnSpPr>
            <a:cxnSpLocks/>
            <a:stCxn id="7" idx="3"/>
          </p:cNvCxnSpPr>
          <p:nvPr/>
        </p:nvCxnSpPr>
        <p:spPr>
          <a:xfrm flipV="1">
            <a:off x="3854333" y="1219737"/>
            <a:ext cx="1566376" cy="928036"/>
          </a:xfrm>
          <a:prstGeom prst="curvedConnector3">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D7428D71-8C5D-4B39-B39B-E236A4AF7487}"/>
              </a:ext>
            </a:extLst>
          </p:cNvPr>
          <p:cNvCxnSpPr>
            <a:cxnSpLocks/>
            <a:endCxn id="13" idx="1"/>
          </p:cNvCxnSpPr>
          <p:nvPr/>
        </p:nvCxnSpPr>
        <p:spPr>
          <a:xfrm>
            <a:off x="5968223" y="1219737"/>
            <a:ext cx="1619125" cy="655574"/>
          </a:xfrm>
          <a:prstGeom prst="curvedConnector3">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B97668E5-388D-4114-9AA6-D416C2E2F00B}"/>
              </a:ext>
            </a:extLst>
          </p:cNvPr>
          <p:cNvCxnSpPr>
            <a:cxnSpLocks/>
            <a:stCxn id="13" idx="3"/>
          </p:cNvCxnSpPr>
          <p:nvPr/>
        </p:nvCxnSpPr>
        <p:spPr>
          <a:xfrm flipV="1">
            <a:off x="8028629" y="783982"/>
            <a:ext cx="2022350" cy="1091329"/>
          </a:xfrm>
          <a:prstGeom prst="curvedConnector3">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6D9AB126-ADDF-4C99-893F-4D28604B267A}"/>
              </a:ext>
            </a:extLst>
          </p:cNvPr>
          <p:cNvCxnSpPr>
            <a:cxnSpLocks/>
            <a:stCxn id="5" idx="1"/>
          </p:cNvCxnSpPr>
          <p:nvPr/>
        </p:nvCxnSpPr>
        <p:spPr>
          <a:xfrm rot="10800000">
            <a:off x="-547908" y="883943"/>
            <a:ext cx="1959557" cy="297310"/>
          </a:xfrm>
          <a:prstGeom prst="curvedConnector3">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Graphic 7" descr="Bar graph with upward trend outline">
            <a:extLst>
              <a:ext uri="{FF2B5EF4-FFF2-40B4-BE49-F238E27FC236}">
                <a16:creationId xmlns:a16="http://schemas.microsoft.com/office/drawing/2014/main" id="{C439B8FB-0142-A249-B459-5CCBE1E59D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20709" y="947418"/>
            <a:ext cx="565899" cy="565899"/>
          </a:xfrm>
          <a:prstGeom prst="rect">
            <a:avLst/>
          </a:prstGeom>
        </p:spPr>
      </p:pic>
      <p:sp>
        <p:nvSpPr>
          <p:cNvPr id="9" name="TextBox 8">
            <a:extLst>
              <a:ext uri="{FF2B5EF4-FFF2-40B4-BE49-F238E27FC236}">
                <a16:creationId xmlns:a16="http://schemas.microsoft.com/office/drawing/2014/main" id="{CEA5B48C-F672-CF77-A0F3-C3D134B31032}"/>
              </a:ext>
            </a:extLst>
          </p:cNvPr>
          <p:cNvSpPr txBox="1"/>
          <p:nvPr/>
        </p:nvSpPr>
        <p:spPr>
          <a:xfrm>
            <a:off x="728200" y="2147773"/>
            <a:ext cx="1633328" cy="2708434"/>
          </a:xfrm>
          <a:prstGeom prst="rect">
            <a:avLst/>
          </a:prstGeom>
          <a:noFill/>
        </p:spPr>
        <p:txBody>
          <a:bodyPr wrap="square" rtlCol="0">
            <a:spAutoFit/>
          </a:bodyPr>
          <a:lstStyle/>
          <a:p>
            <a:pPr algn="just">
              <a:buSzPct val="70000"/>
            </a:pPr>
            <a:r>
              <a:rPr lang="en-US" sz="1100" dirty="0">
                <a:solidFill>
                  <a:schemeClr val="accent5">
                    <a:lumMod val="10000"/>
                  </a:schemeClr>
                </a:solidFill>
                <a:latin typeface="Calibri" panose="020F0502020204030204" pitchFamily="34" charset="0"/>
                <a:cs typeface="Calibri" panose="020F0502020204030204" pitchFamily="34" charset="0"/>
              </a:rPr>
              <a:t>The Organic Finance Law has firmly embedded GRB in Morocco's legislative framework</a:t>
            </a:r>
            <a:r>
              <a:rPr lang="fr-FR" sz="1050" dirty="0">
                <a:solidFill>
                  <a:schemeClr val="accent5">
                    <a:lumMod val="10000"/>
                  </a:schemeClr>
                </a:solidFill>
                <a:latin typeface="Calibri" panose="020F0502020204030204" pitchFamily="34" charset="0"/>
                <a:cs typeface="Calibri" panose="020F0502020204030204" pitchFamily="34" charset="0"/>
              </a:rPr>
              <a:t>. </a:t>
            </a:r>
          </a:p>
          <a:p>
            <a:pPr algn="just">
              <a:buSzPct val="70000"/>
            </a:pPr>
            <a:endParaRPr lang="fr-FR" sz="1050" dirty="0">
              <a:solidFill>
                <a:schemeClr val="accent5">
                  <a:lumMod val="10000"/>
                </a:schemeClr>
              </a:solidFill>
              <a:latin typeface="Calibri" panose="020F0502020204030204" pitchFamily="34" charset="0"/>
              <a:cs typeface="Calibri" panose="020F0502020204030204" pitchFamily="34" charset="0"/>
            </a:endParaRPr>
          </a:p>
          <a:p>
            <a:pPr algn="just">
              <a:buSzPct val="70000"/>
            </a:pPr>
            <a:r>
              <a:rPr lang="fr-FR" sz="1050" dirty="0" err="1">
                <a:solidFill>
                  <a:schemeClr val="accent5">
                    <a:lumMod val="10000"/>
                  </a:schemeClr>
                </a:solidFill>
                <a:latin typeface="Calibri" panose="020F0502020204030204" pitchFamily="34" charset="0"/>
                <a:cs typeface="Calibri" panose="020F0502020204030204" pitchFamily="34" charset="0"/>
              </a:rPr>
              <a:t>Annual</a:t>
            </a:r>
            <a:r>
              <a:rPr lang="fr-FR" sz="1050" dirty="0">
                <a:solidFill>
                  <a:schemeClr val="accent5">
                    <a:lumMod val="10000"/>
                  </a:schemeClr>
                </a:solidFill>
                <a:latin typeface="Calibri" panose="020F0502020204030204" pitchFamily="34" charset="0"/>
                <a:cs typeface="Calibri" panose="020F0502020204030204" pitchFamily="34" charset="0"/>
              </a:rPr>
              <a:t> and </a:t>
            </a:r>
            <a:r>
              <a:rPr lang="fr-FR" sz="1050" dirty="0" err="1">
                <a:solidFill>
                  <a:schemeClr val="accent5">
                    <a:lumMod val="10000"/>
                  </a:schemeClr>
                </a:solidFill>
                <a:latin typeface="Calibri" panose="020F0502020204030204" pitchFamily="34" charset="0"/>
                <a:cs typeface="Calibri" panose="020F0502020204030204" pitchFamily="34" charset="0"/>
              </a:rPr>
              <a:t>triennial</a:t>
            </a:r>
            <a:r>
              <a:rPr lang="fr-FR" sz="1050" dirty="0">
                <a:solidFill>
                  <a:schemeClr val="accent5">
                    <a:lumMod val="10000"/>
                  </a:schemeClr>
                </a:solidFill>
                <a:latin typeface="Calibri" panose="020F0502020204030204" pitchFamily="34" charset="0"/>
                <a:cs typeface="Calibri" panose="020F0502020204030204" pitchFamily="34" charset="0"/>
              </a:rPr>
              <a:t> budget </a:t>
            </a:r>
            <a:r>
              <a:rPr lang="fr-FR" sz="1050" dirty="0" err="1">
                <a:solidFill>
                  <a:schemeClr val="accent5">
                    <a:lumMod val="10000"/>
                  </a:schemeClr>
                </a:solidFill>
                <a:latin typeface="Calibri" panose="020F0502020204030204" pitchFamily="34" charset="0"/>
                <a:cs typeface="Calibri" panose="020F0502020204030204" pitchFamily="34" charset="0"/>
              </a:rPr>
              <a:t>circulars</a:t>
            </a:r>
            <a:r>
              <a:rPr lang="fr-FR" sz="1050" dirty="0">
                <a:solidFill>
                  <a:schemeClr val="accent5">
                    <a:lumMod val="10000"/>
                  </a:schemeClr>
                </a:solidFill>
                <a:latin typeface="Calibri" panose="020F0502020204030204" pitchFamily="34" charset="0"/>
                <a:cs typeface="Calibri" panose="020F0502020204030204" pitchFamily="34" charset="0"/>
              </a:rPr>
              <a:t>, and the official instructions </a:t>
            </a:r>
            <a:r>
              <a:rPr lang="fr-FR" sz="1050" dirty="0" err="1">
                <a:solidFill>
                  <a:schemeClr val="accent5">
                    <a:lumMod val="10000"/>
                  </a:schemeClr>
                </a:solidFill>
                <a:latin typeface="Calibri" panose="020F0502020204030204" pitchFamily="34" charset="0"/>
                <a:cs typeface="Calibri" panose="020F0502020204030204" pitchFamily="34" charset="0"/>
              </a:rPr>
              <a:t>from</a:t>
            </a:r>
            <a:r>
              <a:rPr lang="fr-FR" sz="1050" dirty="0">
                <a:solidFill>
                  <a:schemeClr val="accent5">
                    <a:lumMod val="10000"/>
                  </a:schemeClr>
                </a:solidFill>
                <a:latin typeface="Calibri" panose="020F0502020204030204" pitchFamily="34" charset="0"/>
                <a:cs typeface="Calibri" panose="020F0502020204030204" pitchFamily="34" charset="0"/>
              </a:rPr>
              <a:t> the </a:t>
            </a:r>
            <a:r>
              <a:rPr lang="fr-FR" sz="1050" dirty="0" err="1">
                <a:solidFill>
                  <a:schemeClr val="accent5">
                    <a:lumMod val="10000"/>
                  </a:schemeClr>
                </a:solidFill>
                <a:latin typeface="Calibri" panose="020F0502020204030204" pitchFamily="34" charset="0"/>
                <a:cs typeface="Calibri" panose="020F0502020204030204" pitchFamily="34" charset="0"/>
              </a:rPr>
              <a:t>head</a:t>
            </a:r>
            <a:r>
              <a:rPr lang="fr-FR" sz="1050" dirty="0">
                <a:solidFill>
                  <a:schemeClr val="accent5">
                    <a:lumMod val="10000"/>
                  </a:schemeClr>
                </a:solidFill>
                <a:latin typeface="Calibri" panose="020F0502020204030204" pitchFamily="34" charset="0"/>
                <a:cs typeface="Calibri" panose="020F0502020204030204" pitchFamily="34" charset="0"/>
              </a:rPr>
              <a:t> of </a:t>
            </a:r>
            <a:r>
              <a:rPr lang="fr-FR" sz="1050" dirty="0" err="1">
                <a:solidFill>
                  <a:schemeClr val="accent5">
                    <a:lumMod val="10000"/>
                  </a:schemeClr>
                </a:solidFill>
                <a:latin typeface="Calibri" panose="020F0502020204030204" pitchFamily="34" charset="0"/>
                <a:cs typeface="Calibri" panose="020F0502020204030204" pitchFamily="34" charset="0"/>
              </a:rPr>
              <a:t>government</a:t>
            </a:r>
            <a:r>
              <a:rPr lang="fr-FR" sz="1050" dirty="0">
                <a:solidFill>
                  <a:schemeClr val="accent5">
                    <a:lumMod val="10000"/>
                  </a:schemeClr>
                </a:solidFill>
                <a:latin typeface="Calibri" panose="020F0502020204030204" pitchFamily="34" charset="0"/>
                <a:cs typeface="Calibri" panose="020F0502020204030204" pitchFamily="34" charset="0"/>
              </a:rPr>
              <a:t> on budget </a:t>
            </a:r>
            <a:r>
              <a:rPr lang="fr-FR" sz="1050" dirty="0" err="1">
                <a:solidFill>
                  <a:schemeClr val="accent5">
                    <a:lumMod val="10000"/>
                  </a:schemeClr>
                </a:solidFill>
                <a:latin typeface="Calibri" panose="020F0502020204030204" pitchFamily="34" charset="0"/>
                <a:cs typeface="Calibri" panose="020F0502020204030204" pitchFamily="34" charset="0"/>
              </a:rPr>
              <a:t>preparation</a:t>
            </a:r>
            <a:r>
              <a:rPr lang="fr-FR" sz="1050" dirty="0">
                <a:solidFill>
                  <a:schemeClr val="accent5">
                    <a:lumMod val="10000"/>
                  </a:schemeClr>
                </a:solidFill>
                <a:latin typeface="Calibri" panose="020F0502020204030204" pitchFamily="34" charset="0"/>
                <a:cs typeface="Calibri" panose="020F0502020204030204" pitchFamily="34" charset="0"/>
              </a:rPr>
              <a:t> </a:t>
            </a:r>
            <a:r>
              <a:rPr lang="fr-FR" sz="1050" dirty="0" err="1">
                <a:solidFill>
                  <a:schemeClr val="accent5">
                    <a:lumMod val="10000"/>
                  </a:schemeClr>
                </a:solidFill>
                <a:latin typeface="Calibri" panose="020F0502020204030204" pitchFamily="34" charset="0"/>
                <a:cs typeface="Calibri" panose="020F0502020204030204" pitchFamily="34" charset="0"/>
              </a:rPr>
              <a:t>systematically</a:t>
            </a:r>
            <a:r>
              <a:rPr lang="fr-FR" sz="1050" dirty="0">
                <a:solidFill>
                  <a:schemeClr val="accent5">
                    <a:lumMod val="10000"/>
                  </a:schemeClr>
                </a:solidFill>
                <a:latin typeface="Calibri" panose="020F0502020204030204" pitchFamily="34" charset="0"/>
                <a:cs typeface="Calibri" panose="020F0502020204030204" pitchFamily="34" charset="0"/>
              </a:rPr>
              <a:t> </a:t>
            </a:r>
            <a:r>
              <a:rPr lang="fr-FR" sz="1050" dirty="0" err="1">
                <a:solidFill>
                  <a:schemeClr val="accent5">
                    <a:lumMod val="10000"/>
                  </a:schemeClr>
                </a:solidFill>
                <a:latin typeface="Calibri" panose="020F0502020204030204" pitchFamily="34" charset="0"/>
                <a:cs typeface="Calibri" panose="020F0502020204030204" pitchFamily="34" charset="0"/>
              </a:rPr>
              <a:t>insist</a:t>
            </a:r>
            <a:r>
              <a:rPr lang="fr-FR" sz="1050" dirty="0">
                <a:solidFill>
                  <a:schemeClr val="accent5">
                    <a:lumMod val="10000"/>
                  </a:schemeClr>
                </a:solidFill>
                <a:latin typeface="Calibri" panose="020F0502020204030204" pitchFamily="34" charset="0"/>
                <a:cs typeface="Calibri" panose="020F0502020204030204" pitchFamily="34" charset="0"/>
              </a:rPr>
              <a:t> on </a:t>
            </a:r>
            <a:r>
              <a:rPr lang="fr-FR" sz="1050" dirty="0" err="1">
                <a:solidFill>
                  <a:schemeClr val="accent5">
                    <a:lumMod val="10000"/>
                  </a:schemeClr>
                </a:solidFill>
                <a:latin typeface="Calibri" panose="020F0502020204030204" pitchFamily="34" charset="0"/>
                <a:cs typeface="Calibri" panose="020F0502020204030204" pitchFamily="34" charset="0"/>
              </a:rPr>
              <a:t>integrating</a:t>
            </a:r>
            <a:r>
              <a:rPr lang="fr-FR" sz="1050" dirty="0">
                <a:solidFill>
                  <a:schemeClr val="accent5">
                    <a:lumMod val="10000"/>
                  </a:schemeClr>
                </a:solidFill>
                <a:latin typeface="Calibri" panose="020F0502020204030204" pitchFamily="34" charset="0"/>
                <a:cs typeface="Calibri" panose="020F0502020204030204" pitchFamily="34" charset="0"/>
              </a:rPr>
              <a:t> a </a:t>
            </a:r>
            <a:r>
              <a:rPr lang="fr-FR" sz="1050" dirty="0" err="1">
                <a:solidFill>
                  <a:schemeClr val="accent5">
                    <a:lumMod val="10000"/>
                  </a:schemeClr>
                </a:solidFill>
                <a:latin typeface="Calibri" panose="020F0502020204030204" pitchFamily="34" charset="0"/>
                <a:cs typeface="Calibri" panose="020F0502020204030204" pitchFamily="34" charset="0"/>
              </a:rPr>
              <a:t>gender</a:t>
            </a:r>
            <a:r>
              <a:rPr lang="fr-FR" sz="1050" dirty="0">
                <a:solidFill>
                  <a:schemeClr val="accent5">
                    <a:lumMod val="10000"/>
                  </a:schemeClr>
                </a:solidFill>
                <a:latin typeface="Calibri" panose="020F0502020204030204" pitchFamily="34" charset="0"/>
                <a:cs typeface="Calibri" panose="020F0502020204030204" pitchFamily="34" charset="0"/>
              </a:rPr>
              <a:t> perspective and the alignement of </a:t>
            </a:r>
            <a:r>
              <a:rPr lang="fr-FR" sz="1050" dirty="0" err="1">
                <a:solidFill>
                  <a:schemeClr val="accent5">
                    <a:lumMod val="10000"/>
                  </a:schemeClr>
                </a:solidFill>
                <a:latin typeface="Calibri" panose="020F0502020204030204" pitchFamily="34" charset="0"/>
                <a:cs typeface="Calibri" panose="020F0502020204030204" pitchFamily="34" charset="0"/>
              </a:rPr>
              <a:t>sector</a:t>
            </a:r>
            <a:r>
              <a:rPr lang="fr-FR" sz="1050" dirty="0">
                <a:solidFill>
                  <a:schemeClr val="accent5">
                    <a:lumMod val="10000"/>
                  </a:schemeClr>
                </a:solidFill>
                <a:latin typeface="Calibri" panose="020F0502020204030204" pitchFamily="34" charset="0"/>
                <a:cs typeface="Calibri" panose="020F0502020204030204" pitchFamily="34" charset="0"/>
              </a:rPr>
              <a:t> budgets to GE national </a:t>
            </a:r>
            <a:r>
              <a:rPr lang="fr-FR" sz="1050" dirty="0" err="1">
                <a:solidFill>
                  <a:schemeClr val="accent5">
                    <a:lumMod val="10000"/>
                  </a:schemeClr>
                </a:solidFill>
                <a:latin typeface="Calibri" panose="020F0502020204030204" pitchFamily="34" charset="0"/>
                <a:cs typeface="Calibri" panose="020F0502020204030204" pitchFamily="34" charset="0"/>
              </a:rPr>
              <a:t>policy</a:t>
            </a:r>
            <a:r>
              <a:rPr lang="fr-FR" sz="1050" dirty="0">
                <a:solidFill>
                  <a:schemeClr val="accent5">
                    <a:lumMod val="10000"/>
                  </a:schemeClr>
                </a:solidFill>
                <a:latin typeface="Calibri" panose="020F0502020204030204" pitchFamily="34" charset="0"/>
                <a:cs typeface="Calibri" panose="020F0502020204030204" pitchFamily="34" charset="0"/>
              </a:rPr>
              <a:t>.</a:t>
            </a:r>
            <a:endParaRPr lang="fr-FR" sz="1100" dirty="0">
              <a:solidFill>
                <a:schemeClr val="accent5">
                  <a:lumMod val="10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12CCF10-A7E7-584D-01B2-5631518AB231}"/>
              </a:ext>
            </a:extLst>
          </p:cNvPr>
          <p:cNvSpPr txBox="1"/>
          <p:nvPr/>
        </p:nvSpPr>
        <p:spPr>
          <a:xfrm>
            <a:off x="2687757" y="2634480"/>
            <a:ext cx="1937222" cy="1869743"/>
          </a:xfrm>
          <a:prstGeom prst="rect">
            <a:avLst/>
          </a:prstGeom>
          <a:noFill/>
        </p:spPr>
        <p:txBody>
          <a:bodyPr wrap="square">
            <a:spAutoFit/>
          </a:bodyPr>
          <a:lstStyle/>
          <a:p>
            <a:pPr algn="just">
              <a:buSzPct val="70000"/>
            </a:pPr>
            <a:r>
              <a:rPr lang="fr-FR" sz="1050" dirty="0" err="1">
                <a:solidFill>
                  <a:schemeClr val="accent5">
                    <a:lumMod val="10000"/>
                  </a:schemeClr>
                </a:solidFill>
                <a:latin typeface="Calibri" panose="020F0502020204030204" pitchFamily="34" charset="0"/>
                <a:cs typeface="Calibri" panose="020F0502020204030204" pitchFamily="34" charset="0"/>
              </a:rPr>
              <a:t>Presented</a:t>
            </a:r>
            <a:r>
              <a:rPr lang="fr-FR" sz="1050" dirty="0">
                <a:solidFill>
                  <a:schemeClr val="accent5">
                    <a:lumMod val="10000"/>
                  </a:schemeClr>
                </a:solidFill>
                <a:latin typeface="Calibri" panose="020F0502020204030204" pitchFamily="34" charset="0"/>
                <a:cs typeface="Calibri" panose="020F0502020204030204" pitchFamily="34" charset="0"/>
              </a:rPr>
              <a:t> </a:t>
            </a:r>
            <a:r>
              <a:rPr lang="fr-FR" sz="1050" dirty="0" err="1">
                <a:solidFill>
                  <a:schemeClr val="accent5">
                    <a:lumMod val="10000"/>
                  </a:schemeClr>
                </a:solidFill>
                <a:latin typeface="Calibri" panose="020F0502020204030204" pitchFamily="34" charset="0"/>
                <a:cs typeface="Calibri" panose="020F0502020204030204" pitchFamily="34" charset="0"/>
              </a:rPr>
              <a:t>annually</a:t>
            </a:r>
            <a:r>
              <a:rPr lang="fr-FR" sz="1050" dirty="0">
                <a:solidFill>
                  <a:schemeClr val="accent5">
                    <a:lumMod val="10000"/>
                  </a:schemeClr>
                </a:solidFill>
                <a:latin typeface="Calibri" panose="020F0502020204030204" pitchFamily="34" charset="0"/>
                <a:cs typeface="Calibri" panose="020F0502020204030204" pitchFamily="34" charset="0"/>
              </a:rPr>
              <a:t> </a:t>
            </a:r>
            <a:r>
              <a:rPr lang="fr-FR" sz="1050" dirty="0" err="1">
                <a:solidFill>
                  <a:schemeClr val="accent5">
                    <a:lumMod val="10000"/>
                  </a:schemeClr>
                </a:solidFill>
                <a:latin typeface="Calibri" panose="020F0502020204030204" pitchFamily="34" charset="0"/>
                <a:cs typeface="Calibri" panose="020F0502020204030204" pitchFamily="34" charset="0"/>
              </a:rPr>
              <a:t>with</a:t>
            </a:r>
            <a:r>
              <a:rPr lang="fr-FR" sz="1050" dirty="0">
                <a:solidFill>
                  <a:schemeClr val="accent5">
                    <a:lumMod val="10000"/>
                  </a:schemeClr>
                </a:solidFill>
                <a:latin typeface="Calibri" panose="020F0502020204030204" pitchFamily="34" charset="0"/>
                <a:cs typeface="Calibri" panose="020F0502020204030204" pitchFamily="34" charset="0"/>
              </a:rPr>
              <a:t> the Finance Bill to </a:t>
            </a:r>
            <a:r>
              <a:rPr lang="fr-FR" sz="1050" dirty="0" err="1">
                <a:solidFill>
                  <a:schemeClr val="accent5">
                    <a:lumMod val="10000"/>
                  </a:schemeClr>
                </a:solidFill>
                <a:latin typeface="Calibri" panose="020F0502020204030204" pitchFamily="34" charset="0"/>
                <a:cs typeface="Calibri" panose="020F0502020204030204" pitchFamily="34" charset="0"/>
              </a:rPr>
              <a:t>Parliament</a:t>
            </a:r>
            <a:r>
              <a:rPr lang="fr-FR" sz="1050" dirty="0">
                <a:solidFill>
                  <a:schemeClr val="accent5">
                    <a:lumMod val="10000"/>
                  </a:schemeClr>
                </a:solidFill>
                <a:latin typeface="Calibri" panose="020F0502020204030204" pitchFamily="34" charset="0"/>
                <a:cs typeface="Calibri" panose="020F0502020204030204" pitchFamily="34" charset="0"/>
              </a:rPr>
              <a:t>, </a:t>
            </a:r>
            <a:r>
              <a:rPr lang="en-US" sz="1050" dirty="0">
                <a:solidFill>
                  <a:schemeClr val="accent5">
                    <a:lumMod val="10000"/>
                  </a:schemeClr>
                </a:solidFill>
                <a:latin typeface="Calibri" panose="020F0502020204030204" pitchFamily="34" charset="0"/>
                <a:cs typeface="Calibri" panose="020F0502020204030204" pitchFamily="34" charset="0"/>
              </a:rPr>
              <a:t>the Gender Report describes the ministries’ gender equality objectives and gender-sensitive performance indicators. </a:t>
            </a:r>
          </a:p>
          <a:p>
            <a:pPr algn="just">
              <a:buSzPct val="70000"/>
            </a:pPr>
            <a:r>
              <a:rPr lang="en-US" sz="1050" dirty="0">
                <a:solidFill>
                  <a:schemeClr val="accent5">
                    <a:lumMod val="10000"/>
                  </a:schemeClr>
                </a:solidFill>
                <a:latin typeface="Calibri" panose="020F0502020204030204" pitchFamily="34" charset="0"/>
                <a:cs typeface="Calibri" panose="020F0502020204030204" pitchFamily="34" charset="0"/>
              </a:rPr>
              <a:t>The main objective of the RBG is to support Parliament in the budgetary debate on equality, and in the monitoring and evaluation of public policies.</a:t>
            </a:r>
            <a:endParaRPr lang="fr-FR" sz="1050" dirty="0">
              <a:solidFill>
                <a:schemeClr val="accent5">
                  <a:lumMod val="10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3684E4EE-6675-A83E-F486-78071BE2E011}"/>
              </a:ext>
            </a:extLst>
          </p:cNvPr>
          <p:cNvSpPr txBox="1"/>
          <p:nvPr/>
        </p:nvSpPr>
        <p:spPr>
          <a:xfrm>
            <a:off x="4972763" y="2235006"/>
            <a:ext cx="1972020" cy="2031325"/>
          </a:xfrm>
          <a:prstGeom prst="rect">
            <a:avLst/>
          </a:prstGeom>
          <a:noFill/>
        </p:spPr>
        <p:txBody>
          <a:bodyPr wrap="square">
            <a:spAutoFit/>
          </a:bodyPr>
          <a:lstStyle/>
          <a:p>
            <a:pPr algn="just">
              <a:buSzPct val="70000"/>
            </a:pPr>
            <a:r>
              <a:rPr lang="en-US" sz="1050" dirty="0">
                <a:solidFill>
                  <a:schemeClr val="accent5">
                    <a:lumMod val="10000"/>
                  </a:schemeClr>
                </a:solidFill>
                <a:latin typeface="Calibri" panose="020F0502020204030204" pitchFamily="34" charset="0"/>
                <a:cs typeface="Calibri" panose="020F0502020204030204" pitchFamily="34" charset="0"/>
              </a:rPr>
              <a:t>Close technical support to ministerial departments in the formulation of their budget </a:t>
            </a:r>
            <a:r>
              <a:rPr lang="en-US" sz="1050" dirty="0" err="1">
                <a:solidFill>
                  <a:schemeClr val="accent5">
                    <a:lumMod val="10000"/>
                  </a:schemeClr>
                </a:solidFill>
                <a:latin typeface="Calibri" panose="020F0502020204030204" pitchFamily="34" charset="0"/>
                <a:cs typeface="Calibri" panose="020F0502020204030204" pitchFamily="34" charset="0"/>
              </a:rPr>
              <a:t>programmes</a:t>
            </a:r>
            <a:r>
              <a:rPr lang="en-US" sz="1050" dirty="0">
                <a:solidFill>
                  <a:schemeClr val="accent5">
                    <a:lumMod val="10000"/>
                  </a:schemeClr>
                </a:solidFill>
                <a:latin typeface="Calibri" panose="020F0502020204030204" pitchFamily="34" charset="0"/>
                <a:cs typeface="Calibri" panose="020F0502020204030204" pitchFamily="34" charset="0"/>
              </a:rPr>
              <a:t>, and their responsive objectives and indicators. </a:t>
            </a:r>
          </a:p>
          <a:p>
            <a:pPr algn="just">
              <a:buSzPct val="70000"/>
            </a:pPr>
            <a:endParaRPr lang="en-US" sz="1050" dirty="0">
              <a:solidFill>
                <a:schemeClr val="accent5">
                  <a:lumMod val="10000"/>
                </a:schemeClr>
              </a:solidFill>
              <a:latin typeface="Calibri" panose="020F0502020204030204" pitchFamily="34" charset="0"/>
              <a:cs typeface="Calibri" panose="020F0502020204030204" pitchFamily="34" charset="0"/>
            </a:endParaRPr>
          </a:p>
          <a:p>
            <a:pPr algn="just">
              <a:buSzPct val="70000"/>
            </a:pPr>
            <a:r>
              <a:rPr lang="en-US" sz="1050" dirty="0">
                <a:solidFill>
                  <a:schemeClr val="accent5">
                    <a:lumMod val="10000"/>
                  </a:schemeClr>
                </a:solidFill>
                <a:latin typeface="Calibri" panose="020F0502020204030204" pitchFamily="34" charset="0"/>
                <a:cs typeface="Calibri" panose="020F0502020204030204" pitchFamily="34" charset="0"/>
              </a:rPr>
              <a:t>Annual monitoring of progress</a:t>
            </a:r>
          </a:p>
          <a:p>
            <a:pPr algn="just">
              <a:buSzPct val="70000"/>
            </a:pPr>
            <a:r>
              <a:rPr lang="en-US" sz="1050" dirty="0">
                <a:solidFill>
                  <a:schemeClr val="accent5">
                    <a:lumMod val="10000"/>
                  </a:schemeClr>
                </a:solidFill>
                <a:latin typeface="Calibri" panose="020F0502020204030204" pitchFamily="34" charset="0"/>
                <a:cs typeface="Calibri" panose="020F0502020204030204" pitchFamily="34" charset="0"/>
              </a:rPr>
              <a:t>Finance Bill 2023 : 27% gender objectives (14% in 2018) 23% gender-responsive indicators (22% in 2018).</a:t>
            </a:r>
          </a:p>
        </p:txBody>
      </p:sp>
      <p:pic>
        <p:nvPicPr>
          <p:cNvPr id="6" name="Picture 5" descr="A logo with blue text and blue people&#10;&#10;Description automatically generated">
            <a:extLst>
              <a:ext uri="{FF2B5EF4-FFF2-40B4-BE49-F238E27FC236}">
                <a16:creationId xmlns:a16="http://schemas.microsoft.com/office/drawing/2014/main" id="{CBD03DFA-1E81-D3CD-E5FF-5B415D27C43F}"/>
              </a:ext>
            </a:extLst>
          </p:cNvPr>
          <p:cNvPicPr>
            <a:picLocks noChangeAspect="1"/>
          </p:cNvPicPr>
          <p:nvPr/>
        </p:nvPicPr>
        <p:blipFill>
          <a:blip r:embed="rId11"/>
          <a:stretch>
            <a:fillRect/>
          </a:stretch>
        </p:blipFill>
        <p:spPr>
          <a:xfrm>
            <a:off x="8149467" y="141956"/>
            <a:ext cx="836651" cy="591541"/>
          </a:xfrm>
          <a:prstGeom prst="rect">
            <a:avLst/>
          </a:prstGeom>
        </p:spPr>
      </p:pic>
    </p:spTree>
    <p:extLst>
      <p:ext uri="{BB962C8B-B14F-4D97-AF65-F5344CB8AC3E}">
        <p14:creationId xmlns:p14="http://schemas.microsoft.com/office/powerpoint/2010/main" val="3536375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6924D5D9A0F44183697295D3F8FD66" ma:contentTypeVersion="15" ma:contentTypeDescription="Create a new document." ma:contentTypeScope="" ma:versionID="5b4768c4cc94a91f34b6e4ee93b79835">
  <xsd:schema xmlns:xsd="http://www.w3.org/2001/XMLSchema" xmlns:xs="http://www.w3.org/2001/XMLSchema" xmlns:p="http://schemas.microsoft.com/office/2006/metadata/properties" xmlns:ns2="6bbcbfec-7ce1-4298-8534-560a8e5d9bd4" xmlns:ns3="72e9e9e8-bf62-4dc5-a984-49bb3aca65c5" targetNamespace="http://schemas.microsoft.com/office/2006/metadata/properties" ma:root="true" ma:fieldsID="836970308f8b1e4843a14d730b3a8aab" ns2:_="" ns3:_="">
    <xsd:import namespace="6bbcbfec-7ce1-4298-8534-560a8e5d9bd4"/>
    <xsd:import namespace="72e9e9e8-bf62-4dc5-a984-49bb3aca65c5"/>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bcbfec-7ce1-4298-8534-560a8e5d9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c250d15-9240-48a2-bed8-252fb13a144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e9e9e8-bf62-4dc5-a984-49bb3aca65c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a8d7996-5f85-4ad9-a219-56870e98a331}" ma:internalName="TaxCatchAll" ma:showField="CatchAllData" ma:web="72e9e9e8-bf62-4dc5-a984-49bb3aca65c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2e9e9e8-bf62-4dc5-a984-49bb3aca65c5" xsi:nil="true"/>
    <lcf76f155ced4ddcb4097134ff3c332f xmlns="6bbcbfec-7ce1-4298-8534-560a8e5d9b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6C60EA-6526-488E-AB1E-53C483901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bcbfec-7ce1-4298-8534-560a8e5d9bd4"/>
    <ds:schemaRef ds:uri="72e9e9e8-bf62-4dc5-a984-49bb3aca65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167C26-DF39-484C-B310-9490D900AD29}">
  <ds:schemaRefs>
    <ds:schemaRef ds:uri="http://schemas.microsoft.com/sharepoint/v3/contenttype/forms"/>
  </ds:schemaRefs>
</ds:datastoreItem>
</file>

<file path=customXml/itemProps3.xml><?xml version="1.0" encoding="utf-8"?>
<ds:datastoreItem xmlns:ds="http://schemas.openxmlformats.org/officeDocument/2006/customXml" ds:itemID="{8734C718-A594-4F9C-A1AF-3D706832DE56}">
  <ds:schemaRef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terms/"/>
    <ds:schemaRef ds:uri="715f6298-6b0e-4973-b1b9-b3e4921a4d8f"/>
    <ds:schemaRef ds:uri="http://purl.org/dc/dcmitype/"/>
    <ds:schemaRef ds:uri="1accbe4a-76ac-4d51-b465-f92b87633ac3"/>
    <ds:schemaRef ds:uri="http://schemas.microsoft.com/office/2006/metadata/properties"/>
    <ds:schemaRef ds:uri="http://purl.org/dc/elements/1.1/"/>
    <ds:schemaRef ds:uri="6af957f9-d7c2-49ad-b823-204c2929738d"/>
    <ds:schemaRef ds:uri="7ab67398-90f3-42b6-9404-d7dbf6eebe18"/>
    <ds:schemaRef ds:uri="72e9e9e8-bf62-4dc5-a984-49bb3aca65c5"/>
    <ds:schemaRef ds:uri="6bbcbfec-7ce1-4298-8534-560a8e5d9bd4"/>
  </ds:schemaRefs>
</ds:datastoreItem>
</file>

<file path=docProps/app.xml><?xml version="1.0" encoding="utf-8"?>
<Properties xmlns="http://schemas.openxmlformats.org/officeDocument/2006/extended-properties" xmlns:vt="http://schemas.openxmlformats.org/officeDocument/2006/docPropsVTypes">
  <Template>Office Theme</Template>
  <TotalTime>12168</TotalTime>
  <Words>2337</Words>
  <Application>Microsoft Office PowerPoint</Application>
  <PresentationFormat>Custom</PresentationFormat>
  <Paragraphs>168</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Bebas</vt:lpstr>
      <vt:lpstr>Calibri</vt:lpstr>
      <vt:lpstr>Bebas Neue</vt:lpstr>
      <vt:lpstr>Arial</vt:lpstr>
      <vt:lpstr>Wingdings 2</vt:lpstr>
      <vt:lpstr>Wingdings</vt:lpstr>
      <vt:lpstr>Symbol</vt:lpstr>
      <vt:lpstr>Office Theme</vt:lpstr>
      <vt:lpstr>Gender Responsive budgeting (grb)</vt:lpstr>
      <vt:lpstr>PowerPoint Presentation</vt:lpstr>
      <vt:lpstr>What's the link between Budget and Equality?</vt:lpstr>
      <vt:lpstr>PowerPoint Presentation</vt:lpstr>
      <vt:lpstr>| Goal and foundations of GRB</vt:lpstr>
      <vt:lpstr>| GRB in the international normative framework</vt:lpstr>
      <vt:lpstr>PowerPoint Presentation</vt:lpstr>
      <vt:lpstr>The moroccan grb model : 4 pillars</vt:lpstr>
      <vt:lpstr>The Centre of Excellence for GRB: key achievements (1)</vt:lpstr>
      <vt:lpstr>The Centre of Excellence for GRB: key achievements (2)</vt:lpstr>
      <vt:lpstr>| Challenges and perspectives</vt:lpstr>
      <vt:lpstr>| 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 Grau</dc:creator>
  <cp:lastModifiedBy>Pamela Nabukhonzo</cp:lastModifiedBy>
  <cp:revision>411</cp:revision>
  <dcterms:created xsi:type="dcterms:W3CDTF">2020-08-21T18:46:10Z</dcterms:created>
  <dcterms:modified xsi:type="dcterms:W3CDTF">2023-11-08T11:14:01Z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source Types">
    <vt:lpwstr>65;#Guidelines|7903eb50-b574-46b2-a366-4a47b2edb471</vt:lpwstr>
  </property>
  <property fmtid="{D5CDD505-2E9C-101B-9397-08002B2CF9AE}" pid="3" name="Functional">
    <vt:lpwstr>377;#Corporate Guidance|64e57d2e-a617-4c09-aaa4-90223d4061bb</vt:lpwstr>
  </property>
  <property fmtid="{D5CDD505-2E9C-101B-9397-08002B2CF9AE}" pid="4" name="Geo Coverage">
    <vt:lpwstr>15;#Global|cba6f8e6-e37d-47b4-8d89-0137b471d7e7</vt:lpwstr>
  </property>
  <property fmtid="{D5CDD505-2E9C-101B-9397-08002B2CF9AE}" pid="5" name="ContentTypeId">
    <vt:lpwstr>0x010100B06924D5D9A0F44183697295D3F8FD66</vt:lpwstr>
  </property>
  <property fmtid="{D5CDD505-2E9C-101B-9397-08002B2CF9AE}" pid="6" name="Thematic">
    <vt:lpwstr>1;#Communications and Media|8a516359-ea9c-470f-91b2-bff2ca744fe2</vt:lpwstr>
  </property>
  <property fmtid="{D5CDD505-2E9C-101B-9397-08002B2CF9AE}" pid="7" name="_dlc_DocIdItemGuid">
    <vt:lpwstr>5ad895c7-7281-49d2-b6c4-66fb4845f597</vt:lpwstr>
  </property>
  <property fmtid="{D5CDD505-2E9C-101B-9397-08002B2CF9AE}" pid="8" name="MediaServiceImageTags">
    <vt:lpwstr/>
  </property>
</Properties>
</file>