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 id="2147483689" r:id="rId4"/>
    <p:sldMasterId id="2147483701" r:id="rId5"/>
    <p:sldMasterId id="2147483725" r:id="rId6"/>
  </p:sldMasterIdLst>
  <p:notesMasterIdLst>
    <p:notesMasterId r:id="rId38"/>
  </p:notesMasterIdLst>
  <p:sldIdLst>
    <p:sldId id="924" r:id="rId7"/>
    <p:sldId id="961" r:id="rId8"/>
    <p:sldId id="948" r:id="rId9"/>
    <p:sldId id="965" r:id="rId10"/>
    <p:sldId id="951" r:id="rId11"/>
    <p:sldId id="963" r:id="rId12"/>
    <p:sldId id="956" r:id="rId13"/>
    <p:sldId id="962" r:id="rId14"/>
    <p:sldId id="957" r:id="rId15"/>
    <p:sldId id="959" r:id="rId16"/>
    <p:sldId id="931" r:id="rId17"/>
    <p:sldId id="966" r:id="rId18"/>
    <p:sldId id="932" r:id="rId19"/>
    <p:sldId id="960" r:id="rId20"/>
    <p:sldId id="944" r:id="rId21"/>
    <p:sldId id="945" r:id="rId22"/>
    <p:sldId id="946" r:id="rId23"/>
    <p:sldId id="947" r:id="rId24"/>
    <p:sldId id="941" r:id="rId25"/>
    <p:sldId id="287" r:id="rId26"/>
    <p:sldId id="936" r:id="rId27"/>
    <p:sldId id="939" r:id="rId28"/>
    <p:sldId id="937" r:id="rId29"/>
    <p:sldId id="425" r:id="rId30"/>
    <p:sldId id="967" r:id="rId31"/>
    <p:sldId id="968" r:id="rId32"/>
    <p:sldId id="969" r:id="rId33"/>
    <p:sldId id="950" r:id="rId34"/>
    <p:sldId id="952" r:id="rId35"/>
    <p:sldId id="964" r:id="rId36"/>
    <p:sldId id="31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26FB59-B106-8355-F23F-3F220A3E270B}" name="Martin Bratschi" initials="MB" userId="S::mbratschi@vitalstrategies.org::ff9df84c-d80b-41ff-8d54-8aa77b361f8d" providerId="AD"/>
  <p188:author id="{5C556673-F842-9E27-9CC1-4D315327DE73}" name="James Mwanza" initials="JM" userId="James Mwanza" providerId="None"/>
  <p188:author id="{F33A0CFD-5EEC-29F0-F6C4-F394F6E7BB43}" name="Joan Sara Thomas" initials="JST" userId="S::JThomas@vitalstrategies.org::c797b305-e433-41fb-b9d6-6f1c5aef82f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5" autoAdjust="0"/>
    <p:restoredTop sz="74644" autoAdjust="0"/>
  </p:normalViewPr>
  <p:slideViewPr>
    <p:cSldViewPr snapToGrid="0">
      <p:cViewPr varScale="1">
        <p:scale>
          <a:sx n="61" d="100"/>
          <a:sy n="61" d="100"/>
        </p:scale>
        <p:origin x="1397" y="58"/>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8/10/relationships/authors" Target="author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755332-F7C0-45DF-B3EB-C06C751E1F03}"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C138280A-DAD6-486D-B9ED-BE795E9CE2B9}">
      <dgm:prSet phldrT="[Text]" custT="1"/>
      <dgm:spPr>
        <a:xfrm>
          <a:off x="3724" y="56"/>
          <a:ext cx="2239490" cy="895796"/>
        </a:xfrm>
        <a:prstGeom prst="rect">
          <a:avLst/>
        </a:prstGeom>
        <a:solidFill>
          <a:srgbClr val="009B90">
            <a:hueOff val="0"/>
            <a:satOff val="0"/>
            <a:lumOff val="0"/>
            <a:alphaOff val="0"/>
          </a:srgbClr>
        </a:solidFill>
        <a:ln w="12700" cap="flat" cmpd="sng" algn="ctr">
          <a:solidFill>
            <a:srgbClr val="009B90">
              <a:hueOff val="0"/>
              <a:satOff val="0"/>
              <a:lumOff val="0"/>
              <a:alphaOff val="0"/>
            </a:srgbClr>
          </a:solidFill>
          <a:prstDash val="solid"/>
          <a:miter lim="800000"/>
        </a:ln>
        <a:effectLst/>
      </dgm:spPr>
      <dgm:t>
        <a:bodyPr/>
        <a:lstStyle/>
        <a:p>
          <a:pPr>
            <a:buNone/>
          </a:pPr>
          <a:r>
            <a:rPr lang="en-US" sz="1600" b="1" dirty="0">
              <a:solidFill>
                <a:srgbClr val="FFFFFF"/>
              </a:solidFill>
              <a:latin typeface="Arial" panose="020B0604020202020204"/>
              <a:ea typeface="+mn-ea"/>
              <a:cs typeface="+mn-cs"/>
            </a:rPr>
            <a:t>Input / Process</a:t>
          </a:r>
        </a:p>
      </dgm:t>
    </dgm:pt>
    <dgm:pt modelId="{AC91D2B3-8E35-418F-B664-E813D0900DE4}" type="parTrans" cxnId="{ED510395-16D1-4E91-A0B3-1D822EA1C43F}">
      <dgm:prSet/>
      <dgm:spPr/>
      <dgm:t>
        <a:bodyPr/>
        <a:lstStyle/>
        <a:p>
          <a:endParaRPr lang="en-US" sz="1600"/>
        </a:p>
      </dgm:t>
    </dgm:pt>
    <dgm:pt modelId="{98AD71F2-5245-4F7A-B0AF-90EEFCC0C5F3}" type="sibTrans" cxnId="{ED510395-16D1-4E91-A0B3-1D822EA1C43F}">
      <dgm:prSet/>
      <dgm:spPr/>
      <dgm:t>
        <a:bodyPr/>
        <a:lstStyle/>
        <a:p>
          <a:endParaRPr lang="en-US" sz="1600"/>
        </a:p>
      </dgm:t>
    </dgm:pt>
    <dgm:pt modelId="{FEC81988-E2FA-445A-B5CF-3AF5D0CE74E8}">
      <dgm:prSet phldrT="[Text]" custT="1"/>
      <dgm:spPr>
        <a:xfrm>
          <a:off x="3724" y="895853"/>
          <a:ext cx="2239490" cy="2371680"/>
        </a:xfrm>
        <a:prstGeom prst="rect">
          <a:avLst/>
        </a:prstGeom>
        <a:solidFill>
          <a:srgbClr val="009B90">
            <a:tint val="40000"/>
            <a:alpha val="90000"/>
            <a:hueOff val="0"/>
            <a:satOff val="0"/>
            <a:lumOff val="0"/>
            <a:alphaOff val="0"/>
          </a:srgbClr>
        </a:solidFill>
        <a:ln w="12700" cap="flat" cmpd="sng" algn="ctr">
          <a:solidFill>
            <a:srgbClr val="009B90">
              <a:tint val="40000"/>
              <a:alpha val="90000"/>
              <a:hueOff val="0"/>
              <a:satOff val="0"/>
              <a:lumOff val="0"/>
              <a:alphaOff val="0"/>
            </a:srgbClr>
          </a:solidFill>
          <a:prstDash val="solid"/>
          <a:miter lim="800000"/>
        </a:ln>
        <a:effectLst/>
      </dgm:spPr>
      <dgm:t>
        <a:bodyPr/>
        <a:lstStyle/>
        <a:p>
          <a:pPr marL="0" indent="0">
            <a:buNone/>
          </a:pPr>
          <a:r>
            <a:rPr lang="en-US" sz="1600" dirty="0">
              <a:solidFill>
                <a:srgbClr val="000000">
                  <a:hueOff val="0"/>
                  <a:satOff val="0"/>
                  <a:lumOff val="0"/>
                  <a:alphaOff val="0"/>
                </a:srgbClr>
              </a:solidFill>
              <a:latin typeface="Arial" panose="020B0604020202020204"/>
              <a:ea typeface="+mn-ea"/>
              <a:cs typeface="+mn-cs"/>
            </a:rPr>
            <a:t>Health workers</a:t>
          </a:r>
        </a:p>
      </dgm:t>
    </dgm:pt>
    <dgm:pt modelId="{CAACA06A-D087-4DE9-90D5-0231FEFEF998}" type="parTrans" cxnId="{F5437F85-62BE-4FD4-B6F0-8D1CA12EF20D}">
      <dgm:prSet/>
      <dgm:spPr/>
      <dgm:t>
        <a:bodyPr/>
        <a:lstStyle/>
        <a:p>
          <a:endParaRPr lang="en-US" sz="1600"/>
        </a:p>
      </dgm:t>
    </dgm:pt>
    <dgm:pt modelId="{67481EAA-ED43-4293-A37B-E0AB5894F4C6}" type="sibTrans" cxnId="{F5437F85-62BE-4FD4-B6F0-8D1CA12EF20D}">
      <dgm:prSet/>
      <dgm:spPr/>
      <dgm:t>
        <a:bodyPr/>
        <a:lstStyle/>
        <a:p>
          <a:endParaRPr lang="en-US" sz="1600"/>
        </a:p>
      </dgm:t>
    </dgm:pt>
    <dgm:pt modelId="{73E163DD-0063-43D0-A602-9F06C34EF6BC}">
      <dgm:prSet phldrT="[Text]" custT="1"/>
      <dgm:spPr>
        <a:xfrm>
          <a:off x="2556744" y="56"/>
          <a:ext cx="2239490" cy="895796"/>
        </a:xfrm>
        <a:prstGeom prst="rect">
          <a:avLst/>
        </a:prstGeom>
        <a:solidFill>
          <a:srgbClr val="BF1766">
            <a:hueOff val="0"/>
            <a:satOff val="0"/>
            <a:lumOff val="0"/>
            <a:alphaOff val="0"/>
          </a:srgbClr>
        </a:solidFill>
        <a:ln w="12700" cap="flat" cmpd="sng" algn="ctr">
          <a:solidFill>
            <a:srgbClr val="BF1766">
              <a:hueOff val="0"/>
              <a:satOff val="0"/>
              <a:lumOff val="0"/>
              <a:alphaOff val="0"/>
            </a:srgbClr>
          </a:solidFill>
          <a:prstDash val="solid"/>
          <a:miter lim="800000"/>
        </a:ln>
        <a:effectLst/>
      </dgm:spPr>
      <dgm:t>
        <a:bodyPr/>
        <a:lstStyle/>
        <a:p>
          <a:pPr>
            <a:buNone/>
          </a:pPr>
          <a:r>
            <a:rPr lang="en-US" sz="1600" b="1" dirty="0">
              <a:solidFill>
                <a:srgbClr val="FFFFFF"/>
              </a:solidFill>
              <a:latin typeface="Arial" panose="020B0604020202020204"/>
              <a:ea typeface="+mn-ea"/>
              <a:cs typeface="+mn-cs"/>
            </a:rPr>
            <a:t>Output</a:t>
          </a:r>
        </a:p>
      </dgm:t>
    </dgm:pt>
    <dgm:pt modelId="{AB7FDB32-D513-416A-9261-190443309C85}" type="parTrans" cxnId="{55947131-40F3-4E1A-99AF-47A59A953CC1}">
      <dgm:prSet/>
      <dgm:spPr/>
      <dgm:t>
        <a:bodyPr/>
        <a:lstStyle/>
        <a:p>
          <a:endParaRPr lang="en-US" sz="1600"/>
        </a:p>
      </dgm:t>
    </dgm:pt>
    <dgm:pt modelId="{BADC6D60-A27F-49A0-9A22-C644A78338AE}" type="sibTrans" cxnId="{55947131-40F3-4E1A-99AF-47A59A953CC1}">
      <dgm:prSet/>
      <dgm:spPr/>
      <dgm:t>
        <a:bodyPr/>
        <a:lstStyle/>
        <a:p>
          <a:endParaRPr lang="en-US" sz="1600"/>
        </a:p>
      </dgm:t>
    </dgm:pt>
    <dgm:pt modelId="{D42DCCCC-3399-4C99-9850-84DCAF71615F}">
      <dgm:prSet phldrT="[Text]" custT="1"/>
      <dgm:spPr>
        <a:xfrm>
          <a:off x="2556744" y="895853"/>
          <a:ext cx="2239490" cy="2371680"/>
        </a:xfrm>
        <a:prstGeom prst="rect">
          <a:avLst/>
        </a:prstGeom>
        <a:solidFill>
          <a:srgbClr val="BF1766">
            <a:tint val="40000"/>
            <a:alpha val="90000"/>
            <a:hueOff val="0"/>
            <a:satOff val="0"/>
            <a:lumOff val="0"/>
            <a:alphaOff val="0"/>
          </a:srgbClr>
        </a:solidFill>
        <a:ln w="12700" cap="flat" cmpd="sng" algn="ctr">
          <a:solidFill>
            <a:srgbClr val="BF1766">
              <a:tint val="40000"/>
              <a:alpha val="90000"/>
              <a:hueOff val="0"/>
              <a:satOff val="0"/>
              <a:lumOff val="0"/>
              <a:alphaOff val="0"/>
            </a:srgbClr>
          </a:solidFill>
          <a:prstDash val="solid"/>
          <a:miter lim="800000"/>
        </a:ln>
        <a:effectLst/>
      </dgm:spPr>
      <dgm:t>
        <a:bodyPr/>
        <a:lstStyle/>
        <a:p>
          <a:pPr marL="0" indent="0">
            <a:buNone/>
          </a:pPr>
          <a:r>
            <a:rPr lang="en-US" sz="1600" dirty="0">
              <a:solidFill>
                <a:srgbClr val="000000">
                  <a:hueOff val="0"/>
                  <a:satOff val="0"/>
                  <a:lumOff val="0"/>
                  <a:alphaOff val="0"/>
                </a:srgbClr>
              </a:solidFill>
              <a:latin typeface="Arial" panose="020B0604020202020204"/>
              <a:ea typeface="+mn-ea"/>
              <a:cs typeface="+mn-cs"/>
            </a:rPr>
            <a:t>Intervention:</a:t>
          </a:r>
        </a:p>
      </dgm:t>
    </dgm:pt>
    <dgm:pt modelId="{AB0D523E-9EB9-4731-9A6E-7A4BA8B3017A}" type="parTrans" cxnId="{AA553AB4-06D6-49AD-B237-AEEC276A7484}">
      <dgm:prSet/>
      <dgm:spPr/>
      <dgm:t>
        <a:bodyPr/>
        <a:lstStyle/>
        <a:p>
          <a:endParaRPr lang="en-US" sz="1600"/>
        </a:p>
      </dgm:t>
    </dgm:pt>
    <dgm:pt modelId="{2836FC9A-2871-4A6F-B0AD-5514BF509BBA}" type="sibTrans" cxnId="{AA553AB4-06D6-49AD-B237-AEEC276A7484}">
      <dgm:prSet/>
      <dgm:spPr/>
      <dgm:t>
        <a:bodyPr/>
        <a:lstStyle/>
        <a:p>
          <a:endParaRPr lang="en-US" sz="1600"/>
        </a:p>
      </dgm:t>
    </dgm:pt>
    <dgm:pt modelId="{1B5B0601-A9A6-4DDB-AA24-87BDC0768AC6}">
      <dgm:prSet custT="1"/>
      <dgm:spPr>
        <a:xfrm>
          <a:off x="5109763" y="56"/>
          <a:ext cx="2239490" cy="895796"/>
        </a:xfrm>
        <a:prstGeom prst="rect">
          <a:avLst/>
        </a:prstGeom>
        <a:solidFill>
          <a:srgbClr val="FCB00D">
            <a:hueOff val="0"/>
            <a:satOff val="0"/>
            <a:lumOff val="0"/>
            <a:alphaOff val="0"/>
          </a:srgbClr>
        </a:solidFill>
        <a:ln w="12700" cap="flat" cmpd="sng" algn="ctr">
          <a:solidFill>
            <a:srgbClr val="FCB00D">
              <a:hueOff val="0"/>
              <a:satOff val="0"/>
              <a:lumOff val="0"/>
              <a:alphaOff val="0"/>
            </a:srgbClr>
          </a:solidFill>
          <a:prstDash val="solid"/>
          <a:miter lim="800000"/>
        </a:ln>
        <a:effectLst/>
      </dgm:spPr>
      <dgm:t>
        <a:bodyPr/>
        <a:lstStyle/>
        <a:p>
          <a:pPr>
            <a:buNone/>
          </a:pPr>
          <a:r>
            <a:rPr lang="en-US" sz="1600" b="1" dirty="0">
              <a:solidFill>
                <a:srgbClr val="FFFFFF"/>
              </a:solidFill>
              <a:latin typeface="Arial" panose="020B0604020202020204"/>
              <a:ea typeface="+mn-ea"/>
              <a:cs typeface="+mn-cs"/>
            </a:rPr>
            <a:t>Outcome</a:t>
          </a:r>
        </a:p>
      </dgm:t>
    </dgm:pt>
    <dgm:pt modelId="{C6B6FFF5-DB8C-4708-A345-3EB1AED64F53}" type="parTrans" cxnId="{BF730A7B-6D38-4DED-8325-4D6D10F9ACC4}">
      <dgm:prSet/>
      <dgm:spPr/>
      <dgm:t>
        <a:bodyPr/>
        <a:lstStyle/>
        <a:p>
          <a:endParaRPr lang="en-US" sz="1600"/>
        </a:p>
      </dgm:t>
    </dgm:pt>
    <dgm:pt modelId="{9DA88DE6-F657-4745-9261-D938A0B48878}" type="sibTrans" cxnId="{BF730A7B-6D38-4DED-8325-4D6D10F9ACC4}">
      <dgm:prSet/>
      <dgm:spPr/>
      <dgm:t>
        <a:bodyPr/>
        <a:lstStyle/>
        <a:p>
          <a:endParaRPr lang="en-US" sz="1600"/>
        </a:p>
      </dgm:t>
    </dgm:pt>
    <dgm:pt modelId="{D324F03D-590B-49FB-9D2A-367509062BD7}">
      <dgm:prSet custT="1"/>
      <dgm:spPr>
        <a:xfrm>
          <a:off x="7662783" y="56"/>
          <a:ext cx="2239490" cy="895796"/>
        </a:xfrm>
        <a:prstGeom prst="rect">
          <a:avLst/>
        </a:prstGeom>
        <a:solidFill>
          <a:srgbClr val="001689">
            <a:hueOff val="0"/>
            <a:satOff val="0"/>
            <a:lumOff val="0"/>
            <a:alphaOff val="0"/>
          </a:srgbClr>
        </a:solidFill>
        <a:ln w="12700" cap="flat" cmpd="sng" algn="ctr">
          <a:solidFill>
            <a:srgbClr val="001689">
              <a:hueOff val="0"/>
              <a:satOff val="0"/>
              <a:lumOff val="0"/>
              <a:alphaOff val="0"/>
            </a:srgbClr>
          </a:solidFill>
          <a:prstDash val="solid"/>
          <a:miter lim="800000"/>
        </a:ln>
        <a:effectLst/>
      </dgm:spPr>
      <dgm:t>
        <a:bodyPr/>
        <a:lstStyle/>
        <a:p>
          <a:pPr>
            <a:buNone/>
          </a:pPr>
          <a:r>
            <a:rPr lang="en-US" sz="1600" b="1" dirty="0">
              <a:solidFill>
                <a:srgbClr val="FFFFFF"/>
              </a:solidFill>
              <a:latin typeface="Arial" panose="020B0604020202020204"/>
              <a:ea typeface="+mn-ea"/>
              <a:cs typeface="+mn-cs"/>
            </a:rPr>
            <a:t>Impact</a:t>
          </a:r>
        </a:p>
      </dgm:t>
    </dgm:pt>
    <dgm:pt modelId="{B278B4C8-236C-4B45-AF62-77BD1A5C5A7E}" type="parTrans" cxnId="{0260D19E-4E3D-4A10-A0DB-25FE810AF27B}">
      <dgm:prSet/>
      <dgm:spPr/>
      <dgm:t>
        <a:bodyPr/>
        <a:lstStyle/>
        <a:p>
          <a:endParaRPr lang="en-US" sz="1600"/>
        </a:p>
      </dgm:t>
    </dgm:pt>
    <dgm:pt modelId="{75AE4FCD-2CB9-4739-9910-A91AAA56F865}" type="sibTrans" cxnId="{0260D19E-4E3D-4A10-A0DB-25FE810AF27B}">
      <dgm:prSet/>
      <dgm:spPr/>
      <dgm:t>
        <a:bodyPr/>
        <a:lstStyle/>
        <a:p>
          <a:endParaRPr lang="en-US" sz="1600"/>
        </a:p>
      </dgm:t>
    </dgm:pt>
    <dgm:pt modelId="{C47C81E0-B4C1-4134-BC39-091E974A9A84}">
      <dgm:prSet phldrT="[Text]" custT="1"/>
      <dgm:spPr>
        <a:xfrm>
          <a:off x="3724" y="895853"/>
          <a:ext cx="2239490" cy="2371680"/>
        </a:xfrm>
        <a:prstGeom prst="rect">
          <a:avLst/>
        </a:prstGeom>
        <a:solidFill>
          <a:srgbClr val="009B90">
            <a:tint val="40000"/>
            <a:alpha val="90000"/>
            <a:hueOff val="0"/>
            <a:satOff val="0"/>
            <a:lumOff val="0"/>
            <a:alphaOff val="0"/>
          </a:srgbClr>
        </a:solidFill>
        <a:ln w="12700" cap="flat" cmpd="sng" algn="ctr">
          <a:solidFill>
            <a:srgbClr val="009B90">
              <a:tint val="40000"/>
              <a:alpha val="90000"/>
              <a:hueOff val="0"/>
              <a:satOff val="0"/>
              <a:lumOff val="0"/>
              <a:alphaOff val="0"/>
            </a:srgbClr>
          </a:solidFill>
          <a:prstDash val="solid"/>
          <a:miter lim="800000"/>
        </a:ln>
        <a:effectLst/>
      </dgm:spPr>
      <dgm:t>
        <a:bodyPr/>
        <a:lstStyle/>
        <a:p>
          <a:pPr marL="57150" indent="0">
            <a:buFont typeface="Arial" panose="020B0604020202020204" pitchFamily="34" charset="0"/>
            <a:buNone/>
          </a:pPr>
          <a:endParaRPr lang="en-US" sz="1600" dirty="0">
            <a:solidFill>
              <a:srgbClr val="000000">
                <a:hueOff val="0"/>
                <a:satOff val="0"/>
                <a:lumOff val="0"/>
                <a:alphaOff val="0"/>
              </a:srgbClr>
            </a:solidFill>
            <a:latin typeface="Arial" panose="020B0604020202020204"/>
            <a:ea typeface="+mn-ea"/>
            <a:cs typeface="+mn-cs"/>
          </a:endParaRPr>
        </a:p>
      </dgm:t>
    </dgm:pt>
    <dgm:pt modelId="{70108544-BDCE-40CE-8EC1-09B301A6DC4D}" type="parTrans" cxnId="{E8F276EC-2985-4E2E-B460-D03FE296C66E}">
      <dgm:prSet/>
      <dgm:spPr/>
      <dgm:t>
        <a:bodyPr/>
        <a:lstStyle/>
        <a:p>
          <a:endParaRPr lang="en-US" sz="1600"/>
        </a:p>
      </dgm:t>
    </dgm:pt>
    <dgm:pt modelId="{6E86B2D6-1909-4270-A63E-9F3DBC71706D}" type="sibTrans" cxnId="{E8F276EC-2985-4E2E-B460-D03FE296C66E}">
      <dgm:prSet/>
      <dgm:spPr/>
      <dgm:t>
        <a:bodyPr/>
        <a:lstStyle/>
        <a:p>
          <a:endParaRPr lang="en-US" sz="1600"/>
        </a:p>
      </dgm:t>
    </dgm:pt>
    <dgm:pt modelId="{0EED75A3-784C-4CC4-A47C-0C7B2FF2B97D}">
      <dgm:prSet custT="1"/>
      <dgm:spPr>
        <a:xfrm>
          <a:off x="5109763" y="895853"/>
          <a:ext cx="2239490" cy="2371680"/>
        </a:xfrm>
        <a:prstGeom prst="rect">
          <a:avLst/>
        </a:prstGeom>
        <a:solidFill>
          <a:srgbClr val="FCB00D">
            <a:tint val="40000"/>
            <a:alpha val="90000"/>
            <a:hueOff val="0"/>
            <a:satOff val="0"/>
            <a:lumOff val="0"/>
            <a:alphaOff val="0"/>
          </a:srgbClr>
        </a:solidFill>
        <a:ln w="12700" cap="flat" cmpd="sng" algn="ctr">
          <a:solidFill>
            <a:srgbClr val="FCB00D">
              <a:tint val="40000"/>
              <a:alpha val="90000"/>
              <a:hueOff val="0"/>
              <a:satOff val="0"/>
              <a:lumOff val="0"/>
              <a:alphaOff val="0"/>
            </a:srgbClr>
          </a:solidFill>
          <a:prstDash val="solid"/>
          <a:miter lim="800000"/>
        </a:ln>
        <a:effectLst/>
      </dgm:spPr>
      <dgm:t>
        <a:bodyPr/>
        <a:lstStyle/>
        <a:p>
          <a:pPr marL="0" indent="0">
            <a:buNone/>
          </a:pPr>
          <a:r>
            <a:rPr lang="en-US" sz="1600" dirty="0">
              <a:solidFill>
                <a:srgbClr val="000000">
                  <a:hueOff val="0"/>
                  <a:satOff val="0"/>
                  <a:lumOff val="0"/>
                  <a:alphaOff val="0"/>
                </a:srgbClr>
              </a:solidFill>
              <a:latin typeface="Arial" panose="020B0604020202020204"/>
              <a:ea typeface="+mn-ea"/>
              <a:cs typeface="+mn-cs"/>
            </a:rPr>
            <a:t>Intervention:</a:t>
          </a:r>
        </a:p>
      </dgm:t>
    </dgm:pt>
    <dgm:pt modelId="{8FB532E1-2ABB-4228-80B9-B6C53A9B9D3E}" type="parTrans" cxnId="{AF501999-6D88-4239-9A43-0DF6A769B0F6}">
      <dgm:prSet/>
      <dgm:spPr/>
      <dgm:t>
        <a:bodyPr/>
        <a:lstStyle/>
        <a:p>
          <a:endParaRPr lang="en-US" sz="1600"/>
        </a:p>
      </dgm:t>
    </dgm:pt>
    <dgm:pt modelId="{A228EB97-BE62-418A-AD39-3467956C67C1}" type="sibTrans" cxnId="{AF501999-6D88-4239-9A43-0DF6A769B0F6}">
      <dgm:prSet/>
      <dgm:spPr/>
      <dgm:t>
        <a:bodyPr/>
        <a:lstStyle/>
        <a:p>
          <a:endParaRPr lang="en-US" sz="1600"/>
        </a:p>
      </dgm:t>
    </dgm:pt>
    <dgm:pt modelId="{389EAB66-F6D8-420E-B799-897EEDC9CB60}">
      <dgm:prSet custT="1"/>
      <dgm:spPr>
        <a:xfrm>
          <a:off x="7662783" y="895853"/>
          <a:ext cx="2239490" cy="2371680"/>
        </a:xfrm>
        <a:prstGeom prst="rect">
          <a:avLst/>
        </a:prstGeom>
        <a:solidFill>
          <a:srgbClr val="001689">
            <a:tint val="40000"/>
            <a:alpha val="90000"/>
            <a:hueOff val="0"/>
            <a:satOff val="0"/>
            <a:lumOff val="0"/>
            <a:alphaOff val="0"/>
          </a:srgbClr>
        </a:solidFill>
        <a:ln w="12700" cap="flat" cmpd="sng" algn="ctr">
          <a:solidFill>
            <a:srgbClr val="001689">
              <a:tint val="40000"/>
              <a:alpha val="90000"/>
              <a:hueOff val="0"/>
              <a:satOff val="0"/>
              <a:lumOff val="0"/>
              <a:alphaOff val="0"/>
            </a:srgbClr>
          </a:solidFill>
          <a:prstDash val="solid"/>
          <a:miter lim="800000"/>
        </a:ln>
        <a:effectLst/>
      </dgm:spPr>
      <dgm:t>
        <a:bodyPr/>
        <a:lstStyle/>
        <a:p>
          <a:pPr marL="0" indent="0">
            <a:buNone/>
          </a:pPr>
          <a:r>
            <a:rPr lang="en-US" sz="1600" dirty="0">
              <a:solidFill>
                <a:srgbClr val="000000">
                  <a:hueOff val="0"/>
                  <a:satOff val="0"/>
                  <a:lumOff val="0"/>
                  <a:alphaOff val="0"/>
                </a:srgbClr>
              </a:solidFill>
              <a:latin typeface="Arial" panose="020B0604020202020204"/>
              <a:ea typeface="+mn-ea"/>
              <a:cs typeface="+mn-cs"/>
            </a:rPr>
            <a:t>Improved health</a:t>
          </a:r>
        </a:p>
      </dgm:t>
    </dgm:pt>
    <dgm:pt modelId="{78E35248-ED6B-40DA-9722-1123B9BE6E3F}" type="parTrans" cxnId="{34E939F5-7B0A-44DD-A7A9-E3CAB9207CCC}">
      <dgm:prSet/>
      <dgm:spPr/>
      <dgm:t>
        <a:bodyPr/>
        <a:lstStyle/>
        <a:p>
          <a:endParaRPr lang="en-US" sz="1600"/>
        </a:p>
      </dgm:t>
    </dgm:pt>
    <dgm:pt modelId="{F2071387-4059-4F02-A06F-E778A7818F10}" type="sibTrans" cxnId="{34E939F5-7B0A-44DD-A7A9-E3CAB9207CCC}">
      <dgm:prSet/>
      <dgm:spPr/>
      <dgm:t>
        <a:bodyPr/>
        <a:lstStyle/>
        <a:p>
          <a:endParaRPr lang="en-US" sz="1600"/>
        </a:p>
      </dgm:t>
    </dgm:pt>
    <dgm:pt modelId="{D8308DDF-DB90-4CE9-A132-E12A0E6589AF}">
      <dgm:prSet phldrT="[Text]" custT="1"/>
      <dgm:spPr>
        <a:xfrm>
          <a:off x="3724" y="895853"/>
          <a:ext cx="2239490" cy="2371680"/>
        </a:xfrm>
        <a:prstGeom prst="rect">
          <a:avLst/>
        </a:prstGeom>
        <a:solidFill>
          <a:srgbClr val="009B90">
            <a:tint val="40000"/>
            <a:alpha val="90000"/>
            <a:hueOff val="0"/>
            <a:satOff val="0"/>
            <a:lumOff val="0"/>
            <a:alphaOff val="0"/>
          </a:srgbClr>
        </a:solidFill>
        <a:ln w="12700" cap="flat" cmpd="sng" algn="ctr">
          <a:solidFill>
            <a:srgbClr val="009B90">
              <a:tint val="40000"/>
              <a:alpha val="90000"/>
              <a:hueOff val="0"/>
              <a:satOff val="0"/>
              <a:lumOff val="0"/>
              <a:alphaOff val="0"/>
            </a:srgbClr>
          </a:solidFill>
          <a:prstDash val="solid"/>
          <a:miter lim="800000"/>
        </a:ln>
        <a:effectLst/>
      </dgm:spPr>
      <dgm:t>
        <a:bodyPr/>
        <a:lstStyle/>
        <a:p>
          <a:pPr marL="0" indent="0">
            <a:buNone/>
          </a:pPr>
          <a:endParaRPr lang="en-US" sz="1600" dirty="0">
            <a:solidFill>
              <a:srgbClr val="000000">
                <a:hueOff val="0"/>
                <a:satOff val="0"/>
                <a:lumOff val="0"/>
                <a:alphaOff val="0"/>
              </a:srgbClr>
            </a:solidFill>
            <a:latin typeface="Arial" panose="020B0604020202020204"/>
            <a:ea typeface="+mn-ea"/>
            <a:cs typeface="+mn-cs"/>
          </a:endParaRPr>
        </a:p>
      </dgm:t>
    </dgm:pt>
    <dgm:pt modelId="{655FB6EA-E679-42BE-946A-F00B7439D1D2}" type="sibTrans" cxnId="{413A4FC9-0EE2-40EC-90A1-AEE421FC375A}">
      <dgm:prSet/>
      <dgm:spPr/>
      <dgm:t>
        <a:bodyPr/>
        <a:lstStyle/>
        <a:p>
          <a:endParaRPr lang="en-US" sz="1600"/>
        </a:p>
      </dgm:t>
    </dgm:pt>
    <dgm:pt modelId="{232A12FF-A414-4EBB-A50D-8D8B3D690B57}" type="parTrans" cxnId="{413A4FC9-0EE2-40EC-90A1-AEE421FC375A}">
      <dgm:prSet/>
      <dgm:spPr/>
      <dgm:t>
        <a:bodyPr/>
        <a:lstStyle/>
        <a:p>
          <a:endParaRPr lang="en-US" sz="1600"/>
        </a:p>
      </dgm:t>
    </dgm:pt>
    <dgm:pt modelId="{BA3507BC-75F1-42BB-8305-EF9B29BB8CDB}">
      <dgm:prSet phldrT="[Text]" custT="1"/>
      <dgm:spPr>
        <a:xfrm>
          <a:off x="3724" y="895853"/>
          <a:ext cx="2239490" cy="2371680"/>
        </a:xfrm>
        <a:prstGeom prst="rect">
          <a:avLst/>
        </a:prstGeom>
        <a:solidFill>
          <a:srgbClr val="009B90">
            <a:tint val="40000"/>
            <a:alpha val="90000"/>
            <a:hueOff val="0"/>
            <a:satOff val="0"/>
            <a:lumOff val="0"/>
            <a:alphaOff val="0"/>
          </a:srgbClr>
        </a:solidFill>
        <a:ln w="12700" cap="flat" cmpd="sng" algn="ctr">
          <a:solidFill>
            <a:srgbClr val="009B90">
              <a:tint val="40000"/>
              <a:alpha val="90000"/>
              <a:hueOff val="0"/>
              <a:satOff val="0"/>
              <a:lumOff val="0"/>
              <a:alphaOff val="0"/>
            </a:srgbClr>
          </a:solidFill>
          <a:prstDash val="solid"/>
          <a:miter lim="800000"/>
        </a:ln>
        <a:effectLst/>
      </dgm:spPr>
      <dgm:t>
        <a:bodyPr/>
        <a:lstStyle/>
        <a:p>
          <a:pPr marL="0" indent="0">
            <a:buNone/>
          </a:pPr>
          <a:r>
            <a:rPr lang="en-US" sz="1600" dirty="0">
              <a:solidFill>
                <a:srgbClr val="000000">
                  <a:hueOff val="0"/>
                  <a:satOff val="0"/>
                  <a:lumOff val="0"/>
                  <a:alphaOff val="0"/>
                </a:srgbClr>
              </a:solidFill>
              <a:latin typeface="Arial" panose="020B0604020202020204"/>
              <a:ea typeface="+mn-ea"/>
              <a:cs typeface="+mn-cs"/>
            </a:rPr>
            <a:t>Infrastructure/IT</a:t>
          </a:r>
        </a:p>
      </dgm:t>
    </dgm:pt>
    <dgm:pt modelId="{19B69B1D-C04F-4A16-AA96-FB41E9A84966}" type="sibTrans" cxnId="{511A56D2-29EA-4352-A002-B9E14D6BADF9}">
      <dgm:prSet/>
      <dgm:spPr/>
      <dgm:t>
        <a:bodyPr/>
        <a:lstStyle/>
        <a:p>
          <a:endParaRPr lang="en-US" sz="1600"/>
        </a:p>
      </dgm:t>
    </dgm:pt>
    <dgm:pt modelId="{E68937FB-E8C2-417E-AE46-6C35A5D3B2F0}" type="parTrans" cxnId="{511A56D2-29EA-4352-A002-B9E14D6BADF9}">
      <dgm:prSet/>
      <dgm:spPr/>
      <dgm:t>
        <a:bodyPr/>
        <a:lstStyle/>
        <a:p>
          <a:endParaRPr lang="en-US" sz="1600"/>
        </a:p>
      </dgm:t>
    </dgm:pt>
    <dgm:pt modelId="{8CF802E1-263A-42FF-A190-4860309AD44D}">
      <dgm:prSet phldrT="[Text]" custT="1"/>
      <dgm:spPr>
        <a:xfrm>
          <a:off x="3724" y="895853"/>
          <a:ext cx="2239490" cy="2371680"/>
        </a:xfrm>
        <a:prstGeom prst="rect">
          <a:avLst/>
        </a:prstGeom>
        <a:solidFill>
          <a:srgbClr val="009B90">
            <a:tint val="40000"/>
            <a:alpha val="90000"/>
            <a:hueOff val="0"/>
            <a:satOff val="0"/>
            <a:lumOff val="0"/>
            <a:alphaOff val="0"/>
          </a:srgbClr>
        </a:solidFill>
        <a:ln w="12700" cap="flat" cmpd="sng" algn="ctr">
          <a:solidFill>
            <a:srgbClr val="009B90">
              <a:tint val="40000"/>
              <a:alpha val="90000"/>
              <a:hueOff val="0"/>
              <a:satOff val="0"/>
              <a:lumOff val="0"/>
              <a:alphaOff val="0"/>
            </a:srgbClr>
          </a:solidFill>
          <a:prstDash val="solid"/>
          <a:miter lim="800000"/>
        </a:ln>
        <a:effectLst/>
      </dgm:spPr>
      <dgm:t>
        <a:bodyPr/>
        <a:lstStyle/>
        <a:p>
          <a:pPr marL="0" indent="0">
            <a:buNone/>
          </a:pPr>
          <a:endParaRPr lang="en-US" sz="1600" dirty="0">
            <a:solidFill>
              <a:srgbClr val="000000">
                <a:hueOff val="0"/>
                <a:satOff val="0"/>
                <a:lumOff val="0"/>
                <a:alphaOff val="0"/>
              </a:srgbClr>
            </a:solidFill>
            <a:latin typeface="Arial" panose="020B0604020202020204"/>
            <a:ea typeface="+mn-ea"/>
            <a:cs typeface="+mn-cs"/>
          </a:endParaRPr>
        </a:p>
      </dgm:t>
    </dgm:pt>
    <dgm:pt modelId="{192FC7A8-CB64-4202-8681-36C433B7C22C}" type="sibTrans" cxnId="{EE9C18F8-6BC4-49DE-A248-CCD194B9E2F5}">
      <dgm:prSet/>
      <dgm:spPr/>
      <dgm:t>
        <a:bodyPr/>
        <a:lstStyle/>
        <a:p>
          <a:endParaRPr lang="en-US" sz="1600"/>
        </a:p>
      </dgm:t>
    </dgm:pt>
    <dgm:pt modelId="{9068B5EB-6247-496C-BC4E-58A8BEBF3E9A}" type="parTrans" cxnId="{EE9C18F8-6BC4-49DE-A248-CCD194B9E2F5}">
      <dgm:prSet/>
      <dgm:spPr/>
      <dgm:t>
        <a:bodyPr/>
        <a:lstStyle/>
        <a:p>
          <a:endParaRPr lang="en-US" sz="1600"/>
        </a:p>
      </dgm:t>
    </dgm:pt>
    <dgm:pt modelId="{CB8C6AF1-D0E2-4B1C-BF48-DD0756A599E1}">
      <dgm:prSet phldrT="[Text]" custT="1"/>
      <dgm:spPr>
        <a:xfrm>
          <a:off x="3724" y="895853"/>
          <a:ext cx="2239490" cy="2371680"/>
        </a:xfrm>
        <a:prstGeom prst="rect">
          <a:avLst/>
        </a:prstGeom>
        <a:solidFill>
          <a:srgbClr val="009B90">
            <a:tint val="40000"/>
            <a:alpha val="90000"/>
            <a:hueOff val="0"/>
            <a:satOff val="0"/>
            <a:lumOff val="0"/>
            <a:alphaOff val="0"/>
          </a:srgbClr>
        </a:solidFill>
        <a:ln w="12700" cap="flat" cmpd="sng" algn="ctr">
          <a:solidFill>
            <a:srgbClr val="009B90">
              <a:tint val="40000"/>
              <a:alpha val="90000"/>
              <a:hueOff val="0"/>
              <a:satOff val="0"/>
              <a:lumOff val="0"/>
              <a:alphaOff val="0"/>
            </a:srgbClr>
          </a:solidFill>
          <a:prstDash val="solid"/>
          <a:miter lim="800000"/>
        </a:ln>
        <a:effectLst/>
      </dgm:spPr>
      <dgm:t>
        <a:bodyPr/>
        <a:lstStyle/>
        <a:p>
          <a:pPr marL="0" indent="0">
            <a:buNone/>
          </a:pPr>
          <a:r>
            <a:rPr lang="en-US" sz="1600" dirty="0">
              <a:solidFill>
                <a:srgbClr val="000000">
                  <a:hueOff val="0"/>
                  <a:satOff val="0"/>
                  <a:lumOff val="0"/>
                  <a:alphaOff val="0"/>
                </a:srgbClr>
              </a:solidFill>
              <a:latin typeface="Arial" panose="020B0604020202020204"/>
              <a:ea typeface="+mn-ea"/>
              <a:cs typeface="+mn-cs"/>
            </a:rPr>
            <a:t>Supply chain information</a:t>
          </a:r>
        </a:p>
      </dgm:t>
    </dgm:pt>
    <dgm:pt modelId="{4DEF17A3-6FD3-47E8-B614-8EC729F52824}" type="sibTrans" cxnId="{A210A5C3-6BB5-4C76-A755-0D9122D5D8C9}">
      <dgm:prSet/>
      <dgm:spPr/>
      <dgm:t>
        <a:bodyPr/>
        <a:lstStyle/>
        <a:p>
          <a:endParaRPr lang="en-US" sz="1600"/>
        </a:p>
      </dgm:t>
    </dgm:pt>
    <dgm:pt modelId="{AE186BFC-2781-49A5-966E-BA1E0FC14644}" type="parTrans" cxnId="{A210A5C3-6BB5-4C76-A755-0D9122D5D8C9}">
      <dgm:prSet/>
      <dgm:spPr/>
      <dgm:t>
        <a:bodyPr/>
        <a:lstStyle/>
        <a:p>
          <a:endParaRPr lang="en-US" sz="1600"/>
        </a:p>
      </dgm:t>
    </dgm:pt>
    <dgm:pt modelId="{76092A76-20B8-4835-875C-BCFA8A1BC4F7}">
      <dgm:prSet phldrT="[Text]" custT="1"/>
      <dgm:spPr>
        <a:xfrm>
          <a:off x="2556744" y="895853"/>
          <a:ext cx="2239490" cy="2371680"/>
        </a:xfrm>
        <a:prstGeom prst="rect">
          <a:avLst/>
        </a:prstGeom>
        <a:solidFill>
          <a:srgbClr val="BF1766">
            <a:tint val="40000"/>
            <a:alpha val="90000"/>
            <a:hueOff val="0"/>
            <a:satOff val="0"/>
            <a:lumOff val="0"/>
            <a:alphaOff val="0"/>
          </a:srgbClr>
        </a:solidFill>
        <a:ln w="12700" cap="flat" cmpd="sng" algn="ctr">
          <a:solidFill>
            <a:srgbClr val="BF1766">
              <a:tint val="40000"/>
              <a:alpha val="90000"/>
              <a:hueOff val="0"/>
              <a:satOff val="0"/>
              <a:lumOff val="0"/>
              <a:alphaOff val="0"/>
            </a:srgbClr>
          </a:solidFill>
          <a:prstDash val="solid"/>
          <a:miter lim="800000"/>
        </a:ln>
        <a:effectLst/>
      </dgm:spPr>
      <dgm:t>
        <a:bodyPr/>
        <a:lstStyle/>
        <a:p>
          <a:pPr marL="0" indent="0">
            <a:buNone/>
          </a:pPr>
          <a:r>
            <a:rPr lang="en-US" sz="1600" dirty="0">
              <a:solidFill>
                <a:srgbClr val="000000">
                  <a:hueOff val="0"/>
                  <a:satOff val="0"/>
                  <a:lumOff val="0"/>
                  <a:alphaOff val="0"/>
                </a:srgbClr>
              </a:solidFill>
              <a:latin typeface="Arial" panose="020B0604020202020204"/>
              <a:ea typeface="+mn-ea"/>
              <a:cs typeface="+mn-cs"/>
            </a:rPr>
            <a:t>- Access</a:t>
          </a:r>
        </a:p>
      </dgm:t>
    </dgm:pt>
    <dgm:pt modelId="{B2A1F9D7-D050-4281-B1BB-533D36149EC9}" type="parTrans" cxnId="{0E4CC1A7-439C-4A90-8AF6-F20A672B5D88}">
      <dgm:prSet/>
      <dgm:spPr/>
      <dgm:t>
        <a:bodyPr/>
        <a:lstStyle/>
        <a:p>
          <a:endParaRPr lang="en-US" sz="1600"/>
        </a:p>
      </dgm:t>
    </dgm:pt>
    <dgm:pt modelId="{09B8ABDA-257E-41F4-A7CC-90F6D0B26122}" type="sibTrans" cxnId="{0E4CC1A7-439C-4A90-8AF6-F20A672B5D88}">
      <dgm:prSet/>
      <dgm:spPr/>
      <dgm:t>
        <a:bodyPr/>
        <a:lstStyle/>
        <a:p>
          <a:endParaRPr lang="en-US" sz="1600"/>
        </a:p>
      </dgm:t>
    </dgm:pt>
    <dgm:pt modelId="{0DD15394-33A5-424A-A132-BD78C217FD55}">
      <dgm:prSet phldrT="[Text]" custT="1"/>
      <dgm:spPr>
        <a:xfrm>
          <a:off x="2556744" y="895853"/>
          <a:ext cx="2239490" cy="2371680"/>
        </a:xfrm>
        <a:prstGeom prst="rect">
          <a:avLst/>
        </a:prstGeom>
        <a:solidFill>
          <a:srgbClr val="BF1766">
            <a:tint val="40000"/>
            <a:alpha val="90000"/>
            <a:hueOff val="0"/>
            <a:satOff val="0"/>
            <a:lumOff val="0"/>
            <a:alphaOff val="0"/>
          </a:srgbClr>
        </a:solidFill>
        <a:ln w="12700" cap="flat" cmpd="sng" algn="ctr">
          <a:solidFill>
            <a:srgbClr val="BF1766">
              <a:tint val="40000"/>
              <a:alpha val="90000"/>
              <a:hueOff val="0"/>
              <a:satOff val="0"/>
              <a:lumOff val="0"/>
              <a:alphaOff val="0"/>
            </a:srgbClr>
          </a:solidFill>
          <a:prstDash val="solid"/>
          <a:miter lim="800000"/>
        </a:ln>
        <a:effectLst/>
      </dgm:spPr>
      <dgm:t>
        <a:bodyPr/>
        <a:lstStyle/>
        <a:p>
          <a:pPr marL="0" indent="0">
            <a:buNone/>
          </a:pPr>
          <a:r>
            <a:rPr lang="en-US" sz="1600" dirty="0">
              <a:solidFill>
                <a:srgbClr val="000000">
                  <a:hueOff val="0"/>
                  <a:satOff val="0"/>
                  <a:lumOff val="0"/>
                  <a:alphaOff val="0"/>
                </a:srgbClr>
              </a:solidFill>
              <a:latin typeface="Arial" panose="020B0604020202020204"/>
              <a:ea typeface="+mn-ea"/>
              <a:cs typeface="+mn-cs"/>
            </a:rPr>
            <a:t>- Quality</a:t>
          </a:r>
        </a:p>
      </dgm:t>
    </dgm:pt>
    <dgm:pt modelId="{35DA32E0-034B-49F5-B1DE-4F0F2DFC2D6C}" type="parTrans" cxnId="{CD24514F-7F19-45AD-BD18-A88486BDB33C}">
      <dgm:prSet/>
      <dgm:spPr/>
      <dgm:t>
        <a:bodyPr/>
        <a:lstStyle/>
        <a:p>
          <a:endParaRPr lang="en-US" sz="1600"/>
        </a:p>
      </dgm:t>
    </dgm:pt>
    <dgm:pt modelId="{31612553-2E57-46EE-B141-E0A8C25A9DDB}" type="sibTrans" cxnId="{CD24514F-7F19-45AD-BD18-A88486BDB33C}">
      <dgm:prSet/>
      <dgm:spPr/>
      <dgm:t>
        <a:bodyPr/>
        <a:lstStyle/>
        <a:p>
          <a:endParaRPr lang="en-US" sz="1600"/>
        </a:p>
      </dgm:t>
    </dgm:pt>
    <dgm:pt modelId="{224B014A-7B8D-490A-A74C-5965A6F4B39E}">
      <dgm:prSet phldrT="[Text]" custT="1"/>
      <dgm:spPr>
        <a:xfrm>
          <a:off x="2556744" y="895853"/>
          <a:ext cx="2239490" cy="2371680"/>
        </a:xfrm>
        <a:prstGeom prst="rect">
          <a:avLst/>
        </a:prstGeom>
        <a:solidFill>
          <a:srgbClr val="BF1766">
            <a:tint val="40000"/>
            <a:alpha val="90000"/>
            <a:hueOff val="0"/>
            <a:satOff val="0"/>
            <a:lumOff val="0"/>
            <a:alphaOff val="0"/>
          </a:srgbClr>
        </a:solidFill>
        <a:ln w="12700" cap="flat" cmpd="sng" algn="ctr">
          <a:solidFill>
            <a:srgbClr val="BF1766">
              <a:tint val="40000"/>
              <a:alpha val="90000"/>
              <a:hueOff val="0"/>
              <a:satOff val="0"/>
              <a:lumOff val="0"/>
              <a:alphaOff val="0"/>
            </a:srgbClr>
          </a:solidFill>
          <a:prstDash val="solid"/>
          <a:miter lim="800000"/>
        </a:ln>
        <a:effectLst/>
      </dgm:spPr>
      <dgm:t>
        <a:bodyPr/>
        <a:lstStyle/>
        <a:p>
          <a:pPr marL="0" indent="0">
            <a:buNone/>
          </a:pPr>
          <a:r>
            <a:rPr lang="en-US" sz="1600" dirty="0">
              <a:solidFill>
                <a:srgbClr val="000000">
                  <a:hueOff val="0"/>
                  <a:satOff val="0"/>
                  <a:lumOff val="0"/>
                  <a:alphaOff val="0"/>
                </a:srgbClr>
              </a:solidFill>
              <a:latin typeface="Arial" panose="020B0604020202020204"/>
              <a:ea typeface="+mn-ea"/>
              <a:cs typeface="+mn-cs"/>
            </a:rPr>
            <a:t>- Efficiency</a:t>
          </a:r>
        </a:p>
      </dgm:t>
    </dgm:pt>
    <dgm:pt modelId="{47ED4FAD-A0B6-4953-903B-078190B7B027}" type="parTrans" cxnId="{16C937CD-819D-47B8-BB63-0F4CD65437D8}">
      <dgm:prSet/>
      <dgm:spPr/>
      <dgm:t>
        <a:bodyPr/>
        <a:lstStyle/>
        <a:p>
          <a:endParaRPr lang="en-US" sz="1600"/>
        </a:p>
      </dgm:t>
    </dgm:pt>
    <dgm:pt modelId="{9DFDE90F-0C79-42EE-8EEA-0220712E9D14}" type="sibTrans" cxnId="{16C937CD-819D-47B8-BB63-0F4CD65437D8}">
      <dgm:prSet/>
      <dgm:spPr/>
      <dgm:t>
        <a:bodyPr/>
        <a:lstStyle/>
        <a:p>
          <a:endParaRPr lang="en-US" sz="1600"/>
        </a:p>
      </dgm:t>
    </dgm:pt>
    <dgm:pt modelId="{34EBD3CF-8503-48DD-BD9A-55F2D1DACECC}">
      <dgm:prSet custT="1"/>
      <dgm:spPr>
        <a:xfrm>
          <a:off x="5109763" y="895853"/>
          <a:ext cx="2239490" cy="2371680"/>
        </a:xfrm>
        <a:prstGeom prst="rect">
          <a:avLst/>
        </a:prstGeom>
        <a:solidFill>
          <a:srgbClr val="FCB00D">
            <a:tint val="40000"/>
            <a:alpha val="90000"/>
            <a:hueOff val="0"/>
            <a:satOff val="0"/>
            <a:lumOff val="0"/>
            <a:alphaOff val="0"/>
          </a:srgbClr>
        </a:solidFill>
        <a:ln w="12700" cap="flat" cmpd="sng" algn="ctr">
          <a:solidFill>
            <a:srgbClr val="FCB00D">
              <a:tint val="40000"/>
              <a:alpha val="90000"/>
              <a:hueOff val="0"/>
              <a:satOff val="0"/>
              <a:lumOff val="0"/>
              <a:alphaOff val="0"/>
            </a:srgbClr>
          </a:solidFill>
          <a:prstDash val="solid"/>
          <a:miter lim="800000"/>
        </a:ln>
        <a:effectLst/>
      </dgm:spPr>
      <dgm:t>
        <a:bodyPr/>
        <a:lstStyle/>
        <a:p>
          <a:pPr marL="0" indent="0">
            <a:buNone/>
          </a:pPr>
          <a:r>
            <a:rPr lang="en-US" sz="1600" dirty="0">
              <a:solidFill>
                <a:srgbClr val="000000">
                  <a:hueOff val="0"/>
                  <a:satOff val="0"/>
                  <a:lumOff val="0"/>
                  <a:alphaOff val="0"/>
                </a:srgbClr>
              </a:solidFill>
              <a:latin typeface="Arial" panose="020B0604020202020204"/>
              <a:ea typeface="+mn-ea"/>
              <a:cs typeface="+mn-cs"/>
            </a:rPr>
            <a:t>- Coverage</a:t>
          </a:r>
        </a:p>
      </dgm:t>
    </dgm:pt>
    <dgm:pt modelId="{FF35A738-FB99-421E-A242-3A8AE98D3911}" type="parTrans" cxnId="{94C0153D-07E6-49B8-9514-10102997FCFD}">
      <dgm:prSet/>
      <dgm:spPr/>
      <dgm:t>
        <a:bodyPr/>
        <a:lstStyle/>
        <a:p>
          <a:endParaRPr lang="en-US" sz="1600"/>
        </a:p>
      </dgm:t>
    </dgm:pt>
    <dgm:pt modelId="{2B6DAA7C-30E5-4636-95B8-CDE5F7AFE4AC}" type="sibTrans" cxnId="{94C0153D-07E6-49B8-9514-10102997FCFD}">
      <dgm:prSet/>
      <dgm:spPr/>
      <dgm:t>
        <a:bodyPr/>
        <a:lstStyle/>
        <a:p>
          <a:endParaRPr lang="en-US" sz="1600"/>
        </a:p>
      </dgm:t>
    </dgm:pt>
    <dgm:pt modelId="{1CB5A35A-5F99-4010-B045-4E86F2480B8E}">
      <dgm:prSet custT="1"/>
      <dgm:spPr>
        <a:xfrm>
          <a:off x="5109763" y="895853"/>
          <a:ext cx="2239490" cy="2371680"/>
        </a:xfrm>
        <a:prstGeom prst="rect">
          <a:avLst/>
        </a:prstGeom>
        <a:solidFill>
          <a:srgbClr val="FCB00D">
            <a:tint val="40000"/>
            <a:alpha val="90000"/>
            <a:hueOff val="0"/>
            <a:satOff val="0"/>
            <a:lumOff val="0"/>
            <a:alphaOff val="0"/>
          </a:srgbClr>
        </a:solidFill>
        <a:ln w="12700" cap="flat" cmpd="sng" algn="ctr">
          <a:solidFill>
            <a:srgbClr val="FCB00D">
              <a:tint val="40000"/>
              <a:alpha val="90000"/>
              <a:hueOff val="0"/>
              <a:satOff val="0"/>
              <a:lumOff val="0"/>
              <a:alphaOff val="0"/>
            </a:srgbClr>
          </a:solidFill>
          <a:prstDash val="solid"/>
          <a:miter lim="800000"/>
        </a:ln>
        <a:effectLst/>
      </dgm:spPr>
      <dgm:t>
        <a:bodyPr/>
        <a:lstStyle/>
        <a:p>
          <a:pPr marL="0" indent="0">
            <a:buNone/>
          </a:pPr>
          <a:r>
            <a:rPr lang="en-US" sz="1600" dirty="0">
              <a:solidFill>
                <a:srgbClr val="000000">
                  <a:hueOff val="0"/>
                  <a:satOff val="0"/>
                  <a:lumOff val="0"/>
                  <a:alphaOff val="0"/>
                </a:srgbClr>
              </a:solidFill>
              <a:latin typeface="Arial" panose="020B0604020202020204"/>
              <a:ea typeface="+mn-ea"/>
              <a:cs typeface="+mn-cs"/>
            </a:rPr>
            <a:t>Prevalence of risk factors and behaviors (Determinants of health)</a:t>
          </a:r>
        </a:p>
      </dgm:t>
    </dgm:pt>
    <dgm:pt modelId="{706CAD3C-56BE-4034-B3C0-FD6FD816BDDA}" type="parTrans" cxnId="{FA8DFD23-C782-4107-9C9D-391D4C580DB7}">
      <dgm:prSet/>
      <dgm:spPr/>
      <dgm:t>
        <a:bodyPr/>
        <a:lstStyle/>
        <a:p>
          <a:endParaRPr lang="en-US" sz="1600"/>
        </a:p>
      </dgm:t>
    </dgm:pt>
    <dgm:pt modelId="{0A4EB34D-2C15-4385-8F98-C7429DF5F26C}" type="sibTrans" cxnId="{FA8DFD23-C782-4107-9C9D-391D4C580DB7}">
      <dgm:prSet/>
      <dgm:spPr/>
      <dgm:t>
        <a:bodyPr/>
        <a:lstStyle/>
        <a:p>
          <a:endParaRPr lang="en-US" sz="1600"/>
        </a:p>
      </dgm:t>
    </dgm:pt>
    <dgm:pt modelId="{751D9550-03EB-4D5C-BE60-AEC53AD02AED}">
      <dgm:prSet custT="1"/>
      <dgm:spPr>
        <a:xfrm>
          <a:off x="5109763" y="895853"/>
          <a:ext cx="2239490" cy="2371680"/>
        </a:xfrm>
        <a:prstGeom prst="rect">
          <a:avLst/>
        </a:prstGeom>
        <a:solidFill>
          <a:srgbClr val="FCB00D">
            <a:tint val="40000"/>
            <a:alpha val="90000"/>
            <a:hueOff val="0"/>
            <a:satOff val="0"/>
            <a:lumOff val="0"/>
            <a:alphaOff val="0"/>
          </a:srgbClr>
        </a:solidFill>
        <a:ln w="12700" cap="flat" cmpd="sng" algn="ctr">
          <a:solidFill>
            <a:srgbClr val="FCB00D">
              <a:tint val="40000"/>
              <a:alpha val="90000"/>
              <a:hueOff val="0"/>
              <a:satOff val="0"/>
              <a:lumOff val="0"/>
              <a:alphaOff val="0"/>
            </a:srgbClr>
          </a:solidFill>
          <a:prstDash val="solid"/>
          <a:miter lim="800000"/>
        </a:ln>
        <a:effectLst/>
      </dgm:spPr>
      <dgm:t>
        <a:bodyPr/>
        <a:lstStyle/>
        <a:p>
          <a:pPr marL="0" indent="0">
            <a:buNone/>
          </a:pPr>
          <a:endParaRPr lang="en-US" sz="1600" dirty="0">
            <a:solidFill>
              <a:srgbClr val="000000">
                <a:hueOff val="0"/>
                <a:satOff val="0"/>
                <a:lumOff val="0"/>
                <a:alphaOff val="0"/>
              </a:srgbClr>
            </a:solidFill>
            <a:latin typeface="Arial" panose="020B0604020202020204"/>
            <a:ea typeface="+mn-ea"/>
            <a:cs typeface="+mn-cs"/>
          </a:endParaRPr>
        </a:p>
      </dgm:t>
    </dgm:pt>
    <dgm:pt modelId="{20223AC8-C0A0-4138-92CE-A327478C60DB}" type="parTrans" cxnId="{620F4B43-C0B6-409A-88FB-DCA63F39487D}">
      <dgm:prSet/>
      <dgm:spPr/>
      <dgm:t>
        <a:bodyPr/>
        <a:lstStyle/>
        <a:p>
          <a:endParaRPr lang="en-US" sz="1600"/>
        </a:p>
      </dgm:t>
    </dgm:pt>
    <dgm:pt modelId="{61236D3E-B72A-40FB-8C97-5C946F598361}" type="sibTrans" cxnId="{620F4B43-C0B6-409A-88FB-DCA63F39487D}">
      <dgm:prSet/>
      <dgm:spPr/>
      <dgm:t>
        <a:bodyPr/>
        <a:lstStyle/>
        <a:p>
          <a:endParaRPr lang="en-US" sz="1600"/>
        </a:p>
      </dgm:t>
    </dgm:pt>
    <dgm:pt modelId="{BB27F132-62B4-445F-B45D-197AB6AA03EA}">
      <dgm:prSet custT="1"/>
      <dgm:spPr>
        <a:xfrm>
          <a:off x="7662783" y="895853"/>
          <a:ext cx="2239490" cy="2371680"/>
        </a:xfrm>
        <a:prstGeom prst="rect">
          <a:avLst/>
        </a:prstGeom>
        <a:solidFill>
          <a:srgbClr val="001689">
            <a:tint val="40000"/>
            <a:alpha val="90000"/>
            <a:hueOff val="0"/>
            <a:satOff val="0"/>
            <a:lumOff val="0"/>
            <a:alphaOff val="0"/>
          </a:srgbClr>
        </a:solidFill>
        <a:ln w="12700" cap="flat" cmpd="sng" algn="ctr">
          <a:solidFill>
            <a:srgbClr val="001689">
              <a:tint val="40000"/>
              <a:alpha val="90000"/>
              <a:hueOff val="0"/>
              <a:satOff val="0"/>
              <a:lumOff val="0"/>
              <a:alphaOff val="0"/>
            </a:srgbClr>
          </a:solidFill>
          <a:prstDash val="solid"/>
          <a:miter lim="800000"/>
        </a:ln>
        <a:effectLst/>
      </dgm:spPr>
      <dgm:t>
        <a:bodyPr/>
        <a:lstStyle/>
        <a:p>
          <a:pPr marL="0" indent="0">
            <a:buNone/>
          </a:pPr>
          <a:r>
            <a:rPr lang="en-US" sz="1600" dirty="0">
              <a:solidFill>
                <a:srgbClr val="000000">
                  <a:hueOff val="0"/>
                  <a:satOff val="0"/>
                  <a:lumOff val="0"/>
                  <a:alphaOff val="0"/>
                </a:srgbClr>
              </a:solidFill>
              <a:latin typeface="Arial" panose="020B0604020202020204"/>
              <a:ea typeface="+mn-ea"/>
              <a:cs typeface="+mn-cs"/>
            </a:rPr>
            <a:t>outcomes</a:t>
          </a:r>
        </a:p>
      </dgm:t>
    </dgm:pt>
    <dgm:pt modelId="{8C595754-C5E9-4AC7-9AC4-783D6EC6BF22}" type="parTrans" cxnId="{9904D1F7-AE49-4C30-A23B-F56592239A48}">
      <dgm:prSet/>
      <dgm:spPr/>
      <dgm:t>
        <a:bodyPr/>
        <a:lstStyle/>
        <a:p>
          <a:endParaRPr lang="en-US" sz="1600"/>
        </a:p>
      </dgm:t>
    </dgm:pt>
    <dgm:pt modelId="{C670226B-72D3-4DF4-837B-6E41F1AEF919}" type="sibTrans" cxnId="{9904D1F7-AE49-4C30-A23B-F56592239A48}">
      <dgm:prSet/>
      <dgm:spPr/>
      <dgm:t>
        <a:bodyPr/>
        <a:lstStyle/>
        <a:p>
          <a:endParaRPr lang="en-US" sz="1600"/>
        </a:p>
      </dgm:t>
    </dgm:pt>
    <dgm:pt modelId="{4D4C9B10-36DD-4229-AE67-358BE0018C2C}">
      <dgm:prSet custT="1"/>
      <dgm:spPr>
        <a:xfrm>
          <a:off x="7662783" y="895853"/>
          <a:ext cx="2239490" cy="2371680"/>
        </a:xfrm>
        <a:prstGeom prst="rect">
          <a:avLst/>
        </a:prstGeom>
        <a:solidFill>
          <a:srgbClr val="001689">
            <a:tint val="40000"/>
            <a:alpha val="90000"/>
            <a:hueOff val="0"/>
            <a:satOff val="0"/>
            <a:lumOff val="0"/>
            <a:alphaOff val="0"/>
          </a:srgbClr>
        </a:solidFill>
        <a:ln w="12700" cap="flat" cmpd="sng" algn="ctr">
          <a:solidFill>
            <a:srgbClr val="001689">
              <a:tint val="40000"/>
              <a:alpha val="90000"/>
              <a:hueOff val="0"/>
              <a:satOff val="0"/>
              <a:lumOff val="0"/>
              <a:alphaOff val="0"/>
            </a:srgbClr>
          </a:solidFill>
          <a:prstDash val="solid"/>
          <a:miter lim="800000"/>
        </a:ln>
        <a:effectLst/>
      </dgm:spPr>
      <dgm:t>
        <a:bodyPr/>
        <a:lstStyle/>
        <a:p>
          <a:pPr marL="0" indent="0" rtl="0">
            <a:buNone/>
          </a:pPr>
          <a:r>
            <a:rPr lang="en-US" sz="1600" dirty="0">
              <a:solidFill>
                <a:srgbClr val="000000">
                  <a:hueOff val="0"/>
                  <a:satOff val="0"/>
                  <a:lumOff val="0"/>
                  <a:alphaOff val="0"/>
                </a:srgbClr>
              </a:solidFill>
              <a:latin typeface="Arial" panose="020B0604020202020204"/>
              <a:ea typeface="+mn-ea"/>
              <a:cs typeface="+mn-cs"/>
            </a:rPr>
            <a:t>Improved equity (Health status)</a:t>
          </a:r>
        </a:p>
      </dgm:t>
    </dgm:pt>
    <dgm:pt modelId="{6A2F38F9-76A9-422A-9E4C-74FB1F91F7D3}" type="parTrans" cxnId="{C44796D7-47C3-4C46-AE43-73C0A83C952C}">
      <dgm:prSet/>
      <dgm:spPr/>
      <dgm:t>
        <a:bodyPr/>
        <a:lstStyle/>
        <a:p>
          <a:endParaRPr lang="en-US" sz="1600"/>
        </a:p>
      </dgm:t>
    </dgm:pt>
    <dgm:pt modelId="{A1D66184-1C6F-4E65-9F9C-0C5229257025}" type="sibTrans" cxnId="{C44796D7-47C3-4C46-AE43-73C0A83C952C}">
      <dgm:prSet/>
      <dgm:spPr/>
      <dgm:t>
        <a:bodyPr/>
        <a:lstStyle/>
        <a:p>
          <a:endParaRPr lang="en-US" sz="1600"/>
        </a:p>
      </dgm:t>
    </dgm:pt>
    <dgm:pt modelId="{5477CB90-803A-4227-9AD8-DCBE75CF5480}">
      <dgm:prSet phldr="0"/>
      <dgm:spPr>
        <a:xfrm>
          <a:off x="7662783" y="895853"/>
          <a:ext cx="2239490" cy="2371680"/>
        </a:xfrm>
        <a:prstGeom prst="rect">
          <a:avLst/>
        </a:prstGeom>
        <a:solidFill>
          <a:srgbClr val="001689">
            <a:tint val="40000"/>
            <a:alpha val="90000"/>
            <a:hueOff val="0"/>
            <a:satOff val="0"/>
            <a:lumOff val="0"/>
            <a:alphaOff val="0"/>
          </a:srgbClr>
        </a:solidFill>
        <a:ln w="12700" cap="flat" cmpd="sng" algn="ctr">
          <a:solidFill>
            <a:srgbClr val="001689">
              <a:tint val="40000"/>
              <a:alpha val="90000"/>
              <a:hueOff val="0"/>
              <a:satOff val="0"/>
              <a:lumOff val="0"/>
              <a:alphaOff val="0"/>
            </a:srgbClr>
          </a:solidFill>
          <a:prstDash val="solid"/>
          <a:miter lim="800000"/>
        </a:ln>
        <a:effectLst/>
      </dgm:spPr>
      <dgm:t>
        <a:bodyPr/>
        <a:lstStyle/>
        <a:p>
          <a:pPr marL="0" indent="0" rtl="0">
            <a:buChar char="•"/>
          </a:pPr>
          <a:endParaRPr lang="en-US" dirty="0">
            <a:solidFill>
              <a:srgbClr val="000000">
                <a:hueOff val="0"/>
                <a:satOff val="0"/>
                <a:lumOff val="0"/>
                <a:alphaOff val="0"/>
              </a:srgbClr>
            </a:solidFill>
            <a:latin typeface="Arial" panose="020B0604020202020204"/>
            <a:ea typeface="+mn-ea"/>
            <a:cs typeface="+mn-cs"/>
          </a:endParaRPr>
        </a:p>
      </dgm:t>
    </dgm:pt>
    <dgm:pt modelId="{90F729A5-6EC5-4EF8-A2BF-C577F8E57DF1}" type="parTrans" cxnId="{2E148970-A7F8-4E47-997C-CA6E028D3020}">
      <dgm:prSet/>
      <dgm:spPr/>
    </dgm:pt>
    <dgm:pt modelId="{CEF2AA07-C4B0-4D20-8373-3247BCD8280B}" type="sibTrans" cxnId="{2E148970-A7F8-4E47-997C-CA6E028D3020}">
      <dgm:prSet/>
      <dgm:spPr/>
    </dgm:pt>
    <dgm:pt modelId="{98C8BDA7-1E37-4FBD-A733-22784A2C4C16}" type="pres">
      <dgm:prSet presAssocID="{14755332-F7C0-45DF-B3EB-C06C751E1F03}" presName="Name0" presStyleCnt="0">
        <dgm:presLayoutVars>
          <dgm:dir/>
          <dgm:animLvl val="lvl"/>
          <dgm:resizeHandles val="exact"/>
        </dgm:presLayoutVars>
      </dgm:prSet>
      <dgm:spPr/>
    </dgm:pt>
    <dgm:pt modelId="{77CA28E5-9CDA-447F-AD91-B19A26416C0F}" type="pres">
      <dgm:prSet presAssocID="{C138280A-DAD6-486D-B9ED-BE795E9CE2B9}" presName="composite" presStyleCnt="0"/>
      <dgm:spPr/>
    </dgm:pt>
    <dgm:pt modelId="{1CF68A4C-7DAC-4279-9BF4-13BBFC82ED0D}" type="pres">
      <dgm:prSet presAssocID="{C138280A-DAD6-486D-B9ED-BE795E9CE2B9}" presName="parTx" presStyleLbl="alignNode1" presStyleIdx="0" presStyleCnt="4">
        <dgm:presLayoutVars>
          <dgm:chMax val="0"/>
          <dgm:chPref val="0"/>
          <dgm:bulletEnabled val="1"/>
        </dgm:presLayoutVars>
      </dgm:prSet>
      <dgm:spPr/>
    </dgm:pt>
    <dgm:pt modelId="{BAE5ECB5-D651-4653-B909-CF994584230B}" type="pres">
      <dgm:prSet presAssocID="{C138280A-DAD6-486D-B9ED-BE795E9CE2B9}" presName="desTx" presStyleLbl="alignAccFollowNode1" presStyleIdx="0" presStyleCnt="4">
        <dgm:presLayoutVars>
          <dgm:bulletEnabled val="1"/>
        </dgm:presLayoutVars>
      </dgm:prSet>
      <dgm:spPr/>
    </dgm:pt>
    <dgm:pt modelId="{5367AC8D-78DD-4A87-8098-B9117EE94E57}" type="pres">
      <dgm:prSet presAssocID="{98AD71F2-5245-4F7A-B0AF-90EEFCC0C5F3}" presName="space" presStyleCnt="0"/>
      <dgm:spPr/>
    </dgm:pt>
    <dgm:pt modelId="{78B27A48-8409-4D9F-AC9B-610DA4054188}" type="pres">
      <dgm:prSet presAssocID="{73E163DD-0063-43D0-A602-9F06C34EF6BC}" presName="composite" presStyleCnt="0"/>
      <dgm:spPr/>
    </dgm:pt>
    <dgm:pt modelId="{37B92232-9D1B-418A-A45C-D960691E2BB4}" type="pres">
      <dgm:prSet presAssocID="{73E163DD-0063-43D0-A602-9F06C34EF6BC}" presName="parTx" presStyleLbl="alignNode1" presStyleIdx="1" presStyleCnt="4">
        <dgm:presLayoutVars>
          <dgm:chMax val="0"/>
          <dgm:chPref val="0"/>
          <dgm:bulletEnabled val="1"/>
        </dgm:presLayoutVars>
      </dgm:prSet>
      <dgm:spPr/>
    </dgm:pt>
    <dgm:pt modelId="{5AA907EC-881C-40B8-98AE-0AB6771237A1}" type="pres">
      <dgm:prSet presAssocID="{73E163DD-0063-43D0-A602-9F06C34EF6BC}" presName="desTx" presStyleLbl="alignAccFollowNode1" presStyleIdx="1" presStyleCnt="4">
        <dgm:presLayoutVars>
          <dgm:bulletEnabled val="1"/>
        </dgm:presLayoutVars>
      </dgm:prSet>
      <dgm:spPr/>
    </dgm:pt>
    <dgm:pt modelId="{0990739B-E530-4B06-999B-D1C20756285D}" type="pres">
      <dgm:prSet presAssocID="{BADC6D60-A27F-49A0-9A22-C644A78338AE}" presName="space" presStyleCnt="0"/>
      <dgm:spPr/>
    </dgm:pt>
    <dgm:pt modelId="{8D2CA229-0433-49A0-82D3-7A6DEF8D501C}" type="pres">
      <dgm:prSet presAssocID="{1B5B0601-A9A6-4DDB-AA24-87BDC0768AC6}" presName="composite" presStyleCnt="0"/>
      <dgm:spPr/>
    </dgm:pt>
    <dgm:pt modelId="{104649DD-E989-4439-9D4E-03E6FC1B57E8}" type="pres">
      <dgm:prSet presAssocID="{1B5B0601-A9A6-4DDB-AA24-87BDC0768AC6}" presName="parTx" presStyleLbl="alignNode1" presStyleIdx="2" presStyleCnt="4">
        <dgm:presLayoutVars>
          <dgm:chMax val="0"/>
          <dgm:chPref val="0"/>
          <dgm:bulletEnabled val="1"/>
        </dgm:presLayoutVars>
      </dgm:prSet>
      <dgm:spPr/>
    </dgm:pt>
    <dgm:pt modelId="{E2E1B59C-2940-4B09-9584-260B5704BF62}" type="pres">
      <dgm:prSet presAssocID="{1B5B0601-A9A6-4DDB-AA24-87BDC0768AC6}" presName="desTx" presStyleLbl="alignAccFollowNode1" presStyleIdx="2" presStyleCnt="4">
        <dgm:presLayoutVars>
          <dgm:bulletEnabled val="1"/>
        </dgm:presLayoutVars>
      </dgm:prSet>
      <dgm:spPr/>
    </dgm:pt>
    <dgm:pt modelId="{F2FD8779-7D0C-47C1-A4F3-A005715A7FC4}" type="pres">
      <dgm:prSet presAssocID="{9DA88DE6-F657-4745-9261-D938A0B48878}" presName="space" presStyleCnt="0"/>
      <dgm:spPr/>
    </dgm:pt>
    <dgm:pt modelId="{E1FA717C-34C6-4ED5-8830-66526B7B8FC7}" type="pres">
      <dgm:prSet presAssocID="{D324F03D-590B-49FB-9D2A-367509062BD7}" presName="composite" presStyleCnt="0"/>
      <dgm:spPr/>
    </dgm:pt>
    <dgm:pt modelId="{51E6B50C-AA9E-4690-BDDE-352429FDFCE2}" type="pres">
      <dgm:prSet presAssocID="{D324F03D-590B-49FB-9D2A-367509062BD7}" presName="parTx" presStyleLbl="alignNode1" presStyleIdx="3" presStyleCnt="4">
        <dgm:presLayoutVars>
          <dgm:chMax val="0"/>
          <dgm:chPref val="0"/>
          <dgm:bulletEnabled val="1"/>
        </dgm:presLayoutVars>
      </dgm:prSet>
      <dgm:spPr/>
    </dgm:pt>
    <dgm:pt modelId="{E6904328-D717-42F9-9B19-BDCA956736DC}" type="pres">
      <dgm:prSet presAssocID="{D324F03D-590B-49FB-9D2A-367509062BD7}" presName="desTx" presStyleLbl="alignAccFollowNode1" presStyleIdx="3" presStyleCnt="4">
        <dgm:presLayoutVars>
          <dgm:bulletEnabled val="1"/>
        </dgm:presLayoutVars>
      </dgm:prSet>
      <dgm:spPr/>
    </dgm:pt>
  </dgm:ptLst>
  <dgm:cxnLst>
    <dgm:cxn modelId="{9291BE02-95B7-4BAC-82A5-81BA03C9AE7F}" type="presOf" srcId="{5477CB90-803A-4227-9AD8-DCBE75CF5480}" destId="{E6904328-D717-42F9-9B19-BDCA956736DC}" srcOrd="0" destOrd="2" presId="urn:microsoft.com/office/officeart/2005/8/layout/hList1"/>
    <dgm:cxn modelId="{577ED005-629C-42AA-AE7B-6F432E6108FA}" type="presOf" srcId="{34EBD3CF-8503-48DD-BD9A-55F2D1DACECC}" destId="{E2E1B59C-2940-4B09-9584-260B5704BF62}" srcOrd="0" destOrd="1" presId="urn:microsoft.com/office/officeart/2005/8/layout/hList1"/>
    <dgm:cxn modelId="{DF7F250E-0703-4CC7-B943-8AE3C8F4A7D9}" type="presOf" srcId="{73E163DD-0063-43D0-A602-9F06C34EF6BC}" destId="{37B92232-9D1B-418A-A45C-D960691E2BB4}" srcOrd="0" destOrd="0" presId="urn:microsoft.com/office/officeart/2005/8/layout/hList1"/>
    <dgm:cxn modelId="{18712D1C-8EB7-463A-960C-D7A027A4CB6A}" type="presOf" srcId="{D8308DDF-DB90-4CE9-A132-E12A0E6589AF}" destId="{BAE5ECB5-D651-4653-B909-CF994584230B}" srcOrd="0" destOrd="1" presId="urn:microsoft.com/office/officeart/2005/8/layout/hList1"/>
    <dgm:cxn modelId="{FA8DFD23-C782-4107-9C9D-391D4C580DB7}" srcId="{1B5B0601-A9A6-4DDB-AA24-87BDC0768AC6}" destId="{1CB5A35A-5F99-4010-B045-4E86F2480B8E}" srcOrd="3" destOrd="0" parTransId="{706CAD3C-56BE-4034-B3C0-FD6FD816BDDA}" sibTransId="{0A4EB34D-2C15-4385-8F98-C7429DF5F26C}"/>
    <dgm:cxn modelId="{1FDFD328-775E-46E0-A4ED-3DF7168584B9}" type="presOf" srcId="{0EED75A3-784C-4CC4-A47C-0C7B2FF2B97D}" destId="{E2E1B59C-2940-4B09-9584-260B5704BF62}" srcOrd="0" destOrd="0" presId="urn:microsoft.com/office/officeart/2005/8/layout/hList1"/>
    <dgm:cxn modelId="{F794AD2F-6CF8-4742-8883-A9049BCFCF7D}" type="presOf" srcId="{76092A76-20B8-4835-875C-BCFA8A1BC4F7}" destId="{5AA907EC-881C-40B8-98AE-0AB6771237A1}" srcOrd="0" destOrd="1" presId="urn:microsoft.com/office/officeart/2005/8/layout/hList1"/>
    <dgm:cxn modelId="{55947131-40F3-4E1A-99AF-47A59A953CC1}" srcId="{14755332-F7C0-45DF-B3EB-C06C751E1F03}" destId="{73E163DD-0063-43D0-A602-9F06C34EF6BC}" srcOrd="1" destOrd="0" parTransId="{AB7FDB32-D513-416A-9261-190443309C85}" sibTransId="{BADC6D60-A27F-49A0-9A22-C644A78338AE}"/>
    <dgm:cxn modelId="{44547B3A-841C-48C2-8A9D-4EDB12AE4E33}" type="presOf" srcId="{0DD15394-33A5-424A-A132-BD78C217FD55}" destId="{5AA907EC-881C-40B8-98AE-0AB6771237A1}" srcOrd="0" destOrd="2" presId="urn:microsoft.com/office/officeart/2005/8/layout/hList1"/>
    <dgm:cxn modelId="{94C0153D-07E6-49B8-9514-10102997FCFD}" srcId="{1B5B0601-A9A6-4DDB-AA24-87BDC0768AC6}" destId="{34EBD3CF-8503-48DD-BD9A-55F2D1DACECC}" srcOrd="1" destOrd="0" parTransId="{FF35A738-FB99-421E-A242-3A8AE98D3911}" sibTransId="{2B6DAA7C-30E5-4636-95B8-CDE5F7AFE4AC}"/>
    <dgm:cxn modelId="{767EC35C-2C07-44F8-86BC-B3A6E13972EC}" type="presOf" srcId="{389EAB66-F6D8-420E-B799-897EEDC9CB60}" destId="{E6904328-D717-42F9-9B19-BDCA956736DC}" srcOrd="0" destOrd="0" presId="urn:microsoft.com/office/officeart/2005/8/layout/hList1"/>
    <dgm:cxn modelId="{96FEB062-D6AB-4F88-BD3F-7EC8EC511BC3}" type="presOf" srcId="{1B5B0601-A9A6-4DDB-AA24-87BDC0768AC6}" destId="{104649DD-E989-4439-9D4E-03E6FC1B57E8}" srcOrd="0" destOrd="0" presId="urn:microsoft.com/office/officeart/2005/8/layout/hList1"/>
    <dgm:cxn modelId="{620F4B43-C0B6-409A-88FB-DCA63F39487D}" srcId="{1B5B0601-A9A6-4DDB-AA24-87BDC0768AC6}" destId="{751D9550-03EB-4D5C-BE60-AEC53AD02AED}" srcOrd="2" destOrd="0" parTransId="{20223AC8-C0A0-4138-92CE-A327478C60DB}" sibTransId="{61236D3E-B72A-40FB-8C97-5C946F598361}"/>
    <dgm:cxn modelId="{02964B44-5C90-4CC3-81A6-5E1EFD0098F8}" type="presOf" srcId="{4D4C9B10-36DD-4229-AE67-358BE0018C2C}" destId="{E6904328-D717-42F9-9B19-BDCA956736DC}" srcOrd="0" destOrd="3" presId="urn:microsoft.com/office/officeart/2005/8/layout/hList1"/>
    <dgm:cxn modelId="{4FB7CE68-8F36-485C-B1D6-CAF9F2365913}" type="presOf" srcId="{8CF802E1-263A-42FF-A190-4860309AD44D}" destId="{BAE5ECB5-D651-4653-B909-CF994584230B}" srcOrd="0" destOrd="3" presId="urn:microsoft.com/office/officeart/2005/8/layout/hList1"/>
    <dgm:cxn modelId="{CD24514F-7F19-45AD-BD18-A88486BDB33C}" srcId="{73E163DD-0063-43D0-A602-9F06C34EF6BC}" destId="{0DD15394-33A5-424A-A132-BD78C217FD55}" srcOrd="2" destOrd="0" parTransId="{35DA32E0-034B-49F5-B1DE-4F0F2DFC2D6C}" sibTransId="{31612553-2E57-46EE-B141-E0A8C25A9DDB}"/>
    <dgm:cxn modelId="{2E148970-A7F8-4E47-997C-CA6E028D3020}" srcId="{D324F03D-590B-49FB-9D2A-367509062BD7}" destId="{5477CB90-803A-4227-9AD8-DCBE75CF5480}" srcOrd="2" destOrd="0" parTransId="{90F729A5-6EC5-4EF8-A2BF-C577F8E57DF1}" sibTransId="{CEF2AA07-C4B0-4D20-8373-3247BCD8280B}"/>
    <dgm:cxn modelId="{836E7775-8575-4D14-B55D-19C26C416326}" type="presOf" srcId="{BB27F132-62B4-445F-B45D-197AB6AA03EA}" destId="{E6904328-D717-42F9-9B19-BDCA956736DC}" srcOrd="0" destOrd="1" presId="urn:microsoft.com/office/officeart/2005/8/layout/hList1"/>
    <dgm:cxn modelId="{3BBB0A57-A79A-47A8-AC2C-1B68D3AF659B}" type="presOf" srcId="{BA3507BC-75F1-42BB-8305-EF9B29BB8CDB}" destId="{BAE5ECB5-D651-4653-B909-CF994584230B}" srcOrd="0" destOrd="2" presId="urn:microsoft.com/office/officeart/2005/8/layout/hList1"/>
    <dgm:cxn modelId="{BF730A7B-6D38-4DED-8325-4D6D10F9ACC4}" srcId="{14755332-F7C0-45DF-B3EB-C06C751E1F03}" destId="{1B5B0601-A9A6-4DDB-AA24-87BDC0768AC6}" srcOrd="2" destOrd="0" parTransId="{C6B6FFF5-DB8C-4708-A345-3EB1AED64F53}" sibTransId="{9DA88DE6-F657-4745-9261-D938A0B48878}"/>
    <dgm:cxn modelId="{F5437F85-62BE-4FD4-B6F0-8D1CA12EF20D}" srcId="{C138280A-DAD6-486D-B9ED-BE795E9CE2B9}" destId="{FEC81988-E2FA-445A-B5CF-3AF5D0CE74E8}" srcOrd="0" destOrd="0" parTransId="{CAACA06A-D087-4DE9-90D5-0231FEFEF998}" sibTransId="{67481EAA-ED43-4293-A37B-E0AB5894F4C6}"/>
    <dgm:cxn modelId="{CDF6BE87-5C48-4F34-A5B4-26C174AC1718}" type="presOf" srcId="{1CB5A35A-5F99-4010-B045-4E86F2480B8E}" destId="{E2E1B59C-2940-4B09-9584-260B5704BF62}" srcOrd="0" destOrd="3" presId="urn:microsoft.com/office/officeart/2005/8/layout/hList1"/>
    <dgm:cxn modelId="{876F5694-5AB8-441E-A98F-8BD76F4D7C62}" type="presOf" srcId="{D324F03D-590B-49FB-9D2A-367509062BD7}" destId="{51E6B50C-AA9E-4690-BDDE-352429FDFCE2}" srcOrd="0" destOrd="0" presId="urn:microsoft.com/office/officeart/2005/8/layout/hList1"/>
    <dgm:cxn modelId="{ED510395-16D1-4E91-A0B3-1D822EA1C43F}" srcId="{14755332-F7C0-45DF-B3EB-C06C751E1F03}" destId="{C138280A-DAD6-486D-B9ED-BE795E9CE2B9}" srcOrd="0" destOrd="0" parTransId="{AC91D2B3-8E35-418F-B664-E813D0900DE4}" sibTransId="{98AD71F2-5245-4F7A-B0AF-90EEFCC0C5F3}"/>
    <dgm:cxn modelId="{AF501999-6D88-4239-9A43-0DF6A769B0F6}" srcId="{1B5B0601-A9A6-4DDB-AA24-87BDC0768AC6}" destId="{0EED75A3-784C-4CC4-A47C-0C7B2FF2B97D}" srcOrd="0" destOrd="0" parTransId="{8FB532E1-2ABB-4228-80B9-B6C53A9B9D3E}" sibTransId="{A228EB97-BE62-418A-AD39-3467956C67C1}"/>
    <dgm:cxn modelId="{0260D19E-4E3D-4A10-A0DB-25FE810AF27B}" srcId="{14755332-F7C0-45DF-B3EB-C06C751E1F03}" destId="{D324F03D-590B-49FB-9D2A-367509062BD7}" srcOrd="3" destOrd="0" parTransId="{B278B4C8-236C-4B45-AF62-77BD1A5C5A7E}" sibTransId="{75AE4FCD-2CB9-4739-9910-A91AAA56F865}"/>
    <dgm:cxn modelId="{95BB8CA1-D5FE-4784-8C4B-8B06FD90EB8B}" type="presOf" srcId="{C138280A-DAD6-486D-B9ED-BE795E9CE2B9}" destId="{1CF68A4C-7DAC-4279-9BF4-13BBFC82ED0D}" srcOrd="0" destOrd="0" presId="urn:microsoft.com/office/officeart/2005/8/layout/hList1"/>
    <dgm:cxn modelId="{0E4CC1A7-439C-4A90-8AF6-F20A672B5D88}" srcId="{73E163DD-0063-43D0-A602-9F06C34EF6BC}" destId="{76092A76-20B8-4835-875C-BCFA8A1BC4F7}" srcOrd="1" destOrd="0" parTransId="{B2A1F9D7-D050-4281-B1BB-533D36149EC9}" sibTransId="{09B8ABDA-257E-41F4-A7CC-90F6D0B26122}"/>
    <dgm:cxn modelId="{AA553AB4-06D6-49AD-B237-AEEC276A7484}" srcId="{73E163DD-0063-43D0-A602-9F06C34EF6BC}" destId="{D42DCCCC-3399-4C99-9850-84DCAF71615F}" srcOrd="0" destOrd="0" parTransId="{AB0D523E-9EB9-4731-9A6E-7A4BA8B3017A}" sibTransId="{2836FC9A-2871-4A6F-B0AD-5514BF509BBA}"/>
    <dgm:cxn modelId="{FE2086BB-0AEE-4AC4-91CF-D81C1867C072}" type="presOf" srcId="{751D9550-03EB-4D5C-BE60-AEC53AD02AED}" destId="{E2E1B59C-2940-4B09-9584-260B5704BF62}" srcOrd="0" destOrd="2" presId="urn:microsoft.com/office/officeart/2005/8/layout/hList1"/>
    <dgm:cxn modelId="{A210A5C3-6BB5-4C76-A755-0D9122D5D8C9}" srcId="{C138280A-DAD6-486D-B9ED-BE795E9CE2B9}" destId="{CB8C6AF1-D0E2-4B1C-BF48-DD0756A599E1}" srcOrd="4" destOrd="0" parTransId="{AE186BFC-2781-49A5-966E-BA1E0FC14644}" sibTransId="{4DEF17A3-6FD3-47E8-B614-8EC729F52824}"/>
    <dgm:cxn modelId="{D6411BC4-3DF7-4B1B-BA84-35C3258E2C1A}" type="presOf" srcId="{FEC81988-E2FA-445A-B5CF-3AF5D0CE74E8}" destId="{BAE5ECB5-D651-4653-B909-CF994584230B}" srcOrd="0" destOrd="0" presId="urn:microsoft.com/office/officeart/2005/8/layout/hList1"/>
    <dgm:cxn modelId="{EE2831C7-9318-41B7-ADAA-B36F19D38472}" type="presOf" srcId="{224B014A-7B8D-490A-A74C-5965A6F4B39E}" destId="{5AA907EC-881C-40B8-98AE-0AB6771237A1}" srcOrd="0" destOrd="3" presId="urn:microsoft.com/office/officeart/2005/8/layout/hList1"/>
    <dgm:cxn modelId="{413A4FC9-0EE2-40EC-90A1-AEE421FC375A}" srcId="{C138280A-DAD6-486D-B9ED-BE795E9CE2B9}" destId="{D8308DDF-DB90-4CE9-A132-E12A0E6589AF}" srcOrd="1" destOrd="0" parTransId="{232A12FF-A414-4EBB-A50D-8D8B3D690B57}" sibTransId="{655FB6EA-E679-42BE-946A-F00B7439D1D2}"/>
    <dgm:cxn modelId="{16C937CD-819D-47B8-BB63-0F4CD65437D8}" srcId="{73E163DD-0063-43D0-A602-9F06C34EF6BC}" destId="{224B014A-7B8D-490A-A74C-5965A6F4B39E}" srcOrd="3" destOrd="0" parTransId="{47ED4FAD-A0B6-4953-903B-078190B7B027}" sibTransId="{9DFDE90F-0C79-42EE-8EEA-0220712E9D14}"/>
    <dgm:cxn modelId="{511A56D2-29EA-4352-A002-B9E14D6BADF9}" srcId="{C138280A-DAD6-486D-B9ED-BE795E9CE2B9}" destId="{BA3507BC-75F1-42BB-8305-EF9B29BB8CDB}" srcOrd="2" destOrd="0" parTransId="{E68937FB-E8C2-417E-AE46-6C35A5D3B2F0}" sibTransId="{19B69B1D-C04F-4A16-AA96-FB41E9A84966}"/>
    <dgm:cxn modelId="{C44796D7-47C3-4C46-AE43-73C0A83C952C}" srcId="{D324F03D-590B-49FB-9D2A-367509062BD7}" destId="{4D4C9B10-36DD-4229-AE67-358BE0018C2C}" srcOrd="3" destOrd="0" parTransId="{6A2F38F9-76A9-422A-9E4C-74FB1F91F7D3}" sibTransId="{A1D66184-1C6F-4E65-9F9C-0C5229257025}"/>
    <dgm:cxn modelId="{9D6BA7DF-5476-45E1-8C4A-6B7F6810CBA8}" type="presOf" srcId="{14755332-F7C0-45DF-B3EB-C06C751E1F03}" destId="{98C8BDA7-1E37-4FBD-A733-22784A2C4C16}" srcOrd="0" destOrd="0" presId="urn:microsoft.com/office/officeart/2005/8/layout/hList1"/>
    <dgm:cxn modelId="{6B0DDAEA-9027-4C4F-9A92-36ACBF02BB9D}" type="presOf" srcId="{CB8C6AF1-D0E2-4B1C-BF48-DD0756A599E1}" destId="{BAE5ECB5-D651-4653-B909-CF994584230B}" srcOrd="0" destOrd="4" presId="urn:microsoft.com/office/officeart/2005/8/layout/hList1"/>
    <dgm:cxn modelId="{E8F276EC-2985-4E2E-B460-D03FE296C66E}" srcId="{C138280A-DAD6-486D-B9ED-BE795E9CE2B9}" destId="{C47C81E0-B4C1-4134-BC39-091E974A9A84}" srcOrd="5" destOrd="0" parTransId="{70108544-BDCE-40CE-8EC1-09B301A6DC4D}" sibTransId="{6E86B2D6-1909-4270-A63E-9F3DBC71706D}"/>
    <dgm:cxn modelId="{918511F0-DC44-4693-9B5F-A651DF20FC44}" type="presOf" srcId="{C47C81E0-B4C1-4134-BC39-091E974A9A84}" destId="{BAE5ECB5-D651-4653-B909-CF994584230B}" srcOrd="0" destOrd="5" presId="urn:microsoft.com/office/officeart/2005/8/layout/hList1"/>
    <dgm:cxn modelId="{34E939F5-7B0A-44DD-A7A9-E3CAB9207CCC}" srcId="{D324F03D-590B-49FB-9D2A-367509062BD7}" destId="{389EAB66-F6D8-420E-B799-897EEDC9CB60}" srcOrd="0" destOrd="0" parTransId="{78E35248-ED6B-40DA-9722-1123B9BE6E3F}" sibTransId="{F2071387-4059-4F02-A06F-E778A7818F10}"/>
    <dgm:cxn modelId="{E6A78CF7-C47B-47BA-84DC-715164DB4F3D}" type="presOf" srcId="{D42DCCCC-3399-4C99-9850-84DCAF71615F}" destId="{5AA907EC-881C-40B8-98AE-0AB6771237A1}" srcOrd="0" destOrd="0" presId="urn:microsoft.com/office/officeart/2005/8/layout/hList1"/>
    <dgm:cxn modelId="{9904D1F7-AE49-4C30-A23B-F56592239A48}" srcId="{D324F03D-590B-49FB-9D2A-367509062BD7}" destId="{BB27F132-62B4-445F-B45D-197AB6AA03EA}" srcOrd="1" destOrd="0" parTransId="{8C595754-C5E9-4AC7-9AC4-783D6EC6BF22}" sibTransId="{C670226B-72D3-4DF4-837B-6E41F1AEF919}"/>
    <dgm:cxn modelId="{EE9C18F8-6BC4-49DE-A248-CCD194B9E2F5}" srcId="{C138280A-DAD6-486D-B9ED-BE795E9CE2B9}" destId="{8CF802E1-263A-42FF-A190-4860309AD44D}" srcOrd="3" destOrd="0" parTransId="{9068B5EB-6247-496C-BC4E-58A8BEBF3E9A}" sibTransId="{192FC7A8-CB64-4202-8681-36C433B7C22C}"/>
    <dgm:cxn modelId="{CF0C865D-70F3-4B6C-9996-7F1E5EA07E4E}" type="presParOf" srcId="{98C8BDA7-1E37-4FBD-A733-22784A2C4C16}" destId="{77CA28E5-9CDA-447F-AD91-B19A26416C0F}" srcOrd="0" destOrd="0" presId="urn:microsoft.com/office/officeart/2005/8/layout/hList1"/>
    <dgm:cxn modelId="{CB4E5F01-A95F-499B-9826-854784E2D491}" type="presParOf" srcId="{77CA28E5-9CDA-447F-AD91-B19A26416C0F}" destId="{1CF68A4C-7DAC-4279-9BF4-13BBFC82ED0D}" srcOrd="0" destOrd="0" presId="urn:microsoft.com/office/officeart/2005/8/layout/hList1"/>
    <dgm:cxn modelId="{2AB05972-DED2-41B6-935F-FF9D81776AC9}" type="presParOf" srcId="{77CA28E5-9CDA-447F-AD91-B19A26416C0F}" destId="{BAE5ECB5-D651-4653-B909-CF994584230B}" srcOrd="1" destOrd="0" presId="urn:microsoft.com/office/officeart/2005/8/layout/hList1"/>
    <dgm:cxn modelId="{DB2B3EDF-7A80-4071-BA0D-3F3A612E4ABD}" type="presParOf" srcId="{98C8BDA7-1E37-4FBD-A733-22784A2C4C16}" destId="{5367AC8D-78DD-4A87-8098-B9117EE94E57}" srcOrd="1" destOrd="0" presId="urn:microsoft.com/office/officeart/2005/8/layout/hList1"/>
    <dgm:cxn modelId="{2A03DEDF-6C11-4870-A24D-4D231D5DCCCD}" type="presParOf" srcId="{98C8BDA7-1E37-4FBD-A733-22784A2C4C16}" destId="{78B27A48-8409-4D9F-AC9B-610DA4054188}" srcOrd="2" destOrd="0" presId="urn:microsoft.com/office/officeart/2005/8/layout/hList1"/>
    <dgm:cxn modelId="{88698C5C-AEBF-4B80-B942-3048D8DBEAAE}" type="presParOf" srcId="{78B27A48-8409-4D9F-AC9B-610DA4054188}" destId="{37B92232-9D1B-418A-A45C-D960691E2BB4}" srcOrd="0" destOrd="0" presId="urn:microsoft.com/office/officeart/2005/8/layout/hList1"/>
    <dgm:cxn modelId="{00EDBB26-2625-4A6D-B248-4158EC74D1E8}" type="presParOf" srcId="{78B27A48-8409-4D9F-AC9B-610DA4054188}" destId="{5AA907EC-881C-40B8-98AE-0AB6771237A1}" srcOrd="1" destOrd="0" presId="urn:microsoft.com/office/officeart/2005/8/layout/hList1"/>
    <dgm:cxn modelId="{63CD4FD8-DC6F-4FEE-917D-8CC7DD119FCA}" type="presParOf" srcId="{98C8BDA7-1E37-4FBD-A733-22784A2C4C16}" destId="{0990739B-E530-4B06-999B-D1C20756285D}" srcOrd="3" destOrd="0" presId="urn:microsoft.com/office/officeart/2005/8/layout/hList1"/>
    <dgm:cxn modelId="{7A4AFD7E-D58C-4C2C-9534-B77938976B25}" type="presParOf" srcId="{98C8BDA7-1E37-4FBD-A733-22784A2C4C16}" destId="{8D2CA229-0433-49A0-82D3-7A6DEF8D501C}" srcOrd="4" destOrd="0" presId="urn:microsoft.com/office/officeart/2005/8/layout/hList1"/>
    <dgm:cxn modelId="{20CB516A-B284-4355-B704-B7F00E6945CD}" type="presParOf" srcId="{8D2CA229-0433-49A0-82D3-7A6DEF8D501C}" destId="{104649DD-E989-4439-9D4E-03E6FC1B57E8}" srcOrd="0" destOrd="0" presId="urn:microsoft.com/office/officeart/2005/8/layout/hList1"/>
    <dgm:cxn modelId="{5CDB1C69-2CBD-4487-B5CE-CECFAAA1733F}" type="presParOf" srcId="{8D2CA229-0433-49A0-82D3-7A6DEF8D501C}" destId="{E2E1B59C-2940-4B09-9584-260B5704BF62}" srcOrd="1" destOrd="0" presId="urn:microsoft.com/office/officeart/2005/8/layout/hList1"/>
    <dgm:cxn modelId="{D060B48F-7AF1-478C-AEE7-1DEE707D6AC5}" type="presParOf" srcId="{98C8BDA7-1E37-4FBD-A733-22784A2C4C16}" destId="{F2FD8779-7D0C-47C1-A4F3-A005715A7FC4}" srcOrd="5" destOrd="0" presId="urn:microsoft.com/office/officeart/2005/8/layout/hList1"/>
    <dgm:cxn modelId="{FDC4C4BA-92ED-450B-B607-50EEF11BB507}" type="presParOf" srcId="{98C8BDA7-1E37-4FBD-A733-22784A2C4C16}" destId="{E1FA717C-34C6-4ED5-8830-66526B7B8FC7}" srcOrd="6" destOrd="0" presId="urn:microsoft.com/office/officeart/2005/8/layout/hList1"/>
    <dgm:cxn modelId="{F2C79210-FF49-469E-8B7B-07D1A94E7484}" type="presParOf" srcId="{E1FA717C-34C6-4ED5-8830-66526B7B8FC7}" destId="{51E6B50C-AA9E-4690-BDDE-352429FDFCE2}" srcOrd="0" destOrd="0" presId="urn:microsoft.com/office/officeart/2005/8/layout/hList1"/>
    <dgm:cxn modelId="{E1A84598-BD16-4826-91D9-DBBA91E96E47}" type="presParOf" srcId="{E1FA717C-34C6-4ED5-8830-66526B7B8FC7}" destId="{E6904328-D717-42F9-9B19-BDCA956736D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33CB38-466D-4656-BDAF-88407D6F15E2}"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en-US"/>
        </a:p>
      </dgm:t>
    </dgm:pt>
    <dgm:pt modelId="{67191505-941C-4D9C-B513-C3CAA054CB42}">
      <dgm:prSet phldrT="[Text]" phldr="0"/>
      <dgm:spPr>
        <a:xfrm>
          <a:off x="2649" y="0"/>
          <a:ext cx="2599997" cy="2154521"/>
        </a:xfrm>
        <a:prstGeom prst="roundRect">
          <a:avLst>
            <a:gd name="adj" fmla="val 10000"/>
          </a:avLst>
        </a:prstGeom>
        <a:solidFill>
          <a:srgbClr val="009B90">
            <a:tint val="40000"/>
            <a:hueOff val="0"/>
            <a:satOff val="0"/>
            <a:lumOff val="0"/>
            <a:alphaOff val="0"/>
          </a:srgbClr>
        </a:solidFill>
        <a:ln>
          <a:noFill/>
        </a:ln>
        <a:effectLst/>
      </dgm:spPr>
      <dgm:t>
        <a:bodyPr/>
        <a:lstStyle/>
        <a:p>
          <a:pPr rtl="0">
            <a:buNone/>
          </a:pPr>
          <a:r>
            <a:rPr lang="en-US" dirty="0">
              <a:solidFill>
                <a:srgbClr val="000000">
                  <a:hueOff val="0"/>
                  <a:satOff val="0"/>
                  <a:lumOff val="0"/>
                  <a:alphaOff val="0"/>
                </a:srgbClr>
              </a:solidFill>
              <a:latin typeface="Arial" panose="020B0604020202020204"/>
              <a:ea typeface="+mn-ea"/>
              <a:cs typeface="+mn-cs"/>
            </a:rPr>
            <a:t>BIRTH</a:t>
          </a:r>
        </a:p>
      </dgm:t>
    </dgm:pt>
    <dgm:pt modelId="{74E940AD-A914-4E98-B29E-A32A643A9F3B}" type="parTrans" cxnId="{98FC0635-C45B-4EF5-B4D9-34FD95A8A1CF}">
      <dgm:prSet/>
      <dgm:spPr/>
      <dgm:t>
        <a:bodyPr/>
        <a:lstStyle/>
        <a:p>
          <a:endParaRPr lang="en-US"/>
        </a:p>
      </dgm:t>
    </dgm:pt>
    <dgm:pt modelId="{E8C82553-6E5B-49A2-B108-B9F2CA8677BE}" type="sibTrans" cxnId="{98FC0635-C45B-4EF5-B4D9-34FD95A8A1CF}">
      <dgm:prSet/>
      <dgm:spPr/>
      <dgm:t>
        <a:bodyPr/>
        <a:lstStyle/>
        <a:p>
          <a:endParaRPr lang="en-US"/>
        </a:p>
      </dgm:t>
    </dgm:pt>
    <dgm:pt modelId="{2764B1B5-1CD8-4EB7-B1DC-F8E1C98EB04E}">
      <dgm:prSet phldrT="[Text]" phldr="0"/>
      <dgm:spPr>
        <a:xfrm>
          <a:off x="2797647" y="0"/>
          <a:ext cx="2599997" cy="2154521"/>
        </a:xfrm>
        <a:prstGeom prst="roundRect">
          <a:avLst>
            <a:gd name="adj" fmla="val 10000"/>
          </a:avLst>
        </a:prstGeom>
        <a:solidFill>
          <a:srgbClr val="009B90">
            <a:tint val="40000"/>
            <a:hueOff val="0"/>
            <a:satOff val="0"/>
            <a:lumOff val="0"/>
            <a:alphaOff val="0"/>
          </a:srgbClr>
        </a:solidFill>
        <a:ln>
          <a:noFill/>
        </a:ln>
        <a:effectLst/>
      </dgm:spPr>
      <dgm:t>
        <a:bodyPr/>
        <a:lstStyle/>
        <a:p>
          <a:pPr rtl="0">
            <a:buNone/>
          </a:pPr>
          <a:r>
            <a:rPr lang="en-US" dirty="0">
              <a:solidFill>
                <a:srgbClr val="000000">
                  <a:hueOff val="0"/>
                  <a:satOff val="0"/>
                  <a:lumOff val="0"/>
                  <a:alphaOff val="0"/>
                </a:srgbClr>
              </a:solidFill>
              <a:latin typeface="Arial" panose="020B0604020202020204"/>
              <a:ea typeface="+mn-ea"/>
              <a:cs typeface="+mn-cs"/>
            </a:rPr>
            <a:t>MARRIAGE </a:t>
          </a:r>
        </a:p>
      </dgm:t>
    </dgm:pt>
    <dgm:pt modelId="{10B3C1FB-D71C-4D01-8A25-0E317F9EB3D4}" type="parTrans" cxnId="{44007D47-E592-40FD-89FA-A485BDDA0C36}">
      <dgm:prSet/>
      <dgm:spPr/>
      <dgm:t>
        <a:bodyPr/>
        <a:lstStyle/>
        <a:p>
          <a:endParaRPr lang="en-US"/>
        </a:p>
      </dgm:t>
    </dgm:pt>
    <dgm:pt modelId="{8B27A466-5E74-48AA-A92E-701F41D96A7F}" type="sibTrans" cxnId="{44007D47-E592-40FD-89FA-A485BDDA0C36}">
      <dgm:prSet/>
      <dgm:spPr/>
      <dgm:t>
        <a:bodyPr/>
        <a:lstStyle/>
        <a:p>
          <a:endParaRPr lang="en-US"/>
        </a:p>
      </dgm:t>
    </dgm:pt>
    <dgm:pt modelId="{2BB6643A-182A-4E19-9667-1494962333F4}">
      <dgm:prSet phldrT="[Text]" phldr="0"/>
      <dgm:spPr>
        <a:xfrm>
          <a:off x="5592644" y="0"/>
          <a:ext cx="2599997" cy="2154521"/>
        </a:xfrm>
        <a:prstGeom prst="roundRect">
          <a:avLst>
            <a:gd name="adj" fmla="val 10000"/>
          </a:avLst>
        </a:prstGeom>
        <a:solidFill>
          <a:srgbClr val="009B90">
            <a:tint val="40000"/>
            <a:hueOff val="0"/>
            <a:satOff val="0"/>
            <a:lumOff val="0"/>
            <a:alphaOff val="0"/>
          </a:srgbClr>
        </a:solidFill>
        <a:ln>
          <a:noFill/>
        </a:ln>
        <a:effectLst/>
      </dgm:spPr>
      <dgm:t>
        <a:bodyPr/>
        <a:lstStyle/>
        <a:p>
          <a:pPr rtl="0">
            <a:buNone/>
          </a:pPr>
          <a:r>
            <a:rPr lang="en-US" dirty="0">
              <a:solidFill>
                <a:srgbClr val="000000">
                  <a:hueOff val="0"/>
                  <a:satOff val="0"/>
                  <a:lumOff val="0"/>
                  <a:alphaOff val="0"/>
                </a:srgbClr>
              </a:solidFill>
              <a:latin typeface="Arial" panose="020B0604020202020204"/>
              <a:ea typeface="+mn-ea"/>
              <a:cs typeface="+mn-cs"/>
            </a:rPr>
            <a:t>DIVORCE </a:t>
          </a:r>
        </a:p>
      </dgm:t>
    </dgm:pt>
    <dgm:pt modelId="{4C2FFE37-11E6-4F44-AF9A-44BBA2C69FB9}" type="parTrans" cxnId="{52F6D72F-B9E3-4BBF-8E18-FC75A554E5BC}">
      <dgm:prSet/>
      <dgm:spPr/>
      <dgm:t>
        <a:bodyPr/>
        <a:lstStyle/>
        <a:p>
          <a:endParaRPr lang="en-US"/>
        </a:p>
      </dgm:t>
    </dgm:pt>
    <dgm:pt modelId="{DB66D869-F2FA-4F12-8DF0-61578D6174EB}" type="sibTrans" cxnId="{52F6D72F-B9E3-4BBF-8E18-FC75A554E5BC}">
      <dgm:prSet/>
      <dgm:spPr/>
      <dgm:t>
        <a:bodyPr/>
        <a:lstStyle/>
        <a:p>
          <a:endParaRPr lang="en-US"/>
        </a:p>
      </dgm:t>
    </dgm:pt>
    <dgm:pt modelId="{E6355355-140C-41B1-809F-D5B750808792}">
      <dgm:prSet phldrT="[Text]" phldr="0"/>
      <dgm:spPr>
        <a:xfrm>
          <a:off x="8387641" y="0"/>
          <a:ext cx="2599997" cy="2154521"/>
        </a:xfrm>
        <a:prstGeom prst="roundRect">
          <a:avLst>
            <a:gd name="adj" fmla="val 10000"/>
          </a:avLst>
        </a:prstGeom>
        <a:solidFill>
          <a:srgbClr val="009B90">
            <a:tint val="40000"/>
            <a:hueOff val="0"/>
            <a:satOff val="0"/>
            <a:lumOff val="0"/>
            <a:alphaOff val="0"/>
          </a:srgbClr>
        </a:solidFill>
        <a:ln>
          <a:noFill/>
        </a:ln>
        <a:effectLst/>
      </dgm:spPr>
      <dgm:t>
        <a:bodyPr/>
        <a:lstStyle/>
        <a:p>
          <a:pPr rtl="0">
            <a:buNone/>
          </a:pPr>
          <a:r>
            <a:rPr lang="en-US" dirty="0">
              <a:solidFill>
                <a:srgbClr val="000000">
                  <a:hueOff val="0"/>
                  <a:satOff val="0"/>
                  <a:lumOff val="0"/>
                  <a:alphaOff val="0"/>
                </a:srgbClr>
              </a:solidFill>
              <a:latin typeface="Arial" panose="020B0604020202020204"/>
              <a:ea typeface="+mn-ea"/>
              <a:cs typeface="+mn-cs"/>
            </a:rPr>
            <a:t>DEATH </a:t>
          </a:r>
        </a:p>
      </dgm:t>
    </dgm:pt>
    <dgm:pt modelId="{DF8BBA41-A00E-41F6-A406-B83D36E7FFC7}" type="parTrans" cxnId="{2C3207E8-0354-493E-B12F-531F2B7BCF84}">
      <dgm:prSet/>
      <dgm:spPr/>
      <dgm:t>
        <a:bodyPr/>
        <a:lstStyle/>
        <a:p>
          <a:endParaRPr lang="en-US"/>
        </a:p>
      </dgm:t>
    </dgm:pt>
    <dgm:pt modelId="{3B511F79-6AA2-45D4-8405-22D9A9A127E3}" type="sibTrans" cxnId="{2C3207E8-0354-493E-B12F-531F2B7BCF84}">
      <dgm:prSet/>
      <dgm:spPr/>
      <dgm:t>
        <a:bodyPr/>
        <a:lstStyle/>
        <a:p>
          <a:endParaRPr lang="en-US"/>
        </a:p>
      </dgm:t>
    </dgm:pt>
    <dgm:pt modelId="{38BA9DF3-E0C4-4F8E-B290-C3BFBD7E8EE0}">
      <dgm:prSet phldr="0"/>
      <dgm:spPr>
        <a:xfrm>
          <a:off x="262649" y="646987"/>
          <a:ext cx="2079998" cy="649617"/>
        </a:xfrm>
        <a:prstGeom prst="roundRect">
          <a:avLst>
            <a:gd name="adj" fmla="val 10000"/>
          </a:avLst>
        </a:prstGeom>
        <a:solidFill>
          <a:srgbClr val="009B9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rtl="0">
            <a:buNone/>
          </a:pPr>
          <a:r>
            <a:rPr lang="en-US" dirty="0">
              <a:solidFill>
                <a:srgbClr val="FFFFFF"/>
              </a:solidFill>
              <a:latin typeface="Arial" panose="020B0604020202020204"/>
              <a:ea typeface="+mn-ea"/>
              <a:cs typeface="+mn-cs"/>
            </a:rPr>
            <a:t>Gender-Biased Sex Selection</a:t>
          </a:r>
        </a:p>
      </dgm:t>
    </dgm:pt>
    <dgm:pt modelId="{B6911EE2-E768-4F65-8ED4-D4F21E2F43BB}" type="parTrans" cxnId="{77954630-1033-4105-98D9-EA170AF211C4}">
      <dgm:prSet/>
      <dgm:spPr/>
      <dgm:t>
        <a:bodyPr/>
        <a:lstStyle/>
        <a:p>
          <a:endParaRPr lang="en-US"/>
        </a:p>
      </dgm:t>
    </dgm:pt>
    <dgm:pt modelId="{B51F45CB-35F2-4885-B347-885A54DA705B}" type="sibTrans" cxnId="{77954630-1033-4105-98D9-EA170AF211C4}">
      <dgm:prSet/>
      <dgm:spPr/>
      <dgm:t>
        <a:bodyPr/>
        <a:lstStyle/>
        <a:p>
          <a:endParaRPr lang="en-US"/>
        </a:p>
      </dgm:t>
    </dgm:pt>
    <dgm:pt modelId="{BFDF89D8-629D-4BCB-BF7C-0D82DA27E303}">
      <dgm:prSet phldr="0"/>
      <dgm:spPr>
        <a:xfrm>
          <a:off x="262649" y="1396546"/>
          <a:ext cx="2079998" cy="649617"/>
        </a:xfrm>
        <a:prstGeom prst="roundRect">
          <a:avLst>
            <a:gd name="adj" fmla="val 10000"/>
          </a:avLst>
        </a:prstGeom>
        <a:solidFill>
          <a:srgbClr val="009B9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rtl="0">
            <a:buNone/>
          </a:pPr>
          <a:r>
            <a:rPr lang="en-US" dirty="0">
              <a:solidFill>
                <a:srgbClr val="FFFFFF"/>
              </a:solidFill>
              <a:latin typeface="Arial" panose="020B0604020202020204"/>
              <a:ea typeface="+mn-ea"/>
              <a:cs typeface="+mn-cs"/>
            </a:rPr>
            <a:t>Adolescent pregnancy </a:t>
          </a:r>
        </a:p>
      </dgm:t>
    </dgm:pt>
    <dgm:pt modelId="{D22CE000-AE6D-4AC3-B8CF-3733A40F5561}" type="parTrans" cxnId="{DAD1203D-0BC9-409F-822E-49AC52576AEA}">
      <dgm:prSet/>
      <dgm:spPr/>
      <dgm:t>
        <a:bodyPr/>
        <a:lstStyle/>
        <a:p>
          <a:endParaRPr lang="en-US"/>
        </a:p>
      </dgm:t>
    </dgm:pt>
    <dgm:pt modelId="{34938D10-5E78-44A0-B08D-B641F17EFBFA}" type="sibTrans" cxnId="{DAD1203D-0BC9-409F-822E-49AC52576AEA}">
      <dgm:prSet/>
      <dgm:spPr/>
      <dgm:t>
        <a:bodyPr/>
        <a:lstStyle/>
        <a:p>
          <a:endParaRPr lang="en-US"/>
        </a:p>
      </dgm:t>
    </dgm:pt>
    <dgm:pt modelId="{73355836-1701-471E-85BF-D4B74011BAE5}">
      <dgm:prSet phldr="0"/>
      <dgm:spPr>
        <a:xfrm>
          <a:off x="3057646" y="1396546"/>
          <a:ext cx="2079998" cy="649617"/>
        </a:xfrm>
        <a:prstGeom prst="roundRect">
          <a:avLst>
            <a:gd name="adj" fmla="val 10000"/>
          </a:avLst>
        </a:prstGeom>
        <a:solidFill>
          <a:srgbClr val="009B9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rtl="0">
            <a:buNone/>
          </a:pPr>
          <a:r>
            <a:rPr lang="en-US" dirty="0">
              <a:solidFill>
                <a:srgbClr val="FFFFFF"/>
              </a:solidFill>
              <a:latin typeface="Arial" panose="020B0604020202020204"/>
              <a:ea typeface="+mn-ea"/>
              <a:cs typeface="+mn-cs"/>
            </a:rPr>
            <a:t>Child Marriage </a:t>
          </a:r>
        </a:p>
      </dgm:t>
    </dgm:pt>
    <dgm:pt modelId="{10C74DA5-281A-4C53-AE5F-8DB78960137B}" type="parTrans" cxnId="{88283CB7-4F8A-4F19-A554-E04F9E5AFA48}">
      <dgm:prSet/>
      <dgm:spPr/>
      <dgm:t>
        <a:bodyPr/>
        <a:lstStyle/>
        <a:p>
          <a:endParaRPr lang="en-US"/>
        </a:p>
      </dgm:t>
    </dgm:pt>
    <dgm:pt modelId="{0EE002AA-5B38-46F2-9758-B28066D2DEBA}" type="sibTrans" cxnId="{88283CB7-4F8A-4F19-A554-E04F9E5AFA48}">
      <dgm:prSet/>
      <dgm:spPr/>
      <dgm:t>
        <a:bodyPr/>
        <a:lstStyle/>
        <a:p>
          <a:endParaRPr lang="en-US"/>
        </a:p>
      </dgm:t>
    </dgm:pt>
    <dgm:pt modelId="{2BB06149-8721-4B33-A0B8-7EB223C9A7CC}">
      <dgm:prSet phldr="0"/>
      <dgm:spPr>
        <a:xfrm>
          <a:off x="5852644" y="646987"/>
          <a:ext cx="2079998" cy="649617"/>
        </a:xfrm>
        <a:prstGeom prst="roundRect">
          <a:avLst>
            <a:gd name="adj" fmla="val 10000"/>
          </a:avLst>
        </a:prstGeom>
        <a:solidFill>
          <a:srgbClr val="009B9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rtl="0">
            <a:buNone/>
          </a:pPr>
          <a:r>
            <a:rPr lang="en-US" dirty="0">
              <a:solidFill>
                <a:srgbClr val="FFFFFF"/>
              </a:solidFill>
              <a:latin typeface="Arial" panose="020B0604020202020204"/>
              <a:ea typeface="+mn-ea"/>
              <a:cs typeface="+mn-cs"/>
            </a:rPr>
            <a:t>Gender Equality</a:t>
          </a:r>
        </a:p>
      </dgm:t>
    </dgm:pt>
    <dgm:pt modelId="{76562E51-399B-4596-A846-165B62E002A4}" type="parTrans" cxnId="{DE4A2ED0-319D-48E7-9702-D20BBC71311F}">
      <dgm:prSet/>
      <dgm:spPr/>
      <dgm:t>
        <a:bodyPr/>
        <a:lstStyle/>
        <a:p>
          <a:endParaRPr lang="en-US"/>
        </a:p>
      </dgm:t>
    </dgm:pt>
    <dgm:pt modelId="{246AEFDE-65A8-48F2-A276-5A7B19902547}" type="sibTrans" cxnId="{DE4A2ED0-319D-48E7-9702-D20BBC71311F}">
      <dgm:prSet/>
      <dgm:spPr/>
      <dgm:t>
        <a:bodyPr/>
        <a:lstStyle/>
        <a:p>
          <a:endParaRPr lang="en-US"/>
        </a:p>
      </dgm:t>
    </dgm:pt>
    <dgm:pt modelId="{DAFB4893-C802-449C-8D38-2E7698E2429E}">
      <dgm:prSet phldr="0"/>
      <dgm:spPr>
        <a:xfrm>
          <a:off x="8647641" y="646356"/>
          <a:ext cx="2079998" cy="1400438"/>
        </a:xfrm>
        <a:prstGeom prst="roundRect">
          <a:avLst>
            <a:gd name="adj" fmla="val 10000"/>
          </a:avLst>
        </a:prstGeom>
        <a:solidFill>
          <a:srgbClr val="009B9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rtl="0">
            <a:buNone/>
          </a:pPr>
          <a:r>
            <a:rPr lang="en-US" dirty="0">
              <a:solidFill>
                <a:srgbClr val="FFFFFF"/>
              </a:solidFill>
              <a:latin typeface="Arial" panose="020B0604020202020204"/>
              <a:ea typeface="+mn-ea"/>
              <a:cs typeface="+mn-cs"/>
            </a:rPr>
            <a:t>Preventable Maternal Deaths </a:t>
          </a:r>
        </a:p>
      </dgm:t>
    </dgm:pt>
    <dgm:pt modelId="{7AF7DD60-E2F0-462F-BA55-F339CAC7F479}" type="parTrans" cxnId="{E8E612FE-F901-4542-AA3B-6336FF91A9D5}">
      <dgm:prSet/>
      <dgm:spPr/>
      <dgm:t>
        <a:bodyPr/>
        <a:lstStyle/>
        <a:p>
          <a:endParaRPr lang="en-US"/>
        </a:p>
      </dgm:t>
    </dgm:pt>
    <dgm:pt modelId="{51C5E77C-671D-483C-A1F9-12F39A8C0D31}" type="sibTrans" cxnId="{E8E612FE-F901-4542-AA3B-6336FF91A9D5}">
      <dgm:prSet/>
      <dgm:spPr/>
      <dgm:t>
        <a:bodyPr/>
        <a:lstStyle/>
        <a:p>
          <a:endParaRPr lang="en-US"/>
        </a:p>
      </dgm:t>
    </dgm:pt>
    <dgm:pt modelId="{DC9955E7-FB42-42B0-AC6F-E47949E16A32}">
      <dgm:prSet phldr="0"/>
      <dgm:spPr>
        <a:xfrm>
          <a:off x="3057646" y="646987"/>
          <a:ext cx="2079998" cy="649617"/>
        </a:xfrm>
        <a:prstGeom prst="roundRect">
          <a:avLst>
            <a:gd name="adj" fmla="val 10000"/>
          </a:avLst>
        </a:prstGeom>
        <a:solidFill>
          <a:srgbClr val="009B9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rtl="0">
            <a:buNone/>
          </a:pPr>
          <a:r>
            <a:rPr lang="en-US" dirty="0">
              <a:solidFill>
                <a:srgbClr val="FFFFFF"/>
              </a:solidFill>
              <a:latin typeface="Arial" panose="020B0604020202020204"/>
              <a:ea typeface="+mn-ea"/>
              <a:cs typeface="+mn-cs"/>
            </a:rPr>
            <a:t>Gender Equality </a:t>
          </a:r>
        </a:p>
      </dgm:t>
    </dgm:pt>
    <dgm:pt modelId="{9E6F946F-0700-4F86-AC77-F2D60ECF8322}" type="sibTrans" cxnId="{A15C558A-CB92-4E5F-A23D-5AC161BA4E89}">
      <dgm:prSet/>
      <dgm:spPr/>
      <dgm:t>
        <a:bodyPr/>
        <a:lstStyle/>
        <a:p>
          <a:endParaRPr lang="en-US"/>
        </a:p>
      </dgm:t>
    </dgm:pt>
    <dgm:pt modelId="{58291DFF-59FF-4FFB-81A0-4D43F897661D}" type="parTrans" cxnId="{A15C558A-CB92-4E5F-A23D-5AC161BA4E89}">
      <dgm:prSet/>
      <dgm:spPr/>
      <dgm:t>
        <a:bodyPr/>
        <a:lstStyle/>
        <a:p>
          <a:endParaRPr lang="en-US"/>
        </a:p>
      </dgm:t>
    </dgm:pt>
    <dgm:pt modelId="{0D8E9BE3-5E90-4D61-9DAC-9BAED2203D10}">
      <dgm:prSet phldr="0"/>
      <dgm:spPr>
        <a:xfrm>
          <a:off x="5852644" y="1396546"/>
          <a:ext cx="2079998" cy="649617"/>
        </a:xfrm>
        <a:prstGeom prst="roundRect">
          <a:avLst>
            <a:gd name="adj" fmla="val 10000"/>
          </a:avLst>
        </a:prstGeom>
        <a:solidFill>
          <a:srgbClr val="009B9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rtl="0">
            <a:buNone/>
          </a:pPr>
          <a:r>
            <a:rPr lang="en-US" dirty="0">
              <a:solidFill>
                <a:srgbClr val="FFFFFF"/>
              </a:solidFill>
              <a:latin typeface="Arial" panose="020B0604020202020204"/>
              <a:ea typeface="+mn-ea"/>
              <a:cs typeface="+mn-cs"/>
            </a:rPr>
            <a:t>Women's Empowerment</a:t>
          </a:r>
        </a:p>
      </dgm:t>
    </dgm:pt>
    <dgm:pt modelId="{9498C38C-EA7B-437A-88AD-04589E94B215}" type="sibTrans" cxnId="{2D2D16EA-4ADC-430C-ACC9-6AFC2DA3B8C8}">
      <dgm:prSet/>
      <dgm:spPr/>
      <dgm:t>
        <a:bodyPr/>
        <a:lstStyle/>
        <a:p>
          <a:endParaRPr lang="en-US"/>
        </a:p>
      </dgm:t>
    </dgm:pt>
    <dgm:pt modelId="{CAC01DB0-BC52-4C24-8103-8D94EE839213}" type="parTrans" cxnId="{2D2D16EA-4ADC-430C-ACC9-6AFC2DA3B8C8}">
      <dgm:prSet/>
      <dgm:spPr/>
      <dgm:t>
        <a:bodyPr/>
        <a:lstStyle/>
        <a:p>
          <a:endParaRPr lang="en-US"/>
        </a:p>
      </dgm:t>
    </dgm:pt>
    <dgm:pt modelId="{19E42B49-F114-435C-8065-1002C907723B}" type="pres">
      <dgm:prSet presAssocID="{D833CB38-466D-4656-BDAF-88407D6F15E2}" presName="theList" presStyleCnt="0">
        <dgm:presLayoutVars>
          <dgm:dir/>
          <dgm:animLvl val="lvl"/>
          <dgm:resizeHandles val="exact"/>
        </dgm:presLayoutVars>
      </dgm:prSet>
      <dgm:spPr/>
    </dgm:pt>
    <dgm:pt modelId="{A8EB6E29-4CCF-499C-B34B-574985012882}" type="pres">
      <dgm:prSet presAssocID="{67191505-941C-4D9C-B513-C3CAA054CB42}" presName="compNode" presStyleCnt="0"/>
      <dgm:spPr/>
    </dgm:pt>
    <dgm:pt modelId="{60E5EFB4-1435-453F-A5F7-BD33F1F485B4}" type="pres">
      <dgm:prSet presAssocID="{67191505-941C-4D9C-B513-C3CAA054CB42}" presName="aNode" presStyleLbl="bgShp" presStyleIdx="0" presStyleCnt="4"/>
      <dgm:spPr/>
    </dgm:pt>
    <dgm:pt modelId="{85FEEF49-FBB3-4615-816F-97BD962F71C0}" type="pres">
      <dgm:prSet presAssocID="{67191505-941C-4D9C-B513-C3CAA054CB42}" presName="textNode" presStyleLbl="bgShp" presStyleIdx="0" presStyleCnt="4"/>
      <dgm:spPr/>
    </dgm:pt>
    <dgm:pt modelId="{C2D6956B-4A02-4A76-A7E3-5B3EFC6365B9}" type="pres">
      <dgm:prSet presAssocID="{67191505-941C-4D9C-B513-C3CAA054CB42}" presName="compChildNode" presStyleCnt="0"/>
      <dgm:spPr/>
    </dgm:pt>
    <dgm:pt modelId="{5EF87C42-AA00-4DC8-AC25-8525C3A97751}" type="pres">
      <dgm:prSet presAssocID="{67191505-941C-4D9C-B513-C3CAA054CB42}" presName="theInnerList" presStyleCnt="0"/>
      <dgm:spPr/>
    </dgm:pt>
    <dgm:pt modelId="{1949EB06-6CF7-480C-B28D-DCA336D053D6}" type="pres">
      <dgm:prSet presAssocID="{38BA9DF3-E0C4-4F8E-B290-C3BFBD7E8EE0}" presName="childNode" presStyleLbl="node1" presStyleIdx="0" presStyleCnt="7">
        <dgm:presLayoutVars>
          <dgm:bulletEnabled val="1"/>
        </dgm:presLayoutVars>
      </dgm:prSet>
      <dgm:spPr/>
    </dgm:pt>
    <dgm:pt modelId="{4E0C8C13-A8F7-4602-A88F-E430CF278A06}" type="pres">
      <dgm:prSet presAssocID="{38BA9DF3-E0C4-4F8E-B290-C3BFBD7E8EE0}" presName="aSpace2" presStyleCnt="0"/>
      <dgm:spPr/>
    </dgm:pt>
    <dgm:pt modelId="{086A75E7-7182-445C-A07C-0B1977AD17FD}" type="pres">
      <dgm:prSet presAssocID="{BFDF89D8-629D-4BCB-BF7C-0D82DA27E303}" presName="childNode" presStyleLbl="node1" presStyleIdx="1" presStyleCnt="7">
        <dgm:presLayoutVars>
          <dgm:bulletEnabled val="1"/>
        </dgm:presLayoutVars>
      </dgm:prSet>
      <dgm:spPr/>
    </dgm:pt>
    <dgm:pt modelId="{83B5984D-7B82-483A-B49F-B63A6815C985}" type="pres">
      <dgm:prSet presAssocID="{67191505-941C-4D9C-B513-C3CAA054CB42}" presName="aSpace" presStyleCnt="0"/>
      <dgm:spPr/>
    </dgm:pt>
    <dgm:pt modelId="{1C9DDA8E-0762-4DE3-B7E6-F177BDE50F7E}" type="pres">
      <dgm:prSet presAssocID="{2764B1B5-1CD8-4EB7-B1DC-F8E1C98EB04E}" presName="compNode" presStyleCnt="0"/>
      <dgm:spPr/>
    </dgm:pt>
    <dgm:pt modelId="{B81148C1-6332-4776-B65E-59C8145A557C}" type="pres">
      <dgm:prSet presAssocID="{2764B1B5-1CD8-4EB7-B1DC-F8E1C98EB04E}" presName="aNode" presStyleLbl="bgShp" presStyleIdx="1" presStyleCnt="4" custLinFactNeighborY="359"/>
      <dgm:spPr/>
    </dgm:pt>
    <dgm:pt modelId="{81B2545F-4D7A-4814-B734-90F86A00486E}" type="pres">
      <dgm:prSet presAssocID="{2764B1B5-1CD8-4EB7-B1DC-F8E1C98EB04E}" presName="textNode" presStyleLbl="bgShp" presStyleIdx="1" presStyleCnt="4"/>
      <dgm:spPr/>
    </dgm:pt>
    <dgm:pt modelId="{F2B6D352-5C4A-4A84-88DC-6D59DE180870}" type="pres">
      <dgm:prSet presAssocID="{2764B1B5-1CD8-4EB7-B1DC-F8E1C98EB04E}" presName="compChildNode" presStyleCnt="0"/>
      <dgm:spPr/>
    </dgm:pt>
    <dgm:pt modelId="{082D0E63-9CAE-4F2E-9533-13D9BB897672}" type="pres">
      <dgm:prSet presAssocID="{2764B1B5-1CD8-4EB7-B1DC-F8E1C98EB04E}" presName="theInnerList" presStyleCnt="0"/>
      <dgm:spPr/>
    </dgm:pt>
    <dgm:pt modelId="{7E80EFD6-EF65-4B1D-A598-AA163591B2BF}" type="pres">
      <dgm:prSet presAssocID="{DC9955E7-FB42-42B0-AC6F-E47949E16A32}" presName="childNode" presStyleLbl="node1" presStyleIdx="2" presStyleCnt="7">
        <dgm:presLayoutVars>
          <dgm:bulletEnabled val="1"/>
        </dgm:presLayoutVars>
      </dgm:prSet>
      <dgm:spPr/>
    </dgm:pt>
    <dgm:pt modelId="{84B65679-93A9-4AD8-8AE6-F7E29D4AF7FF}" type="pres">
      <dgm:prSet presAssocID="{DC9955E7-FB42-42B0-AC6F-E47949E16A32}" presName="aSpace2" presStyleCnt="0"/>
      <dgm:spPr/>
    </dgm:pt>
    <dgm:pt modelId="{966EF585-AE86-48CB-B5FF-65CE123526CB}" type="pres">
      <dgm:prSet presAssocID="{73355836-1701-471E-85BF-D4B74011BAE5}" presName="childNode" presStyleLbl="node1" presStyleIdx="3" presStyleCnt="7">
        <dgm:presLayoutVars>
          <dgm:bulletEnabled val="1"/>
        </dgm:presLayoutVars>
      </dgm:prSet>
      <dgm:spPr/>
    </dgm:pt>
    <dgm:pt modelId="{FDCD696B-41BB-4475-89A5-09221FCD7F83}" type="pres">
      <dgm:prSet presAssocID="{2764B1B5-1CD8-4EB7-B1DC-F8E1C98EB04E}" presName="aSpace" presStyleCnt="0"/>
      <dgm:spPr/>
    </dgm:pt>
    <dgm:pt modelId="{E2A34FDA-81B9-42DC-80FB-D2B7D915BC24}" type="pres">
      <dgm:prSet presAssocID="{2BB6643A-182A-4E19-9667-1494962333F4}" presName="compNode" presStyleCnt="0"/>
      <dgm:spPr/>
    </dgm:pt>
    <dgm:pt modelId="{F44547A4-9B9D-4C0C-BF5B-F9E0F07B65A5}" type="pres">
      <dgm:prSet presAssocID="{2BB6643A-182A-4E19-9667-1494962333F4}" presName="aNode" presStyleLbl="bgShp" presStyleIdx="2" presStyleCnt="4"/>
      <dgm:spPr/>
    </dgm:pt>
    <dgm:pt modelId="{8C0D984C-A2F3-47D7-8B73-81C12AC1704D}" type="pres">
      <dgm:prSet presAssocID="{2BB6643A-182A-4E19-9667-1494962333F4}" presName="textNode" presStyleLbl="bgShp" presStyleIdx="2" presStyleCnt="4"/>
      <dgm:spPr/>
    </dgm:pt>
    <dgm:pt modelId="{7D1AC982-9CFA-4A89-977B-9E49A2A04349}" type="pres">
      <dgm:prSet presAssocID="{2BB6643A-182A-4E19-9667-1494962333F4}" presName="compChildNode" presStyleCnt="0"/>
      <dgm:spPr/>
    </dgm:pt>
    <dgm:pt modelId="{5E8B7E35-990B-4466-BA8F-B6DAA9417743}" type="pres">
      <dgm:prSet presAssocID="{2BB6643A-182A-4E19-9667-1494962333F4}" presName="theInnerList" presStyleCnt="0"/>
      <dgm:spPr/>
    </dgm:pt>
    <dgm:pt modelId="{C99FA216-6141-4632-B9CC-B6F82B5147B2}" type="pres">
      <dgm:prSet presAssocID="{2BB06149-8721-4B33-A0B8-7EB223C9A7CC}" presName="childNode" presStyleLbl="node1" presStyleIdx="4" presStyleCnt="7">
        <dgm:presLayoutVars>
          <dgm:bulletEnabled val="1"/>
        </dgm:presLayoutVars>
      </dgm:prSet>
      <dgm:spPr/>
    </dgm:pt>
    <dgm:pt modelId="{B9E02943-6A65-42DC-9FD3-611C31061891}" type="pres">
      <dgm:prSet presAssocID="{2BB06149-8721-4B33-A0B8-7EB223C9A7CC}" presName="aSpace2" presStyleCnt="0"/>
      <dgm:spPr/>
    </dgm:pt>
    <dgm:pt modelId="{EFE07360-9700-4469-A1A9-E7500272B902}" type="pres">
      <dgm:prSet presAssocID="{0D8E9BE3-5E90-4D61-9DAC-9BAED2203D10}" presName="childNode" presStyleLbl="node1" presStyleIdx="5" presStyleCnt="7">
        <dgm:presLayoutVars>
          <dgm:bulletEnabled val="1"/>
        </dgm:presLayoutVars>
      </dgm:prSet>
      <dgm:spPr/>
    </dgm:pt>
    <dgm:pt modelId="{5E983658-BE5B-4C88-8A32-5E740AFC58D6}" type="pres">
      <dgm:prSet presAssocID="{2BB6643A-182A-4E19-9667-1494962333F4}" presName="aSpace" presStyleCnt="0"/>
      <dgm:spPr/>
    </dgm:pt>
    <dgm:pt modelId="{AD84B376-96F3-420F-836A-5E3AB49378E0}" type="pres">
      <dgm:prSet presAssocID="{E6355355-140C-41B1-809F-D5B750808792}" presName="compNode" presStyleCnt="0"/>
      <dgm:spPr/>
    </dgm:pt>
    <dgm:pt modelId="{BE988676-E393-4BF3-AB04-0B9CCCDA3223}" type="pres">
      <dgm:prSet presAssocID="{E6355355-140C-41B1-809F-D5B750808792}" presName="aNode" presStyleLbl="bgShp" presStyleIdx="3" presStyleCnt="4"/>
      <dgm:spPr/>
    </dgm:pt>
    <dgm:pt modelId="{798C1BDE-58F1-48CE-86E8-6010E00109A6}" type="pres">
      <dgm:prSet presAssocID="{E6355355-140C-41B1-809F-D5B750808792}" presName="textNode" presStyleLbl="bgShp" presStyleIdx="3" presStyleCnt="4"/>
      <dgm:spPr/>
    </dgm:pt>
    <dgm:pt modelId="{074EFBBD-26CC-4B26-8C94-E1116D5886A1}" type="pres">
      <dgm:prSet presAssocID="{E6355355-140C-41B1-809F-D5B750808792}" presName="compChildNode" presStyleCnt="0"/>
      <dgm:spPr/>
    </dgm:pt>
    <dgm:pt modelId="{5CD28B84-6068-48F9-8276-2461F546D598}" type="pres">
      <dgm:prSet presAssocID="{E6355355-140C-41B1-809F-D5B750808792}" presName="theInnerList" presStyleCnt="0"/>
      <dgm:spPr/>
    </dgm:pt>
    <dgm:pt modelId="{6DE1F001-65EB-4945-B4A4-C4FC85A123DF}" type="pres">
      <dgm:prSet presAssocID="{DAFB4893-C802-449C-8D38-2E7698E2429E}" presName="childNode" presStyleLbl="node1" presStyleIdx="6" presStyleCnt="7">
        <dgm:presLayoutVars>
          <dgm:bulletEnabled val="1"/>
        </dgm:presLayoutVars>
      </dgm:prSet>
      <dgm:spPr/>
    </dgm:pt>
  </dgm:ptLst>
  <dgm:cxnLst>
    <dgm:cxn modelId="{4F468003-F401-4885-8C10-6CE96C3F50E7}" type="presOf" srcId="{E6355355-140C-41B1-809F-D5B750808792}" destId="{798C1BDE-58F1-48CE-86E8-6010E00109A6}" srcOrd="1" destOrd="0" presId="urn:microsoft.com/office/officeart/2005/8/layout/lProcess2"/>
    <dgm:cxn modelId="{3392972B-7263-4751-8545-2632C15A9F3F}" type="presOf" srcId="{2764B1B5-1CD8-4EB7-B1DC-F8E1C98EB04E}" destId="{B81148C1-6332-4776-B65E-59C8145A557C}" srcOrd="0" destOrd="0" presId="urn:microsoft.com/office/officeart/2005/8/layout/lProcess2"/>
    <dgm:cxn modelId="{52F6D72F-B9E3-4BBF-8E18-FC75A554E5BC}" srcId="{D833CB38-466D-4656-BDAF-88407D6F15E2}" destId="{2BB6643A-182A-4E19-9667-1494962333F4}" srcOrd="2" destOrd="0" parTransId="{4C2FFE37-11E6-4F44-AF9A-44BBA2C69FB9}" sibTransId="{DB66D869-F2FA-4F12-8DF0-61578D6174EB}"/>
    <dgm:cxn modelId="{77954630-1033-4105-98D9-EA170AF211C4}" srcId="{67191505-941C-4D9C-B513-C3CAA054CB42}" destId="{38BA9DF3-E0C4-4F8E-B290-C3BFBD7E8EE0}" srcOrd="0" destOrd="0" parTransId="{B6911EE2-E768-4F65-8ED4-D4F21E2F43BB}" sibTransId="{B51F45CB-35F2-4885-B347-885A54DA705B}"/>
    <dgm:cxn modelId="{98FC0635-C45B-4EF5-B4D9-34FD95A8A1CF}" srcId="{D833CB38-466D-4656-BDAF-88407D6F15E2}" destId="{67191505-941C-4D9C-B513-C3CAA054CB42}" srcOrd="0" destOrd="0" parTransId="{74E940AD-A914-4E98-B29E-A32A643A9F3B}" sibTransId="{E8C82553-6E5B-49A2-B108-B9F2CA8677BE}"/>
    <dgm:cxn modelId="{CAD9C936-C995-48E2-9181-2A6796CF2D83}" type="presOf" srcId="{73355836-1701-471E-85BF-D4B74011BAE5}" destId="{966EF585-AE86-48CB-B5FF-65CE123526CB}" srcOrd="0" destOrd="0" presId="urn:microsoft.com/office/officeart/2005/8/layout/lProcess2"/>
    <dgm:cxn modelId="{40AA3437-EB22-4792-B74A-0A1380FE35CC}" type="presOf" srcId="{2764B1B5-1CD8-4EB7-B1DC-F8E1C98EB04E}" destId="{81B2545F-4D7A-4814-B734-90F86A00486E}" srcOrd="1" destOrd="0" presId="urn:microsoft.com/office/officeart/2005/8/layout/lProcess2"/>
    <dgm:cxn modelId="{DAD1203D-0BC9-409F-822E-49AC52576AEA}" srcId="{67191505-941C-4D9C-B513-C3CAA054CB42}" destId="{BFDF89D8-629D-4BCB-BF7C-0D82DA27E303}" srcOrd="1" destOrd="0" parTransId="{D22CE000-AE6D-4AC3-B8CF-3733A40F5561}" sibTransId="{34938D10-5E78-44A0-B08D-B641F17EFBFA}"/>
    <dgm:cxn modelId="{023FD83E-51C4-4237-A6C6-E579091B2CE0}" type="presOf" srcId="{DC9955E7-FB42-42B0-AC6F-E47949E16A32}" destId="{7E80EFD6-EF65-4B1D-A598-AA163591B2BF}" srcOrd="0" destOrd="0" presId="urn:microsoft.com/office/officeart/2005/8/layout/lProcess2"/>
    <dgm:cxn modelId="{E183BF42-D9A5-432A-A3F1-06163789AB4C}" type="presOf" srcId="{2BB6643A-182A-4E19-9667-1494962333F4}" destId="{8C0D984C-A2F3-47D7-8B73-81C12AC1704D}" srcOrd="1" destOrd="0" presId="urn:microsoft.com/office/officeart/2005/8/layout/lProcess2"/>
    <dgm:cxn modelId="{44007D47-E592-40FD-89FA-A485BDDA0C36}" srcId="{D833CB38-466D-4656-BDAF-88407D6F15E2}" destId="{2764B1B5-1CD8-4EB7-B1DC-F8E1C98EB04E}" srcOrd="1" destOrd="0" parTransId="{10B3C1FB-D71C-4D01-8A25-0E317F9EB3D4}" sibTransId="{8B27A466-5E74-48AA-A92E-701F41D96A7F}"/>
    <dgm:cxn modelId="{FA9C0A52-7A65-4628-B8AE-124C6D248179}" type="presOf" srcId="{2BB6643A-182A-4E19-9667-1494962333F4}" destId="{F44547A4-9B9D-4C0C-BF5B-F9E0F07B65A5}" srcOrd="0" destOrd="0" presId="urn:microsoft.com/office/officeart/2005/8/layout/lProcess2"/>
    <dgm:cxn modelId="{673D257D-588E-48A1-94B5-53F8B3D39545}" type="presOf" srcId="{67191505-941C-4D9C-B513-C3CAA054CB42}" destId="{60E5EFB4-1435-453F-A5F7-BD33F1F485B4}" srcOrd="0" destOrd="0" presId="urn:microsoft.com/office/officeart/2005/8/layout/lProcess2"/>
    <dgm:cxn modelId="{A15C558A-CB92-4E5F-A23D-5AC161BA4E89}" srcId="{2764B1B5-1CD8-4EB7-B1DC-F8E1C98EB04E}" destId="{DC9955E7-FB42-42B0-AC6F-E47949E16A32}" srcOrd="0" destOrd="0" parTransId="{58291DFF-59FF-4FFB-81A0-4D43F897661D}" sibTransId="{9E6F946F-0700-4F86-AC77-F2D60ECF8322}"/>
    <dgm:cxn modelId="{83BE8D9A-3D34-406D-86F0-69F9873917B6}" type="presOf" srcId="{67191505-941C-4D9C-B513-C3CAA054CB42}" destId="{85FEEF49-FBB3-4615-816F-97BD962F71C0}" srcOrd="1" destOrd="0" presId="urn:microsoft.com/office/officeart/2005/8/layout/lProcess2"/>
    <dgm:cxn modelId="{88283CB7-4F8A-4F19-A554-E04F9E5AFA48}" srcId="{2764B1B5-1CD8-4EB7-B1DC-F8E1C98EB04E}" destId="{73355836-1701-471E-85BF-D4B74011BAE5}" srcOrd="1" destOrd="0" parTransId="{10C74DA5-281A-4C53-AE5F-8DB78960137B}" sibTransId="{0EE002AA-5B38-46F2-9758-B28066D2DEBA}"/>
    <dgm:cxn modelId="{2FC27CC7-D149-4948-843E-78FF39505FBA}" type="presOf" srcId="{38BA9DF3-E0C4-4F8E-B290-C3BFBD7E8EE0}" destId="{1949EB06-6CF7-480C-B28D-DCA336D053D6}" srcOrd="0" destOrd="0" presId="urn:microsoft.com/office/officeart/2005/8/layout/lProcess2"/>
    <dgm:cxn modelId="{DB386DC8-FC0C-48EC-B8B5-475773F16642}" type="presOf" srcId="{D833CB38-466D-4656-BDAF-88407D6F15E2}" destId="{19E42B49-F114-435C-8065-1002C907723B}" srcOrd="0" destOrd="0" presId="urn:microsoft.com/office/officeart/2005/8/layout/lProcess2"/>
    <dgm:cxn modelId="{7A85A4CE-E6A5-47B1-A59F-7784B6D821A8}" type="presOf" srcId="{DAFB4893-C802-449C-8D38-2E7698E2429E}" destId="{6DE1F001-65EB-4945-B4A4-C4FC85A123DF}" srcOrd="0" destOrd="0" presId="urn:microsoft.com/office/officeart/2005/8/layout/lProcess2"/>
    <dgm:cxn modelId="{DE4A2ED0-319D-48E7-9702-D20BBC71311F}" srcId="{2BB6643A-182A-4E19-9667-1494962333F4}" destId="{2BB06149-8721-4B33-A0B8-7EB223C9A7CC}" srcOrd="0" destOrd="0" parTransId="{76562E51-399B-4596-A846-165B62E002A4}" sibTransId="{246AEFDE-65A8-48F2-A276-5A7B19902547}"/>
    <dgm:cxn modelId="{A82C90D9-5936-46D8-8D7A-CC570F87C94F}" type="presOf" srcId="{2BB06149-8721-4B33-A0B8-7EB223C9A7CC}" destId="{C99FA216-6141-4632-B9CC-B6F82B5147B2}" srcOrd="0" destOrd="0" presId="urn:microsoft.com/office/officeart/2005/8/layout/lProcess2"/>
    <dgm:cxn modelId="{D50485DB-BD1C-4FD1-82D6-D8BF84159093}" type="presOf" srcId="{BFDF89D8-629D-4BCB-BF7C-0D82DA27E303}" destId="{086A75E7-7182-445C-A07C-0B1977AD17FD}" srcOrd="0" destOrd="0" presId="urn:microsoft.com/office/officeart/2005/8/layout/lProcess2"/>
    <dgm:cxn modelId="{2C3207E8-0354-493E-B12F-531F2B7BCF84}" srcId="{D833CB38-466D-4656-BDAF-88407D6F15E2}" destId="{E6355355-140C-41B1-809F-D5B750808792}" srcOrd="3" destOrd="0" parTransId="{DF8BBA41-A00E-41F6-A406-B83D36E7FFC7}" sibTransId="{3B511F79-6AA2-45D4-8405-22D9A9A127E3}"/>
    <dgm:cxn modelId="{2D2D16EA-4ADC-430C-ACC9-6AFC2DA3B8C8}" srcId="{2BB6643A-182A-4E19-9667-1494962333F4}" destId="{0D8E9BE3-5E90-4D61-9DAC-9BAED2203D10}" srcOrd="1" destOrd="0" parTransId="{CAC01DB0-BC52-4C24-8103-8D94EE839213}" sibTransId="{9498C38C-EA7B-437A-88AD-04589E94B215}"/>
    <dgm:cxn modelId="{2A3980EB-E094-45F2-8C71-4AF4B1F38200}" type="presOf" srcId="{E6355355-140C-41B1-809F-D5B750808792}" destId="{BE988676-E393-4BF3-AB04-0B9CCCDA3223}" srcOrd="0" destOrd="0" presId="urn:microsoft.com/office/officeart/2005/8/layout/lProcess2"/>
    <dgm:cxn modelId="{02E500EC-81F2-4896-A47E-8B408B0360BD}" type="presOf" srcId="{0D8E9BE3-5E90-4D61-9DAC-9BAED2203D10}" destId="{EFE07360-9700-4469-A1A9-E7500272B902}" srcOrd="0" destOrd="0" presId="urn:microsoft.com/office/officeart/2005/8/layout/lProcess2"/>
    <dgm:cxn modelId="{E8E612FE-F901-4542-AA3B-6336FF91A9D5}" srcId="{E6355355-140C-41B1-809F-D5B750808792}" destId="{DAFB4893-C802-449C-8D38-2E7698E2429E}" srcOrd="0" destOrd="0" parTransId="{7AF7DD60-E2F0-462F-BA55-F339CAC7F479}" sibTransId="{51C5E77C-671D-483C-A1F9-12F39A8C0D31}"/>
    <dgm:cxn modelId="{597957A0-F2AF-4E0E-99BE-3BBDE140C982}" type="presParOf" srcId="{19E42B49-F114-435C-8065-1002C907723B}" destId="{A8EB6E29-4CCF-499C-B34B-574985012882}" srcOrd="0" destOrd="0" presId="urn:microsoft.com/office/officeart/2005/8/layout/lProcess2"/>
    <dgm:cxn modelId="{2DC80E48-D4AE-45BD-A9CC-B12B231A0625}" type="presParOf" srcId="{A8EB6E29-4CCF-499C-B34B-574985012882}" destId="{60E5EFB4-1435-453F-A5F7-BD33F1F485B4}" srcOrd="0" destOrd="0" presId="urn:microsoft.com/office/officeart/2005/8/layout/lProcess2"/>
    <dgm:cxn modelId="{FF35447E-EA41-47CF-B76D-E0A82F3E025F}" type="presParOf" srcId="{A8EB6E29-4CCF-499C-B34B-574985012882}" destId="{85FEEF49-FBB3-4615-816F-97BD962F71C0}" srcOrd="1" destOrd="0" presId="urn:microsoft.com/office/officeart/2005/8/layout/lProcess2"/>
    <dgm:cxn modelId="{1D01EA56-1FF7-44FF-A89D-5242FB310CAB}" type="presParOf" srcId="{A8EB6E29-4CCF-499C-B34B-574985012882}" destId="{C2D6956B-4A02-4A76-A7E3-5B3EFC6365B9}" srcOrd="2" destOrd="0" presId="urn:microsoft.com/office/officeart/2005/8/layout/lProcess2"/>
    <dgm:cxn modelId="{C6CF7F01-4CEB-4404-8ECB-CD6488D3BC7F}" type="presParOf" srcId="{C2D6956B-4A02-4A76-A7E3-5B3EFC6365B9}" destId="{5EF87C42-AA00-4DC8-AC25-8525C3A97751}" srcOrd="0" destOrd="0" presId="urn:microsoft.com/office/officeart/2005/8/layout/lProcess2"/>
    <dgm:cxn modelId="{3B14981D-53C9-42C5-8E9A-FF6C4151A82D}" type="presParOf" srcId="{5EF87C42-AA00-4DC8-AC25-8525C3A97751}" destId="{1949EB06-6CF7-480C-B28D-DCA336D053D6}" srcOrd="0" destOrd="0" presId="urn:microsoft.com/office/officeart/2005/8/layout/lProcess2"/>
    <dgm:cxn modelId="{DFFA6D62-80B8-42A7-9F74-7AC3BE9E6BDA}" type="presParOf" srcId="{5EF87C42-AA00-4DC8-AC25-8525C3A97751}" destId="{4E0C8C13-A8F7-4602-A88F-E430CF278A06}" srcOrd="1" destOrd="0" presId="urn:microsoft.com/office/officeart/2005/8/layout/lProcess2"/>
    <dgm:cxn modelId="{06CB60B3-46D8-44DD-8CD3-2B35F0A28DD1}" type="presParOf" srcId="{5EF87C42-AA00-4DC8-AC25-8525C3A97751}" destId="{086A75E7-7182-445C-A07C-0B1977AD17FD}" srcOrd="2" destOrd="0" presId="urn:microsoft.com/office/officeart/2005/8/layout/lProcess2"/>
    <dgm:cxn modelId="{BB59211F-ABE9-40C8-8FAC-FF63E67E8B31}" type="presParOf" srcId="{19E42B49-F114-435C-8065-1002C907723B}" destId="{83B5984D-7B82-483A-B49F-B63A6815C985}" srcOrd="1" destOrd="0" presId="urn:microsoft.com/office/officeart/2005/8/layout/lProcess2"/>
    <dgm:cxn modelId="{C32A4CAA-8C75-41E0-A7A1-600A608E0B57}" type="presParOf" srcId="{19E42B49-F114-435C-8065-1002C907723B}" destId="{1C9DDA8E-0762-4DE3-B7E6-F177BDE50F7E}" srcOrd="2" destOrd="0" presId="urn:microsoft.com/office/officeart/2005/8/layout/lProcess2"/>
    <dgm:cxn modelId="{10A73C50-A66A-4CCC-A78B-C1DB7658817D}" type="presParOf" srcId="{1C9DDA8E-0762-4DE3-B7E6-F177BDE50F7E}" destId="{B81148C1-6332-4776-B65E-59C8145A557C}" srcOrd="0" destOrd="0" presId="urn:microsoft.com/office/officeart/2005/8/layout/lProcess2"/>
    <dgm:cxn modelId="{20AE1C79-BE9C-44E0-866D-C435D873FFD9}" type="presParOf" srcId="{1C9DDA8E-0762-4DE3-B7E6-F177BDE50F7E}" destId="{81B2545F-4D7A-4814-B734-90F86A00486E}" srcOrd="1" destOrd="0" presId="urn:microsoft.com/office/officeart/2005/8/layout/lProcess2"/>
    <dgm:cxn modelId="{86245635-3D65-4B3A-9208-42E9FDACD06F}" type="presParOf" srcId="{1C9DDA8E-0762-4DE3-B7E6-F177BDE50F7E}" destId="{F2B6D352-5C4A-4A84-88DC-6D59DE180870}" srcOrd="2" destOrd="0" presId="urn:microsoft.com/office/officeart/2005/8/layout/lProcess2"/>
    <dgm:cxn modelId="{DFFAD12F-B3B6-4789-94F1-63BCAED33C8A}" type="presParOf" srcId="{F2B6D352-5C4A-4A84-88DC-6D59DE180870}" destId="{082D0E63-9CAE-4F2E-9533-13D9BB897672}" srcOrd="0" destOrd="0" presId="urn:microsoft.com/office/officeart/2005/8/layout/lProcess2"/>
    <dgm:cxn modelId="{B72333CA-0006-4255-8D72-B3B13986CE40}" type="presParOf" srcId="{082D0E63-9CAE-4F2E-9533-13D9BB897672}" destId="{7E80EFD6-EF65-4B1D-A598-AA163591B2BF}" srcOrd="0" destOrd="0" presId="urn:microsoft.com/office/officeart/2005/8/layout/lProcess2"/>
    <dgm:cxn modelId="{B950DAE8-D42E-4E23-AE0E-72A579E97739}" type="presParOf" srcId="{082D0E63-9CAE-4F2E-9533-13D9BB897672}" destId="{84B65679-93A9-4AD8-8AE6-F7E29D4AF7FF}" srcOrd="1" destOrd="0" presId="urn:microsoft.com/office/officeart/2005/8/layout/lProcess2"/>
    <dgm:cxn modelId="{273F1B3A-DC5E-4F16-800B-030255E28054}" type="presParOf" srcId="{082D0E63-9CAE-4F2E-9533-13D9BB897672}" destId="{966EF585-AE86-48CB-B5FF-65CE123526CB}" srcOrd="2" destOrd="0" presId="urn:microsoft.com/office/officeart/2005/8/layout/lProcess2"/>
    <dgm:cxn modelId="{0B683E73-05F2-4364-A540-E0D7B6035A83}" type="presParOf" srcId="{19E42B49-F114-435C-8065-1002C907723B}" destId="{FDCD696B-41BB-4475-89A5-09221FCD7F83}" srcOrd="3" destOrd="0" presId="urn:microsoft.com/office/officeart/2005/8/layout/lProcess2"/>
    <dgm:cxn modelId="{D10FC2EE-5F9F-4310-8D65-084FC239E6E6}" type="presParOf" srcId="{19E42B49-F114-435C-8065-1002C907723B}" destId="{E2A34FDA-81B9-42DC-80FB-D2B7D915BC24}" srcOrd="4" destOrd="0" presId="urn:microsoft.com/office/officeart/2005/8/layout/lProcess2"/>
    <dgm:cxn modelId="{B42EE3BB-7075-4367-ACBE-7783108E2D3E}" type="presParOf" srcId="{E2A34FDA-81B9-42DC-80FB-D2B7D915BC24}" destId="{F44547A4-9B9D-4C0C-BF5B-F9E0F07B65A5}" srcOrd="0" destOrd="0" presId="urn:microsoft.com/office/officeart/2005/8/layout/lProcess2"/>
    <dgm:cxn modelId="{89FF1CF8-369E-48A4-BC96-98A601BA8AD4}" type="presParOf" srcId="{E2A34FDA-81B9-42DC-80FB-D2B7D915BC24}" destId="{8C0D984C-A2F3-47D7-8B73-81C12AC1704D}" srcOrd="1" destOrd="0" presId="urn:microsoft.com/office/officeart/2005/8/layout/lProcess2"/>
    <dgm:cxn modelId="{39F7CF45-F9A0-459A-9F20-326A3C9E2033}" type="presParOf" srcId="{E2A34FDA-81B9-42DC-80FB-D2B7D915BC24}" destId="{7D1AC982-9CFA-4A89-977B-9E49A2A04349}" srcOrd="2" destOrd="0" presId="urn:microsoft.com/office/officeart/2005/8/layout/lProcess2"/>
    <dgm:cxn modelId="{5B181E56-4932-4828-94A6-CA7600DC1CF5}" type="presParOf" srcId="{7D1AC982-9CFA-4A89-977B-9E49A2A04349}" destId="{5E8B7E35-990B-4466-BA8F-B6DAA9417743}" srcOrd="0" destOrd="0" presId="urn:microsoft.com/office/officeart/2005/8/layout/lProcess2"/>
    <dgm:cxn modelId="{A5D084DD-6CF8-40EB-BF05-15E2917EC1BD}" type="presParOf" srcId="{5E8B7E35-990B-4466-BA8F-B6DAA9417743}" destId="{C99FA216-6141-4632-B9CC-B6F82B5147B2}" srcOrd="0" destOrd="0" presId="urn:microsoft.com/office/officeart/2005/8/layout/lProcess2"/>
    <dgm:cxn modelId="{9001B418-E7EB-4DAD-8CC9-076900ED71DE}" type="presParOf" srcId="{5E8B7E35-990B-4466-BA8F-B6DAA9417743}" destId="{B9E02943-6A65-42DC-9FD3-611C31061891}" srcOrd="1" destOrd="0" presId="urn:microsoft.com/office/officeart/2005/8/layout/lProcess2"/>
    <dgm:cxn modelId="{6F99407A-8AE2-43EF-8305-8C9CF501A6EF}" type="presParOf" srcId="{5E8B7E35-990B-4466-BA8F-B6DAA9417743}" destId="{EFE07360-9700-4469-A1A9-E7500272B902}" srcOrd="2" destOrd="0" presId="urn:microsoft.com/office/officeart/2005/8/layout/lProcess2"/>
    <dgm:cxn modelId="{F0BD7E5C-E0C5-4ECA-87BE-8C177D43B058}" type="presParOf" srcId="{19E42B49-F114-435C-8065-1002C907723B}" destId="{5E983658-BE5B-4C88-8A32-5E740AFC58D6}" srcOrd="5" destOrd="0" presId="urn:microsoft.com/office/officeart/2005/8/layout/lProcess2"/>
    <dgm:cxn modelId="{56A2AD3E-742A-439C-987E-B06A2BA9A466}" type="presParOf" srcId="{19E42B49-F114-435C-8065-1002C907723B}" destId="{AD84B376-96F3-420F-836A-5E3AB49378E0}" srcOrd="6" destOrd="0" presId="urn:microsoft.com/office/officeart/2005/8/layout/lProcess2"/>
    <dgm:cxn modelId="{7C38E315-2E61-4532-8652-FB73023E8EF3}" type="presParOf" srcId="{AD84B376-96F3-420F-836A-5E3AB49378E0}" destId="{BE988676-E393-4BF3-AB04-0B9CCCDA3223}" srcOrd="0" destOrd="0" presId="urn:microsoft.com/office/officeart/2005/8/layout/lProcess2"/>
    <dgm:cxn modelId="{A142BBC8-C9C0-4875-BF44-02B0B5B5A99A}" type="presParOf" srcId="{AD84B376-96F3-420F-836A-5E3AB49378E0}" destId="{798C1BDE-58F1-48CE-86E8-6010E00109A6}" srcOrd="1" destOrd="0" presId="urn:microsoft.com/office/officeart/2005/8/layout/lProcess2"/>
    <dgm:cxn modelId="{4FC4C685-3B63-4163-AB77-E5DF407BAAA3}" type="presParOf" srcId="{AD84B376-96F3-420F-836A-5E3AB49378E0}" destId="{074EFBBD-26CC-4B26-8C94-E1116D5886A1}" srcOrd="2" destOrd="0" presId="urn:microsoft.com/office/officeart/2005/8/layout/lProcess2"/>
    <dgm:cxn modelId="{A1ECD949-5435-4EC5-AF73-5E0BFA16B191}" type="presParOf" srcId="{074EFBBD-26CC-4B26-8C94-E1116D5886A1}" destId="{5CD28B84-6068-48F9-8276-2461F546D598}" srcOrd="0" destOrd="0" presId="urn:microsoft.com/office/officeart/2005/8/layout/lProcess2"/>
    <dgm:cxn modelId="{ACC89BFB-D36D-41B9-9C9C-0718122B3124}" type="presParOf" srcId="{5CD28B84-6068-48F9-8276-2461F546D598}" destId="{6DE1F001-65EB-4945-B4A4-C4FC85A123DF}"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F88360-5D10-47E4-AEE5-EB9A56481208}" type="doc">
      <dgm:prSet loTypeId="urn:microsoft.com/office/officeart/2005/8/layout/hProcess3" loCatId="process" qsTypeId="urn:microsoft.com/office/officeart/2005/8/quickstyle/simple1" qsCatId="simple" csTypeId="urn:microsoft.com/office/officeart/2005/8/colors/accent3_2" csCatId="accent3" phldr="1"/>
      <dgm:spPr/>
    </dgm:pt>
    <dgm:pt modelId="{344FDC31-F28F-43C9-9CC9-6F265534D428}">
      <dgm:prSet phldrT="[Text]" phldr="0"/>
      <dgm:spPr>
        <a:xfrm>
          <a:off x="889509" y="265902"/>
          <a:ext cx="9842418" cy="504000"/>
        </a:xfrm>
        <a:prstGeom prst="rect">
          <a:avLst/>
        </a:prstGeom>
        <a:noFill/>
        <a:ln>
          <a:noFill/>
        </a:ln>
        <a:effectLst/>
      </dgm:spPr>
      <dgm:t>
        <a:bodyPr/>
        <a:lstStyle/>
        <a:p>
          <a:pPr rtl="0">
            <a:buNone/>
          </a:pPr>
          <a:r>
            <a:rPr lang="en-US" b="1" dirty="0">
              <a:solidFill>
                <a:srgbClr val="FFFFFF"/>
              </a:solidFill>
              <a:latin typeface="Arial" panose="020B0604020202020204"/>
              <a:ea typeface="+mn-ea"/>
              <a:cs typeface="+mn-cs"/>
            </a:rPr>
            <a:t>LIFECOURSE</a:t>
          </a:r>
        </a:p>
      </dgm:t>
    </dgm:pt>
    <dgm:pt modelId="{C54620F1-D278-451A-A994-CE391046207D}" type="parTrans" cxnId="{55427E39-A1A4-4EBC-B8C7-C7A7538E0C5C}">
      <dgm:prSet/>
      <dgm:spPr/>
      <dgm:t>
        <a:bodyPr/>
        <a:lstStyle/>
        <a:p>
          <a:endParaRPr lang="en-US"/>
        </a:p>
      </dgm:t>
    </dgm:pt>
    <dgm:pt modelId="{970BDEEA-5DBC-49A0-BF97-483AD672DEAF}" type="sibTrans" cxnId="{55427E39-A1A4-4EBC-B8C7-C7A7538E0C5C}">
      <dgm:prSet/>
      <dgm:spPr/>
      <dgm:t>
        <a:bodyPr/>
        <a:lstStyle/>
        <a:p>
          <a:endParaRPr lang="en-US"/>
        </a:p>
      </dgm:t>
    </dgm:pt>
    <dgm:pt modelId="{04549F51-5A18-41B0-A177-4D0F6AB646A6}" type="pres">
      <dgm:prSet presAssocID="{B9F88360-5D10-47E4-AEE5-EB9A56481208}" presName="Name0" presStyleCnt="0">
        <dgm:presLayoutVars>
          <dgm:dir/>
          <dgm:animLvl val="lvl"/>
          <dgm:resizeHandles val="exact"/>
        </dgm:presLayoutVars>
      </dgm:prSet>
      <dgm:spPr/>
    </dgm:pt>
    <dgm:pt modelId="{3DEB7712-E006-48BC-9F3D-5A4ADAD3B9C4}" type="pres">
      <dgm:prSet presAssocID="{B9F88360-5D10-47E4-AEE5-EB9A56481208}" presName="dummy" presStyleCnt="0"/>
      <dgm:spPr/>
    </dgm:pt>
    <dgm:pt modelId="{D0E35A45-4471-4394-9019-1D055A244D88}" type="pres">
      <dgm:prSet presAssocID="{B9F88360-5D10-47E4-AEE5-EB9A56481208}" presName="linH" presStyleCnt="0"/>
      <dgm:spPr/>
    </dgm:pt>
    <dgm:pt modelId="{62819BB2-E459-485E-BFE4-078C33F67F89}" type="pres">
      <dgm:prSet presAssocID="{B9F88360-5D10-47E4-AEE5-EB9A56481208}" presName="padding1" presStyleCnt="0"/>
      <dgm:spPr/>
    </dgm:pt>
    <dgm:pt modelId="{2CC9AE3C-0545-41E7-8B35-F3B940EB3DE6}" type="pres">
      <dgm:prSet presAssocID="{344FDC31-F28F-43C9-9CC9-6F265534D428}" presName="linV" presStyleCnt="0"/>
      <dgm:spPr/>
    </dgm:pt>
    <dgm:pt modelId="{079B414D-5F35-4CC2-9869-EDB6F9EA459D}" type="pres">
      <dgm:prSet presAssocID="{344FDC31-F28F-43C9-9CC9-6F265534D428}" presName="spVertical1" presStyleCnt="0"/>
      <dgm:spPr/>
    </dgm:pt>
    <dgm:pt modelId="{B3A52954-FF9B-4FA8-82EF-3EEED060B15C}" type="pres">
      <dgm:prSet presAssocID="{344FDC31-F28F-43C9-9CC9-6F265534D428}" presName="parTx" presStyleLbl="revTx" presStyleIdx="0" presStyleCnt="1">
        <dgm:presLayoutVars>
          <dgm:chMax val="0"/>
          <dgm:chPref val="0"/>
          <dgm:bulletEnabled val="1"/>
        </dgm:presLayoutVars>
      </dgm:prSet>
      <dgm:spPr/>
    </dgm:pt>
    <dgm:pt modelId="{DA7557C7-8D83-4957-90C2-B995BC652DD1}" type="pres">
      <dgm:prSet presAssocID="{344FDC31-F28F-43C9-9CC9-6F265534D428}" presName="spVertical2" presStyleCnt="0"/>
      <dgm:spPr/>
    </dgm:pt>
    <dgm:pt modelId="{6D4EBA0F-67F1-4593-ACD6-CA28E42BD930}" type="pres">
      <dgm:prSet presAssocID="{344FDC31-F28F-43C9-9CC9-6F265534D428}" presName="spVertical3" presStyleCnt="0"/>
      <dgm:spPr/>
    </dgm:pt>
    <dgm:pt modelId="{7C0E2FB2-7594-43DD-B3B5-A69665F78A87}" type="pres">
      <dgm:prSet presAssocID="{B9F88360-5D10-47E4-AEE5-EB9A56481208}" presName="padding2" presStyleCnt="0"/>
      <dgm:spPr/>
    </dgm:pt>
    <dgm:pt modelId="{97DF237C-01CE-4D8F-B0DA-6FB478F66FF4}" type="pres">
      <dgm:prSet presAssocID="{B9F88360-5D10-47E4-AEE5-EB9A56481208}" presName="negArrow" presStyleCnt="0"/>
      <dgm:spPr/>
    </dgm:pt>
    <dgm:pt modelId="{96A2CC22-180C-4162-9D22-DDC4413A1DDB}" type="pres">
      <dgm:prSet presAssocID="{B9F88360-5D10-47E4-AEE5-EB9A56481208}" presName="backgroundArrow" presStyleLbl="node1" presStyleIdx="0" presStyleCnt="1" custLinFactNeighborY="19522"/>
      <dgm:spPr>
        <a:xfrm>
          <a:off x="0" y="27804"/>
          <a:ext cx="10990880" cy="1008000"/>
        </a:xfrm>
        <a:prstGeom prst="rightArrow">
          <a:avLst/>
        </a:prstGeom>
        <a:solidFill>
          <a:srgbClr val="BF1766">
            <a:hueOff val="0"/>
            <a:satOff val="0"/>
            <a:lumOff val="0"/>
            <a:alphaOff val="0"/>
          </a:srgbClr>
        </a:solidFill>
        <a:ln w="12700" cap="flat" cmpd="sng" algn="ctr">
          <a:solidFill>
            <a:srgbClr val="FFFFFF">
              <a:hueOff val="0"/>
              <a:satOff val="0"/>
              <a:lumOff val="0"/>
              <a:alphaOff val="0"/>
            </a:srgbClr>
          </a:solidFill>
          <a:prstDash val="solid"/>
          <a:miter lim="800000"/>
        </a:ln>
        <a:effectLst/>
      </dgm:spPr>
    </dgm:pt>
  </dgm:ptLst>
  <dgm:cxnLst>
    <dgm:cxn modelId="{C0042236-2BCF-4EEB-B3A0-0ACA634F3F4C}" type="presOf" srcId="{344FDC31-F28F-43C9-9CC9-6F265534D428}" destId="{B3A52954-FF9B-4FA8-82EF-3EEED060B15C}" srcOrd="0" destOrd="0" presId="urn:microsoft.com/office/officeart/2005/8/layout/hProcess3"/>
    <dgm:cxn modelId="{55427E39-A1A4-4EBC-B8C7-C7A7538E0C5C}" srcId="{B9F88360-5D10-47E4-AEE5-EB9A56481208}" destId="{344FDC31-F28F-43C9-9CC9-6F265534D428}" srcOrd="0" destOrd="0" parTransId="{C54620F1-D278-451A-A994-CE391046207D}" sibTransId="{970BDEEA-5DBC-49A0-BF97-483AD672DEAF}"/>
    <dgm:cxn modelId="{40536683-55B0-4F66-BB19-026958E3DD5C}" type="presOf" srcId="{B9F88360-5D10-47E4-AEE5-EB9A56481208}" destId="{04549F51-5A18-41B0-A177-4D0F6AB646A6}" srcOrd="0" destOrd="0" presId="urn:microsoft.com/office/officeart/2005/8/layout/hProcess3"/>
    <dgm:cxn modelId="{5D8281FC-9D32-4CD3-BDE3-920FEF54EECF}" type="presParOf" srcId="{04549F51-5A18-41B0-A177-4D0F6AB646A6}" destId="{3DEB7712-E006-48BC-9F3D-5A4ADAD3B9C4}" srcOrd="0" destOrd="0" presId="urn:microsoft.com/office/officeart/2005/8/layout/hProcess3"/>
    <dgm:cxn modelId="{33E6BD2A-4DB1-455F-B99B-B19F8D30AE58}" type="presParOf" srcId="{04549F51-5A18-41B0-A177-4D0F6AB646A6}" destId="{D0E35A45-4471-4394-9019-1D055A244D88}" srcOrd="1" destOrd="0" presId="urn:microsoft.com/office/officeart/2005/8/layout/hProcess3"/>
    <dgm:cxn modelId="{8B9BF755-C81B-47A1-AA63-01EE37383ECA}" type="presParOf" srcId="{D0E35A45-4471-4394-9019-1D055A244D88}" destId="{62819BB2-E459-485E-BFE4-078C33F67F89}" srcOrd="0" destOrd="0" presId="urn:microsoft.com/office/officeart/2005/8/layout/hProcess3"/>
    <dgm:cxn modelId="{75D0F6C2-E9F7-418C-A365-5644AA68C936}" type="presParOf" srcId="{D0E35A45-4471-4394-9019-1D055A244D88}" destId="{2CC9AE3C-0545-41E7-8B35-F3B940EB3DE6}" srcOrd="1" destOrd="0" presId="urn:microsoft.com/office/officeart/2005/8/layout/hProcess3"/>
    <dgm:cxn modelId="{145DB9A6-89EE-44A4-A00E-C633B84EDD3F}" type="presParOf" srcId="{2CC9AE3C-0545-41E7-8B35-F3B940EB3DE6}" destId="{079B414D-5F35-4CC2-9869-EDB6F9EA459D}" srcOrd="0" destOrd="0" presId="urn:microsoft.com/office/officeart/2005/8/layout/hProcess3"/>
    <dgm:cxn modelId="{2D4BEDFA-AF74-4FB5-B2D6-A604BBE69438}" type="presParOf" srcId="{2CC9AE3C-0545-41E7-8B35-F3B940EB3DE6}" destId="{B3A52954-FF9B-4FA8-82EF-3EEED060B15C}" srcOrd="1" destOrd="0" presId="urn:microsoft.com/office/officeart/2005/8/layout/hProcess3"/>
    <dgm:cxn modelId="{E2B8D507-2953-4853-8F66-12C5844076DD}" type="presParOf" srcId="{2CC9AE3C-0545-41E7-8B35-F3B940EB3DE6}" destId="{DA7557C7-8D83-4957-90C2-B995BC652DD1}" srcOrd="2" destOrd="0" presId="urn:microsoft.com/office/officeart/2005/8/layout/hProcess3"/>
    <dgm:cxn modelId="{1A0BA22F-479E-4A55-8FEB-8D205ACCAFDD}" type="presParOf" srcId="{2CC9AE3C-0545-41E7-8B35-F3B940EB3DE6}" destId="{6D4EBA0F-67F1-4593-ACD6-CA28E42BD930}" srcOrd="3" destOrd="0" presId="urn:microsoft.com/office/officeart/2005/8/layout/hProcess3"/>
    <dgm:cxn modelId="{968A3F3A-B0DD-4930-91D6-0375E5DD147F}" type="presParOf" srcId="{D0E35A45-4471-4394-9019-1D055A244D88}" destId="{7C0E2FB2-7594-43DD-B3B5-A69665F78A87}" srcOrd="2" destOrd="0" presId="urn:microsoft.com/office/officeart/2005/8/layout/hProcess3"/>
    <dgm:cxn modelId="{6E168839-E4E0-45E0-9522-E9AA020A2C3A}" type="presParOf" srcId="{D0E35A45-4471-4394-9019-1D055A244D88}" destId="{97DF237C-01CE-4D8F-B0DA-6FB478F66FF4}" srcOrd="3" destOrd="0" presId="urn:microsoft.com/office/officeart/2005/8/layout/hProcess3"/>
    <dgm:cxn modelId="{5C03D215-F97C-44DC-A3E8-D4B95B666E35}" type="presParOf" srcId="{D0E35A45-4471-4394-9019-1D055A244D88}" destId="{96A2CC22-180C-4162-9D22-DDC4413A1DDB}"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68A4C-7DAC-4279-9BF4-13BBFC82ED0D}">
      <dsp:nvSpPr>
        <dsp:cNvPr id="0" name=""/>
        <dsp:cNvSpPr/>
      </dsp:nvSpPr>
      <dsp:spPr>
        <a:xfrm>
          <a:off x="3724" y="56"/>
          <a:ext cx="2239490" cy="895796"/>
        </a:xfrm>
        <a:prstGeom prst="rect">
          <a:avLst/>
        </a:prstGeom>
        <a:solidFill>
          <a:srgbClr val="009B90">
            <a:hueOff val="0"/>
            <a:satOff val="0"/>
            <a:lumOff val="0"/>
            <a:alphaOff val="0"/>
          </a:srgbClr>
        </a:solidFill>
        <a:ln w="12700" cap="flat" cmpd="sng" algn="ctr">
          <a:solidFill>
            <a:srgbClr val="009B9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FF"/>
              </a:solidFill>
              <a:latin typeface="Arial" panose="020B0604020202020204"/>
              <a:ea typeface="+mn-ea"/>
              <a:cs typeface="+mn-cs"/>
            </a:rPr>
            <a:t>Input / Process</a:t>
          </a:r>
        </a:p>
      </dsp:txBody>
      <dsp:txXfrm>
        <a:off x="3724" y="56"/>
        <a:ext cx="2239490" cy="895796"/>
      </dsp:txXfrm>
    </dsp:sp>
    <dsp:sp modelId="{BAE5ECB5-D651-4653-B909-CF994584230B}">
      <dsp:nvSpPr>
        <dsp:cNvPr id="0" name=""/>
        <dsp:cNvSpPr/>
      </dsp:nvSpPr>
      <dsp:spPr>
        <a:xfrm>
          <a:off x="3724" y="895853"/>
          <a:ext cx="2239490" cy="2371680"/>
        </a:xfrm>
        <a:prstGeom prst="rect">
          <a:avLst/>
        </a:prstGeom>
        <a:solidFill>
          <a:srgbClr val="009B90">
            <a:tint val="40000"/>
            <a:alpha val="90000"/>
            <a:hueOff val="0"/>
            <a:satOff val="0"/>
            <a:lumOff val="0"/>
            <a:alphaOff val="0"/>
          </a:srgbClr>
        </a:solidFill>
        <a:ln w="12700" cap="flat" cmpd="sng" algn="ctr">
          <a:solidFill>
            <a:srgbClr val="009B90">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None/>
          </a:pPr>
          <a:r>
            <a:rPr lang="en-US" sz="1600" kern="1200" dirty="0">
              <a:solidFill>
                <a:srgbClr val="000000">
                  <a:hueOff val="0"/>
                  <a:satOff val="0"/>
                  <a:lumOff val="0"/>
                  <a:alphaOff val="0"/>
                </a:srgbClr>
              </a:solidFill>
              <a:latin typeface="Arial" panose="020B0604020202020204"/>
              <a:ea typeface="+mn-ea"/>
              <a:cs typeface="+mn-cs"/>
            </a:rPr>
            <a:t>Health workers</a:t>
          </a:r>
        </a:p>
        <a:p>
          <a:pPr marL="0" lvl="1" indent="0" algn="l" defTabSz="711200">
            <a:lnSpc>
              <a:spcPct val="90000"/>
            </a:lnSpc>
            <a:spcBef>
              <a:spcPct val="0"/>
            </a:spcBef>
            <a:spcAft>
              <a:spcPct val="15000"/>
            </a:spcAft>
            <a:buNone/>
          </a:pPr>
          <a:endParaRPr lang="en-US" sz="1600" kern="1200" dirty="0">
            <a:solidFill>
              <a:srgbClr val="000000">
                <a:hueOff val="0"/>
                <a:satOff val="0"/>
                <a:lumOff val="0"/>
                <a:alphaOff val="0"/>
              </a:srgbClr>
            </a:solidFill>
            <a:latin typeface="Arial" panose="020B0604020202020204"/>
            <a:ea typeface="+mn-ea"/>
            <a:cs typeface="+mn-cs"/>
          </a:endParaRPr>
        </a:p>
        <a:p>
          <a:pPr marL="0" lvl="1" indent="0" algn="l" defTabSz="711200">
            <a:lnSpc>
              <a:spcPct val="90000"/>
            </a:lnSpc>
            <a:spcBef>
              <a:spcPct val="0"/>
            </a:spcBef>
            <a:spcAft>
              <a:spcPct val="15000"/>
            </a:spcAft>
            <a:buNone/>
          </a:pPr>
          <a:r>
            <a:rPr lang="en-US" sz="1600" kern="1200" dirty="0">
              <a:solidFill>
                <a:srgbClr val="000000">
                  <a:hueOff val="0"/>
                  <a:satOff val="0"/>
                  <a:lumOff val="0"/>
                  <a:alphaOff val="0"/>
                </a:srgbClr>
              </a:solidFill>
              <a:latin typeface="Arial" panose="020B0604020202020204"/>
              <a:ea typeface="+mn-ea"/>
              <a:cs typeface="+mn-cs"/>
            </a:rPr>
            <a:t>Infrastructure/IT</a:t>
          </a:r>
        </a:p>
        <a:p>
          <a:pPr marL="0" lvl="1" indent="0" algn="l" defTabSz="711200">
            <a:lnSpc>
              <a:spcPct val="90000"/>
            </a:lnSpc>
            <a:spcBef>
              <a:spcPct val="0"/>
            </a:spcBef>
            <a:spcAft>
              <a:spcPct val="15000"/>
            </a:spcAft>
            <a:buNone/>
          </a:pPr>
          <a:endParaRPr lang="en-US" sz="1600" kern="1200" dirty="0">
            <a:solidFill>
              <a:srgbClr val="000000">
                <a:hueOff val="0"/>
                <a:satOff val="0"/>
                <a:lumOff val="0"/>
                <a:alphaOff val="0"/>
              </a:srgbClr>
            </a:solidFill>
            <a:latin typeface="Arial" panose="020B0604020202020204"/>
            <a:ea typeface="+mn-ea"/>
            <a:cs typeface="+mn-cs"/>
          </a:endParaRPr>
        </a:p>
        <a:p>
          <a:pPr marL="0" lvl="1" indent="0" algn="l" defTabSz="711200">
            <a:lnSpc>
              <a:spcPct val="90000"/>
            </a:lnSpc>
            <a:spcBef>
              <a:spcPct val="0"/>
            </a:spcBef>
            <a:spcAft>
              <a:spcPct val="15000"/>
            </a:spcAft>
            <a:buNone/>
          </a:pPr>
          <a:r>
            <a:rPr lang="en-US" sz="1600" kern="1200" dirty="0">
              <a:solidFill>
                <a:srgbClr val="000000">
                  <a:hueOff val="0"/>
                  <a:satOff val="0"/>
                  <a:lumOff val="0"/>
                  <a:alphaOff val="0"/>
                </a:srgbClr>
              </a:solidFill>
              <a:latin typeface="Arial" panose="020B0604020202020204"/>
              <a:ea typeface="+mn-ea"/>
              <a:cs typeface="+mn-cs"/>
            </a:rPr>
            <a:t>Supply chain information</a:t>
          </a:r>
        </a:p>
        <a:p>
          <a:pPr marL="57150" lvl="1" indent="0" algn="l" defTabSz="711200">
            <a:lnSpc>
              <a:spcPct val="90000"/>
            </a:lnSpc>
            <a:spcBef>
              <a:spcPct val="0"/>
            </a:spcBef>
            <a:spcAft>
              <a:spcPct val="15000"/>
            </a:spcAft>
            <a:buFont typeface="Arial" panose="020B0604020202020204" pitchFamily="34" charset="0"/>
            <a:buNone/>
          </a:pPr>
          <a:endParaRPr lang="en-US" sz="1600" kern="1200" dirty="0">
            <a:solidFill>
              <a:srgbClr val="000000">
                <a:hueOff val="0"/>
                <a:satOff val="0"/>
                <a:lumOff val="0"/>
                <a:alphaOff val="0"/>
              </a:srgbClr>
            </a:solidFill>
            <a:latin typeface="Arial" panose="020B0604020202020204"/>
            <a:ea typeface="+mn-ea"/>
            <a:cs typeface="+mn-cs"/>
          </a:endParaRPr>
        </a:p>
      </dsp:txBody>
      <dsp:txXfrm>
        <a:off x="3724" y="895853"/>
        <a:ext cx="2239490" cy="2371680"/>
      </dsp:txXfrm>
    </dsp:sp>
    <dsp:sp modelId="{37B92232-9D1B-418A-A45C-D960691E2BB4}">
      <dsp:nvSpPr>
        <dsp:cNvPr id="0" name=""/>
        <dsp:cNvSpPr/>
      </dsp:nvSpPr>
      <dsp:spPr>
        <a:xfrm>
          <a:off x="2556744" y="56"/>
          <a:ext cx="2239490" cy="895796"/>
        </a:xfrm>
        <a:prstGeom prst="rect">
          <a:avLst/>
        </a:prstGeom>
        <a:solidFill>
          <a:srgbClr val="BF1766">
            <a:hueOff val="0"/>
            <a:satOff val="0"/>
            <a:lumOff val="0"/>
            <a:alphaOff val="0"/>
          </a:srgbClr>
        </a:solidFill>
        <a:ln w="12700" cap="flat" cmpd="sng" algn="ctr">
          <a:solidFill>
            <a:srgbClr val="BF176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FF"/>
              </a:solidFill>
              <a:latin typeface="Arial" panose="020B0604020202020204"/>
              <a:ea typeface="+mn-ea"/>
              <a:cs typeface="+mn-cs"/>
            </a:rPr>
            <a:t>Output</a:t>
          </a:r>
        </a:p>
      </dsp:txBody>
      <dsp:txXfrm>
        <a:off x="2556744" y="56"/>
        <a:ext cx="2239490" cy="895796"/>
      </dsp:txXfrm>
    </dsp:sp>
    <dsp:sp modelId="{5AA907EC-881C-40B8-98AE-0AB6771237A1}">
      <dsp:nvSpPr>
        <dsp:cNvPr id="0" name=""/>
        <dsp:cNvSpPr/>
      </dsp:nvSpPr>
      <dsp:spPr>
        <a:xfrm>
          <a:off x="2556744" y="895853"/>
          <a:ext cx="2239490" cy="2371680"/>
        </a:xfrm>
        <a:prstGeom prst="rect">
          <a:avLst/>
        </a:prstGeom>
        <a:solidFill>
          <a:srgbClr val="BF1766">
            <a:tint val="40000"/>
            <a:alpha val="90000"/>
            <a:hueOff val="0"/>
            <a:satOff val="0"/>
            <a:lumOff val="0"/>
            <a:alphaOff val="0"/>
          </a:srgbClr>
        </a:solidFill>
        <a:ln w="12700" cap="flat" cmpd="sng" algn="ctr">
          <a:solidFill>
            <a:srgbClr val="BF1766">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None/>
          </a:pPr>
          <a:r>
            <a:rPr lang="en-US" sz="1600" kern="1200" dirty="0">
              <a:solidFill>
                <a:srgbClr val="000000">
                  <a:hueOff val="0"/>
                  <a:satOff val="0"/>
                  <a:lumOff val="0"/>
                  <a:alphaOff val="0"/>
                </a:srgbClr>
              </a:solidFill>
              <a:latin typeface="Arial" panose="020B0604020202020204"/>
              <a:ea typeface="+mn-ea"/>
              <a:cs typeface="+mn-cs"/>
            </a:rPr>
            <a:t>Intervention:</a:t>
          </a:r>
        </a:p>
        <a:p>
          <a:pPr marL="0" lvl="1" indent="0" algn="l" defTabSz="711200">
            <a:lnSpc>
              <a:spcPct val="90000"/>
            </a:lnSpc>
            <a:spcBef>
              <a:spcPct val="0"/>
            </a:spcBef>
            <a:spcAft>
              <a:spcPct val="15000"/>
            </a:spcAft>
            <a:buNone/>
          </a:pPr>
          <a:r>
            <a:rPr lang="en-US" sz="1600" kern="1200" dirty="0">
              <a:solidFill>
                <a:srgbClr val="000000">
                  <a:hueOff val="0"/>
                  <a:satOff val="0"/>
                  <a:lumOff val="0"/>
                  <a:alphaOff val="0"/>
                </a:srgbClr>
              </a:solidFill>
              <a:latin typeface="Arial" panose="020B0604020202020204"/>
              <a:ea typeface="+mn-ea"/>
              <a:cs typeface="+mn-cs"/>
            </a:rPr>
            <a:t>- Access</a:t>
          </a:r>
        </a:p>
        <a:p>
          <a:pPr marL="0" lvl="1" indent="0" algn="l" defTabSz="711200">
            <a:lnSpc>
              <a:spcPct val="90000"/>
            </a:lnSpc>
            <a:spcBef>
              <a:spcPct val="0"/>
            </a:spcBef>
            <a:spcAft>
              <a:spcPct val="15000"/>
            </a:spcAft>
            <a:buNone/>
          </a:pPr>
          <a:r>
            <a:rPr lang="en-US" sz="1600" kern="1200" dirty="0">
              <a:solidFill>
                <a:srgbClr val="000000">
                  <a:hueOff val="0"/>
                  <a:satOff val="0"/>
                  <a:lumOff val="0"/>
                  <a:alphaOff val="0"/>
                </a:srgbClr>
              </a:solidFill>
              <a:latin typeface="Arial" panose="020B0604020202020204"/>
              <a:ea typeface="+mn-ea"/>
              <a:cs typeface="+mn-cs"/>
            </a:rPr>
            <a:t>- Quality</a:t>
          </a:r>
        </a:p>
        <a:p>
          <a:pPr marL="0" lvl="1" indent="0" algn="l" defTabSz="711200">
            <a:lnSpc>
              <a:spcPct val="90000"/>
            </a:lnSpc>
            <a:spcBef>
              <a:spcPct val="0"/>
            </a:spcBef>
            <a:spcAft>
              <a:spcPct val="15000"/>
            </a:spcAft>
            <a:buNone/>
          </a:pPr>
          <a:r>
            <a:rPr lang="en-US" sz="1600" kern="1200" dirty="0">
              <a:solidFill>
                <a:srgbClr val="000000">
                  <a:hueOff val="0"/>
                  <a:satOff val="0"/>
                  <a:lumOff val="0"/>
                  <a:alphaOff val="0"/>
                </a:srgbClr>
              </a:solidFill>
              <a:latin typeface="Arial" panose="020B0604020202020204"/>
              <a:ea typeface="+mn-ea"/>
              <a:cs typeface="+mn-cs"/>
            </a:rPr>
            <a:t>- Efficiency</a:t>
          </a:r>
        </a:p>
      </dsp:txBody>
      <dsp:txXfrm>
        <a:off x="2556744" y="895853"/>
        <a:ext cx="2239490" cy="2371680"/>
      </dsp:txXfrm>
    </dsp:sp>
    <dsp:sp modelId="{104649DD-E989-4439-9D4E-03E6FC1B57E8}">
      <dsp:nvSpPr>
        <dsp:cNvPr id="0" name=""/>
        <dsp:cNvSpPr/>
      </dsp:nvSpPr>
      <dsp:spPr>
        <a:xfrm>
          <a:off x="5109763" y="56"/>
          <a:ext cx="2239490" cy="895796"/>
        </a:xfrm>
        <a:prstGeom prst="rect">
          <a:avLst/>
        </a:prstGeom>
        <a:solidFill>
          <a:srgbClr val="FCB00D">
            <a:hueOff val="0"/>
            <a:satOff val="0"/>
            <a:lumOff val="0"/>
            <a:alphaOff val="0"/>
          </a:srgbClr>
        </a:solidFill>
        <a:ln w="12700" cap="flat" cmpd="sng" algn="ctr">
          <a:solidFill>
            <a:srgbClr val="FCB00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FF"/>
              </a:solidFill>
              <a:latin typeface="Arial" panose="020B0604020202020204"/>
              <a:ea typeface="+mn-ea"/>
              <a:cs typeface="+mn-cs"/>
            </a:rPr>
            <a:t>Outcome</a:t>
          </a:r>
        </a:p>
      </dsp:txBody>
      <dsp:txXfrm>
        <a:off x="5109763" y="56"/>
        <a:ext cx="2239490" cy="895796"/>
      </dsp:txXfrm>
    </dsp:sp>
    <dsp:sp modelId="{E2E1B59C-2940-4B09-9584-260B5704BF62}">
      <dsp:nvSpPr>
        <dsp:cNvPr id="0" name=""/>
        <dsp:cNvSpPr/>
      </dsp:nvSpPr>
      <dsp:spPr>
        <a:xfrm>
          <a:off x="5109763" y="895853"/>
          <a:ext cx="2239490" cy="2371680"/>
        </a:xfrm>
        <a:prstGeom prst="rect">
          <a:avLst/>
        </a:prstGeom>
        <a:solidFill>
          <a:srgbClr val="FCB00D">
            <a:tint val="40000"/>
            <a:alpha val="90000"/>
            <a:hueOff val="0"/>
            <a:satOff val="0"/>
            <a:lumOff val="0"/>
            <a:alphaOff val="0"/>
          </a:srgbClr>
        </a:solidFill>
        <a:ln w="12700" cap="flat" cmpd="sng" algn="ctr">
          <a:solidFill>
            <a:srgbClr val="FCB00D">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None/>
          </a:pPr>
          <a:r>
            <a:rPr lang="en-US" sz="1600" kern="1200" dirty="0">
              <a:solidFill>
                <a:srgbClr val="000000">
                  <a:hueOff val="0"/>
                  <a:satOff val="0"/>
                  <a:lumOff val="0"/>
                  <a:alphaOff val="0"/>
                </a:srgbClr>
              </a:solidFill>
              <a:latin typeface="Arial" panose="020B0604020202020204"/>
              <a:ea typeface="+mn-ea"/>
              <a:cs typeface="+mn-cs"/>
            </a:rPr>
            <a:t>Intervention:</a:t>
          </a:r>
        </a:p>
        <a:p>
          <a:pPr marL="0" lvl="1" indent="0" algn="l" defTabSz="711200">
            <a:lnSpc>
              <a:spcPct val="90000"/>
            </a:lnSpc>
            <a:spcBef>
              <a:spcPct val="0"/>
            </a:spcBef>
            <a:spcAft>
              <a:spcPct val="15000"/>
            </a:spcAft>
            <a:buNone/>
          </a:pPr>
          <a:r>
            <a:rPr lang="en-US" sz="1600" kern="1200" dirty="0">
              <a:solidFill>
                <a:srgbClr val="000000">
                  <a:hueOff val="0"/>
                  <a:satOff val="0"/>
                  <a:lumOff val="0"/>
                  <a:alphaOff val="0"/>
                </a:srgbClr>
              </a:solidFill>
              <a:latin typeface="Arial" panose="020B0604020202020204"/>
              <a:ea typeface="+mn-ea"/>
              <a:cs typeface="+mn-cs"/>
            </a:rPr>
            <a:t>- Coverage</a:t>
          </a:r>
        </a:p>
        <a:p>
          <a:pPr marL="0" lvl="1" indent="0" algn="l" defTabSz="711200">
            <a:lnSpc>
              <a:spcPct val="90000"/>
            </a:lnSpc>
            <a:spcBef>
              <a:spcPct val="0"/>
            </a:spcBef>
            <a:spcAft>
              <a:spcPct val="15000"/>
            </a:spcAft>
            <a:buNone/>
          </a:pPr>
          <a:endParaRPr lang="en-US" sz="1600" kern="1200" dirty="0">
            <a:solidFill>
              <a:srgbClr val="000000">
                <a:hueOff val="0"/>
                <a:satOff val="0"/>
                <a:lumOff val="0"/>
                <a:alphaOff val="0"/>
              </a:srgbClr>
            </a:solidFill>
            <a:latin typeface="Arial" panose="020B0604020202020204"/>
            <a:ea typeface="+mn-ea"/>
            <a:cs typeface="+mn-cs"/>
          </a:endParaRPr>
        </a:p>
        <a:p>
          <a:pPr marL="0" lvl="1" indent="0" algn="l" defTabSz="711200">
            <a:lnSpc>
              <a:spcPct val="90000"/>
            </a:lnSpc>
            <a:spcBef>
              <a:spcPct val="0"/>
            </a:spcBef>
            <a:spcAft>
              <a:spcPct val="15000"/>
            </a:spcAft>
            <a:buNone/>
          </a:pPr>
          <a:r>
            <a:rPr lang="en-US" sz="1600" kern="1200" dirty="0">
              <a:solidFill>
                <a:srgbClr val="000000">
                  <a:hueOff val="0"/>
                  <a:satOff val="0"/>
                  <a:lumOff val="0"/>
                  <a:alphaOff val="0"/>
                </a:srgbClr>
              </a:solidFill>
              <a:latin typeface="Arial" panose="020B0604020202020204"/>
              <a:ea typeface="+mn-ea"/>
              <a:cs typeface="+mn-cs"/>
            </a:rPr>
            <a:t>Prevalence of risk factors and behaviors (Determinants of health)</a:t>
          </a:r>
        </a:p>
      </dsp:txBody>
      <dsp:txXfrm>
        <a:off x="5109763" y="895853"/>
        <a:ext cx="2239490" cy="2371680"/>
      </dsp:txXfrm>
    </dsp:sp>
    <dsp:sp modelId="{51E6B50C-AA9E-4690-BDDE-352429FDFCE2}">
      <dsp:nvSpPr>
        <dsp:cNvPr id="0" name=""/>
        <dsp:cNvSpPr/>
      </dsp:nvSpPr>
      <dsp:spPr>
        <a:xfrm>
          <a:off x="7662783" y="56"/>
          <a:ext cx="2239490" cy="895796"/>
        </a:xfrm>
        <a:prstGeom prst="rect">
          <a:avLst/>
        </a:prstGeom>
        <a:solidFill>
          <a:srgbClr val="001689">
            <a:hueOff val="0"/>
            <a:satOff val="0"/>
            <a:lumOff val="0"/>
            <a:alphaOff val="0"/>
          </a:srgbClr>
        </a:solidFill>
        <a:ln w="12700" cap="flat" cmpd="sng" algn="ctr">
          <a:solidFill>
            <a:srgbClr val="00168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FF"/>
              </a:solidFill>
              <a:latin typeface="Arial" panose="020B0604020202020204"/>
              <a:ea typeface="+mn-ea"/>
              <a:cs typeface="+mn-cs"/>
            </a:rPr>
            <a:t>Impact</a:t>
          </a:r>
        </a:p>
      </dsp:txBody>
      <dsp:txXfrm>
        <a:off x="7662783" y="56"/>
        <a:ext cx="2239490" cy="895796"/>
      </dsp:txXfrm>
    </dsp:sp>
    <dsp:sp modelId="{E6904328-D717-42F9-9B19-BDCA956736DC}">
      <dsp:nvSpPr>
        <dsp:cNvPr id="0" name=""/>
        <dsp:cNvSpPr/>
      </dsp:nvSpPr>
      <dsp:spPr>
        <a:xfrm>
          <a:off x="7662783" y="895853"/>
          <a:ext cx="2239490" cy="2371680"/>
        </a:xfrm>
        <a:prstGeom prst="rect">
          <a:avLst/>
        </a:prstGeom>
        <a:solidFill>
          <a:srgbClr val="001689">
            <a:tint val="40000"/>
            <a:alpha val="90000"/>
            <a:hueOff val="0"/>
            <a:satOff val="0"/>
            <a:lumOff val="0"/>
            <a:alphaOff val="0"/>
          </a:srgbClr>
        </a:solidFill>
        <a:ln w="12700" cap="flat" cmpd="sng" algn="ctr">
          <a:solidFill>
            <a:srgbClr val="001689">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None/>
          </a:pPr>
          <a:r>
            <a:rPr lang="en-US" sz="1600" kern="1200" dirty="0">
              <a:solidFill>
                <a:srgbClr val="000000">
                  <a:hueOff val="0"/>
                  <a:satOff val="0"/>
                  <a:lumOff val="0"/>
                  <a:alphaOff val="0"/>
                </a:srgbClr>
              </a:solidFill>
              <a:latin typeface="Arial" panose="020B0604020202020204"/>
              <a:ea typeface="+mn-ea"/>
              <a:cs typeface="+mn-cs"/>
            </a:rPr>
            <a:t>Improved health</a:t>
          </a:r>
        </a:p>
        <a:p>
          <a:pPr marL="0" lvl="1" indent="0" algn="l" defTabSz="711200">
            <a:lnSpc>
              <a:spcPct val="90000"/>
            </a:lnSpc>
            <a:spcBef>
              <a:spcPct val="0"/>
            </a:spcBef>
            <a:spcAft>
              <a:spcPct val="15000"/>
            </a:spcAft>
            <a:buNone/>
          </a:pPr>
          <a:r>
            <a:rPr lang="en-US" sz="1600" kern="1200" dirty="0">
              <a:solidFill>
                <a:srgbClr val="000000">
                  <a:hueOff val="0"/>
                  <a:satOff val="0"/>
                  <a:lumOff val="0"/>
                  <a:alphaOff val="0"/>
                </a:srgbClr>
              </a:solidFill>
              <a:latin typeface="Arial" panose="020B0604020202020204"/>
              <a:ea typeface="+mn-ea"/>
              <a:cs typeface="+mn-cs"/>
            </a:rPr>
            <a:t>outcomes</a:t>
          </a:r>
        </a:p>
        <a:p>
          <a:pPr marL="0" lvl="1" indent="0" algn="l" defTabSz="1600200" rtl="0">
            <a:lnSpc>
              <a:spcPct val="90000"/>
            </a:lnSpc>
            <a:spcBef>
              <a:spcPct val="0"/>
            </a:spcBef>
            <a:spcAft>
              <a:spcPct val="15000"/>
            </a:spcAft>
            <a:buChar char="•"/>
          </a:pPr>
          <a:endParaRPr lang="en-US" sz="3600" kern="1200" dirty="0">
            <a:solidFill>
              <a:srgbClr val="000000">
                <a:hueOff val="0"/>
                <a:satOff val="0"/>
                <a:lumOff val="0"/>
                <a:alphaOff val="0"/>
              </a:srgbClr>
            </a:solidFill>
            <a:latin typeface="Arial" panose="020B0604020202020204"/>
            <a:ea typeface="+mn-ea"/>
            <a:cs typeface="+mn-cs"/>
          </a:endParaRPr>
        </a:p>
        <a:p>
          <a:pPr marL="0" lvl="1" indent="0" algn="l" defTabSz="711200" rtl="0">
            <a:lnSpc>
              <a:spcPct val="90000"/>
            </a:lnSpc>
            <a:spcBef>
              <a:spcPct val="0"/>
            </a:spcBef>
            <a:spcAft>
              <a:spcPct val="15000"/>
            </a:spcAft>
            <a:buNone/>
          </a:pPr>
          <a:r>
            <a:rPr lang="en-US" sz="1600" kern="1200" dirty="0">
              <a:solidFill>
                <a:srgbClr val="000000">
                  <a:hueOff val="0"/>
                  <a:satOff val="0"/>
                  <a:lumOff val="0"/>
                  <a:alphaOff val="0"/>
                </a:srgbClr>
              </a:solidFill>
              <a:latin typeface="Arial" panose="020B0604020202020204"/>
              <a:ea typeface="+mn-ea"/>
              <a:cs typeface="+mn-cs"/>
            </a:rPr>
            <a:t>Improved equity (Health status)</a:t>
          </a:r>
        </a:p>
      </dsp:txBody>
      <dsp:txXfrm>
        <a:off x="7662783" y="895853"/>
        <a:ext cx="2239490" cy="2371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5EFB4-1435-453F-A5F7-BD33F1F485B4}">
      <dsp:nvSpPr>
        <dsp:cNvPr id="0" name=""/>
        <dsp:cNvSpPr/>
      </dsp:nvSpPr>
      <dsp:spPr>
        <a:xfrm>
          <a:off x="2649" y="0"/>
          <a:ext cx="2599997" cy="2154521"/>
        </a:xfrm>
        <a:prstGeom prst="roundRect">
          <a:avLst>
            <a:gd name="adj" fmla="val 10000"/>
          </a:avLst>
        </a:prstGeom>
        <a:solidFill>
          <a:srgbClr val="009B90">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solidFill>
                <a:srgbClr val="000000">
                  <a:hueOff val="0"/>
                  <a:satOff val="0"/>
                  <a:lumOff val="0"/>
                  <a:alphaOff val="0"/>
                </a:srgbClr>
              </a:solidFill>
              <a:latin typeface="Arial" panose="020B0604020202020204"/>
              <a:ea typeface="+mn-ea"/>
              <a:cs typeface="+mn-cs"/>
            </a:rPr>
            <a:t>BIRTH</a:t>
          </a:r>
        </a:p>
      </dsp:txBody>
      <dsp:txXfrm>
        <a:off x="21580" y="18931"/>
        <a:ext cx="2562135" cy="608494"/>
      </dsp:txXfrm>
    </dsp:sp>
    <dsp:sp modelId="{1949EB06-6CF7-480C-B28D-DCA336D053D6}">
      <dsp:nvSpPr>
        <dsp:cNvPr id="0" name=""/>
        <dsp:cNvSpPr/>
      </dsp:nvSpPr>
      <dsp:spPr>
        <a:xfrm>
          <a:off x="262649" y="646987"/>
          <a:ext cx="2079998" cy="649617"/>
        </a:xfrm>
        <a:prstGeom prst="roundRect">
          <a:avLst>
            <a:gd name="adj" fmla="val 10000"/>
          </a:avLst>
        </a:prstGeom>
        <a:solidFill>
          <a:srgbClr val="009B9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FFFFFF"/>
              </a:solidFill>
              <a:latin typeface="Arial" panose="020B0604020202020204"/>
              <a:ea typeface="+mn-ea"/>
              <a:cs typeface="+mn-cs"/>
            </a:rPr>
            <a:t>Gender-Biased Sex Selection</a:t>
          </a:r>
        </a:p>
      </dsp:txBody>
      <dsp:txXfrm>
        <a:off x="281676" y="666014"/>
        <a:ext cx="2041944" cy="611563"/>
      </dsp:txXfrm>
    </dsp:sp>
    <dsp:sp modelId="{086A75E7-7182-445C-A07C-0B1977AD17FD}">
      <dsp:nvSpPr>
        <dsp:cNvPr id="0" name=""/>
        <dsp:cNvSpPr/>
      </dsp:nvSpPr>
      <dsp:spPr>
        <a:xfrm>
          <a:off x="262649" y="1396546"/>
          <a:ext cx="2079998" cy="649617"/>
        </a:xfrm>
        <a:prstGeom prst="roundRect">
          <a:avLst>
            <a:gd name="adj" fmla="val 10000"/>
          </a:avLst>
        </a:prstGeom>
        <a:solidFill>
          <a:srgbClr val="009B9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FFFFFF"/>
              </a:solidFill>
              <a:latin typeface="Arial" panose="020B0604020202020204"/>
              <a:ea typeface="+mn-ea"/>
              <a:cs typeface="+mn-cs"/>
            </a:rPr>
            <a:t>Adolescent pregnancy </a:t>
          </a:r>
        </a:p>
      </dsp:txBody>
      <dsp:txXfrm>
        <a:off x="281676" y="1415573"/>
        <a:ext cx="2041944" cy="611563"/>
      </dsp:txXfrm>
    </dsp:sp>
    <dsp:sp modelId="{B81148C1-6332-4776-B65E-59C8145A557C}">
      <dsp:nvSpPr>
        <dsp:cNvPr id="0" name=""/>
        <dsp:cNvSpPr/>
      </dsp:nvSpPr>
      <dsp:spPr>
        <a:xfrm>
          <a:off x="2797647" y="0"/>
          <a:ext cx="2599997" cy="2154521"/>
        </a:xfrm>
        <a:prstGeom prst="roundRect">
          <a:avLst>
            <a:gd name="adj" fmla="val 10000"/>
          </a:avLst>
        </a:prstGeom>
        <a:solidFill>
          <a:srgbClr val="009B90">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solidFill>
                <a:srgbClr val="000000">
                  <a:hueOff val="0"/>
                  <a:satOff val="0"/>
                  <a:lumOff val="0"/>
                  <a:alphaOff val="0"/>
                </a:srgbClr>
              </a:solidFill>
              <a:latin typeface="Arial" panose="020B0604020202020204"/>
              <a:ea typeface="+mn-ea"/>
              <a:cs typeface="+mn-cs"/>
            </a:rPr>
            <a:t>MARRIAGE </a:t>
          </a:r>
        </a:p>
      </dsp:txBody>
      <dsp:txXfrm>
        <a:off x="2816578" y="18931"/>
        <a:ext cx="2562135" cy="608494"/>
      </dsp:txXfrm>
    </dsp:sp>
    <dsp:sp modelId="{7E80EFD6-EF65-4B1D-A598-AA163591B2BF}">
      <dsp:nvSpPr>
        <dsp:cNvPr id="0" name=""/>
        <dsp:cNvSpPr/>
      </dsp:nvSpPr>
      <dsp:spPr>
        <a:xfrm>
          <a:off x="3057646" y="646987"/>
          <a:ext cx="2079998" cy="649617"/>
        </a:xfrm>
        <a:prstGeom prst="roundRect">
          <a:avLst>
            <a:gd name="adj" fmla="val 10000"/>
          </a:avLst>
        </a:prstGeom>
        <a:solidFill>
          <a:srgbClr val="009B9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FFFFFF"/>
              </a:solidFill>
              <a:latin typeface="Arial" panose="020B0604020202020204"/>
              <a:ea typeface="+mn-ea"/>
              <a:cs typeface="+mn-cs"/>
            </a:rPr>
            <a:t>Gender Equality </a:t>
          </a:r>
        </a:p>
      </dsp:txBody>
      <dsp:txXfrm>
        <a:off x="3076673" y="666014"/>
        <a:ext cx="2041944" cy="611563"/>
      </dsp:txXfrm>
    </dsp:sp>
    <dsp:sp modelId="{966EF585-AE86-48CB-B5FF-65CE123526CB}">
      <dsp:nvSpPr>
        <dsp:cNvPr id="0" name=""/>
        <dsp:cNvSpPr/>
      </dsp:nvSpPr>
      <dsp:spPr>
        <a:xfrm>
          <a:off x="3057646" y="1396546"/>
          <a:ext cx="2079998" cy="649617"/>
        </a:xfrm>
        <a:prstGeom prst="roundRect">
          <a:avLst>
            <a:gd name="adj" fmla="val 10000"/>
          </a:avLst>
        </a:prstGeom>
        <a:solidFill>
          <a:srgbClr val="009B9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FFFFFF"/>
              </a:solidFill>
              <a:latin typeface="Arial" panose="020B0604020202020204"/>
              <a:ea typeface="+mn-ea"/>
              <a:cs typeface="+mn-cs"/>
            </a:rPr>
            <a:t>Child Marriage </a:t>
          </a:r>
        </a:p>
      </dsp:txBody>
      <dsp:txXfrm>
        <a:off x="3076673" y="1415573"/>
        <a:ext cx="2041944" cy="611563"/>
      </dsp:txXfrm>
    </dsp:sp>
    <dsp:sp modelId="{F44547A4-9B9D-4C0C-BF5B-F9E0F07B65A5}">
      <dsp:nvSpPr>
        <dsp:cNvPr id="0" name=""/>
        <dsp:cNvSpPr/>
      </dsp:nvSpPr>
      <dsp:spPr>
        <a:xfrm>
          <a:off x="5592644" y="0"/>
          <a:ext cx="2599997" cy="2154521"/>
        </a:xfrm>
        <a:prstGeom prst="roundRect">
          <a:avLst>
            <a:gd name="adj" fmla="val 10000"/>
          </a:avLst>
        </a:prstGeom>
        <a:solidFill>
          <a:srgbClr val="009B90">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solidFill>
                <a:srgbClr val="000000">
                  <a:hueOff val="0"/>
                  <a:satOff val="0"/>
                  <a:lumOff val="0"/>
                  <a:alphaOff val="0"/>
                </a:srgbClr>
              </a:solidFill>
              <a:latin typeface="Arial" panose="020B0604020202020204"/>
              <a:ea typeface="+mn-ea"/>
              <a:cs typeface="+mn-cs"/>
            </a:rPr>
            <a:t>DIVORCE </a:t>
          </a:r>
        </a:p>
      </dsp:txBody>
      <dsp:txXfrm>
        <a:off x="5611575" y="18931"/>
        <a:ext cx="2562135" cy="608494"/>
      </dsp:txXfrm>
    </dsp:sp>
    <dsp:sp modelId="{C99FA216-6141-4632-B9CC-B6F82B5147B2}">
      <dsp:nvSpPr>
        <dsp:cNvPr id="0" name=""/>
        <dsp:cNvSpPr/>
      </dsp:nvSpPr>
      <dsp:spPr>
        <a:xfrm>
          <a:off x="5852644" y="646987"/>
          <a:ext cx="2079998" cy="649617"/>
        </a:xfrm>
        <a:prstGeom prst="roundRect">
          <a:avLst>
            <a:gd name="adj" fmla="val 10000"/>
          </a:avLst>
        </a:prstGeom>
        <a:solidFill>
          <a:srgbClr val="009B9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FFFFFF"/>
              </a:solidFill>
              <a:latin typeface="Arial" panose="020B0604020202020204"/>
              <a:ea typeface="+mn-ea"/>
              <a:cs typeface="+mn-cs"/>
            </a:rPr>
            <a:t>Gender Equality</a:t>
          </a:r>
        </a:p>
      </dsp:txBody>
      <dsp:txXfrm>
        <a:off x="5871671" y="666014"/>
        <a:ext cx="2041944" cy="611563"/>
      </dsp:txXfrm>
    </dsp:sp>
    <dsp:sp modelId="{EFE07360-9700-4469-A1A9-E7500272B902}">
      <dsp:nvSpPr>
        <dsp:cNvPr id="0" name=""/>
        <dsp:cNvSpPr/>
      </dsp:nvSpPr>
      <dsp:spPr>
        <a:xfrm>
          <a:off x="5852644" y="1396546"/>
          <a:ext cx="2079998" cy="649617"/>
        </a:xfrm>
        <a:prstGeom prst="roundRect">
          <a:avLst>
            <a:gd name="adj" fmla="val 10000"/>
          </a:avLst>
        </a:prstGeom>
        <a:solidFill>
          <a:srgbClr val="009B9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FFFFFF"/>
              </a:solidFill>
              <a:latin typeface="Arial" panose="020B0604020202020204"/>
              <a:ea typeface="+mn-ea"/>
              <a:cs typeface="+mn-cs"/>
            </a:rPr>
            <a:t>Women's Empowerment</a:t>
          </a:r>
        </a:p>
      </dsp:txBody>
      <dsp:txXfrm>
        <a:off x="5871671" y="1415573"/>
        <a:ext cx="2041944" cy="611563"/>
      </dsp:txXfrm>
    </dsp:sp>
    <dsp:sp modelId="{BE988676-E393-4BF3-AB04-0B9CCCDA3223}">
      <dsp:nvSpPr>
        <dsp:cNvPr id="0" name=""/>
        <dsp:cNvSpPr/>
      </dsp:nvSpPr>
      <dsp:spPr>
        <a:xfrm>
          <a:off x="8387641" y="0"/>
          <a:ext cx="2599997" cy="2154521"/>
        </a:xfrm>
        <a:prstGeom prst="roundRect">
          <a:avLst>
            <a:gd name="adj" fmla="val 10000"/>
          </a:avLst>
        </a:prstGeom>
        <a:solidFill>
          <a:srgbClr val="009B90">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solidFill>
                <a:srgbClr val="000000">
                  <a:hueOff val="0"/>
                  <a:satOff val="0"/>
                  <a:lumOff val="0"/>
                  <a:alphaOff val="0"/>
                </a:srgbClr>
              </a:solidFill>
              <a:latin typeface="Arial" panose="020B0604020202020204"/>
              <a:ea typeface="+mn-ea"/>
              <a:cs typeface="+mn-cs"/>
            </a:rPr>
            <a:t>DEATH </a:t>
          </a:r>
        </a:p>
      </dsp:txBody>
      <dsp:txXfrm>
        <a:off x="8406572" y="18931"/>
        <a:ext cx="2562135" cy="608494"/>
      </dsp:txXfrm>
    </dsp:sp>
    <dsp:sp modelId="{6DE1F001-65EB-4945-B4A4-C4FC85A123DF}">
      <dsp:nvSpPr>
        <dsp:cNvPr id="0" name=""/>
        <dsp:cNvSpPr/>
      </dsp:nvSpPr>
      <dsp:spPr>
        <a:xfrm>
          <a:off x="8647641" y="646356"/>
          <a:ext cx="2079998" cy="1400438"/>
        </a:xfrm>
        <a:prstGeom prst="roundRect">
          <a:avLst>
            <a:gd name="adj" fmla="val 10000"/>
          </a:avLst>
        </a:prstGeom>
        <a:solidFill>
          <a:srgbClr val="009B9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FFFFFF"/>
              </a:solidFill>
              <a:latin typeface="Arial" panose="020B0604020202020204"/>
              <a:ea typeface="+mn-ea"/>
              <a:cs typeface="+mn-cs"/>
            </a:rPr>
            <a:t>Preventable Maternal Deaths </a:t>
          </a:r>
        </a:p>
      </dsp:txBody>
      <dsp:txXfrm>
        <a:off x="8688658" y="687373"/>
        <a:ext cx="1997964" cy="13184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2CC22-180C-4162-9D22-DDC4413A1DDB}">
      <dsp:nvSpPr>
        <dsp:cNvPr id="0" name=""/>
        <dsp:cNvSpPr/>
      </dsp:nvSpPr>
      <dsp:spPr>
        <a:xfrm>
          <a:off x="0" y="27804"/>
          <a:ext cx="10990880" cy="1008000"/>
        </a:xfrm>
        <a:prstGeom prst="rightArrow">
          <a:avLst/>
        </a:prstGeom>
        <a:solidFill>
          <a:srgbClr val="BF1766">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A52954-FF9B-4FA8-82EF-3EEED060B15C}">
      <dsp:nvSpPr>
        <dsp:cNvPr id="0" name=""/>
        <dsp:cNvSpPr/>
      </dsp:nvSpPr>
      <dsp:spPr>
        <a:xfrm>
          <a:off x="889509" y="265902"/>
          <a:ext cx="9842418" cy="50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rgbClr val="FFFFFF"/>
              </a:solidFill>
              <a:latin typeface="Arial" panose="020B0604020202020204"/>
              <a:ea typeface="+mn-ea"/>
              <a:cs typeface="+mn-cs"/>
            </a:rPr>
            <a:t>LIFECOURSE</a:t>
          </a:r>
        </a:p>
      </dsp:txBody>
      <dsp:txXfrm>
        <a:off x="889509" y="265902"/>
        <a:ext cx="9842418" cy="5040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75E0F1-7C2D-4FA3-9109-85D2F94D6D75}" type="datetimeFigureOut">
              <a:rPr lang="en-SG" smtClean="0"/>
              <a:t>9/11/2023</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FBB85-C304-467D-92FE-8ECA96C7DD56}" type="slidenum">
              <a:rPr lang="en-SG" smtClean="0"/>
              <a:t>‹#›</a:t>
            </a:fld>
            <a:endParaRPr lang="en-SG"/>
          </a:p>
        </p:txBody>
      </p:sp>
    </p:spTree>
    <p:extLst>
      <p:ext uri="{BB962C8B-B14F-4D97-AF65-F5344CB8AC3E}">
        <p14:creationId xmlns:p14="http://schemas.microsoft.com/office/powerpoint/2010/main" val="676483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B6FBB85-C304-467D-92FE-8ECA96C7DD56}" type="slidenum">
              <a:rPr lang="en-SG" smtClean="0"/>
              <a:t>1</a:t>
            </a:fld>
            <a:endParaRPr lang="en-SG"/>
          </a:p>
        </p:txBody>
      </p:sp>
    </p:spTree>
    <p:extLst>
      <p:ext uri="{BB962C8B-B14F-4D97-AF65-F5344CB8AC3E}">
        <p14:creationId xmlns:p14="http://schemas.microsoft.com/office/powerpoint/2010/main" val="3869245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B6FBB85-C304-467D-92FE-8ECA96C7DD56}" type="slidenum">
              <a:rPr lang="en-SG" smtClean="0"/>
              <a:t>10</a:t>
            </a:fld>
            <a:endParaRPr lang="en-SG"/>
          </a:p>
        </p:txBody>
      </p:sp>
    </p:spTree>
    <p:extLst>
      <p:ext uri="{BB962C8B-B14F-4D97-AF65-F5344CB8AC3E}">
        <p14:creationId xmlns:p14="http://schemas.microsoft.com/office/powerpoint/2010/main" val="2094524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B6FBB85-C304-467D-92FE-8ECA96C7DD56}" type="slidenum">
              <a:rPr lang="en-SG" smtClean="0"/>
              <a:t>11</a:t>
            </a:fld>
            <a:endParaRPr lang="en-SG"/>
          </a:p>
        </p:txBody>
      </p:sp>
    </p:spTree>
    <p:extLst>
      <p:ext uri="{BB962C8B-B14F-4D97-AF65-F5344CB8AC3E}">
        <p14:creationId xmlns:p14="http://schemas.microsoft.com/office/powerpoint/2010/main" val="1233009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B6FBB85-C304-467D-92FE-8ECA96C7DD56}" type="slidenum">
              <a:rPr lang="en-SG" smtClean="0"/>
              <a:t>12</a:t>
            </a:fld>
            <a:endParaRPr lang="en-SG"/>
          </a:p>
        </p:txBody>
      </p:sp>
    </p:spTree>
    <p:extLst>
      <p:ext uri="{BB962C8B-B14F-4D97-AF65-F5344CB8AC3E}">
        <p14:creationId xmlns:p14="http://schemas.microsoft.com/office/powerpoint/2010/main" val="3610343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B6FBB85-C304-467D-92FE-8ECA96C7DD56}" type="slidenum">
              <a:rPr lang="en-SG" smtClean="0"/>
              <a:t>13</a:t>
            </a:fld>
            <a:endParaRPr lang="en-SG"/>
          </a:p>
        </p:txBody>
      </p:sp>
    </p:spTree>
    <p:extLst>
      <p:ext uri="{BB962C8B-B14F-4D97-AF65-F5344CB8AC3E}">
        <p14:creationId xmlns:p14="http://schemas.microsoft.com/office/powerpoint/2010/main" val="1423017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B6FBB85-C304-467D-92FE-8ECA96C7DD56}" type="slidenum">
              <a:rPr lang="en-SG" smtClean="0"/>
              <a:t>14</a:t>
            </a:fld>
            <a:endParaRPr lang="en-SG"/>
          </a:p>
        </p:txBody>
      </p:sp>
    </p:spTree>
    <p:extLst>
      <p:ext uri="{BB962C8B-B14F-4D97-AF65-F5344CB8AC3E}">
        <p14:creationId xmlns:p14="http://schemas.microsoft.com/office/powerpoint/2010/main" val="144083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B6FBB85-C304-467D-92FE-8ECA96C7DD56}" type="slidenum">
              <a:rPr lang="en-SG" smtClean="0"/>
              <a:t>15</a:t>
            </a:fld>
            <a:endParaRPr lang="en-SG"/>
          </a:p>
        </p:txBody>
      </p:sp>
    </p:spTree>
    <p:extLst>
      <p:ext uri="{BB962C8B-B14F-4D97-AF65-F5344CB8AC3E}">
        <p14:creationId xmlns:p14="http://schemas.microsoft.com/office/powerpoint/2010/main" val="1188263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B6FBB85-C304-467D-92FE-8ECA96C7DD56}" type="slidenum">
              <a:rPr lang="en-SG" smtClean="0"/>
              <a:t>16</a:t>
            </a:fld>
            <a:endParaRPr lang="en-SG"/>
          </a:p>
        </p:txBody>
      </p:sp>
    </p:spTree>
    <p:extLst>
      <p:ext uri="{BB962C8B-B14F-4D97-AF65-F5344CB8AC3E}">
        <p14:creationId xmlns:p14="http://schemas.microsoft.com/office/powerpoint/2010/main" val="1619143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B6FBB85-C304-467D-92FE-8ECA96C7DD56}" type="slidenum">
              <a:rPr lang="en-SG" smtClean="0"/>
              <a:t>17</a:t>
            </a:fld>
            <a:endParaRPr lang="en-SG"/>
          </a:p>
        </p:txBody>
      </p:sp>
    </p:spTree>
    <p:extLst>
      <p:ext uri="{BB962C8B-B14F-4D97-AF65-F5344CB8AC3E}">
        <p14:creationId xmlns:p14="http://schemas.microsoft.com/office/powerpoint/2010/main" val="2627319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B6FBB85-C304-467D-92FE-8ECA96C7DD56}" type="slidenum">
              <a:rPr lang="en-SG" smtClean="0"/>
              <a:t>18</a:t>
            </a:fld>
            <a:endParaRPr lang="en-SG"/>
          </a:p>
        </p:txBody>
      </p:sp>
    </p:spTree>
    <p:extLst>
      <p:ext uri="{BB962C8B-B14F-4D97-AF65-F5344CB8AC3E}">
        <p14:creationId xmlns:p14="http://schemas.microsoft.com/office/powerpoint/2010/main" val="1570922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B6FBB85-C304-467D-92FE-8ECA96C7DD56}" type="slidenum">
              <a:rPr lang="en-SG" smtClean="0"/>
              <a:t>19</a:t>
            </a:fld>
            <a:endParaRPr lang="en-SG"/>
          </a:p>
        </p:txBody>
      </p:sp>
    </p:spTree>
    <p:extLst>
      <p:ext uri="{BB962C8B-B14F-4D97-AF65-F5344CB8AC3E}">
        <p14:creationId xmlns:p14="http://schemas.microsoft.com/office/powerpoint/2010/main" val="318950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B6FBB85-C304-467D-92FE-8ECA96C7DD56}" type="slidenum">
              <a:rPr lang="en-SG" smtClean="0"/>
              <a:t>2</a:t>
            </a:fld>
            <a:endParaRPr lang="en-SG"/>
          </a:p>
        </p:txBody>
      </p:sp>
    </p:spTree>
    <p:extLst>
      <p:ext uri="{BB962C8B-B14F-4D97-AF65-F5344CB8AC3E}">
        <p14:creationId xmlns:p14="http://schemas.microsoft.com/office/powerpoint/2010/main" val="3130098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Reference</a:t>
            </a:r>
            <a:r>
              <a:rPr lang="en-US" dirty="0">
                <a:solidFill>
                  <a:srgbClr val="FF0000"/>
                </a:solidFill>
              </a:rPr>
              <a:t>: https://apai-crvs.uneca.org/sites/default/files/resourcefiles/The%20Moving%20Elephant%20in%20Africa_Eng_0.pdf</a:t>
            </a:r>
          </a:p>
          <a:p>
            <a:endParaRPr lang="en-SG"/>
          </a:p>
          <a:p>
            <a:endParaRPr lang="en-SG" dirty="0"/>
          </a:p>
        </p:txBody>
      </p:sp>
      <p:sp>
        <p:nvSpPr>
          <p:cNvPr id="4" name="Slide Number Placeholder 3"/>
          <p:cNvSpPr>
            <a:spLocks noGrp="1"/>
          </p:cNvSpPr>
          <p:nvPr>
            <p:ph type="sldNum" sz="quarter" idx="5"/>
          </p:nvPr>
        </p:nvSpPr>
        <p:spPr/>
        <p:txBody>
          <a:bodyPr/>
          <a:lstStyle/>
          <a:p>
            <a:fld id="{7B6FBB85-C304-467D-92FE-8ECA96C7DD56}" type="slidenum">
              <a:rPr lang="en-SG" smtClean="0"/>
              <a:t>20</a:t>
            </a:fld>
            <a:endParaRPr lang="en-SG"/>
          </a:p>
        </p:txBody>
      </p:sp>
    </p:spTree>
    <p:extLst>
      <p:ext uri="{BB962C8B-B14F-4D97-AF65-F5344CB8AC3E}">
        <p14:creationId xmlns:p14="http://schemas.microsoft.com/office/powerpoint/2010/main" val="2642188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B6FBB85-C304-467D-92FE-8ECA96C7DD56}" type="slidenum">
              <a:rPr lang="en-SG" smtClean="0"/>
              <a:t>21</a:t>
            </a:fld>
            <a:endParaRPr lang="en-SG"/>
          </a:p>
        </p:txBody>
      </p:sp>
    </p:spTree>
    <p:extLst>
      <p:ext uri="{BB962C8B-B14F-4D97-AF65-F5344CB8AC3E}">
        <p14:creationId xmlns:p14="http://schemas.microsoft.com/office/powerpoint/2010/main" val="2470823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B6FBB85-C304-467D-92FE-8ECA96C7DD56}" type="slidenum">
              <a:rPr lang="en-SG" smtClean="0"/>
              <a:t>22</a:t>
            </a:fld>
            <a:endParaRPr lang="en-SG"/>
          </a:p>
        </p:txBody>
      </p:sp>
    </p:spTree>
    <p:extLst>
      <p:ext uri="{BB962C8B-B14F-4D97-AF65-F5344CB8AC3E}">
        <p14:creationId xmlns:p14="http://schemas.microsoft.com/office/powerpoint/2010/main" val="301203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B6FBB85-C304-467D-92FE-8ECA96C7DD56}" type="slidenum">
              <a:rPr lang="en-SG" smtClean="0"/>
              <a:t>23</a:t>
            </a:fld>
            <a:endParaRPr lang="en-SG"/>
          </a:p>
        </p:txBody>
      </p:sp>
    </p:spTree>
    <p:extLst>
      <p:ext uri="{BB962C8B-B14F-4D97-AF65-F5344CB8AC3E}">
        <p14:creationId xmlns:p14="http://schemas.microsoft.com/office/powerpoint/2010/main" val="102995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ea typeface="Calibri"/>
              <a:cs typeface="Calibri"/>
            </a:endParaRPr>
          </a:p>
        </p:txBody>
      </p:sp>
      <p:sp>
        <p:nvSpPr>
          <p:cNvPr id="4" name="Slide Number Placeholder 3"/>
          <p:cNvSpPr>
            <a:spLocks noGrp="1"/>
          </p:cNvSpPr>
          <p:nvPr>
            <p:ph type="sldNum" sz="quarter" idx="5"/>
          </p:nvPr>
        </p:nvSpPr>
        <p:spPr/>
        <p:txBody>
          <a:bodyPr/>
          <a:lstStyle/>
          <a:p>
            <a:fld id="{7B6FBB85-C304-467D-92FE-8ECA96C7DD56}" type="slidenum">
              <a:rPr lang="en-SG" smtClean="0"/>
              <a:t>24</a:t>
            </a:fld>
            <a:endParaRPr lang="en-SG"/>
          </a:p>
        </p:txBody>
      </p:sp>
    </p:spTree>
    <p:extLst>
      <p:ext uri="{BB962C8B-B14F-4D97-AF65-F5344CB8AC3E}">
        <p14:creationId xmlns:p14="http://schemas.microsoft.com/office/powerpoint/2010/main" val="1793305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B6FBB85-C304-467D-92FE-8ECA96C7DD56}" type="slidenum">
              <a:rPr lang="en-SG" smtClean="0"/>
              <a:t>25</a:t>
            </a:fld>
            <a:endParaRPr lang="en-SG"/>
          </a:p>
        </p:txBody>
      </p:sp>
    </p:spTree>
    <p:extLst>
      <p:ext uri="{BB962C8B-B14F-4D97-AF65-F5344CB8AC3E}">
        <p14:creationId xmlns:p14="http://schemas.microsoft.com/office/powerpoint/2010/main" val="1127352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B6FBB85-C304-467D-92FE-8ECA96C7DD56}" type="slidenum">
              <a:rPr lang="en-SG" smtClean="0"/>
              <a:t>26</a:t>
            </a:fld>
            <a:endParaRPr lang="en-SG"/>
          </a:p>
        </p:txBody>
      </p:sp>
    </p:spTree>
    <p:extLst>
      <p:ext uri="{BB962C8B-B14F-4D97-AF65-F5344CB8AC3E}">
        <p14:creationId xmlns:p14="http://schemas.microsoft.com/office/powerpoint/2010/main" val="3744321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B6FBB85-C304-467D-92FE-8ECA96C7DD56}" type="slidenum">
              <a:rPr lang="en-SG" smtClean="0"/>
              <a:t>27</a:t>
            </a:fld>
            <a:endParaRPr lang="en-SG"/>
          </a:p>
        </p:txBody>
      </p:sp>
    </p:spTree>
    <p:extLst>
      <p:ext uri="{BB962C8B-B14F-4D97-AF65-F5344CB8AC3E}">
        <p14:creationId xmlns:p14="http://schemas.microsoft.com/office/powerpoint/2010/main" val="4012529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B6FBB85-C304-467D-92FE-8ECA96C7DD56}" type="slidenum">
              <a:rPr lang="en-SG" smtClean="0"/>
              <a:t>28</a:t>
            </a:fld>
            <a:endParaRPr lang="en-SG"/>
          </a:p>
        </p:txBody>
      </p:sp>
    </p:spTree>
    <p:extLst>
      <p:ext uri="{BB962C8B-B14F-4D97-AF65-F5344CB8AC3E}">
        <p14:creationId xmlns:p14="http://schemas.microsoft.com/office/powerpoint/2010/main" val="263048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B6FBB85-C304-467D-92FE-8ECA96C7DD56}" type="slidenum">
              <a:rPr lang="en-SG" smtClean="0"/>
              <a:t>31</a:t>
            </a:fld>
            <a:endParaRPr lang="en-SG"/>
          </a:p>
        </p:txBody>
      </p:sp>
    </p:spTree>
    <p:extLst>
      <p:ext uri="{BB962C8B-B14F-4D97-AF65-F5344CB8AC3E}">
        <p14:creationId xmlns:p14="http://schemas.microsoft.com/office/powerpoint/2010/main" val="2979436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B6FBB85-C304-467D-92FE-8ECA96C7DD56}" type="slidenum">
              <a:rPr lang="en-SG" smtClean="0"/>
              <a:t>3</a:t>
            </a:fld>
            <a:endParaRPr lang="en-SG"/>
          </a:p>
        </p:txBody>
      </p:sp>
    </p:spTree>
    <p:extLst>
      <p:ext uri="{BB962C8B-B14F-4D97-AF65-F5344CB8AC3E}">
        <p14:creationId xmlns:p14="http://schemas.microsoft.com/office/powerpoint/2010/main" val="1301352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0">
              <a:lnSpc>
                <a:spcPct val="90000"/>
              </a:lnSpc>
              <a:spcAft>
                <a:spcPts val="600"/>
              </a:spcAft>
              <a:buFont typeface="Arial" panose="020B0604020202020204" pitchFamily="34" charset="0"/>
              <a:buNone/>
            </a:pPr>
            <a:endParaRPr lang="en-SG" dirty="0"/>
          </a:p>
        </p:txBody>
      </p:sp>
      <p:sp>
        <p:nvSpPr>
          <p:cNvPr id="4" name="Slide Number Placeholder 3"/>
          <p:cNvSpPr>
            <a:spLocks noGrp="1"/>
          </p:cNvSpPr>
          <p:nvPr>
            <p:ph type="sldNum" sz="quarter" idx="5"/>
          </p:nvPr>
        </p:nvSpPr>
        <p:spPr/>
        <p:txBody>
          <a:bodyPr/>
          <a:lstStyle/>
          <a:p>
            <a:fld id="{7B6FBB85-C304-467D-92FE-8ECA96C7DD56}" type="slidenum">
              <a:rPr lang="en-SG" smtClean="0"/>
              <a:t>4</a:t>
            </a:fld>
            <a:endParaRPr lang="en-SG"/>
          </a:p>
        </p:txBody>
      </p:sp>
    </p:spTree>
    <p:extLst>
      <p:ext uri="{BB962C8B-B14F-4D97-AF65-F5344CB8AC3E}">
        <p14:creationId xmlns:p14="http://schemas.microsoft.com/office/powerpoint/2010/main" val="2596292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B6FBB85-C304-467D-92FE-8ECA96C7DD56}" type="slidenum">
              <a:rPr lang="en-SG" smtClean="0"/>
              <a:t>5</a:t>
            </a:fld>
            <a:endParaRPr lang="en-SG"/>
          </a:p>
        </p:txBody>
      </p:sp>
    </p:spTree>
    <p:extLst>
      <p:ext uri="{BB962C8B-B14F-4D97-AF65-F5344CB8AC3E}">
        <p14:creationId xmlns:p14="http://schemas.microsoft.com/office/powerpoint/2010/main" val="1452057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B6FBB85-C304-467D-92FE-8ECA96C7DD56}" type="slidenum">
              <a:rPr lang="en-SG" smtClean="0"/>
              <a:t>6</a:t>
            </a:fld>
            <a:endParaRPr lang="en-SG"/>
          </a:p>
        </p:txBody>
      </p:sp>
    </p:spTree>
    <p:extLst>
      <p:ext uri="{BB962C8B-B14F-4D97-AF65-F5344CB8AC3E}">
        <p14:creationId xmlns:p14="http://schemas.microsoft.com/office/powerpoint/2010/main" val="1394143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B6FBB85-C304-467D-92FE-8ECA96C7DD56}" type="slidenum">
              <a:rPr lang="en-SG" smtClean="0"/>
              <a:t>7</a:t>
            </a:fld>
            <a:endParaRPr lang="en-SG"/>
          </a:p>
        </p:txBody>
      </p:sp>
    </p:spTree>
    <p:extLst>
      <p:ext uri="{BB962C8B-B14F-4D97-AF65-F5344CB8AC3E}">
        <p14:creationId xmlns:p14="http://schemas.microsoft.com/office/powerpoint/2010/main" val="4177020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B6FBB85-C304-467D-92FE-8ECA96C7DD56}" type="slidenum">
              <a:rPr lang="en-SG" smtClean="0"/>
              <a:t>8</a:t>
            </a:fld>
            <a:endParaRPr lang="en-SG"/>
          </a:p>
        </p:txBody>
      </p:sp>
    </p:spTree>
    <p:extLst>
      <p:ext uri="{BB962C8B-B14F-4D97-AF65-F5344CB8AC3E}">
        <p14:creationId xmlns:p14="http://schemas.microsoft.com/office/powerpoint/2010/main" val="2405149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7B6FBB85-C304-467D-92FE-8ECA96C7DD56}" type="slidenum">
              <a:rPr lang="en-SG" smtClean="0"/>
              <a:t>9</a:t>
            </a:fld>
            <a:endParaRPr lang="en-SG"/>
          </a:p>
        </p:txBody>
      </p:sp>
    </p:spTree>
    <p:extLst>
      <p:ext uri="{BB962C8B-B14F-4D97-AF65-F5344CB8AC3E}">
        <p14:creationId xmlns:p14="http://schemas.microsoft.com/office/powerpoint/2010/main" val="2064637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6.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3826B-FA3F-0C24-6D10-98E49128FE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7F165BD8-9249-15A3-7AE8-ED8F1379B4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2353EFD7-F12F-65E1-3B4B-4DE9D5524544}"/>
              </a:ext>
            </a:extLst>
          </p:cNvPr>
          <p:cNvSpPr>
            <a:spLocks noGrp="1"/>
          </p:cNvSpPr>
          <p:nvPr>
            <p:ph type="dt" sz="half" idx="10"/>
          </p:nvPr>
        </p:nvSpPr>
        <p:spPr/>
        <p:txBody>
          <a:bodyPr/>
          <a:lstStyle/>
          <a:p>
            <a:fld id="{7737648F-374D-432F-BDD9-2AEAFEA8EB4E}" type="datetimeFigureOut">
              <a:rPr lang="en-SG" smtClean="0"/>
              <a:t>9/11/2023</a:t>
            </a:fld>
            <a:endParaRPr lang="en-SG"/>
          </a:p>
        </p:txBody>
      </p:sp>
      <p:sp>
        <p:nvSpPr>
          <p:cNvPr id="5" name="Footer Placeholder 4">
            <a:extLst>
              <a:ext uri="{FF2B5EF4-FFF2-40B4-BE49-F238E27FC236}">
                <a16:creationId xmlns:a16="http://schemas.microsoft.com/office/drawing/2014/main" id="{F90E68B3-1FB3-5375-B84A-CB1CCA4F3A8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84EA8716-A5B2-4077-C6AD-919B6E95AAA6}"/>
              </a:ext>
            </a:extLst>
          </p:cNvPr>
          <p:cNvSpPr>
            <a:spLocks noGrp="1"/>
          </p:cNvSpPr>
          <p:nvPr>
            <p:ph type="sldNum" sz="quarter" idx="12"/>
          </p:nvPr>
        </p:nvSpPr>
        <p:spPr/>
        <p:txBody>
          <a:bodyPr/>
          <a:lstStyle/>
          <a:p>
            <a:fld id="{C9DA14E7-2F4B-4269-85F1-962B97B21827}" type="slidenum">
              <a:rPr lang="en-SG" smtClean="0"/>
              <a:t>‹#›</a:t>
            </a:fld>
            <a:endParaRPr lang="en-SG"/>
          </a:p>
        </p:txBody>
      </p:sp>
    </p:spTree>
    <p:extLst>
      <p:ext uri="{BB962C8B-B14F-4D97-AF65-F5344CB8AC3E}">
        <p14:creationId xmlns:p14="http://schemas.microsoft.com/office/powerpoint/2010/main" val="1732289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FBC4-48FC-602D-0D65-16A54CAE833D}"/>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16F9320C-FA25-3FFD-D1FD-713B6440EE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C7A7071-4DD4-C42A-D23C-2469EAC3C2E6}"/>
              </a:ext>
            </a:extLst>
          </p:cNvPr>
          <p:cNvSpPr>
            <a:spLocks noGrp="1"/>
          </p:cNvSpPr>
          <p:nvPr>
            <p:ph type="dt" sz="half" idx="10"/>
          </p:nvPr>
        </p:nvSpPr>
        <p:spPr/>
        <p:txBody>
          <a:bodyPr/>
          <a:lstStyle/>
          <a:p>
            <a:fld id="{7737648F-374D-432F-BDD9-2AEAFEA8EB4E}" type="datetimeFigureOut">
              <a:rPr lang="en-SG" smtClean="0"/>
              <a:t>9/11/2023</a:t>
            </a:fld>
            <a:endParaRPr lang="en-SG"/>
          </a:p>
        </p:txBody>
      </p:sp>
      <p:sp>
        <p:nvSpPr>
          <p:cNvPr id="5" name="Footer Placeholder 4">
            <a:extLst>
              <a:ext uri="{FF2B5EF4-FFF2-40B4-BE49-F238E27FC236}">
                <a16:creationId xmlns:a16="http://schemas.microsoft.com/office/drawing/2014/main" id="{5A8B7F01-5B08-E6F1-C038-7F8DD3641C9B}"/>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4CB04AC8-CA9E-427B-CA6A-2C8EB61FF455}"/>
              </a:ext>
            </a:extLst>
          </p:cNvPr>
          <p:cNvSpPr>
            <a:spLocks noGrp="1"/>
          </p:cNvSpPr>
          <p:nvPr>
            <p:ph type="sldNum" sz="quarter" idx="12"/>
          </p:nvPr>
        </p:nvSpPr>
        <p:spPr/>
        <p:txBody>
          <a:bodyPr/>
          <a:lstStyle/>
          <a:p>
            <a:fld id="{C9DA14E7-2F4B-4269-85F1-962B97B21827}" type="slidenum">
              <a:rPr lang="en-SG" smtClean="0"/>
              <a:t>‹#›</a:t>
            </a:fld>
            <a:endParaRPr lang="en-SG"/>
          </a:p>
        </p:txBody>
      </p:sp>
    </p:spTree>
    <p:extLst>
      <p:ext uri="{BB962C8B-B14F-4D97-AF65-F5344CB8AC3E}">
        <p14:creationId xmlns:p14="http://schemas.microsoft.com/office/powerpoint/2010/main" val="3975981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77D6D3-0A28-84BA-9DD9-A32244CFC9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89E7E030-E042-9A2D-DF04-CAEE76D436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7A01F998-671A-DBCE-E796-2B0FCEE2F407}"/>
              </a:ext>
            </a:extLst>
          </p:cNvPr>
          <p:cNvSpPr>
            <a:spLocks noGrp="1"/>
          </p:cNvSpPr>
          <p:nvPr>
            <p:ph type="dt" sz="half" idx="10"/>
          </p:nvPr>
        </p:nvSpPr>
        <p:spPr/>
        <p:txBody>
          <a:bodyPr/>
          <a:lstStyle/>
          <a:p>
            <a:fld id="{7737648F-374D-432F-BDD9-2AEAFEA8EB4E}" type="datetimeFigureOut">
              <a:rPr lang="en-SG" smtClean="0"/>
              <a:t>9/11/2023</a:t>
            </a:fld>
            <a:endParaRPr lang="en-SG"/>
          </a:p>
        </p:txBody>
      </p:sp>
      <p:sp>
        <p:nvSpPr>
          <p:cNvPr id="5" name="Footer Placeholder 4">
            <a:extLst>
              <a:ext uri="{FF2B5EF4-FFF2-40B4-BE49-F238E27FC236}">
                <a16:creationId xmlns:a16="http://schemas.microsoft.com/office/drawing/2014/main" id="{E80B3ACD-2D35-FDFC-B9DA-CFE1F8011FBF}"/>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874750E4-793C-BAA8-DB29-511323F8E37B}"/>
              </a:ext>
            </a:extLst>
          </p:cNvPr>
          <p:cNvSpPr>
            <a:spLocks noGrp="1"/>
          </p:cNvSpPr>
          <p:nvPr>
            <p:ph type="sldNum" sz="quarter" idx="12"/>
          </p:nvPr>
        </p:nvSpPr>
        <p:spPr/>
        <p:txBody>
          <a:bodyPr/>
          <a:lstStyle/>
          <a:p>
            <a:fld id="{C9DA14E7-2F4B-4269-85F1-962B97B21827}" type="slidenum">
              <a:rPr lang="en-SG" smtClean="0"/>
              <a:t>‹#›</a:t>
            </a:fld>
            <a:endParaRPr lang="en-SG"/>
          </a:p>
        </p:txBody>
      </p:sp>
    </p:spTree>
    <p:extLst>
      <p:ext uri="{BB962C8B-B14F-4D97-AF65-F5344CB8AC3E}">
        <p14:creationId xmlns:p14="http://schemas.microsoft.com/office/powerpoint/2010/main" val="524963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A5FC23-9964-8349-998B-12F2AF5C48E1}"/>
              </a:ext>
            </a:extLst>
          </p:cNvPr>
          <p:cNvSpPr/>
          <p:nvPr userDrawn="1"/>
        </p:nvSpPr>
        <p:spPr>
          <a:xfrm>
            <a:off x="0" y="0"/>
            <a:ext cx="12192000" cy="3261678"/>
          </a:xfrm>
          <a:prstGeom prst="rect">
            <a:avLst/>
          </a:prstGeom>
          <a:solidFill>
            <a:srgbClr val="F4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3EE156-7678-7A4B-9395-442F8C18DF18}"/>
              </a:ext>
            </a:extLst>
          </p:cNvPr>
          <p:cNvSpPr>
            <a:spLocks noGrp="1"/>
          </p:cNvSpPr>
          <p:nvPr>
            <p:ph type="ctrTitle"/>
          </p:nvPr>
        </p:nvSpPr>
        <p:spPr>
          <a:xfrm>
            <a:off x="838200" y="583883"/>
            <a:ext cx="7940040" cy="2387600"/>
          </a:xfrm>
        </p:spPr>
        <p:txBody>
          <a:bodyPr anchor="b">
            <a:normAutofit/>
          </a:bodyPr>
          <a:lstStyle>
            <a:lvl1pPr algn="l">
              <a:defRPr sz="5000" b="1">
                <a:solidFill>
                  <a:srgbClr val="121E86"/>
                </a:solidFill>
              </a:defRPr>
            </a:lvl1pPr>
          </a:lstStyle>
          <a:p>
            <a:r>
              <a:rPr lang="en-US" dirty="0"/>
              <a:t>Click to edit Master title style</a:t>
            </a:r>
          </a:p>
        </p:txBody>
      </p:sp>
      <p:sp>
        <p:nvSpPr>
          <p:cNvPr id="3" name="Subtitle 2">
            <a:extLst>
              <a:ext uri="{FF2B5EF4-FFF2-40B4-BE49-F238E27FC236}">
                <a16:creationId xmlns:a16="http://schemas.microsoft.com/office/drawing/2014/main" id="{29297418-D427-174C-A517-7E2969F332EA}"/>
              </a:ext>
            </a:extLst>
          </p:cNvPr>
          <p:cNvSpPr>
            <a:spLocks noGrp="1"/>
          </p:cNvSpPr>
          <p:nvPr>
            <p:ph type="subTitle" idx="1"/>
          </p:nvPr>
        </p:nvSpPr>
        <p:spPr>
          <a:xfrm>
            <a:off x="838200" y="3596321"/>
            <a:ext cx="7940040" cy="2398067"/>
          </a:xfrm>
        </p:spPr>
        <p:txBody>
          <a:bodyPr>
            <a:normAutofit/>
          </a:bodyPr>
          <a:lstStyle>
            <a:lvl1pPr marL="0" indent="0" algn="l">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7" name="Straight Connector 16">
            <a:extLst>
              <a:ext uri="{FF2B5EF4-FFF2-40B4-BE49-F238E27FC236}">
                <a16:creationId xmlns:a16="http://schemas.microsoft.com/office/drawing/2014/main" id="{62AA1E27-E27C-1F46-84A0-BAC658736A48}"/>
              </a:ext>
            </a:extLst>
          </p:cNvPr>
          <p:cNvCxnSpPr>
            <a:cxnSpLocks/>
          </p:cNvCxnSpPr>
          <p:nvPr userDrawn="1"/>
        </p:nvCxnSpPr>
        <p:spPr>
          <a:xfrm>
            <a:off x="831850" y="6356350"/>
            <a:ext cx="10521950" cy="0"/>
          </a:xfrm>
          <a:prstGeom prst="line">
            <a:avLst/>
          </a:prstGeom>
          <a:ln w="12700">
            <a:solidFill>
              <a:srgbClr val="0F0E74"/>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AB09A5A-0F43-634E-99B8-C620531BEAAD}"/>
              </a:ext>
            </a:extLst>
          </p:cNvPr>
          <p:cNvSpPr txBox="1"/>
          <p:nvPr userDrawn="1"/>
        </p:nvSpPr>
        <p:spPr>
          <a:xfrm>
            <a:off x="831850" y="6451600"/>
            <a:ext cx="10368280" cy="276999"/>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F0E74"/>
                </a:solidFill>
                <a:effectLst/>
                <a:uLnTx/>
                <a:uFillTx/>
                <a:latin typeface="+mn-lt"/>
                <a:ea typeface="+mn-ea"/>
                <a:cs typeface="+mn-cs"/>
              </a:rPr>
              <a:t>Visit </a:t>
            </a:r>
            <a:r>
              <a:rPr kumimoji="0" lang="en-US" sz="1200" b="1" i="0" u="none" strike="noStrike" kern="1200" cap="none" spc="0" normalizeH="0" baseline="0" noProof="0" dirty="0" err="1">
                <a:ln>
                  <a:noFill/>
                </a:ln>
                <a:solidFill>
                  <a:srgbClr val="0F0E74"/>
                </a:solidFill>
                <a:effectLst/>
                <a:uLnTx/>
                <a:uFillTx/>
                <a:latin typeface="+mn-lt"/>
                <a:ea typeface="+mn-ea"/>
                <a:cs typeface="+mn-cs"/>
              </a:rPr>
              <a:t>www.vitalstrategies.org</a:t>
            </a:r>
            <a:endParaRPr kumimoji="0" lang="en-US" sz="1200" b="1" i="0" u="none" strike="noStrike" kern="1200" cap="none" spc="0" normalizeH="0" baseline="0" noProof="0" dirty="0">
              <a:ln>
                <a:noFill/>
              </a:ln>
              <a:solidFill>
                <a:srgbClr val="0F0E74"/>
              </a:solidFill>
              <a:effectLst/>
              <a:uLnTx/>
              <a:uFillTx/>
              <a:latin typeface="+mn-lt"/>
              <a:ea typeface="+mn-ea"/>
              <a:cs typeface="+mn-cs"/>
            </a:endParaRPr>
          </a:p>
        </p:txBody>
      </p:sp>
      <p:sp>
        <p:nvSpPr>
          <p:cNvPr id="23" name="Text Placeholder 22">
            <a:extLst>
              <a:ext uri="{FF2B5EF4-FFF2-40B4-BE49-F238E27FC236}">
                <a16:creationId xmlns:a16="http://schemas.microsoft.com/office/drawing/2014/main" id="{6221BAA3-C392-9A45-A45A-5239EF7C7AA3}"/>
              </a:ext>
            </a:extLst>
          </p:cNvPr>
          <p:cNvSpPr>
            <a:spLocks noGrp="1"/>
          </p:cNvSpPr>
          <p:nvPr>
            <p:ph type="body" sz="quarter" idx="10"/>
          </p:nvPr>
        </p:nvSpPr>
        <p:spPr>
          <a:xfrm>
            <a:off x="8990603" y="3596321"/>
            <a:ext cx="2665027" cy="1647509"/>
          </a:xfrm>
        </p:spPr>
        <p:txBody>
          <a:bodyPr>
            <a:normAutofit/>
          </a:bodyPr>
          <a:lstStyle>
            <a:lvl1pPr marL="0" indent="0" algn="ctr">
              <a:buNone/>
              <a:defRPr sz="1400" b="1">
                <a:solidFill>
                  <a:srgbClr val="121E86"/>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pic>
        <p:nvPicPr>
          <p:cNvPr id="5" name="Picture 4" descr="Logo&#10;&#10;Description automatically generated">
            <a:extLst>
              <a:ext uri="{FF2B5EF4-FFF2-40B4-BE49-F238E27FC236}">
                <a16:creationId xmlns:a16="http://schemas.microsoft.com/office/drawing/2014/main" id="{CA48C934-E670-2140-835D-CB040B5628E8}"/>
              </a:ext>
            </a:extLst>
          </p:cNvPr>
          <p:cNvPicPr>
            <a:picLocks noChangeAspect="1"/>
          </p:cNvPicPr>
          <p:nvPr userDrawn="1"/>
        </p:nvPicPr>
        <p:blipFill>
          <a:blip r:embed="rId2"/>
          <a:stretch>
            <a:fillRect/>
          </a:stretch>
        </p:blipFill>
        <p:spPr>
          <a:xfrm>
            <a:off x="8745580" y="1937025"/>
            <a:ext cx="3106992" cy="1297334"/>
          </a:xfrm>
          <a:prstGeom prst="rect">
            <a:avLst/>
          </a:prstGeom>
        </p:spPr>
      </p:pic>
    </p:spTree>
    <p:extLst>
      <p:ext uri="{BB962C8B-B14F-4D97-AF65-F5344CB8AC3E}">
        <p14:creationId xmlns:p14="http://schemas.microsoft.com/office/powerpoint/2010/main" val="1323193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79E2CC6-0888-A846-840A-73DE28279CBC}"/>
              </a:ext>
            </a:extLst>
          </p:cNvPr>
          <p:cNvSpPr>
            <a:spLocks noGrp="1"/>
          </p:cNvSpPr>
          <p:nvPr>
            <p:ph sz="half" idx="2"/>
          </p:nvPr>
        </p:nvSpPr>
        <p:spPr>
          <a:xfrm>
            <a:off x="562134" y="1676400"/>
            <a:ext cx="10786586" cy="4513263"/>
          </a:xfrm>
        </p:spPr>
        <p:txBody>
          <a:bodyPr/>
          <a:lstStyle>
            <a:lvl1pPr>
              <a:defRPr b="1">
                <a:solidFill>
                  <a:srgbClr val="121E86"/>
                </a:solidFill>
              </a:defRPr>
            </a:lvl1pPr>
            <a:lvl2pPr>
              <a:defRPr>
                <a:solidFill>
                  <a:srgbClr val="121E86"/>
                </a:solidFill>
              </a:defRPr>
            </a:lvl2pPr>
            <a:lvl3pPr>
              <a:defRPr>
                <a:solidFill>
                  <a:srgbClr val="121E86"/>
                </a:solidFill>
              </a:defRPr>
            </a:lvl3pPr>
            <a:lvl4pPr>
              <a:defRPr>
                <a:solidFill>
                  <a:srgbClr val="121E86"/>
                </a:solidFill>
              </a:defRPr>
            </a:lvl4pPr>
            <a:lvl5pPr>
              <a:defRPr>
                <a:solidFill>
                  <a:srgbClr val="121E8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7B2A34DD-31A2-C740-BB0C-D8E3C9325162}"/>
              </a:ext>
            </a:extLst>
          </p:cNvPr>
          <p:cNvSpPr>
            <a:spLocks noGrp="1"/>
          </p:cNvSpPr>
          <p:nvPr>
            <p:ph type="title"/>
          </p:nvPr>
        </p:nvSpPr>
        <p:spPr>
          <a:xfrm>
            <a:off x="0" y="0"/>
            <a:ext cx="12192000" cy="1300480"/>
          </a:xfrm>
          <a:solidFill>
            <a:srgbClr val="121E86"/>
          </a:solidFill>
        </p:spPr>
        <p:txBody>
          <a:bodyPr lIns="548640" bIns="274320" anchor="b">
            <a:normAutofit/>
          </a:bodyPr>
          <a:lstStyle>
            <a:lvl1pPr>
              <a:defRPr sz="2600" b="1">
                <a:solidFill>
                  <a:schemeClr val="bg1"/>
                </a:solidFill>
              </a:defRPr>
            </a:lvl1pPr>
          </a:lstStyle>
          <a:p>
            <a:r>
              <a:rPr lang="en-US" dirty="0"/>
              <a:t>Click to edit Master title style</a:t>
            </a:r>
          </a:p>
        </p:txBody>
      </p:sp>
      <p:pic>
        <p:nvPicPr>
          <p:cNvPr id="5" name="Picture 4" descr="Logo&#10;&#10;Description automatically generated">
            <a:extLst>
              <a:ext uri="{FF2B5EF4-FFF2-40B4-BE49-F238E27FC236}">
                <a16:creationId xmlns:a16="http://schemas.microsoft.com/office/drawing/2014/main" id="{1C52DB0D-93BA-D04B-9051-7CDF2729A35B}"/>
              </a:ext>
            </a:extLst>
          </p:cNvPr>
          <p:cNvPicPr>
            <a:picLocks noChangeAspect="1"/>
          </p:cNvPicPr>
          <p:nvPr userDrawn="1"/>
        </p:nvPicPr>
        <p:blipFill>
          <a:blip r:embed="rId2"/>
          <a:stretch>
            <a:fillRect/>
          </a:stretch>
        </p:blipFill>
        <p:spPr>
          <a:xfrm>
            <a:off x="10835710" y="6339421"/>
            <a:ext cx="1356290" cy="566323"/>
          </a:xfrm>
          <a:prstGeom prst="rect">
            <a:avLst/>
          </a:prstGeom>
        </p:spPr>
      </p:pic>
    </p:spTree>
    <p:extLst>
      <p:ext uri="{BB962C8B-B14F-4D97-AF65-F5344CB8AC3E}">
        <p14:creationId xmlns:p14="http://schemas.microsoft.com/office/powerpoint/2010/main" val="2449625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A5FC23-9964-8349-998B-12F2AF5C48E1}"/>
              </a:ext>
            </a:extLst>
          </p:cNvPr>
          <p:cNvSpPr/>
          <p:nvPr userDrawn="1"/>
        </p:nvSpPr>
        <p:spPr>
          <a:xfrm>
            <a:off x="0" y="0"/>
            <a:ext cx="12192000" cy="3261678"/>
          </a:xfrm>
          <a:prstGeom prst="rect">
            <a:avLst/>
          </a:prstGeom>
          <a:solidFill>
            <a:srgbClr val="F4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3EE156-7678-7A4B-9395-442F8C18DF18}"/>
              </a:ext>
            </a:extLst>
          </p:cNvPr>
          <p:cNvSpPr>
            <a:spLocks noGrp="1"/>
          </p:cNvSpPr>
          <p:nvPr>
            <p:ph type="ctrTitle"/>
          </p:nvPr>
        </p:nvSpPr>
        <p:spPr>
          <a:xfrm>
            <a:off x="838200" y="583883"/>
            <a:ext cx="7940040" cy="2387600"/>
          </a:xfrm>
        </p:spPr>
        <p:txBody>
          <a:bodyPr anchor="b">
            <a:normAutofit/>
          </a:bodyPr>
          <a:lstStyle>
            <a:lvl1pPr algn="l">
              <a:defRPr sz="5000" b="1">
                <a:solidFill>
                  <a:srgbClr val="121E86"/>
                </a:solidFill>
              </a:defRPr>
            </a:lvl1pPr>
          </a:lstStyle>
          <a:p>
            <a:r>
              <a:rPr lang="en-US" dirty="0"/>
              <a:t>Click to edit Master title style</a:t>
            </a:r>
          </a:p>
        </p:txBody>
      </p:sp>
      <p:sp>
        <p:nvSpPr>
          <p:cNvPr id="3" name="Subtitle 2">
            <a:extLst>
              <a:ext uri="{FF2B5EF4-FFF2-40B4-BE49-F238E27FC236}">
                <a16:creationId xmlns:a16="http://schemas.microsoft.com/office/drawing/2014/main" id="{29297418-D427-174C-A517-7E2969F332EA}"/>
              </a:ext>
            </a:extLst>
          </p:cNvPr>
          <p:cNvSpPr>
            <a:spLocks noGrp="1"/>
          </p:cNvSpPr>
          <p:nvPr>
            <p:ph type="subTitle" idx="1"/>
          </p:nvPr>
        </p:nvSpPr>
        <p:spPr>
          <a:xfrm>
            <a:off x="838200" y="3596321"/>
            <a:ext cx="7940040" cy="2398067"/>
          </a:xfrm>
        </p:spPr>
        <p:txBody>
          <a:bodyPr>
            <a:normAutofit/>
          </a:bodyPr>
          <a:lstStyle>
            <a:lvl1pPr marL="0" indent="0" algn="l">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7" name="Straight Connector 16">
            <a:extLst>
              <a:ext uri="{FF2B5EF4-FFF2-40B4-BE49-F238E27FC236}">
                <a16:creationId xmlns:a16="http://schemas.microsoft.com/office/drawing/2014/main" id="{62AA1E27-E27C-1F46-84A0-BAC658736A48}"/>
              </a:ext>
            </a:extLst>
          </p:cNvPr>
          <p:cNvCxnSpPr>
            <a:cxnSpLocks/>
          </p:cNvCxnSpPr>
          <p:nvPr userDrawn="1"/>
        </p:nvCxnSpPr>
        <p:spPr>
          <a:xfrm>
            <a:off x="831850" y="6356350"/>
            <a:ext cx="10521950" cy="0"/>
          </a:xfrm>
          <a:prstGeom prst="line">
            <a:avLst/>
          </a:prstGeom>
          <a:ln w="12700">
            <a:solidFill>
              <a:srgbClr val="0F0E74"/>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AB09A5A-0F43-634E-99B8-C620531BEAAD}"/>
              </a:ext>
            </a:extLst>
          </p:cNvPr>
          <p:cNvSpPr txBox="1"/>
          <p:nvPr userDrawn="1"/>
        </p:nvSpPr>
        <p:spPr>
          <a:xfrm>
            <a:off x="831850" y="6451600"/>
            <a:ext cx="10368280" cy="276999"/>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F0E74"/>
                </a:solidFill>
                <a:effectLst/>
                <a:uLnTx/>
                <a:uFillTx/>
                <a:latin typeface="+mn-lt"/>
                <a:ea typeface="+mn-ea"/>
                <a:cs typeface="+mn-cs"/>
              </a:rPr>
              <a:t>Visit </a:t>
            </a:r>
            <a:r>
              <a:rPr kumimoji="0" lang="en-US" sz="1200" b="1" i="0" u="none" strike="noStrike" kern="1200" cap="none" spc="0" normalizeH="0" baseline="0" noProof="0" dirty="0" err="1">
                <a:ln>
                  <a:noFill/>
                </a:ln>
                <a:solidFill>
                  <a:srgbClr val="0F0E74"/>
                </a:solidFill>
                <a:effectLst/>
                <a:uLnTx/>
                <a:uFillTx/>
                <a:latin typeface="+mn-lt"/>
                <a:ea typeface="+mn-ea"/>
                <a:cs typeface="+mn-cs"/>
              </a:rPr>
              <a:t>www.vitalstrategies.org</a:t>
            </a:r>
            <a:endParaRPr kumimoji="0" lang="en-US" sz="1200" b="1" i="0" u="none" strike="noStrike" kern="1200" cap="none" spc="0" normalizeH="0" baseline="0" noProof="0" dirty="0">
              <a:ln>
                <a:noFill/>
              </a:ln>
              <a:solidFill>
                <a:srgbClr val="0F0E74"/>
              </a:solidFill>
              <a:effectLst/>
              <a:uLnTx/>
              <a:uFillTx/>
              <a:latin typeface="+mn-lt"/>
              <a:ea typeface="+mn-ea"/>
              <a:cs typeface="+mn-cs"/>
            </a:endParaRPr>
          </a:p>
        </p:txBody>
      </p:sp>
      <p:sp>
        <p:nvSpPr>
          <p:cNvPr id="23" name="Text Placeholder 22">
            <a:extLst>
              <a:ext uri="{FF2B5EF4-FFF2-40B4-BE49-F238E27FC236}">
                <a16:creationId xmlns:a16="http://schemas.microsoft.com/office/drawing/2014/main" id="{6221BAA3-C392-9A45-A45A-5239EF7C7AA3}"/>
              </a:ext>
            </a:extLst>
          </p:cNvPr>
          <p:cNvSpPr>
            <a:spLocks noGrp="1"/>
          </p:cNvSpPr>
          <p:nvPr>
            <p:ph type="body" sz="quarter" idx="10"/>
          </p:nvPr>
        </p:nvSpPr>
        <p:spPr>
          <a:xfrm>
            <a:off x="8990603" y="3596321"/>
            <a:ext cx="2665027" cy="1647509"/>
          </a:xfrm>
        </p:spPr>
        <p:txBody>
          <a:bodyPr>
            <a:normAutofit/>
          </a:bodyPr>
          <a:lstStyle>
            <a:lvl1pPr marL="0" indent="0" algn="ctr">
              <a:buNone/>
              <a:defRPr sz="1400" b="1">
                <a:solidFill>
                  <a:srgbClr val="121E86"/>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pic>
        <p:nvPicPr>
          <p:cNvPr id="5" name="Picture 4" descr="Logo&#10;&#10;Description automatically generated">
            <a:extLst>
              <a:ext uri="{FF2B5EF4-FFF2-40B4-BE49-F238E27FC236}">
                <a16:creationId xmlns:a16="http://schemas.microsoft.com/office/drawing/2014/main" id="{CA48C934-E670-2140-835D-CB040B5628E8}"/>
              </a:ext>
            </a:extLst>
          </p:cNvPr>
          <p:cNvPicPr>
            <a:picLocks noChangeAspect="1"/>
          </p:cNvPicPr>
          <p:nvPr userDrawn="1"/>
        </p:nvPicPr>
        <p:blipFill>
          <a:blip r:embed="rId2"/>
          <a:stretch>
            <a:fillRect/>
          </a:stretch>
        </p:blipFill>
        <p:spPr>
          <a:xfrm>
            <a:off x="8745580" y="1937025"/>
            <a:ext cx="3106992" cy="1297334"/>
          </a:xfrm>
          <a:prstGeom prst="rect">
            <a:avLst/>
          </a:prstGeom>
        </p:spPr>
      </p:pic>
    </p:spTree>
    <p:extLst>
      <p:ext uri="{BB962C8B-B14F-4D97-AF65-F5344CB8AC3E}">
        <p14:creationId xmlns:p14="http://schemas.microsoft.com/office/powerpoint/2010/main" val="962725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A5FC23-9964-8349-998B-12F2AF5C48E1}"/>
              </a:ext>
            </a:extLst>
          </p:cNvPr>
          <p:cNvSpPr/>
          <p:nvPr userDrawn="1"/>
        </p:nvSpPr>
        <p:spPr>
          <a:xfrm>
            <a:off x="0" y="0"/>
            <a:ext cx="12192000" cy="3261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21E86"/>
              </a:solidFill>
            </a:endParaRPr>
          </a:p>
        </p:txBody>
      </p:sp>
      <p:sp>
        <p:nvSpPr>
          <p:cNvPr id="2" name="Title 1">
            <a:extLst>
              <a:ext uri="{FF2B5EF4-FFF2-40B4-BE49-F238E27FC236}">
                <a16:creationId xmlns:a16="http://schemas.microsoft.com/office/drawing/2014/main" id="{023EE156-7678-7A4B-9395-442F8C18DF18}"/>
              </a:ext>
            </a:extLst>
          </p:cNvPr>
          <p:cNvSpPr>
            <a:spLocks noGrp="1"/>
          </p:cNvSpPr>
          <p:nvPr>
            <p:ph type="ctrTitle" hasCustomPrompt="1"/>
          </p:nvPr>
        </p:nvSpPr>
        <p:spPr>
          <a:xfrm>
            <a:off x="838200" y="583883"/>
            <a:ext cx="7940040" cy="2387600"/>
          </a:xfrm>
        </p:spPr>
        <p:txBody>
          <a:bodyPr anchor="b">
            <a:normAutofit/>
          </a:bodyPr>
          <a:lstStyle>
            <a:lvl1pPr algn="l">
              <a:defRPr sz="5000" b="1">
                <a:solidFill>
                  <a:srgbClr val="121E86"/>
                </a:solidFill>
              </a:defRPr>
            </a:lvl1pPr>
          </a:lstStyle>
          <a:p>
            <a:r>
              <a:rPr lang="en-US" dirty="0">
                <a:ea typeface="+mj-lt"/>
                <a:cs typeface="+mj-lt"/>
              </a:rPr>
              <a:t>Thank you for your participation.</a:t>
            </a:r>
            <a:endParaRPr lang="en-US" dirty="0"/>
          </a:p>
        </p:txBody>
      </p:sp>
      <p:sp>
        <p:nvSpPr>
          <p:cNvPr id="3" name="Subtitle 2">
            <a:extLst>
              <a:ext uri="{FF2B5EF4-FFF2-40B4-BE49-F238E27FC236}">
                <a16:creationId xmlns:a16="http://schemas.microsoft.com/office/drawing/2014/main" id="{29297418-D427-174C-A517-7E2969F332EA}"/>
              </a:ext>
            </a:extLst>
          </p:cNvPr>
          <p:cNvSpPr>
            <a:spLocks noGrp="1"/>
          </p:cNvSpPr>
          <p:nvPr>
            <p:ph type="subTitle" idx="1"/>
          </p:nvPr>
        </p:nvSpPr>
        <p:spPr>
          <a:xfrm>
            <a:off x="838200" y="3596322"/>
            <a:ext cx="7940040" cy="2042478"/>
          </a:xfrm>
        </p:spPr>
        <p:txBody>
          <a:bodyPr>
            <a:normAutofit/>
          </a:bodyPr>
          <a:lstStyle>
            <a:lvl1pPr marL="0" indent="0" algn="l">
              <a:buNone/>
              <a:defRPr sz="2000">
                <a:solidFill>
                  <a:srgbClr val="121E8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7" name="Straight Connector 16">
            <a:extLst>
              <a:ext uri="{FF2B5EF4-FFF2-40B4-BE49-F238E27FC236}">
                <a16:creationId xmlns:a16="http://schemas.microsoft.com/office/drawing/2014/main" id="{62AA1E27-E27C-1F46-84A0-BAC658736A48}"/>
              </a:ext>
            </a:extLst>
          </p:cNvPr>
          <p:cNvCxnSpPr>
            <a:cxnSpLocks/>
          </p:cNvCxnSpPr>
          <p:nvPr userDrawn="1"/>
        </p:nvCxnSpPr>
        <p:spPr>
          <a:xfrm>
            <a:off x="831850" y="5838190"/>
            <a:ext cx="10521950" cy="0"/>
          </a:xfrm>
          <a:prstGeom prst="line">
            <a:avLst/>
          </a:prstGeom>
          <a:ln w="12700">
            <a:solidFill>
              <a:srgbClr val="0F0E74"/>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AB09A5A-0F43-634E-99B8-C620531BEAAD}"/>
              </a:ext>
            </a:extLst>
          </p:cNvPr>
          <p:cNvSpPr txBox="1"/>
          <p:nvPr userDrawn="1"/>
        </p:nvSpPr>
        <p:spPr>
          <a:xfrm>
            <a:off x="831850" y="5920174"/>
            <a:ext cx="7940040" cy="400110"/>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21E86"/>
                </a:solidFill>
                <a:effectLst/>
                <a:uLnTx/>
                <a:uFillTx/>
                <a:latin typeface="+mn-lt"/>
                <a:ea typeface="+mn-ea"/>
                <a:cs typeface="+mn-cs"/>
              </a:rPr>
              <a:t>Visit </a:t>
            </a:r>
            <a:r>
              <a:rPr kumimoji="0" lang="en-US" sz="2000" b="1" i="0" u="none" strike="noStrike" kern="1200" cap="none" spc="0" normalizeH="0" baseline="0" noProof="0" dirty="0" err="1">
                <a:ln>
                  <a:noFill/>
                </a:ln>
                <a:solidFill>
                  <a:srgbClr val="121E86"/>
                </a:solidFill>
                <a:effectLst/>
                <a:uLnTx/>
                <a:uFillTx/>
                <a:latin typeface="+mn-lt"/>
                <a:ea typeface="+mn-ea"/>
                <a:cs typeface="+mn-cs"/>
              </a:rPr>
              <a:t>www.vitalstrategies.org</a:t>
            </a:r>
            <a:endParaRPr kumimoji="0" lang="en-US" sz="2000" b="1" i="0" u="none" strike="noStrike" kern="1200" cap="none" spc="0" normalizeH="0" baseline="0" noProof="0" dirty="0">
              <a:ln>
                <a:noFill/>
              </a:ln>
              <a:solidFill>
                <a:srgbClr val="121E86"/>
              </a:solidFill>
              <a:effectLst/>
              <a:uLnTx/>
              <a:uFillTx/>
              <a:latin typeface="+mn-lt"/>
              <a:ea typeface="+mn-ea"/>
              <a:cs typeface="+mn-cs"/>
            </a:endParaRPr>
          </a:p>
        </p:txBody>
      </p:sp>
      <p:sp>
        <p:nvSpPr>
          <p:cNvPr id="23" name="Text Placeholder 22">
            <a:extLst>
              <a:ext uri="{FF2B5EF4-FFF2-40B4-BE49-F238E27FC236}">
                <a16:creationId xmlns:a16="http://schemas.microsoft.com/office/drawing/2014/main" id="{6221BAA3-C392-9A45-A45A-5239EF7C7AA3}"/>
              </a:ext>
            </a:extLst>
          </p:cNvPr>
          <p:cNvSpPr>
            <a:spLocks noGrp="1"/>
          </p:cNvSpPr>
          <p:nvPr>
            <p:ph type="body" sz="quarter" idx="10"/>
          </p:nvPr>
        </p:nvSpPr>
        <p:spPr>
          <a:xfrm>
            <a:off x="8990603" y="583883"/>
            <a:ext cx="2665027" cy="1647509"/>
          </a:xfrm>
        </p:spPr>
        <p:txBody>
          <a:bodyPr>
            <a:normAutofit/>
          </a:bodyPr>
          <a:lstStyle>
            <a:lvl1pPr marL="0" indent="0" algn="ctr">
              <a:buNone/>
              <a:defRPr sz="1400" b="1">
                <a:solidFill>
                  <a:srgbClr val="121E86"/>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pic>
        <p:nvPicPr>
          <p:cNvPr id="9" name="Picture 8" descr="Logo&#10;&#10;Description automatically generated">
            <a:extLst>
              <a:ext uri="{FF2B5EF4-FFF2-40B4-BE49-F238E27FC236}">
                <a16:creationId xmlns:a16="http://schemas.microsoft.com/office/drawing/2014/main" id="{B4280A56-BCC6-3F4E-8D8F-71D35EE30E42}"/>
              </a:ext>
            </a:extLst>
          </p:cNvPr>
          <p:cNvPicPr>
            <a:picLocks noChangeAspect="1"/>
          </p:cNvPicPr>
          <p:nvPr userDrawn="1"/>
        </p:nvPicPr>
        <p:blipFill>
          <a:blip r:embed="rId2"/>
          <a:stretch>
            <a:fillRect/>
          </a:stretch>
        </p:blipFill>
        <p:spPr>
          <a:xfrm>
            <a:off x="8745580" y="4664083"/>
            <a:ext cx="2910050" cy="1215100"/>
          </a:xfrm>
          <a:prstGeom prst="rect">
            <a:avLst/>
          </a:prstGeom>
        </p:spPr>
      </p:pic>
    </p:spTree>
    <p:extLst>
      <p:ext uri="{BB962C8B-B14F-4D97-AF65-F5344CB8AC3E}">
        <p14:creationId xmlns:p14="http://schemas.microsoft.com/office/powerpoint/2010/main" val="3935746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BC2F5F-B7D6-5641-9AC2-B964DB538BC5}"/>
              </a:ext>
            </a:extLst>
          </p:cNvPr>
          <p:cNvSpPr/>
          <p:nvPr userDrawn="1"/>
        </p:nvSpPr>
        <p:spPr>
          <a:xfrm>
            <a:off x="0" y="0"/>
            <a:ext cx="12192000" cy="6390640"/>
          </a:xfrm>
          <a:prstGeom prst="rect">
            <a:avLst/>
          </a:prstGeom>
          <a:solidFill>
            <a:srgbClr val="121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378B6C29-2686-A84E-9EA3-57D77159AE5B}"/>
              </a:ext>
            </a:extLst>
          </p:cNvPr>
          <p:cNvSpPr>
            <a:spLocks noGrp="1"/>
          </p:cNvSpPr>
          <p:nvPr>
            <p:ph type="title"/>
          </p:nvPr>
        </p:nvSpPr>
        <p:spPr>
          <a:xfrm>
            <a:off x="831850" y="576263"/>
            <a:ext cx="10515600" cy="2852737"/>
          </a:xfrm>
          <a:noFill/>
        </p:spPr>
        <p:txBody>
          <a:bodyPr anchor="b">
            <a:normAutofit/>
          </a:bodyPr>
          <a:lstStyle>
            <a:lvl1pPr>
              <a:defRPr sz="4000" b="1">
                <a:solidFill>
                  <a:schemeClr val="bg1"/>
                </a:solidFill>
              </a:defRPr>
            </a:lvl1pPr>
          </a:lstStyle>
          <a:p>
            <a:r>
              <a:rPr lang="en-US" dirty="0"/>
              <a:t>Click to edit Master title style</a:t>
            </a:r>
          </a:p>
        </p:txBody>
      </p:sp>
      <p:sp>
        <p:nvSpPr>
          <p:cNvPr id="11" name="Text Placeholder 2">
            <a:extLst>
              <a:ext uri="{FF2B5EF4-FFF2-40B4-BE49-F238E27FC236}">
                <a16:creationId xmlns:a16="http://schemas.microsoft.com/office/drawing/2014/main" id="{0F2E6799-27C2-F741-82A7-B140F572FD6C}"/>
              </a:ext>
            </a:extLst>
          </p:cNvPr>
          <p:cNvSpPr>
            <a:spLocks noGrp="1"/>
          </p:cNvSpPr>
          <p:nvPr>
            <p:ph type="body" idx="1"/>
          </p:nvPr>
        </p:nvSpPr>
        <p:spPr>
          <a:xfrm>
            <a:off x="831850" y="3860244"/>
            <a:ext cx="10515600" cy="1500187"/>
          </a:xfrm>
        </p:spPr>
        <p:txBody>
          <a:bodyPr/>
          <a:lstStyle>
            <a:lvl1pPr marL="0" indent="0">
              <a:buNone/>
              <a:defRPr sz="2400">
                <a:solidFill>
                  <a:srgbClr val="F4F5F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4A6EB728-F7E5-2C44-9F61-EF3DA6D4B7A8}"/>
              </a:ext>
            </a:extLst>
          </p:cNvPr>
          <p:cNvCxnSpPr/>
          <p:nvPr userDrawn="1"/>
        </p:nvCxnSpPr>
        <p:spPr>
          <a:xfrm>
            <a:off x="831850" y="3616960"/>
            <a:ext cx="10521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D00B665A-A3F9-9349-BF0B-E4E146D201F1}"/>
              </a:ext>
            </a:extLst>
          </p:cNvPr>
          <p:cNvPicPr>
            <a:picLocks noChangeAspect="1"/>
          </p:cNvPicPr>
          <p:nvPr userDrawn="1"/>
        </p:nvPicPr>
        <p:blipFill>
          <a:blip r:embed="rId2"/>
          <a:stretch>
            <a:fillRect/>
          </a:stretch>
        </p:blipFill>
        <p:spPr>
          <a:xfrm>
            <a:off x="10835710" y="6339421"/>
            <a:ext cx="1356290" cy="566323"/>
          </a:xfrm>
          <a:prstGeom prst="rect">
            <a:avLst/>
          </a:prstGeom>
        </p:spPr>
      </p:pic>
    </p:spTree>
    <p:extLst>
      <p:ext uri="{BB962C8B-B14F-4D97-AF65-F5344CB8AC3E}">
        <p14:creationId xmlns:p14="http://schemas.microsoft.com/office/powerpoint/2010/main" val="539913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BC2F5F-B7D6-5641-9AC2-B964DB538BC5}"/>
              </a:ext>
            </a:extLst>
          </p:cNvPr>
          <p:cNvSpPr/>
          <p:nvPr userDrawn="1"/>
        </p:nvSpPr>
        <p:spPr>
          <a:xfrm>
            <a:off x="0" y="0"/>
            <a:ext cx="12192000" cy="6390640"/>
          </a:xfrm>
          <a:prstGeom prst="rect">
            <a:avLst/>
          </a:prstGeom>
          <a:solidFill>
            <a:srgbClr val="F4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378B6C29-2686-A84E-9EA3-57D77159AE5B}"/>
              </a:ext>
            </a:extLst>
          </p:cNvPr>
          <p:cNvSpPr>
            <a:spLocks noGrp="1"/>
          </p:cNvSpPr>
          <p:nvPr>
            <p:ph type="title"/>
          </p:nvPr>
        </p:nvSpPr>
        <p:spPr>
          <a:xfrm>
            <a:off x="831850" y="576263"/>
            <a:ext cx="10515600" cy="2852737"/>
          </a:xfrm>
          <a:noFill/>
          <a:ln>
            <a:noFill/>
          </a:ln>
        </p:spPr>
        <p:txBody>
          <a:bodyPr anchor="b">
            <a:normAutofit/>
          </a:bodyPr>
          <a:lstStyle>
            <a:lvl1pPr>
              <a:defRPr sz="4000" b="1">
                <a:solidFill>
                  <a:srgbClr val="0F0E74"/>
                </a:solidFill>
              </a:defRPr>
            </a:lvl1pPr>
          </a:lstStyle>
          <a:p>
            <a:r>
              <a:rPr lang="en-US" dirty="0"/>
              <a:t>Click to edit Master title style</a:t>
            </a:r>
          </a:p>
        </p:txBody>
      </p:sp>
      <p:sp>
        <p:nvSpPr>
          <p:cNvPr id="11" name="Text Placeholder 2">
            <a:extLst>
              <a:ext uri="{FF2B5EF4-FFF2-40B4-BE49-F238E27FC236}">
                <a16:creationId xmlns:a16="http://schemas.microsoft.com/office/drawing/2014/main" id="{0F2E6799-27C2-F741-82A7-B140F572FD6C}"/>
              </a:ext>
            </a:extLst>
          </p:cNvPr>
          <p:cNvSpPr>
            <a:spLocks noGrp="1"/>
          </p:cNvSpPr>
          <p:nvPr>
            <p:ph type="body" idx="1"/>
          </p:nvPr>
        </p:nvSpPr>
        <p:spPr>
          <a:xfrm>
            <a:off x="831850" y="3860244"/>
            <a:ext cx="10515600" cy="1500187"/>
          </a:xfrm>
        </p:spPr>
        <p:txBody>
          <a:bodyPr>
            <a:normAutofit/>
          </a:bodyPr>
          <a:lstStyle>
            <a:lvl1pPr marL="0" indent="0">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4A6EB728-F7E5-2C44-9F61-EF3DA6D4B7A8}"/>
              </a:ext>
            </a:extLst>
          </p:cNvPr>
          <p:cNvCxnSpPr/>
          <p:nvPr userDrawn="1"/>
        </p:nvCxnSpPr>
        <p:spPr>
          <a:xfrm>
            <a:off x="831850" y="3616960"/>
            <a:ext cx="10521950" cy="0"/>
          </a:xfrm>
          <a:prstGeom prst="line">
            <a:avLst/>
          </a:prstGeom>
          <a:ln w="12700">
            <a:solidFill>
              <a:srgbClr val="0F0E74"/>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80BB265C-C3F0-0B40-B1E9-C65883C54FC8}"/>
              </a:ext>
            </a:extLst>
          </p:cNvPr>
          <p:cNvPicPr>
            <a:picLocks noChangeAspect="1"/>
          </p:cNvPicPr>
          <p:nvPr userDrawn="1"/>
        </p:nvPicPr>
        <p:blipFill>
          <a:blip r:embed="rId2"/>
          <a:stretch>
            <a:fillRect/>
          </a:stretch>
        </p:blipFill>
        <p:spPr>
          <a:xfrm>
            <a:off x="10835710" y="6339421"/>
            <a:ext cx="1356290" cy="566323"/>
          </a:xfrm>
          <a:prstGeom prst="rect">
            <a:avLst/>
          </a:prstGeom>
        </p:spPr>
      </p:pic>
    </p:spTree>
    <p:extLst>
      <p:ext uri="{BB962C8B-B14F-4D97-AF65-F5344CB8AC3E}">
        <p14:creationId xmlns:p14="http://schemas.microsoft.com/office/powerpoint/2010/main" val="269403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93AD59-520B-3647-BAD9-57D73E455DA7}"/>
              </a:ext>
            </a:extLst>
          </p:cNvPr>
          <p:cNvSpPr/>
          <p:nvPr userDrawn="1"/>
        </p:nvSpPr>
        <p:spPr>
          <a:xfrm>
            <a:off x="0" y="0"/>
            <a:ext cx="4206240" cy="6858000"/>
          </a:xfrm>
          <a:prstGeom prst="rect">
            <a:avLst/>
          </a:prstGeom>
          <a:solidFill>
            <a:srgbClr val="F4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6EA262-04D8-4446-92E9-3689A759A193}"/>
              </a:ext>
            </a:extLst>
          </p:cNvPr>
          <p:cNvSpPr>
            <a:spLocks noGrp="1"/>
          </p:cNvSpPr>
          <p:nvPr>
            <p:ph type="title"/>
          </p:nvPr>
        </p:nvSpPr>
        <p:spPr>
          <a:xfrm>
            <a:off x="317500" y="599440"/>
            <a:ext cx="3571240" cy="5689600"/>
          </a:xfrm>
        </p:spPr>
        <p:txBody>
          <a:bodyPr anchor="ctr" anchorCtr="0">
            <a:normAutofit/>
          </a:bodyPr>
          <a:lstStyle>
            <a:lvl1pPr>
              <a:defRPr sz="3500" b="1">
                <a:solidFill>
                  <a:srgbClr val="0F0E7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C32506A-8D4D-514E-BC11-C0F308019535}"/>
              </a:ext>
            </a:extLst>
          </p:cNvPr>
          <p:cNvSpPr>
            <a:spLocks noGrp="1"/>
          </p:cNvSpPr>
          <p:nvPr>
            <p:ph idx="1"/>
          </p:nvPr>
        </p:nvSpPr>
        <p:spPr>
          <a:xfrm>
            <a:off x="4523740" y="599440"/>
            <a:ext cx="7424420" cy="5689600"/>
          </a:xfrm>
        </p:spPr>
        <p:txBody>
          <a:bodyPr>
            <a:normAutofit/>
          </a:bodyPr>
          <a:lstStyle>
            <a:lvl1pPr>
              <a:spcAft>
                <a:spcPts val="1200"/>
              </a:spcAft>
              <a:defRPr sz="2400" b="0">
                <a:solidFill>
                  <a:srgbClr val="0F0E74"/>
                </a:solidFill>
              </a:defRPr>
            </a:lvl1pPr>
            <a:lvl2pPr>
              <a:defRPr sz="2000">
                <a:solidFill>
                  <a:srgbClr val="0F0E74"/>
                </a:solidFill>
              </a:defRPr>
            </a:lvl2pPr>
            <a:lvl3pPr>
              <a:defRPr>
                <a:solidFill>
                  <a:srgbClr val="0F0E74"/>
                </a:solidFill>
              </a:defRPr>
            </a:lvl3pPr>
            <a:lvl4pPr>
              <a:defRPr>
                <a:solidFill>
                  <a:srgbClr val="0F0E74"/>
                </a:solidFill>
              </a:defRPr>
            </a:lvl4pPr>
            <a:lvl5pPr>
              <a:defRPr>
                <a:solidFill>
                  <a:srgbClr val="0F0E7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Logo&#10;&#10;Description automatically generated">
            <a:extLst>
              <a:ext uri="{FF2B5EF4-FFF2-40B4-BE49-F238E27FC236}">
                <a16:creationId xmlns:a16="http://schemas.microsoft.com/office/drawing/2014/main" id="{2B47B22C-3F4A-7548-9035-5F7CD77B53C7}"/>
              </a:ext>
            </a:extLst>
          </p:cNvPr>
          <p:cNvPicPr>
            <a:picLocks noChangeAspect="1"/>
          </p:cNvPicPr>
          <p:nvPr userDrawn="1"/>
        </p:nvPicPr>
        <p:blipFill>
          <a:blip r:embed="rId2"/>
          <a:stretch>
            <a:fillRect/>
          </a:stretch>
        </p:blipFill>
        <p:spPr>
          <a:xfrm>
            <a:off x="10835710" y="6339421"/>
            <a:ext cx="1356290" cy="566323"/>
          </a:xfrm>
          <a:prstGeom prst="rect">
            <a:avLst/>
          </a:prstGeom>
        </p:spPr>
      </p:pic>
    </p:spTree>
    <p:extLst>
      <p:ext uri="{BB962C8B-B14F-4D97-AF65-F5344CB8AC3E}">
        <p14:creationId xmlns:p14="http://schemas.microsoft.com/office/powerpoint/2010/main" val="575771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5C89CB-66AF-7344-B0A8-2FC888985038}"/>
              </a:ext>
            </a:extLst>
          </p:cNvPr>
          <p:cNvSpPr/>
          <p:nvPr userDrawn="1"/>
        </p:nvSpPr>
        <p:spPr>
          <a:xfrm>
            <a:off x="0" y="0"/>
            <a:ext cx="4206240" cy="6858000"/>
          </a:xfrm>
          <a:prstGeom prst="rect">
            <a:avLst/>
          </a:prstGeom>
          <a:solidFill>
            <a:srgbClr val="0F0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21E86"/>
              </a:solidFill>
            </a:endParaRPr>
          </a:p>
        </p:txBody>
      </p:sp>
      <p:sp>
        <p:nvSpPr>
          <p:cNvPr id="4" name="Content Placeholder 3">
            <a:extLst>
              <a:ext uri="{FF2B5EF4-FFF2-40B4-BE49-F238E27FC236}">
                <a16:creationId xmlns:a16="http://schemas.microsoft.com/office/drawing/2014/main" id="{8420AE57-185E-514B-AC06-1BD6C9D197B4}"/>
              </a:ext>
            </a:extLst>
          </p:cNvPr>
          <p:cNvSpPr>
            <a:spLocks noGrp="1"/>
          </p:cNvSpPr>
          <p:nvPr>
            <p:ph sz="half" idx="2"/>
          </p:nvPr>
        </p:nvSpPr>
        <p:spPr>
          <a:xfrm>
            <a:off x="4206240" y="0"/>
            <a:ext cx="7985760" cy="1239520"/>
          </a:xfrm>
          <a:solidFill>
            <a:srgbClr val="F4F5FB"/>
          </a:solidFill>
        </p:spPr>
        <p:txBody>
          <a:bodyPr lIns="457200" tIns="91440" bIns="91440" anchor="ctr" anchorCtr="0">
            <a:normAutofit/>
          </a:bodyPr>
          <a:lstStyle>
            <a:lvl1pPr marL="0" indent="0">
              <a:buNone/>
              <a:defRPr sz="2000">
                <a:solidFill>
                  <a:srgbClr val="121E86"/>
                </a:solidFill>
              </a:defRPr>
            </a:lvl1pPr>
          </a:lstStyle>
          <a:p>
            <a:pPr lvl="0"/>
            <a:r>
              <a:rPr lang="en-US" dirty="0"/>
              <a:t>Click to edit Master text styles</a:t>
            </a:r>
          </a:p>
        </p:txBody>
      </p:sp>
      <p:sp>
        <p:nvSpPr>
          <p:cNvPr id="9" name="Title 1">
            <a:extLst>
              <a:ext uri="{FF2B5EF4-FFF2-40B4-BE49-F238E27FC236}">
                <a16:creationId xmlns:a16="http://schemas.microsoft.com/office/drawing/2014/main" id="{A91E27DB-B85B-1E42-B707-5B27E3306E55}"/>
              </a:ext>
            </a:extLst>
          </p:cNvPr>
          <p:cNvSpPr>
            <a:spLocks noGrp="1"/>
          </p:cNvSpPr>
          <p:nvPr>
            <p:ph type="title"/>
          </p:nvPr>
        </p:nvSpPr>
        <p:spPr>
          <a:xfrm>
            <a:off x="317500" y="599440"/>
            <a:ext cx="3571240" cy="5689600"/>
          </a:xfrm>
        </p:spPr>
        <p:txBody>
          <a:bodyPr anchor="t" anchorCtr="0">
            <a:normAutofit/>
          </a:bodyPr>
          <a:lstStyle>
            <a:lvl1pPr>
              <a:defRPr sz="3500" b="1">
                <a:solidFill>
                  <a:schemeClr val="bg1"/>
                </a:solidFill>
              </a:defRPr>
            </a:lvl1pPr>
          </a:lstStyle>
          <a:p>
            <a:r>
              <a:rPr lang="en-US" dirty="0"/>
              <a:t>Click to edit Master title style</a:t>
            </a:r>
          </a:p>
        </p:txBody>
      </p:sp>
      <p:sp>
        <p:nvSpPr>
          <p:cNvPr id="11" name="Content Placeholder 3">
            <a:extLst>
              <a:ext uri="{FF2B5EF4-FFF2-40B4-BE49-F238E27FC236}">
                <a16:creationId xmlns:a16="http://schemas.microsoft.com/office/drawing/2014/main" id="{CA87E839-BEA6-5F4F-8C76-287BCEABC31F}"/>
              </a:ext>
            </a:extLst>
          </p:cNvPr>
          <p:cNvSpPr>
            <a:spLocks noGrp="1"/>
          </p:cNvSpPr>
          <p:nvPr>
            <p:ph sz="half" idx="10"/>
          </p:nvPr>
        </p:nvSpPr>
        <p:spPr>
          <a:xfrm>
            <a:off x="4206240" y="1249680"/>
            <a:ext cx="7985760" cy="1239520"/>
          </a:xfrm>
          <a:noFill/>
        </p:spPr>
        <p:txBody>
          <a:bodyPr lIns="457200" tIns="91440" bIns="91440" anchor="ctr" anchorCtr="0">
            <a:normAutofit/>
          </a:bodyPr>
          <a:lstStyle>
            <a:lvl1pPr marL="0" indent="0">
              <a:buNone/>
              <a:defRPr sz="2000">
                <a:solidFill>
                  <a:srgbClr val="121E86"/>
                </a:solidFill>
              </a:defRPr>
            </a:lvl1pPr>
          </a:lstStyle>
          <a:p>
            <a:pPr lvl="0"/>
            <a:r>
              <a:rPr lang="en-US" dirty="0"/>
              <a:t>Click to edit Master text styles</a:t>
            </a:r>
          </a:p>
        </p:txBody>
      </p:sp>
      <p:sp>
        <p:nvSpPr>
          <p:cNvPr id="12" name="Content Placeholder 3">
            <a:extLst>
              <a:ext uri="{FF2B5EF4-FFF2-40B4-BE49-F238E27FC236}">
                <a16:creationId xmlns:a16="http://schemas.microsoft.com/office/drawing/2014/main" id="{40774CF9-6788-064B-842E-D9D7016FB9E3}"/>
              </a:ext>
            </a:extLst>
          </p:cNvPr>
          <p:cNvSpPr>
            <a:spLocks noGrp="1"/>
          </p:cNvSpPr>
          <p:nvPr>
            <p:ph sz="half" idx="11"/>
          </p:nvPr>
        </p:nvSpPr>
        <p:spPr>
          <a:xfrm>
            <a:off x="4206240" y="2499360"/>
            <a:ext cx="7985760" cy="1239520"/>
          </a:xfrm>
          <a:solidFill>
            <a:srgbClr val="F4F5FB"/>
          </a:solidFill>
        </p:spPr>
        <p:txBody>
          <a:bodyPr lIns="457200" tIns="91440" bIns="91440" anchor="ctr" anchorCtr="0">
            <a:normAutofit/>
          </a:bodyPr>
          <a:lstStyle>
            <a:lvl1pPr marL="0" indent="0">
              <a:buNone/>
              <a:defRPr sz="2000">
                <a:solidFill>
                  <a:srgbClr val="121E86"/>
                </a:solidFill>
              </a:defRPr>
            </a:lvl1pPr>
          </a:lstStyle>
          <a:p>
            <a:pPr lvl="0"/>
            <a:r>
              <a:rPr lang="en-US" dirty="0"/>
              <a:t>Click to edit Master text styles</a:t>
            </a:r>
          </a:p>
        </p:txBody>
      </p:sp>
      <p:sp>
        <p:nvSpPr>
          <p:cNvPr id="13" name="Content Placeholder 3">
            <a:extLst>
              <a:ext uri="{FF2B5EF4-FFF2-40B4-BE49-F238E27FC236}">
                <a16:creationId xmlns:a16="http://schemas.microsoft.com/office/drawing/2014/main" id="{5342D79B-CCAE-5E49-9739-9F13AFB3979B}"/>
              </a:ext>
            </a:extLst>
          </p:cNvPr>
          <p:cNvSpPr>
            <a:spLocks noGrp="1"/>
          </p:cNvSpPr>
          <p:nvPr>
            <p:ph sz="half" idx="12"/>
          </p:nvPr>
        </p:nvSpPr>
        <p:spPr>
          <a:xfrm>
            <a:off x="4206240" y="3749040"/>
            <a:ext cx="7985760" cy="1239520"/>
          </a:xfrm>
          <a:noFill/>
        </p:spPr>
        <p:txBody>
          <a:bodyPr lIns="457200" tIns="91440" bIns="91440" anchor="ctr" anchorCtr="0">
            <a:normAutofit/>
          </a:bodyPr>
          <a:lstStyle>
            <a:lvl1pPr marL="0" indent="0">
              <a:buNone/>
              <a:defRPr sz="2000">
                <a:solidFill>
                  <a:srgbClr val="121E86"/>
                </a:solidFill>
              </a:defRPr>
            </a:lvl1pPr>
          </a:lstStyle>
          <a:p>
            <a:pPr lvl="0"/>
            <a:r>
              <a:rPr lang="en-US" dirty="0"/>
              <a:t>Click to edit Master text styles</a:t>
            </a:r>
          </a:p>
        </p:txBody>
      </p:sp>
      <p:sp>
        <p:nvSpPr>
          <p:cNvPr id="14" name="Content Placeholder 3">
            <a:extLst>
              <a:ext uri="{FF2B5EF4-FFF2-40B4-BE49-F238E27FC236}">
                <a16:creationId xmlns:a16="http://schemas.microsoft.com/office/drawing/2014/main" id="{D628FCD4-FB69-4640-8586-A46D0E76213D}"/>
              </a:ext>
            </a:extLst>
          </p:cNvPr>
          <p:cNvSpPr>
            <a:spLocks noGrp="1"/>
          </p:cNvSpPr>
          <p:nvPr>
            <p:ph sz="half" idx="13"/>
          </p:nvPr>
        </p:nvSpPr>
        <p:spPr>
          <a:xfrm>
            <a:off x="4206240" y="4998720"/>
            <a:ext cx="7985760" cy="1239520"/>
          </a:xfrm>
          <a:solidFill>
            <a:srgbClr val="F4F5FB"/>
          </a:solidFill>
        </p:spPr>
        <p:txBody>
          <a:bodyPr lIns="457200" tIns="91440" bIns="91440" anchor="ctr" anchorCtr="0">
            <a:normAutofit/>
          </a:bodyPr>
          <a:lstStyle>
            <a:lvl1pPr marL="0" indent="0">
              <a:buNone/>
              <a:defRPr sz="2000">
                <a:solidFill>
                  <a:srgbClr val="121E86"/>
                </a:solidFill>
              </a:defRPr>
            </a:lvl1pPr>
          </a:lstStyle>
          <a:p>
            <a:pPr lvl="0"/>
            <a:r>
              <a:rPr lang="en-US" dirty="0"/>
              <a:t>Click to edit Master text styles</a:t>
            </a:r>
          </a:p>
        </p:txBody>
      </p:sp>
      <p:pic>
        <p:nvPicPr>
          <p:cNvPr id="15" name="Picture 14" descr="Logo&#10;&#10;Description automatically generated">
            <a:extLst>
              <a:ext uri="{FF2B5EF4-FFF2-40B4-BE49-F238E27FC236}">
                <a16:creationId xmlns:a16="http://schemas.microsoft.com/office/drawing/2014/main" id="{57613DFB-B769-2443-961F-5B8E8EDC66A9}"/>
              </a:ext>
            </a:extLst>
          </p:cNvPr>
          <p:cNvPicPr>
            <a:picLocks noChangeAspect="1"/>
          </p:cNvPicPr>
          <p:nvPr userDrawn="1"/>
        </p:nvPicPr>
        <p:blipFill>
          <a:blip r:embed="rId2"/>
          <a:stretch>
            <a:fillRect/>
          </a:stretch>
        </p:blipFill>
        <p:spPr>
          <a:xfrm>
            <a:off x="10835710" y="6339421"/>
            <a:ext cx="1356290" cy="566323"/>
          </a:xfrm>
          <a:prstGeom prst="rect">
            <a:avLst/>
          </a:prstGeom>
        </p:spPr>
      </p:pic>
    </p:spTree>
    <p:extLst>
      <p:ext uri="{BB962C8B-B14F-4D97-AF65-F5344CB8AC3E}">
        <p14:creationId xmlns:p14="http://schemas.microsoft.com/office/powerpoint/2010/main" val="95611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2E004-0403-561A-A79E-9DFF2234C154}"/>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8E68BFF9-F89A-16AB-73B4-138B141FBC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353522F-A8E4-7F9D-1BDC-BE3F0F07C998}"/>
              </a:ext>
            </a:extLst>
          </p:cNvPr>
          <p:cNvSpPr>
            <a:spLocks noGrp="1"/>
          </p:cNvSpPr>
          <p:nvPr>
            <p:ph type="dt" sz="half" idx="10"/>
          </p:nvPr>
        </p:nvSpPr>
        <p:spPr/>
        <p:txBody>
          <a:bodyPr/>
          <a:lstStyle/>
          <a:p>
            <a:fld id="{7737648F-374D-432F-BDD9-2AEAFEA8EB4E}" type="datetimeFigureOut">
              <a:rPr lang="en-SG" smtClean="0"/>
              <a:t>9/11/2023</a:t>
            </a:fld>
            <a:endParaRPr lang="en-SG"/>
          </a:p>
        </p:txBody>
      </p:sp>
      <p:sp>
        <p:nvSpPr>
          <p:cNvPr id="5" name="Footer Placeholder 4">
            <a:extLst>
              <a:ext uri="{FF2B5EF4-FFF2-40B4-BE49-F238E27FC236}">
                <a16:creationId xmlns:a16="http://schemas.microsoft.com/office/drawing/2014/main" id="{1D98B59D-5345-DB2C-C6EB-AF9DC48BBF02}"/>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E14957B2-3E23-FDBE-C9FE-D431F4409836}"/>
              </a:ext>
            </a:extLst>
          </p:cNvPr>
          <p:cNvSpPr>
            <a:spLocks noGrp="1"/>
          </p:cNvSpPr>
          <p:nvPr>
            <p:ph type="sldNum" sz="quarter" idx="12"/>
          </p:nvPr>
        </p:nvSpPr>
        <p:spPr/>
        <p:txBody>
          <a:bodyPr/>
          <a:lstStyle/>
          <a:p>
            <a:fld id="{C9DA14E7-2F4B-4269-85F1-962B97B21827}" type="slidenum">
              <a:rPr lang="en-SG" smtClean="0"/>
              <a:t>‹#›</a:t>
            </a:fld>
            <a:endParaRPr lang="en-SG"/>
          </a:p>
        </p:txBody>
      </p:sp>
    </p:spTree>
    <p:extLst>
      <p:ext uri="{BB962C8B-B14F-4D97-AF65-F5344CB8AC3E}">
        <p14:creationId xmlns:p14="http://schemas.microsoft.com/office/powerpoint/2010/main" val="1139938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069D514-2778-1D46-9B64-6AB981EAE114}"/>
              </a:ext>
            </a:extLst>
          </p:cNvPr>
          <p:cNvSpPr/>
          <p:nvPr userDrawn="1"/>
        </p:nvSpPr>
        <p:spPr>
          <a:xfrm>
            <a:off x="0" y="0"/>
            <a:ext cx="12192000" cy="2834640"/>
          </a:xfrm>
          <a:prstGeom prst="rect">
            <a:avLst/>
          </a:prstGeom>
          <a:solidFill>
            <a:srgbClr val="F4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21E86"/>
              </a:solidFill>
            </a:endParaRPr>
          </a:p>
        </p:txBody>
      </p:sp>
      <p:sp>
        <p:nvSpPr>
          <p:cNvPr id="6" name="Content Placeholder 3">
            <a:extLst>
              <a:ext uri="{FF2B5EF4-FFF2-40B4-BE49-F238E27FC236}">
                <a16:creationId xmlns:a16="http://schemas.microsoft.com/office/drawing/2014/main" id="{82E4F938-AA6F-EB46-8298-388E4DDFCE6D}"/>
              </a:ext>
            </a:extLst>
          </p:cNvPr>
          <p:cNvSpPr>
            <a:spLocks noGrp="1"/>
          </p:cNvSpPr>
          <p:nvPr>
            <p:ph sz="half" idx="2"/>
          </p:nvPr>
        </p:nvSpPr>
        <p:spPr>
          <a:xfrm>
            <a:off x="779780" y="500228"/>
            <a:ext cx="10632440" cy="1137920"/>
          </a:xfrm>
          <a:noFill/>
        </p:spPr>
        <p:txBody>
          <a:bodyPr lIns="457200" anchor="ctr" anchorCtr="0">
            <a:normAutofit/>
          </a:bodyPr>
          <a:lstStyle>
            <a:lvl1pPr marL="0" indent="0" algn="ctr">
              <a:buNone/>
              <a:defRPr sz="2800" b="1">
                <a:solidFill>
                  <a:srgbClr val="121E86"/>
                </a:solidFill>
              </a:defRPr>
            </a:lvl1pPr>
          </a:lstStyle>
          <a:p>
            <a:pPr lvl="0"/>
            <a:r>
              <a:rPr lang="en-US" dirty="0"/>
              <a:t>Click to edit Master text styles</a:t>
            </a:r>
          </a:p>
        </p:txBody>
      </p:sp>
      <p:sp>
        <p:nvSpPr>
          <p:cNvPr id="7" name="Content Placeholder 3">
            <a:extLst>
              <a:ext uri="{FF2B5EF4-FFF2-40B4-BE49-F238E27FC236}">
                <a16:creationId xmlns:a16="http://schemas.microsoft.com/office/drawing/2014/main" id="{CB9EE321-FC0D-4E47-84F4-52D0F6D9AD91}"/>
              </a:ext>
            </a:extLst>
          </p:cNvPr>
          <p:cNvSpPr>
            <a:spLocks noGrp="1"/>
          </p:cNvSpPr>
          <p:nvPr>
            <p:ph sz="half" idx="13"/>
          </p:nvPr>
        </p:nvSpPr>
        <p:spPr>
          <a:xfrm>
            <a:off x="340360" y="3200400"/>
            <a:ext cx="3677920" cy="2834640"/>
          </a:xfrm>
          <a:noFill/>
        </p:spPr>
        <p:txBody>
          <a:bodyPr lIns="457200" anchor="ctr" anchorCtr="0">
            <a:normAutofit/>
          </a:bodyPr>
          <a:lstStyle>
            <a:lvl1pPr marL="0" indent="0" algn="ctr">
              <a:buNone/>
              <a:defRPr sz="2400">
                <a:solidFill>
                  <a:srgbClr val="121E86"/>
                </a:solidFill>
              </a:defRPr>
            </a:lvl1pPr>
          </a:lstStyle>
          <a:p>
            <a:pPr lvl="0"/>
            <a:r>
              <a:rPr lang="en-US" dirty="0"/>
              <a:t>Click to edit Master text styles</a:t>
            </a:r>
          </a:p>
        </p:txBody>
      </p:sp>
      <p:sp>
        <p:nvSpPr>
          <p:cNvPr id="14" name="Content Placeholder 3">
            <a:extLst>
              <a:ext uri="{FF2B5EF4-FFF2-40B4-BE49-F238E27FC236}">
                <a16:creationId xmlns:a16="http://schemas.microsoft.com/office/drawing/2014/main" id="{448B0749-514A-F041-8912-AEE011B11EBB}"/>
              </a:ext>
            </a:extLst>
          </p:cNvPr>
          <p:cNvSpPr>
            <a:spLocks noGrp="1"/>
          </p:cNvSpPr>
          <p:nvPr>
            <p:ph sz="half" idx="14"/>
          </p:nvPr>
        </p:nvSpPr>
        <p:spPr>
          <a:xfrm>
            <a:off x="4257040" y="3200400"/>
            <a:ext cx="3677920" cy="2834640"/>
          </a:xfrm>
          <a:noFill/>
        </p:spPr>
        <p:txBody>
          <a:bodyPr lIns="457200" anchor="ctr" anchorCtr="0">
            <a:normAutofit/>
          </a:bodyPr>
          <a:lstStyle>
            <a:lvl1pPr marL="0" indent="0" algn="ctr">
              <a:buNone/>
              <a:defRPr sz="2400">
                <a:solidFill>
                  <a:srgbClr val="121E86"/>
                </a:solidFill>
              </a:defRPr>
            </a:lvl1pPr>
          </a:lstStyle>
          <a:p>
            <a:pPr lvl="0"/>
            <a:r>
              <a:rPr lang="en-US" dirty="0"/>
              <a:t>Click to edit Master text styles</a:t>
            </a:r>
          </a:p>
        </p:txBody>
      </p:sp>
      <p:sp>
        <p:nvSpPr>
          <p:cNvPr id="15" name="Content Placeholder 3">
            <a:extLst>
              <a:ext uri="{FF2B5EF4-FFF2-40B4-BE49-F238E27FC236}">
                <a16:creationId xmlns:a16="http://schemas.microsoft.com/office/drawing/2014/main" id="{6DC8EB67-0806-DA41-91D0-A2F25AC4C5B1}"/>
              </a:ext>
            </a:extLst>
          </p:cNvPr>
          <p:cNvSpPr>
            <a:spLocks noGrp="1"/>
          </p:cNvSpPr>
          <p:nvPr>
            <p:ph sz="half" idx="15"/>
          </p:nvPr>
        </p:nvSpPr>
        <p:spPr>
          <a:xfrm>
            <a:off x="8173720" y="3200400"/>
            <a:ext cx="3677920" cy="2834640"/>
          </a:xfrm>
          <a:noFill/>
        </p:spPr>
        <p:txBody>
          <a:bodyPr lIns="457200" anchor="ctr" anchorCtr="0">
            <a:normAutofit/>
          </a:bodyPr>
          <a:lstStyle>
            <a:lvl1pPr marL="0" indent="0" algn="ctr">
              <a:buNone/>
              <a:defRPr sz="2400">
                <a:solidFill>
                  <a:srgbClr val="121E86"/>
                </a:solidFill>
              </a:defRPr>
            </a:lvl1pPr>
          </a:lstStyle>
          <a:p>
            <a:pPr lvl="0"/>
            <a:r>
              <a:rPr lang="en-US" dirty="0"/>
              <a:t>Click to edit Master text styles</a:t>
            </a:r>
          </a:p>
        </p:txBody>
      </p:sp>
      <p:sp>
        <p:nvSpPr>
          <p:cNvPr id="23" name="Content Placeholder 3">
            <a:extLst>
              <a:ext uri="{FF2B5EF4-FFF2-40B4-BE49-F238E27FC236}">
                <a16:creationId xmlns:a16="http://schemas.microsoft.com/office/drawing/2014/main" id="{DE0BFBB2-613E-D744-8E96-80C8476B0B95}"/>
              </a:ext>
            </a:extLst>
          </p:cNvPr>
          <p:cNvSpPr>
            <a:spLocks noGrp="1"/>
          </p:cNvSpPr>
          <p:nvPr>
            <p:ph sz="half" idx="16"/>
          </p:nvPr>
        </p:nvSpPr>
        <p:spPr>
          <a:xfrm>
            <a:off x="779780" y="1640536"/>
            <a:ext cx="10632440" cy="995680"/>
          </a:xfrm>
          <a:noFill/>
        </p:spPr>
        <p:txBody>
          <a:bodyPr lIns="457200" anchor="ctr" anchorCtr="0">
            <a:normAutofit/>
          </a:bodyPr>
          <a:lstStyle>
            <a:lvl1pPr marL="0" indent="0" algn="ctr">
              <a:buNone/>
              <a:defRPr sz="2000">
                <a:solidFill>
                  <a:srgbClr val="121E86"/>
                </a:solidFill>
              </a:defRPr>
            </a:lvl1pPr>
          </a:lstStyle>
          <a:p>
            <a:pPr lvl="0"/>
            <a:r>
              <a:rPr lang="en-US" dirty="0"/>
              <a:t>Click to edit Master text styles</a:t>
            </a:r>
          </a:p>
        </p:txBody>
      </p:sp>
      <p:pic>
        <p:nvPicPr>
          <p:cNvPr id="9" name="Picture 8" descr="Logo&#10;&#10;Description automatically generated">
            <a:extLst>
              <a:ext uri="{FF2B5EF4-FFF2-40B4-BE49-F238E27FC236}">
                <a16:creationId xmlns:a16="http://schemas.microsoft.com/office/drawing/2014/main" id="{ED8B7DFD-6A70-204F-99D4-AEFAED11FC79}"/>
              </a:ext>
            </a:extLst>
          </p:cNvPr>
          <p:cNvPicPr>
            <a:picLocks noChangeAspect="1"/>
          </p:cNvPicPr>
          <p:nvPr userDrawn="1"/>
        </p:nvPicPr>
        <p:blipFill>
          <a:blip r:embed="rId2"/>
          <a:stretch>
            <a:fillRect/>
          </a:stretch>
        </p:blipFill>
        <p:spPr>
          <a:xfrm>
            <a:off x="10835710" y="6339421"/>
            <a:ext cx="1356290" cy="566323"/>
          </a:xfrm>
          <a:prstGeom prst="rect">
            <a:avLst/>
          </a:prstGeom>
        </p:spPr>
      </p:pic>
    </p:spTree>
    <p:extLst>
      <p:ext uri="{BB962C8B-B14F-4D97-AF65-F5344CB8AC3E}">
        <p14:creationId xmlns:p14="http://schemas.microsoft.com/office/powerpoint/2010/main" val="2900018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82E4F938-AA6F-EB46-8298-388E4DDFCE6D}"/>
              </a:ext>
            </a:extLst>
          </p:cNvPr>
          <p:cNvSpPr>
            <a:spLocks noGrp="1"/>
          </p:cNvSpPr>
          <p:nvPr>
            <p:ph sz="half" idx="2"/>
          </p:nvPr>
        </p:nvSpPr>
        <p:spPr>
          <a:xfrm>
            <a:off x="0" y="0"/>
            <a:ext cx="12192000" cy="1595120"/>
          </a:xfrm>
          <a:solidFill>
            <a:srgbClr val="F4F5FB"/>
          </a:solidFill>
        </p:spPr>
        <p:txBody>
          <a:bodyPr lIns="457200" anchor="ctr" anchorCtr="0">
            <a:normAutofit/>
          </a:bodyPr>
          <a:lstStyle>
            <a:lvl1pPr marL="0" indent="0" algn="ctr">
              <a:buNone/>
              <a:defRPr sz="2800" b="1">
                <a:solidFill>
                  <a:srgbClr val="121E86"/>
                </a:solidFill>
              </a:defRPr>
            </a:lvl1pPr>
          </a:lstStyle>
          <a:p>
            <a:pPr lvl="0"/>
            <a:r>
              <a:rPr lang="en-US" dirty="0"/>
              <a:t>Click to edit Master text styles</a:t>
            </a:r>
          </a:p>
        </p:txBody>
      </p:sp>
      <p:sp>
        <p:nvSpPr>
          <p:cNvPr id="7" name="Content Placeholder 3">
            <a:extLst>
              <a:ext uri="{FF2B5EF4-FFF2-40B4-BE49-F238E27FC236}">
                <a16:creationId xmlns:a16="http://schemas.microsoft.com/office/drawing/2014/main" id="{CB9EE321-FC0D-4E47-84F4-52D0F6D9AD91}"/>
              </a:ext>
            </a:extLst>
          </p:cNvPr>
          <p:cNvSpPr>
            <a:spLocks noGrp="1"/>
          </p:cNvSpPr>
          <p:nvPr>
            <p:ph sz="half" idx="13"/>
          </p:nvPr>
        </p:nvSpPr>
        <p:spPr>
          <a:xfrm>
            <a:off x="340360" y="1818640"/>
            <a:ext cx="3677920" cy="1950720"/>
          </a:xfrm>
          <a:noFill/>
        </p:spPr>
        <p:txBody>
          <a:bodyPr lIns="457200" anchor="ctr" anchorCtr="0">
            <a:normAutofit/>
          </a:bodyPr>
          <a:lstStyle>
            <a:lvl1pPr marL="0" indent="0" algn="ctr">
              <a:buNone/>
              <a:defRPr sz="2400">
                <a:solidFill>
                  <a:srgbClr val="121E86"/>
                </a:solidFill>
              </a:defRPr>
            </a:lvl1pPr>
          </a:lstStyle>
          <a:p>
            <a:pPr lvl="0"/>
            <a:r>
              <a:rPr lang="en-US" dirty="0"/>
              <a:t>Click to edit Master text styles</a:t>
            </a:r>
          </a:p>
        </p:txBody>
      </p:sp>
      <p:sp>
        <p:nvSpPr>
          <p:cNvPr id="14" name="Content Placeholder 3">
            <a:extLst>
              <a:ext uri="{FF2B5EF4-FFF2-40B4-BE49-F238E27FC236}">
                <a16:creationId xmlns:a16="http://schemas.microsoft.com/office/drawing/2014/main" id="{448B0749-514A-F041-8912-AEE011B11EBB}"/>
              </a:ext>
            </a:extLst>
          </p:cNvPr>
          <p:cNvSpPr>
            <a:spLocks noGrp="1"/>
          </p:cNvSpPr>
          <p:nvPr>
            <p:ph sz="half" idx="14"/>
          </p:nvPr>
        </p:nvSpPr>
        <p:spPr>
          <a:xfrm>
            <a:off x="4257040" y="1818640"/>
            <a:ext cx="3677920" cy="1950720"/>
          </a:xfrm>
          <a:noFill/>
        </p:spPr>
        <p:txBody>
          <a:bodyPr lIns="457200" anchor="ctr" anchorCtr="0">
            <a:normAutofit/>
          </a:bodyPr>
          <a:lstStyle>
            <a:lvl1pPr marL="0" indent="0" algn="ctr">
              <a:buNone/>
              <a:defRPr sz="2400">
                <a:solidFill>
                  <a:srgbClr val="121E86"/>
                </a:solidFill>
              </a:defRPr>
            </a:lvl1pPr>
          </a:lstStyle>
          <a:p>
            <a:pPr lvl="0"/>
            <a:r>
              <a:rPr lang="en-US" dirty="0"/>
              <a:t>Click to edit Master text styles</a:t>
            </a:r>
          </a:p>
        </p:txBody>
      </p:sp>
      <p:sp>
        <p:nvSpPr>
          <p:cNvPr id="15" name="Content Placeholder 3">
            <a:extLst>
              <a:ext uri="{FF2B5EF4-FFF2-40B4-BE49-F238E27FC236}">
                <a16:creationId xmlns:a16="http://schemas.microsoft.com/office/drawing/2014/main" id="{6DC8EB67-0806-DA41-91D0-A2F25AC4C5B1}"/>
              </a:ext>
            </a:extLst>
          </p:cNvPr>
          <p:cNvSpPr>
            <a:spLocks noGrp="1"/>
          </p:cNvSpPr>
          <p:nvPr>
            <p:ph sz="half" idx="15"/>
          </p:nvPr>
        </p:nvSpPr>
        <p:spPr>
          <a:xfrm>
            <a:off x="8173720" y="1818640"/>
            <a:ext cx="3677920" cy="1950720"/>
          </a:xfrm>
          <a:noFill/>
        </p:spPr>
        <p:txBody>
          <a:bodyPr lIns="457200" anchor="ctr" anchorCtr="0">
            <a:normAutofit/>
          </a:bodyPr>
          <a:lstStyle>
            <a:lvl1pPr marL="0" indent="0" algn="ctr">
              <a:buNone/>
              <a:defRPr sz="2400">
                <a:solidFill>
                  <a:srgbClr val="121E86"/>
                </a:solidFill>
              </a:defRPr>
            </a:lvl1pPr>
          </a:lstStyle>
          <a:p>
            <a:pPr lvl="0"/>
            <a:r>
              <a:rPr lang="en-US" dirty="0"/>
              <a:t>Click to edit Master text styles</a:t>
            </a:r>
          </a:p>
        </p:txBody>
      </p:sp>
      <p:sp>
        <p:nvSpPr>
          <p:cNvPr id="8" name="Content Placeholder 3">
            <a:extLst>
              <a:ext uri="{FF2B5EF4-FFF2-40B4-BE49-F238E27FC236}">
                <a16:creationId xmlns:a16="http://schemas.microsoft.com/office/drawing/2014/main" id="{73E9EC12-33B5-5E42-8138-E983B3B51FAF}"/>
              </a:ext>
            </a:extLst>
          </p:cNvPr>
          <p:cNvSpPr>
            <a:spLocks noGrp="1"/>
          </p:cNvSpPr>
          <p:nvPr>
            <p:ph sz="half" idx="16"/>
          </p:nvPr>
        </p:nvSpPr>
        <p:spPr>
          <a:xfrm>
            <a:off x="340360" y="4013200"/>
            <a:ext cx="3677920" cy="1950720"/>
          </a:xfrm>
          <a:noFill/>
        </p:spPr>
        <p:txBody>
          <a:bodyPr lIns="457200" anchor="ctr" anchorCtr="0">
            <a:normAutofit/>
          </a:bodyPr>
          <a:lstStyle>
            <a:lvl1pPr marL="0" indent="0" algn="ctr">
              <a:buNone/>
              <a:defRPr sz="2400">
                <a:solidFill>
                  <a:srgbClr val="121E86"/>
                </a:solidFill>
              </a:defRPr>
            </a:lvl1pPr>
          </a:lstStyle>
          <a:p>
            <a:pPr lvl="0"/>
            <a:r>
              <a:rPr lang="en-US" dirty="0"/>
              <a:t>Click to edit Master text styles</a:t>
            </a:r>
          </a:p>
        </p:txBody>
      </p:sp>
      <p:sp>
        <p:nvSpPr>
          <p:cNvPr id="9" name="Content Placeholder 3">
            <a:extLst>
              <a:ext uri="{FF2B5EF4-FFF2-40B4-BE49-F238E27FC236}">
                <a16:creationId xmlns:a16="http://schemas.microsoft.com/office/drawing/2014/main" id="{5D70D6C3-F2A2-4F4F-8905-80F6944BE244}"/>
              </a:ext>
            </a:extLst>
          </p:cNvPr>
          <p:cNvSpPr>
            <a:spLocks noGrp="1"/>
          </p:cNvSpPr>
          <p:nvPr>
            <p:ph sz="half" idx="17"/>
          </p:nvPr>
        </p:nvSpPr>
        <p:spPr>
          <a:xfrm>
            <a:off x="4257040" y="4013200"/>
            <a:ext cx="3677920" cy="1950720"/>
          </a:xfrm>
          <a:noFill/>
        </p:spPr>
        <p:txBody>
          <a:bodyPr lIns="457200" anchor="ctr" anchorCtr="0">
            <a:normAutofit/>
          </a:bodyPr>
          <a:lstStyle>
            <a:lvl1pPr marL="0" indent="0" algn="ctr">
              <a:buNone/>
              <a:defRPr sz="2400">
                <a:solidFill>
                  <a:srgbClr val="121E86"/>
                </a:solidFill>
              </a:defRPr>
            </a:lvl1pPr>
          </a:lstStyle>
          <a:p>
            <a:pPr lvl="0"/>
            <a:r>
              <a:rPr lang="en-US" dirty="0"/>
              <a:t>Click to edit Master text styles</a:t>
            </a:r>
          </a:p>
        </p:txBody>
      </p:sp>
      <p:sp>
        <p:nvSpPr>
          <p:cNvPr id="10" name="Content Placeholder 3">
            <a:extLst>
              <a:ext uri="{FF2B5EF4-FFF2-40B4-BE49-F238E27FC236}">
                <a16:creationId xmlns:a16="http://schemas.microsoft.com/office/drawing/2014/main" id="{CDDEB21C-891C-C74E-AC95-73E88B0E0795}"/>
              </a:ext>
            </a:extLst>
          </p:cNvPr>
          <p:cNvSpPr>
            <a:spLocks noGrp="1"/>
          </p:cNvSpPr>
          <p:nvPr>
            <p:ph sz="half" idx="18"/>
          </p:nvPr>
        </p:nvSpPr>
        <p:spPr>
          <a:xfrm>
            <a:off x="8173720" y="4013200"/>
            <a:ext cx="3677920" cy="1950720"/>
          </a:xfrm>
          <a:noFill/>
        </p:spPr>
        <p:txBody>
          <a:bodyPr lIns="457200" anchor="ctr" anchorCtr="0">
            <a:normAutofit/>
          </a:bodyPr>
          <a:lstStyle>
            <a:lvl1pPr marL="0" indent="0" algn="ctr">
              <a:buNone/>
              <a:defRPr sz="2400">
                <a:solidFill>
                  <a:srgbClr val="121E86"/>
                </a:solidFill>
              </a:defRPr>
            </a:lvl1pPr>
          </a:lstStyle>
          <a:p>
            <a:pPr lvl="0"/>
            <a:r>
              <a:rPr lang="en-US" dirty="0"/>
              <a:t>Click to edit Master text styles</a:t>
            </a:r>
          </a:p>
        </p:txBody>
      </p:sp>
      <p:pic>
        <p:nvPicPr>
          <p:cNvPr id="11" name="Picture 10" descr="Logo&#10;&#10;Description automatically generated">
            <a:extLst>
              <a:ext uri="{FF2B5EF4-FFF2-40B4-BE49-F238E27FC236}">
                <a16:creationId xmlns:a16="http://schemas.microsoft.com/office/drawing/2014/main" id="{C4B16F06-B70C-7246-92D5-22A7FD4A90CB}"/>
              </a:ext>
            </a:extLst>
          </p:cNvPr>
          <p:cNvPicPr>
            <a:picLocks noChangeAspect="1"/>
          </p:cNvPicPr>
          <p:nvPr userDrawn="1"/>
        </p:nvPicPr>
        <p:blipFill>
          <a:blip r:embed="rId2"/>
          <a:stretch>
            <a:fillRect/>
          </a:stretch>
        </p:blipFill>
        <p:spPr>
          <a:xfrm>
            <a:off x="10835710" y="6339421"/>
            <a:ext cx="1356290" cy="566323"/>
          </a:xfrm>
          <a:prstGeom prst="rect">
            <a:avLst/>
          </a:prstGeom>
        </p:spPr>
      </p:pic>
    </p:spTree>
    <p:extLst>
      <p:ext uri="{BB962C8B-B14F-4D97-AF65-F5344CB8AC3E}">
        <p14:creationId xmlns:p14="http://schemas.microsoft.com/office/powerpoint/2010/main" val="2839037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F35A7A-FA9E-204C-A55E-E6FBACDAA507}"/>
              </a:ext>
            </a:extLst>
          </p:cNvPr>
          <p:cNvSpPr/>
          <p:nvPr userDrawn="1"/>
        </p:nvSpPr>
        <p:spPr>
          <a:xfrm>
            <a:off x="0" y="0"/>
            <a:ext cx="6096000" cy="6858000"/>
          </a:xfrm>
          <a:prstGeom prst="rect">
            <a:avLst/>
          </a:prstGeom>
          <a:solidFill>
            <a:srgbClr val="0F0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21E86"/>
              </a:solidFill>
            </a:endParaRPr>
          </a:p>
        </p:txBody>
      </p:sp>
      <p:sp>
        <p:nvSpPr>
          <p:cNvPr id="14" name="Rectangle 13">
            <a:extLst>
              <a:ext uri="{FF2B5EF4-FFF2-40B4-BE49-F238E27FC236}">
                <a16:creationId xmlns:a16="http://schemas.microsoft.com/office/drawing/2014/main" id="{A5DD5D6B-B927-7D4A-BD24-294A5B94F9C1}"/>
              </a:ext>
            </a:extLst>
          </p:cNvPr>
          <p:cNvSpPr/>
          <p:nvPr userDrawn="1"/>
        </p:nvSpPr>
        <p:spPr>
          <a:xfrm>
            <a:off x="6096000" y="0"/>
            <a:ext cx="6096000" cy="6858000"/>
          </a:xfrm>
          <a:prstGeom prst="rect">
            <a:avLst/>
          </a:prstGeom>
          <a:solidFill>
            <a:srgbClr val="E5E8F3"/>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21E86"/>
              </a:solidFill>
              <a:effectLst/>
              <a:uLnTx/>
              <a:uFillTx/>
              <a:latin typeface="Arial"/>
              <a:ea typeface="+mn-ea"/>
              <a:cs typeface="+mn-cs"/>
            </a:endParaRPr>
          </a:p>
        </p:txBody>
      </p:sp>
      <p:sp>
        <p:nvSpPr>
          <p:cNvPr id="32" name="Content Placeholder 3">
            <a:extLst>
              <a:ext uri="{FF2B5EF4-FFF2-40B4-BE49-F238E27FC236}">
                <a16:creationId xmlns:a16="http://schemas.microsoft.com/office/drawing/2014/main" id="{ECBC1058-89CC-ED4C-8542-5975B1D02FC9}"/>
              </a:ext>
            </a:extLst>
          </p:cNvPr>
          <p:cNvSpPr>
            <a:spLocks noGrp="1"/>
          </p:cNvSpPr>
          <p:nvPr>
            <p:ph sz="half" idx="2"/>
          </p:nvPr>
        </p:nvSpPr>
        <p:spPr>
          <a:xfrm>
            <a:off x="562134" y="1951831"/>
            <a:ext cx="5066506" cy="4205129"/>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Content Placeholder 3">
            <a:extLst>
              <a:ext uri="{FF2B5EF4-FFF2-40B4-BE49-F238E27FC236}">
                <a16:creationId xmlns:a16="http://schemas.microsoft.com/office/drawing/2014/main" id="{C86DDF52-5EC5-4943-9754-8881F196CC8F}"/>
              </a:ext>
            </a:extLst>
          </p:cNvPr>
          <p:cNvSpPr>
            <a:spLocks noGrp="1"/>
          </p:cNvSpPr>
          <p:nvPr>
            <p:ph sz="half" idx="10"/>
          </p:nvPr>
        </p:nvSpPr>
        <p:spPr>
          <a:xfrm>
            <a:off x="562134" y="401955"/>
            <a:ext cx="5066506" cy="1122046"/>
          </a:xfrm>
        </p:spPr>
        <p:txBody>
          <a:bodyPr/>
          <a:lstStyle>
            <a:lvl1pPr marL="0" indent="0">
              <a:buNone/>
              <a:defRPr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34" name="Content Placeholder 3">
            <a:extLst>
              <a:ext uri="{FF2B5EF4-FFF2-40B4-BE49-F238E27FC236}">
                <a16:creationId xmlns:a16="http://schemas.microsoft.com/office/drawing/2014/main" id="{455E87B0-66D8-5446-AFD7-122C75664740}"/>
              </a:ext>
            </a:extLst>
          </p:cNvPr>
          <p:cNvSpPr>
            <a:spLocks noGrp="1"/>
          </p:cNvSpPr>
          <p:nvPr>
            <p:ph sz="half" idx="11"/>
          </p:nvPr>
        </p:nvSpPr>
        <p:spPr>
          <a:xfrm>
            <a:off x="6597174" y="1951831"/>
            <a:ext cx="5066506" cy="4205129"/>
          </a:xfrm>
        </p:spPr>
        <p:txBody>
          <a:bodyPr/>
          <a:lstStyle>
            <a:lvl1pPr>
              <a:defRPr b="1">
                <a:solidFill>
                  <a:srgbClr val="121E86"/>
                </a:solidFill>
              </a:defRPr>
            </a:lvl1pPr>
            <a:lvl2pPr>
              <a:defRPr>
                <a:solidFill>
                  <a:srgbClr val="121E86"/>
                </a:solidFill>
              </a:defRPr>
            </a:lvl2pPr>
            <a:lvl3pPr>
              <a:defRPr>
                <a:solidFill>
                  <a:srgbClr val="121E86"/>
                </a:solidFill>
              </a:defRPr>
            </a:lvl3pPr>
            <a:lvl4pPr>
              <a:defRPr>
                <a:solidFill>
                  <a:srgbClr val="121E86"/>
                </a:solidFill>
              </a:defRPr>
            </a:lvl4pPr>
            <a:lvl5pPr>
              <a:defRPr>
                <a:solidFill>
                  <a:srgbClr val="121E8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3">
            <a:extLst>
              <a:ext uri="{FF2B5EF4-FFF2-40B4-BE49-F238E27FC236}">
                <a16:creationId xmlns:a16="http://schemas.microsoft.com/office/drawing/2014/main" id="{4091FAB7-D0DC-1C44-B737-485627C46011}"/>
              </a:ext>
            </a:extLst>
          </p:cNvPr>
          <p:cNvSpPr>
            <a:spLocks noGrp="1"/>
          </p:cNvSpPr>
          <p:nvPr>
            <p:ph sz="half" idx="12"/>
          </p:nvPr>
        </p:nvSpPr>
        <p:spPr>
          <a:xfrm>
            <a:off x="6597174" y="401955"/>
            <a:ext cx="5066506" cy="1122046"/>
          </a:xfrm>
        </p:spPr>
        <p:txBody>
          <a:bodyPr/>
          <a:lstStyle>
            <a:lvl1pPr marL="0" indent="0">
              <a:buNone/>
              <a:defRPr b="1">
                <a:solidFill>
                  <a:srgbClr val="121E86"/>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pic>
        <p:nvPicPr>
          <p:cNvPr id="11" name="Picture 10" descr="Logo&#10;&#10;Description automatically generated">
            <a:extLst>
              <a:ext uri="{FF2B5EF4-FFF2-40B4-BE49-F238E27FC236}">
                <a16:creationId xmlns:a16="http://schemas.microsoft.com/office/drawing/2014/main" id="{A8079F7D-2612-1E4F-BC75-B37C5F04DBBA}"/>
              </a:ext>
            </a:extLst>
          </p:cNvPr>
          <p:cNvPicPr>
            <a:picLocks noChangeAspect="1"/>
          </p:cNvPicPr>
          <p:nvPr userDrawn="1"/>
        </p:nvPicPr>
        <p:blipFill>
          <a:blip r:embed="rId2"/>
          <a:stretch>
            <a:fillRect/>
          </a:stretch>
        </p:blipFill>
        <p:spPr>
          <a:xfrm>
            <a:off x="10835710" y="6339421"/>
            <a:ext cx="1356290" cy="566323"/>
          </a:xfrm>
          <a:prstGeom prst="rect">
            <a:avLst/>
          </a:prstGeom>
        </p:spPr>
      </p:pic>
    </p:spTree>
    <p:extLst>
      <p:ext uri="{BB962C8B-B14F-4D97-AF65-F5344CB8AC3E}">
        <p14:creationId xmlns:p14="http://schemas.microsoft.com/office/powerpoint/2010/main" val="3354696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79E2CC6-0888-A846-840A-73DE28279CBC}"/>
              </a:ext>
            </a:extLst>
          </p:cNvPr>
          <p:cNvSpPr>
            <a:spLocks noGrp="1"/>
          </p:cNvSpPr>
          <p:nvPr>
            <p:ph sz="half" idx="2"/>
          </p:nvPr>
        </p:nvSpPr>
        <p:spPr>
          <a:xfrm>
            <a:off x="562134" y="1676400"/>
            <a:ext cx="10786586" cy="4513263"/>
          </a:xfrm>
        </p:spPr>
        <p:txBody>
          <a:bodyPr/>
          <a:lstStyle>
            <a:lvl1pPr>
              <a:defRPr b="1">
                <a:solidFill>
                  <a:srgbClr val="121E86"/>
                </a:solidFill>
              </a:defRPr>
            </a:lvl1pPr>
            <a:lvl2pPr>
              <a:defRPr>
                <a:solidFill>
                  <a:srgbClr val="121E86"/>
                </a:solidFill>
              </a:defRPr>
            </a:lvl2pPr>
            <a:lvl3pPr>
              <a:defRPr>
                <a:solidFill>
                  <a:srgbClr val="121E86"/>
                </a:solidFill>
              </a:defRPr>
            </a:lvl3pPr>
            <a:lvl4pPr>
              <a:defRPr>
                <a:solidFill>
                  <a:srgbClr val="121E86"/>
                </a:solidFill>
              </a:defRPr>
            </a:lvl4pPr>
            <a:lvl5pPr>
              <a:defRPr>
                <a:solidFill>
                  <a:srgbClr val="121E8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7B2A34DD-31A2-C740-BB0C-D8E3C9325162}"/>
              </a:ext>
            </a:extLst>
          </p:cNvPr>
          <p:cNvSpPr>
            <a:spLocks noGrp="1"/>
          </p:cNvSpPr>
          <p:nvPr>
            <p:ph type="title"/>
          </p:nvPr>
        </p:nvSpPr>
        <p:spPr>
          <a:xfrm>
            <a:off x="0" y="0"/>
            <a:ext cx="12192000" cy="1300480"/>
          </a:xfrm>
          <a:solidFill>
            <a:srgbClr val="121E86"/>
          </a:solidFill>
        </p:spPr>
        <p:txBody>
          <a:bodyPr lIns="548640" bIns="274320" anchor="b">
            <a:normAutofit/>
          </a:bodyPr>
          <a:lstStyle>
            <a:lvl1pPr>
              <a:defRPr sz="2600" b="1">
                <a:solidFill>
                  <a:schemeClr val="bg1"/>
                </a:solidFill>
              </a:defRPr>
            </a:lvl1pPr>
          </a:lstStyle>
          <a:p>
            <a:r>
              <a:rPr lang="en-US" dirty="0"/>
              <a:t>Click to edit Master title style</a:t>
            </a:r>
          </a:p>
        </p:txBody>
      </p:sp>
      <p:pic>
        <p:nvPicPr>
          <p:cNvPr id="5" name="Picture 4" descr="Logo&#10;&#10;Description automatically generated">
            <a:extLst>
              <a:ext uri="{FF2B5EF4-FFF2-40B4-BE49-F238E27FC236}">
                <a16:creationId xmlns:a16="http://schemas.microsoft.com/office/drawing/2014/main" id="{1C52DB0D-93BA-D04B-9051-7CDF2729A35B}"/>
              </a:ext>
            </a:extLst>
          </p:cNvPr>
          <p:cNvPicPr>
            <a:picLocks noChangeAspect="1"/>
          </p:cNvPicPr>
          <p:nvPr userDrawn="1"/>
        </p:nvPicPr>
        <p:blipFill>
          <a:blip r:embed="rId2"/>
          <a:stretch>
            <a:fillRect/>
          </a:stretch>
        </p:blipFill>
        <p:spPr>
          <a:xfrm>
            <a:off x="10835710" y="6339421"/>
            <a:ext cx="1356290" cy="566323"/>
          </a:xfrm>
          <a:prstGeom prst="rect">
            <a:avLst/>
          </a:prstGeom>
        </p:spPr>
      </p:pic>
    </p:spTree>
    <p:extLst>
      <p:ext uri="{BB962C8B-B14F-4D97-AF65-F5344CB8AC3E}">
        <p14:creationId xmlns:p14="http://schemas.microsoft.com/office/powerpoint/2010/main" val="1126290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79E2CC6-0888-A846-840A-73DE28279CBC}"/>
              </a:ext>
            </a:extLst>
          </p:cNvPr>
          <p:cNvSpPr>
            <a:spLocks noGrp="1"/>
          </p:cNvSpPr>
          <p:nvPr>
            <p:ph sz="half" idx="2"/>
          </p:nvPr>
        </p:nvSpPr>
        <p:spPr>
          <a:xfrm>
            <a:off x="562134" y="1676400"/>
            <a:ext cx="7684452" cy="4513263"/>
          </a:xfrm>
        </p:spPr>
        <p:txBody>
          <a:bodyPr/>
          <a:lstStyle>
            <a:lvl1pPr>
              <a:defRPr b="1">
                <a:solidFill>
                  <a:srgbClr val="121E86"/>
                </a:solidFill>
              </a:defRPr>
            </a:lvl1pPr>
            <a:lvl2pPr>
              <a:defRPr>
                <a:solidFill>
                  <a:srgbClr val="121E86"/>
                </a:solidFill>
              </a:defRPr>
            </a:lvl2pPr>
            <a:lvl3pPr>
              <a:defRPr>
                <a:solidFill>
                  <a:srgbClr val="121E86"/>
                </a:solidFill>
              </a:defRPr>
            </a:lvl3pPr>
            <a:lvl4pPr>
              <a:defRPr>
                <a:solidFill>
                  <a:srgbClr val="121E86"/>
                </a:solidFill>
              </a:defRPr>
            </a:lvl4pPr>
            <a:lvl5pPr>
              <a:defRPr>
                <a:solidFill>
                  <a:srgbClr val="121E8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7B2A34DD-31A2-C740-BB0C-D8E3C9325162}"/>
              </a:ext>
            </a:extLst>
          </p:cNvPr>
          <p:cNvSpPr>
            <a:spLocks noGrp="1"/>
          </p:cNvSpPr>
          <p:nvPr>
            <p:ph type="title"/>
          </p:nvPr>
        </p:nvSpPr>
        <p:spPr>
          <a:xfrm>
            <a:off x="0" y="0"/>
            <a:ext cx="12192000" cy="1300480"/>
          </a:xfrm>
          <a:solidFill>
            <a:srgbClr val="121E86"/>
          </a:solidFill>
        </p:spPr>
        <p:txBody>
          <a:bodyPr lIns="548640" bIns="274320" anchor="b">
            <a:normAutofit/>
          </a:bodyPr>
          <a:lstStyle>
            <a:lvl1pPr>
              <a:defRPr sz="2600" b="1">
                <a:solidFill>
                  <a:schemeClr val="bg1"/>
                </a:solidFill>
              </a:defRPr>
            </a:lvl1pPr>
          </a:lstStyle>
          <a:p>
            <a:r>
              <a:rPr lang="en-US" dirty="0"/>
              <a:t>Click to edit Master title style</a:t>
            </a:r>
          </a:p>
        </p:txBody>
      </p:sp>
      <p:sp>
        <p:nvSpPr>
          <p:cNvPr id="13" name="Content Placeholder 3">
            <a:extLst>
              <a:ext uri="{FF2B5EF4-FFF2-40B4-BE49-F238E27FC236}">
                <a16:creationId xmlns:a16="http://schemas.microsoft.com/office/drawing/2014/main" id="{3AAE9ACF-697E-5B45-9205-0AE528643BB2}"/>
              </a:ext>
            </a:extLst>
          </p:cNvPr>
          <p:cNvSpPr>
            <a:spLocks noGrp="1"/>
          </p:cNvSpPr>
          <p:nvPr>
            <p:ph sz="half" idx="10"/>
          </p:nvPr>
        </p:nvSpPr>
        <p:spPr>
          <a:xfrm>
            <a:off x="8595360" y="1676400"/>
            <a:ext cx="3034506" cy="4513263"/>
          </a:xfrm>
          <a:solidFill>
            <a:srgbClr val="F97859">
              <a:alpha val="10000"/>
            </a:srgbClr>
          </a:solidFill>
        </p:spPr>
        <p:txBody>
          <a:bodyPr lIns="274320" tIns="182880" rIns="274320">
            <a:normAutofit/>
          </a:bodyPr>
          <a:lstStyle>
            <a:lvl1pPr marL="0" indent="0">
              <a:buNone/>
              <a:defRPr sz="2000" b="1">
                <a:solidFill>
                  <a:srgbClr val="262626"/>
                </a:solidFill>
              </a:defRPr>
            </a:lvl1pPr>
          </a:lstStyle>
          <a:p>
            <a:pPr lvl="0"/>
            <a:r>
              <a:rPr lang="en-US" dirty="0"/>
              <a:t>Click to edit Master text styles</a:t>
            </a:r>
          </a:p>
        </p:txBody>
      </p:sp>
      <p:pic>
        <p:nvPicPr>
          <p:cNvPr id="6" name="Picture 5" descr="Logo&#10;&#10;Description automatically generated">
            <a:extLst>
              <a:ext uri="{FF2B5EF4-FFF2-40B4-BE49-F238E27FC236}">
                <a16:creationId xmlns:a16="http://schemas.microsoft.com/office/drawing/2014/main" id="{1E193BAE-B18E-5540-959F-456A5C44D571}"/>
              </a:ext>
            </a:extLst>
          </p:cNvPr>
          <p:cNvPicPr>
            <a:picLocks noChangeAspect="1"/>
          </p:cNvPicPr>
          <p:nvPr userDrawn="1"/>
        </p:nvPicPr>
        <p:blipFill>
          <a:blip r:embed="rId2"/>
          <a:stretch>
            <a:fillRect/>
          </a:stretch>
        </p:blipFill>
        <p:spPr>
          <a:xfrm>
            <a:off x="10835710" y="6339421"/>
            <a:ext cx="1356290" cy="566323"/>
          </a:xfrm>
          <a:prstGeom prst="rect">
            <a:avLst/>
          </a:prstGeom>
        </p:spPr>
      </p:pic>
    </p:spTree>
    <p:extLst>
      <p:ext uri="{BB962C8B-B14F-4D97-AF65-F5344CB8AC3E}">
        <p14:creationId xmlns:p14="http://schemas.microsoft.com/office/powerpoint/2010/main" val="1974407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C3A94-C54E-F64B-9D20-040440B457E6}"/>
              </a:ext>
            </a:extLst>
          </p:cNvPr>
          <p:cNvSpPr>
            <a:spLocks noGrp="1"/>
          </p:cNvSpPr>
          <p:nvPr>
            <p:ph type="title"/>
          </p:nvPr>
        </p:nvSpPr>
        <p:spPr>
          <a:xfrm>
            <a:off x="0" y="0"/>
            <a:ext cx="12192000" cy="1300480"/>
          </a:xfrm>
          <a:solidFill>
            <a:srgbClr val="121E86"/>
          </a:solidFill>
        </p:spPr>
        <p:txBody>
          <a:bodyPr lIns="548640" bIns="274320" anchor="b">
            <a:normAutofit/>
          </a:bodyPr>
          <a:lstStyle>
            <a:lvl1pPr>
              <a:defRPr sz="2600"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93CFB8A-2226-AC45-9BFE-4308A1DF734B}"/>
              </a:ext>
            </a:extLst>
          </p:cNvPr>
          <p:cNvSpPr>
            <a:spLocks noGrp="1"/>
          </p:cNvSpPr>
          <p:nvPr>
            <p:ph idx="1"/>
          </p:nvPr>
        </p:nvSpPr>
        <p:spPr>
          <a:xfrm>
            <a:off x="5183188" y="1554480"/>
            <a:ext cx="6172200" cy="4685982"/>
          </a:xfrm>
        </p:spPr>
        <p:txBody>
          <a:bodyPr/>
          <a:lstStyle>
            <a:lvl1pPr>
              <a:defRPr sz="3000" b="1">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F19D40B-1E0F-F14A-A2CE-E917BA14016C}"/>
              </a:ext>
            </a:extLst>
          </p:cNvPr>
          <p:cNvSpPr>
            <a:spLocks noGrp="1"/>
          </p:cNvSpPr>
          <p:nvPr>
            <p:ph type="body" sz="half" idx="2"/>
          </p:nvPr>
        </p:nvSpPr>
        <p:spPr>
          <a:xfrm>
            <a:off x="555308" y="1562418"/>
            <a:ext cx="3932237" cy="4685982"/>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3" name="Straight Connector 12">
            <a:extLst>
              <a:ext uri="{FF2B5EF4-FFF2-40B4-BE49-F238E27FC236}">
                <a16:creationId xmlns:a16="http://schemas.microsoft.com/office/drawing/2014/main" id="{DCF623A1-61E4-1641-B420-3E5D0864C559}"/>
              </a:ext>
            </a:extLst>
          </p:cNvPr>
          <p:cNvCxnSpPr>
            <a:cxnSpLocks/>
          </p:cNvCxnSpPr>
          <p:nvPr userDrawn="1"/>
        </p:nvCxnSpPr>
        <p:spPr>
          <a:xfrm>
            <a:off x="4826000" y="1562418"/>
            <a:ext cx="0" cy="468598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Logo&#10;&#10;Description automatically generated">
            <a:extLst>
              <a:ext uri="{FF2B5EF4-FFF2-40B4-BE49-F238E27FC236}">
                <a16:creationId xmlns:a16="http://schemas.microsoft.com/office/drawing/2014/main" id="{6466EC5D-3277-E84F-B6E4-F2A9C7A3022E}"/>
              </a:ext>
            </a:extLst>
          </p:cNvPr>
          <p:cNvPicPr>
            <a:picLocks noChangeAspect="1"/>
          </p:cNvPicPr>
          <p:nvPr userDrawn="1"/>
        </p:nvPicPr>
        <p:blipFill>
          <a:blip r:embed="rId2"/>
          <a:stretch>
            <a:fillRect/>
          </a:stretch>
        </p:blipFill>
        <p:spPr>
          <a:xfrm>
            <a:off x="10835710" y="6339421"/>
            <a:ext cx="1356290" cy="566323"/>
          </a:xfrm>
          <a:prstGeom prst="rect">
            <a:avLst/>
          </a:prstGeom>
        </p:spPr>
      </p:pic>
    </p:spTree>
    <p:extLst>
      <p:ext uri="{BB962C8B-B14F-4D97-AF65-F5344CB8AC3E}">
        <p14:creationId xmlns:p14="http://schemas.microsoft.com/office/powerpoint/2010/main" val="2100976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C3A94-C54E-F64B-9D20-040440B457E6}"/>
              </a:ext>
            </a:extLst>
          </p:cNvPr>
          <p:cNvSpPr>
            <a:spLocks noGrp="1"/>
          </p:cNvSpPr>
          <p:nvPr>
            <p:ph type="title"/>
          </p:nvPr>
        </p:nvSpPr>
        <p:spPr>
          <a:xfrm>
            <a:off x="0" y="0"/>
            <a:ext cx="12192000" cy="1300480"/>
          </a:xfrm>
          <a:solidFill>
            <a:srgbClr val="121E86"/>
          </a:solidFill>
        </p:spPr>
        <p:txBody>
          <a:bodyPr lIns="548640" bIns="274320" anchor="b">
            <a:normAutofit/>
          </a:bodyPr>
          <a:lstStyle>
            <a:lvl1pPr>
              <a:defRPr sz="2600" b="1">
                <a:solidFill>
                  <a:schemeClr val="bg1"/>
                </a:solidFill>
              </a:defRPr>
            </a:lvl1pPr>
          </a:lstStyle>
          <a:p>
            <a:r>
              <a:rPr lang="en-US" dirty="0"/>
              <a:t>Click to edit Master title style</a:t>
            </a:r>
          </a:p>
        </p:txBody>
      </p:sp>
      <p:sp>
        <p:nvSpPr>
          <p:cNvPr id="7" name="Content Placeholder 3">
            <a:extLst>
              <a:ext uri="{FF2B5EF4-FFF2-40B4-BE49-F238E27FC236}">
                <a16:creationId xmlns:a16="http://schemas.microsoft.com/office/drawing/2014/main" id="{4C131C86-0DC0-854C-955C-306D0A47DD26}"/>
              </a:ext>
            </a:extLst>
          </p:cNvPr>
          <p:cNvSpPr>
            <a:spLocks noGrp="1"/>
          </p:cNvSpPr>
          <p:nvPr>
            <p:ph sz="half" idx="10"/>
          </p:nvPr>
        </p:nvSpPr>
        <p:spPr>
          <a:xfrm>
            <a:off x="497840" y="1676400"/>
            <a:ext cx="3034506" cy="4513263"/>
          </a:xfrm>
          <a:solidFill>
            <a:srgbClr val="F97859">
              <a:alpha val="10000"/>
            </a:srgbClr>
          </a:solidFill>
        </p:spPr>
        <p:txBody>
          <a:bodyPr lIns="274320" tIns="182880" rIns="274320" bIns="182880">
            <a:normAutofit/>
          </a:bodyPr>
          <a:lstStyle>
            <a:lvl1pPr marL="0" indent="0">
              <a:lnSpc>
                <a:spcPct val="125000"/>
              </a:lnSpc>
              <a:buNone/>
              <a:defRPr sz="1800" b="1">
                <a:solidFill>
                  <a:srgbClr val="121E86"/>
                </a:solidFill>
              </a:defRPr>
            </a:lvl1pPr>
          </a:lstStyle>
          <a:p>
            <a:pPr lvl="0"/>
            <a:r>
              <a:rPr lang="en-US" dirty="0"/>
              <a:t>Click to edit Master text styles</a:t>
            </a:r>
          </a:p>
        </p:txBody>
      </p:sp>
      <p:sp>
        <p:nvSpPr>
          <p:cNvPr id="9" name="Content Placeholder 3">
            <a:extLst>
              <a:ext uri="{FF2B5EF4-FFF2-40B4-BE49-F238E27FC236}">
                <a16:creationId xmlns:a16="http://schemas.microsoft.com/office/drawing/2014/main" id="{1A2F6A93-0E42-0140-BD00-29FF5E81CD65}"/>
              </a:ext>
            </a:extLst>
          </p:cNvPr>
          <p:cNvSpPr>
            <a:spLocks noGrp="1"/>
          </p:cNvSpPr>
          <p:nvPr>
            <p:ph sz="half" idx="11"/>
          </p:nvPr>
        </p:nvSpPr>
        <p:spPr>
          <a:xfrm>
            <a:off x="3789680" y="1676401"/>
            <a:ext cx="7772400" cy="1635760"/>
          </a:xfrm>
          <a:solidFill>
            <a:srgbClr val="F97859">
              <a:alpha val="10000"/>
            </a:srgbClr>
          </a:solidFill>
        </p:spPr>
        <p:txBody>
          <a:bodyPr lIns="274320" tIns="182880" rIns="274320" bIns="182880" anchor="ctr" anchorCtr="0">
            <a:normAutofit/>
          </a:bodyPr>
          <a:lstStyle>
            <a:lvl1pPr marL="285750" indent="-285750">
              <a:lnSpc>
                <a:spcPct val="125000"/>
              </a:lnSpc>
              <a:buFont typeface="Arial" panose="020B0604020202020204" pitchFamily="34" charset="0"/>
              <a:buChar char="•"/>
              <a:defRPr sz="1800" b="1">
                <a:solidFill>
                  <a:srgbClr val="121E86"/>
                </a:solidFill>
              </a:defRPr>
            </a:lvl1pPr>
          </a:lstStyle>
          <a:p>
            <a:pPr lvl="0"/>
            <a:r>
              <a:rPr lang="en-US" dirty="0"/>
              <a:t>Click to edit Master text styles</a:t>
            </a:r>
          </a:p>
        </p:txBody>
      </p:sp>
      <p:sp>
        <p:nvSpPr>
          <p:cNvPr id="11" name="Content Placeholder 3">
            <a:extLst>
              <a:ext uri="{FF2B5EF4-FFF2-40B4-BE49-F238E27FC236}">
                <a16:creationId xmlns:a16="http://schemas.microsoft.com/office/drawing/2014/main" id="{CE32C955-1CA8-164D-9291-309BF1224BBE}"/>
              </a:ext>
            </a:extLst>
          </p:cNvPr>
          <p:cNvSpPr>
            <a:spLocks noGrp="1"/>
          </p:cNvSpPr>
          <p:nvPr>
            <p:ph sz="half" idx="13"/>
          </p:nvPr>
        </p:nvSpPr>
        <p:spPr>
          <a:xfrm>
            <a:off x="3789680" y="3545840"/>
            <a:ext cx="3718560" cy="2643823"/>
          </a:xfrm>
          <a:solidFill>
            <a:srgbClr val="0F0E74">
              <a:alpha val="10000"/>
            </a:srgbClr>
          </a:solidFill>
        </p:spPr>
        <p:txBody>
          <a:bodyPr lIns="274320" tIns="182880" rIns="274320" bIns="182880">
            <a:normAutofit/>
          </a:bodyPr>
          <a:lstStyle>
            <a:lvl1pPr marL="0" indent="0">
              <a:lnSpc>
                <a:spcPct val="125000"/>
              </a:lnSpc>
              <a:buNone/>
              <a:defRPr sz="1800" b="1">
                <a:solidFill>
                  <a:srgbClr val="121E86"/>
                </a:solidFill>
              </a:defRPr>
            </a:lvl1pPr>
          </a:lstStyle>
          <a:p>
            <a:pPr lvl="0"/>
            <a:r>
              <a:rPr lang="en-US" dirty="0"/>
              <a:t>Click to edit Master text styles</a:t>
            </a:r>
          </a:p>
        </p:txBody>
      </p:sp>
      <p:sp>
        <p:nvSpPr>
          <p:cNvPr id="12" name="Content Placeholder 3">
            <a:extLst>
              <a:ext uri="{FF2B5EF4-FFF2-40B4-BE49-F238E27FC236}">
                <a16:creationId xmlns:a16="http://schemas.microsoft.com/office/drawing/2014/main" id="{8FADCF42-6946-2D49-AA6A-22BE9E0523C0}"/>
              </a:ext>
            </a:extLst>
          </p:cNvPr>
          <p:cNvSpPr>
            <a:spLocks noGrp="1"/>
          </p:cNvSpPr>
          <p:nvPr>
            <p:ph sz="half" idx="14"/>
          </p:nvPr>
        </p:nvSpPr>
        <p:spPr>
          <a:xfrm>
            <a:off x="7782560" y="3545840"/>
            <a:ext cx="3799840" cy="2643823"/>
          </a:xfrm>
          <a:solidFill>
            <a:srgbClr val="0F0E74">
              <a:alpha val="10000"/>
            </a:srgbClr>
          </a:solidFill>
        </p:spPr>
        <p:txBody>
          <a:bodyPr lIns="274320" tIns="182880" rIns="274320" bIns="182880">
            <a:normAutofit/>
          </a:bodyPr>
          <a:lstStyle>
            <a:lvl1pPr marL="285750" indent="-285750">
              <a:lnSpc>
                <a:spcPct val="125000"/>
              </a:lnSpc>
              <a:buFont typeface="Arial" panose="020B0604020202020204" pitchFamily="34" charset="0"/>
              <a:buChar char="•"/>
              <a:defRPr sz="1800" b="1">
                <a:solidFill>
                  <a:srgbClr val="121E86"/>
                </a:solidFill>
              </a:defRPr>
            </a:lvl1pPr>
          </a:lstStyle>
          <a:p>
            <a:pPr lvl="0"/>
            <a:r>
              <a:rPr lang="en-US" dirty="0"/>
              <a:t>Click to edit Master text styles</a:t>
            </a:r>
          </a:p>
        </p:txBody>
      </p:sp>
      <p:pic>
        <p:nvPicPr>
          <p:cNvPr id="10" name="Picture 9" descr="Logo&#10;&#10;Description automatically generated">
            <a:extLst>
              <a:ext uri="{FF2B5EF4-FFF2-40B4-BE49-F238E27FC236}">
                <a16:creationId xmlns:a16="http://schemas.microsoft.com/office/drawing/2014/main" id="{A67C45E8-F572-3644-995C-9CE97A0C0D0B}"/>
              </a:ext>
            </a:extLst>
          </p:cNvPr>
          <p:cNvPicPr>
            <a:picLocks noChangeAspect="1"/>
          </p:cNvPicPr>
          <p:nvPr userDrawn="1"/>
        </p:nvPicPr>
        <p:blipFill>
          <a:blip r:embed="rId2"/>
          <a:stretch>
            <a:fillRect/>
          </a:stretch>
        </p:blipFill>
        <p:spPr>
          <a:xfrm>
            <a:off x="10835710" y="6339421"/>
            <a:ext cx="1356290" cy="566323"/>
          </a:xfrm>
          <a:prstGeom prst="rect">
            <a:avLst/>
          </a:prstGeom>
        </p:spPr>
      </p:pic>
    </p:spTree>
    <p:extLst>
      <p:ext uri="{BB962C8B-B14F-4D97-AF65-F5344CB8AC3E}">
        <p14:creationId xmlns:p14="http://schemas.microsoft.com/office/powerpoint/2010/main" val="4568897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331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 Global Grants">
    <p:bg>
      <p:bgPr>
        <a:solidFill>
          <a:srgbClr val="001689"/>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8844686-B686-6246-BD49-526585152B4A}"/>
              </a:ext>
            </a:extLst>
          </p:cNvPr>
          <p:cNvGrpSpPr/>
          <p:nvPr userDrawn="1"/>
        </p:nvGrpSpPr>
        <p:grpSpPr>
          <a:xfrm>
            <a:off x="0" y="1193291"/>
            <a:ext cx="3093112" cy="338626"/>
            <a:chOff x="1733761" y="1193291"/>
            <a:chExt cx="3093112" cy="338626"/>
          </a:xfrm>
          <a:solidFill>
            <a:schemeClr val="accent4"/>
          </a:solidFill>
        </p:grpSpPr>
        <p:sp>
          <p:nvSpPr>
            <p:cNvPr id="10" name="Rectangle 9">
              <a:extLst>
                <a:ext uri="{FF2B5EF4-FFF2-40B4-BE49-F238E27FC236}">
                  <a16:creationId xmlns:a16="http://schemas.microsoft.com/office/drawing/2014/main" id="{EEE7012F-C05E-D14E-AA64-4FEC7D0BAE57}"/>
                </a:ext>
              </a:extLst>
            </p:cNvPr>
            <p:cNvSpPr/>
            <p:nvPr/>
          </p:nvSpPr>
          <p:spPr>
            <a:xfrm>
              <a:off x="1733761" y="1193292"/>
              <a:ext cx="2921366" cy="338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C3F2F49-1450-FA48-AA4A-7210F71871D1}"/>
                </a:ext>
              </a:extLst>
            </p:cNvPr>
            <p:cNvSpPr/>
            <p:nvPr/>
          </p:nvSpPr>
          <p:spPr>
            <a:xfrm>
              <a:off x="4488248" y="1193291"/>
              <a:ext cx="338625" cy="3386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2" name="Oval 11">
            <a:extLst>
              <a:ext uri="{FF2B5EF4-FFF2-40B4-BE49-F238E27FC236}">
                <a16:creationId xmlns:a16="http://schemas.microsoft.com/office/drawing/2014/main" id="{F29267A9-785E-C34B-8BAF-046366C9CB50}"/>
              </a:ext>
            </a:extLst>
          </p:cNvPr>
          <p:cNvSpPr/>
          <p:nvPr userDrawn="1"/>
        </p:nvSpPr>
        <p:spPr>
          <a:xfrm>
            <a:off x="3207411" y="11932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C734D8D-2C2F-6342-9811-425D44221034}"/>
              </a:ext>
            </a:extLst>
          </p:cNvPr>
          <p:cNvSpPr/>
          <p:nvPr userDrawn="1"/>
        </p:nvSpPr>
        <p:spPr>
          <a:xfrm>
            <a:off x="3673078" y="11932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8480263-6775-5A4E-BC3D-131F21930F4A}"/>
              </a:ext>
            </a:extLst>
          </p:cNvPr>
          <p:cNvSpPr/>
          <p:nvPr userDrawn="1"/>
        </p:nvSpPr>
        <p:spPr>
          <a:xfrm>
            <a:off x="4138744" y="11932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273919A2-0D43-0543-8AFD-5403B59052CF}"/>
              </a:ext>
            </a:extLst>
          </p:cNvPr>
          <p:cNvSpPr txBox="1"/>
          <p:nvPr userDrawn="1"/>
        </p:nvSpPr>
        <p:spPr>
          <a:xfrm>
            <a:off x="869125" y="1192433"/>
            <a:ext cx="2540012" cy="323165"/>
          </a:xfrm>
          <a:prstGeom prst="rect">
            <a:avLst/>
          </a:prstGeom>
          <a:noFill/>
        </p:spPr>
        <p:txBody>
          <a:bodyPr wrap="square" rtlCol="0">
            <a:spAutoFit/>
          </a:bodyPr>
          <a:lstStyle/>
          <a:p>
            <a:r>
              <a:rPr lang="en-US" sz="1500" b="1" dirty="0">
                <a:solidFill>
                  <a:schemeClr val="bg1"/>
                </a:solidFill>
                <a:latin typeface="Arial" panose="020B0604020202020204" pitchFamily="34" charset="0"/>
                <a:cs typeface="Arial" panose="020B0604020202020204" pitchFamily="34" charset="0"/>
              </a:rPr>
              <a:t>Data Impact Program</a:t>
            </a:r>
          </a:p>
        </p:txBody>
      </p:sp>
      <p:sp>
        <p:nvSpPr>
          <p:cNvPr id="19" name="Title 18">
            <a:extLst>
              <a:ext uri="{FF2B5EF4-FFF2-40B4-BE49-F238E27FC236}">
                <a16:creationId xmlns:a16="http://schemas.microsoft.com/office/drawing/2014/main" id="{D0B1DF55-7E6F-2E46-8735-3917D87B58BC}"/>
              </a:ext>
            </a:extLst>
          </p:cNvPr>
          <p:cNvSpPr>
            <a:spLocks noGrp="1"/>
          </p:cNvSpPr>
          <p:nvPr>
            <p:ph type="title"/>
          </p:nvPr>
        </p:nvSpPr>
        <p:spPr>
          <a:xfrm>
            <a:off x="838200" y="1808855"/>
            <a:ext cx="7977554" cy="1837022"/>
          </a:xfrm>
          <a:prstGeom prst="rect">
            <a:avLst/>
          </a:prstGeom>
        </p:spPr>
        <p:txBody>
          <a:bodyPr anchor="t">
            <a:noAutofit/>
          </a:bodyPr>
          <a:lstStyle>
            <a:lvl1pPr>
              <a:defRPr sz="6000" b="1" i="0">
                <a:solidFill>
                  <a:schemeClr val="bg1"/>
                </a:solidFill>
                <a:latin typeface="Arial" panose="020B0604020202020204" pitchFamily="34" charset="0"/>
                <a:cs typeface="Arial" panose="020B0604020202020204" pitchFamily="34" charset="0"/>
              </a:defRPr>
            </a:lvl1pPr>
          </a:lstStyle>
          <a:p>
            <a:r>
              <a:rPr lang="en-US" dirty="0"/>
              <a:t>Click to edit Master title</a:t>
            </a:r>
          </a:p>
        </p:txBody>
      </p:sp>
      <p:sp>
        <p:nvSpPr>
          <p:cNvPr id="34" name="Text Placeholder 33">
            <a:extLst>
              <a:ext uri="{FF2B5EF4-FFF2-40B4-BE49-F238E27FC236}">
                <a16:creationId xmlns:a16="http://schemas.microsoft.com/office/drawing/2014/main" id="{4235DACC-09AD-7E4A-A39A-8C19C6CE4881}"/>
              </a:ext>
            </a:extLst>
          </p:cNvPr>
          <p:cNvSpPr>
            <a:spLocks noGrp="1"/>
          </p:cNvSpPr>
          <p:nvPr>
            <p:ph type="body" sz="quarter" idx="10" hasCustomPrompt="1"/>
          </p:nvPr>
        </p:nvSpPr>
        <p:spPr>
          <a:xfrm>
            <a:off x="838200" y="3871890"/>
            <a:ext cx="7977554" cy="934572"/>
          </a:xfrm>
        </p:spPr>
        <p:txBody>
          <a:bodyPr>
            <a:normAutofit/>
          </a:bodyPr>
          <a:lstStyle>
            <a:lvl1pPr marL="0" indent="0">
              <a:buNone/>
              <a:defRPr sz="2600">
                <a:solidFill>
                  <a:schemeClr val="bg1">
                    <a:lumMod val="95000"/>
                  </a:schemeClr>
                </a:solidFill>
                <a:latin typeface="Arial" panose="020B0604020202020204" pitchFamily="34" charset="0"/>
                <a:cs typeface="Arial" panose="020B0604020202020204" pitchFamily="34" charset="0"/>
              </a:defRPr>
            </a:lvl1pPr>
          </a:lstStyle>
          <a:p>
            <a:pPr lvl="0"/>
            <a:r>
              <a:rPr lang="en-US" dirty="0"/>
              <a:t>Click to insert subtitle</a:t>
            </a:r>
          </a:p>
        </p:txBody>
      </p:sp>
      <p:pic>
        <p:nvPicPr>
          <p:cNvPr id="41" name="Graphic 40">
            <a:extLst>
              <a:ext uri="{FF2B5EF4-FFF2-40B4-BE49-F238E27FC236}">
                <a16:creationId xmlns:a16="http://schemas.microsoft.com/office/drawing/2014/main" id="{904BFF3F-F32C-9B4B-B772-2EBC616616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47035"/>
            <a:ext cx="1303472" cy="406277"/>
          </a:xfrm>
          <a:prstGeom prst="rect">
            <a:avLst/>
          </a:prstGeom>
        </p:spPr>
      </p:pic>
      <p:pic>
        <p:nvPicPr>
          <p:cNvPr id="6" name="Picture 5">
            <a:extLst>
              <a:ext uri="{FF2B5EF4-FFF2-40B4-BE49-F238E27FC236}">
                <a16:creationId xmlns:a16="http://schemas.microsoft.com/office/drawing/2014/main" id="{00498E0A-AB91-AB4A-B307-F59D9D3F369C}"/>
              </a:ext>
            </a:extLst>
          </p:cNvPr>
          <p:cNvPicPr>
            <a:picLocks noChangeAspect="1"/>
          </p:cNvPicPr>
          <p:nvPr userDrawn="1"/>
        </p:nvPicPr>
        <p:blipFill>
          <a:blip r:embed="rId4"/>
          <a:stretch>
            <a:fillRect/>
          </a:stretch>
        </p:blipFill>
        <p:spPr>
          <a:xfrm>
            <a:off x="869124" y="6147035"/>
            <a:ext cx="3135727" cy="406278"/>
          </a:xfrm>
          <a:prstGeom prst="rect">
            <a:avLst/>
          </a:prstGeom>
        </p:spPr>
      </p:pic>
    </p:spTree>
    <p:extLst>
      <p:ext uri="{BB962C8B-B14F-4D97-AF65-F5344CB8AC3E}">
        <p14:creationId xmlns:p14="http://schemas.microsoft.com/office/powerpoint/2010/main" val="626321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 Global Grants">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A7C032-9B2E-9540-BDBD-3A56C77B837B}"/>
              </a:ext>
            </a:extLst>
          </p:cNvPr>
          <p:cNvSpPr/>
          <p:nvPr userDrawn="1"/>
        </p:nvSpPr>
        <p:spPr>
          <a:xfrm>
            <a:off x="0" y="1362603"/>
            <a:ext cx="12192000" cy="5495397"/>
          </a:xfrm>
          <a:prstGeom prst="rect">
            <a:avLst/>
          </a:prstGeom>
          <a:solidFill>
            <a:srgbClr val="00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8">
            <a:extLst>
              <a:ext uri="{FF2B5EF4-FFF2-40B4-BE49-F238E27FC236}">
                <a16:creationId xmlns:a16="http://schemas.microsoft.com/office/drawing/2014/main" id="{D0B1DF55-7E6F-2E46-8735-3917D87B58BC}"/>
              </a:ext>
            </a:extLst>
          </p:cNvPr>
          <p:cNvSpPr>
            <a:spLocks noGrp="1"/>
          </p:cNvSpPr>
          <p:nvPr>
            <p:ph type="title" hasCustomPrompt="1"/>
          </p:nvPr>
        </p:nvSpPr>
        <p:spPr>
          <a:xfrm>
            <a:off x="838200" y="1808855"/>
            <a:ext cx="6527800" cy="1837022"/>
          </a:xfrm>
          <a:prstGeom prst="rect">
            <a:avLst/>
          </a:prstGeom>
        </p:spPr>
        <p:txBody>
          <a:bodyPr anchor="t">
            <a:noAutofit/>
          </a:bodyPr>
          <a:lstStyle>
            <a:lvl1pPr>
              <a:defRPr sz="6000" b="1" i="0">
                <a:solidFill>
                  <a:schemeClr val="bg1"/>
                </a:solidFill>
                <a:latin typeface="Arial" panose="020B0604020202020204" pitchFamily="34" charset="0"/>
                <a:cs typeface="Arial" panose="020B0604020202020204" pitchFamily="34" charset="0"/>
              </a:defRPr>
            </a:lvl1pPr>
          </a:lstStyle>
          <a:p>
            <a:r>
              <a:rPr lang="en-US" dirty="0"/>
              <a:t>Click to insert divider text</a:t>
            </a:r>
          </a:p>
        </p:txBody>
      </p:sp>
      <p:pic>
        <p:nvPicPr>
          <p:cNvPr id="23" name="Graphic 22">
            <a:extLst>
              <a:ext uri="{FF2B5EF4-FFF2-40B4-BE49-F238E27FC236}">
                <a16:creationId xmlns:a16="http://schemas.microsoft.com/office/drawing/2014/main" id="{274FAFDB-4083-624B-B25D-40768EE1DF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36273"/>
            <a:ext cx="1303867" cy="406400"/>
          </a:xfrm>
          <a:prstGeom prst="rect">
            <a:avLst/>
          </a:prstGeom>
        </p:spPr>
      </p:pic>
      <p:pic>
        <p:nvPicPr>
          <p:cNvPr id="25" name="Graphic 24">
            <a:extLst>
              <a:ext uri="{FF2B5EF4-FFF2-40B4-BE49-F238E27FC236}">
                <a16:creationId xmlns:a16="http://schemas.microsoft.com/office/drawing/2014/main" id="{2E741E7A-5B03-3D42-B397-86CDBF17CB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42910" y="6147035"/>
            <a:ext cx="1303472" cy="406277"/>
          </a:xfrm>
          <a:prstGeom prst="rect">
            <a:avLst/>
          </a:prstGeom>
        </p:spPr>
      </p:pic>
      <p:grpSp>
        <p:nvGrpSpPr>
          <p:cNvPr id="21" name="Group 20">
            <a:extLst>
              <a:ext uri="{FF2B5EF4-FFF2-40B4-BE49-F238E27FC236}">
                <a16:creationId xmlns:a16="http://schemas.microsoft.com/office/drawing/2014/main" id="{CA5BBCFB-7E11-0B43-AEAB-8E25999FEF21}"/>
              </a:ext>
            </a:extLst>
          </p:cNvPr>
          <p:cNvGrpSpPr/>
          <p:nvPr userDrawn="1"/>
        </p:nvGrpSpPr>
        <p:grpSpPr>
          <a:xfrm>
            <a:off x="0" y="1193291"/>
            <a:ext cx="3093112" cy="338626"/>
            <a:chOff x="1733761" y="1193291"/>
            <a:chExt cx="3093112" cy="338626"/>
          </a:xfrm>
          <a:solidFill>
            <a:schemeClr val="accent4"/>
          </a:solidFill>
        </p:grpSpPr>
        <p:sp>
          <p:nvSpPr>
            <p:cNvPr id="22" name="Rectangle 21">
              <a:extLst>
                <a:ext uri="{FF2B5EF4-FFF2-40B4-BE49-F238E27FC236}">
                  <a16:creationId xmlns:a16="http://schemas.microsoft.com/office/drawing/2014/main" id="{67AA8B21-08EB-0244-A112-1B363F94C56C}"/>
                </a:ext>
              </a:extLst>
            </p:cNvPr>
            <p:cNvSpPr/>
            <p:nvPr/>
          </p:nvSpPr>
          <p:spPr>
            <a:xfrm>
              <a:off x="1733761" y="1193292"/>
              <a:ext cx="2921366" cy="338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325C142-98FD-4F4C-83A1-1C49D1D36ACA}"/>
                </a:ext>
              </a:extLst>
            </p:cNvPr>
            <p:cNvSpPr/>
            <p:nvPr/>
          </p:nvSpPr>
          <p:spPr>
            <a:xfrm>
              <a:off x="4488248" y="1193291"/>
              <a:ext cx="338625" cy="3386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6" name="Oval 25">
            <a:extLst>
              <a:ext uri="{FF2B5EF4-FFF2-40B4-BE49-F238E27FC236}">
                <a16:creationId xmlns:a16="http://schemas.microsoft.com/office/drawing/2014/main" id="{C1C04508-87FB-6B4E-A81F-C368E09428EE}"/>
              </a:ext>
            </a:extLst>
          </p:cNvPr>
          <p:cNvSpPr/>
          <p:nvPr userDrawn="1"/>
        </p:nvSpPr>
        <p:spPr>
          <a:xfrm>
            <a:off x="3207411" y="11932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E6F5A3B-3680-8142-AC62-70DAA592F45D}"/>
              </a:ext>
            </a:extLst>
          </p:cNvPr>
          <p:cNvSpPr/>
          <p:nvPr userDrawn="1"/>
        </p:nvSpPr>
        <p:spPr>
          <a:xfrm>
            <a:off x="3673078" y="11932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C05C2157-CB65-D74C-B7ED-B430B31B6F68}"/>
              </a:ext>
            </a:extLst>
          </p:cNvPr>
          <p:cNvSpPr/>
          <p:nvPr userDrawn="1"/>
        </p:nvSpPr>
        <p:spPr>
          <a:xfrm>
            <a:off x="4138744" y="11932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F86463B-8F65-384D-A4DB-4D462951A4CD}"/>
              </a:ext>
            </a:extLst>
          </p:cNvPr>
          <p:cNvSpPr txBox="1"/>
          <p:nvPr userDrawn="1"/>
        </p:nvSpPr>
        <p:spPr>
          <a:xfrm>
            <a:off x="869125" y="1192433"/>
            <a:ext cx="2540012" cy="323165"/>
          </a:xfrm>
          <a:prstGeom prst="rect">
            <a:avLst/>
          </a:prstGeom>
          <a:noFill/>
        </p:spPr>
        <p:txBody>
          <a:bodyPr wrap="square" rtlCol="0">
            <a:spAutoFit/>
          </a:bodyPr>
          <a:lstStyle/>
          <a:p>
            <a:r>
              <a:rPr lang="en-US" sz="1500" b="1" dirty="0">
                <a:solidFill>
                  <a:schemeClr val="bg1"/>
                </a:solidFill>
                <a:latin typeface="Arial" panose="020B0604020202020204" pitchFamily="34" charset="0"/>
                <a:cs typeface="Arial" panose="020B0604020202020204" pitchFamily="34" charset="0"/>
              </a:rPr>
              <a:t>Data Impact Program</a:t>
            </a:r>
          </a:p>
        </p:txBody>
      </p:sp>
    </p:spTree>
    <p:extLst>
      <p:ext uri="{BB962C8B-B14F-4D97-AF65-F5344CB8AC3E}">
        <p14:creationId xmlns:p14="http://schemas.microsoft.com/office/powerpoint/2010/main" val="4098927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5DF75-F7AD-B73E-DA03-4EE0A59920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CB820CA7-5D78-5D07-9E21-35480C4FF8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C2AF87-2ABF-2E1C-A5B0-3AA9F6536C41}"/>
              </a:ext>
            </a:extLst>
          </p:cNvPr>
          <p:cNvSpPr>
            <a:spLocks noGrp="1"/>
          </p:cNvSpPr>
          <p:nvPr>
            <p:ph type="dt" sz="half" idx="10"/>
          </p:nvPr>
        </p:nvSpPr>
        <p:spPr/>
        <p:txBody>
          <a:bodyPr/>
          <a:lstStyle/>
          <a:p>
            <a:fld id="{7737648F-374D-432F-BDD9-2AEAFEA8EB4E}" type="datetimeFigureOut">
              <a:rPr lang="en-SG" smtClean="0"/>
              <a:t>9/11/2023</a:t>
            </a:fld>
            <a:endParaRPr lang="en-SG"/>
          </a:p>
        </p:txBody>
      </p:sp>
      <p:sp>
        <p:nvSpPr>
          <p:cNvPr id="5" name="Footer Placeholder 4">
            <a:extLst>
              <a:ext uri="{FF2B5EF4-FFF2-40B4-BE49-F238E27FC236}">
                <a16:creationId xmlns:a16="http://schemas.microsoft.com/office/drawing/2014/main" id="{596A510B-5878-0535-84E6-7CDE9E866FB1}"/>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99A5F3CE-9AC1-7E1C-30D1-9188D760BCD8}"/>
              </a:ext>
            </a:extLst>
          </p:cNvPr>
          <p:cNvSpPr>
            <a:spLocks noGrp="1"/>
          </p:cNvSpPr>
          <p:nvPr>
            <p:ph type="sldNum" sz="quarter" idx="12"/>
          </p:nvPr>
        </p:nvSpPr>
        <p:spPr/>
        <p:txBody>
          <a:bodyPr/>
          <a:lstStyle/>
          <a:p>
            <a:fld id="{C9DA14E7-2F4B-4269-85F1-962B97B21827}" type="slidenum">
              <a:rPr lang="en-SG" smtClean="0"/>
              <a:t>‹#›</a:t>
            </a:fld>
            <a:endParaRPr lang="en-SG"/>
          </a:p>
        </p:txBody>
      </p:sp>
    </p:spTree>
    <p:extLst>
      <p:ext uri="{BB962C8B-B14F-4D97-AF65-F5344CB8AC3E}">
        <p14:creationId xmlns:p14="http://schemas.microsoft.com/office/powerpoint/2010/main" val="412956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 Global Gra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457A-6355-2C4D-8FDE-BD84591A8CB3}"/>
              </a:ext>
            </a:extLst>
          </p:cNvPr>
          <p:cNvSpPr>
            <a:spLocks noGrp="1"/>
          </p:cNvSpPr>
          <p:nvPr>
            <p:ph type="title"/>
          </p:nvPr>
        </p:nvSpPr>
        <p:spPr>
          <a:xfrm>
            <a:off x="838200" y="851756"/>
            <a:ext cx="8987725" cy="917819"/>
          </a:xfrm>
          <a:prstGeom prst="rect">
            <a:avLst/>
          </a:prstGeom>
        </p:spPr>
        <p:txBody>
          <a:bodyPr anchor="t">
            <a:normAutofit/>
          </a:bodyPr>
          <a:lstStyle>
            <a:lvl1pPr>
              <a:defRPr sz="4000" b="1" i="0">
                <a:solidFill>
                  <a:srgbClr val="00168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A82E2A3-B85B-744C-BC1A-F812FABB13AD}"/>
              </a:ext>
            </a:extLst>
          </p:cNvPr>
          <p:cNvSpPr>
            <a:spLocks noGrp="1"/>
          </p:cNvSpPr>
          <p:nvPr>
            <p:ph idx="1"/>
          </p:nvPr>
        </p:nvSpPr>
        <p:spPr>
          <a:xfrm>
            <a:off x="838200" y="1803972"/>
            <a:ext cx="8987725" cy="3613134"/>
          </a:xfrm>
        </p:spPr>
        <p:txBody>
          <a:bodyPr>
            <a:noAutofit/>
          </a:bodyPr>
          <a:lstStyle>
            <a:lvl1pPr>
              <a:defRPr sz="2500">
                <a:solidFill>
                  <a:schemeClr val="tx1">
                    <a:lumMod val="75000"/>
                    <a:lumOff val="25000"/>
                  </a:schemeClr>
                </a:solidFill>
                <a:latin typeface="Arial" panose="020B0604020202020204" pitchFamily="34" charset="0"/>
                <a:cs typeface="Arial" panose="020B0604020202020204" pitchFamily="34" charset="0"/>
              </a:defRPr>
            </a:lvl1pPr>
            <a:lvl2pPr>
              <a:defRPr sz="23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Graphic 14">
            <a:extLst>
              <a:ext uri="{FF2B5EF4-FFF2-40B4-BE49-F238E27FC236}">
                <a16:creationId xmlns:a16="http://schemas.microsoft.com/office/drawing/2014/main" id="{61F08C6C-0BD2-7147-B839-91F2BA07D7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36273"/>
            <a:ext cx="1303867" cy="406400"/>
          </a:xfrm>
          <a:prstGeom prst="rect">
            <a:avLst/>
          </a:prstGeom>
        </p:spPr>
      </p:pic>
      <p:grpSp>
        <p:nvGrpSpPr>
          <p:cNvPr id="4" name="Group 3">
            <a:extLst>
              <a:ext uri="{FF2B5EF4-FFF2-40B4-BE49-F238E27FC236}">
                <a16:creationId xmlns:a16="http://schemas.microsoft.com/office/drawing/2014/main" id="{E229EB98-2AC4-E143-B73A-FD59B41453A7}"/>
              </a:ext>
            </a:extLst>
          </p:cNvPr>
          <p:cNvGrpSpPr/>
          <p:nvPr userDrawn="1"/>
        </p:nvGrpSpPr>
        <p:grpSpPr>
          <a:xfrm>
            <a:off x="-2" y="286248"/>
            <a:ext cx="1628168" cy="180340"/>
            <a:chOff x="3416379" y="316991"/>
            <a:chExt cx="3057226" cy="338626"/>
          </a:xfrm>
        </p:grpSpPr>
        <p:grpSp>
          <p:nvGrpSpPr>
            <p:cNvPr id="17" name="Group 16">
              <a:extLst>
                <a:ext uri="{FF2B5EF4-FFF2-40B4-BE49-F238E27FC236}">
                  <a16:creationId xmlns:a16="http://schemas.microsoft.com/office/drawing/2014/main" id="{C3AC3F79-1276-0647-ADF2-21387D39C2CC}"/>
                </a:ext>
              </a:extLst>
            </p:cNvPr>
            <p:cNvGrpSpPr/>
            <p:nvPr userDrawn="1"/>
          </p:nvGrpSpPr>
          <p:grpSpPr>
            <a:xfrm>
              <a:off x="3416379" y="316991"/>
              <a:ext cx="1672969" cy="338626"/>
              <a:chOff x="3153904" y="1193291"/>
              <a:chExt cx="1672969" cy="338626"/>
            </a:xfrm>
            <a:solidFill>
              <a:srgbClr val="88C8EE"/>
            </a:solidFill>
          </p:grpSpPr>
          <p:sp>
            <p:nvSpPr>
              <p:cNvPr id="18" name="Rectangle 17">
                <a:extLst>
                  <a:ext uri="{FF2B5EF4-FFF2-40B4-BE49-F238E27FC236}">
                    <a16:creationId xmlns:a16="http://schemas.microsoft.com/office/drawing/2014/main" id="{C05849BD-5436-A841-B160-4C094A09448B}"/>
                  </a:ext>
                </a:extLst>
              </p:cNvPr>
              <p:cNvSpPr/>
              <p:nvPr/>
            </p:nvSpPr>
            <p:spPr>
              <a:xfrm>
                <a:off x="3153904" y="1193295"/>
                <a:ext cx="1501222" cy="3386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9" name="Oval 18">
                <a:extLst>
                  <a:ext uri="{FF2B5EF4-FFF2-40B4-BE49-F238E27FC236}">
                    <a16:creationId xmlns:a16="http://schemas.microsoft.com/office/drawing/2014/main" id="{5BD9179A-4876-8A47-BBB5-A76A4A62227C}"/>
                  </a:ext>
                </a:extLst>
              </p:cNvPr>
              <p:cNvSpPr/>
              <p:nvPr/>
            </p:nvSpPr>
            <p:spPr>
              <a:xfrm>
                <a:off x="4488248" y="1193291"/>
                <a:ext cx="338625" cy="3386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 </a:t>
                </a:r>
              </a:p>
            </p:txBody>
          </p:sp>
        </p:grpSp>
        <p:sp>
          <p:nvSpPr>
            <p:cNvPr id="20" name="Oval 19">
              <a:extLst>
                <a:ext uri="{FF2B5EF4-FFF2-40B4-BE49-F238E27FC236}">
                  <a16:creationId xmlns:a16="http://schemas.microsoft.com/office/drawing/2014/main" id="{ADCEADD0-30F7-FC44-8C4C-570AB828F3E9}"/>
                </a:ext>
              </a:extLst>
            </p:cNvPr>
            <p:cNvSpPr/>
            <p:nvPr userDrawn="1"/>
          </p:nvSpPr>
          <p:spPr>
            <a:xfrm>
              <a:off x="5203647" y="3169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E30BA1B7-F43D-7049-8004-CFF575106291}"/>
                </a:ext>
              </a:extLst>
            </p:cNvPr>
            <p:cNvSpPr/>
            <p:nvPr userDrawn="1"/>
          </p:nvSpPr>
          <p:spPr>
            <a:xfrm>
              <a:off x="5669314" y="3169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AE91D2A2-757F-904E-86A8-B56EF65C2A15}"/>
                </a:ext>
              </a:extLst>
            </p:cNvPr>
            <p:cNvSpPr/>
            <p:nvPr userDrawn="1"/>
          </p:nvSpPr>
          <p:spPr>
            <a:xfrm>
              <a:off x="6134980" y="3169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00613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 Image - Global Grant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62FA594-F601-EA4D-9323-276F8ED72B9C}"/>
              </a:ext>
            </a:extLst>
          </p:cNvPr>
          <p:cNvSpPr>
            <a:spLocks noGrp="1"/>
          </p:cNvSpPr>
          <p:nvPr>
            <p:ph type="title"/>
          </p:nvPr>
        </p:nvSpPr>
        <p:spPr>
          <a:xfrm>
            <a:off x="838201" y="856791"/>
            <a:ext cx="5654040" cy="917819"/>
          </a:xfrm>
          <a:prstGeom prst="rect">
            <a:avLst/>
          </a:prstGeom>
        </p:spPr>
        <p:txBody>
          <a:bodyPr anchor="t">
            <a:normAutofit/>
          </a:bodyPr>
          <a:lstStyle>
            <a:lvl1pPr>
              <a:defRPr sz="4000" b="1" i="0">
                <a:solidFill>
                  <a:srgbClr val="001689"/>
                </a:solidFill>
                <a:latin typeface="Arial" panose="020B0604020202020204" pitchFamily="34" charset="0"/>
                <a:cs typeface="Arial" panose="020B0604020202020204" pitchFamily="34" charset="0"/>
              </a:defRPr>
            </a:lvl1pPr>
          </a:lstStyle>
          <a:p>
            <a:r>
              <a:rPr lang="en-US" dirty="0"/>
              <a:t>Click to edit Master</a:t>
            </a:r>
          </a:p>
        </p:txBody>
      </p:sp>
      <p:sp>
        <p:nvSpPr>
          <p:cNvPr id="9" name="Content Placeholder 2">
            <a:extLst>
              <a:ext uri="{FF2B5EF4-FFF2-40B4-BE49-F238E27FC236}">
                <a16:creationId xmlns:a16="http://schemas.microsoft.com/office/drawing/2014/main" id="{6F966C26-04F7-8C40-9ED7-3F0E14194E7B}"/>
              </a:ext>
            </a:extLst>
          </p:cNvPr>
          <p:cNvSpPr>
            <a:spLocks noGrp="1"/>
          </p:cNvSpPr>
          <p:nvPr>
            <p:ph idx="1"/>
          </p:nvPr>
        </p:nvSpPr>
        <p:spPr>
          <a:xfrm>
            <a:off x="838201" y="1774610"/>
            <a:ext cx="5654040" cy="3993269"/>
          </a:xfrm>
        </p:spPr>
        <p:txBody>
          <a:bodyPr>
            <a:noAutofit/>
          </a:bodyPr>
          <a:lstStyle>
            <a:lvl1pPr>
              <a:defRPr sz="2500">
                <a:solidFill>
                  <a:schemeClr val="tx1">
                    <a:lumMod val="75000"/>
                    <a:lumOff val="25000"/>
                  </a:schemeClr>
                </a:solidFill>
                <a:latin typeface="Arial" panose="020B0604020202020204" pitchFamily="34" charset="0"/>
                <a:cs typeface="Arial" panose="020B0604020202020204" pitchFamily="34" charset="0"/>
              </a:defRPr>
            </a:lvl1pPr>
            <a:lvl2pPr>
              <a:defRPr sz="23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Graphic 17">
            <a:extLst>
              <a:ext uri="{FF2B5EF4-FFF2-40B4-BE49-F238E27FC236}">
                <a16:creationId xmlns:a16="http://schemas.microsoft.com/office/drawing/2014/main" id="{6BF76406-8322-9347-AA98-FFC3D23567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36273"/>
            <a:ext cx="1303867" cy="406400"/>
          </a:xfrm>
          <a:prstGeom prst="rect">
            <a:avLst/>
          </a:prstGeom>
        </p:spPr>
      </p:pic>
      <p:sp>
        <p:nvSpPr>
          <p:cNvPr id="21" name="Picture Placeholder 20">
            <a:extLst>
              <a:ext uri="{FF2B5EF4-FFF2-40B4-BE49-F238E27FC236}">
                <a16:creationId xmlns:a16="http://schemas.microsoft.com/office/drawing/2014/main" id="{B99A264D-6767-A241-B5B3-AF122AD27D95}"/>
              </a:ext>
            </a:extLst>
          </p:cNvPr>
          <p:cNvSpPr>
            <a:spLocks noGrp="1"/>
          </p:cNvSpPr>
          <p:nvPr>
            <p:ph type="pic" sz="quarter" idx="10"/>
          </p:nvPr>
        </p:nvSpPr>
        <p:spPr>
          <a:xfrm>
            <a:off x="7155180" y="856791"/>
            <a:ext cx="5036820" cy="4911088"/>
          </a:xfrm>
        </p:spPr>
        <p:txBody>
          <a:bodyPr/>
          <a:lstStyle/>
          <a:p>
            <a:endParaRPr lang="en-US" dirty="0"/>
          </a:p>
        </p:txBody>
      </p:sp>
      <p:grpSp>
        <p:nvGrpSpPr>
          <p:cNvPr id="13" name="Group 12">
            <a:extLst>
              <a:ext uri="{FF2B5EF4-FFF2-40B4-BE49-F238E27FC236}">
                <a16:creationId xmlns:a16="http://schemas.microsoft.com/office/drawing/2014/main" id="{2C31F006-B7B1-4443-85DE-9A2DBDCE56CF}"/>
              </a:ext>
            </a:extLst>
          </p:cNvPr>
          <p:cNvGrpSpPr/>
          <p:nvPr userDrawn="1"/>
        </p:nvGrpSpPr>
        <p:grpSpPr>
          <a:xfrm>
            <a:off x="-2" y="286248"/>
            <a:ext cx="1628168" cy="180340"/>
            <a:chOff x="3416379" y="316991"/>
            <a:chExt cx="3057226" cy="338626"/>
          </a:xfrm>
        </p:grpSpPr>
        <p:grpSp>
          <p:nvGrpSpPr>
            <p:cNvPr id="14" name="Group 13">
              <a:extLst>
                <a:ext uri="{FF2B5EF4-FFF2-40B4-BE49-F238E27FC236}">
                  <a16:creationId xmlns:a16="http://schemas.microsoft.com/office/drawing/2014/main" id="{E5F07239-AF22-824B-98BA-1AF1BF5ED1A5}"/>
                </a:ext>
              </a:extLst>
            </p:cNvPr>
            <p:cNvGrpSpPr/>
            <p:nvPr userDrawn="1"/>
          </p:nvGrpSpPr>
          <p:grpSpPr>
            <a:xfrm>
              <a:off x="3416379" y="316991"/>
              <a:ext cx="1672969" cy="338626"/>
              <a:chOff x="3153904" y="1193291"/>
              <a:chExt cx="1672969" cy="338626"/>
            </a:xfrm>
            <a:solidFill>
              <a:srgbClr val="88C8EE"/>
            </a:solidFill>
          </p:grpSpPr>
          <p:sp>
            <p:nvSpPr>
              <p:cNvPr id="27" name="Rectangle 26">
                <a:extLst>
                  <a:ext uri="{FF2B5EF4-FFF2-40B4-BE49-F238E27FC236}">
                    <a16:creationId xmlns:a16="http://schemas.microsoft.com/office/drawing/2014/main" id="{3BD19B9A-AA79-FB46-82BE-A0D94F408A83}"/>
                  </a:ext>
                </a:extLst>
              </p:cNvPr>
              <p:cNvSpPr/>
              <p:nvPr/>
            </p:nvSpPr>
            <p:spPr>
              <a:xfrm>
                <a:off x="3153904" y="1193295"/>
                <a:ext cx="1501222" cy="3386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8" name="Oval 27">
                <a:extLst>
                  <a:ext uri="{FF2B5EF4-FFF2-40B4-BE49-F238E27FC236}">
                    <a16:creationId xmlns:a16="http://schemas.microsoft.com/office/drawing/2014/main" id="{C241ECA1-12F4-CE4E-8EA1-1A5A809242E2}"/>
                  </a:ext>
                </a:extLst>
              </p:cNvPr>
              <p:cNvSpPr/>
              <p:nvPr/>
            </p:nvSpPr>
            <p:spPr>
              <a:xfrm>
                <a:off x="4488248" y="1193291"/>
                <a:ext cx="338625" cy="3386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 </a:t>
                </a:r>
              </a:p>
            </p:txBody>
          </p:sp>
        </p:grpSp>
        <p:sp>
          <p:nvSpPr>
            <p:cNvPr id="15" name="Oval 14">
              <a:extLst>
                <a:ext uri="{FF2B5EF4-FFF2-40B4-BE49-F238E27FC236}">
                  <a16:creationId xmlns:a16="http://schemas.microsoft.com/office/drawing/2014/main" id="{403503F2-1B43-3046-A55F-0FA168708579}"/>
                </a:ext>
              </a:extLst>
            </p:cNvPr>
            <p:cNvSpPr/>
            <p:nvPr userDrawn="1"/>
          </p:nvSpPr>
          <p:spPr>
            <a:xfrm>
              <a:off x="5203647" y="3169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148AF6D-48AC-8E49-A195-7CD6D400739F}"/>
                </a:ext>
              </a:extLst>
            </p:cNvPr>
            <p:cNvSpPr/>
            <p:nvPr userDrawn="1"/>
          </p:nvSpPr>
          <p:spPr>
            <a:xfrm>
              <a:off x="5669314" y="3169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4018AAB6-B9B0-DB47-9E60-D008BD4EB2D6}"/>
                </a:ext>
              </a:extLst>
            </p:cNvPr>
            <p:cNvSpPr/>
            <p:nvPr userDrawn="1"/>
          </p:nvSpPr>
          <p:spPr>
            <a:xfrm>
              <a:off x="6134980" y="3169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31508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 Global Gran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6957129-EA61-BD43-A283-DA78F9FB8DF5}"/>
              </a:ext>
            </a:extLst>
          </p:cNvPr>
          <p:cNvSpPr>
            <a:spLocks noGrp="1"/>
          </p:cNvSpPr>
          <p:nvPr>
            <p:ph type="title"/>
          </p:nvPr>
        </p:nvSpPr>
        <p:spPr>
          <a:xfrm>
            <a:off x="1342471" y="2970090"/>
            <a:ext cx="8987725" cy="917819"/>
          </a:xfrm>
          <a:prstGeom prst="rect">
            <a:avLst/>
          </a:prstGeom>
        </p:spPr>
        <p:txBody>
          <a:bodyPr anchor="t">
            <a:normAutofit/>
          </a:bodyPr>
          <a:lstStyle>
            <a:lvl1pPr algn="ctr">
              <a:defRPr sz="4000" b="1" i="0">
                <a:solidFill>
                  <a:srgbClr val="001689"/>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5" name="Graphic 14">
            <a:extLst>
              <a:ext uri="{FF2B5EF4-FFF2-40B4-BE49-F238E27FC236}">
                <a16:creationId xmlns:a16="http://schemas.microsoft.com/office/drawing/2014/main" id="{51B9E71B-B9EB-5C49-8362-AC3F2DDC76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36273"/>
            <a:ext cx="1303867" cy="406400"/>
          </a:xfrm>
          <a:prstGeom prst="rect">
            <a:avLst/>
          </a:prstGeom>
        </p:spPr>
      </p:pic>
      <p:grpSp>
        <p:nvGrpSpPr>
          <p:cNvPr id="11" name="Group 10">
            <a:extLst>
              <a:ext uri="{FF2B5EF4-FFF2-40B4-BE49-F238E27FC236}">
                <a16:creationId xmlns:a16="http://schemas.microsoft.com/office/drawing/2014/main" id="{E855D596-BFAE-DD44-8953-327FFE7D304B}"/>
              </a:ext>
            </a:extLst>
          </p:cNvPr>
          <p:cNvGrpSpPr/>
          <p:nvPr userDrawn="1"/>
        </p:nvGrpSpPr>
        <p:grpSpPr>
          <a:xfrm>
            <a:off x="-2" y="286248"/>
            <a:ext cx="1628168" cy="180340"/>
            <a:chOff x="3416379" y="316991"/>
            <a:chExt cx="3057226" cy="338626"/>
          </a:xfrm>
        </p:grpSpPr>
        <p:grpSp>
          <p:nvGrpSpPr>
            <p:cNvPr id="12" name="Group 11">
              <a:extLst>
                <a:ext uri="{FF2B5EF4-FFF2-40B4-BE49-F238E27FC236}">
                  <a16:creationId xmlns:a16="http://schemas.microsoft.com/office/drawing/2014/main" id="{9B1E9002-78CE-C846-A14B-B53BC0EA758C}"/>
                </a:ext>
              </a:extLst>
            </p:cNvPr>
            <p:cNvGrpSpPr/>
            <p:nvPr userDrawn="1"/>
          </p:nvGrpSpPr>
          <p:grpSpPr>
            <a:xfrm>
              <a:off x="3416379" y="316991"/>
              <a:ext cx="1672969" cy="338626"/>
              <a:chOff x="3153904" y="1193291"/>
              <a:chExt cx="1672969" cy="338626"/>
            </a:xfrm>
            <a:solidFill>
              <a:srgbClr val="88C8EE"/>
            </a:solidFill>
          </p:grpSpPr>
          <p:sp>
            <p:nvSpPr>
              <p:cNvPr id="24" name="Rectangle 23">
                <a:extLst>
                  <a:ext uri="{FF2B5EF4-FFF2-40B4-BE49-F238E27FC236}">
                    <a16:creationId xmlns:a16="http://schemas.microsoft.com/office/drawing/2014/main" id="{1B5AE336-4B76-EF40-8FF6-ADA8D8E038DC}"/>
                  </a:ext>
                </a:extLst>
              </p:cNvPr>
              <p:cNvSpPr/>
              <p:nvPr/>
            </p:nvSpPr>
            <p:spPr>
              <a:xfrm>
                <a:off x="3153904" y="1193295"/>
                <a:ext cx="1501222" cy="3386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5" name="Oval 24">
                <a:extLst>
                  <a:ext uri="{FF2B5EF4-FFF2-40B4-BE49-F238E27FC236}">
                    <a16:creationId xmlns:a16="http://schemas.microsoft.com/office/drawing/2014/main" id="{F2565484-A44B-B44B-A579-89A935019086}"/>
                  </a:ext>
                </a:extLst>
              </p:cNvPr>
              <p:cNvSpPr/>
              <p:nvPr/>
            </p:nvSpPr>
            <p:spPr>
              <a:xfrm>
                <a:off x="4488248" y="1193291"/>
                <a:ext cx="338625" cy="3386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 </a:t>
                </a:r>
              </a:p>
            </p:txBody>
          </p:sp>
        </p:grpSp>
        <p:sp>
          <p:nvSpPr>
            <p:cNvPr id="13" name="Oval 12">
              <a:extLst>
                <a:ext uri="{FF2B5EF4-FFF2-40B4-BE49-F238E27FC236}">
                  <a16:creationId xmlns:a16="http://schemas.microsoft.com/office/drawing/2014/main" id="{4F4B2917-A974-7341-ACF0-ED2F6847A60F}"/>
                </a:ext>
              </a:extLst>
            </p:cNvPr>
            <p:cNvSpPr/>
            <p:nvPr userDrawn="1"/>
          </p:nvSpPr>
          <p:spPr>
            <a:xfrm>
              <a:off x="5203647" y="3169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DD3376B-AFFD-944E-9ED0-F5FED0C99545}"/>
                </a:ext>
              </a:extLst>
            </p:cNvPr>
            <p:cNvSpPr/>
            <p:nvPr userDrawn="1"/>
          </p:nvSpPr>
          <p:spPr>
            <a:xfrm>
              <a:off x="5669314" y="3169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1ED12F17-BE3E-EC42-B1B9-0D2DC82333EC}"/>
                </a:ext>
              </a:extLst>
            </p:cNvPr>
            <p:cNvSpPr/>
            <p:nvPr userDrawn="1"/>
          </p:nvSpPr>
          <p:spPr>
            <a:xfrm>
              <a:off x="6134980" y="3169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56590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 Global Grants">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51B9E71B-B9EB-5C49-8362-AC3F2DDC76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36273"/>
            <a:ext cx="1303867" cy="406400"/>
          </a:xfrm>
          <a:prstGeom prst="rect">
            <a:avLst/>
          </a:prstGeom>
        </p:spPr>
      </p:pic>
      <p:sp>
        <p:nvSpPr>
          <p:cNvPr id="3" name="Picture Placeholder 2">
            <a:extLst>
              <a:ext uri="{FF2B5EF4-FFF2-40B4-BE49-F238E27FC236}">
                <a16:creationId xmlns:a16="http://schemas.microsoft.com/office/drawing/2014/main" id="{7FE77767-8270-D445-B091-C5DC85A7BBC2}"/>
              </a:ext>
            </a:extLst>
          </p:cNvPr>
          <p:cNvSpPr>
            <a:spLocks noGrp="1"/>
          </p:cNvSpPr>
          <p:nvPr>
            <p:ph type="pic" sz="quarter" idx="10"/>
          </p:nvPr>
        </p:nvSpPr>
        <p:spPr>
          <a:xfrm>
            <a:off x="445222" y="740979"/>
            <a:ext cx="11301555" cy="5092262"/>
          </a:xfrm>
        </p:spPr>
        <p:txBody>
          <a:bodyPr/>
          <a:lstStyle/>
          <a:p>
            <a:endParaRPr lang="en-US" dirty="0"/>
          </a:p>
        </p:txBody>
      </p:sp>
      <p:grpSp>
        <p:nvGrpSpPr>
          <p:cNvPr id="11" name="Group 10">
            <a:extLst>
              <a:ext uri="{FF2B5EF4-FFF2-40B4-BE49-F238E27FC236}">
                <a16:creationId xmlns:a16="http://schemas.microsoft.com/office/drawing/2014/main" id="{2D3AB5BE-5273-D046-AF18-BD3D49086233}"/>
              </a:ext>
            </a:extLst>
          </p:cNvPr>
          <p:cNvGrpSpPr/>
          <p:nvPr userDrawn="1"/>
        </p:nvGrpSpPr>
        <p:grpSpPr>
          <a:xfrm>
            <a:off x="-2" y="286248"/>
            <a:ext cx="1628168" cy="180340"/>
            <a:chOff x="3416379" y="316991"/>
            <a:chExt cx="3057226" cy="338626"/>
          </a:xfrm>
        </p:grpSpPr>
        <p:grpSp>
          <p:nvGrpSpPr>
            <p:cNvPr id="12" name="Group 11">
              <a:extLst>
                <a:ext uri="{FF2B5EF4-FFF2-40B4-BE49-F238E27FC236}">
                  <a16:creationId xmlns:a16="http://schemas.microsoft.com/office/drawing/2014/main" id="{B6806AE9-74F4-9740-AFC6-BE7E31B13EC6}"/>
                </a:ext>
              </a:extLst>
            </p:cNvPr>
            <p:cNvGrpSpPr/>
            <p:nvPr userDrawn="1"/>
          </p:nvGrpSpPr>
          <p:grpSpPr>
            <a:xfrm>
              <a:off x="3416379" y="316991"/>
              <a:ext cx="1672969" cy="338626"/>
              <a:chOff x="3153904" y="1193291"/>
              <a:chExt cx="1672969" cy="338626"/>
            </a:xfrm>
            <a:solidFill>
              <a:srgbClr val="88C8EE"/>
            </a:solidFill>
          </p:grpSpPr>
          <p:sp>
            <p:nvSpPr>
              <p:cNvPr id="24" name="Rectangle 23">
                <a:extLst>
                  <a:ext uri="{FF2B5EF4-FFF2-40B4-BE49-F238E27FC236}">
                    <a16:creationId xmlns:a16="http://schemas.microsoft.com/office/drawing/2014/main" id="{E670DFE5-3C9D-3549-974C-FB462D0A0411}"/>
                  </a:ext>
                </a:extLst>
              </p:cNvPr>
              <p:cNvSpPr/>
              <p:nvPr/>
            </p:nvSpPr>
            <p:spPr>
              <a:xfrm>
                <a:off x="3153904" y="1193295"/>
                <a:ext cx="1501222" cy="3386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5" name="Oval 24">
                <a:extLst>
                  <a:ext uri="{FF2B5EF4-FFF2-40B4-BE49-F238E27FC236}">
                    <a16:creationId xmlns:a16="http://schemas.microsoft.com/office/drawing/2014/main" id="{3012CAC6-71E7-764E-92F1-C726F236E089}"/>
                  </a:ext>
                </a:extLst>
              </p:cNvPr>
              <p:cNvSpPr/>
              <p:nvPr/>
            </p:nvSpPr>
            <p:spPr>
              <a:xfrm>
                <a:off x="4488248" y="1193291"/>
                <a:ext cx="338625" cy="3386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 </a:t>
                </a:r>
              </a:p>
            </p:txBody>
          </p:sp>
        </p:grpSp>
        <p:sp>
          <p:nvSpPr>
            <p:cNvPr id="13" name="Oval 12">
              <a:extLst>
                <a:ext uri="{FF2B5EF4-FFF2-40B4-BE49-F238E27FC236}">
                  <a16:creationId xmlns:a16="http://schemas.microsoft.com/office/drawing/2014/main" id="{3334878F-2CE7-C24B-A7D7-E872DA139A6A}"/>
                </a:ext>
              </a:extLst>
            </p:cNvPr>
            <p:cNvSpPr/>
            <p:nvPr userDrawn="1"/>
          </p:nvSpPr>
          <p:spPr>
            <a:xfrm>
              <a:off x="5203647" y="3169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BE8E1F99-EDD3-7649-8B97-304546D24E83}"/>
                </a:ext>
              </a:extLst>
            </p:cNvPr>
            <p:cNvSpPr/>
            <p:nvPr userDrawn="1"/>
          </p:nvSpPr>
          <p:spPr>
            <a:xfrm>
              <a:off x="5669314" y="3169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615BAE41-F355-BA41-B1FC-08F87CD5F96B}"/>
                </a:ext>
              </a:extLst>
            </p:cNvPr>
            <p:cNvSpPr/>
            <p:nvPr userDrawn="1"/>
          </p:nvSpPr>
          <p:spPr>
            <a:xfrm>
              <a:off x="6134980" y="3169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930743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Picture - Generic">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51B9E71B-B9EB-5C49-8362-AC3F2DDC76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36273"/>
            <a:ext cx="1303867" cy="406400"/>
          </a:xfrm>
          <a:prstGeom prst="rect">
            <a:avLst/>
          </a:prstGeom>
        </p:spPr>
      </p:pic>
      <p:sp>
        <p:nvSpPr>
          <p:cNvPr id="3" name="Picture Placeholder 2">
            <a:extLst>
              <a:ext uri="{FF2B5EF4-FFF2-40B4-BE49-F238E27FC236}">
                <a16:creationId xmlns:a16="http://schemas.microsoft.com/office/drawing/2014/main" id="{7FE77767-8270-D445-B091-C5DC85A7BBC2}"/>
              </a:ext>
            </a:extLst>
          </p:cNvPr>
          <p:cNvSpPr>
            <a:spLocks noGrp="1"/>
          </p:cNvSpPr>
          <p:nvPr>
            <p:ph type="pic" sz="quarter" idx="10"/>
          </p:nvPr>
        </p:nvSpPr>
        <p:spPr>
          <a:xfrm>
            <a:off x="445222" y="740979"/>
            <a:ext cx="11301555" cy="5092262"/>
          </a:xfrm>
        </p:spPr>
        <p:txBody>
          <a:bodyPr/>
          <a:lstStyle/>
          <a:p>
            <a:endParaRPr lang="en-US" dirty="0"/>
          </a:p>
        </p:txBody>
      </p:sp>
      <p:grpSp>
        <p:nvGrpSpPr>
          <p:cNvPr id="16" name="Group 15">
            <a:extLst>
              <a:ext uri="{FF2B5EF4-FFF2-40B4-BE49-F238E27FC236}">
                <a16:creationId xmlns:a16="http://schemas.microsoft.com/office/drawing/2014/main" id="{3A221419-3AB5-AC41-9E7D-8017EDAA9E33}"/>
              </a:ext>
            </a:extLst>
          </p:cNvPr>
          <p:cNvGrpSpPr/>
          <p:nvPr userDrawn="1"/>
        </p:nvGrpSpPr>
        <p:grpSpPr>
          <a:xfrm>
            <a:off x="266700" y="286248"/>
            <a:ext cx="917544" cy="180339"/>
            <a:chOff x="4750724" y="316991"/>
            <a:chExt cx="1722881" cy="338625"/>
          </a:xfrm>
        </p:grpSpPr>
        <p:sp>
          <p:nvSpPr>
            <p:cNvPr id="17" name="Oval 16">
              <a:extLst>
                <a:ext uri="{FF2B5EF4-FFF2-40B4-BE49-F238E27FC236}">
                  <a16:creationId xmlns:a16="http://schemas.microsoft.com/office/drawing/2014/main" id="{4D544A85-F415-214D-8757-AC3300B9B5C8}"/>
                </a:ext>
              </a:extLst>
            </p:cNvPr>
            <p:cNvSpPr/>
            <p:nvPr/>
          </p:nvSpPr>
          <p:spPr>
            <a:xfrm>
              <a:off x="4750724" y="316991"/>
              <a:ext cx="338624" cy="3386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 </a:t>
              </a:r>
            </a:p>
          </p:txBody>
        </p:sp>
        <p:sp>
          <p:nvSpPr>
            <p:cNvPr id="18" name="Oval 17">
              <a:extLst>
                <a:ext uri="{FF2B5EF4-FFF2-40B4-BE49-F238E27FC236}">
                  <a16:creationId xmlns:a16="http://schemas.microsoft.com/office/drawing/2014/main" id="{1EB209D7-B27B-044F-A254-8F6459D31A10}"/>
                </a:ext>
              </a:extLst>
            </p:cNvPr>
            <p:cNvSpPr/>
            <p:nvPr userDrawn="1"/>
          </p:nvSpPr>
          <p:spPr>
            <a:xfrm>
              <a:off x="5203647" y="3169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F072B1BE-F68E-E34A-B256-79E854F85923}"/>
                </a:ext>
              </a:extLst>
            </p:cNvPr>
            <p:cNvSpPr/>
            <p:nvPr userDrawn="1"/>
          </p:nvSpPr>
          <p:spPr>
            <a:xfrm>
              <a:off x="5669314" y="3169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FE0D39F8-8C0E-2548-9EE1-BF6CEC6EE071}"/>
                </a:ext>
              </a:extLst>
            </p:cNvPr>
            <p:cNvSpPr/>
            <p:nvPr userDrawn="1"/>
          </p:nvSpPr>
          <p:spPr>
            <a:xfrm>
              <a:off x="6134980" y="3169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8029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3D8FDD-C44E-4D38-B3D2-37819F75EC04}" type="datetime1">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BF3C8-8583-B14F-99FD-75AD689E7861}" type="slidenum">
              <a:rPr lang="en-US" smtClean="0"/>
              <a:t>‹#›</a:t>
            </a:fld>
            <a:endParaRPr lang="en-US"/>
          </a:p>
        </p:txBody>
      </p:sp>
    </p:spTree>
    <p:extLst>
      <p:ext uri="{BB962C8B-B14F-4D97-AF65-F5344CB8AC3E}">
        <p14:creationId xmlns:p14="http://schemas.microsoft.com/office/powerpoint/2010/main" val="6878013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Divider - Generic">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A7C032-9B2E-9540-BDBD-3A56C77B837B}"/>
              </a:ext>
            </a:extLst>
          </p:cNvPr>
          <p:cNvSpPr/>
          <p:nvPr userDrawn="1"/>
        </p:nvSpPr>
        <p:spPr>
          <a:xfrm>
            <a:off x="0" y="1362603"/>
            <a:ext cx="12192000" cy="5495397"/>
          </a:xfrm>
          <a:prstGeom prst="rect">
            <a:avLst/>
          </a:prstGeom>
          <a:solidFill>
            <a:srgbClr val="00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8">
            <a:extLst>
              <a:ext uri="{FF2B5EF4-FFF2-40B4-BE49-F238E27FC236}">
                <a16:creationId xmlns:a16="http://schemas.microsoft.com/office/drawing/2014/main" id="{D0B1DF55-7E6F-2E46-8735-3917D87B58BC}"/>
              </a:ext>
            </a:extLst>
          </p:cNvPr>
          <p:cNvSpPr>
            <a:spLocks noGrp="1"/>
          </p:cNvSpPr>
          <p:nvPr>
            <p:ph type="title" hasCustomPrompt="1"/>
          </p:nvPr>
        </p:nvSpPr>
        <p:spPr>
          <a:xfrm>
            <a:off x="838200" y="1808855"/>
            <a:ext cx="6527800" cy="1837022"/>
          </a:xfrm>
          <a:prstGeom prst="rect">
            <a:avLst/>
          </a:prstGeom>
        </p:spPr>
        <p:txBody>
          <a:bodyPr anchor="t">
            <a:noAutofit/>
          </a:bodyPr>
          <a:lstStyle>
            <a:lvl1pPr>
              <a:defRPr sz="6000" b="1" i="0">
                <a:solidFill>
                  <a:schemeClr val="bg1"/>
                </a:solidFill>
                <a:latin typeface="Arial" panose="020B0604020202020204" pitchFamily="34" charset="0"/>
                <a:cs typeface="Arial" panose="020B0604020202020204" pitchFamily="34" charset="0"/>
              </a:defRPr>
            </a:lvl1pPr>
          </a:lstStyle>
          <a:p>
            <a:r>
              <a:rPr lang="en-US" dirty="0"/>
              <a:t>Click to insert divider text</a:t>
            </a:r>
          </a:p>
        </p:txBody>
      </p:sp>
      <p:pic>
        <p:nvPicPr>
          <p:cNvPr id="23" name="Graphic 22">
            <a:extLst>
              <a:ext uri="{FF2B5EF4-FFF2-40B4-BE49-F238E27FC236}">
                <a16:creationId xmlns:a16="http://schemas.microsoft.com/office/drawing/2014/main" id="{274FAFDB-4083-624B-B25D-40768EE1DF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36273"/>
            <a:ext cx="1303867" cy="406400"/>
          </a:xfrm>
          <a:prstGeom prst="rect">
            <a:avLst/>
          </a:prstGeom>
        </p:spPr>
      </p:pic>
      <p:pic>
        <p:nvPicPr>
          <p:cNvPr id="25" name="Graphic 24">
            <a:extLst>
              <a:ext uri="{FF2B5EF4-FFF2-40B4-BE49-F238E27FC236}">
                <a16:creationId xmlns:a16="http://schemas.microsoft.com/office/drawing/2014/main" id="{2E741E7A-5B03-3D42-B397-86CDBF17CB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42910" y="6147035"/>
            <a:ext cx="1303472" cy="406277"/>
          </a:xfrm>
          <a:prstGeom prst="rect">
            <a:avLst/>
          </a:prstGeom>
        </p:spPr>
      </p:pic>
      <p:sp>
        <p:nvSpPr>
          <p:cNvPr id="13" name="Oval 12">
            <a:extLst>
              <a:ext uri="{FF2B5EF4-FFF2-40B4-BE49-F238E27FC236}">
                <a16:creationId xmlns:a16="http://schemas.microsoft.com/office/drawing/2014/main" id="{CCB05025-96F7-344B-81AF-9E9703DC3202}"/>
              </a:ext>
            </a:extLst>
          </p:cNvPr>
          <p:cNvSpPr/>
          <p:nvPr userDrawn="1"/>
        </p:nvSpPr>
        <p:spPr>
          <a:xfrm>
            <a:off x="1303867" y="11932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139626EA-36F5-914F-BFD5-05860C1C26A7}"/>
              </a:ext>
            </a:extLst>
          </p:cNvPr>
          <p:cNvSpPr/>
          <p:nvPr userDrawn="1"/>
        </p:nvSpPr>
        <p:spPr>
          <a:xfrm>
            <a:off x="1769534" y="11932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8EBE634-6514-AF46-8C62-64040B52A4FA}"/>
              </a:ext>
            </a:extLst>
          </p:cNvPr>
          <p:cNvSpPr/>
          <p:nvPr userDrawn="1"/>
        </p:nvSpPr>
        <p:spPr>
          <a:xfrm>
            <a:off x="2235200" y="11932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3D7B6DA-2661-9C47-8149-F768FA8F4217}"/>
              </a:ext>
            </a:extLst>
          </p:cNvPr>
          <p:cNvSpPr/>
          <p:nvPr userDrawn="1"/>
        </p:nvSpPr>
        <p:spPr>
          <a:xfrm>
            <a:off x="838200" y="1193291"/>
            <a:ext cx="338625" cy="3386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98397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79E2CC6-0888-A846-840A-73DE28279CBC}"/>
              </a:ext>
            </a:extLst>
          </p:cNvPr>
          <p:cNvSpPr>
            <a:spLocks noGrp="1"/>
          </p:cNvSpPr>
          <p:nvPr>
            <p:ph sz="half" idx="2"/>
          </p:nvPr>
        </p:nvSpPr>
        <p:spPr>
          <a:xfrm>
            <a:off x="562134" y="1676400"/>
            <a:ext cx="10786586" cy="4513263"/>
          </a:xfrm>
        </p:spPr>
        <p:txBody>
          <a:bodyPr/>
          <a:lstStyle>
            <a:lvl1pPr>
              <a:defRPr b="1">
                <a:solidFill>
                  <a:srgbClr val="121E86"/>
                </a:solidFill>
              </a:defRPr>
            </a:lvl1pPr>
            <a:lvl2pPr>
              <a:defRPr>
                <a:solidFill>
                  <a:srgbClr val="121E86"/>
                </a:solidFill>
              </a:defRPr>
            </a:lvl2pPr>
            <a:lvl3pPr>
              <a:defRPr>
                <a:solidFill>
                  <a:srgbClr val="121E86"/>
                </a:solidFill>
              </a:defRPr>
            </a:lvl3pPr>
            <a:lvl4pPr>
              <a:defRPr>
                <a:solidFill>
                  <a:srgbClr val="121E86"/>
                </a:solidFill>
              </a:defRPr>
            </a:lvl4pPr>
            <a:lvl5pPr>
              <a:defRPr>
                <a:solidFill>
                  <a:srgbClr val="121E8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7B2A34DD-31A2-C740-BB0C-D8E3C9325162}"/>
              </a:ext>
            </a:extLst>
          </p:cNvPr>
          <p:cNvSpPr>
            <a:spLocks noGrp="1"/>
          </p:cNvSpPr>
          <p:nvPr>
            <p:ph type="title"/>
          </p:nvPr>
        </p:nvSpPr>
        <p:spPr>
          <a:xfrm>
            <a:off x="0" y="0"/>
            <a:ext cx="12192000" cy="1300480"/>
          </a:xfrm>
          <a:solidFill>
            <a:srgbClr val="121E86"/>
          </a:solidFill>
        </p:spPr>
        <p:txBody>
          <a:bodyPr lIns="548640" bIns="274320" anchor="b">
            <a:normAutofit/>
          </a:bodyPr>
          <a:lstStyle>
            <a:lvl1pPr>
              <a:defRPr sz="2600" b="1">
                <a:solidFill>
                  <a:schemeClr val="bg1"/>
                </a:solidFill>
              </a:defRPr>
            </a:lvl1pPr>
          </a:lstStyle>
          <a:p>
            <a:r>
              <a:rPr lang="en-US" dirty="0"/>
              <a:t>Click to edit Master title style</a:t>
            </a:r>
          </a:p>
        </p:txBody>
      </p:sp>
      <p:pic>
        <p:nvPicPr>
          <p:cNvPr id="5" name="Picture 4" descr="Logo&#10;&#10;Description automatically generated">
            <a:extLst>
              <a:ext uri="{FF2B5EF4-FFF2-40B4-BE49-F238E27FC236}">
                <a16:creationId xmlns:a16="http://schemas.microsoft.com/office/drawing/2014/main" id="{1C52DB0D-93BA-D04B-9051-7CDF2729A35B}"/>
              </a:ext>
            </a:extLst>
          </p:cNvPr>
          <p:cNvPicPr>
            <a:picLocks noChangeAspect="1"/>
          </p:cNvPicPr>
          <p:nvPr userDrawn="1"/>
        </p:nvPicPr>
        <p:blipFill>
          <a:blip r:embed="rId2"/>
          <a:stretch>
            <a:fillRect/>
          </a:stretch>
        </p:blipFill>
        <p:spPr>
          <a:xfrm>
            <a:off x="10835710" y="6339421"/>
            <a:ext cx="1356290" cy="566323"/>
          </a:xfrm>
          <a:prstGeom prst="rect">
            <a:avLst/>
          </a:prstGeom>
        </p:spPr>
      </p:pic>
    </p:spTree>
    <p:extLst>
      <p:ext uri="{BB962C8B-B14F-4D97-AF65-F5344CB8AC3E}">
        <p14:creationId xmlns:p14="http://schemas.microsoft.com/office/powerpoint/2010/main" val="27466284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BC2F5F-B7D6-5641-9AC2-B964DB538BC5}"/>
              </a:ext>
            </a:extLst>
          </p:cNvPr>
          <p:cNvSpPr/>
          <p:nvPr userDrawn="1"/>
        </p:nvSpPr>
        <p:spPr>
          <a:xfrm>
            <a:off x="0" y="0"/>
            <a:ext cx="12192000" cy="6390640"/>
          </a:xfrm>
          <a:prstGeom prst="rect">
            <a:avLst/>
          </a:prstGeom>
          <a:solidFill>
            <a:srgbClr val="121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378B6C29-2686-A84E-9EA3-57D77159AE5B}"/>
              </a:ext>
            </a:extLst>
          </p:cNvPr>
          <p:cNvSpPr>
            <a:spLocks noGrp="1"/>
          </p:cNvSpPr>
          <p:nvPr>
            <p:ph type="title"/>
          </p:nvPr>
        </p:nvSpPr>
        <p:spPr>
          <a:xfrm>
            <a:off x="831850" y="576263"/>
            <a:ext cx="10515600" cy="2852737"/>
          </a:xfrm>
          <a:noFill/>
        </p:spPr>
        <p:txBody>
          <a:bodyPr anchor="b">
            <a:normAutofit/>
          </a:bodyPr>
          <a:lstStyle>
            <a:lvl1pPr>
              <a:defRPr sz="4000" b="1">
                <a:solidFill>
                  <a:schemeClr val="bg1"/>
                </a:solidFill>
              </a:defRPr>
            </a:lvl1pPr>
          </a:lstStyle>
          <a:p>
            <a:r>
              <a:rPr lang="en-US" dirty="0"/>
              <a:t>Click to edit Master title style</a:t>
            </a:r>
          </a:p>
        </p:txBody>
      </p:sp>
      <p:sp>
        <p:nvSpPr>
          <p:cNvPr id="11" name="Text Placeholder 2">
            <a:extLst>
              <a:ext uri="{FF2B5EF4-FFF2-40B4-BE49-F238E27FC236}">
                <a16:creationId xmlns:a16="http://schemas.microsoft.com/office/drawing/2014/main" id="{0F2E6799-27C2-F741-82A7-B140F572FD6C}"/>
              </a:ext>
            </a:extLst>
          </p:cNvPr>
          <p:cNvSpPr>
            <a:spLocks noGrp="1"/>
          </p:cNvSpPr>
          <p:nvPr>
            <p:ph type="body" idx="1"/>
          </p:nvPr>
        </p:nvSpPr>
        <p:spPr>
          <a:xfrm>
            <a:off x="831850" y="3860244"/>
            <a:ext cx="10515600" cy="1500187"/>
          </a:xfrm>
        </p:spPr>
        <p:txBody>
          <a:bodyPr/>
          <a:lstStyle>
            <a:lvl1pPr marL="0" indent="0">
              <a:buNone/>
              <a:defRPr sz="2400">
                <a:solidFill>
                  <a:srgbClr val="F4F5F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4A6EB728-F7E5-2C44-9F61-EF3DA6D4B7A8}"/>
              </a:ext>
            </a:extLst>
          </p:cNvPr>
          <p:cNvCxnSpPr/>
          <p:nvPr userDrawn="1"/>
        </p:nvCxnSpPr>
        <p:spPr>
          <a:xfrm>
            <a:off x="831850" y="3616960"/>
            <a:ext cx="10521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D00B665A-A3F9-9349-BF0B-E4E146D201F1}"/>
              </a:ext>
            </a:extLst>
          </p:cNvPr>
          <p:cNvPicPr>
            <a:picLocks noChangeAspect="1"/>
          </p:cNvPicPr>
          <p:nvPr userDrawn="1"/>
        </p:nvPicPr>
        <p:blipFill>
          <a:blip r:embed="rId2"/>
          <a:stretch>
            <a:fillRect/>
          </a:stretch>
        </p:blipFill>
        <p:spPr>
          <a:xfrm>
            <a:off x="10835710" y="6339421"/>
            <a:ext cx="1356290" cy="566323"/>
          </a:xfrm>
          <a:prstGeom prst="rect">
            <a:avLst/>
          </a:prstGeom>
        </p:spPr>
      </p:pic>
    </p:spTree>
    <p:extLst>
      <p:ext uri="{BB962C8B-B14F-4D97-AF65-F5344CB8AC3E}">
        <p14:creationId xmlns:p14="http://schemas.microsoft.com/office/powerpoint/2010/main" val="23129944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 Global Grants">
    <p:bg>
      <p:bgPr>
        <a:solidFill>
          <a:srgbClr val="001689"/>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8844686-B686-6246-BD49-526585152B4A}"/>
              </a:ext>
            </a:extLst>
          </p:cNvPr>
          <p:cNvGrpSpPr/>
          <p:nvPr userDrawn="1"/>
        </p:nvGrpSpPr>
        <p:grpSpPr>
          <a:xfrm>
            <a:off x="0" y="1193291"/>
            <a:ext cx="3093112" cy="338626"/>
            <a:chOff x="1733761" y="1193291"/>
            <a:chExt cx="3093112" cy="338626"/>
          </a:xfrm>
          <a:solidFill>
            <a:schemeClr val="accent4"/>
          </a:solidFill>
        </p:grpSpPr>
        <p:sp>
          <p:nvSpPr>
            <p:cNvPr id="10" name="Rectangle 9">
              <a:extLst>
                <a:ext uri="{FF2B5EF4-FFF2-40B4-BE49-F238E27FC236}">
                  <a16:creationId xmlns:a16="http://schemas.microsoft.com/office/drawing/2014/main" id="{EEE7012F-C05E-D14E-AA64-4FEC7D0BAE57}"/>
                </a:ext>
              </a:extLst>
            </p:cNvPr>
            <p:cNvSpPr/>
            <p:nvPr/>
          </p:nvSpPr>
          <p:spPr>
            <a:xfrm>
              <a:off x="1733761" y="1193292"/>
              <a:ext cx="2921366" cy="338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C3F2F49-1450-FA48-AA4A-7210F71871D1}"/>
                </a:ext>
              </a:extLst>
            </p:cNvPr>
            <p:cNvSpPr/>
            <p:nvPr/>
          </p:nvSpPr>
          <p:spPr>
            <a:xfrm>
              <a:off x="4488248" y="1193291"/>
              <a:ext cx="338625" cy="3386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2" name="Oval 11">
            <a:extLst>
              <a:ext uri="{FF2B5EF4-FFF2-40B4-BE49-F238E27FC236}">
                <a16:creationId xmlns:a16="http://schemas.microsoft.com/office/drawing/2014/main" id="{F29267A9-785E-C34B-8BAF-046366C9CB50}"/>
              </a:ext>
            </a:extLst>
          </p:cNvPr>
          <p:cNvSpPr/>
          <p:nvPr userDrawn="1"/>
        </p:nvSpPr>
        <p:spPr>
          <a:xfrm>
            <a:off x="3207411" y="11932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C734D8D-2C2F-6342-9811-425D44221034}"/>
              </a:ext>
            </a:extLst>
          </p:cNvPr>
          <p:cNvSpPr/>
          <p:nvPr userDrawn="1"/>
        </p:nvSpPr>
        <p:spPr>
          <a:xfrm>
            <a:off x="3673078" y="11932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8480263-6775-5A4E-BC3D-131F21930F4A}"/>
              </a:ext>
            </a:extLst>
          </p:cNvPr>
          <p:cNvSpPr/>
          <p:nvPr userDrawn="1"/>
        </p:nvSpPr>
        <p:spPr>
          <a:xfrm>
            <a:off x="4138744" y="11932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273919A2-0D43-0543-8AFD-5403B59052CF}"/>
              </a:ext>
            </a:extLst>
          </p:cNvPr>
          <p:cNvSpPr txBox="1"/>
          <p:nvPr userDrawn="1"/>
        </p:nvSpPr>
        <p:spPr>
          <a:xfrm>
            <a:off x="869125" y="1192433"/>
            <a:ext cx="2540012" cy="323165"/>
          </a:xfrm>
          <a:prstGeom prst="rect">
            <a:avLst/>
          </a:prstGeom>
          <a:noFill/>
        </p:spPr>
        <p:txBody>
          <a:bodyPr wrap="square" rtlCol="0">
            <a:spAutoFit/>
          </a:bodyPr>
          <a:lstStyle/>
          <a:p>
            <a:r>
              <a:rPr lang="en-US" sz="1500" b="1" dirty="0">
                <a:solidFill>
                  <a:schemeClr val="bg1"/>
                </a:solidFill>
                <a:latin typeface="Arial" panose="020B0604020202020204" pitchFamily="34" charset="0"/>
                <a:cs typeface="Arial" panose="020B0604020202020204" pitchFamily="34" charset="0"/>
              </a:rPr>
              <a:t>Data Impact Program</a:t>
            </a:r>
          </a:p>
        </p:txBody>
      </p:sp>
      <p:sp>
        <p:nvSpPr>
          <p:cNvPr id="19" name="Title 18">
            <a:extLst>
              <a:ext uri="{FF2B5EF4-FFF2-40B4-BE49-F238E27FC236}">
                <a16:creationId xmlns:a16="http://schemas.microsoft.com/office/drawing/2014/main" id="{D0B1DF55-7E6F-2E46-8735-3917D87B58BC}"/>
              </a:ext>
            </a:extLst>
          </p:cNvPr>
          <p:cNvSpPr>
            <a:spLocks noGrp="1"/>
          </p:cNvSpPr>
          <p:nvPr>
            <p:ph type="title"/>
          </p:nvPr>
        </p:nvSpPr>
        <p:spPr>
          <a:xfrm>
            <a:off x="838200" y="1808855"/>
            <a:ext cx="7977554" cy="1837022"/>
          </a:xfrm>
          <a:prstGeom prst="rect">
            <a:avLst/>
          </a:prstGeom>
        </p:spPr>
        <p:txBody>
          <a:bodyPr anchor="t">
            <a:noAutofit/>
          </a:bodyPr>
          <a:lstStyle>
            <a:lvl1pPr>
              <a:defRPr sz="6000" b="1" i="0">
                <a:solidFill>
                  <a:schemeClr val="bg1"/>
                </a:solidFill>
                <a:latin typeface="Arial" panose="020B0604020202020204" pitchFamily="34" charset="0"/>
                <a:cs typeface="Arial" panose="020B0604020202020204" pitchFamily="34" charset="0"/>
              </a:defRPr>
            </a:lvl1pPr>
          </a:lstStyle>
          <a:p>
            <a:r>
              <a:rPr lang="en-US" dirty="0"/>
              <a:t>Click to edit Master title</a:t>
            </a:r>
          </a:p>
        </p:txBody>
      </p:sp>
      <p:sp>
        <p:nvSpPr>
          <p:cNvPr id="34" name="Text Placeholder 33">
            <a:extLst>
              <a:ext uri="{FF2B5EF4-FFF2-40B4-BE49-F238E27FC236}">
                <a16:creationId xmlns:a16="http://schemas.microsoft.com/office/drawing/2014/main" id="{4235DACC-09AD-7E4A-A39A-8C19C6CE4881}"/>
              </a:ext>
            </a:extLst>
          </p:cNvPr>
          <p:cNvSpPr>
            <a:spLocks noGrp="1"/>
          </p:cNvSpPr>
          <p:nvPr>
            <p:ph type="body" sz="quarter" idx="10" hasCustomPrompt="1"/>
          </p:nvPr>
        </p:nvSpPr>
        <p:spPr>
          <a:xfrm>
            <a:off x="838200" y="3871890"/>
            <a:ext cx="7977554" cy="934572"/>
          </a:xfrm>
        </p:spPr>
        <p:txBody>
          <a:bodyPr>
            <a:normAutofit/>
          </a:bodyPr>
          <a:lstStyle>
            <a:lvl1pPr marL="0" indent="0">
              <a:buNone/>
              <a:defRPr sz="2600">
                <a:solidFill>
                  <a:schemeClr val="bg1">
                    <a:lumMod val="95000"/>
                  </a:schemeClr>
                </a:solidFill>
                <a:latin typeface="Arial" panose="020B0604020202020204" pitchFamily="34" charset="0"/>
                <a:cs typeface="Arial" panose="020B0604020202020204" pitchFamily="34" charset="0"/>
              </a:defRPr>
            </a:lvl1pPr>
          </a:lstStyle>
          <a:p>
            <a:pPr lvl="0"/>
            <a:r>
              <a:rPr lang="en-US" dirty="0"/>
              <a:t>Click to insert subtitle</a:t>
            </a:r>
          </a:p>
        </p:txBody>
      </p:sp>
      <p:pic>
        <p:nvPicPr>
          <p:cNvPr id="41" name="Graphic 40">
            <a:extLst>
              <a:ext uri="{FF2B5EF4-FFF2-40B4-BE49-F238E27FC236}">
                <a16:creationId xmlns:a16="http://schemas.microsoft.com/office/drawing/2014/main" id="{904BFF3F-F32C-9B4B-B772-2EBC616616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47035"/>
            <a:ext cx="1303472" cy="406277"/>
          </a:xfrm>
          <a:prstGeom prst="rect">
            <a:avLst/>
          </a:prstGeom>
        </p:spPr>
      </p:pic>
      <p:pic>
        <p:nvPicPr>
          <p:cNvPr id="6" name="Picture 5">
            <a:extLst>
              <a:ext uri="{FF2B5EF4-FFF2-40B4-BE49-F238E27FC236}">
                <a16:creationId xmlns:a16="http://schemas.microsoft.com/office/drawing/2014/main" id="{00498E0A-AB91-AB4A-B307-F59D9D3F369C}"/>
              </a:ext>
            </a:extLst>
          </p:cNvPr>
          <p:cNvPicPr>
            <a:picLocks noChangeAspect="1"/>
          </p:cNvPicPr>
          <p:nvPr userDrawn="1"/>
        </p:nvPicPr>
        <p:blipFill>
          <a:blip r:embed="rId4"/>
          <a:stretch>
            <a:fillRect/>
          </a:stretch>
        </p:blipFill>
        <p:spPr>
          <a:xfrm>
            <a:off x="869124" y="6147035"/>
            <a:ext cx="3135727" cy="406278"/>
          </a:xfrm>
          <a:prstGeom prst="rect">
            <a:avLst/>
          </a:prstGeom>
        </p:spPr>
      </p:pic>
    </p:spTree>
    <p:extLst>
      <p:ext uri="{BB962C8B-B14F-4D97-AF65-F5344CB8AC3E}">
        <p14:creationId xmlns:p14="http://schemas.microsoft.com/office/powerpoint/2010/main" val="147805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E617D-5FAE-25C8-8F92-740EA6262C8C}"/>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2E870DAB-96C4-B829-AA9A-9E56059AFC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EAAE9E5F-39CD-5D47-F5DD-282FB563E4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8E493EA6-34AD-7E87-7110-EC88E168CD91}"/>
              </a:ext>
            </a:extLst>
          </p:cNvPr>
          <p:cNvSpPr>
            <a:spLocks noGrp="1"/>
          </p:cNvSpPr>
          <p:nvPr>
            <p:ph type="dt" sz="half" idx="10"/>
          </p:nvPr>
        </p:nvSpPr>
        <p:spPr/>
        <p:txBody>
          <a:bodyPr/>
          <a:lstStyle/>
          <a:p>
            <a:fld id="{7737648F-374D-432F-BDD9-2AEAFEA8EB4E}" type="datetimeFigureOut">
              <a:rPr lang="en-SG" smtClean="0"/>
              <a:t>9/11/2023</a:t>
            </a:fld>
            <a:endParaRPr lang="en-SG"/>
          </a:p>
        </p:txBody>
      </p:sp>
      <p:sp>
        <p:nvSpPr>
          <p:cNvPr id="6" name="Footer Placeholder 5">
            <a:extLst>
              <a:ext uri="{FF2B5EF4-FFF2-40B4-BE49-F238E27FC236}">
                <a16:creationId xmlns:a16="http://schemas.microsoft.com/office/drawing/2014/main" id="{D1205A20-8D1A-275B-D478-5FC0BA2ED48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57D9890D-4D54-4626-9076-B4FC6456E1BB}"/>
              </a:ext>
            </a:extLst>
          </p:cNvPr>
          <p:cNvSpPr>
            <a:spLocks noGrp="1"/>
          </p:cNvSpPr>
          <p:nvPr>
            <p:ph type="sldNum" sz="quarter" idx="12"/>
          </p:nvPr>
        </p:nvSpPr>
        <p:spPr/>
        <p:txBody>
          <a:bodyPr/>
          <a:lstStyle/>
          <a:p>
            <a:fld id="{C9DA14E7-2F4B-4269-85F1-962B97B21827}" type="slidenum">
              <a:rPr lang="en-SG" smtClean="0"/>
              <a:t>‹#›</a:t>
            </a:fld>
            <a:endParaRPr lang="en-SG"/>
          </a:p>
        </p:txBody>
      </p:sp>
    </p:spTree>
    <p:extLst>
      <p:ext uri="{BB962C8B-B14F-4D97-AF65-F5344CB8AC3E}">
        <p14:creationId xmlns:p14="http://schemas.microsoft.com/office/powerpoint/2010/main" val="39937288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 Global Grants">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A7C032-9B2E-9540-BDBD-3A56C77B837B}"/>
              </a:ext>
            </a:extLst>
          </p:cNvPr>
          <p:cNvSpPr/>
          <p:nvPr userDrawn="1"/>
        </p:nvSpPr>
        <p:spPr>
          <a:xfrm>
            <a:off x="0" y="1362603"/>
            <a:ext cx="12192000" cy="5495397"/>
          </a:xfrm>
          <a:prstGeom prst="rect">
            <a:avLst/>
          </a:prstGeom>
          <a:solidFill>
            <a:srgbClr val="00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8">
            <a:extLst>
              <a:ext uri="{FF2B5EF4-FFF2-40B4-BE49-F238E27FC236}">
                <a16:creationId xmlns:a16="http://schemas.microsoft.com/office/drawing/2014/main" id="{D0B1DF55-7E6F-2E46-8735-3917D87B58BC}"/>
              </a:ext>
            </a:extLst>
          </p:cNvPr>
          <p:cNvSpPr>
            <a:spLocks noGrp="1"/>
          </p:cNvSpPr>
          <p:nvPr>
            <p:ph type="title" hasCustomPrompt="1"/>
          </p:nvPr>
        </p:nvSpPr>
        <p:spPr>
          <a:xfrm>
            <a:off x="838200" y="1808855"/>
            <a:ext cx="6527800" cy="1837022"/>
          </a:xfrm>
          <a:prstGeom prst="rect">
            <a:avLst/>
          </a:prstGeom>
        </p:spPr>
        <p:txBody>
          <a:bodyPr anchor="t">
            <a:noAutofit/>
          </a:bodyPr>
          <a:lstStyle>
            <a:lvl1pPr>
              <a:defRPr sz="6000" b="1" i="0">
                <a:solidFill>
                  <a:schemeClr val="bg1"/>
                </a:solidFill>
                <a:latin typeface="Arial" panose="020B0604020202020204" pitchFamily="34" charset="0"/>
                <a:cs typeface="Arial" panose="020B0604020202020204" pitchFamily="34" charset="0"/>
              </a:defRPr>
            </a:lvl1pPr>
          </a:lstStyle>
          <a:p>
            <a:r>
              <a:rPr lang="en-US" dirty="0"/>
              <a:t>Click to insert divider text</a:t>
            </a:r>
          </a:p>
        </p:txBody>
      </p:sp>
      <p:pic>
        <p:nvPicPr>
          <p:cNvPr id="23" name="Graphic 22">
            <a:extLst>
              <a:ext uri="{FF2B5EF4-FFF2-40B4-BE49-F238E27FC236}">
                <a16:creationId xmlns:a16="http://schemas.microsoft.com/office/drawing/2014/main" id="{274FAFDB-4083-624B-B25D-40768EE1DF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36273"/>
            <a:ext cx="1303867" cy="406400"/>
          </a:xfrm>
          <a:prstGeom prst="rect">
            <a:avLst/>
          </a:prstGeom>
        </p:spPr>
      </p:pic>
      <p:pic>
        <p:nvPicPr>
          <p:cNvPr id="25" name="Graphic 24">
            <a:extLst>
              <a:ext uri="{FF2B5EF4-FFF2-40B4-BE49-F238E27FC236}">
                <a16:creationId xmlns:a16="http://schemas.microsoft.com/office/drawing/2014/main" id="{2E741E7A-5B03-3D42-B397-86CDBF17CB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42910" y="6147035"/>
            <a:ext cx="1303472" cy="406277"/>
          </a:xfrm>
          <a:prstGeom prst="rect">
            <a:avLst/>
          </a:prstGeom>
        </p:spPr>
      </p:pic>
      <p:grpSp>
        <p:nvGrpSpPr>
          <p:cNvPr id="21" name="Group 20">
            <a:extLst>
              <a:ext uri="{FF2B5EF4-FFF2-40B4-BE49-F238E27FC236}">
                <a16:creationId xmlns:a16="http://schemas.microsoft.com/office/drawing/2014/main" id="{CA5BBCFB-7E11-0B43-AEAB-8E25999FEF21}"/>
              </a:ext>
            </a:extLst>
          </p:cNvPr>
          <p:cNvGrpSpPr/>
          <p:nvPr userDrawn="1"/>
        </p:nvGrpSpPr>
        <p:grpSpPr>
          <a:xfrm>
            <a:off x="0" y="1193291"/>
            <a:ext cx="3093112" cy="338626"/>
            <a:chOff x="1733761" y="1193291"/>
            <a:chExt cx="3093112" cy="338626"/>
          </a:xfrm>
          <a:solidFill>
            <a:schemeClr val="accent4"/>
          </a:solidFill>
        </p:grpSpPr>
        <p:sp>
          <p:nvSpPr>
            <p:cNvPr id="22" name="Rectangle 21">
              <a:extLst>
                <a:ext uri="{FF2B5EF4-FFF2-40B4-BE49-F238E27FC236}">
                  <a16:creationId xmlns:a16="http://schemas.microsoft.com/office/drawing/2014/main" id="{67AA8B21-08EB-0244-A112-1B363F94C56C}"/>
                </a:ext>
              </a:extLst>
            </p:cNvPr>
            <p:cNvSpPr/>
            <p:nvPr/>
          </p:nvSpPr>
          <p:spPr>
            <a:xfrm>
              <a:off x="1733761" y="1193292"/>
              <a:ext cx="2921366" cy="338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325C142-98FD-4F4C-83A1-1C49D1D36ACA}"/>
                </a:ext>
              </a:extLst>
            </p:cNvPr>
            <p:cNvSpPr/>
            <p:nvPr/>
          </p:nvSpPr>
          <p:spPr>
            <a:xfrm>
              <a:off x="4488248" y="1193291"/>
              <a:ext cx="338625" cy="3386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6" name="Oval 25">
            <a:extLst>
              <a:ext uri="{FF2B5EF4-FFF2-40B4-BE49-F238E27FC236}">
                <a16:creationId xmlns:a16="http://schemas.microsoft.com/office/drawing/2014/main" id="{C1C04508-87FB-6B4E-A81F-C368E09428EE}"/>
              </a:ext>
            </a:extLst>
          </p:cNvPr>
          <p:cNvSpPr/>
          <p:nvPr userDrawn="1"/>
        </p:nvSpPr>
        <p:spPr>
          <a:xfrm>
            <a:off x="3207411" y="11932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E6F5A3B-3680-8142-AC62-70DAA592F45D}"/>
              </a:ext>
            </a:extLst>
          </p:cNvPr>
          <p:cNvSpPr/>
          <p:nvPr userDrawn="1"/>
        </p:nvSpPr>
        <p:spPr>
          <a:xfrm>
            <a:off x="3673078" y="11932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C05C2157-CB65-D74C-B7ED-B430B31B6F68}"/>
              </a:ext>
            </a:extLst>
          </p:cNvPr>
          <p:cNvSpPr/>
          <p:nvPr userDrawn="1"/>
        </p:nvSpPr>
        <p:spPr>
          <a:xfrm>
            <a:off x="4138744" y="11932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F86463B-8F65-384D-A4DB-4D462951A4CD}"/>
              </a:ext>
            </a:extLst>
          </p:cNvPr>
          <p:cNvSpPr txBox="1"/>
          <p:nvPr userDrawn="1"/>
        </p:nvSpPr>
        <p:spPr>
          <a:xfrm>
            <a:off x="869125" y="1192433"/>
            <a:ext cx="2540012" cy="323165"/>
          </a:xfrm>
          <a:prstGeom prst="rect">
            <a:avLst/>
          </a:prstGeom>
          <a:noFill/>
        </p:spPr>
        <p:txBody>
          <a:bodyPr wrap="square" rtlCol="0">
            <a:spAutoFit/>
          </a:bodyPr>
          <a:lstStyle/>
          <a:p>
            <a:r>
              <a:rPr lang="en-US" sz="1500" b="1" dirty="0">
                <a:solidFill>
                  <a:schemeClr val="bg1"/>
                </a:solidFill>
                <a:latin typeface="Arial" panose="020B0604020202020204" pitchFamily="34" charset="0"/>
                <a:cs typeface="Arial" panose="020B0604020202020204" pitchFamily="34" charset="0"/>
              </a:rPr>
              <a:t>Data Impact Program</a:t>
            </a:r>
          </a:p>
        </p:txBody>
      </p:sp>
    </p:spTree>
    <p:extLst>
      <p:ext uri="{BB962C8B-B14F-4D97-AF65-F5344CB8AC3E}">
        <p14:creationId xmlns:p14="http://schemas.microsoft.com/office/powerpoint/2010/main" val="1880377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 Global Gra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457A-6355-2C4D-8FDE-BD84591A8CB3}"/>
              </a:ext>
            </a:extLst>
          </p:cNvPr>
          <p:cNvSpPr>
            <a:spLocks noGrp="1"/>
          </p:cNvSpPr>
          <p:nvPr>
            <p:ph type="title"/>
          </p:nvPr>
        </p:nvSpPr>
        <p:spPr>
          <a:xfrm>
            <a:off x="838200" y="851756"/>
            <a:ext cx="8987725" cy="917819"/>
          </a:xfrm>
          <a:prstGeom prst="rect">
            <a:avLst/>
          </a:prstGeom>
        </p:spPr>
        <p:txBody>
          <a:bodyPr anchor="t">
            <a:normAutofit/>
          </a:bodyPr>
          <a:lstStyle>
            <a:lvl1pPr>
              <a:defRPr sz="4000" b="1" i="0">
                <a:solidFill>
                  <a:srgbClr val="00168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A82E2A3-B85B-744C-BC1A-F812FABB13AD}"/>
              </a:ext>
            </a:extLst>
          </p:cNvPr>
          <p:cNvSpPr>
            <a:spLocks noGrp="1"/>
          </p:cNvSpPr>
          <p:nvPr>
            <p:ph idx="1"/>
          </p:nvPr>
        </p:nvSpPr>
        <p:spPr>
          <a:xfrm>
            <a:off x="838200" y="1803972"/>
            <a:ext cx="8987725" cy="3613134"/>
          </a:xfrm>
        </p:spPr>
        <p:txBody>
          <a:bodyPr>
            <a:noAutofit/>
          </a:bodyPr>
          <a:lstStyle>
            <a:lvl1pPr>
              <a:defRPr sz="2500">
                <a:solidFill>
                  <a:schemeClr val="tx1">
                    <a:lumMod val="75000"/>
                    <a:lumOff val="25000"/>
                  </a:schemeClr>
                </a:solidFill>
                <a:latin typeface="Arial" panose="020B0604020202020204" pitchFamily="34" charset="0"/>
                <a:cs typeface="Arial" panose="020B0604020202020204" pitchFamily="34" charset="0"/>
              </a:defRPr>
            </a:lvl1pPr>
            <a:lvl2pPr>
              <a:defRPr sz="23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Graphic 14">
            <a:extLst>
              <a:ext uri="{FF2B5EF4-FFF2-40B4-BE49-F238E27FC236}">
                <a16:creationId xmlns:a16="http://schemas.microsoft.com/office/drawing/2014/main" id="{61F08C6C-0BD2-7147-B839-91F2BA07D7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36273"/>
            <a:ext cx="1303867" cy="406400"/>
          </a:xfrm>
          <a:prstGeom prst="rect">
            <a:avLst/>
          </a:prstGeom>
        </p:spPr>
      </p:pic>
      <p:grpSp>
        <p:nvGrpSpPr>
          <p:cNvPr id="4" name="Group 3">
            <a:extLst>
              <a:ext uri="{FF2B5EF4-FFF2-40B4-BE49-F238E27FC236}">
                <a16:creationId xmlns:a16="http://schemas.microsoft.com/office/drawing/2014/main" id="{E229EB98-2AC4-E143-B73A-FD59B41453A7}"/>
              </a:ext>
            </a:extLst>
          </p:cNvPr>
          <p:cNvGrpSpPr/>
          <p:nvPr userDrawn="1"/>
        </p:nvGrpSpPr>
        <p:grpSpPr>
          <a:xfrm>
            <a:off x="-2" y="286248"/>
            <a:ext cx="1628168" cy="180340"/>
            <a:chOff x="3416379" y="316991"/>
            <a:chExt cx="3057226" cy="338626"/>
          </a:xfrm>
        </p:grpSpPr>
        <p:grpSp>
          <p:nvGrpSpPr>
            <p:cNvPr id="17" name="Group 16">
              <a:extLst>
                <a:ext uri="{FF2B5EF4-FFF2-40B4-BE49-F238E27FC236}">
                  <a16:creationId xmlns:a16="http://schemas.microsoft.com/office/drawing/2014/main" id="{C3AC3F79-1276-0647-ADF2-21387D39C2CC}"/>
                </a:ext>
              </a:extLst>
            </p:cNvPr>
            <p:cNvGrpSpPr/>
            <p:nvPr userDrawn="1"/>
          </p:nvGrpSpPr>
          <p:grpSpPr>
            <a:xfrm>
              <a:off x="3416379" y="316991"/>
              <a:ext cx="1672969" cy="338626"/>
              <a:chOff x="3153904" y="1193291"/>
              <a:chExt cx="1672969" cy="338626"/>
            </a:xfrm>
            <a:solidFill>
              <a:srgbClr val="88C8EE"/>
            </a:solidFill>
          </p:grpSpPr>
          <p:sp>
            <p:nvSpPr>
              <p:cNvPr id="18" name="Rectangle 17">
                <a:extLst>
                  <a:ext uri="{FF2B5EF4-FFF2-40B4-BE49-F238E27FC236}">
                    <a16:creationId xmlns:a16="http://schemas.microsoft.com/office/drawing/2014/main" id="{C05849BD-5436-A841-B160-4C094A09448B}"/>
                  </a:ext>
                </a:extLst>
              </p:cNvPr>
              <p:cNvSpPr/>
              <p:nvPr/>
            </p:nvSpPr>
            <p:spPr>
              <a:xfrm>
                <a:off x="3153904" y="1193295"/>
                <a:ext cx="1501222" cy="3386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9" name="Oval 18">
                <a:extLst>
                  <a:ext uri="{FF2B5EF4-FFF2-40B4-BE49-F238E27FC236}">
                    <a16:creationId xmlns:a16="http://schemas.microsoft.com/office/drawing/2014/main" id="{5BD9179A-4876-8A47-BBB5-A76A4A62227C}"/>
                  </a:ext>
                </a:extLst>
              </p:cNvPr>
              <p:cNvSpPr/>
              <p:nvPr/>
            </p:nvSpPr>
            <p:spPr>
              <a:xfrm>
                <a:off x="4488248" y="1193291"/>
                <a:ext cx="338625" cy="3386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 </a:t>
                </a:r>
              </a:p>
            </p:txBody>
          </p:sp>
        </p:grpSp>
        <p:sp>
          <p:nvSpPr>
            <p:cNvPr id="20" name="Oval 19">
              <a:extLst>
                <a:ext uri="{FF2B5EF4-FFF2-40B4-BE49-F238E27FC236}">
                  <a16:creationId xmlns:a16="http://schemas.microsoft.com/office/drawing/2014/main" id="{ADCEADD0-30F7-FC44-8C4C-570AB828F3E9}"/>
                </a:ext>
              </a:extLst>
            </p:cNvPr>
            <p:cNvSpPr/>
            <p:nvPr userDrawn="1"/>
          </p:nvSpPr>
          <p:spPr>
            <a:xfrm>
              <a:off x="5203647" y="3169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E30BA1B7-F43D-7049-8004-CFF575106291}"/>
                </a:ext>
              </a:extLst>
            </p:cNvPr>
            <p:cNvSpPr/>
            <p:nvPr userDrawn="1"/>
          </p:nvSpPr>
          <p:spPr>
            <a:xfrm>
              <a:off x="5669314" y="3169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AE91D2A2-757F-904E-86A8-B56EF65C2A15}"/>
                </a:ext>
              </a:extLst>
            </p:cNvPr>
            <p:cNvSpPr/>
            <p:nvPr userDrawn="1"/>
          </p:nvSpPr>
          <p:spPr>
            <a:xfrm>
              <a:off x="6134980" y="3169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968774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Image - Global Grant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62FA594-F601-EA4D-9323-276F8ED72B9C}"/>
              </a:ext>
            </a:extLst>
          </p:cNvPr>
          <p:cNvSpPr>
            <a:spLocks noGrp="1"/>
          </p:cNvSpPr>
          <p:nvPr>
            <p:ph type="title"/>
          </p:nvPr>
        </p:nvSpPr>
        <p:spPr>
          <a:xfrm>
            <a:off x="838201" y="856791"/>
            <a:ext cx="5654040" cy="917819"/>
          </a:xfrm>
          <a:prstGeom prst="rect">
            <a:avLst/>
          </a:prstGeom>
        </p:spPr>
        <p:txBody>
          <a:bodyPr anchor="t">
            <a:normAutofit/>
          </a:bodyPr>
          <a:lstStyle>
            <a:lvl1pPr>
              <a:defRPr sz="4000" b="1" i="0">
                <a:solidFill>
                  <a:srgbClr val="001689"/>
                </a:solidFill>
                <a:latin typeface="Arial" panose="020B0604020202020204" pitchFamily="34" charset="0"/>
                <a:cs typeface="Arial" panose="020B0604020202020204" pitchFamily="34" charset="0"/>
              </a:defRPr>
            </a:lvl1pPr>
          </a:lstStyle>
          <a:p>
            <a:r>
              <a:rPr lang="en-US" dirty="0"/>
              <a:t>Click to edit Master</a:t>
            </a:r>
          </a:p>
        </p:txBody>
      </p:sp>
      <p:sp>
        <p:nvSpPr>
          <p:cNvPr id="9" name="Content Placeholder 2">
            <a:extLst>
              <a:ext uri="{FF2B5EF4-FFF2-40B4-BE49-F238E27FC236}">
                <a16:creationId xmlns:a16="http://schemas.microsoft.com/office/drawing/2014/main" id="{6F966C26-04F7-8C40-9ED7-3F0E14194E7B}"/>
              </a:ext>
            </a:extLst>
          </p:cNvPr>
          <p:cNvSpPr>
            <a:spLocks noGrp="1"/>
          </p:cNvSpPr>
          <p:nvPr>
            <p:ph idx="1"/>
          </p:nvPr>
        </p:nvSpPr>
        <p:spPr>
          <a:xfrm>
            <a:off x="838201" y="1774610"/>
            <a:ext cx="5654040" cy="3993269"/>
          </a:xfrm>
        </p:spPr>
        <p:txBody>
          <a:bodyPr>
            <a:noAutofit/>
          </a:bodyPr>
          <a:lstStyle>
            <a:lvl1pPr>
              <a:defRPr sz="2500">
                <a:solidFill>
                  <a:schemeClr val="tx1">
                    <a:lumMod val="75000"/>
                    <a:lumOff val="25000"/>
                  </a:schemeClr>
                </a:solidFill>
                <a:latin typeface="Arial" panose="020B0604020202020204" pitchFamily="34" charset="0"/>
                <a:cs typeface="Arial" panose="020B0604020202020204" pitchFamily="34" charset="0"/>
              </a:defRPr>
            </a:lvl1pPr>
            <a:lvl2pPr>
              <a:defRPr sz="23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Graphic 17">
            <a:extLst>
              <a:ext uri="{FF2B5EF4-FFF2-40B4-BE49-F238E27FC236}">
                <a16:creationId xmlns:a16="http://schemas.microsoft.com/office/drawing/2014/main" id="{6BF76406-8322-9347-AA98-FFC3D23567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36273"/>
            <a:ext cx="1303867" cy="406400"/>
          </a:xfrm>
          <a:prstGeom prst="rect">
            <a:avLst/>
          </a:prstGeom>
        </p:spPr>
      </p:pic>
      <p:sp>
        <p:nvSpPr>
          <p:cNvPr id="21" name="Picture Placeholder 20">
            <a:extLst>
              <a:ext uri="{FF2B5EF4-FFF2-40B4-BE49-F238E27FC236}">
                <a16:creationId xmlns:a16="http://schemas.microsoft.com/office/drawing/2014/main" id="{B99A264D-6767-A241-B5B3-AF122AD27D95}"/>
              </a:ext>
            </a:extLst>
          </p:cNvPr>
          <p:cNvSpPr>
            <a:spLocks noGrp="1"/>
          </p:cNvSpPr>
          <p:nvPr>
            <p:ph type="pic" sz="quarter" idx="10"/>
          </p:nvPr>
        </p:nvSpPr>
        <p:spPr>
          <a:xfrm>
            <a:off x="7155180" y="856791"/>
            <a:ext cx="5036820" cy="4911088"/>
          </a:xfrm>
        </p:spPr>
        <p:txBody>
          <a:bodyPr/>
          <a:lstStyle/>
          <a:p>
            <a:endParaRPr lang="en-US" dirty="0"/>
          </a:p>
        </p:txBody>
      </p:sp>
      <p:grpSp>
        <p:nvGrpSpPr>
          <p:cNvPr id="13" name="Group 12">
            <a:extLst>
              <a:ext uri="{FF2B5EF4-FFF2-40B4-BE49-F238E27FC236}">
                <a16:creationId xmlns:a16="http://schemas.microsoft.com/office/drawing/2014/main" id="{2C31F006-B7B1-4443-85DE-9A2DBDCE56CF}"/>
              </a:ext>
            </a:extLst>
          </p:cNvPr>
          <p:cNvGrpSpPr/>
          <p:nvPr userDrawn="1"/>
        </p:nvGrpSpPr>
        <p:grpSpPr>
          <a:xfrm>
            <a:off x="-2" y="286248"/>
            <a:ext cx="1628168" cy="180340"/>
            <a:chOff x="3416379" y="316991"/>
            <a:chExt cx="3057226" cy="338626"/>
          </a:xfrm>
        </p:grpSpPr>
        <p:grpSp>
          <p:nvGrpSpPr>
            <p:cNvPr id="14" name="Group 13">
              <a:extLst>
                <a:ext uri="{FF2B5EF4-FFF2-40B4-BE49-F238E27FC236}">
                  <a16:creationId xmlns:a16="http://schemas.microsoft.com/office/drawing/2014/main" id="{E5F07239-AF22-824B-98BA-1AF1BF5ED1A5}"/>
                </a:ext>
              </a:extLst>
            </p:cNvPr>
            <p:cNvGrpSpPr/>
            <p:nvPr userDrawn="1"/>
          </p:nvGrpSpPr>
          <p:grpSpPr>
            <a:xfrm>
              <a:off x="3416379" y="316991"/>
              <a:ext cx="1672969" cy="338626"/>
              <a:chOff x="3153904" y="1193291"/>
              <a:chExt cx="1672969" cy="338626"/>
            </a:xfrm>
            <a:solidFill>
              <a:srgbClr val="88C8EE"/>
            </a:solidFill>
          </p:grpSpPr>
          <p:sp>
            <p:nvSpPr>
              <p:cNvPr id="27" name="Rectangle 26">
                <a:extLst>
                  <a:ext uri="{FF2B5EF4-FFF2-40B4-BE49-F238E27FC236}">
                    <a16:creationId xmlns:a16="http://schemas.microsoft.com/office/drawing/2014/main" id="{3BD19B9A-AA79-FB46-82BE-A0D94F408A83}"/>
                  </a:ext>
                </a:extLst>
              </p:cNvPr>
              <p:cNvSpPr/>
              <p:nvPr/>
            </p:nvSpPr>
            <p:spPr>
              <a:xfrm>
                <a:off x="3153904" y="1193295"/>
                <a:ext cx="1501222" cy="3386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8" name="Oval 27">
                <a:extLst>
                  <a:ext uri="{FF2B5EF4-FFF2-40B4-BE49-F238E27FC236}">
                    <a16:creationId xmlns:a16="http://schemas.microsoft.com/office/drawing/2014/main" id="{C241ECA1-12F4-CE4E-8EA1-1A5A809242E2}"/>
                  </a:ext>
                </a:extLst>
              </p:cNvPr>
              <p:cNvSpPr/>
              <p:nvPr/>
            </p:nvSpPr>
            <p:spPr>
              <a:xfrm>
                <a:off x="4488248" y="1193291"/>
                <a:ext cx="338625" cy="3386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 </a:t>
                </a:r>
              </a:p>
            </p:txBody>
          </p:sp>
        </p:grpSp>
        <p:sp>
          <p:nvSpPr>
            <p:cNvPr id="15" name="Oval 14">
              <a:extLst>
                <a:ext uri="{FF2B5EF4-FFF2-40B4-BE49-F238E27FC236}">
                  <a16:creationId xmlns:a16="http://schemas.microsoft.com/office/drawing/2014/main" id="{403503F2-1B43-3046-A55F-0FA168708579}"/>
                </a:ext>
              </a:extLst>
            </p:cNvPr>
            <p:cNvSpPr/>
            <p:nvPr userDrawn="1"/>
          </p:nvSpPr>
          <p:spPr>
            <a:xfrm>
              <a:off x="5203647" y="3169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148AF6D-48AC-8E49-A195-7CD6D400739F}"/>
                </a:ext>
              </a:extLst>
            </p:cNvPr>
            <p:cNvSpPr/>
            <p:nvPr userDrawn="1"/>
          </p:nvSpPr>
          <p:spPr>
            <a:xfrm>
              <a:off x="5669314" y="3169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4018AAB6-B9B0-DB47-9E60-D008BD4EB2D6}"/>
                </a:ext>
              </a:extLst>
            </p:cNvPr>
            <p:cNvSpPr/>
            <p:nvPr userDrawn="1"/>
          </p:nvSpPr>
          <p:spPr>
            <a:xfrm>
              <a:off x="6134980" y="3169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770853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 Global Gran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6957129-EA61-BD43-A283-DA78F9FB8DF5}"/>
              </a:ext>
            </a:extLst>
          </p:cNvPr>
          <p:cNvSpPr>
            <a:spLocks noGrp="1"/>
          </p:cNvSpPr>
          <p:nvPr>
            <p:ph type="title"/>
          </p:nvPr>
        </p:nvSpPr>
        <p:spPr>
          <a:xfrm>
            <a:off x="1342471" y="2970090"/>
            <a:ext cx="8987725" cy="917819"/>
          </a:xfrm>
          <a:prstGeom prst="rect">
            <a:avLst/>
          </a:prstGeom>
        </p:spPr>
        <p:txBody>
          <a:bodyPr anchor="t">
            <a:normAutofit/>
          </a:bodyPr>
          <a:lstStyle>
            <a:lvl1pPr algn="ctr">
              <a:defRPr sz="4000" b="1" i="0">
                <a:solidFill>
                  <a:srgbClr val="001689"/>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5" name="Graphic 14">
            <a:extLst>
              <a:ext uri="{FF2B5EF4-FFF2-40B4-BE49-F238E27FC236}">
                <a16:creationId xmlns:a16="http://schemas.microsoft.com/office/drawing/2014/main" id="{51B9E71B-B9EB-5C49-8362-AC3F2DDC76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36273"/>
            <a:ext cx="1303867" cy="406400"/>
          </a:xfrm>
          <a:prstGeom prst="rect">
            <a:avLst/>
          </a:prstGeom>
        </p:spPr>
      </p:pic>
      <p:grpSp>
        <p:nvGrpSpPr>
          <p:cNvPr id="11" name="Group 10">
            <a:extLst>
              <a:ext uri="{FF2B5EF4-FFF2-40B4-BE49-F238E27FC236}">
                <a16:creationId xmlns:a16="http://schemas.microsoft.com/office/drawing/2014/main" id="{E855D596-BFAE-DD44-8953-327FFE7D304B}"/>
              </a:ext>
            </a:extLst>
          </p:cNvPr>
          <p:cNvGrpSpPr/>
          <p:nvPr userDrawn="1"/>
        </p:nvGrpSpPr>
        <p:grpSpPr>
          <a:xfrm>
            <a:off x="-2" y="286248"/>
            <a:ext cx="1628168" cy="180340"/>
            <a:chOff x="3416379" y="316991"/>
            <a:chExt cx="3057226" cy="338626"/>
          </a:xfrm>
        </p:grpSpPr>
        <p:grpSp>
          <p:nvGrpSpPr>
            <p:cNvPr id="12" name="Group 11">
              <a:extLst>
                <a:ext uri="{FF2B5EF4-FFF2-40B4-BE49-F238E27FC236}">
                  <a16:creationId xmlns:a16="http://schemas.microsoft.com/office/drawing/2014/main" id="{9B1E9002-78CE-C846-A14B-B53BC0EA758C}"/>
                </a:ext>
              </a:extLst>
            </p:cNvPr>
            <p:cNvGrpSpPr/>
            <p:nvPr userDrawn="1"/>
          </p:nvGrpSpPr>
          <p:grpSpPr>
            <a:xfrm>
              <a:off x="3416379" y="316991"/>
              <a:ext cx="1672969" cy="338626"/>
              <a:chOff x="3153904" y="1193291"/>
              <a:chExt cx="1672969" cy="338626"/>
            </a:xfrm>
            <a:solidFill>
              <a:srgbClr val="88C8EE"/>
            </a:solidFill>
          </p:grpSpPr>
          <p:sp>
            <p:nvSpPr>
              <p:cNvPr id="24" name="Rectangle 23">
                <a:extLst>
                  <a:ext uri="{FF2B5EF4-FFF2-40B4-BE49-F238E27FC236}">
                    <a16:creationId xmlns:a16="http://schemas.microsoft.com/office/drawing/2014/main" id="{1B5AE336-4B76-EF40-8FF6-ADA8D8E038DC}"/>
                  </a:ext>
                </a:extLst>
              </p:cNvPr>
              <p:cNvSpPr/>
              <p:nvPr/>
            </p:nvSpPr>
            <p:spPr>
              <a:xfrm>
                <a:off x="3153904" y="1193295"/>
                <a:ext cx="1501222" cy="3386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5" name="Oval 24">
                <a:extLst>
                  <a:ext uri="{FF2B5EF4-FFF2-40B4-BE49-F238E27FC236}">
                    <a16:creationId xmlns:a16="http://schemas.microsoft.com/office/drawing/2014/main" id="{F2565484-A44B-B44B-A579-89A935019086}"/>
                  </a:ext>
                </a:extLst>
              </p:cNvPr>
              <p:cNvSpPr/>
              <p:nvPr/>
            </p:nvSpPr>
            <p:spPr>
              <a:xfrm>
                <a:off x="4488248" y="1193291"/>
                <a:ext cx="338625" cy="3386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 </a:t>
                </a:r>
              </a:p>
            </p:txBody>
          </p:sp>
        </p:grpSp>
        <p:sp>
          <p:nvSpPr>
            <p:cNvPr id="13" name="Oval 12">
              <a:extLst>
                <a:ext uri="{FF2B5EF4-FFF2-40B4-BE49-F238E27FC236}">
                  <a16:creationId xmlns:a16="http://schemas.microsoft.com/office/drawing/2014/main" id="{4F4B2917-A974-7341-ACF0-ED2F6847A60F}"/>
                </a:ext>
              </a:extLst>
            </p:cNvPr>
            <p:cNvSpPr/>
            <p:nvPr userDrawn="1"/>
          </p:nvSpPr>
          <p:spPr>
            <a:xfrm>
              <a:off x="5203647" y="3169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DD3376B-AFFD-944E-9ED0-F5FED0C99545}"/>
                </a:ext>
              </a:extLst>
            </p:cNvPr>
            <p:cNvSpPr/>
            <p:nvPr userDrawn="1"/>
          </p:nvSpPr>
          <p:spPr>
            <a:xfrm>
              <a:off x="5669314" y="3169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1ED12F17-BE3E-EC42-B1B9-0D2DC82333EC}"/>
                </a:ext>
              </a:extLst>
            </p:cNvPr>
            <p:cNvSpPr/>
            <p:nvPr userDrawn="1"/>
          </p:nvSpPr>
          <p:spPr>
            <a:xfrm>
              <a:off x="6134980" y="3169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416061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 Global Grants">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51B9E71B-B9EB-5C49-8362-AC3F2DDC76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36273"/>
            <a:ext cx="1303867" cy="406400"/>
          </a:xfrm>
          <a:prstGeom prst="rect">
            <a:avLst/>
          </a:prstGeom>
        </p:spPr>
      </p:pic>
      <p:sp>
        <p:nvSpPr>
          <p:cNvPr id="3" name="Picture Placeholder 2">
            <a:extLst>
              <a:ext uri="{FF2B5EF4-FFF2-40B4-BE49-F238E27FC236}">
                <a16:creationId xmlns:a16="http://schemas.microsoft.com/office/drawing/2014/main" id="{7FE77767-8270-D445-B091-C5DC85A7BBC2}"/>
              </a:ext>
            </a:extLst>
          </p:cNvPr>
          <p:cNvSpPr>
            <a:spLocks noGrp="1"/>
          </p:cNvSpPr>
          <p:nvPr>
            <p:ph type="pic" sz="quarter" idx="10"/>
          </p:nvPr>
        </p:nvSpPr>
        <p:spPr>
          <a:xfrm>
            <a:off x="445222" y="740979"/>
            <a:ext cx="11301555" cy="5092262"/>
          </a:xfrm>
        </p:spPr>
        <p:txBody>
          <a:bodyPr/>
          <a:lstStyle/>
          <a:p>
            <a:endParaRPr lang="en-US" dirty="0"/>
          </a:p>
        </p:txBody>
      </p:sp>
      <p:grpSp>
        <p:nvGrpSpPr>
          <p:cNvPr id="11" name="Group 10">
            <a:extLst>
              <a:ext uri="{FF2B5EF4-FFF2-40B4-BE49-F238E27FC236}">
                <a16:creationId xmlns:a16="http://schemas.microsoft.com/office/drawing/2014/main" id="{2D3AB5BE-5273-D046-AF18-BD3D49086233}"/>
              </a:ext>
            </a:extLst>
          </p:cNvPr>
          <p:cNvGrpSpPr/>
          <p:nvPr userDrawn="1"/>
        </p:nvGrpSpPr>
        <p:grpSpPr>
          <a:xfrm>
            <a:off x="-2" y="286248"/>
            <a:ext cx="1628168" cy="180340"/>
            <a:chOff x="3416379" y="316991"/>
            <a:chExt cx="3057226" cy="338626"/>
          </a:xfrm>
        </p:grpSpPr>
        <p:grpSp>
          <p:nvGrpSpPr>
            <p:cNvPr id="12" name="Group 11">
              <a:extLst>
                <a:ext uri="{FF2B5EF4-FFF2-40B4-BE49-F238E27FC236}">
                  <a16:creationId xmlns:a16="http://schemas.microsoft.com/office/drawing/2014/main" id="{B6806AE9-74F4-9740-AFC6-BE7E31B13EC6}"/>
                </a:ext>
              </a:extLst>
            </p:cNvPr>
            <p:cNvGrpSpPr/>
            <p:nvPr userDrawn="1"/>
          </p:nvGrpSpPr>
          <p:grpSpPr>
            <a:xfrm>
              <a:off x="3416379" y="316991"/>
              <a:ext cx="1672969" cy="338626"/>
              <a:chOff x="3153904" y="1193291"/>
              <a:chExt cx="1672969" cy="338626"/>
            </a:xfrm>
            <a:solidFill>
              <a:srgbClr val="88C8EE"/>
            </a:solidFill>
          </p:grpSpPr>
          <p:sp>
            <p:nvSpPr>
              <p:cNvPr id="24" name="Rectangle 23">
                <a:extLst>
                  <a:ext uri="{FF2B5EF4-FFF2-40B4-BE49-F238E27FC236}">
                    <a16:creationId xmlns:a16="http://schemas.microsoft.com/office/drawing/2014/main" id="{E670DFE5-3C9D-3549-974C-FB462D0A0411}"/>
                  </a:ext>
                </a:extLst>
              </p:cNvPr>
              <p:cNvSpPr/>
              <p:nvPr/>
            </p:nvSpPr>
            <p:spPr>
              <a:xfrm>
                <a:off x="3153904" y="1193295"/>
                <a:ext cx="1501222" cy="3386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5" name="Oval 24">
                <a:extLst>
                  <a:ext uri="{FF2B5EF4-FFF2-40B4-BE49-F238E27FC236}">
                    <a16:creationId xmlns:a16="http://schemas.microsoft.com/office/drawing/2014/main" id="{3012CAC6-71E7-764E-92F1-C726F236E089}"/>
                  </a:ext>
                </a:extLst>
              </p:cNvPr>
              <p:cNvSpPr/>
              <p:nvPr/>
            </p:nvSpPr>
            <p:spPr>
              <a:xfrm>
                <a:off x="4488248" y="1193291"/>
                <a:ext cx="338625" cy="3386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 </a:t>
                </a:r>
              </a:p>
            </p:txBody>
          </p:sp>
        </p:grpSp>
        <p:sp>
          <p:nvSpPr>
            <p:cNvPr id="13" name="Oval 12">
              <a:extLst>
                <a:ext uri="{FF2B5EF4-FFF2-40B4-BE49-F238E27FC236}">
                  <a16:creationId xmlns:a16="http://schemas.microsoft.com/office/drawing/2014/main" id="{3334878F-2CE7-C24B-A7D7-E872DA139A6A}"/>
                </a:ext>
              </a:extLst>
            </p:cNvPr>
            <p:cNvSpPr/>
            <p:nvPr userDrawn="1"/>
          </p:nvSpPr>
          <p:spPr>
            <a:xfrm>
              <a:off x="5203647" y="3169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BE8E1F99-EDD3-7649-8B97-304546D24E83}"/>
                </a:ext>
              </a:extLst>
            </p:cNvPr>
            <p:cNvSpPr/>
            <p:nvPr userDrawn="1"/>
          </p:nvSpPr>
          <p:spPr>
            <a:xfrm>
              <a:off x="5669314" y="3169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615BAE41-F355-BA41-B1FC-08F87CD5F96B}"/>
                </a:ext>
              </a:extLst>
            </p:cNvPr>
            <p:cNvSpPr/>
            <p:nvPr userDrawn="1"/>
          </p:nvSpPr>
          <p:spPr>
            <a:xfrm>
              <a:off x="6134980" y="3169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979076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Picture - Generic">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51B9E71B-B9EB-5C49-8362-AC3F2DDC76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36273"/>
            <a:ext cx="1303867" cy="406400"/>
          </a:xfrm>
          <a:prstGeom prst="rect">
            <a:avLst/>
          </a:prstGeom>
        </p:spPr>
      </p:pic>
      <p:sp>
        <p:nvSpPr>
          <p:cNvPr id="3" name="Picture Placeholder 2">
            <a:extLst>
              <a:ext uri="{FF2B5EF4-FFF2-40B4-BE49-F238E27FC236}">
                <a16:creationId xmlns:a16="http://schemas.microsoft.com/office/drawing/2014/main" id="{7FE77767-8270-D445-B091-C5DC85A7BBC2}"/>
              </a:ext>
            </a:extLst>
          </p:cNvPr>
          <p:cNvSpPr>
            <a:spLocks noGrp="1"/>
          </p:cNvSpPr>
          <p:nvPr>
            <p:ph type="pic" sz="quarter" idx="10"/>
          </p:nvPr>
        </p:nvSpPr>
        <p:spPr>
          <a:xfrm>
            <a:off x="445222" y="740979"/>
            <a:ext cx="11301555" cy="5092262"/>
          </a:xfrm>
        </p:spPr>
        <p:txBody>
          <a:bodyPr/>
          <a:lstStyle/>
          <a:p>
            <a:endParaRPr lang="en-US" dirty="0"/>
          </a:p>
        </p:txBody>
      </p:sp>
      <p:grpSp>
        <p:nvGrpSpPr>
          <p:cNvPr id="16" name="Group 15">
            <a:extLst>
              <a:ext uri="{FF2B5EF4-FFF2-40B4-BE49-F238E27FC236}">
                <a16:creationId xmlns:a16="http://schemas.microsoft.com/office/drawing/2014/main" id="{3A221419-3AB5-AC41-9E7D-8017EDAA9E33}"/>
              </a:ext>
            </a:extLst>
          </p:cNvPr>
          <p:cNvGrpSpPr/>
          <p:nvPr userDrawn="1"/>
        </p:nvGrpSpPr>
        <p:grpSpPr>
          <a:xfrm>
            <a:off x="266700" y="286248"/>
            <a:ext cx="917544" cy="180339"/>
            <a:chOff x="4750724" y="316991"/>
            <a:chExt cx="1722881" cy="338625"/>
          </a:xfrm>
        </p:grpSpPr>
        <p:sp>
          <p:nvSpPr>
            <p:cNvPr id="17" name="Oval 16">
              <a:extLst>
                <a:ext uri="{FF2B5EF4-FFF2-40B4-BE49-F238E27FC236}">
                  <a16:creationId xmlns:a16="http://schemas.microsoft.com/office/drawing/2014/main" id="{4D544A85-F415-214D-8757-AC3300B9B5C8}"/>
                </a:ext>
              </a:extLst>
            </p:cNvPr>
            <p:cNvSpPr/>
            <p:nvPr/>
          </p:nvSpPr>
          <p:spPr>
            <a:xfrm>
              <a:off x="4750724" y="316991"/>
              <a:ext cx="338624" cy="3386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 </a:t>
              </a:r>
            </a:p>
          </p:txBody>
        </p:sp>
        <p:sp>
          <p:nvSpPr>
            <p:cNvPr id="18" name="Oval 17">
              <a:extLst>
                <a:ext uri="{FF2B5EF4-FFF2-40B4-BE49-F238E27FC236}">
                  <a16:creationId xmlns:a16="http://schemas.microsoft.com/office/drawing/2014/main" id="{1EB209D7-B27B-044F-A254-8F6459D31A10}"/>
                </a:ext>
              </a:extLst>
            </p:cNvPr>
            <p:cNvSpPr/>
            <p:nvPr userDrawn="1"/>
          </p:nvSpPr>
          <p:spPr>
            <a:xfrm>
              <a:off x="5203647" y="3169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F072B1BE-F68E-E34A-B256-79E854F85923}"/>
                </a:ext>
              </a:extLst>
            </p:cNvPr>
            <p:cNvSpPr/>
            <p:nvPr userDrawn="1"/>
          </p:nvSpPr>
          <p:spPr>
            <a:xfrm>
              <a:off x="5669314" y="3169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FE0D39F8-8C0E-2548-9EE1-BF6CEC6EE071}"/>
                </a:ext>
              </a:extLst>
            </p:cNvPr>
            <p:cNvSpPr/>
            <p:nvPr userDrawn="1"/>
          </p:nvSpPr>
          <p:spPr>
            <a:xfrm>
              <a:off x="6134980" y="3169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607917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3D8FDD-C44E-4D38-B3D2-37819F75EC04}" type="datetime1">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BF3C8-8583-B14F-99FD-75AD689E7861}" type="slidenum">
              <a:rPr lang="en-US" smtClean="0"/>
              <a:t>‹#›</a:t>
            </a:fld>
            <a:endParaRPr lang="en-US"/>
          </a:p>
        </p:txBody>
      </p:sp>
    </p:spTree>
    <p:extLst>
      <p:ext uri="{BB962C8B-B14F-4D97-AF65-F5344CB8AC3E}">
        <p14:creationId xmlns:p14="http://schemas.microsoft.com/office/powerpoint/2010/main" val="42488852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Divider - Generic">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A7C032-9B2E-9540-BDBD-3A56C77B837B}"/>
              </a:ext>
            </a:extLst>
          </p:cNvPr>
          <p:cNvSpPr/>
          <p:nvPr userDrawn="1"/>
        </p:nvSpPr>
        <p:spPr>
          <a:xfrm>
            <a:off x="0" y="1362603"/>
            <a:ext cx="12192000" cy="5495397"/>
          </a:xfrm>
          <a:prstGeom prst="rect">
            <a:avLst/>
          </a:prstGeom>
          <a:solidFill>
            <a:srgbClr val="00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8">
            <a:extLst>
              <a:ext uri="{FF2B5EF4-FFF2-40B4-BE49-F238E27FC236}">
                <a16:creationId xmlns:a16="http://schemas.microsoft.com/office/drawing/2014/main" id="{D0B1DF55-7E6F-2E46-8735-3917D87B58BC}"/>
              </a:ext>
            </a:extLst>
          </p:cNvPr>
          <p:cNvSpPr>
            <a:spLocks noGrp="1"/>
          </p:cNvSpPr>
          <p:nvPr>
            <p:ph type="title" hasCustomPrompt="1"/>
          </p:nvPr>
        </p:nvSpPr>
        <p:spPr>
          <a:xfrm>
            <a:off x="838200" y="1808855"/>
            <a:ext cx="6527800" cy="1837022"/>
          </a:xfrm>
          <a:prstGeom prst="rect">
            <a:avLst/>
          </a:prstGeom>
        </p:spPr>
        <p:txBody>
          <a:bodyPr anchor="t">
            <a:noAutofit/>
          </a:bodyPr>
          <a:lstStyle>
            <a:lvl1pPr>
              <a:defRPr sz="6000" b="1" i="0">
                <a:solidFill>
                  <a:schemeClr val="bg1"/>
                </a:solidFill>
                <a:latin typeface="Arial" panose="020B0604020202020204" pitchFamily="34" charset="0"/>
                <a:cs typeface="Arial" panose="020B0604020202020204" pitchFamily="34" charset="0"/>
              </a:defRPr>
            </a:lvl1pPr>
          </a:lstStyle>
          <a:p>
            <a:r>
              <a:rPr lang="en-US" dirty="0"/>
              <a:t>Click to insert divider text</a:t>
            </a:r>
          </a:p>
        </p:txBody>
      </p:sp>
      <p:pic>
        <p:nvPicPr>
          <p:cNvPr id="23" name="Graphic 22">
            <a:extLst>
              <a:ext uri="{FF2B5EF4-FFF2-40B4-BE49-F238E27FC236}">
                <a16:creationId xmlns:a16="http://schemas.microsoft.com/office/drawing/2014/main" id="{274FAFDB-4083-624B-B25D-40768EE1DF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36273"/>
            <a:ext cx="1303867" cy="406400"/>
          </a:xfrm>
          <a:prstGeom prst="rect">
            <a:avLst/>
          </a:prstGeom>
        </p:spPr>
      </p:pic>
      <p:pic>
        <p:nvPicPr>
          <p:cNvPr id="25" name="Graphic 24">
            <a:extLst>
              <a:ext uri="{FF2B5EF4-FFF2-40B4-BE49-F238E27FC236}">
                <a16:creationId xmlns:a16="http://schemas.microsoft.com/office/drawing/2014/main" id="{2E741E7A-5B03-3D42-B397-86CDBF17CB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42910" y="6147035"/>
            <a:ext cx="1303472" cy="406277"/>
          </a:xfrm>
          <a:prstGeom prst="rect">
            <a:avLst/>
          </a:prstGeom>
        </p:spPr>
      </p:pic>
      <p:sp>
        <p:nvSpPr>
          <p:cNvPr id="13" name="Oval 12">
            <a:extLst>
              <a:ext uri="{FF2B5EF4-FFF2-40B4-BE49-F238E27FC236}">
                <a16:creationId xmlns:a16="http://schemas.microsoft.com/office/drawing/2014/main" id="{CCB05025-96F7-344B-81AF-9E9703DC3202}"/>
              </a:ext>
            </a:extLst>
          </p:cNvPr>
          <p:cNvSpPr/>
          <p:nvPr userDrawn="1"/>
        </p:nvSpPr>
        <p:spPr>
          <a:xfrm>
            <a:off x="1303867" y="11932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139626EA-36F5-914F-BFD5-05860C1C26A7}"/>
              </a:ext>
            </a:extLst>
          </p:cNvPr>
          <p:cNvSpPr/>
          <p:nvPr userDrawn="1"/>
        </p:nvSpPr>
        <p:spPr>
          <a:xfrm>
            <a:off x="1769534" y="11932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8EBE634-6514-AF46-8C62-64040B52A4FA}"/>
              </a:ext>
            </a:extLst>
          </p:cNvPr>
          <p:cNvSpPr/>
          <p:nvPr userDrawn="1"/>
        </p:nvSpPr>
        <p:spPr>
          <a:xfrm>
            <a:off x="2235200" y="11932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3D7B6DA-2661-9C47-8149-F768FA8F4217}"/>
              </a:ext>
            </a:extLst>
          </p:cNvPr>
          <p:cNvSpPr/>
          <p:nvPr userDrawn="1"/>
        </p:nvSpPr>
        <p:spPr>
          <a:xfrm>
            <a:off x="838200" y="1193291"/>
            <a:ext cx="338625" cy="3386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76604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BC2F5F-B7D6-5641-9AC2-B964DB538BC5}"/>
              </a:ext>
            </a:extLst>
          </p:cNvPr>
          <p:cNvSpPr/>
          <p:nvPr userDrawn="1"/>
        </p:nvSpPr>
        <p:spPr>
          <a:xfrm>
            <a:off x="0" y="0"/>
            <a:ext cx="12192000" cy="6390640"/>
          </a:xfrm>
          <a:prstGeom prst="rect">
            <a:avLst/>
          </a:prstGeom>
          <a:solidFill>
            <a:srgbClr val="121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378B6C29-2686-A84E-9EA3-57D77159AE5B}"/>
              </a:ext>
            </a:extLst>
          </p:cNvPr>
          <p:cNvSpPr>
            <a:spLocks noGrp="1"/>
          </p:cNvSpPr>
          <p:nvPr>
            <p:ph type="title"/>
          </p:nvPr>
        </p:nvSpPr>
        <p:spPr>
          <a:xfrm>
            <a:off x="831850" y="576263"/>
            <a:ext cx="10515600" cy="2852737"/>
          </a:xfrm>
          <a:noFill/>
        </p:spPr>
        <p:txBody>
          <a:bodyPr anchor="b">
            <a:normAutofit/>
          </a:bodyPr>
          <a:lstStyle>
            <a:lvl1pPr>
              <a:defRPr sz="4000" b="1">
                <a:solidFill>
                  <a:schemeClr val="bg1"/>
                </a:solidFill>
              </a:defRPr>
            </a:lvl1pPr>
          </a:lstStyle>
          <a:p>
            <a:r>
              <a:rPr lang="en-US" dirty="0"/>
              <a:t>Click to edit Master title style</a:t>
            </a:r>
          </a:p>
        </p:txBody>
      </p:sp>
      <p:sp>
        <p:nvSpPr>
          <p:cNvPr id="11" name="Text Placeholder 2">
            <a:extLst>
              <a:ext uri="{FF2B5EF4-FFF2-40B4-BE49-F238E27FC236}">
                <a16:creationId xmlns:a16="http://schemas.microsoft.com/office/drawing/2014/main" id="{0F2E6799-27C2-F741-82A7-B140F572FD6C}"/>
              </a:ext>
            </a:extLst>
          </p:cNvPr>
          <p:cNvSpPr>
            <a:spLocks noGrp="1"/>
          </p:cNvSpPr>
          <p:nvPr>
            <p:ph type="body" idx="1"/>
          </p:nvPr>
        </p:nvSpPr>
        <p:spPr>
          <a:xfrm>
            <a:off x="831850" y="3860244"/>
            <a:ext cx="10515600" cy="1500187"/>
          </a:xfrm>
        </p:spPr>
        <p:txBody>
          <a:bodyPr/>
          <a:lstStyle>
            <a:lvl1pPr marL="0" indent="0">
              <a:buNone/>
              <a:defRPr sz="2400">
                <a:solidFill>
                  <a:srgbClr val="F4F5F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4A6EB728-F7E5-2C44-9F61-EF3DA6D4B7A8}"/>
              </a:ext>
            </a:extLst>
          </p:cNvPr>
          <p:cNvCxnSpPr/>
          <p:nvPr userDrawn="1"/>
        </p:nvCxnSpPr>
        <p:spPr>
          <a:xfrm>
            <a:off x="831850" y="3616960"/>
            <a:ext cx="10521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D00B665A-A3F9-9349-BF0B-E4E146D201F1}"/>
              </a:ext>
            </a:extLst>
          </p:cNvPr>
          <p:cNvPicPr>
            <a:picLocks noChangeAspect="1"/>
          </p:cNvPicPr>
          <p:nvPr userDrawn="1"/>
        </p:nvPicPr>
        <p:blipFill>
          <a:blip r:embed="rId2"/>
          <a:stretch>
            <a:fillRect/>
          </a:stretch>
        </p:blipFill>
        <p:spPr>
          <a:xfrm>
            <a:off x="10835710" y="6339421"/>
            <a:ext cx="1356290" cy="566323"/>
          </a:xfrm>
          <a:prstGeom prst="rect">
            <a:avLst/>
          </a:prstGeom>
        </p:spPr>
      </p:pic>
    </p:spTree>
    <p:extLst>
      <p:ext uri="{BB962C8B-B14F-4D97-AF65-F5344CB8AC3E}">
        <p14:creationId xmlns:p14="http://schemas.microsoft.com/office/powerpoint/2010/main" val="29824636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 Generic">
    <p:bg>
      <p:bgPr>
        <a:solidFill>
          <a:srgbClr val="001689"/>
        </a:solidFill>
        <a:effectLst/>
      </p:bgPr>
    </p:bg>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29267A9-785E-C34B-8BAF-046366C9CB50}"/>
              </a:ext>
            </a:extLst>
          </p:cNvPr>
          <p:cNvSpPr/>
          <p:nvPr userDrawn="1"/>
        </p:nvSpPr>
        <p:spPr>
          <a:xfrm>
            <a:off x="1303867" y="11932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C734D8D-2C2F-6342-9811-425D44221034}"/>
              </a:ext>
            </a:extLst>
          </p:cNvPr>
          <p:cNvSpPr/>
          <p:nvPr userDrawn="1"/>
        </p:nvSpPr>
        <p:spPr>
          <a:xfrm>
            <a:off x="1769534" y="11932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8480263-6775-5A4E-BC3D-131F21930F4A}"/>
              </a:ext>
            </a:extLst>
          </p:cNvPr>
          <p:cNvSpPr/>
          <p:nvPr userDrawn="1"/>
        </p:nvSpPr>
        <p:spPr>
          <a:xfrm>
            <a:off x="2235200" y="11932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8">
            <a:extLst>
              <a:ext uri="{FF2B5EF4-FFF2-40B4-BE49-F238E27FC236}">
                <a16:creationId xmlns:a16="http://schemas.microsoft.com/office/drawing/2014/main" id="{D0B1DF55-7E6F-2E46-8735-3917D87B58BC}"/>
              </a:ext>
            </a:extLst>
          </p:cNvPr>
          <p:cNvSpPr>
            <a:spLocks noGrp="1"/>
          </p:cNvSpPr>
          <p:nvPr>
            <p:ph type="title"/>
          </p:nvPr>
        </p:nvSpPr>
        <p:spPr>
          <a:xfrm>
            <a:off x="838200" y="1808855"/>
            <a:ext cx="7977554" cy="1837022"/>
          </a:xfrm>
          <a:prstGeom prst="rect">
            <a:avLst/>
          </a:prstGeom>
        </p:spPr>
        <p:txBody>
          <a:bodyPr anchor="t">
            <a:noAutofit/>
          </a:bodyPr>
          <a:lstStyle>
            <a:lvl1pPr>
              <a:defRPr sz="6000" b="1" i="0">
                <a:solidFill>
                  <a:schemeClr val="bg1"/>
                </a:solidFill>
                <a:latin typeface="Arial" panose="020B0604020202020204" pitchFamily="34" charset="0"/>
                <a:cs typeface="Arial" panose="020B0604020202020204" pitchFamily="34" charset="0"/>
              </a:defRPr>
            </a:lvl1pPr>
          </a:lstStyle>
          <a:p>
            <a:r>
              <a:rPr lang="en-US" dirty="0"/>
              <a:t>Click to edit Master title</a:t>
            </a:r>
          </a:p>
        </p:txBody>
      </p:sp>
      <p:sp>
        <p:nvSpPr>
          <p:cNvPr id="34" name="Text Placeholder 33">
            <a:extLst>
              <a:ext uri="{FF2B5EF4-FFF2-40B4-BE49-F238E27FC236}">
                <a16:creationId xmlns:a16="http://schemas.microsoft.com/office/drawing/2014/main" id="{4235DACC-09AD-7E4A-A39A-8C19C6CE4881}"/>
              </a:ext>
            </a:extLst>
          </p:cNvPr>
          <p:cNvSpPr>
            <a:spLocks noGrp="1"/>
          </p:cNvSpPr>
          <p:nvPr>
            <p:ph type="body" sz="quarter" idx="10" hasCustomPrompt="1"/>
          </p:nvPr>
        </p:nvSpPr>
        <p:spPr>
          <a:xfrm>
            <a:off x="838200" y="3871890"/>
            <a:ext cx="7977554" cy="934572"/>
          </a:xfrm>
        </p:spPr>
        <p:txBody>
          <a:bodyPr>
            <a:normAutofit/>
          </a:bodyPr>
          <a:lstStyle>
            <a:lvl1pPr marL="0" indent="0">
              <a:buNone/>
              <a:defRPr sz="2600">
                <a:solidFill>
                  <a:schemeClr val="bg1">
                    <a:lumMod val="95000"/>
                  </a:schemeClr>
                </a:solidFill>
                <a:latin typeface="Arial" panose="020B0604020202020204" pitchFamily="34" charset="0"/>
                <a:cs typeface="Arial" panose="020B0604020202020204" pitchFamily="34" charset="0"/>
              </a:defRPr>
            </a:lvl1pPr>
          </a:lstStyle>
          <a:p>
            <a:pPr lvl="0"/>
            <a:r>
              <a:rPr lang="en-US" dirty="0"/>
              <a:t>Click to insert subtitle</a:t>
            </a:r>
          </a:p>
        </p:txBody>
      </p:sp>
      <p:pic>
        <p:nvPicPr>
          <p:cNvPr id="41" name="Graphic 40">
            <a:extLst>
              <a:ext uri="{FF2B5EF4-FFF2-40B4-BE49-F238E27FC236}">
                <a16:creationId xmlns:a16="http://schemas.microsoft.com/office/drawing/2014/main" id="{904BFF3F-F32C-9B4B-B772-2EBC616616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47035"/>
            <a:ext cx="1303472" cy="406277"/>
          </a:xfrm>
          <a:prstGeom prst="rect">
            <a:avLst/>
          </a:prstGeom>
        </p:spPr>
      </p:pic>
      <p:pic>
        <p:nvPicPr>
          <p:cNvPr id="6" name="Picture 5">
            <a:extLst>
              <a:ext uri="{FF2B5EF4-FFF2-40B4-BE49-F238E27FC236}">
                <a16:creationId xmlns:a16="http://schemas.microsoft.com/office/drawing/2014/main" id="{00498E0A-AB91-AB4A-B307-F59D9D3F369C}"/>
              </a:ext>
            </a:extLst>
          </p:cNvPr>
          <p:cNvPicPr>
            <a:picLocks noChangeAspect="1"/>
          </p:cNvPicPr>
          <p:nvPr userDrawn="1"/>
        </p:nvPicPr>
        <p:blipFill>
          <a:blip r:embed="rId4"/>
          <a:stretch>
            <a:fillRect/>
          </a:stretch>
        </p:blipFill>
        <p:spPr>
          <a:xfrm>
            <a:off x="869124" y="6147035"/>
            <a:ext cx="3135727" cy="406278"/>
          </a:xfrm>
          <a:prstGeom prst="rect">
            <a:avLst/>
          </a:prstGeom>
        </p:spPr>
      </p:pic>
      <p:sp>
        <p:nvSpPr>
          <p:cNvPr id="16" name="Oval 15">
            <a:extLst>
              <a:ext uri="{FF2B5EF4-FFF2-40B4-BE49-F238E27FC236}">
                <a16:creationId xmlns:a16="http://schemas.microsoft.com/office/drawing/2014/main" id="{40B8DC15-7C19-0843-8291-C4A1BFDB2026}"/>
              </a:ext>
            </a:extLst>
          </p:cNvPr>
          <p:cNvSpPr/>
          <p:nvPr userDrawn="1"/>
        </p:nvSpPr>
        <p:spPr>
          <a:xfrm>
            <a:off x="838200" y="1193291"/>
            <a:ext cx="338625" cy="3386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207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05E2-EA16-FB4D-5D43-CB67CEEA801D}"/>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C4DD6155-87AC-C4B4-DC29-80FD45C68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304FBC-E1FF-D802-1BC4-2F356F8AF1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C11BB324-66F6-345B-8EFD-49A0DEA30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8CC1BD-FEDE-AA45-8879-AB2129E716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9FD8BEEA-6C10-1DD5-D85F-DCCB1597373B}"/>
              </a:ext>
            </a:extLst>
          </p:cNvPr>
          <p:cNvSpPr>
            <a:spLocks noGrp="1"/>
          </p:cNvSpPr>
          <p:nvPr>
            <p:ph type="dt" sz="half" idx="10"/>
          </p:nvPr>
        </p:nvSpPr>
        <p:spPr/>
        <p:txBody>
          <a:bodyPr/>
          <a:lstStyle/>
          <a:p>
            <a:fld id="{7737648F-374D-432F-BDD9-2AEAFEA8EB4E}" type="datetimeFigureOut">
              <a:rPr lang="en-SG" smtClean="0"/>
              <a:t>9/11/2023</a:t>
            </a:fld>
            <a:endParaRPr lang="en-SG"/>
          </a:p>
        </p:txBody>
      </p:sp>
      <p:sp>
        <p:nvSpPr>
          <p:cNvPr id="8" name="Footer Placeholder 7">
            <a:extLst>
              <a:ext uri="{FF2B5EF4-FFF2-40B4-BE49-F238E27FC236}">
                <a16:creationId xmlns:a16="http://schemas.microsoft.com/office/drawing/2014/main" id="{75BA9072-C194-D2D3-4C56-4F4945A1930E}"/>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4F4C64FA-2313-3942-2BE7-B9FDB187B6B3}"/>
              </a:ext>
            </a:extLst>
          </p:cNvPr>
          <p:cNvSpPr>
            <a:spLocks noGrp="1"/>
          </p:cNvSpPr>
          <p:nvPr>
            <p:ph type="sldNum" sz="quarter" idx="12"/>
          </p:nvPr>
        </p:nvSpPr>
        <p:spPr/>
        <p:txBody>
          <a:bodyPr/>
          <a:lstStyle/>
          <a:p>
            <a:fld id="{C9DA14E7-2F4B-4269-85F1-962B97B21827}" type="slidenum">
              <a:rPr lang="en-SG" smtClean="0"/>
              <a:t>‹#›</a:t>
            </a:fld>
            <a:endParaRPr lang="en-SG"/>
          </a:p>
        </p:txBody>
      </p:sp>
    </p:spTree>
    <p:extLst>
      <p:ext uri="{BB962C8B-B14F-4D97-AF65-F5344CB8AC3E}">
        <p14:creationId xmlns:p14="http://schemas.microsoft.com/office/powerpoint/2010/main" val="39512247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 Generic">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A7C032-9B2E-9540-BDBD-3A56C77B837B}"/>
              </a:ext>
            </a:extLst>
          </p:cNvPr>
          <p:cNvSpPr/>
          <p:nvPr userDrawn="1"/>
        </p:nvSpPr>
        <p:spPr>
          <a:xfrm>
            <a:off x="0" y="1362603"/>
            <a:ext cx="12192000" cy="5495397"/>
          </a:xfrm>
          <a:prstGeom prst="rect">
            <a:avLst/>
          </a:prstGeom>
          <a:solidFill>
            <a:srgbClr val="00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8">
            <a:extLst>
              <a:ext uri="{FF2B5EF4-FFF2-40B4-BE49-F238E27FC236}">
                <a16:creationId xmlns:a16="http://schemas.microsoft.com/office/drawing/2014/main" id="{D0B1DF55-7E6F-2E46-8735-3917D87B58BC}"/>
              </a:ext>
            </a:extLst>
          </p:cNvPr>
          <p:cNvSpPr>
            <a:spLocks noGrp="1"/>
          </p:cNvSpPr>
          <p:nvPr>
            <p:ph type="title" hasCustomPrompt="1"/>
          </p:nvPr>
        </p:nvSpPr>
        <p:spPr>
          <a:xfrm>
            <a:off x="838200" y="1808855"/>
            <a:ext cx="6527800" cy="1837022"/>
          </a:xfrm>
          <a:prstGeom prst="rect">
            <a:avLst/>
          </a:prstGeom>
        </p:spPr>
        <p:txBody>
          <a:bodyPr anchor="t">
            <a:noAutofit/>
          </a:bodyPr>
          <a:lstStyle>
            <a:lvl1pPr>
              <a:defRPr sz="6000" b="1" i="0">
                <a:solidFill>
                  <a:schemeClr val="bg1"/>
                </a:solidFill>
                <a:latin typeface="Arial" panose="020B0604020202020204" pitchFamily="34" charset="0"/>
                <a:cs typeface="Arial" panose="020B0604020202020204" pitchFamily="34" charset="0"/>
              </a:defRPr>
            </a:lvl1pPr>
          </a:lstStyle>
          <a:p>
            <a:r>
              <a:rPr lang="en-US" dirty="0"/>
              <a:t>Click to insert divider text</a:t>
            </a:r>
          </a:p>
        </p:txBody>
      </p:sp>
      <p:pic>
        <p:nvPicPr>
          <p:cNvPr id="23" name="Graphic 22">
            <a:extLst>
              <a:ext uri="{FF2B5EF4-FFF2-40B4-BE49-F238E27FC236}">
                <a16:creationId xmlns:a16="http://schemas.microsoft.com/office/drawing/2014/main" id="{274FAFDB-4083-624B-B25D-40768EE1DF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36273"/>
            <a:ext cx="1303867" cy="406400"/>
          </a:xfrm>
          <a:prstGeom prst="rect">
            <a:avLst/>
          </a:prstGeom>
        </p:spPr>
      </p:pic>
      <p:pic>
        <p:nvPicPr>
          <p:cNvPr id="25" name="Graphic 24">
            <a:extLst>
              <a:ext uri="{FF2B5EF4-FFF2-40B4-BE49-F238E27FC236}">
                <a16:creationId xmlns:a16="http://schemas.microsoft.com/office/drawing/2014/main" id="{2E741E7A-5B03-3D42-B397-86CDBF17CB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42910" y="6147035"/>
            <a:ext cx="1303472" cy="406277"/>
          </a:xfrm>
          <a:prstGeom prst="rect">
            <a:avLst/>
          </a:prstGeom>
        </p:spPr>
      </p:pic>
      <p:sp>
        <p:nvSpPr>
          <p:cNvPr id="13" name="Oval 12">
            <a:extLst>
              <a:ext uri="{FF2B5EF4-FFF2-40B4-BE49-F238E27FC236}">
                <a16:creationId xmlns:a16="http://schemas.microsoft.com/office/drawing/2014/main" id="{CCB05025-96F7-344B-81AF-9E9703DC3202}"/>
              </a:ext>
            </a:extLst>
          </p:cNvPr>
          <p:cNvSpPr/>
          <p:nvPr userDrawn="1"/>
        </p:nvSpPr>
        <p:spPr>
          <a:xfrm>
            <a:off x="1303867" y="11932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139626EA-36F5-914F-BFD5-05860C1C26A7}"/>
              </a:ext>
            </a:extLst>
          </p:cNvPr>
          <p:cNvSpPr/>
          <p:nvPr userDrawn="1"/>
        </p:nvSpPr>
        <p:spPr>
          <a:xfrm>
            <a:off x="1769534" y="11932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8EBE634-6514-AF46-8C62-64040B52A4FA}"/>
              </a:ext>
            </a:extLst>
          </p:cNvPr>
          <p:cNvSpPr/>
          <p:nvPr userDrawn="1"/>
        </p:nvSpPr>
        <p:spPr>
          <a:xfrm>
            <a:off x="2235200" y="11932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3D7B6DA-2661-9C47-8149-F768FA8F4217}"/>
              </a:ext>
            </a:extLst>
          </p:cNvPr>
          <p:cNvSpPr/>
          <p:nvPr userDrawn="1"/>
        </p:nvSpPr>
        <p:spPr>
          <a:xfrm>
            <a:off x="838200" y="1193291"/>
            <a:ext cx="338625" cy="3386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74275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457A-6355-2C4D-8FDE-BD84591A8CB3}"/>
              </a:ext>
            </a:extLst>
          </p:cNvPr>
          <p:cNvSpPr>
            <a:spLocks noGrp="1"/>
          </p:cNvSpPr>
          <p:nvPr>
            <p:ph type="title"/>
          </p:nvPr>
        </p:nvSpPr>
        <p:spPr>
          <a:xfrm>
            <a:off x="838200" y="851756"/>
            <a:ext cx="8987725" cy="917819"/>
          </a:xfrm>
          <a:prstGeom prst="rect">
            <a:avLst/>
          </a:prstGeom>
        </p:spPr>
        <p:txBody>
          <a:bodyPr anchor="t">
            <a:normAutofit/>
          </a:bodyPr>
          <a:lstStyle>
            <a:lvl1pPr>
              <a:defRPr sz="4000" b="1" i="0">
                <a:solidFill>
                  <a:srgbClr val="00168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A82E2A3-B85B-744C-BC1A-F812FABB13AD}"/>
              </a:ext>
            </a:extLst>
          </p:cNvPr>
          <p:cNvSpPr>
            <a:spLocks noGrp="1"/>
          </p:cNvSpPr>
          <p:nvPr>
            <p:ph idx="1"/>
          </p:nvPr>
        </p:nvSpPr>
        <p:spPr>
          <a:xfrm>
            <a:off x="838200" y="1803972"/>
            <a:ext cx="8987725" cy="3613134"/>
          </a:xfrm>
        </p:spPr>
        <p:txBody>
          <a:bodyPr>
            <a:noAutofit/>
          </a:bodyPr>
          <a:lstStyle>
            <a:lvl1pPr>
              <a:defRPr sz="2500">
                <a:solidFill>
                  <a:schemeClr val="tx1">
                    <a:lumMod val="75000"/>
                    <a:lumOff val="25000"/>
                  </a:schemeClr>
                </a:solidFill>
                <a:latin typeface="Arial" panose="020B0604020202020204" pitchFamily="34" charset="0"/>
                <a:cs typeface="Arial" panose="020B0604020202020204" pitchFamily="34" charset="0"/>
              </a:defRPr>
            </a:lvl1pPr>
            <a:lvl2pPr>
              <a:defRPr sz="23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Graphic 14">
            <a:extLst>
              <a:ext uri="{FF2B5EF4-FFF2-40B4-BE49-F238E27FC236}">
                <a16:creationId xmlns:a16="http://schemas.microsoft.com/office/drawing/2014/main" id="{61F08C6C-0BD2-7147-B839-91F2BA07D7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36273"/>
            <a:ext cx="1303867" cy="406400"/>
          </a:xfrm>
          <a:prstGeom prst="rect">
            <a:avLst/>
          </a:prstGeom>
        </p:spPr>
      </p:pic>
      <p:grpSp>
        <p:nvGrpSpPr>
          <p:cNvPr id="4" name="Group 3">
            <a:extLst>
              <a:ext uri="{FF2B5EF4-FFF2-40B4-BE49-F238E27FC236}">
                <a16:creationId xmlns:a16="http://schemas.microsoft.com/office/drawing/2014/main" id="{E229EB98-2AC4-E143-B73A-FD59B41453A7}"/>
              </a:ext>
            </a:extLst>
          </p:cNvPr>
          <p:cNvGrpSpPr/>
          <p:nvPr userDrawn="1"/>
        </p:nvGrpSpPr>
        <p:grpSpPr>
          <a:xfrm>
            <a:off x="266700" y="286248"/>
            <a:ext cx="917544" cy="180339"/>
            <a:chOff x="4750724" y="316991"/>
            <a:chExt cx="1722881" cy="338625"/>
          </a:xfrm>
        </p:grpSpPr>
        <p:sp>
          <p:nvSpPr>
            <p:cNvPr id="19" name="Oval 18">
              <a:extLst>
                <a:ext uri="{FF2B5EF4-FFF2-40B4-BE49-F238E27FC236}">
                  <a16:creationId xmlns:a16="http://schemas.microsoft.com/office/drawing/2014/main" id="{5BD9179A-4876-8A47-BBB5-A76A4A62227C}"/>
                </a:ext>
              </a:extLst>
            </p:cNvPr>
            <p:cNvSpPr/>
            <p:nvPr/>
          </p:nvSpPr>
          <p:spPr>
            <a:xfrm>
              <a:off x="4750724" y="316991"/>
              <a:ext cx="338624" cy="3386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 </a:t>
              </a:r>
            </a:p>
          </p:txBody>
        </p:sp>
        <p:sp>
          <p:nvSpPr>
            <p:cNvPr id="20" name="Oval 19">
              <a:extLst>
                <a:ext uri="{FF2B5EF4-FFF2-40B4-BE49-F238E27FC236}">
                  <a16:creationId xmlns:a16="http://schemas.microsoft.com/office/drawing/2014/main" id="{ADCEADD0-30F7-FC44-8C4C-570AB828F3E9}"/>
                </a:ext>
              </a:extLst>
            </p:cNvPr>
            <p:cNvSpPr/>
            <p:nvPr userDrawn="1"/>
          </p:nvSpPr>
          <p:spPr>
            <a:xfrm>
              <a:off x="5203647" y="3169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E30BA1B7-F43D-7049-8004-CFF575106291}"/>
                </a:ext>
              </a:extLst>
            </p:cNvPr>
            <p:cNvSpPr/>
            <p:nvPr userDrawn="1"/>
          </p:nvSpPr>
          <p:spPr>
            <a:xfrm>
              <a:off x="5669314" y="3169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AE91D2A2-757F-904E-86A8-B56EF65C2A15}"/>
                </a:ext>
              </a:extLst>
            </p:cNvPr>
            <p:cNvSpPr/>
            <p:nvPr userDrawn="1"/>
          </p:nvSpPr>
          <p:spPr>
            <a:xfrm>
              <a:off x="6134980" y="3169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246236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Image - Generic">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62FA594-F601-EA4D-9323-276F8ED72B9C}"/>
              </a:ext>
            </a:extLst>
          </p:cNvPr>
          <p:cNvSpPr>
            <a:spLocks noGrp="1"/>
          </p:cNvSpPr>
          <p:nvPr>
            <p:ph type="title"/>
          </p:nvPr>
        </p:nvSpPr>
        <p:spPr>
          <a:xfrm>
            <a:off x="838201" y="856791"/>
            <a:ext cx="5654040" cy="917819"/>
          </a:xfrm>
          <a:prstGeom prst="rect">
            <a:avLst/>
          </a:prstGeom>
        </p:spPr>
        <p:txBody>
          <a:bodyPr anchor="t">
            <a:normAutofit/>
          </a:bodyPr>
          <a:lstStyle>
            <a:lvl1pPr>
              <a:defRPr sz="4000" b="1" i="0">
                <a:solidFill>
                  <a:srgbClr val="001689"/>
                </a:solidFill>
                <a:latin typeface="Arial" panose="020B0604020202020204" pitchFamily="34" charset="0"/>
                <a:cs typeface="Arial" panose="020B0604020202020204" pitchFamily="34" charset="0"/>
              </a:defRPr>
            </a:lvl1pPr>
          </a:lstStyle>
          <a:p>
            <a:r>
              <a:rPr lang="en-US" dirty="0"/>
              <a:t>Click to edit Master</a:t>
            </a:r>
          </a:p>
        </p:txBody>
      </p:sp>
      <p:sp>
        <p:nvSpPr>
          <p:cNvPr id="9" name="Content Placeholder 2">
            <a:extLst>
              <a:ext uri="{FF2B5EF4-FFF2-40B4-BE49-F238E27FC236}">
                <a16:creationId xmlns:a16="http://schemas.microsoft.com/office/drawing/2014/main" id="{6F966C26-04F7-8C40-9ED7-3F0E14194E7B}"/>
              </a:ext>
            </a:extLst>
          </p:cNvPr>
          <p:cNvSpPr>
            <a:spLocks noGrp="1"/>
          </p:cNvSpPr>
          <p:nvPr>
            <p:ph idx="1"/>
          </p:nvPr>
        </p:nvSpPr>
        <p:spPr>
          <a:xfrm>
            <a:off x="838201" y="1774610"/>
            <a:ext cx="5654040" cy="3993269"/>
          </a:xfrm>
        </p:spPr>
        <p:txBody>
          <a:bodyPr>
            <a:noAutofit/>
          </a:bodyPr>
          <a:lstStyle>
            <a:lvl1pPr>
              <a:defRPr sz="2500">
                <a:solidFill>
                  <a:schemeClr val="tx1">
                    <a:lumMod val="75000"/>
                    <a:lumOff val="25000"/>
                  </a:schemeClr>
                </a:solidFill>
                <a:latin typeface="Arial" panose="020B0604020202020204" pitchFamily="34" charset="0"/>
                <a:cs typeface="Arial" panose="020B0604020202020204" pitchFamily="34" charset="0"/>
              </a:defRPr>
            </a:lvl1pPr>
            <a:lvl2pPr>
              <a:defRPr sz="23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Graphic 17">
            <a:extLst>
              <a:ext uri="{FF2B5EF4-FFF2-40B4-BE49-F238E27FC236}">
                <a16:creationId xmlns:a16="http://schemas.microsoft.com/office/drawing/2014/main" id="{6BF76406-8322-9347-AA98-FFC3D23567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36273"/>
            <a:ext cx="1303867" cy="406400"/>
          </a:xfrm>
          <a:prstGeom prst="rect">
            <a:avLst/>
          </a:prstGeom>
        </p:spPr>
      </p:pic>
      <p:sp>
        <p:nvSpPr>
          <p:cNvPr id="21" name="Picture Placeholder 20">
            <a:extLst>
              <a:ext uri="{FF2B5EF4-FFF2-40B4-BE49-F238E27FC236}">
                <a16:creationId xmlns:a16="http://schemas.microsoft.com/office/drawing/2014/main" id="{B99A264D-6767-A241-B5B3-AF122AD27D95}"/>
              </a:ext>
            </a:extLst>
          </p:cNvPr>
          <p:cNvSpPr>
            <a:spLocks noGrp="1"/>
          </p:cNvSpPr>
          <p:nvPr>
            <p:ph type="pic" sz="quarter" idx="10"/>
          </p:nvPr>
        </p:nvSpPr>
        <p:spPr>
          <a:xfrm>
            <a:off x="7155180" y="856791"/>
            <a:ext cx="5036820" cy="4911088"/>
          </a:xfrm>
        </p:spPr>
        <p:txBody>
          <a:bodyPr/>
          <a:lstStyle/>
          <a:p>
            <a:endParaRPr lang="en-US" dirty="0"/>
          </a:p>
        </p:txBody>
      </p:sp>
      <p:grpSp>
        <p:nvGrpSpPr>
          <p:cNvPr id="25" name="Group 24">
            <a:extLst>
              <a:ext uri="{FF2B5EF4-FFF2-40B4-BE49-F238E27FC236}">
                <a16:creationId xmlns:a16="http://schemas.microsoft.com/office/drawing/2014/main" id="{402A2AE4-842B-5D41-9594-1515DB1566B7}"/>
              </a:ext>
            </a:extLst>
          </p:cNvPr>
          <p:cNvGrpSpPr/>
          <p:nvPr userDrawn="1"/>
        </p:nvGrpSpPr>
        <p:grpSpPr>
          <a:xfrm>
            <a:off x="266700" y="286248"/>
            <a:ext cx="917544" cy="180339"/>
            <a:chOff x="4750724" y="316991"/>
            <a:chExt cx="1722881" cy="338625"/>
          </a:xfrm>
        </p:grpSpPr>
        <p:sp>
          <p:nvSpPr>
            <p:cNvPr id="26" name="Oval 25">
              <a:extLst>
                <a:ext uri="{FF2B5EF4-FFF2-40B4-BE49-F238E27FC236}">
                  <a16:creationId xmlns:a16="http://schemas.microsoft.com/office/drawing/2014/main" id="{BBD65B69-7E99-C646-8E90-A357E8E391A0}"/>
                </a:ext>
              </a:extLst>
            </p:cNvPr>
            <p:cNvSpPr/>
            <p:nvPr/>
          </p:nvSpPr>
          <p:spPr>
            <a:xfrm>
              <a:off x="4750724" y="316991"/>
              <a:ext cx="338624" cy="3386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 </a:t>
              </a:r>
            </a:p>
          </p:txBody>
        </p:sp>
        <p:sp>
          <p:nvSpPr>
            <p:cNvPr id="29" name="Oval 28">
              <a:extLst>
                <a:ext uri="{FF2B5EF4-FFF2-40B4-BE49-F238E27FC236}">
                  <a16:creationId xmlns:a16="http://schemas.microsoft.com/office/drawing/2014/main" id="{98400DE4-0A1F-294E-BFF0-C3AF943D5E7D}"/>
                </a:ext>
              </a:extLst>
            </p:cNvPr>
            <p:cNvSpPr/>
            <p:nvPr userDrawn="1"/>
          </p:nvSpPr>
          <p:spPr>
            <a:xfrm>
              <a:off x="5203647" y="3169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974077ED-6753-D94E-B1BD-0EC9C379F9F6}"/>
                </a:ext>
              </a:extLst>
            </p:cNvPr>
            <p:cNvSpPr/>
            <p:nvPr userDrawn="1"/>
          </p:nvSpPr>
          <p:spPr>
            <a:xfrm>
              <a:off x="5669314" y="3169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FCDB9322-3D34-ED43-97E2-6AB0E79C144E}"/>
                </a:ext>
              </a:extLst>
            </p:cNvPr>
            <p:cNvSpPr/>
            <p:nvPr userDrawn="1"/>
          </p:nvSpPr>
          <p:spPr>
            <a:xfrm>
              <a:off x="6134980" y="3169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91743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 Generic">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6957129-EA61-BD43-A283-DA78F9FB8DF5}"/>
              </a:ext>
            </a:extLst>
          </p:cNvPr>
          <p:cNvSpPr>
            <a:spLocks noGrp="1"/>
          </p:cNvSpPr>
          <p:nvPr>
            <p:ph type="title"/>
          </p:nvPr>
        </p:nvSpPr>
        <p:spPr>
          <a:xfrm>
            <a:off x="1342471" y="2970090"/>
            <a:ext cx="8987725" cy="917819"/>
          </a:xfrm>
          <a:prstGeom prst="rect">
            <a:avLst/>
          </a:prstGeom>
        </p:spPr>
        <p:txBody>
          <a:bodyPr anchor="t">
            <a:normAutofit/>
          </a:bodyPr>
          <a:lstStyle>
            <a:lvl1pPr algn="ctr">
              <a:defRPr sz="4000" b="1" i="0">
                <a:solidFill>
                  <a:srgbClr val="001689"/>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5" name="Graphic 14">
            <a:extLst>
              <a:ext uri="{FF2B5EF4-FFF2-40B4-BE49-F238E27FC236}">
                <a16:creationId xmlns:a16="http://schemas.microsoft.com/office/drawing/2014/main" id="{51B9E71B-B9EB-5C49-8362-AC3F2DDC76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36273"/>
            <a:ext cx="1303867" cy="406400"/>
          </a:xfrm>
          <a:prstGeom prst="rect">
            <a:avLst/>
          </a:prstGeom>
        </p:spPr>
      </p:pic>
      <p:grpSp>
        <p:nvGrpSpPr>
          <p:cNvPr id="21" name="Group 20">
            <a:extLst>
              <a:ext uri="{FF2B5EF4-FFF2-40B4-BE49-F238E27FC236}">
                <a16:creationId xmlns:a16="http://schemas.microsoft.com/office/drawing/2014/main" id="{F121426F-1FB3-534D-A39D-6FE7188A2926}"/>
              </a:ext>
            </a:extLst>
          </p:cNvPr>
          <p:cNvGrpSpPr/>
          <p:nvPr userDrawn="1"/>
        </p:nvGrpSpPr>
        <p:grpSpPr>
          <a:xfrm>
            <a:off x="266700" y="286248"/>
            <a:ext cx="917544" cy="180339"/>
            <a:chOff x="4750724" y="316991"/>
            <a:chExt cx="1722881" cy="338625"/>
          </a:xfrm>
        </p:grpSpPr>
        <p:sp>
          <p:nvSpPr>
            <p:cNvPr id="22" name="Oval 21">
              <a:extLst>
                <a:ext uri="{FF2B5EF4-FFF2-40B4-BE49-F238E27FC236}">
                  <a16:creationId xmlns:a16="http://schemas.microsoft.com/office/drawing/2014/main" id="{EB793408-5EE9-1E46-8E9C-4E8EDB124DFB}"/>
                </a:ext>
              </a:extLst>
            </p:cNvPr>
            <p:cNvSpPr/>
            <p:nvPr/>
          </p:nvSpPr>
          <p:spPr>
            <a:xfrm>
              <a:off x="4750724" y="316991"/>
              <a:ext cx="338624" cy="3386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 </a:t>
              </a:r>
            </a:p>
          </p:txBody>
        </p:sp>
        <p:sp>
          <p:nvSpPr>
            <p:cNvPr id="26" name="Oval 25">
              <a:extLst>
                <a:ext uri="{FF2B5EF4-FFF2-40B4-BE49-F238E27FC236}">
                  <a16:creationId xmlns:a16="http://schemas.microsoft.com/office/drawing/2014/main" id="{A43ED63E-7690-AC49-9479-EF88DA4D1D80}"/>
                </a:ext>
              </a:extLst>
            </p:cNvPr>
            <p:cNvSpPr/>
            <p:nvPr userDrawn="1"/>
          </p:nvSpPr>
          <p:spPr>
            <a:xfrm>
              <a:off x="5203647" y="3169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FC53A0D9-0BA0-794F-B018-7C6F3DAA206B}"/>
                </a:ext>
              </a:extLst>
            </p:cNvPr>
            <p:cNvSpPr/>
            <p:nvPr userDrawn="1"/>
          </p:nvSpPr>
          <p:spPr>
            <a:xfrm>
              <a:off x="5669314" y="3169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88390635-F0B9-D542-BD73-E99B9CBEF297}"/>
                </a:ext>
              </a:extLst>
            </p:cNvPr>
            <p:cNvSpPr/>
            <p:nvPr userDrawn="1"/>
          </p:nvSpPr>
          <p:spPr>
            <a:xfrm>
              <a:off x="6134980" y="3169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560938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 - Generic">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51B9E71B-B9EB-5C49-8362-AC3F2DDC76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36273"/>
            <a:ext cx="1303867" cy="406400"/>
          </a:xfrm>
          <a:prstGeom prst="rect">
            <a:avLst/>
          </a:prstGeom>
        </p:spPr>
      </p:pic>
      <p:sp>
        <p:nvSpPr>
          <p:cNvPr id="3" name="Picture Placeholder 2">
            <a:extLst>
              <a:ext uri="{FF2B5EF4-FFF2-40B4-BE49-F238E27FC236}">
                <a16:creationId xmlns:a16="http://schemas.microsoft.com/office/drawing/2014/main" id="{7FE77767-8270-D445-B091-C5DC85A7BBC2}"/>
              </a:ext>
            </a:extLst>
          </p:cNvPr>
          <p:cNvSpPr>
            <a:spLocks noGrp="1"/>
          </p:cNvSpPr>
          <p:nvPr>
            <p:ph type="pic" sz="quarter" idx="10"/>
          </p:nvPr>
        </p:nvSpPr>
        <p:spPr>
          <a:xfrm>
            <a:off x="445222" y="740979"/>
            <a:ext cx="11301555" cy="5092262"/>
          </a:xfrm>
        </p:spPr>
        <p:txBody>
          <a:bodyPr/>
          <a:lstStyle/>
          <a:p>
            <a:endParaRPr lang="en-US" dirty="0"/>
          </a:p>
        </p:txBody>
      </p:sp>
      <p:grpSp>
        <p:nvGrpSpPr>
          <p:cNvPr id="16" name="Group 15">
            <a:extLst>
              <a:ext uri="{FF2B5EF4-FFF2-40B4-BE49-F238E27FC236}">
                <a16:creationId xmlns:a16="http://schemas.microsoft.com/office/drawing/2014/main" id="{3A221419-3AB5-AC41-9E7D-8017EDAA9E33}"/>
              </a:ext>
            </a:extLst>
          </p:cNvPr>
          <p:cNvGrpSpPr/>
          <p:nvPr userDrawn="1"/>
        </p:nvGrpSpPr>
        <p:grpSpPr>
          <a:xfrm>
            <a:off x="266700" y="286248"/>
            <a:ext cx="917544" cy="180339"/>
            <a:chOff x="4750724" y="316991"/>
            <a:chExt cx="1722881" cy="338625"/>
          </a:xfrm>
        </p:grpSpPr>
        <p:sp>
          <p:nvSpPr>
            <p:cNvPr id="17" name="Oval 16">
              <a:extLst>
                <a:ext uri="{FF2B5EF4-FFF2-40B4-BE49-F238E27FC236}">
                  <a16:creationId xmlns:a16="http://schemas.microsoft.com/office/drawing/2014/main" id="{4D544A85-F415-214D-8757-AC3300B9B5C8}"/>
                </a:ext>
              </a:extLst>
            </p:cNvPr>
            <p:cNvSpPr/>
            <p:nvPr/>
          </p:nvSpPr>
          <p:spPr>
            <a:xfrm>
              <a:off x="4750724" y="316991"/>
              <a:ext cx="338624" cy="3386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 </a:t>
              </a:r>
            </a:p>
          </p:txBody>
        </p:sp>
        <p:sp>
          <p:nvSpPr>
            <p:cNvPr id="18" name="Oval 17">
              <a:extLst>
                <a:ext uri="{FF2B5EF4-FFF2-40B4-BE49-F238E27FC236}">
                  <a16:creationId xmlns:a16="http://schemas.microsoft.com/office/drawing/2014/main" id="{1EB209D7-B27B-044F-A254-8F6459D31A10}"/>
                </a:ext>
              </a:extLst>
            </p:cNvPr>
            <p:cNvSpPr/>
            <p:nvPr userDrawn="1"/>
          </p:nvSpPr>
          <p:spPr>
            <a:xfrm>
              <a:off x="5203647" y="3169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F072B1BE-F68E-E34A-B256-79E854F85923}"/>
                </a:ext>
              </a:extLst>
            </p:cNvPr>
            <p:cNvSpPr/>
            <p:nvPr userDrawn="1"/>
          </p:nvSpPr>
          <p:spPr>
            <a:xfrm>
              <a:off x="5669314" y="3169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FE0D39F8-8C0E-2548-9EE1-BF6CEC6EE071}"/>
                </a:ext>
              </a:extLst>
            </p:cNvPr>
            <p:cNvSpPr/>
            <p:nvPr userDrawn="1"/>
          </p:nvSpPr>
          <p:spPr>
            <a:xfrm>
              <a:off x="6134980" y="3169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712592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 Global Grants">
    <p:bg>
      <p:bgPr>
        <a:solidFill>
          <a:srgbClr val="001689"/>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8844686-B686-6246-BD49-526585152B4A}"/>
              </a:ext>
            </a:extLst>
          </p:cNvPr>
          <p:cNvGrpSpPr/>
          <p:nvPr userDrawn="1"/>
        </p:nvGrpSpPr>
        <p:grpSpPr>
          <a:xfrm>
            <a:off x="0" y="1193291"/>
            <a:ext cx="3093112" cy="338626"/>
            <a:chOff x="1733761" y="1193291"/>
            <a:chExt cx="3093112" cy="338626"/>
          </a:xfrm>
          <a:solidFill>
            <a:schemeClr val="accent4"/>
          </a:solidFill>
        </p:grpSpPr>
        <p:sp>
          <p:nvSpPr>
            <p:cNvPr id="10" name="Rectangle 9">
              <a:extLst>
                <a:ext uri="{FF2B5EF4-FFF2-40B4-BE49-F238E27FC236}">
                  <a16:creationId xmlns:a16="http://schemas.microsoft.com/office/drawing/2014/main" id="{EEE7012F-C05E-D14E-AA64-4FEC7D0BAE57}"/>
                </a:ext>
              </a:extLst>
            </p:cNvPr>
            <p:cNvSpPr/>
            <p:nvPr/>
          </p:nvSpPr>
          <p:spPr>
            <a:xfrm>
              <a:off x="1733761" y="1193292"/>
              <a:ext cx="2921366" cy="338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C3F2F49-1450-FA48-AA4A-7210F71871D1}"/>
                </a:ext>
              </a:extLst>
            </p:cNvPr>
            <p:cNvSpPr/>
            <p:nvPr/>
          </p:nvSpPr>
          <p:spPr>
            <a:xfrm>
              <a:off x="4488248" y="1193291"/>
              <a:ext cx="338625" cy="3386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2" name="Oval 11">
            <a:extLst>
              <a:ext uri="{FF2B5EF4-FFF2-40B4-BE49-F238E27FC236}">
                <a16:creationId xmlns:a16="http://schemas.microsoft.com/office/drawing/2014/main" id="{F29267A9-785E-C34B-8BAF-046366C9CB50}"/>
              </a:ext>
            </a:extLst>
          </p:cNvPr>
          <p:cNvSpPr/>
          <p:nvPr userDrawn="1"/>
        </p:nvSpPr>
        <p:spPr>
          <a:xfrm>
            <a:off x="3207411" y="11932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C734D8D-2C2F-6342-9811-425D44221034}"/>
              </a:ext>
            </a:extLst>
          </p:cNvPr>
          <p:cNvSpPr/>
          <p:nvPr userDrawn="1"/>
        </p:nvSpPr>
        <p:spPr>
          <a:xfrm>
            <a:off x="3673078" y="11932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8480263-6775-5A4E-BC3D-131F21930F4A}"/>
              </a:ext>
            </a:extLst>
          </p:cNvPr>
          <p:cNvSpPr/>
          <p:nvPr userDrawn="1"/>
        </p:nvSpPr>
        <p:spPr>
          <a:xfrm>
            <a:off x="4138744" y="11932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273919A2-0D43-0543-8AFD-5403B59052CF}"/>
              </a:ext>
            </a:extLst>
          </p:cNvPr>
          <p:cNvSpPr txBox="1"/>
          <p:nvPr userDrawn="1"/>
        </p:nvSpPr>
        <p:spPr>
          <a:xfrm>
            <a:off x="869125" y="1192433"/>
            <a:ext cx="2540012" cy="323165"/>
          </a:xfrm>
          <a:prstGeom prst="rect">
            <a:avLst/>
          </a:prstGeom>
          <a:noFill/>
        </p:spPr>
        <p:txBody>
          <a:bodyPr wrap="square" rtlCol="0">
            <a:spAutoFit/>
          </a:bodyPr>
          <a:lstStyle/>
          <a:p>
            <a:r>
              <a:rPr lang="en-US" sz="1500" b="1" dirty="0">
                <a:solidFill>
                  <a:schemeClr val="bg1"/>
                </a:solidFill>
                <a:latin typeface="Arial" panose="020B0604020202020204" pitchFamily="34" charset="0"/>
                <a:cs typeface="Arial" panose="020B0604020202020204" pitchFamily="34" charset="0"/>
              </a:rPr>
              <a:t>Data Impact Program</a:t>
            </a:r>
          </a:p>
        </p:txBody>
      </p:sp>
      <p:sp>
        <p:nvSpPr>
          <p:cNvPr id="19" name="Title 18">
            <a:extLst>
              <a:ext uri="{FF2B5EF4-FFF2-40B4-BE49-F238E27FC236}">
                <a16:creationId xmlns:a16="http://schemas.microsoft.com/office/drawing/2014/main" id="{D0B1DF55-7E6F-2E46-8735-3917D87B58BC}"/>
              </a:ext>
            </a:extLst>
          </p:cNvPr>
          <p:cNvSpPr>
            <a:spLocks noGrp="1"/>
          </p:cNvSpPr>
          <p:nvPr>
            <p:ph type="title"/>
          </p:nvPr>
        </p:nvSpPr>
        <p:spPr>
          <a:xfrm>
            <a:off x="838200" y="1808855"/>
            <a:ext cx="7977554" cy="1837022"/>
          </a:xfrm>
          <a:prstGeom prst="rect">
            <a:avLst/>
          </a:prstGeom>
        </p:spPr>
        <p:txBody>
          <a:bodyPr anchor="t">
            <a:noAutofit/>
          </a:bodyPr>
          <a:lstStyle>
            <a:lvl1pPr>
              <a:defRPr sz="6000" b="1" i="0">
                <a:solidFill>
                  <a:schemeClr val="bg1"/>
                </a:solidFill>
                <a:latin typeface="Arial" panose="020B0604020202020204" pitchFamily="34" charset="0"/>
                <a:cs typeface="Arial" panose="020B0604020202020204" pitchFamily="34" charset="0"/>
              </a:defRPr>
            </a:lvl1pPr>
          </a:lstStyle>
          <a:p>
            <a:r>
              <a:rPr lang="en-US" dirty="0"/>
              <a:t>Click to edit Master title</a:t>
            </a:r>
          </a:p>
        </p:txBody>
      </p:sp>
      <p:sp>
        <p:nvSpPr>
          <p:cNvPr id="34" name="Text Placeholder 33">
            <a:extLst>
              <a:ext uri="{FF2B5EF4-FFF2-40B4-BE49-F238E27FC236}">
                <a16:creationId xmlns:a16="http://schemas.microsoft.com/office/drawing/2014/main" id="{4235DACC-09AD-7E4A-A39A-8C19C6CE4881}"/>
              </a:ext>
            </a:extLst>
          </p:cNvPr>
          <p:cNvSpPr>
            <a:spLocks noGrp="1"/>
          </p:cNvSpPr>
          <p:nvPr>
            <p:ph type="body" sz="quarter" idx="10" hasCustomPrompt="1"/>
          </p:nvPr>
        </p:nvSpPr>
        <p:spPr>
          <a:xfrm>
            <a:off x="838200" y="3871890"/>
            <a:ext cx="7977554" cy="934572"/>
          </a:xfrm>
        </p:spPr>
        <p:txBody>
          <a:bodyPr>
            <a:normAutofit/>
          </a:bodyPr>
          <a:lstStyle>
            <a:lvl1pPr marL="0" indent="0">
              <a:buNone/>
              <a:defRPr sz="2600">
                <a:solidFill>
                  <a:schemeClr val="bg1">
                    <a:lumMod val="95000"/>
                  </a:schemeClr>
                </a:solidFill>
                <a:latin typeface="Arial" panose="020B0604020202020204" pitchFamily="34" charset="0"/>
                <a:cs typeface="Arial" panose="020B0604020202020204" pitchFamily="34" charset="0"/>
              </a:defRPr>
            </a:lvl1pPr>
          </a:lstStyle>
          <a:p>
            <a:pPr lvl="0"/>
            <a:r>
              <a:rPr lang="en-US" dirty="0"/>
              <a:t>Click to insert subtitle</a:t>
            </a:r>
          </a:p>
        </p:txBody>
      </p:sp>
      <p:pic>
        <p:nvPicPr>
          <p:cNvPr id="41" name="Graphic 40">
            <a:extLst>
              <a:ext uri="{FF2B5EF4-FFF2-40B4-BE49-F238E27FC236}">
                <a16:creationId xmlns:a16="http://schemas.microsoft.com/office/drawing/2014/main" id="{904BFF3F-F32C-9B4B-B772-2EBC616616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47035"/>
            <a:ext cx="1303472" cy="406277"/>
          </a:xfrm>
          <a:prstGeom prst="rect">
            <a:avLst/>
          </a:prstGeom>
        </p:spPr>
      </p:pic>
      <p:pic>
        <p:nvPicPr>
          <p:cNvPr id="6" name="Picture 5">
            <a:extLst>
              <a:ext uri="{FF2B5EF4-FFF2-40B4-BE49-F238E27FC236}">
                <a16:creationId xmlns:a16="http://schemas.microsoft.com/office/drawing/2014/main" id="{00498E0A-AB91-AB4A-B307-F59D9D3F369C}"/>
              </a:ext>
            </a:extLst>
          </p:cNvPr>
          <p:cNvPicPr>
            <a:picLocks noChangeAspect="1"/>
          </p:cNvPicPr>
          <p:nvPr userDrawn="1"/>
        </p:nvPicPr>
        <p:blipFill>
          <a:blip r:embed="rId4"/>
          <a:stretch>
            <a:fillRect/>
          </a:stretch>
        </p:blipFill>
        <p:spPr>
          <a:xfrm>
            <a:off x="869124" y="6147035"/>
            <a:ext cx="3135727" cy="406278"/>
          </a:xfrm>
          <a:prstGeom prst="rect">
            <a:avLst/>
          </a:prstGeom>
        </p:spPr>
      </p:pic>
    </p:spTree>
    <p:extLst>
      <p:ext uri="{BB962C8B-B14F-4D97-AF65-F5344CB8AC3E}">
        <p14:creationId xmlns:p14="http://schemas.microsoft.com/office/powerpoint/2010/main" val="39207615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 Global Grants">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A7C032-9B2E-9540-BDBD-3A56C77B837B}"/>
              </a:ext>
            </a:extLst>
          </p:cNvPr>
          <p:cNvSpPr/>
          <p:nvPr userDrawn="1"/>
        </p:nvSpPr>
        <p:spPr>
          <a:xfrm>
            <a:off x="0" y="1362603"/>
            <a:ext cx="12192000" cy="5495397"/>
          </a:xfrm>
          <a:prstGeom prst="rect">
            <a:avLst/>
          </a:prstGeom>
          <a:solidFill>
            <a:srgbClr val="00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8">
            <a:extLst>
              <a:ext uri="{FF2B5EF4-FFF2-40B4-BE49-F238E27FC236}">
                <a16:creationId xmlns:a16="http://schemas.microsoft.com/office/drawing/2014/main" id="{D0B1DF55-7E6F-2E46-8735-3917D87B58BC}"/>
              </a:ext>
            </a:extLst>
          </p:cNvPr>
          <p:cNvSpPr>
            <a:spLocks noGrp="1"/>
          </p:cNvSpPr>
          <p:nvPr>
            <p:ph type="title" hasCustomPrompt="1"/>
          </p:nvPr>
        </p:nvSpPr>
        <p:spPr>
          <a:xfrm>
            <a:off x="838200" y="1808855"/>
            <a:ext cx="6527800" cy="1837022"/>
          </a:xfrm>
          <a:prstGeom prst="rect">
            <a:avLst/>
          </a:prstGeom>
        </p:spPr>
        <p:txBody>
          <a:bodyPr anchor="t">
            <a:noAutofit/>
          </a:bodyPr>
          <a:lstStyle>
            <a:lvl1pPr>
              <a:defRPr sz="6000" b="1" i="0">
                <a:solidFill>
                  <a:schemeClr val="bg1"/>
                </a:solidFill>
                <a:latin typeface="Arial" panose="020B0604020202020204" pitchFamily="34" charset="0"/>
                <a:cs typeface="Arial" panose="020B0604020202020204" pitchFamily="34" charset="0"/>
              </a:defRPr>
            </a:lvl1pPr>
          </a:lstStyle>
          <a:p>
            <a:r>
              <a:rPr lang="en-US" dirty="0"/>
              <a:t>Click to insert divider text</a:t>
            </a:r>
          </a:p>
        </p:txBody>
      </p:sp>
      <p:pic>
        <p:nvPicPr>
          <p:cNvPr id="23" name="Graphic 22">
            <a:extLst>
              <a:ext uri="{FF2B5EF4-FFF2-40B4-BE49-F238E27FC236}">
                <a16:creationId xmlns:a16="http://schemas.microsoft.com/office/drawing/2014/main" id="{274FAFDB-4083-624B-B25D-40768EE1DF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36273"/>
            <a:ext cx="1303867" cy="406400"/>
          </a:xfrm>
          <a:prstGeom prst="rect">
            <a:avLst/>
          </a:prstGeom>
        </p:spPr>
      </p:pic>
      <p:pic>
        <p:nvPicPr>
          <p:cNvPr id="25" name="Graphic 24">
            <a:extLst>
              <a:ext uri="{FF2B5EF4-FFF2-40B4-BE49-F238E27FC236}">
                <a16:creationId xmlns:a16="http://schemas.microsoft.com/office/drawing/2014/main" id="{2E741E7A-5B03-3D42-B397-86CDBF17CB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42910" y="6147035"/>
            <a:ext cx="1303472" cy="406277"/>
          </a:xfrm>
          <a:prstGeom prst="rect">
            <a:avLst/>
          </a:prstGeom>
        </p:spPr>
      </p:pic>
      <p:grpSp>
        <p:nvGrpSpPr>
          <p:cNvPr id="21" name="Group 20">
            <a:extLst>
              <a:ext uri="{FF2B5EF4-FFF2-40B4-BE49-F238E27FC236}">
                <a16:creationId xmlns:a16="http://schemas.microsoft.com/office/drawing/2014/main" id="{CA5BBCFB-7E11-0B43-AEAB-8E25999FEF21}"/>
              </a:ext>
            </a:extLst>
          </p:cNvPr>
          <p:cNvGrpSpPr/>
          <p:nvPr userDrawn="1"/>
        </p:nvGrpSpPr>
        <p:grpSpPr>
          <a:xfrm>
            <a:off x="0" y="1193291"/>
            <a:ext cx="3093112" cy="338626"/>
            <a:chOff x="1733761" y="1193291"/>
            <a:chExt cx="3093112" cy="338626"/>
          </a:xfrm>
          <a:solidFill>
            <a:schemeClr val="accent4"/>
          </a:solidFill>
        </p:grpSpPr>
        <p:sp>
          <p:nvSpPr>
            <p:cNvPr id="22" name="Rectangle 21">
              <a:extLst>
                <a:ext uri="{FF2B5EF4-FFF2-40B4-BE49-F238E27FC236}">
                  <a16:creationId xmlns:a16="http://schemas.microsoft.com/office/drawing/2014/main" id="{67AA8B21-08EB-0244-A112-1B363F94C56C}"/>
                </a:ext>
              </a:extLst>
            </p:cNvPr>
            <p:cNvSpPr/>
            <p:nvPr/>
          </p:nvSpPr>
          <p:spPr>
            <a:xfrm>
              <a:off x="1733761" y="1193292"/>
              <a:ext cx="2921366" cy="338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325C142-98FD-4F4C-83A1-1C49D1D36ACA}"/>
                </a:ext>
              </a:extLst>
            </p:cNvPr>
            <p:cNvSpPr/>
            <p:nvPr/>
          </p:nvSpPr>
          <p:spPr>
            <a:xfrm>
              <a:off x="4488248" y="1193291"/>
              <a:ext cx="338625" cy="3386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6" name="Oval 25">
            <a:extLst>
              <a:ext uri="{FF2B5EF4-FFF2-40B4-BE49-F238E27FC236}">
                <a16:creationId xmlns:a16="http://schemas.microsoft.com/office/drawing/2014/main" id="{C1C04508-87FB-6B4E-A81F-C368E09428EE}"/>
              </a:ext>
            </a:extLst>
          </p:cNvPr>
          <p:cNvSpPr/>
          <p:nvPr userDrawn="1"/>
        </p:nvSpPr>
        <p:spPr>
          <a:xfrm>
            <a:off x="3207411" y="11932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E6F5A3B-3680-8142-AC62-70DAA592F45D}"/>
              </a:ext>
            </a:extLst>
          </p:cNvPr>
          <p:cNvSpPr/>
          <p:nvPr userDrawn="1"/>
        </p:nvSpPr>
        <p:spPr>
          <a:xfrm>
            <a:off x="3673078" y="11932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C05C2157-CB65-D74C-B7ED-B430B31B6F68}"/>
              </a:ext>
            </a:extLst>
          </p:cNvPr>
          <p:cNvSpPr/>
          <p:nvPr userDrawn="1"/>
        </p:nvSpPr>
        <p:spPr>
          <a:xfrm>
            <a:off x="4138744" y="11932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F86463B-8F65-384D-A4DB-4D462951A4CD}"/>
              </a:ext>
            </a:extLst>
          </p:cNvPr>
          <p:cNvSpPr txBox="1"/>
          <p:nvPr userDrawn="1"/>
        </p:nvSpPr>
        <p:spPr>
          <a:xfrm>
            <a:off x="869125" y="1192433"/>
            <a:ext cx="2540012" cy="323165"/>
          </a:xfrm>
          <a:prstGeom prst="rect">
            <a:avLst/>
          </a:prstGeom>
          <a:noFill/>
        </p:spPr>
        <p:txBody>
          <a:bodyPr wrap="square" rtlCol="0">
            <a:spAutoFit/>
          </a:bodyPr>
          <a:lstStyle/>
          <a:p>
            <a:r>
              <a:rPr lang="en-US" sz="1500" b="1" dirty="0">
                <a:solidFill>
                  <a:schemeClr val="bg1"/>
                </a:solidFill>
                <a:latin typeface="Arial" panose="020B0604020202020204" pitchFamily="34" charset="0"/>
                <a:cs typeface="Arial" panose="020B0604020202020204" pitchFamily="34" charset="0"/>
              </a:rPr>
              <a:t>Data Impact Program</a:t>
            </a:r>
          </a:p>
        </p:txBody>
      </p:sp>
    </p:spTree>
    <p:extLst>
      <p:ext uri="{BB962C8B-B14F-4D97-AF65-F5344CB8AC3E}">
        <p14:creationId xmlns:p14="http://schemas.microsoft.com/office/powerpoint/2010/main" val="39559186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 Global Gra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457A-6355-2C4D-8FDE-BD84591A8CB3}"/>
              </a:ext>
            </a:extLst>
          </p:cNvPr>
          <p:cNvSpPr>
            <a:spLocks noGrp="1"/>
          </p:cNvSpPr>
          <p:nvPr>
            <p:ph type="title"/>
          </p:nvPr>
        </p:nvSpPr>
        <p:spPr>
          <a:xfrm>
            <a:off x="838200" y="851756"/>
            <a:ext cx="8987725" cy="917819"/>
          </a:xfrm>
          <a:prstGeom prst="rect">
            <a:avLst/>
          </a:prstGeom>
        </p:spPr>
        <p:txBody>
          <a:bodyPr anchor="t">
            <a:normAutofit/>
          </a:bodyPr>
          <a:lstStyle>
            <a:lvl1pPr>
              <a:defRPr sz="4000" b="1" i="0">
                <a:solidFill>
                  <a:srgbClr val="00168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A82E2A3-B85B-744C-BC1A-F812FABB13AD}"/>
              </a:ext>
            </a:extLst>
          </p:cNvPr>
          <p:cNvSpPr>
            <a:spLocks noGrp="1"/>
          </p:cNvSpPr>
          <p:nvPr>
            <p:ph idx="1"/>
          </p:nvPr>
        </p:nvSpPr>
        <p:spPr>
          <a:xfrm>
            <a:off x="838200" y="1803972"/>
            <a:ext cx="8987725" cy="3613134"/>
          </a:xfrm>
        </p:spPr>
        <p:txBody>
          <a:bodyPr>
            <a:noAutofit/>
          </a:bodyPr>
          <a:lstStyle>
            <a:lvl1pPr>
              <a:defRPr sz="2500">
                <a:solidFill>
                  <a:schemeClr val="tx1">
                    <a:lumMod val="75000"/>
                    <a:lumOff val="25000"/>
                  </a:schemeClr>
                </a:solidFill>
                <a:latin typeface="Arial" panose="020B0604020202020204" pitchFamily="34" charset="0"/>
                <a:cs typeface="Arial" panose="020B0604020202020204" pitchFamily="34" charset="0"/>
              </a:defRPr>
            </a:lvl1pPr>
            <a:lvl2pPr>
              <a:defRPr sz="23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Graphic 14">
            <a:extLst>
              <a:ext uri="{FF2B5EF4-FFF2-40B4-BE49-F238E27FC236}">
                <a16:creationId xmlns:a16="http://schemas.microsoft.com/office/drawing/2014/main" id="{61F08C6C-0BD2-7147-B839-91F2BA07D7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36273"/>
            <a:ext cx="1303867" cy="406400"/>
          </a:xfrm>
          <a:prstGeom prst="rect">
            <a:avLst/>
          </a:prstGeom>
        </p:spPr>
      </p:pic>
      <p:grpSp>
        <p:nvGrpSpPr>
          <p:cNvPr id="4" name="Group 3">
            <a:extLst>
              <a:ext uri="{FF2B5EF4-FFF2-40B4-BE49-F238E27FC236}">
                <a16:creationId xmlns:a16="http://schemas.microsoft.com/office/drawing/2014/main" id="{E229EB98-2AC4-E143-B73A-FD59B41453A7}"/>
              </a:ext>
            </a:extLst>
          </p:cNvPr>
          <p:cNvGrpSpPr/>
          <p:nvPr userDrawn="1"/>
        </p:nvGrpSpPr>
        <p:grpSpPr>
          <a:xfrm>
            <a:off x="-2" y="286248"/>
            <a:ext cx="1628168" cy="180340"/>
            <a:chOff x="3416379" y="316991"/>
            <a:chExt cx="3057226" cy="338626"/>
          </a:xfrm>
        </p:grpSpPr>
        <p:grpSp>
          <p:nvGrpSpPr>
            <p:cNvPr id="17" name="Group 16">
              <a:extLst>
                <a:ext uri="{FF2B5EF4-FFF2-40B4-BE49-F238E27FC236}">
                  <a16:creationId xmlns:a16="http://schemas.microsoft.com/office/drawing/2014/main" id="{C3AC3F79-1276-0647-ADF2-21387D39C2CC}"/>
                </a:ext>
              </a:extLst>
            </p:cNvPr>
            <p:cNvGrpSpPr/>
            <p:nvPr userDrawn="1"/>
          </p:nvGrpSpPr>
          <p:grpSpPr>
            <a:xfrm>
              <a:off x="3416379" y="316991"/>
              <a:ext cx="1672969" cy="338626"/>
              <a:chOff x="3153904" y="1193291"/>
              <a:chExt cx="1672969" cy="338626"/>
            </a:xfrm>
            <a:solidFill>
              <a:srgbClr val="88C8EE"/>
            </a:solidFill>
          </p:grpSpPr>
          <p:sp>
            <p:nvSpPr>
              <p:cNvPr id="18" name="Rectangle 17">
                <a:extLst>
                  <a:ext uri="{FF2B5EF4-FFF2-40B4-BE49-F238E27FC236}">
                    <a16:creationId xmlns:a16="http://schemas.microsoft.com/office/drawing/2014/main" id="{C05849BD-5436-A841-B160-4C094A09448B}"/>
                  </a:ext>
                </a:extLst>
              </p:cNvPr>
              <p:cNvSpPr/>
              <p:nvPr/>
            </p:nvSpPr>
            <p:spPr>
              <a:xfrm>
                <a:off x="3153904" y="1193295"/>
                <a:ext cx="1501222" cy="3386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9" name="Oval 18">
                <a:extLst>
                  <a:ext uri="{FF2B5EF4-FFF2-40B4-BE49-F238E27FC236}">
                    <a16:creationId xmlns:a16="http://schemas.microsoft.com/office/drawing/2014/main" id="{5BD9179A-4876-8A47-BBB5-A76A4A62227C}"/>
                  </a:ext>
                </a:extLst>
              </p:cNvPr>
              <p:cNvSpPr/>
              <p:nvPr/>
            </p:nvSpPr>
            <p:spPr>
              <a:xfrm>
                <a:off x="4488248" y="1193291"/>
                <a:ext cx="338625" cy="3386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 </a:t>
                </a:r>
              </a:p>
            </p:txBody>
          </p:sp>
        </p:grpSp>
        <p:sp>
          <p:nvSpPr>
            <p:cNvPr id="20" name="Oval 19">
              <a:extLst>
                <a:ext uri="{FF2B5EF4-FFF2-40B4-BE49-F238E27FC236}">
                  <a16:creationId xmlns:a16="http://schemas.microsoft.com/office/drawing/2014/main" id="{ADCEADD0-30F7-FC44-8C4C-570AB828F3E9}"/>
                </a:ext>
              </a:extLst>
            </p:cNvPr>
            <p:cNvSpPr/>
            <p:nvPr userDrawn="1"/>
          </p:nvSpPr>
          <p:spPr>
            <a:xfrm>
              <a:off x="5203647" y="3169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E30BA1B7-F43D-7049-8004-CFF575106291}"/>
                </a:ext>
              </a:extLst>
            </p:cNvPr>
            <p:cNvSpPr/>
            <p:nvPr userDrawn="1"/>
          </p:nvSpPr>
          <p:spPr>
            <a:xfrm>
              <a:off x="5669314" y="3169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AE91D2A2-757F-904E-86A8-B56EF65C2A15}"/>
                </a:ext>
              </a:extLst>
            </p:cNvPr>
            <p:cNvSpPr/>
            <p:nvPr userDrawn="1"/>
          </p:nvSpPr>
          <p:spPr>
            <a:xfrm>
              <a:off x="6134980" y="3169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95616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 Image - Global Grant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62FA594-F601-EA4D-9323-276F8ED72B9C}"/>
              </a:ext>
            </a:extLst>
          </p:cNvPr>
          <p:cNvSpPr>
            <a:spLocks noGrp="1"/>
          </p:cNvSpPr>
          <p:nvPr>
            <p:ph type="title"/>
          </p:nvPr>
        </p:nvSpPr>
        <p:spPr>
          <a:xfrm>
            <a:off x="838201" y="856791"/>
            <a:ext cx="5654040" cy="917819"/>
          </a:xfrm>
          <a:prstGeom prst="rect">
            <a:avLst/>
          </a:prstGeom>
        </p:spPr>
        <p:txBody>
          <a:bodyPr anchor="t">
            <a:normAutofit/>
          </a:bodyPr>
          <a:lstStyle>
            <a:lvl1pPr>
              <a:defRPr sz="4000" b="1" i="0">
                <a:solidFill>
                  <a:srgbClr val="001689"/>
                </a:solidFill>
                <a:latin typeface="Arial" panose="020B0604020202020204" pitchFamily="34" charset="0"/>
                <a:cs typeface="Arial" panose="020B0604020202020204" pitchFamily="34" charset="0"/>
              </a:defRPr>
            </a:lvl1pPr>
          </a:lstStyle>
          <a:p>
            <a:r>
              <a:rPr lang="en-US" dirty="0"/>
              <a:t>Click to edit Master</a:t>
            </a:r>
          </a:p>
        </p:txBody>
      </p:sp>
      <p:sp>
        <p:nvSpPr>
          <p:cNvPr id="9" name="Content Placeholder 2">
            <a:extLst>
              <a:ext uri="{FF2B5EF4-FFF2-40B4-BE49-F238E27FC236}">
                <a16:creationId xmlns:a16="http://schemas.microsoft.com/office/drawing/2014/main" id="{6F966C26-04F7-8C40-9ED7-3F0E14194E7B}"/>
              </a:ext>
            </a:extLst>
          </p:cNvPr>
          <p:cNvSpPr>
            <a:spLocks noGrp="1"/>
          </p:cNvSpPr>
          <p:nvPr>
            <p:ph idx="1"/>
          </p:nvPr>
        </p:nvSpPr>
        <p:spPr>
          <a:xfrm>
            <a:off x="838201" y="1774610"/>
            <a:ext cx="5654040" cy="3993269"/>
          </a:xfrm>
        </p:spPr>
        <p:txBody>
          <a:bodyPr>
            <a:noAutofit/>
          </a:bodyPr>
          <a:lstStyle>
            <a:lvl1pPr>
              <a:defRPr sz="2500">
                <a:solidFill>
                  <a:schemeClr val="tx1">
                    <a:lumMod val="75000"/>
                    <a:lumOff val="25000"/>
                  </a:schemeClr>
                </a:solidFill>
                <a:latin typeface="Arial" panose="020B0604020202020204" pitchFamily="34" charset="0"/>
                <a:cs typeface="Arial" panose="020B0604020202020204" pitchFamily="34" charset="0"/>
              </a:defRPr>
            </a:lvl1pPr>
            <a:lvl2pPr>
              <a:defRPr sz="23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Graphic 17">
            <a:extLst>
              <a:ext uri="{FF2B5EF4-FFF2-40B4-BE49-F238E27FC236}">
                <a16:creationId xmlns:a16="http://schemas.microsoft.com/office/drawing/2014/main" id="{6BF76406-8322-9347-AA98-FFC3D23567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36273"/>
            <a:ext cx="1303867" cy="406400"/>
          </a:xfrm>
          <a:prstGeom prst="rect">
            <a:avLst/>
          </a:prstGeom>
        </p:spPr>
      </p:pic>
      <p:sp>
        <p:nvSpPr>
          <p:cNvPr id="21" name="Picture Placeholder 20">
            <a:extLst>
              <a:ext uri="{FF2B5EF4-FFF2-40B4-BE49-F238E27FC236}">
                <a16:creationId xmlns:a16="http://schemas.microsoft.com/office/drawing/2014/main" id="{B99A264D-6767-A241-B5B3-AF122AD27D95}"/>
              </a:ext>
            </a:extLst>
          </p:cNvPr>
          <p:cNvSpPr>
            <a:spLocks noGrp="1"/>
          </p:cNvSpPr>
          <p:nvPr>
            <p:ph type="pic" sz="quarter" idx="10"/>
          </p:nvPr>
        </p:nvSpPr>
        <p:spPr>
          <a:xfrm>
            <a:off x="7155180" y="856791"/>
            <a:ext cx="5036820" cy="4911088"/>
          </a:xfrm>
        </p:spPr>
        <p:txBody>
          <a:bodyPr/>
          <a:lstStyle/>
          <a:p>
            <a:endParaRPr lang="en-US" dirty="0"/>
          </a:p>
        </p:txBody>
      </p:sp>
      <p:grpSp>
        <p:nvGrpSpPr>
          <p:cNvPr id="13" name="Group 12">
            <a:extLst>
              <a:ext uri="{FF2B5EF4-FFF2-40B4-BE49-F238E27FC236}">
                <a16:creationId xmlns:a16="http://schemas.microsoft.com/office/drawing/2014/main" id="{2C31F006-B7B1-4443-85DE-9A2DBDCE56CF}"/>
              </a:ext>
            </a:extLst>
          </p:cNvPr>
          <p:cNvGrpSpPr/>
          <p:nvPr userDrawn="1"/>
        </p:nvGrpSpPr>
        <p:grpSpPr>
          <a:xfrm>
            <a:off x="-2" y="286248"/>
            <a:ext cx="1628168" cy="180340"/>
            <a:chOff x="3416379" y="316991"/>
            <a:chExt cx="3057226" cy="338626"/>
          </a:xfrm>
        </p:grpSpPr>
        <p:grpSp>
          <p:nvGrpSpPr>
            <p:cNvPr id="14" name="Group 13">
              <a:extLst>
                <a:ext uri="{FF2B5EF4-FFF2-40B4-BE49-F238E27FC236}">
                  <a16:creationId xmlns:a16="http://schemas.microsoft.com/office/drawing/2014/main" id="{E5F07239-AF22-824B-98BA-1AF1BF5ED1A5}"/>
                </a:ext>
              </a:extLst>
            </p:cNvPr>
            <p:cNvGrpSpPr/>
            <p:nvPr userDrawn="1"/>
          </p:nvGrpSpPr>
          <p:grpSpPr>
            <a:xfrm>
              <a:off x="3416379" y="316991"/>
              <a:ext cx="1672969" cy="338626"/>
              <a:chOff x="3153904" y="1193291"/>
              <a:chExt cx="1672969" cy="338626"/>
            </a:xfrm>
            <a:solidFill>
              <a:srgbClr val="88C8EE"/>
            </a:solidFill>
          </p:grpSpPr>
          <p:sp>
            <p:nvSpPr>
              <p:cNvPr id="27" name="Rectangle 26">
                <a:extLst>
                  <a:ext uri="{FF2B5EF4-FFF2-40B4-BE49-F238E27FC236}">
                    <a16:creationId xmlns:a16="http://schemas.microsoft.com/office/drawing/2014/main" id="{3BD19B9A-AA79-FB46-82BE-A0D94F408A83}"/>
                  </a:ext>
                </a:extLst>
              </p:cNvPr>
              <p:cNvSpPr/>
              <p:nvPr/>
            </p:nvSpPr>
            <p:spPr>
              <a:xfrm>
                <a:off x="3153904" y="1193295"/>
                <a:ext cx="1501222" cy="3386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8" name="Oval 27">
                <a:extLst>
                  <a:ext uri="{FF2B5EF4-FFF2-40B4-BE49-F238E27FC236}">
                    <a16:creationId xmlns:a16="http://schemas.microsoft.com/office/drawing/2014/main" id="{C241ECA1-12F4-CE4E-8EA1-1A5A809242E2}"/>
                  </a:ext>
                </a:extLst>
              </p:cNvPr>
              <p:cNvSpPr/>
              <p:nvPr/>
            </p:nvSpPr>
            <p:spPr>
              <a:xfrm>
                <a:off x="4488248" y="1193291"/>
                <a:ext cx="338625" cy="3386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 </a:t>
                </a:r>
              </a:p>
            </p:txBody>
          </p:sp>
        </p:grpSp>
        <p:sp>
          <p:nvSpPr>
            <p:cNvPr id="15" name="Oval 14">
              <a:extLst>
                <a:ext uri="{FF2B5EF4-FFF2-40B4-BE49-F238E27FC236}">
                  <a16:creationId xmlns:a16="http://schemas.microsoft.com/office/drawing/2014/main" id="{403503F2-1B43-3046-A55F-0FA168708579}"/>
                </a:ext>
              </a:extLst>
            </p:cNvPr>
            <p:cNvSpPr/>
            <p:nvPr userDrawn="1"/>
          </p:nvSpPr>
          <p:spPr>
            <a:xfrm>
              <a:off x="5203647" y="3169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148AF6D-48AC-8E49-A195-7CD6D400739F}"/>
                </a:ext>
              </a:extLst>
            </p:cNvPr>
            <p:cNvSpPr/>
            <p:nvPr userDrawn="1"/>
          </p:nvSpPr>
          <p:spPr>
            <a:xfrm>
              <a:off x="5669314" y="3169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4018AAB6-B9B0-DB47-9E60-D008BD4EB2D6}"/>
                </a:ext>
              </a:extLst>
            </p:cNvPr>
            <p:cNvSpPr/>
            <p:nvPr userDrawn="1"/>
          </p:nvSpPr>
          <p:spPr>
            <a:xfrm>
              <a:off x="6134980" y="3169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157272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 Global Gran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6957129-EA61-BD43-A283-DA78F9FB8DF5}"/>
              </a:ext>
            </a:extLst>
          </p:cNvPr>
          <p:cNvSpPr>
            <a:spLocks noGrp="1"/>
          </p:cNvSpPr>
          <p:nvPr>
            <p:ph type="title"/>
          </p:nvPr>
        </p:nvSpPr>
        <p:spPr>
          <a:xfrm>
            <a:off x="1342471" y="2970090"/>
            <a:ext cx="8987725" cy="917819"/>
          </a:xfrm>
          <a:prstGeom prst="rect">
            <a:avLst/>
          </a:prstGeom>
        </p:spPr>
        <p:txBody>
          <a:bodyPr anchor="t">
            <a:normAutofit/>
          </a:bodyPr>
          <a:lstStyle>
            <a:lvl1pPr algn="ctr">
              <a:defRPr sz="4000" b="1" i="0">
                <a:solidFill>
                  <a:srgbClr val="001689"/>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5" name="Graphic 14">
            <a:extLst>
              <a:ext uri="{FF2B5EF4-FFF2-40B4-BE49-F238E27FC236}">
                <a16:creationId xmlns:a16="http://schemas.microsoft.com/office/drawing/2014/main" id="{51B9E71B-B9EB-5C49-8362-AC3F2DDC76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36273"/>
            <a:ext cx="1303867" cy="406400"/>
          </a:xfrm>
          <a:prstGeom prst="rect">
            <a:avLst/>
          </a:prstGeom>
        </p:spPr>
      </p:pic>
      <p:grpSp>
        <p:nvGrpSpPr>
          <p:cNvPr id="11" name="Group 10">
            <a:extLst>
              <a:ext uri="{FF2B5EF4-FFF2-40B4-BE49-F238E27FC236}">
                <a16:creationId xmlns:a16="http://schemas.microsoft.com/office/drawing/2014/main" id="{E855D596-BFAE-DD44-8953-327FFE7D304B}"/>
              </a:ext>
            </a:extLst>
          </p:cNvPr>
          <p:cNvGrpSpPr/>
          <p:nvPr userDrawn="1"/>
        </p:nvGrpSpPr>
        <p:grpSpPr>
          <a:xfrm>
            <a:off x="-2" y="286248"/>
            <a:ext cx="1628168" cy="180340"/>
            <a:chOff x="3416379" y="316991"/>
            <a:chExt cx="3057226" cy="338626"/>
          </a:xfrm>
        </p:grpSpPr>
        <p:grpSp>
          <p:nvGrpSpPr>
            <p:cNvPr id="12" name="Group 11">
              <a:extLst>
                <a:ext uri="{FF2B5EF4-FFF2-40B4-BE49-F238E27FC236}">
                  <a16:creationId xmlns:a16="http://schemas.microsoft.com/office/drawing/2014/main" id="{9B1E9002-78CE-C846-A14B-B53BC0EA758C}"/>
                </a:ext>
              </a:extLst>
            </p:cNvPr>
            <p:cNvGrpSpPr/>
            <p:nvPr userDrawn="1"/>
          </p:nvGrpSpPr>
          <p:grpSpPr>
            <a:xfrm>
              <a:off x="3416379" y="316991"/>
              <a:ext cx="1672969" cy="338626"/>
              <a:chOff x="3153904" y="1193291"/>
              <a:chExt cx="1672969" cy="338626"/>
            </a:xfrm>
            <a:solidFill>
              <a:srgbClr val="88C8EE"/>
            </a:solidFill>
          </p:grpSpPr>
          <p:sp>
            <p:nvSpPr>
              <p:cNvPr id="24" name="Rectangle 23">
                <a:extLst>
                  <a:ext uri="{FF2B5EF4-FFF2-40B4-BE49-F238E27FC236}">
                    <a16:creationId xmlns:a16="http://schemas.microsoft.com/office/drawing/2014/main" id="{1B5AE336-4B76-EF40-8FF6-ADA8D8E038DC}"/>
                  </a:ext>
                </a:extLst>
              </p:cNvPr>
              <p:cNvSpPr/>
              <p:nvPr/>
            </p:nvSpPr>
            <p:spPr>
              <a:xfrm>
                <a:off x="3153904" y="1193295"/>
                <a:ext cx="1501222" cy="3386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5" name="Oval 24">
                <a:extLst>
                  <a:ext uri="{FF2B5EF4-FFF2-40B4-BE49-F238E27FC236}">
                    <a16:creationId xmlns:a16="http://schemas.microsoft.com/office/drawing/2014/main" id="{F2565484-A44B-B44B-A579-89A935019086}"/>
                  </a:ext>
                </a:extLst>
              </p:cNvPr>
              <p:cNvSpPr/>
              <p:nvPr/>
            </p:nvSpPr>
            <p:spPr>
              <a:xfrm>
                <a:off x="4488248" y="1193291"/>
                <a:ext cx="338625" cy="3386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 </a:t>
                </a:r>
              </a:p>
            </p:txBody>
          </p:sp>
        </p:grpSp>
        <p:sp>
          <p:nvSpPr>
            <p:cNvPr id="13" name="Oval 12">
              <a:extLst>
                <a:ext uri="{FF2B5EF4-FFF2-40B4-BE49-F238E27FC236}">
                  <a16:creationId xmlns:a16="http://schemas.microsoft.com/office/drawing/2014/main" id="{4F4B2917-A974-7341-ACF0-ED2F6847A60F}"/>
                </a:ext>
              </a:extLst>
            </p:cNvPr>
            <p:cNvSpPr/>
            <p:nvPr userDrawn="1"/>
          </p:nvSpPr>
          <p:spPr>
            <a:xfrm>
              <a:off x="5203647" y="3169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DD3376B-AFFD-944E-9ED0-F5FED0C99545}"/>
                </a:ext>
              </a:extLst>
            </p:cNvPr>
            <p:cNvSpPr/>
            <p:nvPr userDrawn="1"/>
          </p:nvSpPr>
          <p:spPr>
            <a:xfrm>
              <a:off x="5669314" y="3169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1ED12F17-BE3E-EC42-B1B9-0D2DC82333EC}"/>
                </a:ext>
              </a:extLst>
            </p:cNvPr>
            <p:cNvSpPr/>
            <p:nvPr userDrawn="1"/>
          </p:nvSpPr>
          <p:spPr>
            <a:xfrm>
              <a:off x="6134980" y="3169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3538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1000-05C6-D6DA-07E0-6F86AAD34144}"/>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D76DC1D5-4618-B4F0-7CE9-ACA95F57891B}"/>
              </a:ext>
            </a:extLst>
          </p:cNvPr>
          <p:cNvSpPr>
            <a:spLocks noGrp="1"/>
          </p:cNvSpPr>
          <p:nvPr>
            <p:ph type="dt" sz="half" idx="10"/>
          </p:nvPr>
        </p:nvSpPr>
        <p:spPr/>
        <p:txBody>
          <a:bodyPr/>
          <a:lstStyle/>
          <a:p>
            <a:fld id="{7737648F-374D-432F-BDD9-2AEAFEA8EB4E}" type="datetimeFigureOut">
              <a:rPr lang="en-SG" smtClean="0"/>
              <a:t>9/11/2023</a:t>
            </a:fld>
            <a:endParaRPr lang="en-SG"/>
          </a:p>
        </p:txBody>
      </p:sp>
      <p:sp>
        <p:nvSpPr>
          <p:cNvPr id="4" name="Footer Placeholder 3">
            <a:extLst>
              <a:ext uri="{FF2B5EF4-FFF2-40B4-BE49-F238E27FC236}">
                <a16:creationId xmlns:a16="http://schemas.microsoft.com/office/drawing/2014/main" id="{05AF0EBA-E6DA-69B9-4CFF-3747EA53BA69}"/>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F7D37F3C-977F-12CB-ABDE-8F0555093B0D}"/>
              </a:ext>
            </a:extLst>
          </p:cNvPr>
          <p:cNvSpPr>
            <a:spLocks noGrp="1"/>
          </p:cNvSpPr>
          <p:nvPr>
            <p:ph type="sldNum" sz="quarter" idx="12"/>
          </p:nvPr>
        </p:nvSpPr>
        <p:spPr/>
        <p:txBody>
          <a:bodyPr/>
          <a:lstStyle/>
          <a:p>
            <a:fld id="{C9DA14E7-2F4B-4269-85F1-962B97B21827}" type="slidenum">
              <a:rPr lang="en-SG" smtClean="0"/>
              <a:t>‹#›</a:t>
            </a:fld>
            <a:endParaRPr lang="en-SG"/>
          </a:p>
        </p:txBody>
      </p:sp>
    </p:spTree>
    <p:extLst>
      <p:ext uri="{BB962C8B-B14F-4D97-AF65-F5344CB8AC3E}">
        <p14:creationId xmlns:p14="http://schemas.microsoft.com/office/powerpoint/2010/main" val="36390090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 Global Grants">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51B9E71B-B9EB-5C49-8362-AC3F2DDC76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36273"/>
            <a:ext cx="1303867" cy="406400"/>
          </a:xfrm>
          <a:prstGeom prst="rect">
            <a:avLst/>
          </a:prstGeom>
        </p:spPr>
      </p:pic>
      <p:sp>
        <p:nvSpPr>
          <p:cNvPr id="3" name="Picture Placeholder 2">
            <a:extLst>
              <a:ext uri="{FF2B5EF4-FFF2-40B4-BE49-F238E27FC236}">
                <a16:creationId xmlns:a16="http://schemas.microsoft.com/office/drawing/2014/main" id="{7FE77767-8270-D445-B091-C5DC85A7BBC2}"/>
              </a:ext>
            </a:extLst>
          </p:cNvPr>
          <p:cNvSpPr>
            <a:spLocks noGrp="1"/>
          </p:cNvSpPr>
          <p:nvPr>
            <p:ph type="pic" sz="quarter" idx="10"/>
          </p:nvPr>
        </p:nvSpPr>
        <p:spPr>
          <a:xfrm>
            <a:off x="445222" y="740979"/>
            <a:ext cx="11301555" cy="5092262"/>
          </a:xfrm>
        </p:spPr>
        <p:txBody>
          <a:bodyPr/>
          <a:lstStyle/>
          <a:p>
            <a:endParaRPr lang="en-US" dirty="0"/>
          </a:p>
        </p:txBody>
      </p:sp>
      <p:grpSp>
        <p:nvGrpSpPr>
          <p:cNvPr id="11" name="Group 10">
            <a:extLst>
              <a:ext uri="{FF2B5EF4-FFF2-40B4-BE49-F238E27FC236}">
                <a16:creationId xmlns:a16="http://schemas.microsoft.com/office/drawing/2014/main" id="{2D3AB5BE-5273-D046-AF18-BD3D49086233}"/>
              </a:ext>
            </a:extLst>
          </p:cNvPr>
          <p:cNvGrpSpPr/>
          <p:nvPr userDrawn="1"/>
        </p:nvGrpSpPr>
        <p:grpSpPr>
          <a:xfrm>
            <a:off x="-2" y="286248"/>
            <a:ext cx="1628168" cy="180340"/>
            <a:chOff x="3416379" y="316991"/>
            <a:chExt cx="3057226" cy="338626"/>
          </a:xfrm>
        </p:grpSpPr>
        <p:grpSp>
          <p:nvGrpSpPr>
            <p:cNvPr id="12" name="Group 11">
              <a:extLst>
                <a:ext uri="{FF2B5EF4-FFF2-40B4-BE49-F238E27FC236}">
                  <a16:creationId xmlns:a16="http://schemas.microsoft.com/office/drawing/2014/main" id="{B6806AE9-74F4-9740-AFC6-BE7E31B13EC6}"/>
                </a:ext>
              </a:extLst>
            </p:cNvPr>
            <p:cNvGrpSpPr/>
            <p:nvPr userDrawn="1"/>
          </p:nvGrpSpPr>
          <p:grpSpPr>
            <a:xfrm>
              <a:off x="3416379" y="316991"/>
              <a:ext cx="1672969" cy="338626"/>
              <a:chOff x="3153904" y="1193291"/>
              <a:chExt cx="1672969" cy="338626"/>
            </a:xfrm>
            <a:solidFill>
              <a:srgbClr val="88C8EE"/>
            </a:solidFill>
          </p:grpSpPr>
          <p:sp>
            <p:nvSpPr>
              <p:cNvPr id="24" name="Rectangle 23">
                <a:extLst>
                  <a:ext uri="{FF2B5EF4-FFF2-40B4-BE49-F238E27FC236}">
                    <a16:creationId xmlns:a16="http://schemas.microsoft.com/office/drawing/2014/main" id="{E670DFE5-3C9D-3549-974C-FB462D0A0411}"/>
                  </a:ext>
                </a:extLst>
              </p:cNvPr>
              <p:cNvSpPr/>
              <p:nvPr/>
            </p:nvSpPr>
            <p:spPr>
              <a:xfrm>
                <a:off x="3153904" y="1193295"/>
                <a:ext cx="1501222" cy="3386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5" name="Oval 24">
                <a:extLst>
                  <a:ext uri="{FF2B5EF4-FFF2-40B4-BE49-F238E27FC236}">
                    <a16:creationId xmlns:a16="http://schemas.microsoft.com/office/drawing/2014/main" id="{3012CAC6-71E7-764E-92F1-C726F236E089}"/>
                  </a:ext>
                </a:extLst>
              </p:cNvPr>
              <p:cNvSpPr/>
              <p:nvPr/>
            </p:nvSpPr>
            <p:spPr>
              <a:xfrm>
                <a:off x="4488248" y="1193291"/>
                <a:ext cx="338625" cy="3386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 </a:t>
                </a:r>
              </a:p>
            </p:txBody>
          </p:sp>
        </p:grpSp>
        <p:sp>
          <p:nvSpPr>
            <p:cNvPr id="13" name="Oval 12">
              <a:extLst>
                <a:ext uri="{FF2B5EF4-FFF2-40B4-BE49-F238E27FC236}">
                  <a16:creationId xmlns:a16="http://schemas.microsoft.com/office/drawing/2014/main" id="{3334878F-2CE7-C24B-A7D7-E872DA139A6A}"/>
                </a:ext>
              </a:extLst>
            </p:cNvPr>
            <p:cNvSpPr/>
            <p:nvPr userDrawn="1"/>
          </p:nvSpPr>
          <p:spPr>
            <a:xfrm>
              <a:off x="5203647" y="3169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BE8E1F99-EDD3-7649-8B97-304546D24E83}"/>
                </a:ext>
              </a:extLst>
            </p:cNvPr>
            <p:cNvSpPr/>
            <p:nvPr userDrawn="1"/>
          </p:nvSpPr>
          <p:spPr>
            <a:xfrm>
              <a:off x="5669314" y="3169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615BAE41-F355-BA41-B1FC-08F87CD5F96B}"/>
                </a:ext>
              </a:extLst>
            </p:cNvPr>
            <p:cNvSpPr/>
            <p:nvPr userDrawn="1"/>
          </p:nvSpPr>
          <p:spPr>
            <a:xfrm>
              <a:off x="6134980" y="3169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264874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Picture - Generic">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51B9E71B-B9EB-5C49-8362-AC3F2DDC76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36273"/>
            <a:ext cx="1303867" cy="406400"/>
          </a:xfrm>
          <a:prstGeom prst="rect">
            <a:avLst/>
          </a:prstGeom>
        </p:spPr>
      </p:pic>
      <p:sp>
        <p:nvSpPr>
          <p:cNvPr id="3" name="Picture Placeholder 2">
            <a:extLst>
              <a:ext uri="{FF2B5EF4-FFF2-40B4-BE49-F238E27FC236}">
                <a16:creationId xmlns:a16="http://schemas.microsoft.com/office/drawing/2014/main" id="{7FE77767-8270-D445-B091-C5DC85A7BBC2}"/>
              </a:ext>
            </a:extLst>
          </p:cNvPr>
          <p:cNvSpPr>
            <a:spLocks noGrp="1"/>
          </p:cNvSpPr>
          <p:nvPr>
            <p:ph type="pic" sz="quarter" idx="10"/>
          </p:nvPr>
        </p:nvSpPr>
        <p:spPr>
          <a:xfrm>
            <a:off x="445222" y="740979"/>
            <a:ext cx="11301555" cy="5092262"/>
          </a:xfrm>
        </p:spPr>
        <p:txBody>
          <a:bodyPr/>
          <a:lstStyle/>
          <a:p>
            <a:endParaRPr lang="en-US" dirty="0"/>
          </a:p>
        </p:txBody>
      </p:sp>
      <p:grpSp>
        <p:nvGrpSpPr>
          <p:cNvPr id="16" name="Group 15">
            <a:extLst>
              <a:ext uri="{FF2B5EF4-FFF2-40B4-BE49-F238E27FC236}">
                <a16:creationId xmlns:a16="http://schemas.microsoft.com/office/drawing/2014/main" id="{3A221419-3AB5-AC41-9E7D-8017EDAA9E33}"/>
              </a:ext>
            </a:extLst>
          </p:cNvPr>
          <p:cNvGrpSpPr/>
          <p:nvPr userDrawn="1"/>
        </p:nvGrpSpPr>
        <p:grpSpPr>
          <a:xfrm>
            <a:off x="266700" y="286248"/>
            <a:ext cx="917544" cy="180339"/>
            <a:chOff x="4750724" y="316991"/>
            <a:chExt cx="1722881" cy="338625"/>
          </a:xfrm>
        </p:grpSpPr>
        <p:sp>
          <p:nvSpPr>
            <p:cNvPr id="17" name="Oval 16">
              <a:extLst>
                <a:ext uri="{FF2B5EF4-FFF2-40B4-BE49-F238E27FC236}">
                  <a16:creationId xmlns:a16="http://schemas.microsoft.com/office/drawing/2014/main" id="{4D544A85-F415-214D-8757-AC3300B9B5C8}"/>
                </a:ext>
              </a:extLst>
            </p:cNvPr>
            <p:cNvSpPr/>
            <p:nvPr/>
          </p:nvSpPr>
          <p:spPr>
            <a:xfrm>
              <a:off x="4750724" y="316991"/>
              <a:ext cx="338624" cy="3386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 </a:t>
              </a:r>
            </a:p>
          </p:txBody>
        </p:sp>
        <p:sp>
          <p:nvSpPr>
            <p:cNvPr id="18" name="Oval 17">
              <a:extLst>
                <a:ext uri="{FF2B5EF4-FFF2-40B4-BE49-F238E27FC236}">
                  <a16:creationId xmlns:a16="http://schemas.microsoft.com/office/drawing/2014/main" id="{1EB209D7-B27B-044F-A254-8F6459D31A10}"/>
                </a:ext>
              </a:extLst>
            </p:cNvPr>
            <p:cNvSpPr/>
            <p:nvPr userDrawn="1"/>
          </p:nvSpPr>
          <p:spPr>
            <a:xfrm>
              <a:off x="5203647" y="3169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F072B1BE-F68E-E34A-B256-79E854F85923}"/>
                </a:ext>
              </a:extLst>
            </p:cNvPr>
            <p:cNvSpPr/>
            <p:nvPr userDrawn="1"/>
          </p:nvSpPr>
          <p:spPr>
            <a:xfrm>
              <a:off x="5669314" y="3169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FE0D39F8-8C0E-2548-9EE1-BF6CEC6EE071}"/>
                </a:ext>
              </a:extLst>
            </p:cNvPr>
            <p:cNvSpPr/>
            <p:nvPr userDrawn="1"/>
          </p:nvSpPr>
          <p:spPr>
            <a:xfrm>
              <a:off x="6134980" y="3169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931061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3D8FDD-C44E-4D38-B3D2-37819F75EC04}" type="datetime1">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BF3C8-8583-B14F-99FD-75AD689E7861}" type="slidenum">
              <a:rPr lang="en-US" smtClean="0"/>
              <a:t>‹#›</a:t>
            </a:fld>
            <a:endParaRPr lang="en-US"/>
          </a:p>
        </p:txBody>
      </p:sp>
    </p:spTree>
    <p:extLst>
      <p:ext uri="{BB962C8B-B14F-4D97-AF65-F5344CB8AC3E}">
        <p14:creationId xmlns:p14="http://schemas.microsoft.com/office/powerpoint/2010/main" val="20142193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Divider - Generic">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A7C032-9B2E-9540-BDBD-3A56C77B837B}"/>
              </a:ext>
            </a:extLst>
          </p:cNvPr>
          <p:cNvSpPr/>
          <p:nvPr userDrawn="1"/>
        </p:nvSpPr>
        <p:spPr>
          <a:xfrm>
            <a:off x="0" y="1362603"/>
            <a:ext cx="12192000" cy="5495397"/>
          </a:xfrm>
          <a:prstGeom prst="rect">
            <a:avLst/>
          </a:prstGeom>
          <a:solidFill>
            <a:srgbClr val="00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8">
            <a:extLst>
              <a:ext uri="{FF2B5EF4-FFF2-40B4-BE49-F238E27FC236}">
                <a16:creationId xmlns:a16="http://schemas.microsoft.com/office/drawing/2014/main" id="{D0B1DF55-7E6F-2E46-8735-3917D87B58BC}"/>
              </a:ext>
            </a:extLst>
          </p:cNvPr>
          <p:cNvSpPr>
            <a:spLocks noGrp="1"/>
          </p:cNvSpPr>
          <p:nvPr>
            <p:ph type="title" hasCustomPrompt="1"/>
          </p:nvPr>
        </p:nvSpPr>
        <p:spPr>
          <a:xfrm>
            <a:off x="838200" y="1808855"/>
            <a:ext cx="6527800" cy="1837022"/>
          </a:xfrm>
          <a:prstGeom prst="rect">
            <a:avLst/>
          </a:prstGeom>
        </p:spPr>
        <p:txBody>
          <a:bodyPr anchor="t">
            <a:noAutofit/>
          </a:bodyPr>
          <a:lstStyle>
            <a:lvl1pPr>
              <a:defRPr sz="6000" b="1" i="0">
                <a:solidFill>
                  <a:schemeClr val="bg1"/>
                </a:solidFill>
                <a:latin typeface="Arial" panose="020B0604020202020204" pitchFamily="34" charset="0"/>
                <a:cs typeface="Arial" panose="020B0604020202020204" pitchFamily="34" charset="0"/>
              </a:defRPr>
            </a:lvl1pPr>
          </a:lstStyle>
          <a:p>
            <a:r>
              <a:rPr lang="en-US" dirty="0"/>
              <a:t>Click to insert divider text</a:t>
            </a:r>
          </a:p>
        </p:txBody>
      </p:sp>
      <p:pic>
        <p:nvPicPr>
          <p:cNvPr id="23" name="Graphic 22">
            <a:extLst>
              <a:ext uri="{FF2B5EF4-FFF2-40B4-BE49-F238E27FC236}">
                <a16:creationId xmlns:a16="http://schemas.microsoft.com/office/drawing/2014/main" id="{274FAFDB-4083-624B-B25D-40768EE1DF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2910" y="6136273"/>
            <a:ext cx="1303867" cy="406400"/>
          </a:xfrm>
          <a:prstGeom prst="rect">
            <a:avLst/>
          </a:prstGeom>
        </p:spPr>
      </p:pic>
      <p:pic>
        <p:nvPicPr>
          <p:cNvPr id="25" name="Graphic 24">
            <a:extLst>
              <a:ext uri="{FF2B5EF4-FFF2-40B4-BE49-F238E27FC236}">
                <a16:creationId xmlns:a16="http://schemas.microsoft.com/office/drawing/2014/main" id="{2E741E7A-5B03-3D42-B397-86CDBF17CB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42910" y="6147035"/>
            <a:ext cx="1303472" cy="406277"/>
          </a:xfrm>
          <a:prstGeom prst="rect">
            <a:avLst/>
          </a:prstGeom>
        </p:spPr>
      </p:pic>
      <p:sp>
        <p:nvSpPr>
          <p:cNvPr id="13" name="Oval 12">
            <a:extLst>
              <a:ext uri="{FF2B5EF4-FFF2-40B4-BE49-F238E27FC236}">
                <a16:creationId xmlns:a16="http://schemas.microsoft.com/office/drawing/2014/main" id="{CCB05025-96F7-344B-81AF-9E9703DC3202}"/>
              </a:ext>
            </a:extLst>
          </p:cNvPr>
          <p:cNvSpPr/>
          <p:nvPr userDrawn="1"/>
        </p:nvSpPr>
        <p:spPr>
          <a:xfrm>
            <a:off x="1303867" y="1193291"/>
            <a:ext cx="338625" cy="33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139626EA-36F5-914F-BFD5-05860C1C26A7}"/>
              </a:ext>
            </a:extLst>
          </p:cNvPr>
          <p:cNvSpPr/>
          <p:nvPr userDrawn="1"/>
        </p:nvSpPr>
        <p:spPr>
          <a:xfrm>
            <a:off x="1769534" y="1193291"/>
            <a:ext cx="338625" cy="338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8EBE634-6514-AF46-8C62-64040B52A4FA}"/>
              </a:ext>
            </a:extLst>
          </p:cNvPr>
          <p:cNvSpPr/>
          <p:nvPr userDrawn="1"/>
        </p:nvSpPr>
        <p:spPr>
          <a:xfrm>
            <a:off x="2235200" y="1193291"/>
            <a:ext cx="338625" cy="33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3D7B6DA-2661-9C47-8149-F768FA8F4217}"/>
              </a:ext>
            </a:extLst>
          </p:cNvPr>
          <p:cNvSpPr/>
          <p:nvPr userDrawn="1"/>
        </p:nvSpPr>
        <p:spPr>
          <a:xfrm>
            <a:off x="838200" y="1193291"/>
            <a:ext cx="338625" cy="3386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62618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747" y="367826"/>
            <a:ext cx="11257279" cy="819770"/>
          </a:xfrm>
        </p:spPr>
        <p:txBody>
          <a:bodyPr lIns="91440" tIns="91440" rIns="91440" bIns="91440" anchor="ctr" anchorCtr="0">
            <a:normAutofit/>
          </a:bodyPr>
          <a:lstStyle>
            <a:lvl1pPr>
              <a:defRPr sz="2800" b="1">
                <a:solidFill>
                  <a:srgbClr val="462A78"/>
                </a:solidFill>
                <a:latin typeface="Geneva"/>
              </a:defRPr>
            </a:lvl1pPr>
          </a:lstStyle>
          <a:p>
            <a:r>
              <a:rPr lang="en-US" dirty="0"/>
              <a:t>Click to edit Master title style</a:t>
            </a:r>
          </a:p>
        </p:txBody>
      </p:sp>
      <p:sp>
        <p:nvSpPr>
          <p:cNvPr id="3" name="Content Placeholder 2"/>
          <p:cNvSpPr>
            <a:spLocks noGrp="1"/>
          </p:cNvSpPr>
          <p:nvPr>
            <p:ph idx="1"/>
          </p:nvPr>
        </p:nvSpPr>
        <p:spPr>
          <a:xfrm>
            <a:off x="470747" y="1476942"/>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bg1"/>
                </a:solidFill>
              </a:defRPr>
            </a:lvl1pPr>
          </a:lstStyle>
          <a:p>
            <a:fld id="{93EBD913-84DD-4EAF-9BC7-D4E235743A5B}" type="datetime1">
              <a:rPr lang="en-US" smtClean="0"/>
              <a:t>11/9/2023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64BF3C8-8583-B14F-99FD-75AD689E7861}" type="slidenum">
              <a:rPr lang="en-US" smtClean="0"/>
              <a:pPr/>
              <a:t>‹#›</a:t>
            </a:fld>
            <a:endParaRPr lang="en-US" dirty="0"/>
          </a:p>
        </p:txBody>
      </p:sp>
      <p:cxnSp>
        <p:nvCxnSpPr>
          <p:cNvPr id="7" name="Straight Connector 6"/>
          <p:cNvCxnSpPr/>
          <p:nvPr userDrawn="1"/>
        </p:nvCxnSpPr>
        <p:spPr>
          <a:xfrm>
            <a:off x="460587" y="1301343"/>
            <a:ext cx="11257280" cy="0"/>
          </a:xfrm>
          <a:prstGeom prst="line">
            <a:avLst/>
          </a:prstGeom>
          <a:ln w="28575">
            <a:solidFill>
              <a:srgbClr val="5730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620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D8D8B1-CBEC-52C4-968F-E8B3C52AE14F}"/>
              </a:ext>
            </a:extLst>
          </p:cNvPr>
          <p:cNvSpPr>
            <a:spLocks noGrp="1"/>
          </p:cNvSpPr>
          <p:nvPr>
            <p:ph type="dt" sz="half" idx="10"/>
          </p:nvPr>
        </p:nvSpPr>
        <p:spPr/>
        <p:txBody>
          <a:bodyPr/>
          <a:lstStyle/>
          <a:p>
            <a:fld id="{7737648F-374D-432F-BDD9-2AEAFEA8EB4E}" type="datetimeFigureOut">
              <a:rPr lang="en-SG" smtClean="0"/>
              <a:t>9/11/2023</a:t>
            </a:fld>
            <a:endParaRPr lang="en-SG"/>
          </a:p>
        </p:txBody>
      </p:sp>
      <p:sp>
        <p:nvSpPr>
          <p:cNvPr id="3" name="Footer Placeholder 2">
            <a:extLst>
              <a:ext uri="{FF2B5EF4-FFF2-40B4-BE49-F238E27FC236}">
                <a16:creationId xmlns:a16="http://schemas.microsoft.com/office/drawing/2014/main" id="{37F34377-2466-CC94-F233-06DE42149F2E}"/>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0023AA30-EE00-DAA0-5277-F187C67E0E81}"/>
              </a:ext>
            </a:extLst>
          </p:cNvPr>
          <p:cNvSpPr>
            <a:spLocks noGrp="1"/>
          </p:cNvSpPr>
          <p:nvPr>
            <p:ph type="sldNum" sz="quarter" idx="12"/>
          </p:nvPr>
        </p:nvSpPr>
        <p:spPr/>
        <p:txBody>
          <a:bodyPr/>
          <a:lstStyle/>
          <a:p>
            <a:fld id="{C9DA14E7-2F4B-4269-85F1-962B97B21827}" type="slidenum">
              <a:rPr lang="en-SG" smtClean="0"/>
              <a:t>‹#›</a:t>
            </a:fld>
            <a:endParaRPr lang="en-SG"/>
          </a:p>
        </p:txBody>
      </p:sp>
    </p:spTree>
    <p:extLst>
      <p:ext uri="{BB962C8B-B14F-4D97-AF65-F5344CB8AC3E}">
        <p14:creationId xmlns:p14="http://schemas.microsoft.com/office/powerpoint/2010/main" val="2315283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0856E-40FD-E448-8ADA-07C7A0F037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309E7D65-9AF3-31ED-07BD-50DDBDDBED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739C1B0A-A94E-E598-7A34-EB2FF821A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BD8DB0-0EB4-1CCD-10DF-2B49758633AB}"/>
              </a:ext>
            </a:extLst>
          </p:cNvPr>
          <p:cNvSpPr>
            <a:spLocks noGrp="1"/>
          </p:cNvSpPr>
          <p:nvPr>
            <p:ph type="dt" sz="half" idx="10"/>
          </p:nvPr>
        </p:nvSpPr>
        <p:spPr/>
        <p:txBody>
          <a:bodyPr/>
          <a:lstStyle/>
          <a:p>
            <a:fld id="{7737648F-374D-432F-BDD9-2AEAFEA8EB4E}" type="datetimeFigureOut">
              <a:rPr lang="en-SG" smtClean="0"/>
              <a:t>9/11/2023</a:t>
            </a:fld>
            <a:endParaRPr lang="en-SG"/>
          </a:p>
        </p:txBody>
      </p:sp>
      <p:sp>
        <p:nvSpPr>
          <p:cNvPr id="6" name="Footer Placeholder 5">
            <a:extLst>
              <a:ext uri="{FF2B5EF4-FFF2-40B4-BE49-F238E27FC236}">
                <a16:creationId xmlns:a16="http://schemas.microsoft.com/office/drawing/2014/main" id="{E0A580B6-0B74-5D2C-A6BB-B2A75707BB5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E94CF719-4A37-7812-7AC1-F8189A1098C5}"/>
              </a:ext>
            </a:extLst>
          </p:cNvPr>
          <p:cNvSpPr>
            <a:spLocks noGrp="1"/>
          </p:cNvSpPr>
          <p:nvPr>
            <p:ph type="sldNum" sz="quarter" idx="12"/>
          </p:nvPr>
        </p:nvSpPr>
        <p:spPr/>
        <p:txBody>
          <a:bodyPr/>
          <a:lstStyle/>
          <a:p>
            <a:fld id="{C9DA14E7-2F4B-4269-85F1-962B97B21827}" type="slidenum">
              <a:rPr lang="en-SG" smtClean="0"/>
              <a:t>‹#›</a:t>
            </a:fld>
            <a:endParaRPr lang="en-SG"/>
          </a:p>
        </p:txBody>
      </p:sp>
    </p:spTree>
    <p:extLst>
      <p:ext uri="{BB962C8B-B14F-4D97-AF65-F5344CB8AC3E}">
        <p14:creationId xmlns:p14="http://schemas.microsoft.com/office/powerpoint/2010/main" val="215594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4A8E5-D186-A89B-2F7B-041C06091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2251EB6F-BD7C-D729-3AE9-07EB2A7A5A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4DCCEE3A-F0EE-15C6-6699-E7D0F74EA2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9253A-D7F1-5096-C5F3-9B699C7DDBDF}"/>
              </a:ext>
            </a:extLst>
          </p:cNvPr>
          <p:cNvSpPr>
            <a:spLocks noGrp="1"/>
          </p:cNvSpPr>
          <p:nvPr>
            <p:ph type="dt" sz="half" idx="10"/>
          </p:nvPr>
        </p:nvSpPr>
        <p:spPr/>
        <p:txBody>
          <a:bodyPr/>
          <a:lstStyle/>
          <a:p>
            <a:fld id="{7737648F-374D-432F-BDD9-2AEAFEA8EB4E}" type="datetimeFigureOut">
              <a:rPr lang="en-SG" smtClean="0"/>
              <a:t>9/11/2023</a:t>
            </a:fld>
            <a:endParaRPr lang="en-SG"/>
          </a:p>
        </p:txBody>
      </p:sp>
      <p:sp>
        <p:nvSpPr>
          <p:cNvPr id="6" name="Footer Placeholder 5">
            <a:extLst>
              <a:ext uri="{FF2B5EF4-FFF2-40B4-BE49-F238E27FC236}">
                <a16:creationId xmlns:a16="http://schemas.microsoft.com/office/drawing/2014/main" id="{447DB0B3-2E85-1EDF-FF1D-D763CDE94D62}"/>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42EA1919-6031-6048-4352-47D0ED66BD0D}"/>
              </a:ext>
            </a:extLst>
          </p:cNvPr>
          <p:cNvSpPr>
            <a:spLocks noGrp="1"/>
          </p:cNvSpPr>
          <p:nvPr>
            <p:ph type="sldNum" sz="quarter" idx="12"/>
          </p:nvPr>
        </p:nvSpPr>
        <p:spPr/>
        <p:txBody>
          <a:bodyPr/>
          <a:lstStyle/>
          <a:p>
            <a:fld id="{C9DA14E7-2F4B-4269-85F1-962B97B21827}" type="slidenum">
              <a:rPr lang="en-SG" smtClean="0"/>
              <a:t>‹#›</a:t>
            </a:fld>
            <a:endParaRPr lang="en-SG"/>
          </a:p>
        </p:txBody>
      </p:sp>
    </p:spTree>
    <p:extLst>
      <p:ext uri="{BB962C8B-B14F-4D97-AF65-F5344CB8AC3E}">
        <p14:creationId xmlns:p14="http://schemas.microsoft.com/office/powerpoint/2010/main" val="4071134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4.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6.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059CFF-95F0-C057-F40D-8B097CE85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CFF1A158-3BF1-6359-0969-902BEBEF79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6F52752-8DD6-36D0-B75B-52C65C5A36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7648F-374D-432F-BDD9-2AEAFEA8EB4E}" type="datetimeFigureOut">
              <a:rPr lang="en-SG" smtClean="0"/>
              <a:t>9/11/2023</a:t>
            </a:fld>
            <a:endParaRPr lang="en-SG"/>
          </a:p>
        </p:txBody>
      </p:sp>
      <p:sp>
        <p:nvSpPr>
          <p:cNvPr id="5" name="Footer Placeholder 4">
            <a:extLst>
              <a:ext uri="{FF2B5EF4-FFF2-40B4-BE49-F238E27FC236}">
                <a16:creationId xmlns:a16="http://schemas.microsoft.com/office/drawing/2014/main" id="{7D6A80FE-F9E7-EF76-ABC7-B38321BF23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05E67890-9A03-9CB4-1279-92E0F9990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A14E7-2F4B-4269-85F1-962B97B21827}" type="slidenum">
              <a:rPr lang="en-SG" smtClean="0"/>
              <a:t>‹#›</a:t>
            </a:fld>
            <a:endParaRPr lang="en-SG"/>
          </a:p>
        </p:txBody>
      </p:sp>
    </p:spTree>
    <p:extLst>
      <p:ext uri="{BB962C8B-B14F-4D97-AF65-F5344CB8AC3E}">
        <p14:creationId xmlns:p14="http://schemas.microsoft.com/office/powerpoint/2010/main" val="504484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 id="214748373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594486-2496-3148-987F-51CB8435E0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0A1BA9-3DDA-9A47-B2F3-F1C94567A0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E75BD-B50E-2740-B9D8-FE2C637CFC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F19FF4-48D3-2947-94B2-B4B544966F85}" type="datetimeFigureOut">
              <a:rPr lang="en-US" smtClean="0"/>
              <a:t>11/9/2023</a:t>
            </a:fld>
            <a:endParaRPr lang="en-US"/>
          </a:p>
        </p:txBody>
      </p:sp>
      <p:sp>
        <p:nvSpPr>
          <p:cNvPr id="5" name="Footer Placeholder 4">
            <a:extLst>
              <a:ext uri="{FF2B5EF4-FFF2-40B4-BE49-F238E27FC236}">
                <a16:creationId xmlns:a16="http://schemas.microsoft.com/office/drawing/2014/main" id="{E596CD5F-B746-7D40-BF1B-94CAA0FF07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EFA7DA-CD65-454B-8D17-BAE42F403B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74732-0F89-B846-BAC5-27762E4CBC27}" type="slidenum">
              <a:rPr lang="en-US" smtClean="0"/>
              <a:t>‹#›</a:t>
            </a:fld>
            <a:endParaRPr lang="en-US"/>
          </a:p>
        </p:txBody>
      </p:sp>
    </p:spTree>
    <p:extLst>
      <p:ext uri="{BB962C8B-B14F-4D97-AF65-F5344CB8AC3E}">
        <p14:creationId xmlns:p14="http://schemas.microsoft.com/office/powerpoint/2010/main" val="3396684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09E75D-A50C-0D4E-9DE2-C383F449AB39}"/>
              </a:ext>
            </a:extLst>
          </p:cNvPr>
          <p:cNvSpPr>
            <a:spLocks noGrp="1"/>
          </p:cNvSpPr>
          <p:nvPr>
            <p:ph type="title"/>
          </p:nvPr>
        </p:nvSpPr>
        <p:spPr>
          <a:xfrm>
            <a:off x="838200" y="672369"/>
            <a:ext cx="10515600" cy="10183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1F0B812-D811-2143-9A24-9373F36B1E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19F09C-A4F5-3944-A5B5-F5624CF653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5B19A7A6-C89E-1C46-8AE6-FEBD8D617DBA}" type="datetimeFigureOut">
              <a:rPr lang="en-US" smtClean="0"/>
              <a:pPr/>
              <a:t>11/9/2023</a:t>
            </a:fld>
            <a:endParaRPr lang="en-US" dirty="0"/>
          </a:p>
        </p:txBody>
      </p:sp>
      <p:sp>
        <p:nvSpPr>
          <p:cNvPr id="5" name="Footer Placeholder 4">
            <a:extLst>
              <a:ext uri="{FF2B5EF4-FFF2-40B4-BE49-F238E27FC236}">
                <a16:creationId xmlns:a16="http://schemas.microsoft.com/office/drawing/2014/main" id="{D7A98076-2053-E140-A344-05F5AC1BA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4685899-D976-EB4F-9E47-C0BCD83DF0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728B2C7-D607-DD44-9FCA-D07D9BA64212}" type="slidenum">
              <a:rPr lang="en-US" smtClean="0"/>
              <a:pPr/>
              <a:t>‹#›</a:t>
            </a:fld>
            <a:endParaRPr lang="en-US" dirty="0"/>
          </a:p>
        </p:txBody>
      </p:sp>
    </p:spTree>
    <p:extLst>
      <p:ext uri="{BB962C8B-B14F-4D97-AF65-F5344CB8AC3E}">
        <p14:creationId xmlns:p14="http://schemas.microsoft.com/office/powerpoint/2010/main" val="237637621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736" r:id="rId10"/>
    <p:sldLayoutId id="2147483738" r:id="rId11"/>
  </p:sldLayoutIdLst>
  <p:txStyles>
    <p:titleStyle>
      <a:lvl1pPr algn="l" defTabSz="914400" rtl="0" eaLnBrk="1" latinLnBrk="0" hangingPunct="1">
        <a:lnSpc>
          <a:spcPct val="90000"/>
        </a:lnSpc>
        <a:spcBef>
          <a:spcPct val="0"/>
        </a:spcBef>
        <a:buNone/>
        <a:defRPr sz="4400" b="1" i="0" kern="1200">
          <a:solidFill>
            <a:schemeClr val="accent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09E75D-A50C-0D4E-9DE2-C383F449AB39}"/>
              </a:ext>
            </a:extLst>
          </p:cNvPr>
          <p:cNvSpPr>
            <a:spLocks noGrp="1"/>
          </p:cNvSpPr>
          <p:nvPr>
            <p:ph type="title"/>
          </p:nvPr>
        </p:nvSpPr>
        <p:spPr>
          <a:xfrm>
            <a:off x="838200" y="672369"/>
            <a:ext cx="10515600" cy="10183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1F0B812-D811-2143-9A24-9373F36B1E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19F09C-A4F5-3944-A5B5-F5624CF653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5B19A7A6-C89E-1C46-8AE6-FEBD8D617DBA}" type="datetimeFigureOut">
              <a:rPr lang="en-US" smtClean="0"/>
              <a:pPr/>
              <a:t>11/9/2023</a:t>
            </a:fld>
            <a:endParaRPr lang="en-US" dirty="0"/>
          </a:p>
        </p:txBody>
      </p:sp>
      <p:sp>
        <p:nvSpPr>
          <p:cNvPr id="5" name="Footer Placeholder 4">
            <a:extLst>
              <a:ext uri="{FF2B5EF4-FFF2-40B4-BE49-F238E27FC236}">
                <a16:creationId xmlns:a16="http://schemas.microsoft.com/office/drawing/2014/main" id="{D7A98076-2053-E140-A344-05F5AC1BA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4685899-D976-EB4F-9E47-C0BCD83DF0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728B2C7-D607-DD44-9FCA-D07D9BA64212}" type="slidenum">
              <a:rPr lang="en-US" smtClean="0"/>
              <a:pPr/>
              <a:t>‹#›</a:t>
            </a:fld>
            <a:endParaRPr lang="en-US" dirty="0"/>
          </a:p>
        </p:txBody>
      </p:sp>
    </p:spTree>
    <p:extLst>
      <p:ext uri="{BB962C8B-B14F-4D97-AF65-F5344CB8AC3E}">
        <p14:creationId xmlns:p14="http://schemas.microsoft.com/office/powerpoint/2010/main" val="39560798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700" r:id="rId10"/>
  </p:sldLayoutIdLst>
  <p:txStyles>
    <p:titleStyle>
      <a:lvl1pPr algn="l" defTabSz="914400" rtl="0" eaLnBrk="1" latinLnBrk="0" hangingPunct="1">
        <a:lnSpc>
          <a:spcPct val="90000"/>
        </a:lnSpc>
        <a:spcBef>
          <a:spcPct val="0"/>
        </a:spcBef>
        <a:buNone/>
        <a:defRPr sz="4400" b="1" i="0" kern="1200">
          <a:solidFill>
            <a:schemeClr val="accent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09E75D-A50C-0D4E-9DE2-C383F449AB39}"/>
              </a:ext>
            </a:extLst>
          </p:cNvPr>
          <p:cNvSpPr>
            <a:spLocks noGrp="1"/>
          </p:cNvSpPr>
          <p:nvPr>
            <p:ph type="title"/>
          </p:nvPr>
        </p:nvSpPr>
        <p:spPr>
          <a:xfrm>
            <a:off x="838200" y="672369"/>
            <a:ext cx="10515600" cy="10183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1F0B812-D811-2143-9A24-9373F36B1E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19F09C-A4F5-3944-A5B5-F5624CF653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5B19A7A6-C89E-1C46-8AE6-FEBD8D617DBA}" type="datetimeFigureOut">
              <a:rPr lang="en-US" smtClean="0"/>
              <a:pPr/>
              <a:t>11/9/2023</a:t>
            </a:fld>
            <a:endParaRPr lang="en-US" dirty="0"/>
          </a:p>
        </p:txBody>
      </p:sp>
      <p:sp>
        <p:nvSpPr>
          <p:cNvPr id="5" name="Footer Placeholder 4">
            <a:extLst>
              <a:ext uri="{FF2B5EF4-FFF2-40B4-BE49-F238E27FC236}">
                <a16:creationId xmlns:a16="http://schemas.microsoft.com/office/drawing/2014/main" id="{D7A98076-2053-E140-A344-05F5AC1BA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4685899-D976-EB4F-9E47-C0BCD83DF0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728B2C7-D607-DD44-9FCA-D07D9BA64212}" type="slidenum">
              <a:rPr lang="en-US" smtClean="0"/>
              <a:pPr/>
              <a:t>‹#›</a:t>
            </a:fld>
            <a:endParaRPr lang="en-US" dirty="0"/>
          </a:p>
        </p:txBody>
      </p:sp>
    </p:spTree>
    <p:extLst>
      <p:ext uri="{BB962C8B-B14F-4D97-AF65-F5344CB8AC3E}">
        <p14:creationId xmlns:p14="http://schemas.microsoft.com/office/powerpoint/2010/main" val="59546504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Lst>
  <p:txStyles>
    <p:titleStyle>
      <a:lvl1pPr algn="l" defTabSz="914400" rtl="0" eaLnBrk="1" latinLnBrk="0" hangingPunct="1">
        <a:lnSpc>
          <a:spcPct val="90000"/>
        </a:lnSpc>
        <a:spcBef>
          <a:spcPct val="0"/>
        </a:spcBef>
        <a:buNone/>
        <a:defRPr sz="4400" b="1" i="0" kern="1200">
          <a:solidFill>
            <a:schemeClr val="accent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09E75D-A50C-0D4E-9DE2-C383F449AB39}"/>
              </a:ext>
            </a:extLst>
          </p:cNvPr>
          <p:cNvSpPr>
            <a:spLocks noGrp="1"/>
          </p:cNvSpPr>
          <p:nvPr>
            <p:ph type="title"/>
          </p:nvPr>
        </p:nvSpPr>
        <p:spPr>
          <a:xfrm>
            <a:off x="838200" y="672369"/>
            <a:ext cx="10515600" cy="10183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1F0B812-D811-2143-9A24-9373F36B1E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19F09C-A4F5-3944-A5B5-F5624CF653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5B19A7A6-C89E-1C46-8AE6-FEBD8D617DBA}" type="datetimeFigureOut">
              <a:rPr lang="en-US" smtClean="0"/>
              <a:pPr/>
              <a:t>11/9/2023</a:t>
            </a:fld>
            <a:endParaRPr lang="en-US" dirty="0"/>
          </a:p>
        </p:txBody>
      </p:sp>
      <p:sp>
        <p:nvSpPr>
          <p:cNvPr id="5" name="Footer Placeholder 4">
            <a:extLst>
              <a:ext uri="{FF2B5EF4-FFF2-40B4-BE49-F238E27FC236}">
                <a16:creationId xmlns:a16="http://schemas.microsoft.com/office/drawing/2014/main" id="{D7A98076-2053-E140-A344-05F5AC1BA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4685899-D976-EB4F-9E47-C0BCD83DF0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728B2C7-D607-DD44-9FCA-D07D9BA64212}" type="slidenum">
              <a:rPr lang="en-US" smtClean="0"/>
              <a:pPr/>
              <a:t>‹#›</a:t>
            </a:fld>
            <a:endParaRPr lang="en-US" dirty="0"/>
          </a:p>
        </p:txBody>
      </p:sp>
    </p:spTree>
    <p:extLst>
      <p:ext uri="{BB962C8B-B14F-4D97-AF65-F5344CB8AC3E}">
        <p14:creationId xmlns:p14="http://schemas.microsoft.com/office/powerpoint/2010/main" val="128688332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txStyles>
    <p:titleStyle>
      <a:lvl1pPr algn="l" defTabSz="914400" rtl="0" eaLnBrk="1" latinLnBrk="0" hangingPunct="1">
        <a:lnSpc>
          <a:spcPct val="90000"/>
        </a:lnSpc>
        <a:spcBef>
          <a:spcPct val="0"/>
        </a:spcBef>
        <a:buNone/>
        <a:defRPr sz="4400" b="1" i="0" kern="1200">
          <a:solidFill>
            <a:schemeClr val="accent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hyperlink" Target="https://genderdata.worldbank.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hyperlink" Target="https://www.oecd.org/gender/data/https:/www.oecd.org/gender/dat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hyperlink" Target="https://openwho.org/courses/health-equity-assessment-toolkit"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mailto:data4health@vitalstrategies.org" TargetMode="External"/><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hyperlink" Target="https://www.vitalstrategies.org/programs/data-for-health/"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https://www.advocacyincubator.org/what-we-do/our-public-health-advocacy-programs/civil-registration/legal-and-regulatory-review-toolkit-for-crvsid" TargetMode="External"/><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hyperlink" Target="https://www.vitalstrategies.org/resources/guidance-for-civil-registration-and-vital-statistics-governance-mechanism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vitalstrategies.org/resources/crvs-systems-improvement-framework/" TargetMode="External"/><Relationship Id="rId2" Type="http://schemas.openxmlformats.org/officeDocument/2006/relationships/notesSlide" Target="../notesSlides/notesSlide26.xml"/><Relationship Id="rId1" Type="http://schemas.openxmlformats.org/officeDocument/2006/relationships/slideLayout" Target="../slideLayouts/slideLayout23.xml"/><Relationship Id="rId5" Type="http://schemas.openxmlformats.org/officeDocument/2006/relationships/hyperlink" Target="https://www.vitalstrategies.org/resources/the-health-sector-in-civil-registration-options-and-methods-to-increase-registration-of-live-births-stillbirths-and-deaths/" TargetMode="External"/><Relationship Id="rId4" Type="http://schemas.openxmlformats.org/officeDocument/2006/relationships/hyperlink" Target="https://iris.who.int/handle/10665/341911?locale-attribute=es&amp;show=ful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d4hdataimpact.org/" TargetMode="External"/><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hyperlink" Target="https://assets.website-files.com/5d7f96ea4cc8598434877fed/64f9c85f14d73468d96c71a3_Production%20process%20-%20guide.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hyperlink" Target="https://www.vitalstrategies.org/resources/guidance-for-civil-registration-and-vital-statistics-governance-mechanisms/" TargetMode="External"/><Relationship Id="rId2" Type="http://schemas.openxmlformats.org/officeDocument/2006/relationships/hyperlink" Target="https://www.advocacyincubator.org/what-we-do/our-public-health-advocacy-programs/civil-registration/legal-and-regulatory-review-toolkit-for-crvsid" TargetMode="External"/><Relationship Id="rId1" Type="http://schemas.openxmlformats.org/officeDocument/2006/relationships/slideLayout" Target="../slideLayouts/slideLayout37.xml"/><Relationship Id="rId5" Type="http://schemas.openxmlformats.org/officeDocument/2006/relationships/hyperlink" Target="https://www.vitalstrategies.org/resources/the-health-sector-in-civil-registration-options-and-methods-to-increase-registration-of-live-births-stillbirths-and-deaths/" TargetMode="External"/><Relationship Id="rId4" Type="http://schemas.openxmlformats.org/officeDocument/2006/relationships/hyperlink" Target="https://iris.who.int/handle/10665/341911?locale-attribute=es&amp;show=ful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hyperlink" Target="https://assets.website-files.com/5d7f96ea4cc8598434877fed/64f9c85f14d73468d96c71a3_Production%20process%20-%20guide.pdf" TargetMode="External"/><Relationship Id="rId2" Type="http://schemas.openxmlformats.org/officeDocument/2006/relationships/hyperlink" Target="https://www.vitalstrategies.org/resources/crvs-systems-improvement-framework/" TargetMode="External"/><Relationship Id="rId1" Type="http://schemas.openxmlformats.org/officeDocument/2006/relationships/slideLayout" Target="../slideLayouts/slideLayout37.xml"/><Relationship Id="rId6" Type="http://schemas.openxmlformats.org/officeDocument/2006/relationships/hyperlink" Target="http://www.genderhealthdata.org/" TargetMode="External"/><Relationship Id="rId5" Type="http://schemas.openxmlformats.org/officeDocument/2006/relationships/hyperlink" Target="https://www.d4hdataimpact.org/" TargetMode="External"/><Relationship Id="rId4" Type="http://schemas.openxmlformats.org/officeDocument/2006/relationships/hyperlink" Target="https://www.d4hglobalgrantsprogram.or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mailto:team@genderhealthdata.org" TargetMode="Externa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hyperlink" Target="http://www.linkedin.com/company/gender-equity-unit-of-the-data-for-health-initiativ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3BB5-9A5D-2F47-94B3-FF3F1867F918}"/>
              </a:ext>
            </a:extLst>
          </p:cNvPr>
          <p:cNvSpPr>
            <a:spLocks noGrp="1"/>
          </p:cNvSpPr>
          <p:nvPr>
            <p:ph type="ctrTitle"/>
          </p:nvPr>
        </p:nvSpPr>
        <p:spPr>
          <a:xfrm>
            <a:off x="345870" y="856545"/>
            <a:ext cx="11186400" cy="1696781"/>
          </a:xfrm>
        </p:spPr>
        <p:txBody>
          <a:bodyPr>
            <a:normAutofit/>
          </a:bodyPr>
          <a:lstStyle/>
          <a:p>
            <a:pPr>
              <a:lnSpc>
                <a:spcPct val="100000"/>
              </a:lnSpc>
            </a:pPr>
            <a:r>
              <a:rPr lang="en-US" dirty="0">
                <a:solidFill>
                  <a:srgbClr val="121E86"/>
                </a:solidFill>
              </a:rPr>
              <a:t>Data for Health</a:t>
            </a:r>
            <a:r>
              <a:rPr lang="en-US" dirty="0"/>
              <a:t> (D4H)</a:t>
            </a:r>
            <a:r>
              <a:rPr lang="en-US" dirty="0">
                <a:solidFill>
                  <a:srgbClr val="121E86"/>
                </a:solidFill>
              </a:rPr>
              <a:t> Initiative: </a:t>
            </a:r>
            <a:br>
              <a:rPr lang="en-US" dirty="0">
                <a:solidFill>
                  <a:srgbClr val="121E86"/>
                </a:solidFill>
              </a:rPr>
            </a:br>
            <a:r>
              <a:rPr lang="en-US" dirty="0">
                <a:solidFill>
                  <a:srgbClr val="121E86"/>
                </a:solidFill>
              </a:rPr>
              <a:t>Integrating Gender Equity</a:t>
            </a:r>
          </a:p>
        </p:txBody>
      </p:sp>
      <p:sp>
        <p:nvSpPr>
          <p:cNvPr id="9" name="Subtitle 8">
            <a:extLst>
              <a:ext uri="{FF2B5EF4-FFF2-40B4-BE49-F238E27FC236}">
                <a16:creationId xmlns:a16="http://schemas.microsoft.com/office/drawing/2014/main" id="{FD5BE675-2038-4249-97B3-A518D753F29C}"/>
              </a:ext>
            </a:extLst>
          </p:cNvPr>
          <p:cNvSpPr>
            <a:spLocks noGrp="1"/>
          </p:cNvSpPr>
          <p:nvPr>
            <p:ph type="subTitle" idx="1"/>
          </p:nvPr>
        </p:nvSpPr>
        <p:spPr>
          <a:xfrm>
            <a:off x="396670" y="3429000"/>
            <a:ext cx="7940040" cy="1138460"/>
          </a:xfrm>
        </p:spPr>
        <p:txBody>
          <a:bodyPr>
            <a:noAutofit/>
          </a:bodyPr>
          <a:lstStyle/>
          <a:p>
            <a:pPr>
              <a:lnSpc>
                <a:spcPct val="100000"/>
              </a:lnSpc>
              <a:spcBef>
                <a:spcPts val="0"/>
              </a:spcBef>
            </a:pPr>
            <a:r>
              <a:rPr lang="en-US" b="1" dirty="0" err="1">
                <a:latin typeface="Arial" panose="020B0604020202020204" pitchFamily="34" charset="0"/>
                <a:cs typeface="Arial" panose="020B0604020202020204" pitchFamily="34" charset="0"/>
              </a:rPr>
              <a:t>Ms</a:t>
            </a:r>
            <a:r>
              <a:rPr lang="en-US" b="1" dirty="0">
                <a:latin typeface="Arial" panose="020B0604020202020204" pitchFamily="34" charset="0"/>
                <a:cs typeface="Arial" panose="020B0604020202020204" pitchFamily="34" charset="0"/>
              </a:rPr>
              <a:t> Joan Sara Thomas</a:t>
            </a:r>
          </a:p>
          <a:p>
            <a:pPr>
              <a:lnSpc>
                <a:spcPct val="100000"/>
              </a:lnSpc>
              <a:spcBef>
                <a:spcPts val="0"/>
              </a:spcBef>
            </a:pPr>
            <a:r>
              <a:rPr lang="en-US" b="1" dirty="0">
                <a:latin typeface="Arial" panose="020B0604020202020204" pitchFamily="34" charset="0"/>
                <a:cs typeface="Arial" panose="020B0604020202020204" pitchFamily="34" charset="0"/>
              </a:rPr>
              <a:t>Gender Equity Focal Point  </a:t>
            </a:r>
          </a:p>
          <a:p>
            <a:pPr>
              <a:lnSpc>
                <a:spcPct val="100000"/>
              </a:lnSpc>
              <a:spcBef>
                <a:spcPts val="0"/>
              </a:spcBef>
            </a:pPr>
            <a:r>
              <a:rPr lang="en-US" b="1" dirty="0">
                <a:latin typeface="Arial" panose="020B0604020202020204" pitchFamily="34" charset="0"/>
                <a:cs typeface="Arial" panose="020B0604020202020204" pitchFamily="34" charset="0"/>
              </a:rPr>
              <a:t>Technical Advisor for the CRVS and Global Grants Program</a:t>
            </a:r>
          </a:p>
          <a:p>
            <a:pPr>
              <a:lnSpc>
                <a:spcPct val="100000"/>
              </a:lnSpc>
              <a:spcBef>
                <a:spcPts val="0"/>
              </a:spcBef>
            </a:pPr>
            <a:r>
              <a:rPr lang="en-US" b="1" dirty="0">
                <a:latin typeface="Arial" panose="020B0604020202020204" pitchFamily="34" charset="0"/>
                <a:cs typeface="Arial" panose="020B0604020202020204" pitchFamily="34" charset="0"/>
              </a:rPr>
              <a:t>Data for Health Initiative at Vital Strategies</a:t>
            </a:r>
          </a:p>
        </p:txBody>
      </p:sp>
      <p:sp>
        <p:nvSpPr>
          <p:cNvPr id="10" name="Text Placeholder 9">
            <a:extLst>
              <a:ext uri="{FF2B5EF4-FFF2-40B4-BE49-F238E27FC236}">
                <a16:creationId xmlns:a16="http://schemas.microsoft.com/office/drawing/2014/main" id="{B66F5D8F-5856-224C-BABD-4AD6DE64453E}"/>
              </a:ext>
            </a:extLst>
          </p:cNvPr>
          <p:cNvSpPr>
            <a:spLocks noGrp="1"/>
          </p:cNvSpPr>
          <p:nvPr>
            <p:ph type="body" sz="quarter" idx="10"/>
          </p:nvPr>
        </p:nvSpPr>
        <p:spPr>
          <a:xfrm>
            <a:off x="345870" y="4757960"/>
            <a:ext cx="1789735" cy="395104"/>
          </a:xfrm>
        </p:spPr>
        <p:txBody>
          <a:bodyPr>
            <a:normAutofit/>
          </a:bodyPr>
          <a:lstStyle/>
          <a:p>
            <a:r>
              <a:rPr lang="en-US" sz="1600" dirty="0"/>
              <a:t>November 9, 2023</a:t>
            </a:r>
          </a:p>
        </p:txBody>
      </p:sp>
      <p:sp>
        <p:nvSpPr>
          <p:cNvPr id="7" name="TextBox 6">
            <a:extLst>
              <a:ext uri="{FF2B5EF4-FFF2-40B4-BE49-F238E27FC236}">
                <a16:creationId xmlns:a16="http://schemas.microsoft.com/office/drawing/2014/main" id="{39FE5B6B-5352-710D-6093-6BE0EA0D8B05}"/>
              </a:ext>
            </a:extLst>
          </p:cNvPr>
          <p:cNvSpPr txBox="1"/>
          <p:nvPr/>
        </p:nvSpPr>
        <p:spPr>
          <a:xfrm>
            <a:off x="2753710" y="6396335"/>
            <a:ext cx="920706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Parts of this presentation was adapted from content developed for the Gender Data Analysis Workshop co-developed by Vital Strategies, Data Impact Program and D4H partners</a:t>
            </a:r>
            <a:endParaRPr kumimoji="0" lang="en-US" sz="1200" b="0" i="1" u="none" strike="noStrike" kern="1200" cap="none" spc="0" normalizeH="0" baseline="0" noProof="0" dirty="0">
              <a:ln>
                <a:noFill/>
              </a:ln>
              <a:solidFill>
                <a:prstClr val="black"/>
              </a:solidFill>
              <a:effectLst/>
              <a:uLnTx/>
              <a:uFillTx/>
              <a:latin typeface="Arial"/>
              <a:ea typeface="+mn-ea"/>
              <a:cs typeface="Arial"/>
            </a:endParaRPr>
          </a:p>
        </p:txBody>
      </p:sp>
      <p:pic>
        <p:nvPicPr>
          <p:cNvPr id="5" name="Picture 4" descr="Icon&#10;&#10;Description automatically generated">
            <a:extLst>
              <a:ext uri="{FF2B5EF4-FFF2-40B4-BE49-F238E27FC236}">
                <a16:creationId xmlns:a16="http://schemas.microsoft.com/office/drawing/2014/main" id="{3FBEF563-A2B0-447C-1AD2-4BAAA464E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6357" y="5592883"/>
            <a:ext cx="3600139" cy="461665"/>
          </a:xfrm>
          <a:prstGeom prst="rect">
            <a:avLst/>
          </a:prstGeom>
        </p:spPr>
      </p:pic>
    </p:spTree>
    <p:extLst>
      <p:ext uri="{BB962C8B-B14F-4D97-AF65-F5344CB8AC3E}">
        <p14:creationId xmlns:p14="http://schemas.microsoft.com/office/powerpoint/2010/main" val="1853480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9D48E8-BED8-52E4-298F-C5088EFEBCE0}"/>
              </a:ext>
            </a:extLst>
          </p:cNvPr>
          <p:cNvSpPr>
            <a:spLocks noGrp="1"/>
          </p:cNvSpPr>
          <p:nvPr>
            <p:ph type="title"/>
          </p:nvPr>
        </p:nvSpPr>
        <p:spPr/>
        <p:txBody>
          <a:bodyPr/>
          <a:lstStyle/>
          <a:p>
            <a:r>
              <a:rPr lang="en-US" dirty="0">
                <a:latin typeface="Arial"/>
                <a:cs typeface="Arial"/>
              </a:rPr>
              <a:t>Good sources of data</a:t>
            </a:r>
            <a:endParaRPr lang="en-SG" dirty="0"/>
          </a:p>
        </p:txBody>
      </p:sp>
      <p:sp>
        <p:nvSpPr>
          <p:cNvPr id="5" name="Text Placeholder 4">
            <a:extLst>
              <a:ext uri="{FF2B5EF4-FFF2-40B4-BE49-F238E27FC236}">
                <a16:creationId xmlns:a16="http://schemas.microsoft.com/office/drawing/2014/main" id="{CFB822A6-9E21-8091-04A7-16110B5D4B62}"/>
              </a:ext>
            </a:extLst>
          </p:cNvPr>
          <p:cNvSpPr>
            <a:spLocks noGrp="1"/>
          </p:cNvSpPr>
          <p:nvPr>
            <p:ph type="body" idx="1"/>
          </p:nvPr>
        </p:nvSpPr>
        <p:spPr/>
        <p:txBody>
          <a:bodyPr/>
          <a:lstStyle/>
          <a:p>
            <a:endParaRPr lang="en-SG"/>
          </a:p>
        </p:txBody>
      </p:sp>
    </p:spTree>
    <p:extLst>
      <p:ext uri="{BB962C8B-B14F-4D97-AF65-F5344CB8AC3E}">
        <p14:creationId xmlns:p14="http://schemas.microsoft.com/office/powerpoint/2010/main" val="1245709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96F2A5-E717-8326-68CC-FB423B6F464E}"/>
              </a:ext>
            </a:extLst>
          </p:cNvPr>
          <p:cNvSpPr>
            <a:spLocks noGrp="1"/>
          </p:cNvSpPr>
          <p:nvPr>
            <p:ph type="title"/>
          </p:nvPr>
        </p:nvSpPr>
        <p:spPr>
          <a:xfrm>
            <a:off x="0" y="0"/>
            <a:ext cx="12192000" cy="1300163"/>
          </a:xfrm>
        </p:spPr>
        <p:txBody>
          <a:bodyPr>
            <a:normAutofit/>
          </a:bodyPr>
          <a:lstStyle/>
          <a:p>
            <a:r>
              <a:rPr lang="en-US" sz="3600" dirty="0">
                <a:latin typeface="Arial"/>
                <a:cs typeface="Arial"/>
                <a:sym typeface="Gill Sans"/>
              </a:rPr>
              <a:t>Health-related data landscape in a country</a:t>
            </a:r>
            <a:endParaRPr lang="en-US" dirty="0"/>
          </a:p>
        </p:txBody>
      </p:sp>
      <p:sp>
        <p:nvSpPr>
          <p:cNvPr id="5" name="Rectangle 4">
            <a:extLst>
              <a:ext uri="{FF2B5EF4-FFF2-40B4-BE49-F238E27FC236}">
                <a16:creationId xmlns:a16="http://schemas.microsoft.com/office/drawing/2014/main" id="{195C05A6-2CC2-14D6-28F8-30A199A43247}"/>
              </a:ext>
            </a:extLst>
          </p:cNvPr>
          <p:cNvSpPr/>
          <p:nvPr/>
        </p:nvSpPr>
        <p:spPr>
          <a:xfrm>
            <a:off x="746603" y="1915051"/>
            <a:ext cx="9626826" cy="4825470"/>
          </a:xfrm>
          <a:prstGeom prst="rect">
            <a:avLst/>
          </a:prstGeom>
          <a:solidFill>
            <a:srgbClr val="001689"/>
          </a:solidFill>
          <a:ln w="38100" cap="flat" cmpd="sng" algn="ctr">
            <a:solidFill>
              <a:srgbClr val="001689"/>
            </a:solidFill>
            <a:prstDash val="sysDash"/>
          </a:ln>
          <a:effectLst/>
        </p:spPr>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Arial"/>
                <a:ea typeface="+mn-ea"/>
                <a:cs typeface="+mn-cs"/>
                <a:sym typeface="Arial"/>
              </a:rPr>
              <a:t>Health Information System</a:t>
            </a:r>
            <a:endParaRPr kumimoji="0" lang="en-US" sz="2400" b="0" i="0" u="none" strike="noStrike" kern="0" cap="none" spc="0" normalizeH="0" baseline="0" noProof="0" dirty="0">
              <a:ln>
                <a:noFill/>
              </a:ln>
              <a:solidFill>
                <a:srgbClr val="FFFFFF"/>
              </a:solidFill>
              <a:effectLst/>
              <a:uLnTx/>
              <a:uFillTx/>
              <a:latin typeface="Arial"/>
              <a:ea typeface="+mn-ea"/>
              <a:cs typeface="Arial"/>
            </a:endParaRPr>
          </a:p>
        </p:txBody>
      </p:sp>
      <p:sp>
        <p:nvSpPr>
          <p:cNvPr id="6" name="Rectangle 5">
            <a:extLst>
              <a:ext uri="{FF2B5EF4-FFF2-40B4-BE49-F238E27FC236}">
                <a16:creationId xmlns:a16="http://schemas.microsoft.com/office/drawing/2014/main" id="{89529A4C-435C-C66C-4845-6AB0686BC34E}"/>
              </a:ext>
            </a:extLst>
          </p:cNvPr>
          <p:cNvSpPr/>
          <p:nvPr/>
        </p:nvSpPr>
        <p:spPr>
          <a:xfrm>
            <a:off x="990702" y="2567323"/>
            <a:ext cx="9134051" cy="3963575"/>
          </a:xfrm>
          <a:prstGeom prst="rect">
            <a:avLst/>
          </a:prstGeom>
          <a:solidFill>
            <a:schemeClr val="bg1"/>
          </a:solidFill>
          <a:ln w="38100" cap="flat" cmpd="sng" algn="ctr">
            <a:solidFill>
              <a:srgbClr val="5393CE">
                <a:lumMod val="75000"/>
              </a:srgbClr>
            </a:solidFill>
            <a:prstDash val="solid"/>
          </a:ln>
          <a:effectLst/>
        </p:spPr>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sym typeface="Arial"/>
              </a:rPr>
              <a:t>Routine Health Information System – Institution-based services</a:t>
            </a: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Arial"/>
            </a:endParaRPr>
          </a:p>
        </p:txBody>
      </p:sp>
      <p:sp>
        <p:nvSpPr>
          <p:cNvPr id="7" name="Rectangle 6">
            <a:extLst>
              <a:ext uri="{FF2B5EF4-FFF2-40B4-BE49-F238E27FC236}">
                <a16:creationId xmlns:a16="http://schemas.microsoft.com/office/drawing/2014/main" id="{6D85E95E-3BBD-F997-0F31-CDED56CD4D17}"/>
              </a:ext>
            </a:extLst>
          </p:cNvPr>
          <p:cNvSpPr/>
          <p:nvPr/>
        </p:nvSpPr>
        <p:spPr>
          <a:xfrm>
            <a:off x="1100044" y="3182137"/>
            <a:ext cx="2862405" cy="1149790"/>
          </a:xfrm>
          <a:prstGeom prst="rect">
            <a:avLst/>
          </a:prstGeom>
          <a:solidFill>
            <a:srgbClr val="FFC20E"/>
          </a:solidFill>
          <a:ln w="38100" cap="flat" cmpd="sng" algn="ctr">
            <a:solidFill>
              <a:srgbClr val="F0D50E"/>
            </a:solidFill>
            <a:prstDash val="solid"/>
          </a:ln>
          <a:effectLst/>
        </p:spPr>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sym typeface="Arial"/>
              </a:rPr>
              <a:t>Individual-level data</a:t>
            </a:r>
            <a:endParaRPr kumimoji="0" lang="en-US" sz="1600" b="0" i="0" u="none" strike="noStrike" kern="0" cap="none" spc="0" normalizeH="0" baseline="0" noProof="0" dirty="0">
              <a:ln>
                <a:noFill/>
              </a:ln>
              <a:solidFill>
                <a:srgbClr val="000000"/>
              </a:solidFill>
              <a:effectLst/>
              <a:uLnTx/>
              <a:uFillTx/>
              <a:latin typeface="Arial"/>
              <a:ea typeface="+mn-ea"/>
              <a:cs typeface="Arial"/>
            </a:endParaRPr>
          </a:p>
        </p:txBody>
      </p:sp>
      <p:sp>
        <p:nvSpPr>
          <p:cNvPr id="8" name="Rectangle 7">
            <a:extLst>
              <a:ext uri="{FF2B5EF4-FFF2-40B4-BE49-F238E27FC236}">
                <a16:creationId xmlns:a16="http://schemas.microsoft.com/office/drawing/2014/main" id="{25BEDDDD-1346-6ED2-5958-7DF82C714016}"/>
              </a:ext>
            </a:extLst>
          </p:cNvPr>
          <p:cNvSpPr/>
          <p:nvPr/>
        </p:nvSpPr>
        <p:spPr>
          <a:xfrm>
            <a:off x="1163546" y="3585680"/>
            <a:ext cx="1390051" cy="697947"/>
          </a:xfrm>
          <a:prstGeom prst="rect">
            <a:avLst/>
          </a:prstGeom>
          <a:solidFill>
            <a:srgbClr val="FFFFFF">
              <a:lumMod val="95000"/>
            </a:srgbClr>
          </a:solidFill>
          <a:ln w="25400" cap="flat" cmpd="sng" algn="ctr">
            <a:solidFill>
              <a:srgbClr val="6D6E71">
                <a:shade val="15000"/>
              </a:srgbClr>
            </a:solidFill>
            <a:prstDash val="solid"/>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363738"/>
                </a:solidFill>
                <a:effectLst/>
                <a:uLnTx/>
                <a:uFillTx/>
                <a:latin typeface="Arial"/>
                <a:ea typeface="+mn-ea"/>
                <a:cs typeface="+mn-cs"/>
                <a:sym typeface="Arial"/>
              </a:rPr>
              <a:t>Electronic Medical Records</a:t>
            </a:r>
            <a:endParaRPr kumimoji="0" lang="en-US" sz="1400" b="0" i="0" u="none" strike="noStrike" kern="0" cap="none" spc="0" normalizeH="0" baseline="0" noProof="0">
              <a:ln>
                <a:noFill/>
              </a:ln>
              <a:solidFill>
                <a:srgbClr val="363738"/>
              </a:solidFill>
              <a:effectLst/>
              <a:uLnTx/>
              <a:uFillTx/>
              <a:latin typeface="Arial"/>
              <a:ea typeface="+mn-ea"/>
              <a:cs typeface="Arial"/>
            </a:endParaRPr>
          </a:p>
        </p:txBody>
      </p:sp>
      <p:sp>
        <p:nvSpPr>
          <p:cNvPr id="9" name="Rectangle 8">
            <a:extLst>
              <a:ext uri="{FF2B5EF4-FFF2-40B4-BE49-F238E27FC236}">
                <a16:creationId xmlns:a16="http://schemas.microsoft.com/office/drawing/2014/main" id="{EC3A85BB-1266-9F64-1CC7-2808ADDEC1D8}"/>
              </a:ext>
            </a:extLst>
          </p:cNvPr>
          <p:cNvSpPr/>
          <p:nvPr/>
        </p:nvSpPr>
        <p:spPr>
          <a:xfrm>
            <a:off x="2641730" y="3585680"/>
            <a:ext cx="1280271" cy="697946"/>
          </a:xfrm>
          <a:prstGeom prst="rect">
            <a:avLst/>
          </a:prstGeom>
          <a:solidFill>
            <a:srgbClr val="FFFFFF">
              <a:lumMod val="95000"/>
            </a:srgbClr>
          </a:solidFill>
          <a:ln w="25400" cap="flat" cmpd="sng" algn="ctr">
            <a:solidFill>
              <a:srgbClr val="6D6E71">
                <a:shade val="1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363738"/>
                </a:solidFill>
                <a:effectLst/>
                <a:uLnTx/>
                <a:uFillTx/>
                <a:latin typeface="Arial"/>
                <a:ea typeface="+mn-ea"/>
                <a:cs typeface="+mn-cs"/>
                <a:sym typeface="Arial"/>
              </a:rPr>
              <a:t>Registers</a:t>
            </a:r>
          </a:p>
        </p:txBody>
      </p:sp>
      <p:sp>
        <p:nvSpPr>
          <p:cNvPr id="10" name="Rectangle 9">
            <a:extLst>
              <a:ext uri="{FF2B5EF4-FFF2-40B4-BE49-F238E27FC236}">
                <a16:creationId xmlns:a16="http://schemas.microsoft.com/office/drawing/2014/main" id="{6667899E-4C3A-E4A9-5133-77AB7DD9CBDF}"/>
              </a:ext>
            </a:extLst>
          </p:cNvPr>
          <p:cNvSpPr/>
          <p:nvPr/>
        </p:nvSpPr>
        <p:spPr>
          <a:xfrm>
            <a:off x="1754924" y="4822940"/>
            <a:ext cx="1780514" cy="929488"/>
          </a:xfrm>
          <a:prstGeom prst="rect">
            <a:avLst/>
          </a:prstGeom>
          <a:solidFill>
            <a:srgbClr val="88C8EE"/>
          </a:solidFill>
          <a:ln w="38100" cap="flat" cmpd="sng" algn="ctr">
            <a:solidFill>
              <a:srgbClr val="5393CE">
                <a:lumMod val="60000"/>
                <a:lumOff val="40000"/>
              </a:srgbClr>
            </a:solidFill>
            <a:prstDash val="solid"/>
          </a:ln>
          <a:effectLst/>
        </p:spPr>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a:ln>
                  <a:noFill/>
                </a:ln>
                <a:solidFill>
                  <a:srgbClr val="363738"/>
                </a:solidFill>
                <a:effectLst/>
                <a:uLnTx/>
                <a:uFillTx/>
                <a:latin typeface="Arial"/>
                <a:ea typeface="+mn-ea"/>
                <a:cs typeface="+mn-cs"/>
                <a:sym typeface="Arial"/>
              </a:rPr>
              <a:t>Facility surveys / Monitoring</a:t>
            </a:r>
            <a:endParaRPr kumimoji="0" lang="en-US" sz="1400" b="0" i="0" u="none" strike="noStrike" kern="0" cap="none" spc="0" normalizeH="0" baseline="0" noProof="0">
              <a:ln>
                <a:noFill/>
              </a:ln>
              <a:solidFill>
                <a:srgbClr val="363738"/>
              </a:solidFill>
              <a:effectLst/>
              <a:uLnTx/>
              <a:uFillTx/>
              <a:latin typeface="Arial"/>
              <a:ea typeface="+mn-ea"/>
              <a:cs typeface="Arial"/>
            </a:endParaRPr>
          </a:p>
        </p:txBody>
      </p:sp>
      <p:sp>
        <p:nvSpPr>
          <p:cNvPr id="11" name="Rectangle 10">
            <a:extLst>
              <a:ext uri="{FF2B5EF4-FFF2-40B4-BE49-F238E27FC236}">
                <a16:creationId xmlns:a16="http://schemas.microsoft.com/office/drawing/2014/main" id="{E99A54AB-CF3A-2F7F-153D-7FA833C943EA}"/>
              </a:ext>
            </a:extLst>
          </p:cNvPr>
          <p:cNvSpPr/>
          <p:nvPr/>
        </p:nvSpPr>
        <p:spPr>
          <a:xfrm>
            <a:off x="4237754" y="3186086"/>
            <a:ext cx="2273081" cy="1133072"/>
          </a:xfrm>
          <a:prstGeom prst="rect">
            <a:avLst/>
          </a:prstGeom>
          <a:solidFill>
            <a:srgbClr val="FFFFFF"/>
          </a:solidFill>
          <a:ln w="38100" cap="flat" cmpd="sng" algn="ctr">
            <a:solidFill>
              <a:srgbClr val="88C8EE"/>
            </a:solidFill>
            <a:prstDash val="solid"/>
          </a:ln>
          <a:effectLst/>
        </p:spPr>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63738"/>
                </a:solidFill>
                <a:effectLst/>
                <a:uLnTx/>
                <a:uFillTx/>
                <a:latin typeface="Arial"/>
                <a:ea typeface="+mn-ea"/>
                <a:cs typeface="+mn-cs"/>
                <a:sym typeface="Arial"/>
              </a:rPr>
              <a:t>Health Management Information Systems</a:t>
            </a: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dirty="0">
              <a:ln>
                <a:noFill/>
              </a:ln>
              <a:solidFill>
                <a:srgbClr val="363738"/>
              </a:solidFill>
              <a:effectLst/>
              <a:uLnTx/>
              <a:uFillTx/>
              <a:latin typeface="Arial"/>
              <a:ea typeface="+mn-ea"/>
              <a:cs typeface="Arial"/>
            </a:endParaRPr>
          </a:p>
        </p:txBody>
      </p:sp>
      <p:sp>
        <p:nvSpPr>
          <p:cNvPr id="12" name="Rectangle 11">
            <a:extLst>
              <a:ext uri="{FF2B5EF4-FFF2-40B4-BE49-F238E27FC236}">
                <a16:creationId xmlns:a16="http://schemas.microsoft.com/office/drawing/2014/main" id="{0A932C97-9652-3E82-BBF0-0B7FDA89927D}"/>
              </a:ext>
            </a:extLst>
          </p:cNvPr>
          <p:cNvSpPr/>
          <p:nvPr/>
        </p:nvSpPr>
        <p:spPr>
          <a:xfrm>
            <a:off x="4650981" y="3732639"/>
            <a:ext cx="1803454" cy="526540"/>
          </a:xfrm>
          <a:prstGeom prst="rect">
            <a:avLst/>
          </a:prstGeom>
          <a:solidFill>
            <a:srgbClr val="FFFFFF"/>
          </a:solidFill>
          <a:ln w="38100" cap="flat" cmpd="sng" algn="ctr">
            <a:solidFill>
              <a:srgbClr val="5393CE">
                <a:lumMod val="60000"/>
                <a:lumOff val="40000"/>
              </a:srgbClr>
            </a:solidFill>
            <a:prstDash val="solid"/>
          </a:ln>
          <a:effectLst/>
        </p:spPr>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63738"/>
                </a:solidFill>
                <a:effectLst/>
                <a:uLnTx/>
                <a:uFillTx/>
                <a:latin typeface="Arial"/>
                <a:ea typeface="+mn-ea"/>
                <a:cs typeface="+mn-cs"/>
                <a:sym typeface="Arial"/>
              </a:rPr>
              <a:t>Community Health Information System </a:t>
            </a:r>
            <a:endParaRPr kumimoji="0" lang="en-US" sz="1400" b="0" i="0" u="none" strike="noStrike" kern="0" cap="none" spc="0" normalizeH="0" baseline="0" noProof="0" dirty="0">
              <a:ln>
                <a:noFill/>
              </a:ln>
              <a:solidFill>
                <a:srgbClr val="363738"/>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dirty="0">
              <a:ln>
                <a:noFill/>
              </a:ln>
              <a:solidFill>
                <a:srgbClr val="363738"/>
              </a:solidFill>
              <a:effectLst/>
              <a:uLnTx/>
              <a:uFillTx/>
              <a:latin typeface="Arial" panose="020B0604020202020204"/>
              <a:ea typeface="+mn-ea"/>
              <a:cs typeface="Arial"/>
            </a:endParaRPr>
          </a:p>
        </p:txBody>
      </p:sp>
      <p:sp>
        <p:nvSpPr>
          <p:cNvPr id="13" name="Rectangle 12">
            <a:extLst>
              <a:ext uri="{FF2B5EF4-FFF2-40B4-BE49-F238E27FC236}">
                <a16:creationId xmlns:a16="http://schemas.microsoft.com/office/drawing/2014/main" id="{292658E5-26A9-46E1-B380-62A7D0F0732A}"/>
              </a:ext>
            </a:extLst>
          </p:cNvPr>
          <p:cNvSpPr/>
          <p:nvPr/>
        </p:nvSpPr>
        <p:spPr>
          <a:xfrm>
            <a:off x="4234643" y="5622955"/>
            <a:ext cx="2273082" cy="621494"/>
          </a:xfrm>
          <a:prstGeom prst="rect">
            <a:avLst/>
          </a:prstGeom>
          <a:solidFill>
            <a:srgbClr val="FFFFFF"/>
          </a:solidFill>
          <a:ln w="38100" cap="flat" cmpd="sng" algn="ctr">
            <a:solidFill>
              <a:srgbClr val="88C8EE"/>
            </a:solidFill>
            <a:prstDash val="solid"/>
          </a:ln>
          <a:effectLst/>
        </p:spPr>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363738"/>
                </a:solidFill>
                <a:effectLst/>
                <a:uLnTx/>
                <a:uFillTx/>
                <a:latin typeface="Arial"/>
                <a:ea typeface="+mn-ea"/>
                <a:cs typeface="+mn-cs"/>
                <a:sym typeface="Arial"/>
              </a:rPr>
              <a:t>Laboratory Information Management System</a:t>
            </a:r>
          </a:p>
        </p:txBody>
      </p:sp>
      <p:sp>
        <p:nvSpPr>
          <p:cNvPr id="14" name="Rectangle 13">
            <a:extLst>
              <a:ext uri="{FF2B5EF4-FFF2-40B4-BE49-F238E27FC236}">
                <a16:creationId xmlns:a16="http://schemas.microsoft.com/office/drawing/2014/main" id="{F7FA125F-ADAC-56A5-4441-4AEF96BE8F03}"/>
              </a:ext>
            </a:extLst>
          </p:cNvPr>
          <p:cNvSpPr/>
          <p:nvPr/>
        </p:nvSpPr>
        <p:spPr>
          <a:xfrm>
            <a:off x="4237753" y="4633766"/>
            <a:ext cx="2266625" cy="653781"/>
          </a:xfrm>
          <a:prstGeom prst="rect">
            <a:avLst/>
          </a:prstGeom>
          <a:solidFill>
            <a:srgbClr val="FFFFFF"/>
          </a:solidFill>
          <a:ln w="38100" cap="flat" cmpd="sng" algn="ctr">
            <a:solidFill>
              <a:srgbClr val="88C8EE"/>
            </a:solidFill>
            <a:prstDash val="solid"/>
          </a:ln>
          <a:effectLst/>
        </p:spPr>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363738"/>
                </a:solidFill>
                <a:effectLst/>
                <a:uLnTx/>
                <a:uFillTx/>
                <a:latin typeface="Arial"/>
                <a:ea typeface="+mn-ea"/>
                <a:cs typeface="+mn-cs"/>
                <a:sym typeface="Arial"/>
              </a:rPr>
              <a:t>Integrated Disease Surveillance</a:t>
            </a:r>
          </a:p>
        </p:txBody>
      </p:sp>
      <p:sp>
        <p:nvSpPr>
          <p:cNvPr id="15" name="Rectangle 14">
            <a:extLst>
              <a:ext uri="{FF2B5EF4-FFF2-40B4-BE49-F238E27FC236}">
                <a16:creationId xmlns:a16="http://schemas.microsoft.com/office/drawing/2014/main" id="{D832ED6C-8DCA-498A-41E8-34C287427F4E}"/>
              </a:ext>
            </a:extLst>
          </p:cNvPr>
          <p:cNvSpPr/>
          <p:nvPr/>
        </p:nvSpPr>
        <p:spPr>
          <a:xfrm>
            <a:off x="7024841" y="3186084"/>
            <a:ext cx="2059982" cy="1138105"/>
          </a:xfrm>
          <a:prstGeom prst="rect">
            <a:avLst/>
          </a:prstGeom>
          <a:solidFill>
            <a:srgbClr val="7CBB81">
              <a:lumMod val="20000"/>
              <a:lumOff val="80000"/>
            </a:srgbClr>
          </a:solidFill>
          <a:ln w="38100" cap="flat" cmpd="sng" algn="ctr">
            <a:solidFill>
              <a:srgbClr val="00B6B0"/>
            </a:solidFill>
            <a:prstDash val="solid"/>
          </a:ln>
          <a:effectLst/>
        </p:spPr>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63738"/>
                </a:solidFill>
                <a:effectLst/>
                <a:uLnTx/>
                <a:uFillTx/>
                <a:latin typeface="Arial"/>
                <a:ea typeface="+mn-ea"/>
                <a:cs typeface="+mn-cs"/>
                <a:sym typeface="Arial"/>
              </a:rPr>
              <a:t>Logistics Management System, Stocks</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CB112668-675D-4047-5200-1C291AD6AA05}"/>
              </a:ext>
            </a:extLst>
          </p:cNvPr>
          <p:cNvSpPr/>
          <p:nvPr/>
        </p:nvSpPr>
        <p:spPr>
          <a:xfrm>
            <a:off x="7021732" y="5597124"/>
            <a:ext cx="1523999" cy="647323"/>
          </a:xfrm>
          <a:prstGeom prst="rect">
            <a:avLst/>
          </a:prstGeom>
          <a:solidFill>
            <a:srgbClr val="7CBB81">
              <a:lumMod val="20000"/>
              <a:lumOff val="80000"/>
            </a:srgbClr>
          </a:solidFill>
          <a:ln w="38100" cap="flat" cmpd="sng" algn="ctr">
            <a:solidFill>
              <a:srgbClr val="00B6B0"/>
            </a:solidFill>
            <a:prstDash val="solid"/>
          </a:ln>
          <a:effectLst/>
        </p:spPr>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363738"/>
                </a:solidFill>
                <a:effectLst/>
                <a:uLnTx/>
                <a:uFillTx/>
                <a:latin typeface="Arial"/>
                <a:ea typeface="+mn-ea"/>
                <a:cs typeface="+mn-cs"/>
                <a:sym typeface="Arial"/>
              </a:rPr>
              <a:t>Human Resources</a:t>
            </a:r>
          </a:p>
        </p:txBody>
      </p:sp>
      <p:sp>
        <p:nvSpPr>
          <p:cNvPr id="17" name="Rectangle 16">
            <a:extLst>
              <a:ext uri="{FF2B5EF4-FFF2-40B4-BE49-F238E27FC236}">
                <a16:creationId xmlns:a16="http://schemas.microsoft.com/office/drawing/2014/main" id="{916A4F44-D267-EEBB-BCC4-23917A72B424}"/>
              </a:ext>
            </a:extLst>
          </p:cNvPr>
          <p:cNvSpPr/>
          <p:nvPr/>
        </p:nvSpPr>
        <p:spPr>
          <a:xfrm>
            <a:off x="7024842" y="4640224"/>
            <a:ext cx="1523999" cy="647324"/>
          </a:xfrm>
          <a:prstGeom prst="rect">
            <a:avLst/>
          </a:prstGeom>
          <a:solidFill>
            <a:srgbClr val="7CBB81">
              <a:lumMod val="20000"/>
              <a:lumOff val="80000"/>
            </a:srgbClr>
          </a:solidFill>
          <a:ln w="38100" cap="flat" cmpd="sng" algn="ctr">
            <a:solidFill>
              <a:srgbClr val="00B6B0"/>
            </a:solid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363738"/>
                </a:solidFill>
                <a:effectLst/>
                <a:uLnTx/>
                <a:uFillTx/>
                <a:latin typeface="Arial"/>
                <a:ea typeface="+mn-ea"/>
                <a:cs typeface="+mn-cs"/>
                <a:sym typeface="Arial"/>
              </a:rPr>
              <a:t>Finance</a:t>
            </a:r>
          </a:p>
        </p:txBody>
      </p:sp>
      <p:sp>
        <p:nvSpPr>
          <p:cNvPr id="18" name="Rectangle 17">
            <a:extLst>
              <a:ext uri="{FF2B5EF4-FFF2-40B4-BE49-F238E27FC236}">
                <a16:creationId xmlns:a16="http://schemas.microsoft.com/office/drawing/2014/main" id="{D13E5579-988E-DF4A-EED7-3D7AAF8CACDF}"/>
              </a:ext>
            </a:extLst>
          </p:cNvPr>
          <p:cNvSpPr/>
          <p:nvPr/>
        </p:nvSpPr>
        <p:spPr>
          <a:xfrm>
            <a:off x="9552917" y="4923575"/>
            <a:ext cx="1780514" cy="929488"/>
          </a:xfrm>
          <a:prstGeom prst="rect">
            <a:avLst/>
          </a:prstGeom>
          <a:solidFill>
            <a:srgbClr val="FFFFFF"/>
          </a:solidFill>
          <a:ln w="38100" cap="flat" cmpd="sng" algn="ctr">
            <a:solidFill>
              <a:srgbClr val="88C8EE"/>
            </a:solidFill>
            <a:prstDash val="solid"/>
          </a:ln>
          <a:effectLst/>
        </p:spPr>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363738"/>
                </a:solidFill>
                <a:effectLst/>
                <a:uLnTx/>
                <a:uFillTx/>
                <a:latin typeface="Arial"/>
                <a:ea typeface="+mn-ea"/>
                <a:cs typeface="+mn-cs"/>
                <a:sym typeface="Arial"/>
              </a:rPr>
              <a:t>Civil Registration and Vital Statistics</a:t>
            </a:r>
          </a:p>
        </p:txBody>
      </p:sp>
      <p:sp>
        <p:nvSpPr>
          <p:cNvPr id="19" name="Rectangle 18">
            <a:extLst>
              <a:ext uri="{FF2B5EF4-FFF2-40B4-BE49-F238E27FC236}">
                <a16:creationId xmlns:a16="http://schemas.microsoft.com/office/drawing/2014/main" id="{87F778EB-EF55-9F26-EECD-5360234E187F}"/>
              </a:ext>
            </a:extLst>
          </p:cNvPr>
          <p:cNvSpPr/>
          <p:nvPr/>
        </p:nvSpPr>
        <p:spPr>
          <a:xfrm>
            <a:off x="9801235" y="5431425"/>
            <a:ext cx="1473449" cy="366668"/>
          </a:xfrm>
          <a:prstGeom prst="rect">
            <a:avLst/>
          </a:prstGeom>
          <a:solidFill>
            <a:srgbClr val="FFFFFF"/>
          </a:solidFill>
          <a:ln w="38100" cap="flat" cmpd="sng" algn="ctr">
            <a:solidFill>
              <a:srgbClr val="5393CE">
                <a:lumMod val="60000"/>
                <a:lumOff val="40000"/>
              </a:srgbClr>
            </a:solid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363738"/>
                </a:solidFill>
                <a:effectLst/>
                <a:uLnTx/>
                <a:uFillTx/>
                <a:latin typeface="Arial"/>
                <a:ea typeface="+mn-ea"/>
                <a:cs typeface="+mn-cs"/>
                <a:sym typeface="Arial"/>
              </a:rPr>
              <a:t>Vital events</a:t>
            </a:r>
          </a:p>
        </p:txBody>
      </p:sp>
      <p:sp>
        <p:nvSpPr>
          <p:cNvPr id="20" name="Rectangle 19">
            <a:extLst>
              <a:ext uri="{FF2B5EF4-FFF2-40B4-BE49-F238E27FC236}">
                <a16:creationId xmlns:a16="http://schemas.microsoft.com/office/drawing/2014/main" id="{822FF1FE-13E1-C9B6-0E37-576A1C7D5C61}"/>
              </a:ext>
            </a:extLst>
          </p:cNvPr>
          <p:cNvSpPr/>
          <p:nvPr/>
        </p:nvSpPr>
        <p:spPr>
          <a:xfrm>
            <a:off x="7702890" y="1523265"/>
            <a:ext cx="1386688" cy="786142"/>
          </a:xfrm>
          <a:prstGeom prst="rect">
            <a:avLst/>
          </a:prstGeom>
          <a:solidFill>
            <a:srgbClr val="00B6B0"/>
          </a:solidFill>
          <a:ln w="38100" cap="flat" cmpd="sng" algn="ctr">
            <a:solidFill>
              <a:srgbClr val="5393CE">
                <a:lumMod val="75000"/>
              </a:srgbClr>
            </a:solidFill>
            <a:prstDash val="solid"/>
          </a:ln>
          <a:effectLst/>
        </p:spPr>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Arial"/>
                <a:ea typeface="+mn-ea"/>
                <a:cs typeface="+mn-cs"/>
                <a:sym typeface="Arial"/>
              </a:rPr>
              <a:t>Household surveys</a:t>
            </a:r>
            <a:endParaRPr kumimoji="0" lang="en-US" sz="1600" b="0" i="0" u="none" strike="noStrike" kern="0" cap="none" spc="0" normalizeH="0" baseline="0" noProof="0">
              <a:ln>
                <a:noFill/>
              </a:ln>
              <a:solidFill>
                <a:srgbClr val="FFFFFF"/>
              </a:solidFill>
              <a:effectLst/>
              <a:uLnTx/>
              <a:uFillTx/>
              <a:latin typeface="Arial"/>
              <a:ea typeface="+mn-ea"/>
              <a:cs typeface="Arial"/>
            </a:endParaRPr>
          </a:p>
        </p:txBody>
      </p:sp>
      <p:sp>
        <p:nvSpPr>
          <p:cNvPr id="21" name="Rectangle 20">
            <a:extLst>
              <a:ext uri="{FF2B5EF4-FFF2-40B4-BE49-F238E27FC236}">
                <a16:creationId xmlns:a16="http://schemas.microsoft.com/office/drawing/2014/main" id="{7A37E954-3844-9098-0229-8ADD939B73C0}"/>
              </a:ext>
            </a:extLst>
          </p:cNvPr>
          <p:cNvSpPr/>
          <p:nvPr/>
        </p:nvSpPr>
        <p:spPr>
          <a:xfrm>
            <a:off x="9210573" y="1525997"/>
            <a:ext cx="1386688" cy="786142"/>
          </a:xfrm>
          <a:prstGeom prst="rect">
            <a:avLst/>
          </a:prstGeom>
          <a:solidFill>
            <a:srgbClr val="00B6B0"/>
          </a:solidFill>
          <a:ln w="38100" cap="flat" cmpd="sng" algn="ctr">
            <a:solidFill>
              <a:srgbClr val="5393CE">
                <a:lumMod val="75000"/>
              </a:srgbClr>
            </a:solidFill>
            <a:prstDash val="solid"/>
          </a:ln>
          <a:effectLst/>
        </p:spPr>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Arial"/>
                <a:ea typeface="+mn-ea"/>
                <a:cs typeface="+mn-cs"/>
                <a:sym typeface="Arial"/>
              </a:rPr>
              <a:t>Census</a:t>
            </a:r>
            <a:endParaRPr kumimoji="0" lang="en-US" sz="1600" b="0" i="0" u="none" strike="noStrike" kern="0" cap="none" spc="0" normalizeH="0" baseline="0" noProof="0">
              <a:ln>
                <a:noFill/>
              </a:ln>
              <a:solidFill>
                <a:srgbClr val="FFFFFF"/>
              </a:solidFill>
              <a:effectLst/>
              <a:uLnTx/>
              <a:uFillTx/>
              <a:latin typeface="Arial"/>
              <a:ea typeface="+mn-ea"/>
              <a:cs typeface="Arial"/>
            </a:endParaRPr>
          </a:p>
        </p:txBody>
      </p:sp>
      <p:sp>
        <p:nvSpPr>
          <p:cNvPr id="22" name="TextBox 21">
            <a:extLst>
              <a:ext uri="{FF2B5EF4-FFF2-40B4-BE49-F238E27FC236}">
                <a16:creationId xmlns:a16="http://schemas.microsoft.com/office/drawing/2014/main" id="{019B6406-A3D9-763F-88E9-A99FBD1143EE}"/>
              </a:ext>
            </a:extLst>
          </p:cNvPr>
          <p:cNvSpPr txBox="1"/>
          <p:nvPr/>
        </p:nvSpPr>
        <p:spPr>
          <a:xfrm>
            <a:off x="632708" y="1338833"/>
            <a:ext cx="4919999"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B6B0"/>
                </a:solidFill>
                <a:effectLst/>
                <a:uLnTx/>
                <a:uFillTx/>
                <a:latin typeface="Arial" panose="020B0604020202020204"/>
                <a:ea typeface="+mn-ea"/>
                <a:cs typeface="Arial"/>
                <a:sym typeface="Arial"/>
              </a:rPr>
              <a:t>Resource record systems</a:t>
            </a:r>
            <a:endParaRPr kumimoji="0" lang="en-US" sz="1400" b="1" i="0" u="none" strike="noStrike" kern="0" cap="none" spc="0" normalizeH="0" baseline="0" noProof="0" dirty="0">
              <a:ln>
                <a:noFill/>
              </a:ln>
              <a:solidFill>
                <a:srgbClr val="00B6B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C20E"/>
                </a:solidFill>
                <a:effectLst/>
                <a:uLnTx/>
                <a:uFillTx/>
                <a:latin typeface="Arial" panose="020B0604020202020204"/>
                <a:ea typeface="+mn-ea"/>
                <a:cs typeface="Arial"/>
                <a:sym typeface="Arial"/>
              </a:rPr>
              <a:t>Individual record systems    </a:t>
            </a:r>
            <a:r>
              <a:rPr kumimoji="0" lang="en-US" sz="1400" b="1" i="0" u="none" strike="noStrike" kern="0" cap="none" spc="0" normalizeH="0" baseline="0" noProof="0" dirty="0">
                <a:ln>
                  <a:noFill/>
                </a:ln>
                <a:solidFill>
                  <a:srgbClr val="88C8EE"/>
                </a:solidFill>
                <a:effectLst/>
                <a:uLnTx/>
                <a:uFillTx/>
                <a:latin typeface="Arial" panose="020B0604020202020204"/>
                <a:ea typeface="+mn-ea"/>
                <a:cs typeface="Arial"/>
                <a:sym typeface="Arial"/>
              </a:rPr>
              <a:t>Service record systems </a:t>
            </a:r>
            <a:endParaRPr kumimoji="0" lang="en-US" sz="1400" b="1" i="0" u="none" strike="noStrike" kern="0" cap="none" spc="0" normalizeH="0" baseline="0" noProof="0" dirty="0">
              <a:ln>
                <a:noFill/>
              </a:ln>
              <a:solidFill>
                <a:srgbClr val="88C8EE"/>
              </a:solidFill>
              <a:effectLst/>
              <a:uLnTx/>
              <a:uFillTx/>
              <a:latin typeface="Arial" panose="020B0604020202020204"/>
              <a:ea typeface="+mn-ea"/>
              <a:cs typeface="Arial"/>
            </a:endParaRPr>
          </a:p>
        </p:txBody>
      </p:sp>
    </p:spTree>
    <p:extLst>
      <p:ext uri="{BB962C8B-B14F-4D97-AF65-F5344CB8AC3E}">
        <p14:creationId xmlns:p14="http://schemas.microsoft.com/office/powerpoint/2010/main" val="3309670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127AA44-B3DE-1DED-0CB9-F7D48544F97B}"/>
              </a:ext>
            </a:extLst>
          </p:cNvPr>
          <p:cNvGraphicFramePr>
            <a:graphicFrameLocks noGrp="1"/>
          </p:cNvGraphicFramePr>
          <p:nvPr>
            <p:ph sz="half" idx="2"/>
            <p:extLst>
              <p:ext uri="{D42A27DB-BD31-4B8C-83A1-F6EECF244321}">
                <p14:modId xmlns:p14="http://schemas.microsoft.com/office/powerpoint/2010/main" val="1204240744"/>
              </p:ext>
            </p:extLst>
          </p:nvPr>
        </p:nvGraphicFramePr>
        <p:xfrm>
          <a:off x="561975" y="1676400"/>
          <a:ext cx="10787062" cy="3403600"/>
        </p:xfrm>
        <a:graphic>
          <a:graphicData uri="http://schemas.openxmlformats.org/drawingml/2006/table">
            <a:tbl>
              <a:tblPr firstRow="1" bandRow="1">
                <a:tableStyleId>{5C22544A-7EE6-4342-B048-85BDC9FD1C3A}</a:tableStyleId>
              </a:tblPr>
              <a:tblGrid>
                <a:gridCol w="5393531">
                  <a:extLst>
                    <a:ext uri="{9D8B030D-6E8A-4147-A177-3AD203B41FA5}">
                      <a16:colId xmlns:a16="http://schemas.microsoft.com/office/drawing/2014/main" val="3433595885"/>
                    </a:ext>
                  </a:extLst>
                </a:gridCol>
                <a:gridCol w="5393531">
                  <a:extLst>
                    <a:ext uri="{9D8B030D-6E8A-4147-A177-3AD203B41FA5}">
                      <a16:colId xmlns:a16="http://schemas.microsoft.com/office/drawing/2014/main" val="944295640"/>
                    </a:ext>
                  </a:extLst>
                </a:gridCol>
              </a:tblGrid>
              <a:tr h="370840">
                <a:tc>
                  <a:txBody>
                    <a:bodyPr/>
                    <a:lstStyle/>
                    <a:p>
                      <a:r>
                        <a:rPr lang="en-US" dirty="0"/>
                        <a:t>Advantages</a:t>
                      </a:r>
                      <a:endParaRPr lang="en-SG" dirty="0"/>
                    </a:p>
                  </a:txBody>
                  <a:tcPr/>
                </a:tc>
                <a:tc>
                  <a:txBody>
                    <a:bodyPr/>
                    <a:lstStyle/>
                    <a:p>
                      <a:r>
                        <a:rPr lang="en-US" dirty="0"/>
                        <a:t>Disadvantages</a:t>
                      </a:r>
                      <a:endParaRPr lang="en-SG" dirty="0"/>
                    </a:p>
                  </a:txBody>
                  <a:tcPr/>
                </a:tc>
                <a:extLst>
                  <a:ext uri="{0D108BD9-81ED-4DB2-BD59-A6C34878D82A}">
                    <a16:rowId xmlns:a16="http://schemas.microsoft.com/office/drawing/2014/main" val="711217049"/>
                  </a:ext>
                </a:extLst>
              </a:tr>
              <a:tr h="370840">
                <a:tc>
                  <a:txBody>
                    <a:bodyPr/>
                    <a:lstStyle/>
                    <a:p>
                      <a:pPr lvl="0" algn="l">
                        <a:lnSpc>
                          <a:spcPct val="100000"/>
                        </a:lnSpc>
                        <a:buNone/>
                      </a:pPr>
                      <a:r>
                        <a:rPr lang="en-US" dirty="0">
                          <a:solidFill>
                            <a:srgbClr val="002060"/>
                          </a:solidFill>
                          <a:latin typeface="+mn-lt"/>
                          <a:ea typeface="+mn-ea"/>
                          <a:cs typeface="+mn-cs"/>
                        </a:rPr>
                        <a:t>Readily available</a:t>
                      </a:r>
                    </a:p>
                  </a:txBody>
                  <a:tcPr/>
                </a:tc>
                <a:tc>
                  <a:txBody>
                    <a:bodyPr/>
                    <a:lstStyle/>
                    <a:p>
                      <a:r>
                        <a:rPr lang="en-US" dirty="0">
                          <a:solidFill>
                            <a:srgbClr val="002060"/>
                          </a:solidFill>
                        </a:rPr>
                        <a:t>Not always up-to-date (dependent on when collected)</a:t>
                      </a:r>
                      <a:endParaRPr lang="en-SG" dirty="0">
                        <a:solidFill>
                          <a:srgbClr val="002060"/>
                        </a:solidFill>
                      </a:endParaRPr>
                    </a:p>
                  </a:txBody>
                  <a:tcPr/>
                </a:tc>
                <a:extLst>
                  <a:ext uri="{0D108BD9-81ED-4DB2-BD59-A6C34878D82A}">
                    <a16:rowId xmlns:a16="http://schemas.microsoft.com/office/drawing/2014/main" val="3757020469"/>
                  </a:ext>
                </a:extLst>
              </a:tr>
              <a:tr h="370840">
                <a:tc>
                  <a:txBody>
                    <a:bodyPr/>
                    <a:lstStyle/>
                    <a:p>
                      <a:pPr lvl="0" algn="l">
                        <a:lnSpc>
                          <a:spcPct val="100000"/>
                        </a:lnSpc>
                        <a:buNone/>
                      </a:pPr>
                      <a:r>
                        <a:rPr lang="en-US" dirty="0">
                          <a:solidFill>
                            <a:srgbClr val="002060"/>
                          </a:solidFill>
                          <a:latin typeface="+mn-lt"/>
                          <a:ea typeface="+mn-ea"/>
                          <a:cs typeface="+mn-cs"/>
                        </a:rPr>
                        <a:t>Low Cost</a:t>
                      </a:r>
                    </a:p>
                  </a:txBody>
                  <a:tcPr/>
                </a:tc>
                <a:tc>
                  <a:txBody>
                    <a:bodyPr/>
                    <a:lstStyle/>
                    <a:p>
                      <a:r>
                        <a:rPr lang="en-US" dirty="0">
                          <a:solidFill>
                            <a:srgbClr val="002060"/>
                          </a:solidFill>
                        </a:rPr>
                        <a:t>Lack of completeness</a:t>
                      </a:r>
                      <a:endParaRPr lang="en-SG" dirty="0">
                        <a:solidFill>
                          <a:srgbClr val="002060"/>
                        </a:solidFill>
                      </a:endParaRPr>
                    </a:p>
                  </a:txBody>
                  <a:tcPr/>
                </a:tc>
                <a:extLst>
                  <a:ext uri="{0D108BD9-81ED-4DB2-BD59-A6C34878D82A}">
                    <a16:rowId xmlns:a16="http://schemas.microsoft.com/office/drawing/2014/main" val="18959032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mn-lt"/>
                          <a:ea typeface="+mn-ea"/>
                          <a:cs typeface="+mn-cs"/>
                        </a:rPr>
                        <a:t>Useful for identifying hypotheses (sex, age, cohort, geographic variations)</a:t>
                      </a:r>
                    </a:p>
                  </a:txBody>
                  <a:tcPr/>
                </a:tc>
                <a:tc>
                  <a:txBody>
                    <a:bodyPr/>
                    <a:lstStyle/>
                    <a:p>
                      <a:r>
                        <a:rPr lang="en-US" dirty="0">
                          <a:solidFill>
                            <a:srgbClr val="002060"/>
                          </a:solidFill>
                        </a:rPr>
                        <a:t>Some variables of interest might not be collected</a:t>
                      </a:r>
                      <a:endParaRPr lang="en-SG" dirty="0">
                        <a:solidFill>
                          <a:srgbClr val="002060"/>
                        </a:solidFill>
                      </a:endParaRPr>
                    </a:p>
                  </a:txBody>
                  <a:tcPr/>
                </a:tc>
                <a:extLst>
                  <a:ext uri="{0D108BD9-81ED-4DB2-BD59-A6C34878D82A}">
                    <a16:rowId xmlns:a16="http://schemas.microsoft.com/office/drawing/2014/main" val="1988682494"/>
                  </a:ext>
                </a:extLst>
              </a:tr>
              <a:tr h="370840">
                <a:tc>
                  <a:txBody>
                    <a:bodyPr/>
                    <a:lstStyle/>
                    <a:p>
                      <a:pPr lvl="0" algn="l">
                        <a:lnSpc>
                          <a:spcPct val="100000"/>
                        </a:lnSpc>
                        <a:buNone/>
                      </a:pPr>
                      <a:r>
                        <a:rPr lang="en-US" dirty="0">
                          <a:solidFill>
                            <a:srgbClr val="002060"/>
                          </a:solidFill>
                          <a:latin typeface="+mn-lt"/>
                          <a:ea typeface="+mn-ea"/>
                          <a:cs typeface="+mn-cs"/>
                        </a:rPr>
                        <a:t>Provides baseline data</a:t>
                      </a:r>
                    </a:p>
                  </a:txBody>
                  <a:tcPr/>
                </a:tc>
                <a:tc>
                  <a:txBody>
                    <a:bodyPr/>
                    <a:lstStyle/>
                    <a:p>
                      <a:r>
                        <a:rPr lang="en-US" dirty="0">
                          <a:solidFill>
                            <a:srgbClr val="002060"/>
                          </a:solidFill>
                        </a:rPr>
                        <a:t>Occasionally subject to political influences and manipulation</a:t>
                      </a:r>
                      <a:endParaRPr lang="en-SG" dirty="0">
                        <a:solidFill>
                          <a:srgbClr val="002060"/>
                        </a:solidFill>
                      </a:endParaRPr>
                    </a:p>
                  </a:txBody>
                  <a:tcPr/>
                </a:tc>
                <a:extLst>
                  <a:ext uri="{0D108BD9-81ED-4DB2-BD59-A6C34878D82A}">
                    <a16:rowId xmlns:a16="http://schemas.microsoft.com/office/drawing/2014/main" val="1127467270"/>
                  </a:ext>
                </a:extLst>
              </a:tr>
              <a:tr h="370840">
                <a:tc>
                  <a:txBody>
                    <a:bodyPr/>
                    <a:lstStyle/>
                    <a:p>
                      <a:pPr lvl="0" algn="l">
                        <a:lnSpc>
                          <a:spcPct val="100000"/>
                        </a:lnSpc>
                        <a:buNone/>
                      </a:pPr>
                      <a:r>
                        <a:rPr lang="en-US" dirty="0">
                          <a:solidFill>
                            <a:srgbClr val="002060"/>
                          </a:solidFill>
                          <a:latin typeface="+mn-lt"/>
                          <a:ea typeface="+mn-ea"/>
                          <a:cs typeface="+mn-cs"/>
                        </a:rPr>
                        <a:t>Useful for identifying areas of further research</a:t>
                      </a:r>
                    </a:p>
                  </a:txBody>
                  <a:tcPr/>
                </a:tc>
                <a:tc>
                  <a:txBody>
                    <a:bodyPr/>
                    <a:lstStyle/>
                    <a:p>
                      <a:endParaRPr lang="en-SG" dirty="0">
                        <a:solidFill>
                          <a:srgbClr val="002060"/>
                        </a:solidFill>
                      </a:endParaRPr>
                    </a:p>
                  </a:txBody>
                  <a:tcPr/>
                </a:tc>
                <a:extLst>
                  <a:ext uri="{0D108BD9-81ED-4DB2-BD59-A6C34878D82A}">
                    <a16:rowId xmlns:a16="http://schemas.microsoft.com/office/drawing/2014/main" val="15409591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mn-lt"/>
                          <a:ea typeface="+mn-ea"/>
                          <a:cs typeface="+mn-cs"/>
                        </a:rPr>
                        <a:t>Useful for initial assessment</a:t>
                      </a:r>
                    </a:p>
                  </a:txBody>
                  <a:tcPr/>
                </a:tc>
                <a:tc>
                  <a:txBody>
                    <a:bodyPr/>
                    <a:lstStyle/>
                    <a:p>
                      <a:endParaRPr lang="en-SG" dirty="0">
                        <a:solidFill>
                          <a:srgbClr val="002060"/>
                        </a:solidFill>
                      </a:endParaRPr>
                    </a:p>
                  </a:txBody>
                  <a:tcPr/>
                </a:tc>
                <a:extLst>
                  <a:ext uri="{0D108BD9-81ED-4DB2-BD59-A6C34878D82A}">
                    <a16:rowId xmlns:a16="http://schemas.microsoft.com/office/drawing/2014/main" val="4188064030"/>
                  </a:ext>
                </a:extLst>
              </a:tr>
            </a:tbl>
          </a:graphicData>
        </a:graphic>
      </p:graphicFrame>
      <p:sp>
        <p:nvSpPr>
          <p:cNvPr id="3" name="Title 2">
            <a:extLst>
              <a:ext uri="{FF2B5EF4-FFF2-40B4-BE49-F238E27FC236}">
                <a16:creationId xmlns:a16="http://schemas.microsoft.com/office/drawing/2014/main" id="{3017F241-56BF-0334-47EA-ACFE65F0E0AF}"/>
              </a:ext>
            </a:extLst>
          </p:cNvPr>
          <p:cNvSpPr>
            <a:spLocks noGrp="1"/>
          </p:cNvSpPr>
          <p:nvPr>
            <p:ph type="title"/>
          </p:nvPr>
        </p:nvSpPr>
        <p:spPr/>
        <p:txBody>
          <a:bodyPr/>
          <a:lstStyle/>
          <a:p>
            <a:r>
              <a:rPr lang="en-US" dirty="0"/>
              <a:t>Advantages and Disadvantages of Routine Health Information Data</a:t>
            </a:r>
            <a:endParaRPr lang="en-SG" dirty="0"/>
          </a:p>
        </p:txBody>
      </p:sp>
    </p:spTree>
    <p:extLst>
      <p:ext uri="{BB962C8B-B14F-4D97-AF65-F5344CB8AC3E}">
        <p14:creationId xmlns:p14="http://schemas.microsoft.com/office/powerpoint/2010/main" val="1924150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C056B8A-8F54-75C5-37AF-2C6C3290BA2C}"/>
              </a:ext>
            </a:extLst>
          </p:cNvPr>
          <p:cNvSpPr>
            <a:spLocks noGrp="1"/>
          </p:cNvSpPr>
          <p:nvPr>
            <p:ph type="title"/>
          </p:nvPr>
        </p:nvSpPr>
        <p:spPr>
          <a:xfrm>
            <a:off x="0" y="0"/>
            <a:ext cx="12192000" cy="1300163"/>
          </a:xfrm>
        </p:spPr>
        <p:txBody>
          <a:bodyPr>
            <a:noAutofit/>
          </a:bodyPr>
          <a:lstStyle/>
          <a:p>
            <a:r>
              <a:rPr lang="en-US" sz="3200" dirty="0">
                <a:latin typeface="Arial"/>
                <a:cs typeface="Arial"/>
              </a:rPr>
              <a:t>Types of public health data</a:t>
            </a:r>
            <a:endParaRPr lang="en-US" dirty="0"/>
          </a:p>
        </p:txBody>
      </p:sp>
      <p:graphicFrame>
        <p:nvGraphicFramePr>
          <p:cNvPr id="11" name="Diagram 10">
            <a:extLst>
              <a:ext uri="{FF2B5EF4-FFF2-40B4-BE49-F238E27FC236}">
                <a16:creationId xmlns:a16="http://schemas.microsoft.com/office/drawing/2014/main" id="{A209A7F1-43F1-E267-47D0-49D933E30894}"/>
              </a:ext>
            </a:extLst>
          </p:cNvPr>
          <p:cNvGraphicFramePr/>
          <p:nvPr>
            <p:extLst>
              <p:ext uri="{D42A27DB-BD31-4B8C-83A1-F6EECF244321}">
                <p14:modId xmlns:p14="http://schemas.microsoft.com/office/powerpoint/2010/main" val="3892631812"/>
              </p:ext>
            </p:extLst>
          </p:nvPr>
        </p:nvGraphicFramePr>
        <p:xfrm>
          <a:off x="835478" y="1669081"/>
          <a:ext cx="9905999" cy="3267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C168A96D-7F28-AA7F-2AD5-6A22240C6974}"/>
              </a:ext>
            </a:extLst>
          </p:cNvPr>
          <p:cNvSpPr/>
          <p:nvPr/>
        </p:nvSpPr>
        <p:spPr>
          <a:xfrm>
            <a:off x="837515" y="5118100"/>
            <a:ext cx="2270562" cy="379158"/>
          </a:xfrm>
          <a:prstGeom prst="rect">
            <a:avLst/>
          </a:prstGeom>
          <a:solidFill>
            <a:srgbClr val="000000"/>
          </a:solidFill>
          <a:ln w="12700" cap="flat" cmpd="sng" algn="ctr">
            <a:solidFill>
              <a:srgbClr val="000938">
                <a:lumMod val="90000"/>
                <a:lumOff val="10000"/>
              </a:srgbClr>
            </a:solidFill>
            <a:prstDash val="solid"/>
            <a:miter lim="800000"/>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Administrative records</a:t>
            </a:r>
          </a:p>
        </p:txBody>
      </p:sp>
      <p:sp>
        <p:nvSpPr>
          <p:cNvPr id="13" name="Rectangle 12">
            <a:extLst>
              <a:ext uri="{FF2B5EF4-FFF2-40B4-BE49-F238E27FC236}">
                <a16:creationId xmlns:a16="http://schemas.microsoft.com/office/drawing/2014/main" id="{03A44AFA-8978-1602-4F09-0A10914F13AF}"/>
              </a:ext>
            </a:extLst>
          </p:cNvPr>
          <p:cNvSpPr/>
          <p:nvPr/>
        </p:nvSpPr>
        <p:spPr>
          <a:xfrm>
            <a:off x="8568886" y="6068786"/>
            <a:ext cx="2176220" cy="316849"/>
          </a:xfrm>
          <a:prstGeom prst="rect">
            <a:avLst/>
          </a:prstGeom>
          <a:solidFill>
            <a:srgbClr val="000000"/>
          </a:solidFill>
          <a:ln w="12700" cap="flat" cmpd="sng" algn="ctr">
            <a:solidFill>
              <a:srgbClr val="000938">
                <a:lumMod val="90000"/>
                <a:lumOff val="10000"/>
              </a:srgbClr>
            </a:solidFill>
            <a:prstDash val="solid"/>
            <a:miter lim="800000"/>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CRVS</a:t>
            </a:r>
          </a:p>
        </p:txBody>
      </p:sp>
      <p:sp>
        <p:nvSpPr>
          <p:cNvPr id="14" name="Rectangle 13">
            <a:extLst>
              <a:ext uri="{FF2B5EF4-FFF2-40B4-BE49-F238E27FC236}">
                <a16:creationId xmlns:a16="http://schemas.microsoft.com/office/drawing/2014/main" id="{D42F61FC-9CD8-24EA-4AB9-BFDBC762C510}"/>
              </a:ext>
            </a:extLst>
          </p:cNvPr>
          <p:cNvSpPr/>
          <p:nvPr/>
        </p:nvSpPr>
        <p:spPr>
          <a:xfrm>
            <a:off x="3349462" y="5179779"/>
            <a:ext cx="7388387" cy="316849"/>
          </a:xfrm>
          <a:prstGeom prst="rect">
            <a:avLst/>
          </a:prstGeom>
          <a:solidFill>
            <a:srgbClr val="000000"/>
          </a:solidFill>
          <a:ln w="12700" cap="flat" cmpd="sng" algn="ctr">
            <a:solidFill>
              <a:srgbClr val="000938">
                <a:lumMod val="90000"/>
                <a:lumOff val="10000"/>
              </a:srgbClr>
            </a:solidFill>
            <a:prstDash val="solid"/>
            <a:miter lim="800000"/>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Health service records</a:t>
            </a:r>
          </a:p>
        </p:txBody>
      </p:sp>
      <p:sp>
        <p:nvSpPr>
          <p:cNvPr id="15" name="Rectangle 14">
            <a:extLst>
              <a:ext uri="{FF2B5EF4-FFF2-40B4-BE49-F238E27FC236}">
                <a16:creationId xmlns:a16="http://schemas.microsoft.com/office/drawing/2014/main" id="{5F55979F-F62E-DE4E-15FA-2C10686AE7E9}"/>
              </a:ext>
            </a:extLst>
          </p:cNvPr>
          <p:cNvSpPr/>
          <p:nvPr/>
        </p:nvSpPr>
        <p:spPr>
          <a:xfrm>
            <a:off x="5940878" y="5644894"/>
            <a:ext cx="4804228" cy="309592"/>
          </a:xfrm>
          <a:prstGeom prst="rect">
            <a:avLst/>
          </a:prstGeom>
          <a:solidFill>
            <a:srgbClr val="000000"/>
          </a:solidFill>
          <a:ln w="12700" cap="flat" cmpd="sng" algn="ctr">
            <a:solidFill>
              <a:srgbClr val="000938">
                <a:lumMod val="90000"/>
                <a:lumOff val="10000"/>
              </a:srgbClr>
            </a:solidFill>
            <a:prstDash val="solid"/>
            <a:miter lim="800000"/>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Population-based surveys</a:t>
            </a:r>
          </a:p>
        </p:txBody>
      </p:sp>
      <p:sp>
        <p:nvSpPr>
          <p:cNvPr id="16" name="TextBox 15">
            <a:extLst>
              <a:ext uri="{FF2B5EF4-FFF2-40B4-BE49-F238E27FC236}">
                <a16:creationId xmlns:a16="http://schemas.microsoft.com/office/drawing/2014/main" id="{2ED190F2-2A39-0BAF-88CE-F609052EF8C8}"/>
              </a:ext>
            </a:extLst>
          </p:cNvPr>
          <p:cNvSpPr txBox="1"/>
          <p:nvPr/>
        </p:nvSpPr>
        <p:spPr>
          <a:xfrm>
            <a:off x="1" y="6547281"/>
            <a:ext cx="264850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0000"/>
                </a:solidFill>
                <a:ea typeface="+mn-lt"/>
                <a:cs typeface="Arial" panose="020B0604020202020204"/>
              </a:rPr>
              <a:t>REFERENCE</a:t>
            </a:r>
            <a:r>
              <a:rPr lang="en-US" sz="1400" dirty="0">
                <a:solidFill>
                  <a:srgbClr val="000000"/>
                </a:solidFill>
                <a:ea typeface="+mn-lt"/>
                <a:cs typeface="Arial" panose="020B0604020202020204"/>
              </a:rPr>
              <a:t>: O'Neill, 2016</a:t>
            </a:r>
          </a:p>
        </p:txBody>
      </p:sp>
    </p:spTree>
    <p:extLst>
      <p:ext uri="{BB962C8B-B14F-4D97-AF65-F5344CB8AC3E}">
        <p14:creationId xmlns:p14="http://schemas.microsoft.com/office/powerpoint/2010/main" val="424806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6BA762-9361-5A40-A79D-E9AFFFA0F408}"/>
              </a:ext>
            </a:extLst>
          </p:cNvPr>
          <p:cNvSpPr>
            <a:spLocks noGrp="1"/>
          </p:cNvSpPr>
          <p:nvPr>
            <p:ph type="title"/>
          </p:nvPr>
        </p:nvSpPr>
        <p:spPr/>
        <p:txBody>
          <a:bodyPr/>
          <a:lstStyle/>
          <a:p>
            <a:r>
              <a:rPr lang="en-US" dirty="0"/>
              <a:t>Intersectionality: Getting at the Why?</a:t>
            </a:r>
            <a:endParaRPr lang="en-SG" dirty="0"/>
          </a:p>
        </p:txBody>
      </p:sp>
      <p:sp>
        <p:nvSpPr>
          <p:cNvPr id="6" name="Content Placeholder 1">
            <a:extLst>
              <a:ext uri="{FF2B5EF4-FFF2-40B4-BE49-F238E27FC236}">
                <a16:creationId xmlns:a16="http://schemas.microsoft.com/office/drawing/2014/main" id="{B27D2C0A-82D9-14B7-B0C5-D23CB543375C}"/>
              </a:ext>
            </a:extLst>
          </p:cNvPr>
          <p:cNvSpPr>
            <a:spLocks noGrp="1"/>
          </p:cNvSpPr>
          <p:nvPr>
            <p:ph sz="half" idx="2"/>
          </p:nvPr>
        </p:nvSpPr>
        <p:spPr>
          <a:xfrm>
            <a:off x="561975" y="1676401"/>
            <a:ext cx="7629525" cy="37465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t>Gender is </a:t>
            </a:r>
            <a:r>
              <a:rPr lang="en-US" b="1" dirty="0"/>
              <a:t>only one dimension </a:t>
            </a:r>
            <a:r>
              <a:rPr lang="en-US" b="0" dirty="0"/>
              <a:t>that can shape power dynamics in society </a:t>
            </a:r>
          </a:p>
          <a:p>
            <a:pPr marL="0" indent="0">
              <a:buNone/>
            </a:pPr>
            <a:endParaRPr lang="en-US" b="0" dirty="0"/>
          </a:p>
          <a:p>
            <a:r>
              <a:rPr lang="en-US" b="0" dirty="0"/>
              <a:t>Hierarchies related to </a:t>
            </a:r>
            <a:r>
              <a:rPr lang="en-US" b="1" dirty="0"/>
              <a:t>sexual orientation, class, race, ethnicity, education, age, (dis)ability, religion, citizenship status, </a:t>
            </a:r>
            <a:r>
              <a:rPr lang="en-US" dirty="0"/>
              <a:t>etc. also </a:t>
            </a:r>
            <a:r>
              <a:rPr lang="en-US" b="0" dirty="0"/>
              <a:t>affect health outcomes </a:t>
            </a:r>
          </a:p>
          <a:p>
            <a:pPr marL="457200" lvl="1" indent="0">
              <a:buNone/>
            </a:pPr>
            <a:endParaRPr lang="en-US" b="0" dirty="0"/>
          </a:p>
          <a:p>
            <a:r>
              <a:rPr lang="en-US" b="1" dirty="0"/>
              <a:t>Intersectionality</a:t>
            </a:r>
            <a:r>
              <a:rPr lang="en-US" b="0" dirty="0"/>
              <a:t>: These different dimensions often have a multiplier effect </a:t>
            </a:r>
          </a:p>
        </p:txBody>
      </p:sp>
      <p:pic>
        <p:nvPicPr>
          <p:cNvPr id="7" name="Picture 6">
            <a:extLst>
              <a:ext uri="{FF2B5EF4-FFF2-40B4-BE49-F238E27FC236}">
                <a16:creationId xmlns:a16="http://schemas.microsoft.com/office/drawing/2014/main" id="{9112611F-4B9D-0217-7429-BBBBFF8EDEDE}"/>
              </a:ext>
            </a:extLst>
          </p:cNvPr>
          <p:cNvPicPr>
            <a:picLocks noChangeAspect="1"/>
          </p:cNvPicPr>
          <p:nvPr/>
        </p:nvPicPr>
        <p:blipFill>
          <a:blip r:embed="rId3"/>
          <a:stretch>
            <a:fillRect/>
          </a:stretch>
        </p:blipFill>
        <p:spPr>
          <a:xfrm>
            <a:off x="8191500" y="1606824"/>
            <a:ext cx="3644351" cy="3644351"/>
          </a:xfrm>
          <a:prstGeom prst="rect">
            <a:avLst/>
          </a:prstGeom>
        </p:spPr>
      </p:pic>
    </p:spTree>
    <p:extLst>
      <p:ext uri="{BB962C8B-B14F-4D97-AF65-F5344CB8AC3E}">
        <p14:creationId xmlns:p14="http://schemas.microsoft.com/office/powerpoint/2010/main" val="1433648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9D48E8-BED8-52E4-298F-C5088EFEBCE0}"/>
              </a:ext>
            </a:extLst>
          </p:cNvPr>
          <p:cNvSpPr>
            <a:spLocks noGrp="1"/>
          </p:cNvSpPr>
          <p:nvPr>
            <p:ph type="title"/>
          </p:nvPr>
        </p:nvSpPr>
        <p:spPr/>
        <p:txBody>
          <a:bodyPr/>
          <a:lstStyle/>
          <a:p>
            <a:r>
              <a:rPr lang="en-US" dirty="0">
                <a:latin typeface="Arial"/>
                <a:cs typeface="Arial"/>
              </a:rPr>
              <a:t>Public Data Repositories</a:t>
            </a:r>
            <a:endParaRPr lang="en-SG" dirty="0"/>
          </a:p>
        </p:txBody>
      </p:sp>
      <p:sp>
        <p:nvSpPr>
          <p:cNvPr id="5" name="Text Placeholder 4">
            <a:extLst>
              <a:ext uri="{FF2B5EF4-FFF2-40B4-BE49-F238E27FC236}">
                <a16:creationId xmlns:a16="http://schemas.microsoft.com/office/drawing/2014/main" id="{CFB822A6-9E21-8091-04A7-16110B5D4B62}"/>
              </a:ext>
            </a:extLst>
          </p:cNvPr>
          <p:cNvSpPr>
            <a:spLocks noGrp="1"/>
          </p:cNvSpPr>
          <p:nvPr>
            <p:ph type="body" idx="1"/>
          </p:nvPr>
        </p:nvSpPr>
        <p:spPr/>
        <p:txBody>
          <a:bodyPr/>
          <a:lstStyle/>
          <a:p>
            <a:endParaRPr lang="en-SG"/>
          </a:p>
        </p:txBody>
      </p:sp>
    </p:spTree>
    <p:extLst>
      <p:ext uri="{BB962C8B-B14F-4D97-AF65-F5344CB8AC3E}">
        <p14:creationId xmlns:p14="http://schemas.microsoft.com/office/powerpoint/2010/main" val="1131135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378223-01CD-4557-49E3-B59347201199}"/>
              </a:ext>
            </a:extLst>
          </p:cNvPr>
          <p:cNvSpPr>
            <a:spLocks noGrp="1"/>
          </p:cNvSpPr>
          <p:nvPr>
            <p:ph type="title"/>
          </p:nvPr>
        </p:nvSpPr>
        <p:spPr/>
        <p:txBody>
          <a:bodyPr/>
          <a:lstStyle/>
          <a:p>
            <a:r>
              <a:rPr lang="en-US" sz="2800" dirty="0">
                <a:latin typeface="Arial"/>
                <a:cs typeface="Arial"/>
              </a:rPr>
              <a:t>World Bank Gender Data Portal</a:t>
            </a:r>
            <a:endParaRPr lang="en-SG" dirty="0"/>
          </a:p>
        </p:txBody>
      </p:sp>
      <p:pic>
        <p:nvPicPr>
          <p:cNvPr id="4" name="Picture 3" descr="A screenshot of a computer screen&#10;&#10;Description automatically generated">
            <a:extLst>
              <a:ext uri="{FF2B5EF4-FFF2-40B4-BE49-F238E27FC236}">
                <a16:creationId xmlns:a16="http://schemas.microsoft.com/office/drawing/2014/main" id="{7F3D53B5-6B42-6A28-B4E0-79EED1624BE3}"/>
              </a:ext>
            </a:extLst>
          </p:cNvPr>
          <p:cNvPicPr>
            <a:picLocks noChangeAspect="1"/>
          </p:cNvPicPr>
          <p:nvPr/>
        </p:nvPicPr>
        <p:blipFill>
          <a:blip r:embed="rId3"/>
          <a:stretch>
            <a:fillRect/>
          </a:stretch>
        </p:blipFill>
        <p:spPr>
          <a:xfrm>
            <a:off x="1947620" y="1474031"/>
            <a:ext cx="7689742" cy="5253123"/>
          </a:xfrm>
          <a:prstGeom prst="rect">
            <a:avLst/>
          </a:prstGeom>
        </p:spPr>
      </p:pic>
      <p:sp>
        <p:nvSpPr>
          <p:cNvPr id="5" name="TextBox 4">
            <a:extLst>
              <a:ext uri="{FF2B5EF4-FFF2-40B4-BE49-F238E27FC236}">
                <a16:creationId xmlns:a16="http://schemas.microsoft.com/office/drawing/2014/main" id="{CA748FA2-1D7A-76F1-BBEA-A2DBCF6AD8B0}"/>
              </a:ext>
            </a:extLst>
          </p:cNvPr>
          <p:cNvSpPr txBox="1"/>
          <p:nvPr/>
        </p:nvSpPr>
        <p:spPr>
          <a:xfrm>
            <a:off x="0" y="6547282"/>
            <a:ext cx="469036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REFERENCE</a:t>
            </a:r>
            <a:r>
              <a:rPr kumimoji="0" lang="en-US" sz="14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 </a:t>
            </a:r>
            <a:r>
              <a:rPr kumimoji="0" lang="en-US" sz="1400" b="0" i="0" u="none" strike="noStrike" kern="1200" cap="none" spc="0" normalizeH="0" baseline="0" noProof="0" dirty="0">
                <a:ln>
                  <a:noFill/>
                </a:ln>
                <a:solidFill>
                  <a:srgbClr val="001689"/>
                </a:solidFill>
                <a:effectLst/>
                <a:uLnTx/>
                <a:uFillTx/>
                <a:latin typeface="Arial" panose="020B0604020202020204"/>
                <a:ea typeface="+mn-lt"/>
                <a:cs typeface="Arial" panose="020B0604020202020204"/>
                <a:hlinkClick r:id="rId4"/>
              </a:rPr>
              <a:t>https://genderdata.worldbank.org/</a:t>
            </a: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Arial"/>
            </a:endParaRPr>
          </a:p>
        </p:txBody>
      </p:sp>
    </p:spTree>
    <p:extLst>
      <p:ext uri="{BB962C8B-B14F-4D97-AF65-F5344CB8AC3E}">
        <p14:creationId xmlns:p14="http://schemas.microsoft.com/office/powerpoint/2010/main" val="2958392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46D3B7-B93E-65CB-2AA4-3B97F19CD10E}"/>
              </a:ext>
            </a:extLst>
          </p:cNvPr>
          <p:cNvSpPr>
            <a:spLocks noGrp="1"/>
          </p:cNvSpPr>
          <p:nvPr>
            <p:ph type="title"/>
          </p:nvPr>
        </p:nvSpPr>
        <p:spPr/>
        <p:txBody>
          <a:bodyPr/>
          <a:lstStyle/>
          <a:p>
            <a:r>
              <a:rPr lang="en-US" dirty="0"/>
              <a:t>OECD Gender Data Portal</a:t>
            </a:r>
            <a:endParaRPr lang="en-SG" dirty="0"/>
          </a:p>
        </p:txBody>
      </p:sp>
      <p:pic>
        <p:nvPicPr>
          <p:cNvPr id="4" name="Picture 4" descr="A screenshot of a graph&#10;&#10;Description automatically generated">
            <a:extLst>
              <a:ext uri="{FF2B5EF4-FFF2-40B4-BE49-F238E27FC236}">
                <a16:creationId xmlns:a16="http://schemas.microsoft.com/office/drawing/2014/main" id="{3ECE4E9A-A177-06C7-ABBF-07BCFF67084A}"/>
              </a:ext>
            </a:extLst>
          </p:cNvPr>
          <p:cNvPicPr>
            <a:picLocks noChangeAspect="1"/>
          </p:cNvPicPr>
          <p:nvPr/>
        </p:nvPicPr>
        <p:blipFill>
          <a:blip r:embed="rId3"/>
          <a:stretch>
            <a:fillRect/>
          </a:stretch>
        </p:blipFill>
        <p:spPr>
          <a:xfrm>
            <a:off x="2490061" y="1524811"/>
            <a:ext cx="6892821" cy="4934200"/>
          </a:xfrm>
          <a:prstGeom prst="rect">
            <a:avLst/>
          </a:prstGeom>
        </p:spPr>
      </p:pic>
      <p:sp>
        <p:nvSpPr>
          <p:cNvPr id="5" name="TextBox 4">
            <a:extLst>
              <a:ext uri="{FF2B5EF4-FFF2-40B4-BE49-F238E27FC236}">
                <a16:creationId xmlns:a16="http://schemas.microsoft.com/office/drawing/2014/main" id="{05E0DE4D-16D7-5017-EECB-40C9904E5075}"/>
              </a:ext>
            </a:extLst>
          </p:cNvPr>
          <p:cNvSpPr txBox="1"/>
          <p:nvPr/>
        </p:nvSpPr>
        <p:spPr>
          <a:xfrm>
            <a:off x="-1" y="6539883"/>
            <a:ext cx="700448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REFERENCE</a:t>
            </a:r>
            <a:r>
              <a:rPr kumimoji="0" lang="en-US" sz="14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 </a:t>
            </a:r>
            <a:r>
              <a:rPr kumimoji="0" lang="en-US" sz="1400" b="0" i="0" u="none" strike="noStrike" kern="1200" cap="none" spc="0" normalizeH="0" baseline="0" noProof="0" dirty="0">
                <a:ln>
                  <a:noFill/>
                </a:ln>
                <a:solidFill>
                  <a:srgbClr val="001689"/>
                </a:solidFill>
                <a:effectLst/>
                <a:uLnTx/>
                <a:uFillTx/>
                <a:latin typeface="Arial" panose="020B0604020202020204"/>
                <a:ea typeface="+mn-lt"/>
                <a:cs typeface="Arial" panose="020B0604020202020204"/>
                <a:hlinkClick r:id="rId4"/>
              </a:rPr>
              <a:t>https://www.oecd.org/gender/data/https://www.oecd.org/gender/data/</a:t>
            </a: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Arial"/>
            </a:endParaRPr>
          </a:p>
        </p:txBody>
      </p:sp>
    </p:spTree>
    <p:extLst>
      <p:ext uri="{BB962C8B-B14F-4D97-AF65-F5344CB8AC3E}">
        <p14:creationId xmlns:p14="http://schemas.microsoft.com/office/powerpoint/2010/main" val="1161999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E39E96-91B9-DBCF-ED63-277C793F599D}"/>
              </a:ext>
            </a:extLst>
          </p:cNvPr>
          <p:cNvSpPr>
            <a:spLocks noGrp="1"/>
          </p:cNvSpPr>
          <p:nvPr>
            <p:ph type="title"/>
          </p:nvPr>
        </p:nvSpPr>
        <p:spPr/>
        <p:txBody>
          <a:bodyPr/>
          <a:lstStyle/>
          <a:p>
            <a:r>
              <a:rPr lang="en-US" sz="2800" dirty="0">
                <a:latin typeface="Arial"/>
                <a:cs typeface="Arial"/>
              </a:rPr>
              <a:t>WHO HEAT Tool</a:t>
            </a:r>
            <a:endParaRPr lang="en-SG" dirty="0"/>
          </a:p>
        </p:txBody>
      </p:sp>
      <p:pic>
        <p:nvPicPr>
          <p:cNvPr id="4" name="Picture 4" descr="A white background with blue and orange lines&#10;&#10;Description automatically generated">
            <a:extLst>
              <a:ext uri="{FF2B5EF4-FFF2-40B4-BE49-F238E27FC236}">
                <a16:creationId xmlns:a16="http://schemas.microsoft.com/office/drawing/2014/main" id="{706A6EC3-1EAE-6EA7-0E65-A6B8FB43257C}"/>
              </a:ext>
            </a:extLst>
          </p:cNvPr>
          <p:cNvPicPr>
            <a:picLocks noChangeAspect="1"/>
          </p:cNvPicPr>
          <p:nvPr/>
        </p:nvPicPr>
        <p:blipFill>
          <a:blip r:embed="rId3"/>
          <a:stretch>
            <a:fillRect/>
          </a:stretch>
        </p:blipFill>
        <p:spPr>
          <a:xfrm>
            <a:off x="2418166" y="1769575"/>
            <a:ext cx="6850250" cy="3808190"/>
          </a:xfrm>
          <a:prstGeom prst="rect">
            <a:avLst/>
          </a:prstGeom>
        </p:spPr>
      </p:pic>
      <p:sp>
        <p:nvSpPr>
          <p:cNvPr id="5" name="TextBox 4">
            <a:extLst>
              <a:ext uri="{FF2B5EF4-FFF2-40B4-BE49-F238E27FC236}">
                <a16:creationId xmlns:a16="http://schemas.microsoft.com/office/drawing/2014/main" id="{01BDF7E3-5912-87FA-DDF7-0E5A38C48D5A}"/>
              </a:ext>
            </a:extLst>
          </p:cNvPr>
          <p:cNvSpPr txBox="1"/>
          <p:nvPr/>
        </p:nvSpPr>
        <p:spPr>
          <a:xfrm>
            <a:off x="-1" y="6539883"/>
            <a:ext cx="700448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REFERENCE</a:t>
            </a:r>
            <a:r>
              <a:rPr kumimoji="0" lang="en-US" sz="14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 </a:t>
            </a:r>
            <a:r>
              <a:rPr kumimoji="0" lang="en-US" sz="14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hlinkClick r:id="rId4"/>
              </a:rPr>
              <a:t>https://openwho.org/courses/health-equity-assessment-toolkit</a:t>
            </a:r>
            <a:endParaRPr kumimoji="0" lang="en-US" sz="1400" b="0" i="0" u="none" strike="noStrike" kern="1200" cap="none" spc="0" normalizeH="0" baseline="0" noProof="0">
              <a:ln>
                <a:noFill/>
              </a:ln>
              <a:solidFill>
                <a:srgbClr val="000000"/>
              </a:solidFill>
              <a:effectLst/>
              <a:uLnTx/>
              <a:uFillTx/>
              <a:latin typeface="Arial" panose="020B0604020202020204"/>
              <a:ea typeface="+mn-lt"/>
              <a:cs typeface="Arial" panose="020B0604020202020204"/>
            </a:endParaRPr>
          </a:p>
        </p:txBody>
      </p:sp>
    </p:spTree>
    <p:extLst>
      <p:ext uri="{BB962C8B-B14F-4D97-AF65-F5344CB8AC3E}">
        <p14:creationId xmlns:p14="http://schemas.microsoft.com/office/powerpoint/2010/main" val="3013342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CFC0E5-6D8F-3190-FD35-9996CD5A8FE0}"/>
              </a:ext>
            </a:extLst>
          </p:cNvPr>
          <p:cNvSpPr>
            <a:spLocks noGrp="1"/>
          </p:cNvSpPr>
          <p:nvPr>
            <p:ph type="title"/>
          </p:nvPr>
        </p:nvSpPr>
        <p:spPr/>
        <p:txBody>
          <a:bodyPr/>
          <a:lstStyle/>
          <a:p>
            <a:pPr algn="ctr"/>
            <a:r>
              <a:rPr lang="en-US" dirty="0"/>
              <a:t>The example of gender mainstreaming in CRVS System Strengthening Efforts</a:t>
            </a:r>
            <a:endParaRPr lang="en-SG" dirty="0"/>
          </a:p>
        </p:txBody>
      </p:sp>
      <p:sp>
        <p:nvSpPr>
          <p:cNvPr id="5" name="Text Placeholder 4">
            <a:extLst>
              <a:ext uri="{FF2B5EF4-FFF2-40B4-BE49-F238E27FC236}">
                <a16:creationId xmlns:a16="http://schemas.microsoft.com/office/drawing/2014/main" id="{E36CF491-3253-3C0C-276D-5ED30B945083}"/>
              </a:ext>
            </a:extLst>
          </p:cNvPr>
          <p:cNvSpPr>
            <a:spLocks noGrp="1"/>
          </p:cNvSpPr>
          <p:nvPr>
            <p:ph type="body" idx="1"/>
          </p:nvPr>
        </p:nvSpPr>
        <p:spPr/>
        <p:txBody>
          <a:bodyPr/>
          <a:lstStyle/>
          <a:p>
            <a:pPr algn="ctr"/>
            <a:r>
              <a:rPr lang="en-US" b="0" dirty="0"/>
              <a:t>Lessons learned from D4H</a:t>
            </a:r>
          </a:p>
          <a:p>
            <a:pPr algn="ctr"/>
            <a:endParaRPr lang="en-SG" dirty="0"/>
          </a:p>
        </p:txBody>
      </p:sp>
    </p:spTree>
    <p:extLst>
      <p:ext uri="{BB962C8B-B14F-4D97-AF65-F5344CB8AC3E}">
        <p14:creationId xmlns:p14="http://schemas.microsoft.com/office/powerpoint/2010/main" val="4153711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6B9217-22BC-DDE0-7C72-46452A445ABD}"/>
              </a:ext>
            </a:extLst>
          </p:cNvPr>
          <p:cNvSpPr>
            <a:spLocks noGrp="1"/>
          </p:cNvSpPr>
          <p:nvPr>
            <p:ph type="title"/>
          </p:nvPr>
        </p:nvSpPr>
        <p:spPr/>
        <p:txBody>
          <a:bodyPr/>
          <a:lstStyle/>
          <a:p>
            <a:r>
              <a:rPr lang="en-US" sz="2400" dirty="0">
                <a:latin typeface="Arial"/>
                <a:cs typeface="Arial"/>
              </a:rPr>
              <a:t>The Data for Health (D4H) Initiative</a:t>
            </a:r>
            <a:endParaRPr lang="en-SG" dirty="0"/>
          </a:p>
        </p:txBody>
      </p:sp>
      <p:sp>
        <p:nvSpPr>
          <p:cNvPr id="4" name="Content Placeholder 2">
            <a:extLst>
              <a:ext uri="{FF2B5EF4-FFF2-40B4-BE49-F238E27FC236}">
                <a16:creationId xmlns:a16="http://schemas.microsoft.com/office/drawing/2014/main" id="{AD46D2DD-CCF9-F07D-5773-08C1EEAB6E8D}"/>
              </a:ext>
            </a:extLst>
          </p:cNvPr>
          <p:cNvSpPr txBox="1">
            <a:spLocks/>
          </p:cNvSpPr>
          <p:nvPr/>
        </p:nvSpPr>
        <p:spPr>
          <a:xfrm>
            <a:off x="647700" y="1563972"/>
            <a:ext cx="10109200" cy="4178300"/>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000" dirty="0">
                <a:solidFill>
                  <a:srgbClr val="0F0E74"/>
                </a:solidFill>
                <a:latin typeface="+mn-lt"/>
                <a:cs typeface="+mn-cs"/>
              </a:rPr>
              <a:t>Bloomberg Philanthropies, in partnership with the Australian government, launched the Data for Health Initiative in 2015</a:t>
            </a:r>
          </a:p>
          <a:p>
            <a:pPr>
              <a:lnSpc>
                <a:spcPct val="120000"/>
              </a:lnSpc>
            </a:pPr>
            <a:r>
              <a:rPr lang="en-US" sz="2000" dirty="0">
                <a:solidFill>
                  <a:srgbClr val="0F0E74"/>
                </a:solidFill>
                <a:latin typeface="+mn-lt"/>
                <a:cs typeface="+mn-cs"/>
              </a:rPr>
              <a:t>Ultimate goal: Saving more lives by ensuring countries have more accurate public health information</a:t>
            </a:r>
          </a:p>
          <a:p>
            <a:pPr>
              <a:lnSpc>
                <a:spcPct val="120000"/>
              </a:lnSpc>
            </a:pPr>
            <a:r>
              <a:rPr lang="en-US" sz="2000" dirty="0">
                <a:solidFill>
                  <a:srgbClr val="0F0E74"/>
                </a:solidFill>
                <a:latin typeface="+mn-lt"/>
                <a:cs typeface="+mn-cs"/>
              </a:rPr>
              <a:t>The Initiative has five main programs:</a:t>
            </a:r>
          </a:p>
          <a:p>
            <a:pPr marL="800100" lvl="1" indent="-342900">
              <a:lnSpc>
                <a:spcPct val="120000"/>
              </a:lnSpc>
              <a:buFont typeface="+mj-lt"/>
              <a:buAutoNum type="arabicPeriod"/>
            </a:pPr>
            <a:r>
              <a:rPr lang="en-US" sz="1800" dirty="0">
                <a:solidFill>
                  <a:srgbClr val="0F0E74"/>
                </a:solidFill>
                <a:latin typeface="+mn-lt"/>
                <a:cs typeface="+mn-cs"/>
              </a:rPr>
              <a:t>Civil Registration and Vital Statistics (CRVS) </a:t>
            </a:r>
          </a:p>
          <a:p>
            <a:pPr marL="800100" lvl="1" indent="-342900">
              <a:lnSpc>
                <a:spcPct val="120000"/>
              </a:lnSpc>
              <a:buFont typeface="+mj-lt"/>
              <a:buAutoNum type="arabicPeriod"/>
            </a:pPr>
            <a:r>
              <a:rPr lang="en-US" sz="1800" dirty="0">
                <a:solidFill>
                  <a:srgbClr val="0F0E74"/>
                </a:solidFill>
                <a:latin typeface="+mn-lt"/>
                <a:cs typeface="+mn-cs"/>
              </a:rPr>
              <a:t>Data Impact </a:t>
            </a:r>
          </a:p>
          <a:p>
            <a:pPr marL="800100" lvl="1" indent="-342900">
              <a:lnSpc>
                <a:spcPct val="120000"/>
              </a:lnSpc>
              <a:buFont typeface="+mj-lt"/>
              <a:buAutoNum type="arabicPeriod"/>
            </a:pPr>
            <a:r>
              <a:rPr lang="en-US" sz="1800" dirty="0">
                <a:solidFill>
                  <a:srgbClr val="0F0E74"/>
                </a:solidFill>
                <a:latin typeface="+mn-lt"/>
                <a:cs typeface="+mn-cs"/>
              </a:rPr>
              <a:t>Global Grants Program (GGP)</a:t>
            </a:r>
          </a:p>
          <a:p>
            <a:pPr marL="800100" lvl="1" indent="-342900">
              <a:lnSpc>
                <a:spcPct val="120000"/>
              </a:lnSpc>
              <a:buFont typeface="+mj-lt"/>
              <a:buAutoNum type="arabicPeriod"/>
            </a:pPr>
            <a:r>
              <a:rPr lang="en-US" sz="1800" dirty="0">
                <a:solidFill>
                  <a:srgbClr val="0F0E74"/>
                </a:solidFill>
                <a:latin typeface="+mn-lt"/>
                <a:cs typeface="+mn-cs"/>
              </a:rPr>
              <a:t>Cancer Registry</a:t>
            </a:r>
          </a:p>
          <a:p>
            <a:pPr marL="800100" lvl="1" indent="-342900">
              <a:lnSpc>
                <a:spcPct val="120000"/>
              </a:lnSpc>
              <a:buFont typeface="+mj-lt"/>
              <a:buAutoNum type="arabicPeriod"/>
            </a:pPr>
            <a:r>
              <a:rPr lang="en-US" sz="1800" dirty="0">
                <a:solidFill>
                  <a:srgbClr val="0F0E74"/>
                </a:solidFill>
                <a:latin typeface="+mn-lt"/>
                <a:cs typeface="+mn-cs"/>
              </a:rPr>
              <a:t>Non-communicable Diseases (NCDs)</a:t>
            </a:r>
          </a:p>
        </p:txBody>
      </p:sp>
      <p:sp>
        <p:nvSpPr>
          <p:cNvPr id="6" name="TextBox 5">
            <a:extLst>
              <a:ext uri="{FF2B5EF4-FFF2-40B4-BE49-F238E27FC236}">
                <a16:creationId xmlns:a16="http://schemas.microsoft.com/office/drawing/2014/main" id="{3F888CA9-6CEE-BA89-28DD-5DC7466DB2EC}"/>
              </a:ext>
            </a:extLst>
          </p:cNvPr>
          <p:cNvSpPr txBox="1"/>
          <p:nvPr/>
        </p:nvSpPr>
        <p:spPr>
          <a:xfrm>
            <a:off x="838200" y="6256020"/>
            <a:ext cx="9118600" cy="369332"/>
          </a:xfrm>
          <a:prstGeom prst="rect">
            <a:avLst/>
          </a:prstGeom>
          <a:noFill/>
        </p:spPr>
        <p:txBody>
          <a:bodyPr wrap="square">
            <a:spAutoFit/>
          </a:bodyPr>
          <a:lstStyle/>
          <a:p>
            <a:pPr algn="l" fontAlgn="base"/>
            <a:r>
              <a:rPr lang="en-SG" dirty="0">
                <a:solidFill>
                  <a:srgbClr val="0F0E74"/>
                </a:solidFill>
                <a:hlinkClick r:id="rId3">
                  <a:extLst>
                    <a:ext uri="{A12FA001-AC4F-418D-AE19-62706E023703}">
                      <ahyp:hlinkClr xmlns:ahyp="http://schemas.microsoft.com/office/drawing/2018/hyperlinkcolor" val="tx"/>
                    </a:ext>
                  </a:extLst>
                </a:hlinkClick>
              </a:rPr>
              <a:t>For more information: </a:t>
            </a:r>
            <a:r>
              <a:rPr lang="en-SG" dirty="0">
                <a:solidFill>
                  <a:srgbClr val="0F0E74"/>
                </a:solidFill>
                <a:hlinkClick r:id="rId4"/>
              </a:rPr>
              <a:t>https://www.vitalstrategies.org/programs/data-for-health/</a:t>
            </a:r>
            <a:r>
              <a:rPr lang="en-SG" dirty="0">
                <a:solidFill>
                  <a:srgbClr val="0F0E74"/>
                </a:solidFill>
              </a:rPr>
              <a:t> </a:t>
            </a:r>
          </a:p>
        </p:txBody>
      </p:sp>
    </p:spTree>
    <p:extLst>
      <p:ext uri="{BB962C8B-B14F-4D97-AF65-F5344CB8AC3E}">
        <p14:creationId xmlns:p14="http://schemas.microsoft.com/office/powerpoint/2010/main" val="3592540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825F9-C881-E637-C53A-1B58AAE84EBC}"/>
              </a:ext>
            </a:extLst>
          </p:cNvPr>
          <p:cNvSpPr>
            <a:spLocks noGrp="1"/>
          </p:cNvSpPr>
          <p:nvPr>
            <p:ph type="title"/>
          </p:nvPr>
        </p:nvSpPr>
        <p:spPr/>
        <p:txBody>
          <a:bodyPr/>
          <a:lstStyle/>
          <a:p>
            <a:pPr algn="ctr"/>
            <a:r>
              <a:rPr lang="en-US" dirty="0"/>
              <a:t>Imagine this:</a:t>
            </a:r>
          </a:p>
        </p:txBody>
      </p:sp>
      <p:sp>
        <p:nvSpPr>
          <p:cNvPr id="3" name="Content Placeholder 2">
            <a:extLst>
              <a:ext uri="{FF2B5EF4-FFF2-40B4-BE49-F238E27FC236}">
                <a16:creationId xmlns:a16="http://schemas.microsoft.com/office/drawing/2014/main" id="{573CE183-ED4E-25F2-9142-4C81D5B27644}"/>
              </a:ext>
            </a:extLst>
          </p:cNvPr>
          <p:cNvSpPr>
            <a:spLocks noGrp="1"/>
          </p:cNvSpPr>
          <p:nvPr>
            <p:ph idx="1"/>
          </p:nvPr>
        </p:nvSpPr>
        <p:spPr>
          <a:xfrm>
            <a:off x="4372303" y="599440"/>
            <a:ext cx="7502197" cy="5846330"/>
          </a:xfrm>
        </p:spPr>
        <p:txBody>
          <a:bodyPr>
            <a:normAutofit/>
          </a:bodyPr>
          <a:lstStyle/>
          <a:p>
            <a:r>
              <a:rPr lang="en-US" dirty="0"/>
              <a:t>1.1 billion people </a:t>
            </a:r>
            <a:r>
              <a:rPr lang="en-US" u="sng" dirty="0">
                <a:solidFill>
                  <a:schemeClr val="accent2"/>
                </a:solidFill>
              </a:rPr>
              <a:t>worldwide</a:t>
            </a:r>
            <a:r>
              <a:rPr lang="en-US" dirty="0"/>
              <a:t>, including</a:t>
            </a:r>
            <a:r>
              <a:rPr lang="en-US" b="1" dirty="0"/>
              <a:t> 450 million women and girls</a:t>
            </a:r>
            <a:r>
              <a:rPr lang="en-US" dirty="0"/>
              <a:t>, lack proof of legal identity </a:t>
            </a:r>
          </a:p>
          <a:p>
            <a:r>
              <a:rPr lang="en-US" dirty="0"/>
              <a:t>There are close to </a:t>
            </a:r>
            <a:r>
              <a:rPr lang="en-US" b="1" dirty="0"/>
              <a:t>70 million children below 5 </a:t>
            </a:r>
            <a:r>
              <a:rPr lang="en-US" dirty="0"/>
              <a:t>years of age whose births have not been registered and even a larger number do not have official birth certificates. </a:t>
            </a:r>
          </a:p>
          <a:p>
            <a:r>
              <a:rPr lang="en-US" dirty="0"/>
              <a:t>Only </a:t>
            </a:r>
            <a:r>
              <a:rPr lang="en-US" b="1" dirty="0"/>
              <a:t>1 in 10 deaths is registered </a:t>
            </a:r>
            <a:r>
              <a:rPr lang="en-US" dirty="0"/>
              <a:t>and only </a:t>
            </a:r>
            <a:r>
              <a:rPr lang="en-US" u="sng" dirty="0"/>
              <a:t>a fraction </a:t>
            </a:r>
            <a:r>
              <a:rPr lang="en-US" dirty="0"/>
              <a:t>have a reliable cause assigned</a:t>
            </a:r>
          </a:p>
          <a:p>
            <a:r>
              <a:rPr lang="en-US" dirty="0"/>
              <a:t>There is no accurate record of how many children are born or die each day in most of these countries or how many girls are married off early or become victims of social crisis /gender related violence.</a:t>
            </a:r>
          </a:p>
        </p:txBody>
      </p:sp>
    </p:spTree>
    <p:extLst>
      <p:ext uri="{BB962C8B-B14F-4D97-AF65-F5344CB8AC3E}">
        <p14:creationId xmlns:p14="http://schemas.microsoft.com/office/powerpoint/2010/main" val="2607543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E278FCC-4CC4-67FC-A5C2-3086E37EA40F}"/>
              </a:ext>
            </a:extLst>
          </p:cNvPr>
          <p:cNvSpPr>
            <a:spLocks noGrp="1"/>
          </p:cNvSpPr>
          <p:nvPr>
            <p:ph type="title"/>
          </p:nvPr>
        </p:nvSpPr>
        <p:spPr>
          <a:xfrm>
            <a:off x="0" y="0"/>
            <a:ext cx="12192000" cy="1300163"/>
          </a:xfrm>
        </p:spPr>
        <p:txBody>
          <a:bodyPr>
            <a:noAutofit/>
          </a:bodyPr>
          <a:lstStyle/>
          <a:p>
            <a:r>
              <a:rPr lang="en-US" sz="3200" dirty="0">
                <a:latin typeface="Arial"/>
                <a:cs typeface="Arial"/>
              </a:rPr>
              <a:t>Civil registration and vital statistics (CRVS) and equity</a:t>
            </a:r>
          </a:p>
        </p:txBody>
      </p:sp>
      <p:sp>
        <p:nvSpPr>
          <p:cNvPr id="9" name="TextBox 8">
            <a:extLst>
              <a:ext uri="{FF2B5EF4-FFF2-40B4-BE49-F238E27FC236}">
                <a16:creationId xmlns:a16="http://schemas.microsoft.com/office/drawing/2014/main" id="{61FB844F-EBBC-59BC-7BCE-F7A160FD9CAE}"/>
              </a:ext>
            </a:extLst>
          </p:cNvPr>
          <p:cNvSpPr txBox="1"/>
          <p:nvPr/>
        </p:nvSpPr>
        <p:spPr>
          <a:xfrm>
            <a:off x="602247" y="1413429"/>
            <a:ext cx="990599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6B0"/>
                </a:solidFill>
                <a:effectLst/>
                <a:uLnTx/>
                <a:uFillTx/>
                <a:latin typeface="Arial" panose="020B0604020202020204"/>
                <a:ea typeface="+mn-ea"/>
                <a:cs typeface="Arial"/>
              </a:rPr>
              <a:t>Sound CRVS data provides the most accurate assessment of population health</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 name="Content Placeholder 3">
            <a:extLst>
              <a:ext uri="{FF2B5EF4-FFF2-40B4-BE49-F238E27FC236}">
                <a16:creationId xmlns:a16="http://schemas.microsoft.com/office/drawing/2014/main" id="{6D98F8EF-C6D4-6A04-95C0-238B4C2FA449}"/>
              </a:ext>
            </a:extLst>
          </p:cNvPr>
          <p:cNvSpPr txBox="1">
            <a:spLocks/>
          </p:cNvSpPr>
          <p:nvPr/>
        </p:nvSpPr>
        <p:spPr>
          <a:xfrm>
            <a:off x="602247" y="2357692"/>
            <a:ext cx="11176000" cy="43047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600" dirty="0">
                <a:solidFill>
                  <a:srgbClr val="0F0E74"/>
                </a:solidFill>
              </a:rPr>
              <a:t>CRVS systems provide </a:t>
            </a:r>
            <a:r>
              <a:rPr lang="en-AU" sz="2600" b="1" dirty="0">
                <a:solidFill>
                  <a:srgbClr val="0F0E74"/>
                </a:solidFill>
              </a:rPr>
              <a:t>baseline data</a:t>
            </a:r>
          </a:p>
          <a:p>
            <a:r>
              <a:rPr lang="en-AU" sz="2600" dirty="0">
                <a:solidFill>
                  <a:srgbClr val="0F0E74"/>
                </a:solidFill>
              </a:rPr>
              <a:t>CRVS systems provide data for </a:t>
            </a:r>
            <a:r>
              <a:rPr lang="en-AU" sz="2600" b="1" dirty="0">
                <a:solidFill>
                  <a:srgbClr val="0F0E74"/>
                </a:solidFill>
              </a:rPr>
              <a:t>ongoing monitoring and reporting </a:t>
            </a:r>
            <a:r>
              <a:rPr lang="en-AU" sz="2600" dirty="0">
                <a:solidFill>
                  <a:srgbClr val="0F0E74"/>
                </a:solidFill>
              </a:rPr>
              <a:t>(nationally and internationally: age at marriage, life expectancy, cause-specific mortality, etc.)</a:t>
            </a:r>
          </a:p>
          <a:p>
            <a:r>
              <a:rPr lang="en-AU" sz="2600" dirty="0">
                <a:solidFill>
                  <a:srgbClr val="0F0E74"/>
                </a:solidFill>
              </a:rPr>
              <a:t>CRVS data are used to </a:t>
            </a:r>
            <a:r>
              <a:rPr lang="en-AU" sz="2600" b="1" dirty="0">
                <a:solidFill>
                  <a:srgbClr val="0F0E74"/>
                </a:solidFill>
              </a:rPr>
              <a:t>guide policy and budget allocations</a:t>
            </a:r>
          </a:p>
          <a:p>
            <a:r>
              <a:rPr lang="en-AU" sz="2600" dirty="0">
                <a:solidFill>
                  <a:srgbClr val="0F0E74"/>
                </a:solidFill>
              </a:rPr>
              <a:t>CRVS data can tell us </a:t>
            </a:r>
            <a:r>
              <a:rPr lang="en-AU" sz="2600" b="1" dirty="0">
                <a:solidFill>
                  <a:srgbClr val="0F0E74"/>
                </a:solidFill>
              </a:rPr>
              <a:t>who are being missed</a:t>
            </a:r>
            <a:endParaRPr lang="en-AU" dirty="0"/>
          </a:p>
        </p:txBody>
      </p:sp>
    </p:spTree>
    <p:extLst>
      <p:ext uri="{BB962C8B-B14F-4D97-AF65-F5344CB8AC3E}">
        <p14:creationId xmlns:p14="http://schemas.microsoft.com/office/powerpoint/2010/main" val="3730831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182379-3B47-5ABF-D872-46EE3AD908F3}"/>
              </a:ext>
            </a:extLst>
          </p:cNvPr>
          <p:cNvSpPr>
            <a:spLocks noGrp="1"/>
          </p:cNvSpPr>
          <p:nvPr>
            <p:ph type="title"/>
          </p:nvPr>
        </p:nvSpPr>
        <p:spPr>
          <a:xfrm>
            <a:off x="0" y="0"/>
            <a:ext cx="12192000" cy="1300163"/>
          </a:xfrm>
        </p:spPr>
        <p:txBody>
          <a:bodyPr>
            <a:noAutofit/>
          </a:bodyPr>
          <a:lstStyle/>
          <a:p>
            <a:pPr>
              <a:lnSpc>
                <a:spcPct val="120000"/>
              </a:lnSpc>
            </a:pPr>
            <a:r>
              <a:rPr lang="en-US" sz="3200" dirty="0">
                <a:latin typeface="Arial"/>
                <a:cs typeface="Arial"/>
              </a:rPr>
              <a:t>The life course approach</a:t>
            </a:r>
            <a:endParaRPr lang="en-US" dirty="0"/>
          </a:p>
        </p:txBody>
      </p:sp>
      <p:graphicFrame>
        <p:nvGraphicFramePr>
          <p:cNvPr id="10" name="Diagram 6">
            <a:extLst>
              <a:ext uri="{FF2B5EF4-FFF2-40B4-BE49-F238E27FC236}">
                <a16:creationId xmlns:a16="http://schemas.microsoft.com/office/drawing/2014/main" id="{B0814F73-6813-0844-8B9B-CFE782C0A67F}"/>
              </a:ext>
            </a:extLst>
          </p:cNvPr>
          <p:cNvGraphicFramePr>
            <a:graphicFrameLocks/>
          </p:cNvGraphicFramePr>
          <p:nvPr>
            <p:extLst>
              <p:ext uri="{D42A27DB-BD31-4B8C-83A1-F6EECF244321}">
                <p14:modId xmlns:p14="http://schemas.microsoft.com/office/powerpoint/2010/main" val="3557940375"/>
              </p:ext>
            </p:extLst>
          </p:nvPr>
        </p:nvGraphicFramePr>
        <p:xfrm>
          <a:off x="541765" y="2694339"/>
          <a:ext cx="10990289" cy="2154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673">
            <a:extLst>
              <a:ext uri="{FF2B5EF4-FFF2-40B4-BE49-F238E27FC236}">
                <a16:creationId xmlns:a16="http://schemas.microsoft.com/office/drawing/2014/main" id="{7A50ABFB-1D35-A8C5-DA38-DCFC2308EB7D}"/>
              </a:ext>
            </a:extLst>
          </p:cNvPr>
          <p:cNvGraphicFramePr/>
          <p:nvPr>
            <p:extLst>
              <p:ext uri="{D42A27DB-BD31-4B8C-83A1-F6EECF244321}">
                <p14:modId xmlns:p14="http://schemas.microsoft.com/office/powerpoint/2010/main" val="2999586767"/>
              </p:ext>
            </p:extLst>
          </p:nvPr>
        </p:nvGraphicFramePr>
        <p:xfrm>
          <a:off x="600560" y="1647104"/>
          <a:ext cx="10990880" cy="10358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Arrow: Bent-Up 11">
            <a:extLst>
              <a:ext uri="{FF2B5EF4-FFF2-40B4-BE49-F238E27FC236}">
                <a16:creationId xmlns:a16="http://schemas.microsoft.com/office/drawing/2014/main" id="{2D91C54E-9CAC-E817-9051-7DE2631EC8E7}"/>
              </a:ext>
            </a:extLst>
          </p:cNvPr>
          <p:cNvSpPr/>
          <p:nvPr/>
        </p:nvSpPr>
        <p:spPr>
          <a:xfrm>
            <a:off x="4785626" y="4766970"/>
            <a:ext cx="5722977" cy="1135463"/>
          </a:xfrm>
          <a:prstGeom prst="bentUpArrow">
            <a:avLst/>
          </a:prstGeom>
          <a:solidFill>
            <a:srgbClr val="0093CB"/>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3" name="Arrow: Bent-Up 12">
            <a:extLst>
              <a:ext uri="{FF2B5EF4-FFF2-40B4-BE49-F238E27FC236}">
                <a16:creationId xmlns:a16="http://schemas.microsoft.com/office/drawing/2014/main" id="{C688E15F-D0FA-AF5C-B774-30167E0955DB}"/>
              </a:ext>
            </a:extLst>
          </p:cNvPr>
          <p:cNvSpPr/>
          <p:nvPr/>
        </p:nvSpPr>
        <p:spPr>
          <a:xfrm flipH="1">
            <a:off x="1329063" y="4778954"/>
            <a:ext cx="3684571" cy="1135463"/>
          </a:xfrm>
          <a:prstGeom prst="bentUpArrow">
            <a:avLst/>
          </a:prstGeom>
          <a:solidFill>
            <a:srgbClr val="0093CB"/>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178042A5-A1AC-0692-30BC-9BFA44F0594A}"/>
              </a:ext>
            </a:extLst>
          </p:cNvPr>
          <p:cNvSpPr txBox="1"/>
          <p:nvPr/>
        </p:nvSpPr>
        <p:spPr>
          <a:xfrm>
            <a:off x="4301983" y="5554611"/>
            <a:ext cx="3084844" cy="37179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rPr>
              <a:t>Intergenerational</a:t>
            </a:r>
            <a:r>
              <a:rPr kumimoji="0" lang="en-US" sz="1800" b="0" i="0" u="none" strike="noStrike" kern="0" cap="none" spc="0" normalizeH="0" baseline="0" noProof="0" dirty="0">
                <a:ln>
                  <a:noFill/>
                </a:ln>
                <a:solidFill>
                  <a:srgbClr val="FFFFFF"/>
                </a:solidFill>
                <a:effectLst/>
                <a:uLnTx/>
                <a:uFillTx/>
              </a:rPr>
              <a:t> </a:t>
            </a:r>
            <a:r>
              <a:rPr kumimoji="0" lang="en-US" sz="1400" b="1" i="0" u="none" strike="noStrike" kern="0" cap="none" spc="0" normalizeH="0" baseline="0" noProof="0" dirty="0">
                <a:ln>
                  <a:noFill/>
                </a:ln>
                <a:solidFill>
                  <a:srgbClr val="FFFFFF"/>
                </a:solidFill>
                <a:effectLst/>
                <a:uLnTx/>
                <a:uFillTx/>
              </a:rPr>
              <a:t>Impacts</a:t>
            </a:r>
            <a:endParaRPr kumimoji="0" lang="en-SG"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57116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9044A3-7341-337A-7BBA-2C7B7FE5624D}"/>
              </a:ext>
            </a:extLst>
          </p:cNvPr>
          <p:cNvSpPr>
            <a:spLocks noGrp="1"/>
          </p:cNvSpPr>
          <p:nvPr>
            <p:ph type="title"/>
          </p:nvPr>
        </p:nvSpPr>
        <p:spPr>
          <a:xfrm>
            <a:off x="0" y="0"/>
            <a:ext cx="12192000" cy="1300163"/>
          </a:xfrm>
        </p:spPr>
        <p:txBody>
          <a:bodyPr>
            <a:noAutofit/>
          </a:bodyPr>
          <a:lstStyle/>
          <a:p>
            <a:pPr>
              <a:lnSpc>
                <a:spcPct val="120000"/>
              </a:lnSpc>
            </a:pPr>
            <a:r>
              <a:rPr lang="en-US" sz="3200" dirty="0">
                <a:latin typeface="Arial"/>
                <a:cs typeface="Arial"/>
              </a:rPr>
              <a:t>CRVS System Data: Monitoring Gender – related SDGs</a:t>
            </a:r>
            <a:endParaRPr lang="en-US" dirty="0"/>
          </a:p>
        </p:txBody>
      </p:sp>
      <p:sp>
        <p:nvSpPr>
          <p:cNvPr id="5" name="Content Placeholder 2">
            <a:extLst>
              <a:ext uri="{FF2B5EF4-FFF2-40B4-BE49-F238E27FC236}">
                <a16:creationId xmlns:a16="http://schemas.microsoft.com/office/drawing/2014/main" id="{35F498B8-3665-3A04-820F-E0A591B39EE7}"/>
              </a:ext>
            </a:extLst>
          </p:cNvPr>
          <p:cNvSpPr txBox="1">
            <a:spLocks/>
          </p:cNvSpPr>
          <p:nvPr/>
        </p:nvSpPr>
        <p:spPr>
          <a:xfrm>
            <a:off x="469900" y="1676972"/>
            <a:ext cx="11252200" cy="1078928"/>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kumimoji="0" lang="en-US" sz="2400" b="0" i="0" u="none" strike="noStrike" kern="1200" cap="none" spc="0" normalizeH="0" baseline="0" noProof="0" dirty="0">
                <a:ln>
                  <a:noFill/>
                </a:ln>
                <a:solidFill>
                  <a:srgbClr val="0F0E74"/>
                </a:solidFill>
                <a:effectLst/>
                <a:uLnTx/>
                <a:uFillTx/>
                <a:latin typeface="Arial" panose="020B0604020202020204"/>
                <a:ea typeface="+mn-ea"/>
                <a:cs typeface="+mn-cs"/>
              </a:rPr>
              <a:t>Of the 54 explicitly gender-related indicators, 34 are derived </a:t>
            </a:r>
            <a:r>
              <a:rPr kumimoji="0" lang="en-US" sz="2400" b="0" i="0" u="none" strike="noStrike" kern="1200" cap="none" spc="0" normalizeH="0" baseline="0" noProof="0" dirty="0" err="1">
                <a:ln>
                  <a:noFill/>
                </a:ln>
                <a:solidFill>
                  <a:srgbClr val="0F0E74"/>
                </a:solidFill>
                <a:effectLst/>
                <a:uLnTx/>
                <a:uFillTx/>
                <a:latin typeface="Arial" panose="020B0604020202020204"/>
                <a:ea typeface="+mn-ea"/>
                <a:cs typeface="+mn-cs"/>
              </a:rPr>
              <a:t>fro</a:t>
            </a:r>
            <a:r>
              <a:rPr lang="en-US" sz="2400" dirty="0">
                <a:solidFill>
                  <a:srgbClr val="0F0E74"/>
                </a:solidFill>
                <a:latin typeface="Arial" panose="020B0604020202020204"/>
              </a:rPr>
              <a:t>m CRVS data</a:t>
            </a:r>
            <a:endParaRPr lang="en-US" dirty="0"/>
          </a:p>
        </p:txBody>
      </p:sp>
      <p:pic>
        <p:nvPicPr>
          <p:cNvPr id="6" name="Picture 4" descr="A graph of progress with text&#10;&#10;Description automatically generated">
            <a:extLst>
              <a:ext uri="{FF2B5EF4-FFF2-40B4-BE49-F238E27FC236}">
                <a16:creationId xmlns:a16="http://schemas.microsoft.com/office/drawing/2014/main" id="{98A143EF-A121-70A0-A94C-8BD181FF6FC0}"/>
              </a:ext>
            </a:extLst>
          </p:cNvPr>
          <p:cNvPicPr>
            <a:picLocks noChangeAspect="1"/>
          </p:cNvPicPr>
          <p:nvPr/>
        </p:nvPicPr>
        <p:blipFill>
          <a:blip r:embed="rId3"/>
          <a:stretch>
            <a:fillRect/>
          </a:stretch>
        </p:blipFill>
        <p:spPr>
          <a:xfrm>
            <a:off x="1320800" y="2467539"/>
            <a:ext cx="9232900" cy="3953673"/>
          </a:xfrm>
          <a:prstGeom prst="rect">
            <a:avLst/>
          </a:prstGeom>
        </p:spPr>
      </p:pic>
    </p:spTree>
    <p:extLst>
      <p:ext uri="{BB962C8B-B14F-4D97-AF65-F5344CB8AC3E}">
        <p14:creationId xmlns:p14="http://schemas.microsoft.com/office/powerpoint/2010/main" val="424339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0C808C-B15B-B41A-49B7-D3A1E50E7F4F}"/>
              </a:ext>
            </a:extLst>
          </p:cNvPr>
          <p:cNvSpPr>
            <a:spLocks noGrp="1"/>
          </p:cNvSpPr>
          <p:nvPr>
            <p:ph type="title"/>
          </p:nvPr>
        </p:nvSpPr>
        <p:spPr/>
        <p:txBody>
          <a:bodyPr/>
          <a:lstStyle/>
          <a:p>
            <a:pPr algn="ctr"/>
            <a:r>
              <a:rPr lang="en-US" dirty="0"/>
              <a:t>Specific Lessons Learned</a:t>
            </a:r>
            <a:endParaRPr lang="en-SG" dirty="0"/>
          </a:p>
        </p:txBody>
      </p:sp>
      <p:sp>
        <p:nvSpPr>
          <p:cNvPr id="5" name="Text Placeholder 4">
            <a:extLst>
              <a:ext uri="{FF2B5EF4-FFF2-40B4-BE49-F238E27FC236}">
                <a16:creationId xmlns:a16="http://schemas.microsoft.com/office/drawing/2014/main" id="{1002D276-66BD-FAEF-547E-89C5BCD3DE19}"/>
              </a:ext>
            </a:extLst>
          </p:cNvPr>
          <p:cNvSpPr>
            <a:spLocks noGrp="1"/>
          </p:cNvSpPr>
          <p:nvPr>
            <p:ph type="body" idx="1"/>
          </p:nvPr>
        </p:nvSpPr>
        <p:spPr/>
        <p:txBody>
          <a:bodyPr/>
          <a:lstStyle/>
          <a:p>
            <a:pPr algn="ctr"/>
            <a:r>
              <a:rPr lang="en-US" dirty="0"/>
              <a:t>Critical considerations</a:t>
            </a:r>
          </a:p>
        </p:txBody>
      </p:sp>
    </p:spTree>
    <p:extLst>
      <p:ext uri="{BB962C8B-B14F-4D97-AF65-F5344CB8AC3E}">
        <p14:creationId xmlns:p14="http://schemas.microsoft.com/office/powerpoint/2010/main" val="2012603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41F802-DA0F-CC66-487D-7AB2879B58E6}"/>
              </a:ext>
            </a:extLst>
          </p:cNvPr>
          <p:cNvSpPr>
            <a:spLocks noGrp="1"/>
          </p:cNvSpPr>
          <p:nvPr>
            <p:ph type="title"/>
          </p:nvPr>
        </p:nvSpPr>
        <p:spPr/>
        <p:txBody>
          <a:bodyPr/>
          <a:lstStyle/>
          <a:p>
            <a:r>
              <a:rPr lang="en-US" sz="2800" dirty="0">
                <a:latin typeface="Arial"/>
                <a:cs typeface="Arial"/>
              </a:rPr>
              <a:t>Critical considerations</a:t>
            </a:r>
            <a:endParaRPr lang="en-SG" dirty="0"/>
          </a:p>
        </p:txBody>
      </p:sp>
      <p:sp>
        <p:nvSpPr>
          <p:cNvPr id="4" name="Content Placeholder 2">
            <a:extLst>
              <a:ext uri="{FF2B5EF4-FFF2-40B4-BE49-F238E27FC236}">
                <a16:creationId xmlns:a16="http://schemas.microsoft.com/office/drawing/2014/main" id="{3C4E40F5-8970-7175-716B-874435A664D6}"/>
              </a:ext>
            </a:extLst>
          </p:cNvPr>
          <p:cNvSpPr>
            <a:spLocks noGrp="1"/>
          </p:cNvSpPr>
          <p:nvPr>
            <p:ph sz="half" idx="2"/>
          </p:nvPr>
        </p:nvSpPr>
        <p:spPr>
          <a:xfrm>
            <a:off x="561975" y="1676400"/>
            <a:ext cx="10787063" cy="4513263"/>
          </a:xfrm>
        </p:spPr>
        <p:txBody>
          <a:bodyPr vert="horz" wrap="square" lIns="91440" tIns="45720" rIns="91440" bIns="45720" rtlCol="0" anchor="t">
            <a:noAutofit/>
          </a:bodyPr>
          <a:lstStyle/>
          <a:p>
            <a:pPr marL="0" indent="0">
              <a:buNone/>
              <a:defRPr/>
            </a:pPr>
            <a:r>
              <a:rPr lang="en-US" sz="2400" dirty="0">
                <a:solidFill>
                  <a:srgbClr val="0F0E74"/>
                </a:solidFill>
              </a:rPr>
              <a:t>1. Need to review our Legal and Regulatory Frameworks: </a:t>
            </a:r>
          </a:p>
          <a:p>
            <a:pPr lvl="1">
              <a:defRPr/>
            </a:pPr>
            <a:r>
              <a:rPr lang="en-GB" sz="2000" b="0" dirty="0">
                <a:solidFill>
                  <a:srgbClr val="0F0E74"/>
                </a:solidFill>
              </a:rPr>
              <a:t>Systematic review of national frameworks against international best practices can ensure gender equity and help achieve universality in civil registration services</a:t>
            </a:r>
          </a:p>
          <a:p>
            <a:pPr lvl="1">
              <a:defRPr/>
            </a:pPr>
            <a:r>
              <a:rPr lang="en-ZA" sz="2000" b="0" dirty="0">
                <a:solidFill>
                  <a:srgbClr val="0F0E74"/>
                </a:solidFill>
              </a:rPr>
              <a:t>Will help identify and develop home-grown solutions to institutional, legal and financial constraints to ensure gender mainstreaming in CRVS systems</a:t>
            </a:r>
            <a:endParaRPr lang="en-US" sz="2000" b="0" dirty="0">
              <a:solidFill>
                <a:srgbClr val="0F0E74"/>
              </a:solidFill>
            </a:endParaRPr>
          </a:p>
          <a:p>
            <a:pPr lvl="1">
              <a:defRPr/>
            </a:pPr>
            <a:r>
              <a:rPr lang="en-SG" sz="2000" dirty="0"/>
              <a:t>Toolkit: </a:t>
            </a:r>
            <a:r>
              <a:rPr lang="en-SG" sz="2000" dirty="0">
                <a:hlinkClick r:id="rId3"/>
              </a:rPr>
              <a:t>https://www.advocacyincubator.org/what-we-do/our-public-health-advocacy-programs/civil-registration/legal-and-regulatory-review-toolkit-for-crvsid</a:t>
            </a:r>
            <a:endParaRPr lang="en-SG" sz="2000" dirty="0"/>
          </a:p>
          <a:p>
            <a:pPr marL="0" indent="0">
              <a:lnSpc>
                <a:spcPct val="120000"/>
              </a:lnSpc>
              <a:buNone/>
            </a:pPr>
            <a:r>
              <a:rPr lang="en-US" sz="2400" dirty="0">
                <a:solidFill>
                  <a:srgbClr val="0F0E74"/>
                </a:solidFill>
              </a:rPr>
              <a:t>2. Inter-agency coordination mechanisms</a:t>
            </a:r>
          </a:p>
          <a:p>
            <a:pPr lvl="1">
              <a:defRPr/>
            </a:pPr>
            <a:r>
              <a:rPr lang="en-GB" sz="2000" dirty="0">
                <a:solidFill>
                  <a:srgbClr val="0F0E74"/>
                </a:solidFill>
              </a:rPr>
              <a:t>Establish or strengthen inter-agency coordination mechanisms and ensure inclusion of ministry responsible for gender</a:t>
            </a:r>
          </a:p>
          <a:p>
            <a:pPr lvl="1">
              <a:defRPr/>
            </a:pPr>
            <a:r>
              <a:rPr lang="en-ZA" sz="2000" dirty="0">
                <a:solidFill>
                  <a:srgbClr val="0F0E74"/>
                </a:solidFill>
              </a:rPr>
              <a:t>Consider engagement of other relevant CSOs as per country context</a:t>
            </a:r>
          </a:p>
          <a:p>
            <a:pPr lvl="1">
              <a:defRPr/>
            </a:pPr>
            <a:r>
              <a:rPr lang="en-ZA" sz="2000" dirty="0">
                <a:solidFill>
                  <a:srgbClr val="0F0E74"/>
                </a:solidFill>
              </a:rPr>
              <a:t>Guidance Document: </a:t>
            </a:r>
            <a:r>
              <a:rPr lang="en-SG" sz="2000" dirty="0">
                <a:hlinkClick r:id="rId4"/>
              </a:rPr>
              <a:t>https://www.vitalstrategies.org/resources/guidance-for-civil-registration-and-vital-statistics-governance-mechanisms/</a:t>
            </a:r>
            <a:r>
              <a:rPr lang="en-SG" sz="2000" dirty="0"/>
              <a:t> </a:t>
            </a:r>
            <a:endParaRPr lang="en-GB" sz="2000" dirty="0">
              <a:solidFill>
                <a:srgbClr val="0F0E74"/>
              </a:solidFill>
            </a:endParaRPr>
          </a:p>
          <a:p>
            <a:pPr lvl="1">
              <a:defRPr/>
            </a:pPr>
            <a:endParaRPr lang="en-GB" sz="2000" dirty="0">
              <a:solidFill>
                <a:srgbClr val="0F0E74"/>
              </a:solidFill>
            </a:endParaRPr>
          </a:p>
          <a:p>
            <a:pPr lvl="1">
              <a:lnSpc>
                <a:spcPct val="120000"/>
              </a:lnSpc>
            </a:pPr>
            <a:endParaRPr lang="en-GB" sz="2000" dirty="0">
              <a:solidFill>
                <a:srgbClr val="0F0E74"/>
              </a:solidFill>
            </a:endParaRPr>
          </a:p>
          <a:p>
            <a:pPr lvl="1">
              <a:lnSpc>
                <a:spcPct val="120000"/>
              </a:lnSpc>
            </a:pPr>
            <a:endParaRPr lang="en-US" sz="2000" dirty="0">
              <a:solidFill>
                <a:srgbClr val="0F0E74"/>
              </a:solidFill>
            </a:endParaRPr>
          </a:p>
          <a:p>
            <a:pPr marL="0" indent="0">
              <a:lnSpc>
                <a:spcPct val="120000"/>
              </a:lnSpc>
              <a:buNone/>
            </a:pPr>
            <a:endParaRPr lang="en-US" sz="2300" b="0" dirty="0">
              <a:solidFill>
                <a:srgbClr val="00B6B0"/>
              </a:solidFill>
            </a:endParaRPr>
          </a:p>
        </p:txBody>
      </p:sp>
    </p:spTree>
    <p:extLst>
      <p:ext uri="{BB962C8B-B14F-4D97-AF65-F5344CB8AC3E}">
        <p14:creationId xmlns:p14="http://schemas.microsoft.com/office/powerpoint/2010/main" val="1146010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346526-8F4A-D42A-31E7-98D0FD0BF003}"/>
              </a:ext>
            </a:extLst>
          </p:cNvPr>
          <p:cNvSpPr>
            <a:spLocks noGrp="1"/>
          </p:cNvSpPr>
          <p:nvPr>
            <p:ph sz="half" idx="2"/>
          </p:nvPr>
        </p:nvSpPr>
        <p:spPr/>
        <p:txBody>
          <a:bodyPr>
            <a:normAutofit fontScale="92500"/>
          </a:bodyPr>
          <a:lstStyle/>
          <a:p>
            <a:pPr marL="0" indent="0">
              <a:buNone/>
            </a:pPr>
            <a:r>
              <a:rPr lang="en-ZA" sz="2400" dirty="0">
                <a:solidFill>
                  <a:srgbClr val="0F0E74"/>
                </a:solidFill>
              </a:rPr>
              <a:t>3. Gender Lens to Business Process Mapping and Improvement </a:t>
            </a:r>
            <a:endParaRPr lang="en-GB" sz="2400" dirty="0">
              <a:solidFill>
                <a:srgbClr val="0F0E74"/>
              </a:solidFill>
            </a:endParaRPr>
          </a:p>
          <a:p>
            <a:pPr lvl="1"/>
            <a:r>
              <a:rPr lang="en-GB" sz="2000" dirty="0">
                <a:solidFill>
                  <a:srgbClr val="0F0E74"/>
                </a:solidFill>
              </a:rPr>
              <a:t>Conduct a comprehensive assessment of CRVS systems to understand current processes and identify gender biases and root causes of gender inequity</a:t>
            </a:r>
          </a:p>
          <a:p>
            <a:pPr lvl="1"/>
            <a:r>
              <a:rPr lang="en-ZA" sz="2000" dirty="0">
                <a:solidFill>
                  <a:srgbClr val="0F0E74"/>
                </a:solidFill>
              </a:rPr>
              <a:t>The process will help countries prioritize focus areas for improvement to ensure universality</a:t>
            </a:r>
            <a:endParaRPr lang="en-US" sz="2000" dirty="0">
              <a:solidFill>
                <a:srgbClr val="0F0E74"/>
              </a:solidFill>
            </a:endParaRPr>
          </a:p>
          <a:p>
            <a:pPr lvl="1"/>
            <a:r>
              <a:rPr lang="en-GB" sz="2000" dirty="0">
                <a:solidFill>
                  <a:srgbClr val="0F0E74"/>
                </a:solidFill>
              </a:rPr>
              <a:t>Guide: </a:t>
            </a:r>
            <a:r>
              <a:rPr lang="en-SG" sz="2000" dirty="0">
                <a:hlinkClick r:id="rId3"/>
              </a:rPr>
              <a:t>https://www.vitalstrategies.org/resources/crvs-systems-improvement-framework/</a:t>
            </a:r>
            <a:endParaRPr lang="en-SG" sz="2000" dirty="0">
              <a:solidFill>
                <a:srgbClr val="0F0E74"/>
              </a:solidFill>
            </a:endParaRPr>
          </a:p>
          <a:p>
            <a:pPr marL="0" indent="0">
              <a:buNone/>
            </a:pPr>
            <a:r>
              <a:rPr lang="en-ZA" sz="2400" dirty="0">
                <a:solidFill>
                  <a:srgbClr val="0F0E74"/>
                </a:solidFill>
              </a:rPr>
              <a:t>4. Cause of Death Data</a:t>
            </a:r>
          </a:p>
          <a:p>
            <a:pPr lvl="1"/>
            <a:r>
              <a:rPr lang="en-GB" sz="2000" dirty="0">
                <a:solidFill>
                  <a:srgbClr val="0F0E74"/>
                </a:solidFill>
              </a:rPr>
              <a:t>Strengthen capacity of CRVS stakeholders and health workers on MCCD and ICD coding to properly identify variations and causes of death of concern.</a:t>
            </a:r>
          </a:p>
          <a:p>
            <a:pPr lvl="1"/>
            <a:r>
              <a:rPr lang="en-GB" sz="2000" dirty="0">
                <a:solidFill>
                  <a:srgbClr val="0F0E74"/>
                </a:solidFill>
              </a:rPr>
              <a:t>Strengthening data sharing linkages between key CRVS systems (e.g. health sector and medico-legal death investigation systems) to shed light on the often invisible burdens of violence many times suffered by women.</a:t>
            </a:r>
          </a:p>
          <a:p>
            <a:pPr lvl="1"/>
            <a:r>
              <a:rPr lang="en-GB" sz="2000" dirty="0">
                <a:solidFill>
                  <a:srgbClr val="0F0E74"/>
                </a:solidFill>
              </a:rPr>
              <a:t>Guidance document:</a:t>
            </a:r>
            <a:r>
              <a:rPr lang="en-SG" sz="2000" dirty="0">
                <a:hlinkClick r:id="rId4"/>
              </a:rPr>
              <a:t>https://iris.who.int/handle/10665/341911?locale-attribute=es&amp;show=full</a:t>
            </a:r>
            <a:endParaRPr lang="en-SG" sz="2000" dirty="0"/>
          </a:p>
          <a:p>
            <a:pPr lvl="1"/>
            <a:r>
              <a:rPr lang="en-SG" sz="2000" dirty="0"/>
              <a:t>Guidance Document: </a:t>
            </a:r>
            <a:r>
              <a:rPr lang="en-SG" sz="2000" dirty="0">
                <a:hlinkClick r:id="rId5"/>
              </a:rPr>
              <a:t>https://www.vitalstrategies.org/resources/the-health-sector-in-civil-registration-options-and-methods-to-increase-registration-of-live-births-stillbirths-and-deaths/</a:t>
            </a:r>
            <a:r>
              <a:rPr lang="en-SG" sz="2000" dirty="0"/>
              <a:t> </a:t>
            </a:r>
          </a:p>
          <a:p>
            <a:pPr lvl="1"/>
            <a:endParaRPr lang="en-GB" sz="2000" dirty="0">
              <a:solidFill>
                <a:srgbClr val="0F0E74"/>
              </a:solidFill>
            </a:endParaRPr>
          </a:p>
          <a:p>
            <a:pPr lvl="1"/>
            <a:endParaRPr lang="en-SG" sz="2000" dirty="0"/>
          </a:p>
        </p:txBody>
      </p:sp>
      <p:sp>
        <p:nvSpPr>
          <p:cNvPr id="3" name="Title 2">
            <a:extLst>
              <a:ext uri="{FF2B5EF4-FFF2-40B4-BE49-F238E27FC236}">
                <a16:creationId xmlns:a16="http://schemas.microsoft.com/office/drawing/2014/main" id="{91C43729-29E6-64E1-4B5C-5C5B246DD605}"/>
              </a:ext>
            </a:extLst>
          </p:cNvPr>
          <p:cNvSpPr>
            <a:spLocks noGrp="1"/>
          </p:cNvSpPr>
          <p:nvPr>
            <p:ph type="title"/>
          </p:nvPr>
        </p:nvSpPr>
        <p:spPr/>
        <p:txBody>
          <a:bodyPr/>
          <a:lstStyle/>
          <a:p>
            <a:r>
              <a:rPr lang="en-US" sz="2800" dirty="0">
                <a:latin typeface="Arial"/>
                <a:cs typeface="Arial"/>
              </a:rPr>
              <a:t>Critical</a:t>
            </a:r>
            <a:r>
              <a:rPr lang="en-US" sz="2400" dirty="0">
                <a:latin typeface="Arial"/>
                <a:cs typeface="Arial"/>
              </a:rPr>
              <a:t> </a:t>
            </a:r>
            <a:r>
              <a:rPr lang="en-US" sz="2800" dirty="0">
                <a:latin typeface="Arial"/>
                <a:cs typeface="Arial"/>
              </a:rPr>
              <a:t>considerations</a:t>
            </a:r>
            <a:endParaRPr lang="en-SG" sz="2800" dirty="0">
              <a:latin typeface="Arial"/>
              <a:cs typeface="Arial"/>
            </a:endParaRPr>
          </a:p>
        </p:txBody>
      </p:sp>
    </p:spTree>
    <p:extLst>
      <p:ext uri="{BB962C8B-B14F-4D97-AF65-F5344CB8AC3E}">
        <p14:creationId xmlns:p14="http://schemas.microsoft.com/office/powerpoint/2010/main" val="4237129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631C79-AD63-F715-2BAD-71250421EA84}"/>
              </a:ext>
            </a:extLst>
          </p:cNvPr>
          <p:cNvSpPr>
            <a:spLocks noGrp="1"/>
          </p:cNvSpPr>
          <p:nvPr>
            <p:ph sz="half" idx="2"/>
          </p:nvPr>
        </p:nvSpPr>
        <p:spPr/>
        <p:txBody>
          <a:bodyPr/>
          <a:lstStyle/>
          <a:p>
            <a:pPr marL="0" indent="0">
              <a:buNone/>
            </a:pPr>
            <a:r>
              <a:rPr lang="en-ZA" sz="2200" dirty="0">
                <a:solidFill>
                  <a:srgbClr val="0F0E74"/>
                </a:solidFill>
              </a:rPr>
              <a:t>5. Gender data analysis for improved policy making</a:t>
            </a:r>
            <a:endParaRPr lang="en-GB" sz="2200" dirty="0">
              <a:solidFill>
                <a:srgbClr val="0F0E74"/>
              </a:solidFill>
            </a:endParaRPr>
          </a:p>
          <a:p>
            <a:pPr lvl="1"/>
            <a:r>
              <a:rPr lang="en-GB" sz="1900" dirty="0">
                <a:solidFill>
                  <a:srgbClr val="0F0E74"/>
                </a:solidFill>
              </a:rPr>
              <a:t>Incorporating gender lens in the production of routine analytical vital statistics reports </a:t>
            </a:r>
          </a:p>
          <a:p>
            <a:pPr lvl="1"/>
            <a:r>
              <a:rPr lang="en-ZA" sz="1900" dirty="0">
                <a:solidFill>
                  <a:srgbClr val="0F0E74"/>
                </a:solidFill>
              </a:rPr>
              <a:t>Ensuring gender statistics accessible to all users; and unbiased gender vital statistics are appropriately disseminated</a:t>
            </a:r>
            <a:endParaRPr lang="en-GB" sz="1900" dirty="0">
              <a:solidFill>
                <a:srgbClr val="0F0E74"/>
              </a:solidFill>
            </a:endParaRPr>
          </a:p>
          <a:p>
            <a:pPr lvl="1"/>
            <a:r>
              <a:rPr lang="en-GB" sz="1900" dirty="0">
                <a:solidFill>
                  <a:srgbClr val="0F0E74"/>
                </a:solidFill>
              </a:rPr>
              <a:t>Data Impact Program Resource Site: </a:t>
            </a:r>
            <a:r>
              <a:rPr lang="en-SG" sz="1800" b="0" dirty="0">
                <a:solidFill>
                  <a:srgbClr val="0F0E74"/>
                </a:solidFill>
                <a:hlinkClick r:id="rId3"/>
              </a:rPr>
              <a:t>https://www.d4hdataimpact.org/</a:t>
            </a:r>
            <a:r>
              <a:rPr lang="en-SG" sz="1800" b="0" dirty="0">
                <a:solidFill>
                  <a:srgbClr val="0F0E74"/>
                </a:solidFill>
              </a:rPr>
              <a:t> </a:t>
            </a:r>
          </a:p>
          <a:p>
            <a:pPr lvl="1"/>
            <a:r>
              <a:rPr lang="en-GB" sz="1800" dirty="0">
                <a:solidFill>
                  <a:srgbClr val="0F0E74"/>
                </a:solidFill>
              </a:rPr>
              <a:t>Guide: </a:t>
            </a:r>
            <a:r>
              <a:rPr lang="en-SG" sz="1800" dirty="0">
                <a:hlinkClick r:id="rId4"/>
              </a:rPr>
              <a:t>https://assets.website-files.com/5d7f96ea4cc8598434877fed/64f9c85f14d73468d96c71a3_Production%20process%20-%20guide.pdf</a:t>
            </a:r>
            <a:r>
              <a:rPr lang="en-SG" sz="1800" dirty="0"/>
              <a:t> </a:t>
            </a:r>
          </a:p>
          <a:p>
            <a:pPr marL="457200" lvl="1" indent="0">
              <a:buNone/>
            </a:pPr>
            <a:endParaRPr lang="en-SG" sz="1800" b="0" dirty="0">
              <a:solidFill>
                <a:srgbClr val="0F0E74"/>
              </a:solidFill>
            </a:endParaRPr>
          </a:p>
          <a:p>
            <a:pPr marL="457200" lvl="1" indent="0">
              <a:buNone/>
            </a:pPr>
            <a:endParaRPr lang="en-GB" sz="1900" dirty="0">
              <a:solidFill>
                <a:srgbClr val="0F0E74"/>
              </a:solidFill>
            </a:endParaRPr>
          </a:p>
        </p:txBody>
      </p:sp>
      <p:sp>
        <p:nvSpPr>
          <p:cNvPr id="3" name="Title 2">
            <a:extLst>
              <a:ext uri="{FF2B5EF4-FFF2-40B4-BE49-F238E27FC236}">
                <a16:creationId xmlns:a16="http://schemas.microsoft.com/office/drawing/2014/main" id="{27B2627B-F5BF-16D6-A14A-D88B05BC6A8C}"/>
              </a:ext>
            </a:extLst>
          </p:cNvPr>
          <p:cNvSpPr>
            <a:spLocks noGrp="1"/>
          </p:cNvSpPr>
          <p:nvPr>
            <p:ph type="title"/>
          </p:nvPr>
        </p:nvSpPr>
        <p:spPr/>
        <p:txBody>
          <a:bodyPr/>
          <a:lstStyle/>
          <a:p>
            <a:r>
              <a:rPr lang="en-US" dirty="0"/>
              <a:t>Critical considerations</a:t>
            </a:r>
            <a:endParaRPr lang="en-SG" dirty="0"/>
          </a:p>
        </p:txBody>
      </p:sp>
    </p:spTree>
    <p:extLst>
      <p:ext uri="{BB962C8B-B14F-4D97-AF65-F5344CB8AC3E}">
        <p14:creationId xmlns:p14="http://schemas.microsoft.com/office/powerpoint/2010/main" val="2096267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41F802-DA0F-CC66-487D-7AB2879B58E6}"/>
              </a:ext>
            </a:extLst>
          </p:cNvPr>
          <p:cNvSpPr>
            <a:spLocks noGrp="1"/>
          </p:cNvSpPr>
          <p:nvPr>
            <p:ph type="title"/>
          </p:nvPr>
        </p:nvSpPr>
        <p:spPr/>
        <p:txBody>
          <a:bodyPr/>
          <a:lstStyle/>
          <a:p>
            <a:r>
              <a:rPr lang="en-US" sz="2800" dirty="0">
                <a:latin typeface="Arial"/>
                <a:cs typeface="Arial"/>
              </a:rPr>
              <a:t>Key Takeaways</a:t>
            </a:r>
            <a:endParaRPr lang="en-SG" dirty="0"/>
          </a:p>
        </p:txBody>
      </p:sp>
      <p:sp>
        <p:nvSpPr>
          <p:cNvPr id="7" name="Content Placeholder 2">
            <a:extLst>
              <a:ext uri="{FF2B5EF4-FFF2-40B4-BE49-F238E27FC236}">
                <a16:creationId xmlns:a16="http://schemas.microsoft.com/office/drawing/2014/main" id="{3AFF8A6E-98A5-449D-0A2D-F26AF7D4D908}"/>
              </a:ext>
            </a:extLst>
          </p:cNvPr>
          <p:cNvSpPr txBox="1">
            <a:spLocks/>
          </p:cNvSpPr>
          <p:nvPr/>
        </p:nvSpPr>
        <p:spPr>
          <a:xfrm>
            <a:off x="811657" y="1695281"/>
            <a:ext cx="10024665" cy="3440142"/>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121E8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21E8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21E8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21E8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21E8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defRPr/>
            </a:pPr>
            <a:r>
              <a:rPr lang="en-US" sz="2400" b="0" dirty="0">
                <a:solidFill>
                  <a:srgbClr val="0F0E74"/>
                </a:solidFill>
              </a:rPr>
              <a:t>Routine data are readily available and an important source when doing gender data analysis</a:t>
            </a:r>
          </a:p>
          <a:p>
            <a:pPr marL="514350" indent="-514350">
              <a:buFont typeface="+mj-lt"/>
              <a:buAutoNum type="arabicPeriod"/>
              <a:defRPr/>
            </a:pPr>
            <a:r>
              <a:rPr lang="en-US" sz="2400" b="0" dirty="0">
                <a:solidFill>
                  <a:srgbClr val="0F0E74"/>
                </a:solidFill>
              </a:rPr>
              <a:t>Triangulating data with other sources will provide a more comprehensive health picture</a:t>
            </a:r>
          </a:p>
          <a:p>
            <a:pPr marL="514350" indent="-514350">
              <a:buFont typeface="+mj-lt"/>
              <a:buAutoNum type="arabicPeriod"/>
              <a:defRPr/>
            </a:pPr>
            <a:r>
              <a:rPr lang="en-US" sz="2400" b="0" dirty="0">
                <a:solidFill>
                  <a:srgbClr val="0F0E74"/>
                </a:solidFill>
              </a:rPr>
              <a:t>Many repositories and portals exist for gender data, but need to be interpreted appropriately</a:t>
            </a:r>
          </a:p>
          <a:p>
            <a:pPr marL="514350" indent="-514350">
              <a:buFont typeface="+mj-lt"/>
              <a:buAutoNum type="arabicPeriod"/>
              <a:defRPr/>
            </a:pPr>
            <a:r>
              <a:rPr lang="en-US" sz="2400" b="0" dirty="0">
                <a:solidFill>
                  <a:srgbClr val="0F0E74"/>
                </a:solidFill>
              </a:rPr>
              <a:t>Gender data analysis is a prerequisite to the strategy of gender mainstreaming </a:t>
            </a:r>
          </a:p>
          <a:p>
            <a:pPr marL="514350" indent="-514350">
              <a:buFont typeface="+mj-lt"/>
              <a:buAutoNum type="arabicPeriod"/>
              <a:defRPr/>
            </a:pPr>
            <a:r>
              <a:rPr lang="en-US" sz="2400" b="0" dirty="0">
                <a:solidFill>
                  <a:srgbClr val="0F0E74"/>
                </a:solidFill>
              </a:rPr>
              <a:t>Sustained leadership and commitment is required for gender-transformative CRVS system strengthening that addresses the many issues that arise throughout the life-course of an individual</a:t>
            </a:r>
          </a:p>
          <a:p>
            <a:pPr marL="514350" indent="-514350">
              <a:buFont typeface="+mj-lt"/>
              <a:buAutoNum type="arabicPeriod"/>
              <a:defRPr/>
            </a:pPr>
            <a:r>
              <a:rPr lang="en-US" sz="2400" b="0" dirty="0">
                <a:solidFill>
                  <a:srgbClr val="0F0E74"/>
                </a:solidFill>
              </a:rPr>
              <a:t>CRVS systems are a foundational source available to all governments and strengthening them is a worthy investment !</a:t>
            </a:r>
          </a:p>
        </p:txBody>
      </p:sp>
    </p:spTree>
    <p:extLst>
      <p:ext uri="{BB962C8B-B14F-4D97-AF65-F5344CB8AC3E}">
        <p14:creationId xmlns:p14="http://schemas.microsoft.com/office/powerpoint/2010/main" val="1182827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9B7EAB-294D-DEB0-FB59-028851039F1C}"/>
              </a:ext>
            </a:extLst>
          </p:cNvPr>
          <p:cNvSpPr>
            <a:spLocks noGrp="1"/>
          </p:cNvSpPr>
          <p:nvPr>
            <p:ph sz="half" idx="2"/>
          </p:nvPr>
        </p:nvSpPr>
        <p:spPr>
          <a:xfrm>
            <a:off x="152400" y="1701800"/>
            <a:ext cx="12039600" cy="5156200"/>
          </a:xfrm>
        </p:spPr>
        <p:txBody>
          <a:bodyPr>
            <a:noAutofit/>
          </a:bodyPr>
          <a:lstStyle/>
          <a:p>
            <a:r>
              <a:rPr lang="en-SG" sz="2000" dirty="0">
                <a:solidFill>
                  <a:srgbClr val="0F0E74"/>
                </a:solidFill>
              </a:rPr>
              <a:t>CRVS Legal and Regulatory Toolkit:</a:t>
            </a:r>
            <a:r>
              <a:rPr lang="en-SG" sz="2000" b="0" dirty="0">
                <a:solidFill>
                  <a:srgbClr val="0F0E74"/>
                </a:solidFill>
              </a:rPr>
              <a:t> </a:t>
            </a:r>
            <a:r>
              <a:rPr lang="en-SG" sz="2000" b="0" dirty="0">
                <a:solidFill>
                  <a:srgbClr val="0F0E74"/>
                </a:solidFill>
                <a:hlinkClick r:id="rId2">
                  <a:extLst>
                    <a:ext uri="{A12FA001-AC4F-418D-AE19-62706E023703}">
                      <ahyp:hlinkClr xmlns:ahyp="http://schemas.microsoft.com/office/drawing/2018/hyperlinkcolor" val="tx"/>
                    </a:ext>
                  </a:extLst>
                </a:hlinkClick>
              </a:rPr>
              <a:t>https://www.advocacyincubator.org/what-we-do/our-public-health-advocacy-programs/civil-registration/legal-and-regulatory-review-toolkit-for-crvsid</a:t>
            </a:r>
            <a:endParaRPr lang="en-SG" sz="2000" b="0" dirty="0">
              <a:solidFill>
                <a:srgbClr val="0F0E74"/>
              </a:solidFill>
            </a:endParaRPr>
          </a:p>
          <a:p>
            <a:pPr lvl="1"/>
            <a:endParaRPr lang="en-SG" sz="2000" dirty="0">
              <a:solidFill>
                <a:srgbClr val="0F0E74"/>
              </a:solidFill>
            </a:endParaRPr>
          </a:p>
          <a:p>
            <a:r>
              <a:rPr lang="en-SG" sz="2000" dirty="0">
                <a:solidFill>
                  <a:srgbClr val="0F0E74"/>
                </a:solidFill>
              </a:rPr>
              <a:t>Guidance for CRVS governance mechanisms: </a:t>
            </a:r>
            <a:r>
              <a:rPr lang="en-SG" sz="2000" b="0" dirty="0">
                <a:solidFill>
                  <a:srgbClr val="0F0E74"/>
                </a:solidFill>
                <a:hlinkClick r:id="rId3">
                  <a:extLst>
                    <a:ext uri="{A12FA001-AC4F-418D-AE19-62706E023703}">
                      <ahyp:hlinkClr xmlns:ahyp="http://schemas.microsoft.com/office/drawing/2018/hyperlinkcolor" val="tx"/>
                    </a:ext>
                  </a:extLst>
                </a:hlinkClick>
              </a:rPr>
              <a:t>https://www.vitalstrategies.org/resources/guidance-for-civil-registration-and-vital-statistics-governance-mechanisms/</a:t>
            </a:r>
            <a:endParaRPr lang="en-SG" sz="2000" b="0" dirty="0">
              <a:solidFill>
                <a:srgbClr val="0F0E74"/>
              </a:solidFill>
            </a:endParaRPr>
          </a:p>
          <a:p>
            <a:pPr lvl="1"/>
            <a:endParaRPr lang="en-SG" sz="2000" dirty="0">
              <a:solidFill>
                <a:srgbClr val="0F0E74"/>
              </a:solidFill>
            </a:endParaRPr>
          </a:p>
          <a:p>
            <a:r>
              <a:rPr lang="en-SG" sz="2000" dirty="0">
                <a:solidFill>
                  <a:srgbClr val="0F0E74"/>
                </a:solidFill>
              </a:rPr>
              <a:t>Health Sector in Civil Registration options and methods to increase registration of live births, stillbirths and deaths: </a:t>
            </a:r>
            <a:r>
              <a:rPr lang="en-SG" sz="2000" b="0" dirty="0">
                <a:solidFill>
                  <a:srgbClr val="0F0E74"/>
                </a:solidFill>
                <a:hlinkClick r:id="rId4">
                  <a:extLst>
                    <a:ext uri="{A12FA001-AC4F-418D-AE19-62706E023703}">
                      <ahyp:hlinkClr xmlns:ahyp="http://schemas.microsoft.com/office/drawing/2018/hyperlinkcolor" val="tx"/>
                    </a:ext>
                  </a:extLst>
                </a:hlinkClick>
              </a:rPr>
              <a:t>https://iris.who.int/handle/10665/341911?locale-attribute=es&amp;show=full</a:t>
            </a:r>
            <a:endParaRPr lang="en-SG" sz="2000" b="0" dirty="0">
              <a:solidFill>
                <a:srgbClr val="0F0E74"/>
              </a:solidFill>
            </a:endParaRPr>
          </a:p>
          <a:p>
            <a:pPr lvl="1"/>
            <a:endParaRPr lang="en-SG" sz="2000" dirty="0">
              <a:solidFill>
                <a:srgbClr val="0F0E74"/>
              </a:solidFill>
            </a:endParaRPr>
          </a:p>
          <a:p>
            <a:r>
              <a:rPr lang="en-US" sz="2000" dirty="0">
                <a:solidFill>
                  <a:srgbClr val="0F0E74"/>
                </a:solidFill>
              </a:rPr>
              <a:t>Health sector contributions towards improving the civil registration of births and deaths in low-income countries: guidance for health sector managers, civil registrars and development partners: </a:t>
            </a:r>
            <a:r>
              <a:rPr lang="en-SG" sz="2000" b="0" dirty="0">
                <a:solidFill>
                  <a:srgbClr val="0F0E74"/>
                </a:solidFill>
                <a:hlinkClick r:id="rId5">
                  <a:extLst>
                    <a:ext uri="{A12FA001-AC4F-418D-AE19-62706E023703}">
                      <ahyp:hlinkClr xmlns:ahyp="http://schemas.microsoft.com/office/drawing/2018/hyperlinkcolor" val="tx"/>
                    </a:ext>
                  </a:extLst>
                </a:hlinkClick>
              </a:rPr>
              <a:t>https://www.vitalstrategies.org/resources/the-health-sector-in-civil-registration-options-and-methods-to-increase-registration-of-live-births-stillbirths-and-deaths/</a:t>
            </a:r>
            <a:r>
              <a:rPr lang="en-SG" sz="2000" b="0" dirty="0">
                <a:solidFill>
                  <a:srgbClr val="0F0E74"/>
                </a:solidFill>
              </a:rPr>
              <a:t> </a:t>
            </a:r>
          </a:p>
          <a:p>
            <a:pPr lvl="1"/>
            <a:endParaRPr lang="en-SG" sz="2000" dirty="0">
              <a:solidFill>
                <a:srgbClr val="0F0E74"/>
              </a:solidFill>
            </a:endParaRPr>
          </a:p>
        </p:txBody>
      </p:sp>
      <p:sp>
        <p:nvSpPr>
          <p:cNvPr id="3" name="Title 2">
            <a:extLst>
              <a:ext uri="{FF2B5EF4-FFF2-40B4-BE49-F238E27FC236}">
                <a16:creationId xmlns:a16="http://schemas.microsoft.com/office/drawing/2014/main" id="{403C62E0-22BC-441E-66E2-A2E509D44AC3}"/>
              </a:ext>
            </a:extLst>
          </p:cNvPr>
          <p:cNvSpPr>
            <a:spLocks noGrp="1"/>
          </p:cNvSpPr>
          <p:nvPr>
            <p:ph type="title"/>
          </p:nvPr>
        </p:nvSpPr>
        <p:spPr/>
        <p:txBody>
          <a:bodyPr/>
          <a:lstStyle/>
          <a:p>
            <a:r>
              <a:rPr lang="en-US" dirty="0"/>
              <a:t>Resources Available</a:t>
            </a:r>
            <a:endParaRPr lang="en-SG" dirty="0"/>
          </a:p>
        </p:txBody>
      </p:sp>
    </p:spTree>
    <p:extLst>
      <p:ext uri="{BB962C8B-B14F-4D97-AF65-F5344CB8AC3E}">
        <p14:creationId xmlns:p14="http://schemas.microsoft.com/office/powerpoint/2010/main" val="1154679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F9E0BD-1522-6366-B472-409D2681ADBB}"/>
              </a:ext>
            </a:extLst>
          </p:cNvPr>
          <p:cNvSpPr>
            <a:spLocks noGrp="1"/>
          </p:cNvSpPr>
          <p:nvPr>
            <p:ph type="title"/>
          </p:nvPr>
        </p:nvSpPr>
        <p:spPr/>
        <p:txBody>
          <a:bodyPr/>
          <a:lstStyle/>
          <a:p>
            <a:r>
              <a:rPr lang="en-SG" sz="2800" dirty="0">
                <a:latin typeface="Arial"/>
                <a:cs typeface="Arial"/>
              </a:rPr>
              <a:t>D4H Initiative Partners</a:t>
            </a:r>
          </a:p>
        </p:txBody>
      </p:sp>
      <p:sp>
        <p:nvSpPr>
          <p:cNvPr id="4" name="Content Placeholder 2">
            <a:extLst>
              <a:ext uri="{FF2B5EF4-FFF2-40B4-BE49-F238E27FC236}">
                <a16:creationId xmlns:a16="http://schemas.microsoft.com/office/drawing/2014/main" id="{2F4AEB4A-EE42-B2A7-63A5-0C13CEBAB511}"/>
              </a:ext>
            </a:extLst>
          </p:cNvPr>
          <p:cNvSpPr txBox="1">
            <a:spLocks/>
          </p:cNvSpPr>
          <p:nvPr/>
        </p:nvSpPr>
        <p:spPr>
          <a:xfrm>
            <a:off x="431800" y="1622432"/>
            <a:ext cx="11188700" cy="4511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2400" dirty="0">
                <a:solidFill>
                  <a:srgbClr val="0F0E74"/>
                </a:solidFill>
                <a:latin typeface="+mn-lt"/>
                <a:cs typeface="+mn-cs"/>
              </a:rPr>
              <a:t>Centers for Disease Control and Prevention</a:t>
            </a:r>
          </a:p>
          <a:p>
            <a:pPr fontAlgn="base"/>
            <a:r>
              <a:rPr lang="en-US" sz="2400" dirty="0">
                <a:solidFill>
                  <a:srgbClr val="0F0E74"/>
                </a:solidFill>
                <a:latin typeface="+mn-lt"/>
                <a:cs typeface="+mn-cs"/>
              </a:rPr>
              <a:t>CDC Foundation</a:t>
            </a:r>
          </a:p>
          <a:p>
            <a:pPr fontAlgn="base"/>
            <a:r>
              <a:rPr lang="en-US" sz="2400" dirty="0">
                <a:solidFill>
                  <a:srgbClr val="0F0E74"/>
                </a:solidFill>
                <a:latin typeface="+mn-lt"/>
                <a:cs typeface="+mn-cs"/>
              </a:rPr>
              <a:t>Global Health Advocacy Incubator</a:t>
            </a:r>
          </a:p>
          <a:p>
            <a:pPr fontAlgn="base"/>
            <a:r>
              <a:rPr lang="en-US" sz="2400" dirty="0">
                <a:solidFill>
                  <a:srgbClr val="0F0E74"/>
                </a:solidFill>
                <a:latin typeface="+mn-lt"/>
                <a:cs typeface="+mn-cs"/>
              </a:rPr>
              <a:t>United Nations Economic and Social Commission for Asia and the Pacific</a:t>
            </a:r>
          </a:p>
          <a:p>
            <a:pPr fontAlgn="base"/>
            <a:r>
              <a:rPr lang="en-US" sz="2400" dirty="0">
                <a:solidFill>
                  <a:srgbClr val="FFC000"/>
                </a:solidFill>
                <a:latin typeface="+mn-lt"/>
                <a:cs typeface="+mn-cs"/>
              </a:rPr>
              <a:t>United Nations Economic Commission for Africa</a:t>
            </a:r>
          </a:p>
          <a:p>
            <a:pPr fontAlgn="base"/>
            <a:r>
              <a:rPr lang="en-US" sz="2400" dirty="0">
                <a:solidFill>
                  <a:srgbClr val="0F0E74"/>
                </a:solidFill>
                <a:latin typeface="+mn-lt"/>
                <a:cs typeface="+mn-cs"/>
              </a:rPr>
              <a:t>Vital Strategies</a:t>
            </a:r>
          </a:p>
          <a:p>
            <a:pPr fontAlgn="base"/>
            <a:r>
              <a:rPr lang="en-US" sz="2400" dirty="0">
                <a:solidFill>
                  <a:srgbClr val="0F0E74"/>
                </a:solidFill>
                <a:latin typeface="+mn-lt"/>
                <a:cs typeface="+mn-cs"/>
              </a:rPr>
              <a:t>World Health Organization</a:t>
            </a:r>
          </a:p>
          <a:p>
            <a:pPr fontAlgn="base"/>
            <a:r>
              <a:rPr lang="en-US" sz="2400" dirty="0">
                <a:solidFill>
                  <a:srgbClr val="C00000"/>
                </a:solidFill>
                <a:latin typeface="+mn-lt"/>
                <a:cs typeface="+mn-cs"/>
              </a:rPr>
              <a:t>Johns Hopkins University- Gender Equity Unit</a:t>
            </a:r>
          </a:p>
          <a:p>
            <a:pPr marL="0" indent="0" fontAlgn="base">
              <a:buFont typeface="Arial" panose="020B0604020202020204" pitchFamily="34" charset="0"/>
              <a:buNone/>
            </a:pPr>
            <a:endParaRPr lang="en-US" sz="2300" dirty="0">
              <a:solidFill>
                <a:schemeClr val="accent5">
                  <a:lumMod val="50000"/>
                </a:schemeClr>
              </a:solidFill>
              <a:latin typeface="+mj-lt"/>
            </a:endParaRPr>
          </a:p>
          <a:p>
            <a:pPr marL="0" indent="0" fontAlgn="base">
              <a:buFont typeface="Arial" panose="020B0604020202020204" pitchFamily="34" charset="0"/>
              <a:buNone/>
            </a:pPr>
            <a:endParaRPr lang="en-US" sz="2300" b="1" dirty="0">
              <a:solidFill>
                <a:schemeClr val="accent5">
                  <a:lumMod val="50000"/>
                </a:schemeClr>
              </a:solidFill>
              <a:latin typeface="+mj-lt"/>
            </a:endParaRPr>
          </a:p>
        </p:txBody>
      </p:sp>
    </p:spTree>
    <p:extLst>
      <p:ext uri="{BB962C8B-B14F-4D97-AF65-F5344CB8AC3E}">
        <p14:creationId xmlns:p14="http://schemas.microsoft.com/office/powerpoint/2010/main" val="1983592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0D6EE7-6C7F-550B-1212-EC640216C9D9}"/>
              </a:ext>
            </a:extLst>
          </p:cNvPr>
          <p:cNvSpPr>
            <a:spLocks noGrp="1"/>
          </p:cNvSpPr>
          <p:nvPr>
            <p:ph sz="half" idx="2"/>
          </p:nvPr>
        </p:nvSpPr>
        <p:spPr>
          <a:xfrm>
            <a:off x="342900" y="1397000"/>
            <a:ext cx="11404600" cy="4991100"/>
          </a:xfrm>
        </p:spPr>
        <p:txBody>
          <a:bodyPr>
            <a:noAutofit/>
          </a:bodyPr>
          <a:lstStyle/>
          <a:p>
            <a:r>
              <a:rPr lang="en-US" sz="2000" dirty="0">
                <a:solidFill>
                  <a:srgbClr val="0F0E74"/>
                </a:solidFill>
              </a:rPr>
              <a:t>Civil Registration Improvement Framework: </a:t>
            </a:r>
            <a:r>
              <a:rPr lang="en-SG" sz="2000" b="0" dirty="0">
                <a:solidFill>
                  <a:srgbClr val="0F0E74"/>
                </a:solidFill>
                <a:hlinkClick r:id="rId2">
                  <a:extLst>
                    <a:ext uri="{A12FA001-AC4F-418D-AE19-62706E023703}">
                      <ahyp:hlinkClr xmlns:ahyp="http://schemas.microsoft.com/office/drawing/2018/hyperlinkcolor" val="tx"/>
                    </a:ext>
                  </a:extLst>
                </a:hlinkClick>
              </a:rPr>
              <a:t>https://www.vitalstrategies.org/resources/crvs-systems-improvement-framework/</a:t>
            </a:r>
            <a:endParaRPr lang="en-SG" sz="2000" b="0" dirty="0">
              <a:solidFill>
                <a:srgbClr val="0F0E74"/>
              </a:solidFill>
            </a:endParaRPr>
          </a:p>
          <a:p>
            <a:pPr lvl="1"/>
            <a:endParaRPr lang="en-SG" sz="2000" dirty="0">
              <a:solidFill>
                <a:srgbClr val="0F0E74"/>
              </a:solidFill>
            </a:endParaRPr>
          </a:p>
          <a:p>
            <a:r>
              <a:rPr lang="en-SG" sz="2000" dirty="0">
                <a:solidFill>
                  <a:srgbClr val="0F0E74"/>
                </a:solidFill>
              </a:rPr>
              <a:t>Technical Guidance for Strengthening the Vital Statistics Production Process: </a:t>
            </a:r>
            <a:r>
              <a:rPr lang="en-SG" sz="2000" b="0" dirty="0">
                <a:solidFill>
                  <a:srgbClr val="0F0E74"/>
                </a:solidFill>
                <a:hlinkClick r:id="rId3">
                  <a:extLst>
                    <a:ext uri="{A12FA001-AC4F-418D-AE19-62706E023703}">
                      <ahyp:hlinkClr xmlns:ahyp="http://schemas.microsoft.com/office/drawing/2018/hyperlinkcolor" val="tx"/>
                    </a:ext>
                  </a:extLst>
                </a:hlinkClick>
              </a:rPr>
              <a:t>https://assets.website-files.com/5d7f96ea4cc8598434877fed/64f9c85f14d73468d96c71a3_Production%20process%20-%20guide.pdf</a:t>
            </a:r>
            <a:r>
              <a:rPr lang="en-SG" sz="2000" b="0" dirty="0">
                <a:solidFill>
                  <a:srgbClr val="0F0E74"/>
                </a:solidFill>
              </a:rPr>
              <a:t> </a:t>
            </a:r>
          </a:p>
          <a:p>
            <a:pPr marL="457200" lvl="1" indent="0">
              <a:buNone/>
            </a:pPr>
            <a:endParaRPr lang="en-SG" sz="2000" dirty="0">
              <a:solidFill>
                <a:srgbClr val="0F0E74"/>
              </a:solidFill>
            </a:endParaRPr>
          </a:p>
          <a:p>
            <a:r>
              <a:rPr lang="en-SG" sz="2000" dirty="0">
                <a:solidFill>
                  <a:srgbClr val="0F0E74"/>
                </a:solidFill>
              </a:rPr>
              <a:t>Global Grants Program: </a:t>
            </a:r>
            <a:r>
              <a:rPr lang="en-SG" sz="2000" b="0" dirty="0">
                <a:solidFill>
                  <a:srgbClr val="0F0E74"/>
                </a:solidFill>
                <a:hlinkClick r:id="rId4"/>
              </a:rPr>
              <a:t>https://www.d4hglobalgrantsprogram.org/</a:t>
            </a:r>
            <a:r>
              <a:rPr lang="en-SG" sz="2000" b="0" dirty="0">
                <a:solidFill>
                  <a:srgbClr val="0F0E74"/>
                </a:solidFill>
              </a:rPr>
              <a:t> </a:t>
            </a:r>
          </a:p>
          <a:p>
            <a:endParaRPr lang="en-SG" sz="2000" b="0" dirty="0">
              <a:solidFill>
                <a:srgbClr val="0F0E74"/>
              </a:solidFill>
            </a:endParaRPr>
          </a:p>
          <a:p>
            <a:r>
              <a:rPr lang="en-SG" sz="2000" dirty="0">
                <a:solidFill>
                  <a:srgbClr val="0F0E74"/>
                </a:solidFill>
              </a:rPr>
              <a:t>Data Impact Program resource site</a:t>
            </a:r>
            <a:r>
              <a:rPr lang="en-SG" sz="2000" b="0" dirty="0">
                <a:solidFill>
                  <a:srgbClr val="0F0E74"/>
                </a:solidFill>
              </a:rPr>
              <a:t>: </a:t>
            </a:r>
            <a:r>
              <a:rPr lang="en-SG" sz="2000" b="0" dirty="0">
                <a:solidFill>
                  <a:srgbClr val="0F0E74"/>
                </a:solidFill>
                <a:hlinkClick r:id="rId5"/>
              </a:rPr>
              <a:t>https://www.d4hdataimpact.org/</a:t>
            </a:r>
            <a:r>
              <a:rPr lang="en-SG" sz="2000" b="0" dirty="0">
                <a:solidFill>
                  <a:srgbClr val="0F0E74"/>
                </a:solidFill>
              </a:rPr>
              <a:t> </a:t>
            </a:r>
          </a:p>
          <a:p>
            <a:pPr lvl="1"/>
            <a:endParaRPr lang="en-SG" sz="2000" dirty="0">
              <a:solidFill>
                <a:srgbClr val="0F0E74"/>
              </a:solidFill>
            </a:endParaRPr>
          </a:p>
          <a:p>
            <a:r>
              <a:rPr lang="en-SG" sz="2000" dirty="0">
                <a:solidFill>
                  <a:srgbClr val="0F0E74"/>
                </a:solidFill>
              </a:rPr>
              <a:t>John Hopkins University: Gender Equity Unit  </a:t>
            </a:r>
          </a:p>
          <a:p>
            <a:pPr lvl="1"/>
            <a:r>
              <a:rPr lang="en-US" sz="2000" b="1" dirty="0">
                <a:solidFill>
                  <a:srgbClr val="0F0E74"/>
                </a:solidFill>
              </a:rPr>
              <a:t>Learn/Do/See sections </a:t>
            </a:r>
            <a:r>
              <a:rPr lang="en-US" sz="2000" dirty="0">
                <a:solidFill>
                  <a:srgbClr val="0F0E74"/>
                </a:solidFill>
              </a:rPr>
              <a:t>organized by data collection, analysis and impact: </a:t>
            </a:r>
            <a:r>
              <a:rPr lang="en-US" sz="2000" dirty="0">
                <a:solidFill>
                  <a:srgbClr val="0F0E74"/>
                </a:solidFill>
                <a:hlinkClick r:id="rId6">
                  <a:extLst>
                    <a:ext uri="{A12FA001-AC4F-418D-AE19-62706E023703}">
                      <ahyp:hlinkClr xmlns:ahyp="http://schemas.microsoft.com/office/drawing/2018/hyperlinkcolor" val="tx"/>
                    </a:ext>
                  </a:extLst>
                </a:hlinkClick>
              </a:rPr>
              <a:t>www.genderhealthdata.org</a:t>
            </a:r>
            <a:r>
              <a:rPr lang="en-US" sz="2000" dirty="0">
                <a:solidFill>
                  <a:srgbClr val="0F0E74"/>
                </a:solidFill>
              </a:rPr>
              <a:t>; </a:t>
            </a:r>
            <a:r>
              <a:rPr lang="en-SG" sz="2000" b="1" dirty="0">
                <a:solidFill>
                  <a:srgbClr val="0F0E74"/>
                </a:solidFill>
              </a:rPr>
              <a:t>Gender Foundations in Health Data Course: </a:t>
            </a:r>
            <a:r>
              <a:rPr lang="en-US" sz="2000" dirty="0">
                <a:solidFill>
                  <a:srgbClr val="0F0E74"/>
                </a:solidFill>
              </a:rPr>
              <a:t>Free online course thru the Johns Hopkins Coursera channel – with a certificate of completion </a:t>
            </a:r>
          </a:p>
          <a:p>
            <a:pPr lvl="1"/>
            <a:endParaRPr lang="en-US" sz="2000" dirty="0">
              <a:solidFill>
                <a:srgbClr val="265B77"/>
              </a:solidFill>
              <a:latin typeface="Poppins"/>
              <a:cs typeface="Poppins"/>
            </a:endParaRPr>
          </a:p>
        </p:txBody>
      </p:sp>
      <p:sp>
        <p:nvSpPr>
          <p:cNvPr id="3" name="Title 2">
            <a:extLst>
              <a:ext uri="{FF2B5EF4-FFF2-40B4-BE49-F238E27FC236}">
                <a16:creationId xmlns:a16="http://schemas.microsoft.com/office/drawing/2014/main" id="{D594DAA5-ABF7-E2A4-2686-CEF13CB182BC}"/>
              </a:ext>
            </a:extLst>
          </p:cNvPr>
          <p:cNvSpPr>
            <a:spLocks noGrp="1"/>
          </p:cNvSpPr>
          <p:nvPr>
            <p:ph type="title"/>
          </p:nvPr>
        </p:nvSpPr>
        <p:spPr/>
        <p:txBody>
          <a:bodyPr/>
          <a:lstStyle/>
          <a:p>
            <a:endParaRPr lang="en-SG"/>
          </a:p>
        </p:txBody>
      </p:sp>
    </p:spTree>
    <p:extLst>
      <p:ext uri="{BB962C8B-B14F-4D97-AF65-F5344CB8AC3E}">
        <p14:creationId xmlns:p14="http://schemas.microsoft.com/office/powerpoint/2010/main" val="141931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D5AE90-23FB-781D-80EF-DE910A5D9987}"/>
              </a:ext>
            </a:extLst>
          </p:cNvPr>
          <p:cNvSpPr>
            <a:spLocks noGrp="1"/>
          </p:cNvSpPr>
          <p:nvPr>
            <p:ph type="title"/>
          </p:nvPr>
        </p:nvSpPr>
        <p:spPr/>
        <p:txBody>
          <a:bodyPr/>
          <a:lstStyle/>
          <a:p>
            <a:r>
              <a:rPr lang="en-US" dirty="0"/>
              <a:t>Thank you</a:t>
            </a:r>
            <a:endParaRPr lang="en-SG" dirty="0"/>
          </a:p>
        </p:txBody>
      </p:sp>
      <p:sp>
        <p:nvSpPr>
          <p:cNvPr id="5" name="Text Placeholder 4">
            <a:extLst>
              <a:ext uri="{FF2B5EF4-FFF2-40B4-BE49-F238E27FC236}">
                <a16:creationId xmlns:a16="http://schemas.microsoft.com/office/drawing/2014/main" id="{DE0106D2-371E-3A8F-EBA4-FE8E11FD8848}"/>
              </a:ext>
            </a:extLst>
          </p:cNvPr>
          <p:cNvSpPr>
            <a:spLocks noGrp="1"/>
          </p:cNvSpPr>
          <p:nvPr>
            <p:ph type="body" idx="1"/>
          </p:nvPr>
        </p:nvSpPr>
        <p:spPr/>
        <p:txBody>
          <a:bodyPr/>
          <a:lstStyle/>
          <a:p>
            <a:endParaRPr lang="en-SG"/>
          </a:p>
        </p:txBody>
      </p:sp>
    </p:spTree>
    <p:extLst>
      <p:ext uri="{BB962C8B-B14F-4D97-AF65-F5344CB8AC3E}">
        <p14:creationId xmlns:p14="http://schemas.microsoft.com/office/powerpoint/2010/main" val="1391059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ptagon 6">
            <a:extLst>
              <a:ext uri="{FF2B5EF4-FFF2-40B4-BE49-F238E27FC236}">
                <a16:creationId xmlns:a16="http://schemas.microsoft.com/office/drawing/2014/main" id="{55EF0BAC-2235-2A2B-9F2D-4B12E9E10538}"/>
              </a:ext>
            </a:extLst>
          </p:cNvPr>
          <p:cNvSpPr/>
          <p:nvPr/>
        </p:nvSpPr>
        <p:spPr>
          <a:xfrm>
            <a:off x="3362937" y="1300480"/>
            <a:ext cx="505839" cy="491247"/>
          </a:xfrm>
          <a:prstGeom prst="heptagon">
            <a:avLst/>
          </a:prstGeom>
          <a:solidFill>
            <a:srgbClr val="265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Poppins" pitchFamily="2" charset="77"/>
                <a:cs typeface="Poppins" pitchFamily="2" charset="77"/>
              </a:rPr>
              <a:t>1</a:t>
            </a:r>
          </a:p>
        </p:txBody>
      </p:sp>
      <p:sp>
        <p:nvSpPr>
          <p:cNvPr id="8" name="Round Diagonal Corner Rectangle 19">
            <a:extLst>
              <a:ext uri="{FF2B5EF4-FFF2-40B4-BE49-F238E27FC236}">
                <a16:creationId xmlns:a16="http://schemas.microsoft.com/office/drawing/2014/main" id="{676FBD94-F59A-E776-7662-29E548862D79}"/>
              </a:ext>
            </a:extLst>
          </p:cNvPr>
          <p:cNvSpPr/>
          <p:nvPr/>
        </p:nvSpPr>
        <p:spPr>
          <a:xfrm>
            <a:off x="635315" y="1361776"/>
            <a:ext cx="2728162" cy="1615639"/>
          </a:xfrm>
          <a:prstGeom prst="round2DiagRect">
            <a:avLst/>
          </a:prstGeom>
          <a:solidFill>
            <a:srgbClr val="265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Poppins" pitchFamily="2" charset="77"/>
                <a:cs typeface="Poppins" pitchFamily="2" charset="77"/>
              </a:rPr>
              <a:t>Strong theoretical background in gender as a health factor, intersectionality</a:t>
            </a:r>
          </a:p>
        </p:txBody>
      </p:sp>
      <p:sp>
        <p:nvSpPr>
          <p:cNvPr id="9" name="Heptagon 8">
            <a:extLst>
              <a:ext uri="{FF2B5EF4-FFF2-40B4-BE49-F238E27FC236}">
                <a16:creationId xmlns:a16="http://schemas.microsoft.com/office/drawing/2014/main" id="{C9C11092-1E37-D40F-18E9-B99119580B1D}"/>
              </a:ext>
            </a:extLst>
          </p:cNvPr>
          <p:cNvSpPr/>
          <p:nvPr/>
        </p:nvSpPr>
        <p:spPr>
          <a:xfrm>
            <a:off x="3363900" y="2667136"/>
            <a:ext cx="505839" cy="491247"/>
          </a:xfrm>
          <a:prstGeom prst="heptagon">
            <a:avLst/>
          </a:prstGeom>
          <a:solidFill>
            <a:srgbClr val="265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Poppins" pitchFamily="2" charset="77"/>
                <a:cs typeface="Poppins" pitchFamily="2" charset="77"/>
              </a:rPr>
              <a:t>2</a:t>
            </a:r>
          </a:p>
        </p:txBody>
      </p:sp>
      <p:sp>
        <p:nvSpPr>
          <p:cNvPr id="10" name="Round Diagonal Corner Rectangle 21">
            <a:extLst>
              <a:ext uri="{FF2B5EF4-FFF2-40B4-BE49-F238E27FC236}">
                <a16:creationId xmlns:a16="http://schemas.microsoft.com/office/drawing/2014/main" id="{BAC21CC5-0D83-EFE2-85A8-8C282F5A2A48}"/>
              </a:ext>
            </a:extLst>
          </p:cNvPr>
          <p:cNvSpPr/>
          <p:nvPr/>
        </p:nvSpPr>
        <p:spPr>
          <a:xfrm>
            <a:off x="410605" y="3158382"/>
            <a:ext cx="3144985" cy="1615647"/>
          </a:xfrm>
          <a:prstGeom prst="round2DiagRect">
            <a:avLst/>
          </a:prstGeom>
          <a:solidFill>
            <a:srgbClr val="265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Poppins" pitchFamily="2" charset="77"/>
                <a:cs typeface="Poppins" pitchFamily="2" charset="77"/>
              </a:rPr>
              <a:t>Collection of gender data and gender-related constructs</a:t>
            </a:r>
          </a:p>
        </p:txBody>
      </p:sp>
      <p:sp>
        <p:nvSpPr>
          <p:cNvPr id="11" name="Heptagon 10">
            <a:extLst>
              <a:ext uri="{FF2B5EF4-FFF2-40B4-BE49-F238E27FC236}">
                <a16:creationId xmlns:a16="http://schemas.microsoft.com/office/drawing/2014/main" id="{586C5B22-619B-FF04-282A-F0E642B1097B}"/>
              </a:ext>
            </a:extLst>
          </p:cNvPr>
          <p:cNvSpPr/>
          <p:nvPr/>
        </p:nvSpPr>
        <p:spPr>
          <a:xfrm>
            <a:off x="10788587" y="1354606"/>
            <a:ext cx="505839" cy="491247"/>
          </a:xfrm>
          <a:prstGeom prst="heptagon">
            <a:avLst/>
          </a:prstGeom>
          <a:solidFill>
            <a:srgbClr val="265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Poppins" pitchFamily="2" charset="77"/>
                <a:cs typeface="Poppins" pitchFamily="2" charset="77"/>
              </a:rPr>
              <a:t>5</a:t>
            </a:r>
          </a:p>
        </p:txBody>
      </p:sp>
      <p:sp>
        <p:nvSpPr>
          <p:cNvPr id="12" name="Heptagon 11">
            <a:extLst>
              <a:ext uri="{FF2B5EF4-FFF2-40B4-BE49-F238E27FC236}">
                <a16:creationId xmlns:a16="http://schemas.microsoft.com/office/drawing/2014/main" id="{57DCD228-FDB8-DA6A-DFDC-60DABD819E26}"/>
              </a:ext>
            </a:extLst>
          </p:cNvPr>
          <p:cNvSpPr/>
          <p:nvPr/>
        </p:nvSpPr>
        <p:spPr>
          <a:xfrm>
            <a:off x="7225555" y="2733512"/>
            <a:ext cx="505839" cy="491247"/>
          </a:xfrm>
          <a:prstGeom prst="heptagon">
            <a:avLst/>
          </a:prstGeom>
          <a:solidFill>
            <a:srgbClr val="265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Poppins" pitchFamily="2" charset="77"/>
                <a:cs typeface="Poppins" pitchFamily="2" charset="77"/>
              </a:rPr>
              <a:t>4</a:t>
            </a:r>
          </a:p>
        </p:txBody>
      </p:sp>
      <p:sp>
        <p:nvSpPr>
          <p:cNvPr id="13" name="Round Diagonal Corner Rectangle 24">
            <a:extLst>
              <a:ext uri="{FF2B5EF4-FFF2-40B4-BE49-F238E27FC236}">
                <a16:creationId xmlns:a16="http://schemas.microsoft.com/office/drawing/2014/main" id="{0E469958-A397-5F00-424B-AB5AC9389EB7}"/>
              </a:ext>
            </a:extLst>
          </p:cNvPr>
          <p:cNvSpPr/>
          <p:nvPr/>
        </p:nvSpPr>
        <p:spPr>
          <a:xfrm>
            <a:off x="8112977" y="1362279"/>
            <a:ext cx="2675610" cy="1077774"/>
          </a:xfrm>
          <a:prstGeom prst="round2DiagRect">
            <a:avLst/>
          </a:prstGeom>
          <a:solidFill>
            <a:srgbClr val="265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Poppins" pitchFamily="2" charset="77"/>
                <a:cs typeface="Poppins" pitchFamily="2" charset="77"/>
              </a:rPr>
              <a:t>Dissemination of gender data and outcomes</a:t>
            </a:r>
          </a:p>
        </p:txBody>
      </p:sp>
      <p:sp>
        <p:nvSpPr>
          <p:cNvPr id="14" name="Round Diagonal Corner Rectangle 25">
            <a:extLst>
              <a:ext uri="{FF2B5EF4-FFF2-40B4-BE49-F238E27FC236}">
                <a16:creationId xmlns:a16="http://schemas.microsoft.com/office/drawing/2014/main" id="{84087EAA-F97D-3E66-C457-91B7046E4E0B}"/>
              </a:ext>
            </a:extLst>
          </p:cNvPr>
          <p:cNvSpPr/>
          <p:nvPr/>
        </p:nvSpPr>
        <p:spPr>
          <a:xfrm>
            <a:off x="4427780" y="2977415"/>
            <a:ext cx="2806990" cy="1922117"/>
          </a:xfrm>
          <a:prstGeom prst="round2DiagRect">
            <a:avLst/>
          </a:prstGeom>
          <a:solidFill>
            <a:srgbClr val="265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Poppins" pitchFamily="2" charset="77"/>
                <a:cs typeface="Poppins" pitchFamily="2" charset="77"/>
              </a:rPr>
              <a:t>Development of gender-focused programs, policies</a:t>
            </a:r>
          </a:p>
        </p:txBody>
      </p:sp>
      <p:sp>
        <p:nvSpPr>
          <p:cNvPr id="15" name="Round Diagonal Corner Rectangle 26">
            <a:extLst>
              <a:ext uri="{FF2B5EF4-FFF2-40B4-BE49-F238E27FC236}">
                <a16:creationId xmlns:a16="http://schemas.microsoft.com/office/drawing/2014/main" id="{CFDDCEF3-27DA-3C3A-409D-56ED85A372FB}"/>
              </a:ext>
            </a:extLst>
          </p:cNvPr>
          <p:cNvSpPr/>
          <p:nvPr/>
        </p:nvSpPr>
        <p:spPr>
          <a:xfrm>
            <a:off x="4098609" y="1427958"/>
            <a:ext cx="3359494" cy="1042202"/>
          </a:xfrm>
          <a:prstGeom prst="round2DiagRect">
            <a:avLst/>
          </a:prstGeom>
          <a:solidFill>
            <a:srgbClr val="265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Poppins" pitchFamily="2" charset="77"/>
                <a:cs typeface="Poppins" pitchFamily="2" charset="77"/>
              </a:rPr>
              <a:t>Complex gender data analyses</a:t>
            </a:r>
            <a:endParaRPr lang="en-US" sz="2000" dirty="0">
              <a:solidFill>
                <a:schemeClr val="bg1"/>
              </a:solidFill>
            </a:endParaRPr>
          </a:p>
        </p:txBody>
      </p:sp>
      <p:sp>
        <p:nvSpPr>
          <p:cNvPr id="16" name="Heptagon 15">
            <a:extLst>
              <a:ext uri="{FF2B5EF4-FFF2-40B4-BE49-F238E27FC236}">
                <a16:creationId xmlns:a16="http://schemas.microsoft.com/office/drawing/2014/main" id="{944771B3-3A46-26D7-9537-10B8592DE87C}"/>
              </a:ext>
            </a:extLst>
          </p:cNvPr>
          <p:cNvSpPr/>
          <p:nvPr/>
        </p:nvSpPr>
        <p:spPr>
          <a:xfrm>
            <a:off x="7461531" y="1279967"/>
            <a:ext cx="505839" cy="491247"/>
          </a:xfrm>
          <a:prstGeom prst="heptagon">
            <a:avLst/>
          </a:prstGeom>
          <a:solidFill>
            <a:srgbClr val="265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oppins" pitchFamily="2" charset="77"/>
                <a:cs typeface="Poppins" pitchFamily="2" charset="77"/>
              </a:rPr>
              <a:t>3</a:t>
            </a:r>
          </a:p>
        </p:txBody>
      </p:sp>
      <p:sp>
        <p:nvSpPr>
          <p:cNvPr id="17" name="Subtitle 2">
            <a:extLst>
              <a:ext uri="{FF2B5EF4-FFF2-40B4-BE49-F238E27FC236}">
                <a16:creationId xmlns:a16="http://schemas.microsoft.com/office/drawing/2014/main" id="{FF1AAAEB-0368-6841-DC09-C0E363B1EBC5}"/>
              </a:ext>
            </a:extLst>
          </p:cNvPr>
          <p:cNvSpPr txBox="1">
            <a:spLocks/>
          </p:cNvSpPr>
          <p:nvPr/>
        </p:nvSpPr>
        <p:spPr>
          <a:xfrm>
            <a:off x="298384" y="4899532"/>
            <a:ext cx="12801601" cy="2641962"/>
          </a:xfrm>
          <a:prstGeom prst="rect">
            <a:avLst/>
          </a:prstGeom>
          <a:noFill/>
        </p:spPr>
        <p:txBody>
          <a:bodyPr vert="horz" lIns="91440" tIns="45720" rIns="91440" bIns="45720" rtlCol="0" anchor="t">
            <a:no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lang="en-US" dirty="0">
                <a:solidFill>
                  <a:srgbClr val="0F0E74"/>
                </a:solidFill>
                <a:latin typeface="Arial" panose="020B0604020202020204" pitchFamily="34" charset="0"/>
                <a:cs typeface="Arial" panose="020B0604020202020204" pitchFamily="34" charset="0"/>
              </a:rPr>
              <a:t>Email: </a:t>
            </a:r>
            <a:r>
              <a:rPr lang="en-US" dirty="0">
                <a:solidFill>
                  <a:srgbClr val="0F0E74"/>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team@genderhealthdata.org</a:t>
            </a:r>
            <a:endParaRPr lang="en-US" dirty="0">
              <a:solidFill>
                <a:srgbClr val="0F0E7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lang="en-US" dirty="0">
                <a:solidFill>
                  <a:srgbClr val="0F0E74"/>
                </a:solidFill>
                <a:latin typeface="Arial" panose="020B0604020202020204" pitchFamily="34" charset="0"/>
                <a:cs typeface="Arial" panose="020B0604020202020204" pitchFamily="34" charset="0"/>
              </a:rPr>
              <a:t>Slack Channel: d4hgenderequityunit.slack.com</a:t>
            </a:r>
          </a:p>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lang="en-US" dirty="0">
                <a:solidFill>
                  <a:srgbClr val="0F0E74"/>
                </a:solidFill>
                <a:latin typeface="Arial" panose="020B0604020202020204" pitchFamily="34" charset="0"/>
                <a:cs typeface="Arial" panose="020B0604020202020204" pitchFamily="34" charset="0"/>
              </a:rPr>
              <a:t>LinkedIn: </a:t>
            </a:r>
            <a:r>
              <a:rPr lang="en-US" dirty="0">
                <a:solidFill>
                  <a:srgbClr val="0F0E74"/>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www.linkedin.com/company/gender-equity-unit-of-the-data-for-health-initiative</a:t>
            </a:r>
          </a:p>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lang="en-US" dirty="0">
                <a:solidFill>
                  <a:srgbClr val="0F0E74"/>
                </a:solidFill>
                <a:latin typeface="Arial" panose="020B0604020202020204" pitchFamily="34" charset="0"/>
                <a:cs typeface="Arial" panose="020B0604020202020204" pitchFamily="34" charset="0"/>
              </a:rPr>
              <a:t>Twitter: @jhugenderequity</a:t>
            </a:r>
          </a:p>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endParaRPr kumimoji="0" lang="en-US" b="0" i="0" u="none" strike="noStrike" kern="1200" cap="none" spc="0" normalizeH="0" baseline="0" noProof="0" dirty="0">
              <a:ln>
                <a:noFill/>
              </a:ln>
              <a:solidFill>
                <a:srgbClr val="FFFFFF">
                  <a:lumMod val="75000"/>
                  <a:lumOff val="25000"/>
                </a:srgbClr>
              </a:solidFill>
              <a:effectLst/>
              <a:uLnTx/>
              <a:uFillTx/>
              <a:latin typeface="Poppins" pitchFamily="2" charset="77"/>
              <a:ea typeface="+mn-ea"/>
              <a:cs typeface="Poppins" pitchFamily="2" charset="77"/>
            </a:endParaRPr>
          </a:p>
        </p:txBody>
      </p:sp>
      <p:sp>
        <p:nvSpPr>
          <p:cNvPr id="18" name="Title 2">
            <a:extLst>
              <a:ext uri="{FF2B5EF4-FFF2-40B4-BE49-F238E27FC236}">
                <a16:creationId xmlns:a16="http://schemas.microsoft.com/office/drawing/2014/main" id="{00445CDC-B939-CB4E-3FE7-6F5A29E1F5A4}"/>
              </a:ext>
            </a:extLst>
          </p:cNvPr>
          <p:cNvSpPr>
            <a:spLocks noGrp="1"/>
          </p:cNvSpPr>
          <p:nvPr>
            <p:ph type="title"/>
          </p:nvPr>
        </p:nvSpPr>
        <p:spPr>
          <a:xfrm>
            <a:off x="0" y="0"/>
            <a:ext cx="12192000" cy="1300163"/>
          </a:xfrm>
        </p:spPr>
        <p:txBody>
          <a:bodyPr/>
          <a:lstStyle/>
          <a:p>
            <a:r>
              <a:rPr lang="en-US" sz="2800" dirty="0">
                <a:solidFill>
                  <a:srgbClr val="FF0000"/>
                </a:solidFill>
                <a:latin typeface="Arial"/>
                <a:cs typeface="Arial"/>
              </a:rPr>
              <a:t>Partner</a:t>
            </a:r>
            <a:r>
              <a:rPr lang="en-US" sz="2800" b="1" kern="1200" dirty="0">
                <a:solidFill>
                  <a:srgbClr val="FF0000"/>
                </a:solidFill>
                <a:latin typeface="Poppins" pitchFamily="2" charset="77"/>
                <a:cs typeface="Poppins" pitchFamily="2" charset="77"/>
              </a:rPr>
              <a:t> </a:t>
            </a:r>
            <a:r>
              <a:rPr lang="en-US" sz="2800" dirty="0">
                <a:solidFill>
                  <a:srgbClr val="FF0000"/>
                </a:solidFill>
                <a:latin typeface="Arial"/>
                <a:cs typeface="Arial"/>
              </a:rPr>
              <a:t>Spotlight: </a:t>
            </a:r>
            <a:r>
              <a:rPr lang="en-US" sz="2800" dirty="0">
                <a:latin typeface="Arial"/>
                <a:cs typeface="Arial"/>
              </a:rPr>
              <a:t>John Hopkins University’s Gender Equity Unit</a:t>
            </a:r>
            <a:endParaRPr lang="en-SG" sz="2800" dirty="0">
              <a:latin typeface="Arial"/>
              <a:cs typeface="Arial"/>
            </a:endParaRPr>
          </a:p>
        </p:txBody>
      </p:sp>
      <p:pic>
        <p:nvPicPr>
          <p:cNvPr id="19" name="Picture 18" descr="Logo&#10;&#10;Description automatically generated">
            <a:extLst>
              <a:ext uri="{FF2B5EF4-FFF2-40B4-BE49-F238E27FC236}">
                <a16:creationId xmlns:a16="http://schemas.microsoft.com/office/drawing/2014/main" id="{D2838C83-9E33-78E8-C156-5B8B47BADE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1411" y="2802696"/>
            <a:ext cx="1757680" cy="637225"/>
          </a:xfrm>
          <a:prstGeom prst="rect">
            <a:avLst/>
          </a:prstGeom>
        </p:spPr>
      </p:pic>
      <p:pic>
        <p:nvPicPr>
          <p:cNvPr id="20" name="Picture 19" descr="Icon&#10;&#10;Description automatically generated">
            <a:extLst>
              <a:ext uri="{FF2B5EF4-FFF2-40B4-BE49-F238E27FC236}">
                <a16:creationId xmlns:a16="http://schemas.microsoft.com/office/drawing/2014/main" id="{86025AC0-2599-4EF0-7DE0-7BF2B7AFA7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3832" y="4974171"/>
            <a:ext cx="2628683" cy="337090"/>
          </a:xfrm>
          <a:prstGeom prst="rect">
            <a:avLst/>
          </a:prstGeom>
        </p:spPr>
      </p:pic>
      <p:pic>
        <p:nvPicPr>
          <p:cNvPr id="21" name="Picture 20" descr="Text&#10;&#10;Description automatically generated with medium confidence">
            <a:extLst>
              <a:ext uri="{FF2B5EF4-FFF2-40B4-BE49-F238E27FC236}">
                <a16:creationId xmlns:a16="http://schemas.microsoft.com/office/drawing/2014/main" id="{281053A3-51A8-FBF5-8C22-24CEB1ECD4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98401" y="3582277"/>
            <a:ext cx="2765210" cy="1254504"/>
          </a:xfrm>
          <a:prstGeom prst="rect">
            <a:avLst/>
          </a:prstGeom>
        </p:spPr>
      </p:pic>
    </p:spTree>
    <p:extLst>
      <p:ext uri="{BB962C8B-B14F-4D97-AF65-F5344CB8AC3E}">
        <p14:creationId xmlns:p14="http://schemas.microsoft.com/office/powerpoint/2010/main" val="3036440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3AD961-003B-E530-1C05-FE739DAC0348}"/>
              </a:ext>
            </a:extLst>
          </p:cNvPr>
          <p:cNvSpPr>
            <a:spLocks noGrp="1"/>
          </p:cNvSpPr>
          <p:nvPr>
            <p:ph sz="half" idx="2"/>
          </p:nvPr>
        </p:nvSpPr>
        <p:spPr/>
        <p:txBody>
          <a:bodyPr/>
          <a:lstStyle/>
          <a:p>
            <a:r>
              <a:rPr lang="en-US" b="0" dirty="0"/>
              <a:t>Definitions: Equality, Equity, Justice and Gender Equity</a:t>
            </a:r>
          </a:p>
          <a:p>
            <a:r>
              <a:rPr lang="en-US" b="0" dirty="0"/>
              <a:t>Overview of Sources of Data </a:t>
            </a:r>
          </a:p>
          <a:p>
            <a:r>
              <a:rPr lang="en-US" b="0" dirty="0"/>
              <a:t>Lessons learned from mainstreaming Gender Equity into CRVS Systems</a:t>
            </a:r>
          </a:p>
          <a:p>
            <a:r>
              <a:rPr lang="en-US" b="0" dirty="0"/>
              <a:t>Sharing useful resources </a:t>
            </a:r>
          </a:p>
          <a:p>
            <a:endParaRPr lang="en-US" b="0" dirty="0"/>
          </a:p>
          <a:p>
            <a:endParaRPr lang="en-US" b="0" dirty="0"/>
          </a:p>
          <a:p>
            <a:endParaRPr lang="en-US" b="0" dirty="0"/>
          </a:p>
          <a:p>
            <a:endParaRPr lang="en-US" b="0" dirty="0"/>
          </a:p>
          <a:p>
            <a:endParaRPr lang="en-SG" b="0" dirty="0"/>
          </a:p>
        </p:txBody>
      </p:sp>
      <p:sp>
        <p:nvSpPr>
          <p:cNvPr id="3" name="Title 2">
            <a:extLst>
              <a:ext uri="{FF2B5EF4-FFF2-40B4-BE49-F238E27FC236}">
                <a16:creationId xmlns:a16="http://schemas.microsoft.com/office/drawing/2014/main" id="{D8AD84E4-9528-53A8-4A12-4AED0B910537}"/>
              </a:ext>
            </a:extLst>
          </p:cNvPr>
          <p:cNvSpPr>
            <a:spLocks noGrp="1"/>
          </p:cNvSpPr>
          <p:nvPr>
            <p:ph type="title"/>
          </p:nvPr>
        </p:nvSpPr>
        <p:spPr/>
        <p:txBody>
          <a:bodyPr/>
          <a:lstStyle/>
          <a:p>
            <a:r>
              <a:rPr lang="en-US" sz="2400" dirty="0">
                <a:latin typeface="Arial"/>
                <a:cs typeface="Arial"/>
              </a:rPr>
              <a:t>Outline</a:t>
            </a:r>
            <a:endParaRPr lang="en-SG" dirty="0"/>
          </a:p>
        </p:txBody>
      </p:sp>
    </p:spTree>
    <p:extLst>
      <p:ext uri="{BB962C8B-B14F-4D97-AF65-F5344CB8AC3E}">
        <p14:creationId xmlns:p14="http://schemas.microsoft.com/office/powerpoint/2010/main" val="1129031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9D48E8-BED8-52E4-298F-C5088EFEBCE0}"/>
              </a:ext>
            </a:extLst>
          </p:cNvPr>
          <p:cNvSpPr>
            <a:spLocks noGrp="1"/>
          </p:cNvSpPr>
          <p:nvPr>
            <p:ph type="title"/>
          </p:nvPr>
        </p:nvSpPr>
        <p:spPr/>
        <p:txBody>
          <a:bodyPr/>
          <a:lstStyle/>
          <a:p>
            <a:r>
              <a:rPr lang="en-US" dirty="0">
                <a:latin typeface="Arial"/>
                <a:cs typeface="Arial"/>
              </a:rPr>
              <a:t>Definitions</a:t>
            </a:r>
            <a:endParaRPr lang="en-SG" dirty="0"/>
          </a:p>
        </p:txBody>
      </p:sp>
      <p:sp>
        <p:nvSpPr>
          <p:cNvPr id="5" name="Text Placeholder 4">
            <a:extLst>
              <a:ext uri="{FF2B5EF4-FFF2-40B4-BE49-F238E27FC236}">
                <a16:creationId xmlns:a16="http://schemas.microsoft.com/office/drawing/2014/main" id="{CFB822A6-9E21-8091-04A7-16110B5D4B62}"/>
              </a:ext>
            </a:extLst>
          </p:cNvPr>
          <p:cNvSpPr>
            <a:spLocks noGrp="1"/>
          </p:cNvSpPr>
          <p:nvPr>
            <p:ph type="body" idx="1"/>
          </p:nvPr>
        </p:nvSpPr>
        <p:spPr/>
        <p:txBody>
          <a:bodyPr/>
          <a:lstStyle/>
          <a:p>
            <a:endParaRPr lang="en-SG"/>
          </a:p>
        </p:txBody>
      </p:sp>
    </p:spTree>
    <p:extLst>
      <p:ext uri="{BB962C8B-B14F-4D97-AF65-F5344CB8AC3E}">
        <p14:creationId xmlns:p14="http://schemas.microsoft.com/office/powerpoint/2010/main" val="2688961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7A332-F239-E1B1-12EF-0A353BE1DC72}"/>
              </a:ext>
            </a:extLst>
          </p:cNvPr>
          <p:cNvSpPr>
            <a:spLocks noGrp="1"/>
          </p:cNvSpPr>
          <p:nvPr>
            <p:ph type="title"/>
          </p:nvPr>
        </p:nvSpPr>
        <p:spPr/>
        <p:txBody>
          <a:bodyPr/>
          <a:lstStyle/>
          <a:p>
            <a:r>
              <a:rPr lang="en-US" dirty="0"/>
              <a:t>From Equality to Equity and Justice</a:t>
            </a:r>
            <a:endParaRPr lang="en-SG" dirty="0"/>
          </a:p>
        </p:txBody>
      </p:sp>
      <p:pic>
        <p:nvPicPr>
          <p:cNvPr id="4" name="Picture 10" descr="A cartoon of a person on a ladder and a ladder on a ladder&#10;&#10;Description automatically generated">
            <a:extLst>
              <a:ext uri="{FF2B5EF4-FFF2-40B4-BE49-F238E27FC236}">
                <a16:creationId xmlns:a16="http://schemas.microsoft.com/office/drawing/2014/main" id="{EB4F3D95-F1DE-EBF2-9268-FCB528A8F65D}"/>
              </a:ext>
            </a:extLst>
          </p:cNvPr>
          <p:cNvPicPr>
            <a:picLocks noChangeAspect="1"/>
          </p:cNvPicPr>
          <p:nvPr/>
        </p:nvPicPr>
        <p:blipFill rotWithShape="1">
          <a:blip r:embed="rId3"/>
          <a:srcRect r="50329" b="51810"/>
          <a:stretch/>
        </p:blipFill>
        <p:spPr>
          <a:xfrm>
            <a:off x="1993901" y="1622819"/>
            <a:ext cx="3886200" cy="2118537"/>
          </a:xfrm>
          <a:prstGeom prst="rect">
            <a:avLst/>
          </a:prstGeom>
        </p:spPr>
      </p:pic>
      <p:sp>
        <p:nvSpPr>
          <p:cNvPr id="5" name="TextBox 4">
            <a:extLst>
              <a:ext uri="{FF2B5EF4-FFF2-40B4-BE49-F238E27FC236}">
                <a16:creationId xmlns:a16="http://schemas.microsoft.com/office/drawing/2014/main" id="{EB80C845-0CB7-31FA-6417-EA70DB65C2A5}"/>
              </a:ext>
            </a:extLst>
          </p:cNvPr>
          <p:cNvSpPr txBox="1"/>
          <p:nvPr/>
        </p:nvSpPr>
        <p:spPr>
          <a:xfrm>
            <a:off x="-968" y="6552045"/>
            <a:ext cx="27431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REFERENCE</a:t>
            </a:r>
            <a:r>
              <a:rPr kumimoji="0" lang="en-US" sz="14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 Ruth 2019</a:t>
            </a:r>
          </a:p>
        </p:txBody>
      </p:sp>
      <p:pic>
        <p:nvPicPr>
          <p:cNvPr id="6" name="Picture 10" descr="A cartoon of a person on a ladder and a ladder on a ladder&#10;&#10;Description automatically generated">
            <a:extLst>
              <a:ext uri="{FF2B5EF4-FFF2-40B4-BE49-F238E27FC236}">
                <a16:creationId xmlns:a16="http://schemas.microsoft.com/office/drawing/2014/main" id="{DDECAE6F-0FF1-4DCB-E959-165091C4B5DF}"/>
              </a:ext>
            </a:extLst>
          </p:cNvPr>
          <p:cNvPicPr>
            <a:picLocks noChangeAspect="1"/>
          </p:cNvPicPr>
          <p:nvPr/>
        </p:nvPicPr>
        <p:blipFill rotWithShape="1">
          <a:blip r:embed="rId3"/>
          <a:srcRect l="753" t="50497" r="50000"/>
          <a:stretch/>
        </p:blipFill>
        <p:spPr>
          <a:xfrm>
            <a:off x="5983317" y="1636675"/>
            <a:ext cx="3732184" cy="2108050"/>
          </a:xfrm>
          <a:prstGeom prst="rect">
            <a:avLst/>
          </a:prstGeom>
        </p:spPr>
      </p:pic>
      <p:pic>
        <p:nvPicPr>
          <p:cNvPr id="7" name="Picture 10" descr="A cartoon of a person on a ladder and a ladder on a ladder&#10;&#10;Description automatically generated">
            <a:extLst>
              <a:ext uri="{FF2B5EF4-FFF2-40B4-BE49-F238E27FC236}">
                <a16:creationId xmlns:a16="http://schemas.microsoft.com/office/drawing/2014/main" id="{76CEA4DA-A475-AB3D-D2D3-EF29FE519516}"/>
              </a:ext>
            </a:extLst>
          </p:cNvPr>
          <p:cNvPicPr>
            <a:picLocks noChangeAspect="1"/>
          </p:cNvPicPr>
          <p:nvPr/>
        </p:nvPicPr>
        <p:blipFill rotWithShape="1">
          <a:blip r:embed="rId3"/>
          <a:srcRect l="50359" t="50334" r="644" b="1597"/>
          <a:stretch/>
        </p:blipFill>
        <p:spPr>
          <a:xfrm>
            <a:off x="5983316" y="3788818"/>
            <a:ext cx="3761854" cy="2108050"/>
          </a:xfrm>
          <a:prstGeom prst="rect">
            <a:avLst/>
          </a:prstGeom>
        </p:spPr>
      </p:pic>
      <p:pic>
        <p:nvPicPr>
          <p:cNvPr id="8" name="Picture 10" descr="A cartoon of a person on a ladder and a ladder on a ladder&#10;&#10;Description automatically generated">
            <a:extLst>
              <a:ext uri="{FF2B5EF4-FFF2-40B4-BE49-F238E27FC236}">
                <a16:creationId xmlns:a16="http://schemas.microsoft.com/office/drawing/2014/main" id="{1FD598D2-F35B-59A9-2151-00306EE6355E}"/>
              </a:ext>
            </a:extLst>
          </p:cNvPr>
          <p:cNvPicPr>
            <a:picLocks noChangeAspect="1"/>
          </p:cNvPicPr>
          <p:nvPr/>
        </p:nvPicPr>
        <p:blipFill rotWithShape="1">
          <a:blip r:embed="rId3"/>
          <a:srcRect l="49154" t="1892" b="52655"/>
          <a:stretch/>
        </p:blipFill>
        <p:spPr>
          <a:xfrm>
            <a:off x="2021610" y="3805197"/>
            <a:ext cx="3886200" cy="2101412"/>
          </a:xfrm>
          <a:prstGeom prst="rect">
            <a:avLst/>
          </a:prstGeom>
        </p:spPr>
      </p:pic>
    </p:spTree>
    <p:extLst>
      <p:ext uri="{BB962C8B-B14F-4D97-AF65-F5344CB8AC3E}">
        <p14:creationId xmlns:p14="http://schemas.microsoft.com/office/powerpoint/2010/main" val="3863457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1ACCE0-8F2F-9F8D-67CE-5959D9D4CC0A}"/>
              </a:ext>
            </a:extLst>
          </p:cNvPr>
          <p:cNvSpPr>
            <a:spLocks noGrp="1"/>
          </p:cNvSpPr>
          <p:nvPr>
            <p:ph sz="half" idx="2"/>
          </p:nvPr>
        </p:nvSpPr>
        <p:spPr/>
        <p:txBody>
          <a:bodyPr/>
          <a:lstStyle/>
          <a:p>
            <a:r>
              <a:rPr lang="en-US" sz="2400" b="0" dirty="0">
                <a:solidFill>
                  <a:srgbClr val="0F0E74"/>
                </a:solidFill>
                <a:latin typeface="+mn-lt"/>
                <a:cs typeface="+mn-cs"/>
              </a:rPr>
              <a:t>The process of being </a:t>
            </a:r>
            <a:r>
              <a:rPr lang="en-US" sz="2400" dirty="0">
                <a:solidFill>
                  <a:srgbClr val="0F0E74"/>
                </a:solidFill>
                <a:latin typeface="+mn-lt"/>
                <a:cs typeface="+mn-cs"/>
              </a:rPr>
              <a:t>fair to all people, </a:t>
            </a:r>
            <a:r>
              <a:rPr lang="en-US" sz="2400" b="0" dirty="0">
                <a:solidFill>
                  <a:srgbClr val="0F0E74"/>
                </a:solidFill>
                <a:latin typeface="+mn-lt"/>
                <a:cs typeface="+mn-cs"/>
              </a:rPr>
              <a:t>regardless of identity, sex or other dimension and importantly the </a:t>
            </a:r>
            <a:r>
              <a:rPr lang="en-US" sz="2400" dirty="0">
                <a:solidFill>
                  <a:srgbClr val="0F0E74"/>
                </a:solidFill>
                <a:latin typeface="+mn-lt"/>
                <a:cs typeface="+mn-cs"/>
              </a:rPr>
              <a:t>equality of health outcomes and quality of life</a:t>
            </a:r>
            <a:r>
              <a:rPr lang="en-US" sz="2400" b="0" dirty="0">
                <a:solidFill>
                  <a:srgbClr val="0F0E74"/>
                </a:solidFill>
                <a:latin typeface="+mn-lt"/>
                <a:cs typeface="+mn-cs"/>
              </a:rPr>
              <a:t>. </a:t>
            </a:r>
          </a:p>
          <a:p>
            <a:r>
              <a:rPr lang="en-US" sz="2400" b="0" dirty="0">
                <a:solidFill>
                  <a:srgbClr val="0F0E74"/>
                </a:solidFill>
                <a:latin typeface="+mn-lt"/>
                <a:cs typeface="+mn-cs"/>
              </a:rPr>
              <a:t>It is concerned about the fair and just treatment of all and </a:t>
            </a:r>
            <a:r>
              <a:rPr lang="en-US" sz="2400" dirty="0">
                <a:solidFill>
                  <a:srgbClr val="0F0E74"/>
                </a:solidFill>
                <a:latin typeface="+mn-lt"/>
                <a:cs typeface="+mn-cs"/>
              </a:rPr>
              <a:t>considers the different needs, cultural barriers, and discrimination of any one specific group</a:t>
            </a:r>
            <a:endParaRPr lang="en-SG" sz="2400" dirty="0">
              <a:solidFill>
                <a:srgbClr val="0F0E74"/>
              </a:solidFill>
              <a:latin typeface="+mn-lt"/>
              <a:cs typeface="+mn-cs"/>
            </a:endParaRPr>
          </a:p>
        </p:txBody>
      </p:sp>
      <p:sp>
        <p:nvSpPr>
          <p:cNvPr id="3" name="Title 2">
            <a:extLst>
              <a:ext uri="{FF2B5EF4-FFF2-40B4-BE49-F238E27FC236}">
                <a16:creationId xmlns:a16="http://schemas.microsoft.com/office/drawing/2014/main" id="{51856E71-3EF7-0C17-7246-60F0E626BF78}"/>
              </a:ext>
            </a:extLst>
          </p:cNvPr>
          <p:cNvSpPr>
            <a:spLocks noGrp="1"/>
          </p:cNvSpPr>
          <p:nvPr>
            <p:ph type="title"/>
          </p:nvPr>
        </p:nvSpPr>
        <p:spPr/>
        <p:txBody>
          <a:bodyPr/>
          <a:lstStyle/>
          <a:p>
            <a:r>
              <a:rPr lang="en-US" dirty="0"/>
              <a:t>What is Gender Equity?</a:t>
            </a:r>
            <a:endParaRPr lang="en-SG" dirty="0"/>
          </a:p>
        </p:txBody>
      </p:sp>
    </p:spTree>
    <p:extLst>
      <p:ext uri="{BB962C8B-B14F-4D97-AF65-F5344CB8AC3E}">
        <p14:creationId xmlns:p14="http://schemas.microsoft.com/office/powerpoint/2010/main" val="3427182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4011D2-9717-8F38-F6C4-065261EE91EE}"/>
              </a:ext>
            </a:extLst>
          </p:cNvPr>
          <p:cNvSpPr>
            <a:spLocks noGrp="1"/>
          </p:cNvSpPr>
          <p:nvPr>
            <p:ph sz="half" idx="2"/>
          </p:nvPr>
        </p:nvSpPr>
        <p:spPr/>
        <p:txBody>
          <a:bodyPr/>
          <a:lstStyle/>
          <a:p>
            <a:pPr marL="457200" indent="-457200">
              <a:buAutoNum type="arabicPeriod"/>
            </a:pPr>
            <a:r>
              <a:rPr lang="en-US" sz="2400" b="0" dirty="0">
                <a:solidFill>
                  <a:srgbClr val="0F0E74"/>
                </a:solidFill>
              </a:rPr>
              <a:t>Without accurate, inclusive statistics, it is </a:t>
            </a:r>
            <a:r>
              <a:rPr lang="en-US" sz="2400" dirty="0">
                <a:solidFill>
                  <a:srgbClr val="0F0E74"/>
                </a:solidFill>
              </a:rPr>
              <a:t>impossible to assess the magnitude of the problem</a:t>
            </a:r>
            <a:r>
              <a:rPr lang="en-US" sz="2400" b="0" dirty="0">
                <a:solidFill>
                  <a:srgbClr val="0F0E74"/>
                </a:solidFill>
              </a:rPr>
              <a:t> we face</a:t>
            </a:r>
          </a:p>
          <a:p>
            <a:pPr marL="457200" indent="-457200">
              <a:buAutoNum type="arabicPeriod"/>
            </a:pPr>
            <a:endParaRPr lang="en-US" sz="2400" b="0" dirty="0">
              <a:solidFill>
                <a:srgbClr val="0F0E74"/>
              </a:solidFill>
            </a:endParaRPr>
          </a:p>
          <a:p>
            <a:pPr marL="457200" indent="-457200">
              <a:buAutoNum type="arabicPeriod"/>
            </a:pPr>
            <a:r>
              <a:rPr lang="en-US" sz="2400" b="0" dirty="0">
                <a:solidFill>
                  <a:srgbClr val="0F0E74"/>
                </a:solidFill>
              </a:rPr>
              <a:t>With incorrect data, we </a:t>
            </a:r>
            <a:r>
              <a:rPr lang="en-US" sz="2400" dirty="0">
                <a:solidFill>
                  <a:srgbClr val="0F0E74"/>
                </a:solidFill>
              </a:rPr>
              <a:t>can not develop targeted policies and strategies </a:t>
            </a:r>
            <a:r>
              <a:rPr lang="en-US" sz="2400" b="0" dirty="0">
                <a:solidFill>
                  <a:srgbClr val="0F0E74"/>
                </a:solidFill>
              </a:rPr>
              <a:t>and are at great risk of </a:t>
            </a:r>
            <a:r>
              <a:rPr lang="en-US" sz="2400" dirty="0">
                <a:solidFill>
                  <a:srgbClr val="0F0E74"/>
                </a:solidFill>
              </a:rPr>
              <a:t>allocating limited resources incorrectly</a:t>
            </a:r>
          </a:p>
          <a:p>
            <a:pPr marL="457200" indent="-457200">
              <a:buAutoNum type="arabicPeriod"/>
            </a:pPr>
            <a:endParaRPr lang="en-US" sz="2400" dirty="0">
              <a:solidFill>
                <a:srgbClr val="0F0E74"/>
              </a:solidFill>
            </a:endParaRPr>
          </a:p>
          <a:p>
            <a:pPr marL="514350" indent="-514350">
              <a:buFont typeface="+mj-lt"/>
              <a:buAutoNum type="arabicPeriod"/>
            </a:pPr>
            <a:r>
              <a:rPr lang="en-US" sz="2400" b="0" dirty="0">
                <a:solidFill>
                  <a:srgbClr val="0F0E74"/>
                </a:solidFill>
              </a:rPr>
              <a:t>This data gap leaves us </a:t>
            </a:r>
            <a:r>
              <a:rPr lang="en-US" sz="2400" dirty="0">
                <a:solidFill>
                  <a:srgbClr val="0F0E74"/>
                </a:solidFill>
              </a:rPr>
              <a:t>unable to assess</a:t>
            </a:r>
            <a:r>
              <a:rPr lang="en-US" sz="2400" b="0" dirty="0">
                <a:solidFill>
                  <a:srgbClr val="0F0E74"/>
                </a:solidFill>
              </a:rPr>
              <a:t> how well we are meeting the health needs of our people further exacerbating the </a:t>
            </a:r>
            <a:r>
              <a:rPr lang="en-US" sz="2400" dirty="0">
                <a:solidFill>
                  <a:srgbClr val="0F0E74"/>
                </a:solidFill>
              </a:rPr>
              <a:t>‘Scandal of Invisibility’</a:t>
            </a:r>
          </a:p>
          <a:p>
            <a:endParaRPr lang="en-SG" dirty="0"/>
          </a:p>
        </p:txBody>
      </p:sp>
      <p:sp>
        <p:nvSpPr>
          <p:cNvPr id="3" name="Title 2">
            <a:extLst>
              <a:ext uri="{FF2B5EF4-FFF2-40B4-BE49-F238E27FC236}">
                <a16:creationId xmlns:a16="http://schemas.microsoft.com/office/drawing/2014/main" id="{2732B8D0-2F5A-8E20-5104-7A69F83D488E}"/>
              </a:ext>
            </a:extLst>
          </p:cNvPr>
          <p:cNvSpPr>
            <a:spLocks noGrp="1"/>
          </p:cNvSpPr>
          <p:nvPr>
            <p:ph type="title"/>
          </p:nvPr>
        </p:nvSpPr>
        <p:spPr/>
        <p:txBody>
          <a:bodyPr/>
          <a:lstStyle/>
          <a:p>
            <a:r>
              <a:rPr lang="en-US" dirty="0"/>
              <a:t>Why is this important for health?</a:t>
            </a:r>
            <a:endParaRPr lang="en-SG" dirty="0"/>
          </a:p>
        </p:txBody>
      </p:sp>
    </p:spTree>
    <p:extLst>
      <p:ext uri="{BB962C8B-B14F-4D97-AF65-F5344CB8AC3E}">
        <p14:creationId xmlns:p14="http://schemas.microsoft.com/office/powerpoint/2010/main" val="579068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rgbClr val="0F0E74"/>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ata Impact">
  <a:themeElements>
    <a:clrScheme name="D4H - Template Colors">
      <a:dk1>
        <a:srgbClr val="000000"/>
      </a:dk1>
      <a:lt1>
        <a:srgbClr val="FFFFFF"/>
      </a:lt1>
      <a:dk2>
        <a:srgbClr val="44546A"/>
      </a:dk2>
      <a:lt2>
        <a:srgbClr val="E7E6E6"/>
      </a:lt2>
      <a:accent1>
        <a:srgbClr val="0093CB"/>
      </a:accent1>
      <a:accent2>
        <a:srgbClr val="009B90"/>
      </a:accent2>
      <a:accent3>
        <a:srgbClr val="BF1766"/>
      </a:accent3>
      <a:accent4>
        <a:srgbClr val="FCB00D"/>
      </a:accent4>
      <a:accent5>
        <a:srgbClr val="001689"/>
      </a:accent5>
      <a:accent6>
        <a:srgbClr val="000938"/>
      </a:accent6>
      <a:hlink>
        <a:srgbClr val="001689"/>
      </a:hlink>
      <a:folHlink>
        <a:srgbClr val="0016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s_DIP" id="{0C0AABF4-7D2B-4BD0-9262-114D442358EF}" vid="{494ACEB6-9F7C-420A-B7C5-633B6B89B12D}"/>
    </a:ext>
  </a:extLst>
</a:theme>
</file>

<file path=ppt/theme/theme4.xml><?xml version="1.0" encoding="utf-8"?>
<a:theme xmlns:a="http://schemas.openxmlformats.org/drawingml/2006/main" name="1_Data Impact">
  <a:themeElements>
    <a:clrScheme name="D4H - Template Colors">
      <a:dk1>
        <a:srgbClr val="000000"/>
      </a:dk1>
      <a:lt1>
        <a:srgbClr val="FFFFFF"/>
      </a:lt1>
      <a:dk2>
        <a:srgbClr val="44546A"/>
      </a:dk2>
      <a:lt2>
        <a:srgbClr val="E7E6E6"/>
      </a:lt2>
      <a:accent1>
        <a:srgbClr val="0093CB"/>
      </a:accent1>
      <a:accent2>
        <a:srgbClr val="009B90"/>
      </a:accent2>
      <a:accent3>
        <a:srgbClr val="BF1766"/>
      </a:accent3>
      <a:accent4>
        <a:srgbClr val="FCB00D"/>
      </a:accent4>
      <a:accent5>
        <a:srgbClr val="001689"/>
      </a:accent5>
      <a:accent6>
        <a:srgbClr val="000938"/>
      </a:accent6>
      <a:hlink>
        <a:srgbClr val="001689"/>
      </a:hlink>
      <a:folHlink>
        <a:srgbClr val="0016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s_DIP" id="{0C0AABF4-7D2B-4BD0-9262-114D442358EF}" vid="{494ACEB6-9F7C-420A-B7C5-633B6B89B12D}"/>
    </a:ext>
  </a:extLst>
</a:theme>
</file>

<file path=ppt/theme/theme5.xml><?xml version="1.0" encoding="utf-8"?>
<a:theme xmlns:a="http://schemas.openxmlformats.org/drawingml/2006/main" name="Generic">
  <a:themeElements>
    <a:clrScheme name="D4H - Template Colors">
      <a:dk1>
        <a:srgbClr val="000000"/>
      </a:dk1>
      <a:lt1>
        <a:srgbClr val="FFFFFF"/>
      </a:lt1>
      <a:dk2>
        <a:srgbClr val="44546A"/>
      </a:dk2>
      <a:lt2>
        <a:srgbClr val="E7E6E6"/>
      </a:lt2>
      <a:accent1>
        <a:srgbClr val="0093CB"/>
      </a:accent1>
      <a:accent2>
        <a:srgbClr val="009B90"/>
      </a:accent2>
      <a:accent3>
        <a:srgbClr val="BF1766"/>
      </a:accent3>
      <a:accent4>
        <a:srgbClr val="FCB00D"/>
      </a:accent4>
      <a:accent5>
        <a:srgbClr val="001689"/>
      </a:accent5>
      <a:accent6>
        <a:srgbClr val="000938"/>
      </a:accent6>
      <a:hlink>
        <a:srgbClr val="001689"/>
      </a:hlink>
      <a:folHlink>
        <a:srgbClr val="0016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all programs_generic" id="{70A7C511-B76B-491A-97DD-19B5B01171DC}" vid="{46969E71-31FF-4D7F-B0CB-E465C47BEAEB}"/>
    </a:ext>
  </a:extLst>
</a:theme>
</file>

<file path=ppt/theme/theme6.xml><?xml version="1.0" encoding="utf-8"?>
<a:theme xmlns:a="http://schemas.openxmlformats.org/drawingml/2006/main" name="2_Data Impact">
  <a:themeElements>
    <a:clrScheme name="D4H - Template Colors">
      <a:dk1>
        <a:srgbClr val="000000"/>
      </a:dk1>
      <a:lt1>
        <a:srgbClr val="FFFFFF"/>
      </a:lt1>
      <a:dk2>
        <a:srgbClr val="44546A"/>
      </a:dk2>
      <a:lt2>
        <a:srgbClr val="E7E6E6"/>
      </a:lt2>
      <a:accent1>
        <a:srgbClr val="0093CB"/>
      </a:accent1>
      <a:accent2>
        <a:srgbClr val="009B90"/>
      </a:accent2>
      <a:accent3>
        <a:srgbClr val="BF1766"/>
      </a:accent3>
      <a:accent4>
        <a:srgbClr val="FCB00D"/>
      </a:accent4>
      <a:accent5>
        <a:srgbClr val="001689"/>
      </a:accent5>
      <a:accent6>
        <a:srgbClr val="000938"/>
      </a:accent6>
      <a:hlink>
        <a:srgbClr val="001689"/>
      </a:hlink>
      <a:folHlink>
        <a:srgbClr val="0016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s_DIP" id="{0C0AABF4-7D2B-4BD0-9262-114D442358EF}" vid="{494ACEB6-9F7C-420A-B7C5-633B6B89B12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10575</TotalTime>
  <Words>1780</Words>
  <Application>Microsoft Office PowerPoint</Application>
  <PresentationFormat>Widescreen</PresentationFormat>
  <Paragraphs>245</Paragraphs>
  <Slides>31</Slides>
  <Notes>29</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31</vt:i4>
      </vt:variant>
    </vt:vector>
  </HeadingPairs>
  <TitlesOfParts>
    <vt:vector size="42" baseType="lpstr">
      <vt:lpstr>Arial</vt:lpstr>
      <vt:lpstr>Calibri</vt:lpstr>
      <vt:lpstr>Calibri Light</vt:lpstr>
      <vt:lpstr>Geneva</vt:lpstr>
      <vt:lpstr>Poppins</vt:lpstr>
      <vt:lpstr>Office Theme</vt:lpstr>
      <vt:lpstr>1_Office Theme</vt:lpstr>
      <vt:lpstr>Data Impact</vt:lpstr>
      <vt:lpstr>1_Data Impact</vt:lpstr>
      <vt:lpstr>Generic</vt:lpstr>
      <vt:lpstr>2_Data Impact</vt:lpstr>
      <vt:lpstr>Data for Health (D4H) Initiative:  Integrating Gender Equity</vt:lpstr>
      <vt:lpstr>The Data for Health (D4H) Initiative</vt:lpstr>
      <vt:lpstr>D4H Initiative Partners</vt:lpstr>
      <vt:lpstr>Partner Spotlight: John Hopkins University’s Gender Equity Unit</vt:lpstr>
      <vt:lpstr>Outline</vt:lpstr>
      <vt:lpstr>Definitions</vt:lpstr>
      <vt:lpstr>From Equality to Equity and Justice</vt:lpstr>
      <vt:lpstr>What is Gender Equity?</vt:lpstr>
      <vt:lpstr>Why is this important for health?</vt:lpstr>
      <vt:lpstr>Good sources of data</vt:lpstr>
      <vt:lpstr>Health-related data landscape in a country</vt:lpstr>
      <vt:lpstr>Advantages and Disadvantages of Routine Health Information Data</vt:lpstr>
      <vt:lpstr>Types of public health data</vt:lpstr>
      <vt:lpstr>Intersectionality: Getting at the Why?</vt:lpstr>
      <vt:lpstr>Public Data Repositories</vt:lpstr>
      <vt:lpstr>World Bank Gender Data Portal</vt:lpstr>
      <vt:lpstr>OECD Gender Data Portal</vt:lpstr>
      <vt:lpstr>WHO HEAT Tool</vt:lpstr>
      <vt:lpstr>The example of gender mainstreaming in CRVS System Strengthening Efforts</vt:lpstr>
      <vt:lpstr>Imagine this:</vt:lpstr>
      <vt:lpstr>Civil registration and vital statistics (CRVS) and equity</vt:lpstr>
      <vt:lpstr>The life course approach</vt:lpstr>
      <vt:lpstr>CRVS System Data: Monitoring Gender – related SDGs</vt:lpstr>
      <vt:lpstr>Specific Lessons Learned</vt:lpstr>
      <vt:lpstr>Critical considerations</vt:lpstr>
      <vt:lpstr>Critical considerations</vt:lpstr>
      <vt:lpstr>Critical considerations</vt:lpstr>
      <vt:lpstr>Key Takeaways</vt:lpstr>
      <vt:lpstr>Resources Available</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Linking Gender to CRVS</dc:title>
  <dc:creator>Joan Sara Thomas</dc:creator>
  <cp:lastModifiedBy>Pamela Nabukhonzo</cp:lastModifiedBy>
  <cp:revision>439</cp:revision>
  <dcterms:created xsi:type="dcterms:W3CDTF">2023-10-30T17:39:34Z</dcterms:created>
  <dcterms:modified xsi:type="dcterms:W3CDTF">2023-11-09T10:21:48Z</dcterms:modified>
</cp:coreProperties>
</file>