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73" r:id="rId2"/>
  </p:sldMasterIdLst>
  <p:notesMasterIdLst>
    <p:notesMasterId r:id="rId20"/>
  </p:notesMasterIdLst>
  <p:sldIdLst>
    <p:sldId id="256" r:id="rId3"/>
    <p:sldId id="780" r:id="rId4"/>
    <p:sldId id="784" r:id="rId5"/>
    <p:sldId id="776" r:id="rId6"/>
    <p:sldId id="777" r:id="rId7"/>
    <p:sldId id="778" r:id="rId8"/>
    <p:sldId id="783" r:id="rId9"/>
    <p:sldId id="782" r:id="rId10"/>
    <p:sldId id="791" r:id="rId11"/>
    <p:sldId id="792" r:id="rId12"/>
    <p:sldId id="779" r:id="rId13"/>
    <p:sldId id="785" r:id="rId14"/>
    <p:sldId id="786" r:id="rId15"/>
    <p:sldId id="787" r:id="rId16"/>
    <p:sldId id="788" r:id="rId17"/>
    <p:sldId id="789" r:id="rId18"/>
    <p:sldId id="790" r:id="rId19"/>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0D23F"/>
    <a:srgbClr val="0070C0"/>
    <a:srgbClr val="78AAE1"/>
    <a:srgbClr val="F6E50A"/>
    <a:srgbClr val="830A1C"/>
    <a:srgbClr val="99FF99"/>
    <a:srgbClr val="00CC66"/>
    <a:srgbClr val="36B084"/>
    <a:srgbClr val="B370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67" autoAdjust="0"/>
    <p:restoredTop sz="93182" autoAdjust="0"/>
  </p:normalViewPr>
  <p:slideViewPr>
    <p:cSldViewPr snapToGrid="0" showGuides="1">
      <p:cViewPr varScale="1">
        <p:scale>
          <a:sx n="102" d="100"/>
          <a:sy n="102" d="100"/>
        </p:scale>
        <p:origin x="464" y="184"/>
      </p:cViewPr>
      <p:guideLst>
        <p:guide orient="horz" pos="2136"/>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notesMaster" Target="notesMasters/notesMaster1.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3078427" cy="513508"/>
          </a:xfrm>
          <a:prstGeom prst="rect">
            <a:avLst/>
          </a:prstGeom>
        </p:spPr>
        <p:txBody>
          <a:bodyPr vert="horz" lIns="99039" tIns="49520" rIns="99039" bIns="49520" rtlCol="0"/>
          <a:lstStyle>
            <a:lvl1pPr algn="l">
              <a:defRPr sz="1300"/>
            </a:lvl1pPr>
          </a:lstStyle>
          <a:p>
            <a:endParaRPr lang="en-US"/>
          </a:p>
        </p:txBody>
      </p:sp>
      <p:sp>
        <p:nvSpPr>
          <p:cNvPr id="3" name="Date Placeholder 2"/>
          <p:cNvSpPr>
            <a:spLocks noGrp="1"/>
          </p:cNvSpPr>
          <p:nvPr>
            <p:ph type="dt" idx="1"/>
          </p:nvPr>
        </p:nvSpPr>
        <p:spPr>
          <a:xfrm>
            <a:off x="4023995" y="2"/>
            <a:ext cx="3078427" cy="513508"/>
          </a:xfrm>
          <a:prstGeom prst="rect">
            <a:avLst/>
          </a:prstGeom>
        </p:spPr>
        <p:txBody>
          <a:bodyPr vert="horz" lIns="99039" tIns="49520" rIns="99039" bIns="49520" rtlCol="0"/>
          <a:lstStyle>
            <a:lvl1pPr algn="r">
              <a:defRPr sz="1300"/>
            </a:lvl1pPr>
          </a:lstStyle>
          <a:p>
            <a:fld id="{4AAAF045-FEF6-43EA-9CDC-C84FC3F85E9C}" type="datetimeFigureOut">
              <a:rPr lang="en-US" smtClean="0"/>
              <a:t>11/10/23</a:t>
            </a:fld>
            <a:endParaRPr lang="en-US"/>
          </a:p>
        </p:txBody>
      </p:sp>
      <p:sp>
        <p:nvSpPr>
          <p:cNvPr id="4" name="Slide Image Placeholder 3"/>
          <p:cNvSpPr>
            <a:spLocks noGrp="1" noRot="1" noChangeAspect="1"/>
          </p:cNvSpPr>
          <p:nvPr>
            <p:ph type="sldImg" idx="2"/>
          </p:nvPr>
        </p:nvSpPr>
        <p:spPr>
          <a:xfrm>
            <a:off x="482600" y="1281113"/>
            <a:ext cx="6138863" cy="3452812"/>
          </a:xfrm>
          <a:prstGeom prst="rect">
            <a:avLst/>
          </a:prstGeom>
          <a:noFill/>
          <a:ln w="12700">
            <a:solidFill>
              <a:prstClr val="black"/>
            </a:solidFill>
          </a:ln>
        </p:spPr>
        <p:txBody>
          <a:bodyPr vert="horz" lIns="99039" tIns="49520" rIns="99039" bIns="49520" rtlCol="0" anchor="ctr"/>
          <a:lstStyle/>
          <a:p>
            <a:endParaRPr lang="en-US"/>
          </a:p>
        </p:txBody>
      </p:sp>
      <p:sp>
        <p:nvSpPr>
          <p:cNvPr id="5" name="Notes Placeholder 4"/>
          <p:cNvSpPr>
            <a:spLocks noGrp="1"/>
          </p:cNvSpPr>
          <p:nvPr>
            <p:ph type="body" sz="quarter" idx="3"/>
          </p:nvPr>
        </p:nvSpPr>
        <p:spPr>
          <a:xfrm>
            <a:off x="710407" y="4925409"/>
            <a:ext cx="5683250" cy="4029879"/>
          </a:xfrm>
          <a:prstGeom prst="rect">
            <a:avLst/>
          </a:prstGeom>
        </p:spPr>
        <p:txBody>
          <a:bodyPr vert="horz" lIns="99039" tIns="49520" rIns="99039" bIns="495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9721107"/>
            <a:ext cx="3078427" cy="513507"/>
          </a:xfrm>
          <a:prstGeom prst="rect">
            <a:avLst/>
          </a:prstGeom>
        </p:spPr>
        <p:txBody>
          <a:bodyPr vert="horz" lIns="99039" tIns="49520" rIns="99039" bIns="49520" rtlCol="0" anchor="b"/>
          <a:lstStyle>
            <a:lvl1pPr algn="l">
              <a:defRPr sz="1300"/>
            </a:lvl1pPr>
          </a:lstStyle>
          <a:p>
            <a:endParaRPr lang="en-US"/>
          </a:p>
        </p:txBody>
      </p:sp>
      <p:sp>
        <p:nvSpPr>
          <p:cNvPr id="7" name="Slide Number Placeholder 6"/>
          <p:cNvSpPr>
            <a:spLocks noGrp="1"/>
          </p:cNvSpPr>
          <p:nvPr>
            <p:ph type="sldNum" sz="quarter" idx="5"/>
          </p:nvPr>
        </p:nvSpPr>
        <p:spPr>
          <a:xfrm>
            <a:off x="4023995" y="9721107"/>
            <a:ext cx="3078427" cy="513507"/>
          </a:xfrm>
          <a:prstGeom prst="rect">
            <a:avLst/>
          </a:prstGeom>
        </p:spPr>
        <p:txBody>
          <a:bodyPr vert="horz" lIns="99039" tIns="49520" rIns="99039" bIns="49520" rtlCol="0" anchor="b"/>
          <a:lstStyle>
            <a:lvl1pPr algn="r">
              <a:defRPr sz="1300"/>
            </a:lvl1pPr>
          </a:lstStyle>
          <a:p>
            <a:fld id="{652F1279-6CE4-4169-83D3-4483097B6907}" type="slidenum">
              <a:rPr lang="en-US" smtClean="0"/>
              <a:t>‹#›</a:t>
            </a:fld>
            <a:endParaRPr lang="en-US"/>
          </a:p>
        </p:txBody>
      </p:sp>
    </p:spTree>
    <p:extLst>
      <p:ext uri="{BB962C8B-B14F-4D97-AF65-F5344CB8AC3E}">
        <p14:creationId xmlns:p14="http://schemas.microsoft.com/office/powerpoint/2010/main" val="1405589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3400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2F1279-6CE4-4169-83D3-4483097B6907}" type="slidenum">
              <a:rPr lang="en-US" smtClean="0"/>
              <a:t>2</a:t>
            </a:fld>
            <a:endParaRPr lang="en-US"/>
          </a:p>
        </p:txBody>
      </p:sp>
    </p:spTree>
    <p:extLst>
      <p:ext uri="{BB962C8B-B14F-4D97-AF65-F5344CB8AC3E}">
        <p14:creationId xmlns:p14="http://schemas.microsoft.com/office/powerpoint/2010/main" val="1245894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Hamlet/</a:t>
            </a:r>
            <a:r>
              <a:rPr lang="en-US" baseline="0" dirty="0" smtClean="0"/>
              <a:t> </a:t>
            </a:r>
            <a:r>
              <a:rPr lang="en-US" baseline="0" dirty="0" err="1" smtClean="0"/>
              <a:t>Mtaa</a:t>
            </a:r>
            <a:r>
              <a:rPr lang="en-US" baseline="0" dirty="0" smtClean="0"/>
              <a:t>/ </a:t>
            </a:r>
            <a:r>
              <a:rPr lang="en-US" baseline="0" dirty="0" err="1" smtClean="0"/>
              <a:t>Shehia</a:t>
            </a:r>
            <a:r>
              <a:rPr lang="en-US" baseline="0" dirty="0" smtClean="0"/>
              <a:t> are the lower levels of administration</a:t>
            </a:r>
            <a:endParaRPr lang="en-US" dirty="0"/>
          </a:p>
        </p:txBody>
      </p:sp>
      <p:sp>
        <p:nvSpPr>
          <p:cNvPr id="4" name="Slide Number Placeholder 3"/>
          <p:cNvSpPr>
            <a:spLocks noGrp="1"/>
          </p:cNvSpPr>
          <p:nvPr>
            <p:ph type="sldNum" sz="quarter" idx="10"/>
          </p:nvPr>
        </p:nvSpPr>
        <p:spPr/>
        <p:txBody>
          <a:bodyPr/>
          <a:lstStyle/>
          <a:p>
            <a:fld id="{652F1279-6CE4-4169-83D3-4483097B6907}" type="slidenum">
              <a:rPr lang="en-US" smtClean="0"/>
              <a:t>5</a:t>
            </a:fld>
            <a:endParaRPr lang="en-US"/>
          </a:p>
        </p:txBody>
      </p:sp>
    </p:spTree>
    <p:extLst>
      <p:ext uri="{BB962C8B-B14F-4D97-AF65-F5344CB8AC3E}">
        <p14:creationId xmlns:p14="http://schemas.microsoft.com/office/powerpoint/2010/main" val="142283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FGD</a:t>
            </a:r>
            <a:r>
              <a:rPr lang="en-US" baseline="0" dirty="0" smtClean="0"/>
              <a:t> </a:t>
            </a:r>
            <a:r>
              <a:rPr lang="mr-IN" baseline="0" dirty="0" smtClean="0"/>
              <a:t>–</a:t>
            </a:r>
            <a:r>
              <a:rPr lang="en-US" baseline="0" dirty="0" smtClean="0"/>
              <a:t> can involve women, men, elderly, boys and girls</a:t>
            </a:r>
            <a:endParaRPr lang="en-US" dirty="0"/>
          </a:p>
        </p:txBody>
      </p:sp>
      <p:sp>
        <p:nvSpPr>
          <p:cNvPr id="4" name="Slide Number Placeholder 3"/>
          <p:cNvSpPr>
            <a:spLocks noGrp="1"/>
          </p:cNvSpPr>
          <p:nvPr>
            <p:ph type="sldNum" sz="quarter" idx="10"/>
          </p:nvPr>
        </p:nvSpPr>
        <p:spPr/>
        <p:txBody>
          <a:bodyPr/>
          <a:lstStyle/>
          <a:p>
            <a:fld id="{652F1279-6CE4-4169-83D3-4483097B6907}" type="slidenum">
              <a:rPr lang="en-US" smtClean="0"/>
              <a:t>8</a:t>
            </a:fld>
            <a:endParaRPr lang="en-US"/>
          </a:p>
        </p:txBody>
      </p:sp>
    </p:spTree>
    <p:extLst>
      <p:ext uri="{BB962C8B-B14F-4D97-AF65-F5344CB8AC3E}">
        <p14:creationId xmlns:p14="http://schemas.microsoft.com/office/powerpoint/2010/main" val="2033473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pink dot are women and blue dot are men living in this areas</a:t>
            </a:r>
            <a:endParaRPr lang="en-US" dirty="0"/>
          </a:p>
        </p:txBody>
      </p:sp>
      <p:sp>
        <p:nvSpPr>
          <p:cNvPr id="4" name="Slide Number Placeholder 3"/>
          <p:cNvSpPr>
            <a:spLocks noGrp="1"/>
          </p:cNvSpPr>
          <p:nvPr>
            <p:ph type="sldNum" sz="quarter" idx="10"/>
          </p:nvPr>
        </p:nvSpPr>
        <p:spPr/>
        <p:txBody>
          <a:bodyPr/>
          <a:lstStyle/>
          <a:p>
            <a:fld id="{652F1279-6CE4-4169-83D3-4483097B6907}" type="slidenum">
              <a:rPr lang="en-US" smtClean="0"/>
              <a:t>9</a:t>
            </a:fld>
            <a:endParaRPr lang="en-US"/>
          </a:p>
        </p:txBody>
      </p:sp>
    </p:spTree>
    <p:extLst>
      <p:ext uri="{BB962C8B-B14F-4D97-AF65-F5344CB8AC3E}">
        <p14:creationId xmlns:p14="http://schemas.microsoft.com/office/powerpoint/2010/main" val="1689442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during dry season</a:t>
            </a:r>
            <a:r>
              <a:rPr lang="en-US" baseline="0" dirty="0" smtClean="0"/>
              <a:t> but during the rainy season they will be affected by floods</a:t>
            </a:r>
            <a:endParaRPr lang="en-US" dirty="0"/>
          </a:p>
        </p:txBody>
      </p:sp>
      <p:sp>
        <p:nvSpPr>
          <p:cNvPr id="4" name="Slide Number Placeholder 3"/>
          <p:cNvSpPr>
            <a:spLocks noGrp="1"/>
          </p:cNvSpPr>
          <p:nvPr>
            <p:ph type="sldNum" sz="quarter" idx="10"/>
          </p:nvPr>
        </p:nvSpPr>
        <p:spPr/>
        <p:txBody>
          <a:bodyPr/>
          <a:lstStyle/>
          <a:p>
            <a:fld id="{652F1279-6CE4-4169-83D3-4483097B6907}" type="slidenum">
              <a:rPr lang="en-US" smtClean="0"/>
              <a:t>10</a:t>
            </a:fld>
            <a:endParaRPr lang="en-US"/>
          </a:p>
        </p:txBody>
      </p:sp>
    </p:spTree>
    <p:extLst>
      <p:ext uri="{BB962C8B-B14F-4D97-AF65-F5344CB8AC3E}">
        <p14:creationId xmlns:p14="http://schemas.microsoft.com/office/powerpoint/2010/main" val="87277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99324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66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Oval 1">
            <a:extLst>
              <a:ext uri="{FF2B5EF4-FFF2-40B4-BE49-F238E27FC236}">
                <a16:creationId xmlns="" xmlns:a16="http://schemas.microsoft.com/office/drawing/2014/main" id="{8C912499-8943-4446-B7DB-52E7E11DD116}"/>
              </a:ext>
            </a:extLst>
          </p:cNvPr>
          <p:cNvSpPr/>
          <p:nvPr userDrawn="1"/>
        </p:nvSpPr>
        <p:spPr>
          <a:xfrm>
            <a:off x="6908167" y="5662484"/>
            <a:ext cx="4431324" cy="448874"/>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3" name="Graphic 14">
            <a:extLst>
              <a:ext uri="{FF2B5EF4-FFF2-40B4-BE49-F238E27FC236}">
                <a16:creationId xmlns="" xmlns:a16="http://schemas.microsoft.com/office/drawing/2014/main" id="{64D84620-C430-4343-A8AC-1EDAD2FA2532}"/>
              </a:ext>
            </a:extLst>
          </p:cNvPr>
          <p:cNvGrpSpPr/>
          <p:nvPr userDrawn="1"/>
        </p:nvGrpSpPr>
        <p:grpSpPr>
          <a:xfrm>
            <a:off x="7079704" y="2354198"/>
            <a:ext cx="4354942" cy="3514972"/>
            <a:chOff x="2444748" y="555045"/>
            <a:chExt cx="7282048" cy="5727454"/>
          </a:xfrm>
        </p:grpSpPr>
        <p:sp>
          <p:nvSpPr>
            <p:cNvPr id="4" name="Freeform: Shape 3">
              <a:extLst>
                <a:ext uri="{FF2B5EF4-FFF2-40B4-BE49-F238E27FC236}">
                  <a16:creationId xmlns="" xmlns:a16="http://schemas.microsoft.com/office/drawing/2014/main" id="{42DAC6ED-B140-430B-8F6A-5C22A06CC49E}"/>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5" name="Freeform: Shape 4">
              <a:extLst>
                <a:ext uri="{FF2B5EF4-FFF2-40B4-BE49-F238E27FC236}">
                  <a16:creationId xmlns="" xmlns:a16="http://schemas.microsoft.com/office/drawing/2014/main" id="{20DBE39D-A41A-4CD0-93D5-524B5A656C99}"/>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a:p>
          </p:txBody>
        </p:sp>
        <p:sp>
          <p:nvSpPr>
            <p:cNvPr id="6" name="Freeform: Shape 5">
              <a:extLst>
                <a:ext uri="{FF2B5EF4-FFF2-40B4-BE49-F238E27FC236}">
                  <a16:creationId xmlns="" xmlns:a16="http://schemas.microsoft.com/office/drawing/2014/main" id="{D506EBDC-A221-4B9E-846E-D40D68E65E13}"/>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7" name="Freeform: Shape 6">
              <a:extLst>
                <a:ext uri="{FF2B5EF4-FFF2-40B4-BE49-F238E27FC236}">
                  <a16:creationId xmlns="" xmlns:a16="http://schemas.microsoft.com/office/drawing/2014/main" id="{F4CE7109-56FC-41FD-9C37-5F919DBE628B}"/>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a:p>
          </p:txBody>
        </p:sp>
        <p:sp>
          <p:nvSpPr>
            <p:cNvPr id="8" name="Freeform: Shape 7">
              <a:extLst>
                <a:ext uri="{FF2B5EF4-FFF2-40B4-BE49-F238E27FC236}">
                  <a16:creationId xmlns="" xmlns:a16="http://schemas.microsoft.com/office/drawing/2014/main" id="{3DACA3D7-0059-49CD-949A-846D8DE621FF}"/>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a:p>
          </p:txBody>
        </p:sp>
        <p:sp>
          <p:nvSpPr>
            <p:cNvPr id="9" name="Freeform: Shape 8">
              <a:extLst>
                <a:ext uri="{FF2B5EF4-FFF2-40B4-BE49-F238E27FC236}">
                  <a16:creationId xmlns="" xmlns:a16="http://schemas.microsoft.com/office/drawing/2014/main" id="{D43B9F79-AF6C-44E6-854F-3D7B1B9CB86F}"/>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10" name="Freeform: Shape 9">
              <a:extLst>
                <a:ext uri="{FF2B5EF4-FFF2-40B4-BE49-F238E27FC236}">
                  <a16:creationId xmlns="" xmlns:a16="http://schemas.microsoft.com/office/drawing/2014/main" id="{4FE14ECF-3C3F-4E5F-9AB7-7552A4E8BEA5}"/>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11" name="Freeform: Shape 10">
              <a:extLst>
                <a:ext uri="{FF2B5EF4-FFF2-40B4-BE49-F238E27FC236}">
                  <a16:creationId xmlns="" xmlns:a16="http://schemas.microsoft.com/office/drawing/2014/main" id="{9840EFF0-CFD8-4BCA-B566-7AD775851DDA}"/>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a:p>
          </p:txBody>
        </p:sp>
      </p:grpSp>
      <p:sp>
        <p:nvSpPr>
          <p:cNvPr id="12" name="그림 개체 틀 2">
            <a:extLst>
              <a:ext uri="{FF2B5EF4-FFF2-40B4-BE49-F238E27FC236}">
                <a16:creationId xmlns="" xmlns:a16="http://schemas.microsoft.com/office/drawing/2014/main" id="{0FE08202-A68B-480F-B31B-EA88374D5273}"/>
              </a:ext>
            </a:extLst>
          </p:cNvPr>
          <p:cNvSpPr>
            <a:spLocks noGrp="1"/>
          </p:cNvSpPr>
          <p:nvPr>
            <p:ph type="pic" sz="quarter" idx="14" hasCustomPrompt="1"/>
          </p:nvPr>
        </p:nvSpPr>
        <p:spPr>
          <a:xfrm>
            <a:off x="7200473" y="2541394"/>
            <a:ext cx="4108512" cy="2372307"/>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a:t>Place Your Picture Here</a:t>
            </a:r>
            <a:endParaRPr lang="ko-KR" altLang="en-US"/>
          </a:p>
        </p:txBody>
      </p:sp>
      <p:sp>
        <p:nvSpPr>
          <p:cNvPr id="13" name="Text Placeholder 9">
            <a:extLst>
              <a:ext uri="{FF2B5EF4-FFF2-40B4-BE49-F238E27FC236}">
                <a16:creationId xmlns="" xmlns:a16="http://schemas.microsoft.com/office/drawing/2014/main" id="{893C4C34-BF68-4D0D-95CF-EAF16D78644B}"/>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964928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830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04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446392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a:solidFill>
                  <a:schemeClr val="bg1"/>
                </a:solidFill>
                <a:latin typeface="Arial" pitchFamily="34" charset="0"/>
                <a:cs typeface="Arial" pitchFamily="34" charset="0"/>
              </a:rPr>
              <a:t>You can Resize without losing quality</a:t>
            </a:r>
            <a:endParaRPr lang="ko-KR" altLang="en-US" sz="1400" b="1">
              <a:solidFill>
                <a:schemeClr val="bg1"/>
              </a:solidFill>
              <a:latin typeface="Arial" pitchFamily="34" charset="0"/>
              <a:cs typeface="Arial" pitchFamily="34" charset="0"/>
            </a:endParaRPr>
          </a:p>
        </p:txBody>
      </p:sp>
      <p:sp>
        <p:nvSpPr>
          <p:cNvPr id="59" name="TextBox 58">
            <a:extLst>
              <a:ext uri="{FF2B5EF4-FFF2-40B4-BE49-F238E27FC236}">
                <a16:creationId xmlns=""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a:solidFill>
                  <a:schemeClr val="bg1"/>
                </a:solidFill>
                <a:latin typeface="Arial" pitchFamily="34" charset="0"/>
                <a:cs typeface="Arial" pitchFamily="34" charset="0"/>
              </a:rPr>
              <a:t>You can Change Fill Color &amp;</a:t>
            </a:r>
          </a:p>
          <a:p>
            <a:r>
              <a:rPr lang="en-US" altLang="ko-KR" sz="1400" b="1">
                <a:solidFill>
                  <a:schemeClr val="bg1"/>
                </a:solidFill>
                <a:latin typeface="Arial" pitchFamily="34" charset="0"/>
                <a:cs typeface="Arial" pitchFamily="34" charset="0"/>
              </a:rPr>
              <a:t>Line Color</a:t>
            </a:r>
            <a:endParaRPr lang="ko-KR" altLang="en-US" sz="1400" b="1">
              <a:solidFill>
                <a:schemeClr val="bg1"/>
              </a:solidFill>
              <a:latin typeface="Arial" pitchFamily="34" charset="0"/>
              <a:cs typeface="Arial" pitchFamily="34" charset="0"/>
            </a:endParaRPr>
          </a:p>
        </p:txBody>
      </p:sp>
      <p:sp>
        <p:nvSpPr>
          <p:cNvPr id="60" name="TextBox 59">
            <a:extLst>
              <a:ext uri="{FF2B5EF4-FFF2-40B4-BE49-F238E27FC236}">
                <a16:creationId xmlns=""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a:solidFill>
                  <a:schemeClr val="bg1"/>
                </a:solidFill>
                <a:latin typeface="Arial" pitchFamily="34" charset="0"/>
                <a:cs typeface="Arial" pitchFamily="34" charset="0"/>
              </a:rPr>
              <a:t>www.allppt.com</a:t>
            </a:r>
            <a:endParaRPr lang="ko-KR" altLang="en-US" sz="1400">
              <a:solidFill>
                <a:schemeClr val="bg1"/>
              </a:solidFill>
              <a:latin typeface="Arial" pitchFamily="34" charset="0"/>
              <a:cs typeface="Arial" pitchFamily="34" charset="0"/>
            </a:endParaRPr>
          </a:p>
        </p:txBody>
      </p:sp>
      <p:sp>
        <p:nvSpPr>
          <p:cNvPr id="61" name="TextBox 60">
            <a:extLst>
              <a:ext uri="{FF2B5EF4-FFF2-40B4-BE49-F238E27FC236}">
                <a16:creationId xmlns=""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a:solidFill>
                  <a:schemeClr val="bg1"/>
                </a:solidFill>
                <a:latin typeface="+mn-lt"/>
                <a:ea typeface="+mn-ea"/>
                <a:cs typeface="Arial" pitchFamily="34" charset="0"/>
              </a:rPr>
              <a:t>FREE </a:t>
            </a:r>
          </a:p>
          <a:p>
            <a:r>
              <a:rPr lang="en-US" altLang="ko-KR" sz="2800" b="1">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136765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type="title">
  <p:cSld name="Title">
    <p:bg>
      <p:bgPr>
        <a:gradFill>
          <a:gsLst>
            <a:gs pos="0">
              <a:schemeClr val="accent5"/>
            </a:gs>
            <a:gs pos="100000">
              <a:schemeClr val="accent4"/>
            </a:gs>
          </a:gsLst>
          <a:lin ang="18900044" scaled="0"/>
        </a:gradFill>
        <a:effectLst/>
      </p:bgPr>
    </p:bg>
    <p:spTree>
      <p:nvGrpSpPr>
        <p:cNvPr id="1" name="Shape 9"/>
        <p:cNvGrpSpPr/>
        <p:nvPr/>
      </p:nvGrpSpPr>
      <p:grpSpPr>
        <a:xfrm>
          <a:off x="0" y="0"/>
          <a:ext cx="0" cy="0"/>
          <a:chOff x="0" y="0"/>
          <a:chExt cx="0" cy="0"/>
        </a:xfrm>
      </p:grpSpPr>
      <p:sp>
        <p:nvSpPr>
          <p:cNvPr id="10" name="Google Shape;10;p2"/>
          <p:cNvSpPr/>
          <p:nvPr/>
        </p:nvSpPr>
        <p:spPr>
          <a:xfrm rot="5400000">
            <a:off x="339767" y="835000"/>
            <a:ext cx="4489200" cy="5188000"/>
          </a:xfrm>
          <a:prstGeom prst="round2SameRect">
            <a:avLst>
              <a:gd name="adj1" fmla="val 50000"/>
              <a:gd name="adj2" fmla="val 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1" name="Google Shape;11;p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 name="Google Shape;12;p2"/>
          <p:cNvSpPr txBox="1">
            <a:spLocks noGrp="1"/>
          </p:cNvSpPr>
          <p:nvPr>
            <p:ph type="ctrTitle"/>
          </p:nvPr>
        </p:nvSpPr>
        <p:spPr>
          <a:xfrm>
            <a:off x="5610633" y="2014133"/>
            <a:ext cx="5397200" cy="28296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4800"/>
              <a:buNone/>
              <a:defRPr sz="6400">
                <a:solidFill>
                  <a:schemeClr val="lt1"/>
                </a:solidFill>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Tree>
    <p:extLst>
      <p:ext uri="{BB962C8B-B14F-4D97-AF65-F5344CB8AC3E}">
        <p14:creationId xmlns:p14="http://schemas.microsoft.com/office/powerpoint/2010/main" val="3495320648"/>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End slide layout">
    <p:bg>
      <p:bgPr>
        <a:gradFill flip="none" rotWithShape="1">
          <a:gsLst>
            <a:gs pos="0">
              <a:schemeClr val="bg1">
                <a:lumMod val="75000"/>
              </a:schemeClr>
            </a:gs>
            <a:gs pos="50000">
              <a:schemeClr val="accent1">
                <a:lumMod val="0"/>
                <a:lumOff val="100000"/>
              </a:schemeClr>
            </a:gs>
            <a:gs pos="100000">
              <a:schemeClr val="bg1">
                <a:lumMod val="75000"/>
              </a:schemeClr>
            </a:gs>
          </a:gsLst>
          <a:lin ang="162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460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720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39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320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5" name="Rounded Rectangle 18">
            <a:extLst>
              <a:ext uri="{FF2B5EF4-FFF2-40B4-BE49-F238E27FC236}">
                <a16:creationId xmlns="" xmlns:a16="http://schemas.microsoft.com/office/drawing/2014/main" id="{09EF71CE-87BE-42CE-84FA-EC400997E674}"/>
              </a:ext>
            </a:extLst>
          </p:cNvPr>
          <p:cNvSpPr/>
          <p:nvPr userDrawn="1"/>
        </p:nvSpPr>
        <p:spPr>
          <a:xfrm rot="18445581">
            <a:off x="8182359" y="1955261"/>
            <a:ext cx="2703820" cy="2703820"/>
          </a:xfrm>
          <a:prstGeom prst="roundRect">
            <a:avLst>
              <a:gd name="adj" fmla="val 821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
        <p:nvSpPr>
          <p:cNvPr id="6" name="Picture Placeholder 2">
            <a:extLst>
              <a:ext uri="{FF2B5EF4-FFF2-40B4-BE49-F238E27FC236}">
                <a16:creationId xmlns="" xmlns:a16="http://schemas.microsoft.com/office/drawing/2014/main" id="{D10814E9-9391-4339-9432-93BE201B0A64}"/>
              </a:ext>
            </a:extLst>
          </p:cNvPr>
          <p:cNvSpPr>
            <a:spLocks noGrp="1"/>
          </p:cNvSpPr>
          <p:nvPr>
            <p:ph type="pic" idx="11" hasCustomPrompt="1"/>
          </p:nvPr>
        </p:nvSpPr>
        <p:spPr>
          <a:xfrm>
            <a:off x="7647164" y="1420039"/>
            <a:ext cx="3774210" cy="3774264"/>
          </a:xfrm>
          <a:prstGeom prst="diamond">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Your Picture Here </a:t>
            </a:r>
            <a:endParaRPr lang="ko-KR" altLang="en-US"/>
          </a:p>
        </p:txBody>
      </p:sp>
    </p:spTree>
    <p:extLst>
      <p:ext uri="{BB962C8B-B14F-4D97-AF65-F5344CB8AC3E}">
        <p14:creationId xmlns:p14="http://schemas.microsoft.com/office/powerpoint/2010/main" val="768664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667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283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837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Contents slide layout">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F028BF2C-FD3F-4BC1-9681-D9CC253C7506}"/>
              </a:ext>
            </a:extLst>
          </p:cNvPr>
          <p:cNvGrpSpPr/>
          <p:nvPr userDrawn="1"/>
        </p:nvGrpSpPr>
        <p:grpSpPr>
          <a:xfrm>
            <a:off x="8295412" y="1658804"/>
            <a:ext cx="3174949" cy="4282922"/>
            <a:chOff x="5745956" y="3501865"/>
            <a:chExt cx="2146216" cy="2895189"/>
          </a:xfrm>
        </p:grpSpPr>
        <p:sp>
          <p:nvSpPr>
            <p:cNvPr id="3" name="Freeform: Shape 2">
              <a:extLst>
                <a:ext uri="{FF2B5EF4-FFF2-40B4-BE49-F238E27FC236}">
                  <a16:creationId xmlns="" xmlns:a16="http://schemas.microsoft.com/office/drawing/2014/main" id="{D8A446D2-98C7-45E7-B19F-123D3BEAE1EF}"/>
                </a:ext>
              </a:extLst>
            </p:cNvPr>
            <p:cNvSpPr/>
            <p:nvPr/>
          </p:nvSpPr>
          <p:spPr>
            <a:xfrm>
              <a:off x="7498806" y="3501865"/>
              <a:ext cx="157347" cy="62939"/>
            </a:xfrm>
            <a:custGeom>
              <a:avLst/>
              <a:gdLst>
                <a:gd name="connsiteX0" fmla="*/ 45244 w 47625"/>
                <a:gd name="connsiteY0" fmla="*/ 13811 h 19050"/>
                <a:gd name="connsiteX1" fmla="*/ 45244 w 47625"/>
                <a:gd name="connsiteY1" fmla="*/ 13811 h 19050"/>
                <a:gd name="connsiteX2" fmla="*/ 38576 w 47625"/>
                <a:gd name="connsiteY2" fmla="*/ 20479 h 19050"/>
                <a:gd name="connsiteX3" fmla="*/ 13811 w 47625"/>
                <a:gd name="connsiteY3" fmla="*/ 20479 h 19050"/>
                <a:gd name="connsiteX4" fmla="*/ 7144 w 47625"/>
                <a:gd name="connsiteY4" fmla="*/ 13811 h 19050"/>
                <a:gd name="connsiteX5" fmla="*/ 7144 w 47625"/>
                <a:gd name="connsiteY5" fmla="*/ 13811 h 19050"/>
                <a:gd name="connsiteX6" fmla="*/ 13811 w 47625"/>
                <a:gd name="connsiteY6" fmla="*/ 7144 h 19050"/>
                <a:gd name="connsiteX7" fmla="*/ 38576 w 47625"/>
                <a:gd name="connsiteY7" fmla="*/ 7144 h 19050"/>
                <a:gd name="connsiteX8" fmla="*/ 45244 w 47625"/>
                <a:gd name="connsiteY8" fmla="*/ 13811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19050">
                  <a:moveTo>
                    <a:pt x="45244" y="13811"/>
                  </a:moveTo>
                  <a:lnTo>
                    <a:pt x="45244" y="13811"/>
                  </a:lnTo>
                  <a:cubicBezTo>
                    <a:pt x="45244" y="17621"/>
                    <a:pt x="42386" y="20479"/>
                    <a:pt x="38576" y="20479"/>
                  </a:cubicBezTo>
                  <a:lnTo>
                    <a:pt x="13811" y="20479"/>
                  </a:lnTo>
                  <a:cubicBezTo>
                    <a:pt x="10001" y="20479"/>
                    <a:pt x="7144" y="17621"/>
                    <a:pt x="7144" y="13811"/>
                  </a:cubicBezTo>
                  <a:lnTo>
                    <a:pt x="7144" y="13811"/>
                  </a:lnTo>
                  <a:cubicBezTo>
                    <a:pt x="7144" y="10001"/>
                    <a:pt x="10001" y="7144"/>
                    <a:pt x="13811" y="7144"/>
                  </a:cubicBezTo>
                  <a:lnTo>
                    <a:pt x="38576" y="7144"/>
                  </a:lnTo>
                  <a:cubicBezTo>
                    <a:pt x="42386" y="8096"/>
                    <a:pt x="45244" y="10954"/>
                    <a:pt x="45244" y="13811"/>
                  </a:cubicBezTo>
                  <a:close/>
                </a:path>
              </a:pathLst>
            </a:custGeom>
            <a:solidFill>
              <a:srgbClr val="808080"/>
            </a:solidFill>
            <a:ln w="9525" cap="flat">
              <a:noFill/>
              <a:prstDash val="solid"/>
              <a:miter/>
            </a:ln>
          </p:spPr>
          <p:txBody>
            <a:bodyPr rtlCol="0" anchor="ctr"/>
            <a:lstStyle/>
            <a:p>
              <a:endParaRPr lang="en-US"/>
            </a:p>
          </p:txBody>
        </p:sp>
        <p:sp>
          <p:nvSpPr>
            <p:cNvPr id="4" name="Freeform: Shape 3">
              <a:extLst>
                <a:ext uri="{FF2B5EF4-FFF2-40B4-BE49-F238E27FC236}">
                  <a16:creationId xmlns="" xmlns:a16="http://schemas.microsoft.com/office/drawing/2014/main" id="{5DEDC21F-91B9-4FC1-BD92-B73D3024360D}"/>
                </a:ext>
              </a:extLst>
            </p:cNvPr>
            <p:cNvSpPr/>
            <p:nvPr/>
          </p:nvSpPr>
          <p:spPr>
            <a:xfrm>
              <a:off x="7829233" y="3977052"/>
              <a:ext cx="62939" cy="157347"/>
            </a:xfrm>
            <a:custGeom>
              <a:avLst/>
              <a:gdLst>
                <a:gd name="connsiteX0" fmla="*/ 13811 w 19050"/>
                <a:gd name="connsiteY0" fmla="*/ 45244 h 47625"/>
                <a:gd name="connsiteX1" fmla="*/ 13811 w 19050"/>
                <a:gd name="connsiteY1" fmla="*/ 45244 h 47625"/>
                <a:gd name="connsiteX2" fmla="*/ 7144 w 19050"/>
                <a:gd name="connsiteY2" fmla="*/ 38576 h 47625"/>
                <a:gd name="connsiteX3" fmla="*/ 7144 w 19050"/>
                <a:gd name="connsiteY3" fmla="*/ 13811 h 47625"/>
                <a:gd name="connsiteX4" fmla="*/ 13811 w 19050"/>
                <a:gd name="connsiteY4" fmla="*/ 7144 h 47625"/>
                <a:gd name="connsiteX5" fmla="*/ 13811 w 19050"/>
                <a:gd name="connsiteY5" fmla="*/ 7144 h 47625"/>
                <a:gd name="connsiteX6" fmla="*/ 20479 w 19050"/>
                <a:gd name="connsiteY6" fmla="*/ 13811 h 47625"/>
                <a:gd name="connsiteX7" fmla="*/ 20479 w 19050"/>
                <a:gd name="connsiteY7" fmla="*/ 38576 h 47625"/>
                <a:gd name="connsiteX8" fmla="*/ 13811 w 19050"/>
                <a:gd name="connsiteY8" fmla="*/ 452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47625">
                  <a:moveTo>
                    <a:pt x="13811" y="45244"/>
                  </a:moveTo>
                  <a:lnTo>
                    <a:pt x="13811" y="45244"/>
                  </a:lnTo>
                  <a:cubicBezTo>
                    <a:pt x="10001" y="45244"/>
                    <a:pt x="7144" y="42386"/>
                    <a:pt x="7144" y="38576"/>
                  </a:cubicBezTo>
                  <a:lnTo>
                    <a:pt x="7144" y="13811"/>
                  </a:lnTo>
                  <a:cubicBezTo>
                    <a:pt x="7144" y="10001"/>
                    <a:pt x="10001" y="7144"/>
                    <a:pt x="13811" y="7144"/>
                  </a:cubicBezTo>
                  <a:lnTo>
                    <a:pt x="13811" y="7144"/>
                  </a:lnTo>
                  <a:cubicBezTo>
                    <a:pt x="17621" y="7144"/>
                    <a:pt x="20479" y="10001"/>
                    <a:pt x="20479" y="13811"/>
                  </a:cubicBezTo>
                  <a:lnTo>
                    <a:pt x="20479" y="38576"/>
                  </a:lnTo>
                  <a:cubicBezTo>
                    <a:pt x="20479" y="42386"/>
                    <a:pt x="17621" y="45244"/>
                    <a:pt x="13811" y="45244"/>
                  </a:cubicBezTo>
                  <a:close/>
                </a:path>
              </a:pathLst>
            </a:custGeom>
            <a:solidFill>
              <a:srgbClr val="808080"/>
            </a:solidFill>
            <a:ln w="9525" cap="flat">
              <a:noFill/>
              <a:prstDash val="solid"/>
              <a:miter/>
            </a:ln>
          </p:spPr>
          <p:txBody>
            <a:bodyPr rtlCol="0" anchor="ctr"/>
            <a:lstStyle/>
            <a:p>
              <a:endParaRPr lang="en-US"/>
            </a:p>
          </p:txBody>
        </p:sp>
        <p:sp>
          <p:nvSpPr>
            <p:cNvPr id="5" name="Freeform: Shape 4">
              <a:extLst>
                <a:ext uri="{FF2B5EF4-FFF2-40B4-BE49-F238E27FC236}">
                  <a16:creationId xmlns="" xmlns:a16="http://schemas.microsoft.com/office/drawing/2014/main" id="{CC7B542A-B0D0-4B8E-AB5E-BF10755CADFB}"/>
                </a:ext>
              </a:extLst>
            </p:cNvPr>
            <p:cNvSpPr/>
            <p:nvPr/>
          </p:nvSpPr>
          <p:spPr>
            <a:xfrm>
              <a:off x="7829233" y="3838586"/>
              <a:ext cx="62939" cy="157347"/>
            </a:xfrm>
            <a:custGeom>
              <a:avLst/>
              <a:gdLst>
                <a:gd name="connsiteX0" fmla="*/ 13811 w 19050"/>
                <a:gd name="connsiteY0" fmla="*/ 45244 h 47625"/>
                <a:gd name="connsiteX1" fmla="*/ 13811 w 19050"/>
                <a:gd name="connsiteY1" fmla="*/ 45244 h 47625"/>
                <a:gd name="connsiteX2" fmla="*/ 7144 w 19050"/>
                <a:gd name="connsiteY2" fmla="*/ 38576 h 47625"/>
                <a:gd name="connsiteX3" fmla="*/ 7144 w 19050"/>
                <a:gd name="connsiteY3" fmla="*/ 13811 h 47625"/>
                <a:gd name="connsiteX4" fmla="*/ 13811 w 19050"/>
                <a:gd name="connsiteY4" fmla="*/ 7144 h 47625"/>
                <a:gd name="connsiteX5" fmla="*/ 13811 w 19050"/>
                <a:gd name="connsiteY5" fmla="*/ 7144 h 47625"/>
                <a:gd name="connsiteX6" fmla="*/ 20479 w 19050"/>
                <a:gd name="connsiteY6" fmla="*/ 13811 h 47625"/>
                <a:gd name="connsiteX7" fmla="*/ 20479 w 19050"/>
                <a:gd name="connsiteY7" fmla="*/ 38576 h 47625"/>
                <a:gd name="connsiteX8" fmla="*/ 13811 w 19050"/>
                <a:gd name="connsiteY8" fmla="*/ 452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47625">
                  <a:moveTo>
                    <a:pt x="13811" y="45244"/>
                  </a:moveTo>
                  <a:lnTo>
                    <a:pt x="13811" y="45244"/>
                  </a:lnTo>
                  <a:cubicBezTo>
                    <a:pt x="10001" y="45244"/>
                    <a:pt x="7144" y="42386"/>
                    <a:pt x="7144" y="38576"/>
                  </a:cubicBezTo>
                  <a:lnTo>
                    <a:pt x="7144" y="13811"/>
                  </a:lnTo>
                  <a:cubicBezTo>
                    <a:pt x="7144" y="10001"/>
                    <a:pt x="10001" y="7144"/>
                    <a:pt x="13811" y="7144"/>
                  </a:cubicBezTo>
                  <a:lnTo>
                    <a:pt x="13811" y="7144"/>
                  </a:lnTo>
                  <a:cubicBezTo>
                    <a:pt x="17621" y="7144"/>
                    <a:pt x="20479" y="10001"/>
                    <a:pt x="20479" y="13811"/>
                  </a:cubicBezTo>
                  <a:lnTo>
                    <a:pt x="20479" y="38576"/>
                  </a:lnTo>
                  <a:cubicBezTo>
                    <a:pt x="20479" y="42386"/>
                    <a:pt x="17621" y="45244"/>
                    <a:pt x="13811" y="45244"/>
                  </a:cubicBezTo>
                  <a:close/>
                </a:path>
              </a:pathLst>
            </a:custGeom>
            <a:solidFill>
              <a:srgbClr val="808080"/>
            </a:solidFill>
            <a:ln w="9525" cap="flat">
              <a:noFill/>
              <a:prstDash val="solid"/>
              <a:miter/>
            </a:ln>
          </p:spPr>
          <p:txBody>
            <a:bodyPr rtlCol="0" anchor="ctr"/>
            <a:lstStyle/>
            <a:p>
              <a:endParaRPr lang="en-US"/>
            </a:p>
          </p:txBody>
        </p:sp>
        <p:sp>
          <p:nvSpPr>
            <p:cNvPr id="6" name="Freeform: Shape 5">
              <a:extLst>
                <a:ext uri="{FF2B5EF4-FFF2-40B4-BE49-F238E27FC236}">
                  <a16:creationId xmlns="" xmlns:a16="http://schemas.microsoft.com/office/drawing/2014/main" id="{B678BF8A-AFF6-4BEF-9E92-33BBE80839B8}"/>
                </a:ext>
              </a:extLst>
            </p:cNvPr>
            <p:cNvSpPr/>
            <p:nvPr/>
          </p:nvSpPr>
          <p:spPr>
            <a:xfrm>
              <a:off x="5745956" y="3523892"/>
              <a:ext cx="2139922" cy="2863720"/>
            </a:xfrm>
            <a:custGeom>
              <a:avLst/>
              <a:gdLst>
                <a:gd name="connsiteX0" fmla="*/ 611029 w 647700"/>
                <a:gd name="connsiteY0" fmla="*/ 7144 h 866775"/>
                <a:gd name="connsiteX1" fmla="*/ 40481 w 647700"/>
                <a:gd name="connsiteY1" fmla="*/ 7144 h 866775"/>
                <a:gd name="connsiteX2" fmla="*/ 7144 w 647700"/>
                <a:gd name="connsiteY2" fmla="*/ 41434 h 866775"/>
                <a:gd name="connsiteX3" fmla="*/ 7144 w 647700"/>
                <a:gd name="connsiteY3" fmla="*/ 831056 h 866775"/>
                <a:gd name="connsiteX4" fmla="*/ 40481 w 647700"/>
                <a:gd name="connsiteY4" fmla="*/ 865346 h 866775"/>
                <a:gd name="connsiteX5" fmla="*/ 611029 w 647700"/>
                <a:gd name="connsiteY5" fmla="*/ 865346 h 866775"/>
                <a:gd name="connsiteX6" fmla="*/ 644366 w 647700"/>
                <a:gd name="connsiteY6" fmla="*/ 831056 h 866775"/>
                <a:gd name="connsiteX7" fmla="*/ 644366 w 647700"/>
                <a:gd name="connsiteY7" fmla="*/ 41434 h 866775"/>
                <a:gd name="connsiteX8" fmla="*/ 611029 w 647700"/>
                <a:gd name="connsiteY8" fmla="*/ 7144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866775">
                  <a:moveTo>
                    <a:pt x="611029" y="7144"/>
                  </a:moveTo>
                  <a:lnTo>
                    <a:pt x="40481" y="7144"/>
                  </a:lnTo>
                  <a:cubicBezTo>
                    <a:pt x="22384" y="7144"/>
                    <a:pt x="7144" y="22384"/>
                    <a:pt x="7144" y="41434"/>
                  </a:cubicBezTo>
                  <a:lnTo>
                    <a:pt x="7144" y="831056"/>
                  </a:lnTo>
                  <a:cubicBezTo>
                    <a:pt x="7144" y="850106"/>
                    <a:pt x="22384" y="865346"/>
                    <a:pt x="40481" y="865346"/>
                  </a:cubicBezTo>
                  <a:lnTo>
                    <a:pt x="611029" y="865346"/>
                  </a:lnTo>
                  <a:cubicBezTo>
                    <a:pt x="629126" y="865346"/>
                    <a:pt x="644366" y="850106"/>
                    <a:pt x="644366" y="831056"/>
                  </a:cubicBezTo>
                  <a:lnTo>
                    <a:pt x="644366" y="41434"/>
                  </a:lnTo>
                  <a:cubicBezTo>
                    <a:pt x="644366" y="23336"/>
                    <a:pt x="629126" y="7144"/>
                    <a:pt x="611029" y="7144"/>
                  </a:cubicBezTo>
                  <a:close/>
                </a:path>
              </a:pathLst>
            </a:custGeom>
            <a:solidFill>
              <a:srgbClr val="808080"/>
            </a:solidFill>
            <a:ln w="9525" cap="flat">
              <a:noFill/>
              <a:prstDash val="solid"/>
              <a:miter/>
            </a:ln>
          </p:spPr>
          <p:txBody>
            <a:bodyPr rtlCol="0" anchor="ctr"/>
            <a:lstStyle/>
            <a:p>
              <a:endParaRPr lang="en-US"/>
            </a:p>
          </p:txBody>
        </p:sp>
        <p:sp>
          <p:nvSpPr>
            <p:cNvPr id="7" name="Freeform: Shape 6">
              <a:extLst>
                <a:ext uri="{FF2B5EF4-FFF2-40B4-BE49-F238E27FC236}">
                  <a16:creationId xmlns="" xmlns:a16="http://schemas.microsoft.com/office/drawing/2014/main" id="{C91CF5C7-E081-40B8-8125-059CA21F48A3}"/>
                </a:ext>
              </a:extLst>
            </p:cNvPr>
            <p:cNvSpPr/>
            <p:nvPr/>
          </p:nvSpPr>
          <p:spPr>
            <a:xfrm>
              <a:off x="5755398" y="3533334"/>
              <a:ext cx="2108453" cy="2863720"/>
            </a:xfrm>
            <a:custGeom>
              <a:avLst/>
              <a:gdLst>
                <a:gd name="connsiteX0" fmla="*/ 605314 w 638175"/>
                <a:gd name="connsiteY0" fmla="*/ 7144 h 866775"/>
                <a:gd name="connsiteX1" fmla="*/ 40481 w 638175"/>
                <a:gd name="connsiteY1" fmla="*/ 7144 h 866775"/>
                <a:gd name="connsiteX2" fmla="*/ 7144 w 638175"/>
                <a:gd name="connsiteY2" fmla="*/ 41434 h 866775"/>
                <a:gd name="connsiteX3" fmla="*/ 7144 w 638175"/>
                <a:gd name="connsiteY3" fmla="*/ 826294 h 866775"/>
                <a:gd name="connsiteX4" fmla="*/ 40481 w 638175"/>
                <a:gd name="connsiteY4" fmla="*/ 860584 h 866775"/>
                <a:gd name="connsiteX5" fmla="*/ 604361 w 638175"/>
                <a:gd name="connsiteY5" fmla="*/ 860584 h 866775"/>
                <a:gd name="connsiteX6" fmla="*/ 637699 w 638175"/>
                <a:gd name="connsiteY6" fmla="*/ 826294 h 866775"/>
                <a:gd name="connsiteX7" fmla="*/ 637699 w 638175"/>
                <a:gd name="connsiteY7" fmla="*/ 41434 h 866775"/>
                <a:gd name="connsiteX8" fmla="*/ 605314 w 638175"/>
                <a:gd name="connsiteY8" fmla="*/ 7144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175" h="866775">
                  <a:moveTo>
                    <a:pt x="605314" y="7144"/>
                  </a:moveTo>
                  <a:lnTo>
                    <a:pt x="40481" y="7144"/>
                  </a:lnTo>
                  <a:cubicBezTo>
                    <a:pt x="22384" y="7144"/>
                    <a:pt x="7144" y="22384"/>
                    <a:pt x="7144" y="41434"/>
                  </a:cubicBezTo>
                  <a:lnTo>
                    <a:pt x="7144" y="826294"/>
                  </a:lnTo>
                  <a:cubicBezTo>
                    <a:pt x="7144" y="845344"/>
                    <a:pt x="22384" y="860584"/>
                    <a:pt x="40481" y="860584"/>
                  </a:cubicBezTo>
                  <a:lnTo>
                    <a:pt x="604361" y="860584"/>
                  </a:lnTo>
                  <a:cubicBezTo>
                    <a:pt x="622459" y="860584"/>
                    <a:pt x="637699" y="845344"/>
                    <a:pt x="637699" y="826294"/>
                  </a:cubicBezTo>
                  <a:lnTo>
                    <a:pt x="637699" y="41434"/>
                  </a:lnTo>
                  <a:cubicBezTo>
                    <a:pt x="637699" y="22384"/>
                    <a:pt x="623411" y="7144"/>
                    <a:pt x="605314" y="7144"/>
                  </a:cubicBezTo>
                  <a:close/>
                </a:path>
              </a:pathLst>
            </a:custGeom>
            <a:solidFill>
              <a:srgbClr val="231F20"/>
            </a:solidFill>
            <a:ln w="9525" cap="flat">
              <a:noFill/>
              <a:prstDash val="solid"/>
              <a:miter/>
            </a:ln>
          </p:spPr>
          <p:txBody>
            <a:bodyPr rtlCol="0" anchor="ctr"/>
            <a:lstStyle/>
            <a:p>
              <a:endParaRPr lang="en-US"/>
            </a:p>
          </p:txBody>
        </p:sp>
        <p:sp>
          <p:nvSpPr>
            <p:cNvPr id="8" name="Freeform: Shape 7">
              <a:extLst>
                <a:ext uri="{FF2B5EF4-FFF2-40B4-BE49-F238E27FC236}">
                  <a16:creationId xmlns="" xmlns:a16="http://schemas.microsoft.com/office/drawing/2014/main" id="{8EA9FEF5-283D-4964-8257-841DFA7F4B9A}"/>
                </a:ext>
              </a:extLst>
            </p:cNvPr>
            <p:cNvSpPr/>
            <p:nvPr/>
          </p:nvSpPr>
          <p:spPr>
            <a:xfrm>
              <a:off x="5972536" y="3781941"/>
              <a:ext cx="1699350" cy="2360208"/>
            </a:xfrm>
            <a:custGeom>
              <a:avLst/>
              <a:gdLst>
                <a:gd name="connsiteX0" fmla="*/ 7144 w 514350"/>
                <a:gd name="connsiteY0" fmla="*/ 7144 h 714375"/>
                <a:gd name="connsiteX1" fmla="*/ 508159 w 514350"/>
                <a:gd name="connsiteY1" fmla="*/ 7144 h 714375"/>
                <a:gd name="connsiteX2" fmla="*/ 508159 w 514350"/>
                <a:gd name="connsiteY2" fmla="*/ 711041 h 714375"/>
                <a:gd name="connsiteX3" fmla="*/ 7144 w 514350"/>
                <a:gd name="connsiteY3" fmla="*/ 711041 h 714375"/>
              </a:gdLst>
              <a:ahLst/>
              <a:cxnLst>
                <a:cxn ang="0">
                  <a:pos x="connsiteX0" y="connsiteY0"/>
                </a:cxn>
                <a:cxn ang="0">
                  <a:pos x="connsiteX1" y="connsiteY1"/>
                </a:cxn>
                <a:cxn ang="0">
                  <a:pos x="connsiteX2" y="connsiteY2"/>
                </a:cxn>
                <a:cxn ang="0">
                  <a:pos x="connsiteX3" y="connsiteY3"/>
                </a:cxn>
              </a:cxnLst>
              <a:rect l="l" t="t" r="r" b="b"/>
              <a:pathLst>
                <a:path w="514350" h="714375">
                  <a:moveTo>
                    <a:pt x="7144" y="7144"/>
                  </a:moveTo>
                  <a:lnTo>
                    <a:pt x="508159" y="7144"/>
                  </a:lnTo>
                  <a:lnTo>
                    <a:pt x="508159" y="711041"/>
                  </a:lnTo>
                  <a:lnTo>
                    <a:pt x="7144" y="711041"/>
                  </a:lnTo>
                  <a:close/>
                </a:path>
              </a:pathLst>
            </a:custGeom>
            <a:solidFill>
              <a:srgbClr val="F2F2F2"/>
            </a:solidFill>
            <a:ln w="9525" cap="flat">
              <a:noFill/>
              <a:prstDash val="solid"/>
              <a:miter/>
            </a:ln>
          </p:spPr>
          <p:txBody>
            <a:bodyPr rtlCol="0" anchor="ctr"/>
            <a:lstStyle/>
            <a:p>
              <a:endParaRPr lang="en-US"/>
            </a:p>
          </p:txBody>
        </p:sp>
        <p:sp>
          <p:nvSpPr>
            <p:cNvPr id="9" name="Freeform: Shape 8">
              <a:extLst>
                <a:ext uri="{FF2B5EF4-FFF2-40B4-BE49-F238E27FC236}">
                  <a16:creationId xmlns="" xmlns:a16="http://schemas.microsoft.com/office/drawing/2014/main" id="{EF13ACD6-F114-415B-A1F9-A07B12BC5A3B}"/>
                </a:ext>
              </a:extLst>
            </p:cNvPr>
            <p:cNvSpPr/>
            <p:nvPr/>
          </p:nvSpPr>
          <p:spPr>
            <a:xfrm>
              <a:off x="6537278" y="3804313"/>
              <a:ext cx="1119116" cy="2330356"/>
            </a:xfrm>
            <a:custGeom>
              <a:avLst/>
              <a:gdLst>
                <a:gd name="connsiteX0" fmla="*/ 614149 w 1119116"/>
                <a:gd name="connsiteY0" fmla="*/ 0 h 2330356"/>
                <a:gd name="connsiteX1" fmla="*/ 1115704 w 1119116"/>
                <a:gd name="connsiteY1" fmla="*/ 6824 h 2330356"/>
                <a:gd name="connsiteX2" fmla="*/ 1119116 w 1119116"/>
                <a:gd name="connsiteY2" fmla="*/ 2330356 h 2330356"/>
                <a:gd name="connsiteX3" fmla="*/ 0 w 1119116"/>
                <a:gd name="connsiteY3" fmla="*/ 2330356 h 2330356"/>
                <a:gd name="connsiteX4" fmla="*/ 614149 w 1119116"/>
                <a:gd name="connsiteY4" fmla="*/ 0 h 2330356"/>
                <a:gd name="connsiteX0" fmla="*/ 614149 w 1119116"/>
                <a:gd name="connsiteY0" fmla="*/ 0 h 2330356"/>
                <a:gd name="connsiteX1" fmla="*/ 1115704 w 1119116"/>
                <a:gd name="connsiteY1" fmla="*/ 3412 h 2330356"/>
                <a:gd name="connsiteX2" fmla="*/ 1119116 w 1119116"/>
                <a:gd name="connsiteY2" fmla="*/ 2330356 h 2330356"/>
                <a:gd name="connsiteX3" fmla="*/ 0 w 1119116"/>
                <a:gd name="connsiteY3" fmla="*/ 2330356 h 2330356"/>
                <a:gd name="connsiteX4" fmla="*/ 614149 w 1119116"/>
                <a:gd name="connsiteY4" fmla="*/ 0 h 2330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 h="233035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grpSp>
          <p:nvGrpSpPr>
            <p:cNvPr id="10" name="Group 9">
              <a:extLst>
                <a:ext uri="{FF2B5EF4-FFF2-40B4-BE49-F238E27FC236}">
                  <a16:creationId xmlns="" xmlns:a16="http://schemas.microsoft.com/office/drawing/2014/main" id="{05BAF14C-2FAF-49D5-8DE7-0464172FC380}"/>
                </a:ext>
              </a:extLst>
            </p:cNvPr>
            <p:cNvGrpSpPr/>
            <p:nvPr/>
          </p:nvGrpSpPr>
          <p:grpSpPr>
            <a:xfrm>
              <a:off x="6752948" y="6198983"/>
              <a:ext cx="113352" cy="113352"/>
              <a:chOff x="6768693" y="6038239"/>
              <a:chExt cx="147969" cy="147969"/>
            </a:xfrm>
          </p:grpSpPr>
          <p:sp>
            <p:nvSpPr>
              <p:cNvPr id="11" name="Oval 10">
                <a:extLst>
                  <a:ext uri="{FF2B5EF4-FFF2-40B4-BE49-F238E27FC236}">
                    <a16:creationId xmlns="" xmlns:a16="http://schemas.microsoft.com/office/drawing/2014/main" id="{88A158EF-20BB-48F4-9C13-1B0465152FFE}"/>
                  </a:ext>
                </a:extLst>
              </p:cNvPr>
              <p:cNvSpPr/>
              <p:nvPr/>
            </p:nvSpPr>
            <p:spPr>
              <a:xfrm>
                <a:off x="6768693" y="6038239"/>
                <a:ext cx="147969" cy="14796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 xmlns:a16="http://schemas.microsoft.com/office/drawing/2014/main" id="{D49E77D7-6247-4FDC-AFE3-CFFCB6B71D51}"/>
                  </a:ext>
                </a:extLst>
              </p:cNvPr>
              <p:cNvSpPr/>
              <p:nvPr/>
            </p:nvSpPr>
            <p:spPr>
              <a:xfrm>
                <a:off x="6802088" y="6071634"/>
                <a:ext cx="81180" cy="811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 name="Group 12">
            <a:extLst>
              <a:ext uri="{FF2B5EF4-FFF2-40B4-BE49-F238E27FC236}">
                <a16:creationId xmlns="" xmlns:a16="http://schemas.microsoft.com/office/drawing/2014/main" id="{C861081F-5F1A-4018-A6BA-13BEB671FD04}"/>
              </a:ext>
            </a:extLst>
          </p:cNvPr>
          <p:cNvGrpSpPr/>
          <p:nvPr userDrawn="1"/>
        </p:nvGrpSpPr>
        <p:grpSpPr>
          <a:xfrm>
            <a:off x="6823319" y="3202196"/>
            <a:ext cx="1656867" cy="2912686"/>
            <a:chOff x="7182034" y="5192864"/>
            <a:chExt cx="825553" cy="1451279"/>
          </a:xfrm>
        </p:grpSpPr>
        <p:grpSp>
          <p:nvGrpSpPr>
            <p:cNvPr id="14" name="Group 3">
              <a:extLst>
                <a:ext uri="{FF2B5EF4-FFF2-40B4-BE49-F238E27FC236}">
                  <a16:creationId xmlns="" xmlns:a16="http://schemas.microsoft.com/office/drawing/2014/main" id="{DD92725B-EBC5-4981-8E6A-519EBCDA6916}"/>
                </a:ext>
              </a:extLst>
            </p:cNvPr>
            <p:cNvGrpSpPr/>
            <p:nvPr/>
          </p:nvGrpSpPr>
          <p:grpSpPr>
            <a:xfrm>
              <a:off x="7182034" y="5192864"/>
              <a:ext cx="825553" cy="1451279"/>
              <a:chOff x="445712" y="1449040"/>
              <a:chExt cx="2113018" cy="3924176"/>
            </a:xfrm>
          </p:grpSpPr>
          <p:sp>
            <p:nvSpPr>
              <p:cNvPr id="18" name="Rounded Rectangle 4">
                <a:extLst>
                  <a:ext uri="{FF2B5EF4-FFF2-40B4-BE49-F238E27FC236}">
                    <a16:creationId xmlns="" xmlns:a16="http://schemas.microsoft.com/office/drawing/2014/main" id="{B7AC7EBE-2DEA-455B-804E-D4266757B10C}"/>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9" name="Rectangle 5">
                <a:extLst>
                  <a:ext uri="{FF2B5EF4-FFF2-40B4-BE49-F238E27FC236}">
                    <a16:creationId xmlns="" xmlns:a16="http://schemas.microsoft.com/office/drawing/2014/main" id="{62CDEA1F-2ED1-4167-AB42-5942E4230444}"/>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20" name="Group 6">
                <a:extLst>
                  <a:ext uri="{FF2B5EF4-FFF2-40B4-BE49-F238E27FC236}">
                    <a16:creationId xmlns="" xmlns:a16="http://schemas.microsoft.com/office/drawing/2014/main" id="{47694936-5C73-41FD-9478-F1EE856A3736}"/>
                  </a:ext>
                </a:extLst>
              </p:cNvPr>
              <p:cNvGrpSpPr/>
              <p:nvPr userDrawn="1"/>
            </p:nvGrpSpPr>
            <p:grpSpPr>
              <a:xfrm>
                <a:off x="1407705" y="5045834"/>
                <a:ext cx="211967" cy="211967"/>
                <a:chOff x="1549420" y="5712364"/>
                <a:chExt cx="312583" cy="312583"/>
              </a:xfrm>
            </p:grpSpPr>
            <p:sp>
              <p:nvSpPr>
                <p:cNvPr id="21" name="Oval 7">
                  <a:extLst>
                    <a:ext uri="{FF2B5EF4-FFF2-40B4-BE49-F238E27FC236}">
                      <a16:creationId xmlns="" xmlns:a16="http://schemas.microsoft.com/office/drawing/2014/main" id="{726050A1-0D65-432F-9025-002D1F9D16D2}"/>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2" name="Rounded Rectangle 8">
                  <a:extLst>
                    <a:ext uri="{FF2B5EF4-FFF2-40B4-BE49-F238E27FC236}">
                      <a16:creationId xmlns="" xmlns:a16="http://schemas.microsoft.com/office/drawing/2014/main" id="{6E93A2EE-533E-4173-B9C1-230F88A434D6}"/>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grpSp>
          <p:nvGrpSpPr>
            <p:cNvPr id="15" name="Group 14">
              <a:extLst>
                <a:ext uri="{FF2B5EF4-FFF2-40B4-BE49-F238E27FC236}">
                  <a16:creationId xmlns="" xmlns:a16="http://schemas.microsoft.com/office/drawing/2014/main" id="{FE1BD616-0CF2-4769-BF9B-3DA738C39A7E}"/>
                </a:ext>
              </a:extLst>
            </p:cNvPr>
            <p:cNvGrpSpPr/>
            <p:nvPr/>
          </p:nvGrpSpPr>
          <p:grpSpPr>
            <a:xfrm>
              <a:off x="7210904" y="5333460"/>
              <a:ext cx="734603" cy="1136247"/>
              <a:chOff x="7224494" y="5344134"/>
              <a:chExt cx="734603" cy="1189257"/>
            </a:xfrm>
          </p:grpSpPr>
          <p:sp>
            <p:nvSpPr>
              <p:cNvPr id="16" name="Freeform: Shape 15">
                <a:extLst>
                  <a:ext uri="{FF2B5EF4-FFF2-40B4-BE49-F238E27FC236}">
                    <a16:creationId xmlns="" xmlns:a16="http://schemas.microsoft.com/office/drawing/2014/main" id="{E6CBACA6-DCCA-4141-88D1-A0F35CE0CE98}"/>
                  </a:ext>
                </a:extLst>
              </p:cNvPr>
              <p:cNvSpPr/>
              <p:nvPr/>
            </p:nvSpPr>
            <p:spPr>
              <a:xfrm>
                <a:off x="7224494" y="5344134"/>
                <a:ext cx="734603" cy="1189257"/>
              </a:xfrm>
              <a:custGeom>
                <a:avLst/>
                <a:gdLst>
                  <a:gd name="connsiteX0" fmla="*/ 7144 w 333375"/>
                  <a:gd name="connsiteY0" fmla="*/ 7144 h 590550"/>
                  <a:gd name="connsiteX1" fmla="*/ 331946 w 333375"/>
                  <a:gd name="connsiteY1" fmla="*/ 7144 h 590550"/>
                  <a:gd name="connsiteX2" fmla="*/ 331946 w 333375"/>
                  <a:gd name="connsiteY2" fmla="*/ 586264 h 590550"/>
                  <a:gd name="connsiteX3" fmla="*/ 7144 w 333375"/>
                  <a:gd name="connsiteY3" fmla="*/ 586264 h 590550"/>
                </a:gdLst>
                <a:ahLst/>
                <a:cxnLst>
                  <a:cxn ang="0">
                    <a:pos x="connsiteX0" y="connsiteY0"/>
                  </a:cxn>
                  <a:cxn ang="0">
                    <a:pos x="connsiteX1" y="connsiteY1"/>
                  </a:cxn>
                  <a:cxn ang="0">
                    <a:pos x="connsiteX2" y="connsiteY2"/>
                  </a:cxn>
                  <a:cxn ang="0">
                    <a:pos x="connsiteX3" y="connsiteY3"/>
                  </a:cxn>
                </a:cxnLst>
                <a:rect l="l" t="t" r="r" b="b"/>
                <a:pathLst>
                  <a:path w="333375" h="590550">
                    <a:moveTo>
                      <a:pt x="7144" y="7144"/>
                    </a:moveTo>
                    <a:lnTo>
                      <a:pt x="331946" y="7144"/>
                    </a:lnTo>
                    <a:lnTo>
                      <a:pt x="331946" y="586264"/>
                    </a:lnTo>
                    <a:lnTo>
                      <a:pt x="7144" y="586264"/>
                    </a:lnTo>
                    <a:close/>
                  </a:path>
                </a:pathLst>
              </a:custGeom>
              <a:solidFill>
                <a:schemeClr val="bg1">
                  <a:lumMod val="95000"/>
                </a:schemeClr>
              </a:solidFill>
              <a:ln w="9525" cap="flat">
                <a:noFill/>
                <a:prstDash val="solid"/>
                <a:miter/>
              </a:ln>
            </p:spPr>
            <p:txBody>
              <a:bodyPr rtlCol="0" anchor="ctr"/>
              <a:lstStyle/>
              <a:p>
                <a:endParaRPr lang="en-US"/>
              </a:p>
            </p:txBody>
          </p:sp>
          <p:sp>
            <p:nvSpPr>
              <p:cNvPr id="17" name="Freeform: Shape 16">
                <a:extLst>
                  <a:ext uri="{FF2B5EF4-FFF2-40B4-BE49-F238E27FC236}">
                    <a16:creationId xmlns="" xmlns:a16="http://schemas.microsoft.com/office/drawing/2014/main" id="{8DD864FA-A0BC-492E-BF4D-88C9CC2B47B1}"/>
                  </a:ext>
                </a:extLst>
              </p:cNvPr>
              <p:cNvSpPr/>
              <p:nvPr/>
            </p:nvSpPr>
            <p:spPr>
              <a:xfrm>
                <a:off x="7353653" y="5363515"/>
                <a:ext cx="604560" cy="1150499"/>
              </a:xfrm>
              <a:custGeom>
                <a:avLst/>
                <a:gdLst>
                  <a:gd name="connsiteX0" fmla="*/ 614149 w 1119116"/>
                  <a:gd name="connsiteY0" fmla="*/ 0 h 2330356"/>
                  <a:gd name="connsiteX1" fmla="*/ 1115704 w 1119116"/>
                  <a:gd name="connsiteY1" fmla="*/ 6824 h 2330356"/>
                  <a:gd name="connsiteX2" fmla="*/ 1119116 w 1119116"/>
                  <a:gd name="connsiteY2" fmla="*/ 2330356 h 2330356"/>
                  <a:gd name="connsiteX3" fmla="*/ 0 w 1119116"/>
                  <a:gd name="connsiteY3" fmla="*/ 2330356 h 2330356"/>
                  <a:gd name="connsiteX4" fmla="*/ 614149 w 1119116"/>
                  <a:gd name="connsiteY4" fmla="*/ 0 h 2330356"/>
                  <a:gd name="connsiteX0" fmla="*/ 614149 w 1119116"/>
                  <a:gd name="connsiteY0" fmla="*/ 0 h 2330356"/>
                  <a:gd name="connsiteX1" fmla="*/ 1115704 w 1119116"/>
                  <a:gd name="connsiteY1" fmla="*/ 3412 h 2330356"/>
                  <a:gd name="connsiteX2" fmla="*/ 1119116 w 1119116"/>
                  <a:gd name="connsiteY2" fmla="*/ 2330356 h 2330356"/>
                  <a:gd name="connsiteX3" fmla="*/ 0 w 1119116"/>
                  <a:gd name="connsiteY3" fmla="*/ 2330356 h 2330356"/>
                  <a:gd name="connsiteX4" fmla="*/ 614149 w 1119116"/>
                  <a:gd name="connsiteY4" fmla="*/ 0 h 2330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 h="233035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grpSp>
      </p:grpSp>
      <p:sp>
        <p:nvSpPr>
          <p:cNvPr id="23" name="Picture Placeholder 2">
            <a:extLst>
              <a:ext uri="{FF2B5EF4-FFF2-40B4-BE49-F238E27FC236}">
                <a16:creationId xmlns="" xmlns:a16="http://schemas.microsoft.com/office/drawing/2014/main" id="{EED5E027-9868-480D-BCAF-3CB2A4760A86}"/>
              </a:ext>
            </a:extLst>
          </p:cNvPr>
          <p:cNvSpPr>
            <a:spLocks noGrp="1"/>
          </p:cNvSpPr>
          <p:nvPr>
            <p:ph type="pic" idx="12" hasCustomPrompt="1"/>
          </p:nvPr>
        </p:nvSpPr>
        <p:spPr>
          <a:xfrm>
            <a:off x="8609452" y="2064430"/>
            <a:ext cx="2535033" cy="3500209"/>
          </a:xfrm>
          <a:prstGeom prst="rect">
            <a:avLst/>
          </a:prstGeom>
          <a:solidFill>
            <a:schemeClr val="bg1">
              <a:lumMod val="95000"/>
            </a:schemeClr>
          </a:solidFill>
        </p:spPr>
        <p:txBody>
          <a:bodyPr anchor="ctr"/>
          <a:lstStyle>
            <a:lvl1pPr marL="0" indent="0" algn="ctr">
              <a:buNone/>
              <a:defRPr sz="1200" baseline="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Insert Your Image</a:t>
            </a:r>
            <a:endParaRPr lang="ko-KR" altLang="en-US"/>
          </a:p>
        </p:txBody>
      </p:sp>
      <p:sp>
        <p:nvSpPr>
          <p:cNvPr id="24" name="Picture Placeholder 2">
            <a:extLst>
              <a:ext uri="{FF2B5EF4-FFF2-40B4-BE49-F238E27FC236}">
                <a16:creationId xmlns="" xmlns:a16="http://schemas.microsoft.com/office/drawing/2014/main" id="{21F8E4CC-7F51-4081-861E-1765E691CB79}"/>
              </a:ext>
            </a:extLst>
          </p:cNvPr>
          <p:cNvSpPr>
            <a:spLocks noGrp="1"/>
          </p:cNvSpPr>
          <p:nvPr>
            <p:ph type="pic" idx="13" hasCustomPrompt="1"/>
          </p:nvPr>
        </p:nvSpPr>
        <p:spPr>
          <a:xfrm>
            <a:off x="6906381" y="3455576"/>
            <a:ext cx="1484457" cy="2330645"/>
          </a:xfrm>
          <a:prstGeom prst="rect">
            <a:avLst/>
          </a:prstGeom>
          <a:solidFill>
            <a:schemeClr val="bg1">
              <a:lumMod val="95000"/>
            </a:schemeClr>
          </a:solidFill>
        </p:spPr>
        <p:txBody>
          <a:bodyPr anchor="ctr"/>
          <a:lstStyle>
            <a:lvl1pPr marL="0" indent="0" algn="ctr">
              <a:buNone/>
              <a:defRPr sz="1200" baseline="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Insert Your Image</a:t>
            </a:r>
            <a:endParaRPr lang="ko-KR" altLang="en-US"/>
          </a:p>
        </p:txBody>
      </p:sp>
      <p:sp>
        <p:nvSpPr>
          <p:cNvPr id="25" name="Text Placeholder 9">
            <a:extLst>
              <a:ext uri="{FF2B5EF4-FFF2-40B4-BE49-F238E27FC236}">
                <a16:creationId xmlns="" xmlns:a16="http://schemas.microsoft.com/office/drawing/2014/main" id="{5B86C1D0-37CE-4CE6-8F5F-45D6D9096DC4}"/>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648684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97400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311501"/>
      </p:ext>
    </p:extLst>
  </p:cSld>
  <p:clrMap bg1="lt1" tx1="dk1" bg2="lt2" tx2="dk2" accent1="accent1" accent2="accent2" accent3="accent3" accent4="accent4" accent5="accent5" accent6="accent6" hlink="hlink" folHlink="folHlink"/>
  <p:sldLayoutIdLst>
    <p:sldLayoutId id="2147483652" r:id="rId1"/>
    <p:sldLayoutId id="2147483654" r:id="rId2"/>
    <p:sldLayoutId id="2147483675" r:id="rId3"/>
    <p:sldLayoutId id="2147483676" r:id="rId4"/>
    <p:sldLayoutId id="2147483680" r:id="rId5"/>
    <p:sldLayoutId id="2147483681" r:id="rId6"/>
    <p:sldLayoutId id="2147483683" r:id="rId7"/>
    <p:sldLayoutId id="2147483682" r:id="rId8"/>
    <p:sldLayoutId id="2147483685" r:id="rId9"/>
    <p:sldLayoutId id="2147483686" r:id="rId10"/>
    <p:sldLayoutId id="2147483689" r:id="rId11"/>
    <p:sldLayoutId id="2147483687" r:id="rId12"/>
    <p:sldLayoutId id="2147483688" r:id="rId13"/>
    <p:sldLayoutId id="2147483671" r:id="rId14"/>
    <p:sldLayoutId id="2147483672" r:id="rId15"/>
    <p:sldLayoutId id="2147483775" r:id="rId16"/>
    <p:sldLayoutId id="2147483776"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408049"/>
      </p:ext>
    </p:extLst>
  </p:cSld>
  <p:clrMap bg1="lt1" tx1="dk1" bg2="lt2" tx2="dk2" accent1="accent1" accent2="accent2" accent3="accent3" accent4="accent4" accent5="accent5" accent6="accent6" hlink="hlink" folHlink="folHlink"/>
  <p:sldLayoutIdLst>
    <p:sldLayoutId id="214748367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1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2" name="Picture 1">
            <a:extLst>
              <a:ext uri="{FF2B5EF4-FFF2-40B4-BE49-F238E27FC236}">
                <a16:creationId xmlns="" xmlns:a16="http://schemas.microsoft.com/office/drawing/2014/main" id="{B3FE5E2E-28CD-0CDA-CB7A-9FC24750CC28}"/>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36939" y="4718243"/>
            <a:ext cx="1637751" cy="1637751"/>
          </a:xfrm>
          <a:prstGeom prst="rect">
            <a:avLst/>
          </a:prstGeom>
          <a:effectLst>
            <a:outerShdw blurRad="63500" sx="102000" sy="102000" algn="ctr" rotWithShape="0">
              <a:prstClr val="black">
                <a:alpha val="40000"/>
              </a:prstClr>
            </a:outerShdw>
          </a:effectLst>
        </p:spPr>
      </p:pic>
      <p:pic>
        <p:nvPicPr>
          <p:cNvPr id="17" name="Picture 16">
            <a:extLst>
              <a:ext uri="{FF2B5EF4-FFF2-40B4-BE49-F238E27FC236}">
                <a16:creationId xmlns="" xmlns:a16="http://schemas.microsoft.com/office/drawing/2014/main" id="{04B68F6D-3C10-6199-E5DD-E3CAC21D9F7E}"/>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7412435" y="911665"/>
            <a:ext cx="1561721" cy="1561721"/>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 xmlns:a16="http://schemas.microsoft.com/office/drawing/2014/main" id="{5F6A8453-03DB-5F9C-94EB-72C26BC96C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937" y="1432771"/>
            <a:ext cx="3216769" cy="4104348"/>
          </a:xfrm>
          <a:prstGeom prst="rect">
            <a:avLst/>
          </a:prstGeom>
        </p:spPr>
      </p:pic>
      <p:sp>
        <p:nvSpPr>
          <p:cNvPr id="20" name="Text Placeholder 2">
            <a:extLst>
              <a:ext uri="{FF2B5EF4-FFF2-40B4-BE49-F238E27FC236}">
                <a16:creationId xmlns="" xmlns:a16="http://schemas.microsoft.com/office/drawing/2014/main" id="{7FBA61F4-324C-E086-22CE-0600E3708406}"/>
              </a:ext>
            </a:extLst>
          </p:cNvPr>
          <p:cNvSpPr txBox="1">
            <a:spLocks/>
          </p:cNvSpPr>
          <p:nvPr/>
        </p:nvSpPr>
        <p:spPr>
          <a:xfrm>
            <a:off x="5151422" y="3209686"/>
            <a:ext cx="6346479" cy="1557897"/>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ko-KR" sz="2800" b="1" dirty="0">
                <a:solidFill>
                  <a:schemeClr val="bg1"/>
                </a:solidFill>
                <a:effectLst>
                  <a:outerShdw blurRad="38100" dist="38100" dir="2700000" algn="tl">
                    <a:srgbClr val="000000">
                      <a:alpha val="43137"/>
                    </a:srgbClr>
                  </a:outerShdw>
                </a:effectLst>
                <a:cs typeface="Arial" pitchFamily="34" charset="0"/>
              </a:rPr>
              <a:t>Environment </a:t>
            </a:r>
            <a:r>
              <a:rPr lang="en-US" altLang="ko-KR" sz="2800" b="1" dirty="0" smtClean="0">
                <a:solidFill>
                  <a:schemeClr val="bg1"/>
                </a:solidFill>
                <a:effectLst>
                  <a:outerShdw blurRad="38100" dist="38100" dir="2700000" algn="tl">
                    <a:srgbClr val="000000">
                      <a:alpha val="43137"/>
                    </a:srgbClr>
                  </a:outerShdw>
                </a:effectLst>
                <a:cs typeface="Arial" pitchFamily="34" charset="0"/>
              </a:rPr>
              <a:t>Questions</a:t>
            </a:r>
            <a:r>
              <a:rPr lang="en-US" altLang="ko-KR" sz="2800" b="1" dirty="0" smtClean="0">
                <a:solidFill>
                  <a:schemeClr val="bg1"/>
                </a:solidFill>
                <a:effectLst>
                  <a:outerShdw blurRad="38100" dist="38100" dir="2700000" algn="tl">
                    <a:srgbClr val="000000">
                      <a:alpha val="43137"/>
                    </a:srgbClr>
                  </a:outerShdw>
                </a:effectLst>
                <a:cs typeface="Arial" pitchFamily="34" charset="0"/>
              </a:rPr>
              <a:t> included in 2022 TPHC</a:t>
            </a:r>
            <a:endParaRPr lang="es-ES" altLang="ko-KR" sz="2800" b="1" dirty="0">
              <a:solidFill>
                <a:schemeClr val="bg1"/>
              </a:solidFill>
              <a:effectLst>
                <a:outerShdw blurRad="38100" dist="38100" dir="2700000" algn="tl">
                  <a:srgbClr val="000000">
                    <a:alpha val="43137"/>
                  </a:srgbClr>
                </a:outerShdw>
              </a:effectLst>
              <a:cs typeface="Arial" pitchFamily="34" charset="0"/>
            </a:endParaRPr>
          </a:p>
          <a:p>
            <a:pPr marL="0" indent="0" algn="ctr">
              <a:buNone/>
            </a:pPr>
            <a:r>
              <a:rPr lang="en-US" altLang="ko-KR" sz="2000" b="1" i="1" dirty="0">
                <a:solidFill>
                  <a:schemeClr val="bg1"/>
                </a:solidFill>
                <a:effectLst>
                  <a:outerShdw blurRad="38100" dist="38100" dir="2700000" algn="tl">
                    <a:srgbClr val="000000">
                      <a:alpha val="43137"/>
                    </a:srgbClr>
                  </a:outerShdw>
                </a:effectLst>
                <a:cs typeface="Arial" pitchFamily="34" charset="0"/>
              </a:rPr>
              <a:t>  </a:t>
            </a:r>
            <a:endParaRPr lang="es-ES" altLang="ko-KR" sz="2000" b="1" dirty="0">
              <a:solidFill>
                <a:schemeClr val="bg1"/>
              </a:solidFill>
              <a:effectLst>
                <a:outerShdw blurRad="38100" dist="38100" dir="2700000" algn="tl">
                  <a:srgbClr val="000000">
                    <a:alpha val="43137"/>
                  </a:srgbClr>
                </a:outerShdw>
              </a:effectLst>
              <a:cs typeface="Arial" pitchFamily="34" charset="0"/>
            </a:endParaRPr>
          </a:p>
        </p:txBody>
      </p:sp>
      <p:sp>
        <p:nvSpPr>
          <p:cNvPr id="21" name="TextBox 20">
            <a:extLst>
              <a:ext uri="{FF2B5EF4-FFF2-40B4-BE49-F238E27FC236}">
                <a16:creationId xmlns="" xmlns:a16="http://schemas.microsoft.com/office/drawing/2014/main" id="{3BDD3CE2-0EFB-9941-C8D6-9F56C2018534}"/>
              </a:ext>
            </a:extLst>
          </p:cNvPr>
          <p:cNvSpPr txBox="1"/>
          <p:nvPr/>
        </p:nvSpPr>
        <p:spPr>
          <a:xfrm>
            <a:off x="6142495" y="2500076"/>
            <a:ext cx="4194586" cy="307777"/>
          </a:xfrm>
          <a:prstGeom prst="rect">
            <a:avLst/>
          </a:prstGeom>
          <a:noFill/>
        </p:spPr>
        <p:txBody>
          <a:bodyPr wrap="square" rtlCol="0">
            <a:spAutoFit/>
          </a:bodyPr>
          <a:lstStyle/>
          <a:p>
            <a:pPr marL="0" lvl="1" algn="ctr"/>
            <a:r>
              <a:rPr lang="es-ES" altLang="ko-KR" sz="1400" b="1" dirty="0">
                <a:solidFill>
                  <a:srgbClr val="F0D23F"/>
                </a:solidFill>
                <a:effectLst>
                  <a:outerShdw blurRad="38100" dist="38100" dir="2700000" algn="tl">
                    <a:srgbClr val="000000">
                      <a:alpha val="43137"/>
                    </a:srgbClr>
                  </a:outerShdw>
                </a:effectLst>
                <a:cs typeface="Arial" pitchFamily="34" charset="0"/>
              </a:rPr>
              <a:t>THE UNITED REPUBLIC OF TANZANIA</a:t>
            </a:r>
            <a:endParaRPr lang="ko-KR" altLang="en-US" sz="1400" b="1" dirty="0">
              <a:solidFill>
                <a:srgbClr val="F0D23F"/>
              </a:solidFill>
              <a:effectLst>
                <a:outerShdw blurRad="38100" dist="38100" dir="2700000" algn="tl">
                  <a:srgbClr val="000000">
                    <a:alpha val="43137"/>
                  </a:srgbClr>
                </a:outerShdw>
              </a:effectLst>
              <a:cs typeface="Arial" pitchFamily="34" charset="0"/>
            </a:endParaRPr>
          </a:p>
        </p:txBody>
      </p:sp>
      <p:sp>
        <p:nvSpPr>
          <p:cNvPr id="23" name="TextBox 22">
            <a:extLst>
              <a:ext uri="{FF2B5EF4-FFF2-40B4-BE49-F238E27FC236}">
                <a16:creationId xmlns="" xmlns:a16="http://schemas.microsoft.com/office/drawing/2014/main" id="{E8D89D01-7C03-BF27-17E3-BD049712A0DA}"/>
              </a:ext>
            </a:extLst>
          </p:cNvPr>
          <p:cNvSpPr txBox="1"/>
          <p:nvPr/>
        </p:nvSpPr>
        <p:spPr>
          <a:xfrm>
            <a:off x="5115117" y="5169416"/>
            <a:ext cx="6156356" cy="646331"/>
          </a:xfrm>
          <a:prstGeom prst="rect">
            <a:avLst/>
          </a:prstGeom>
          <a:noFill/>
        </p:spPr>
        <p:txBody>
          <a:bodyPr wrap="square">
            <a:spAutoFit/>
          </a:bodyPr>
          <a:lstStyle/>
          <a:p>
            <a:pPr algn="ctr"/>
            <a:r>
              <a:rPr lang="en-US" altLang="ko-KR" b="1" i="1" dirty="0">
                <a:solidFill>
                  <a:schemeClr val="accent1">
                    <a:lumMod val="20000"/>
                    <a:lumOff val="80000"/>
                  </a:schemeClr>
                </a:solidFill>
                <a:cs typeface="Arial" pitchFamily="34" charset="0"/>
              </a:rPr>
              <a:t>Venue</a:t>
            </a:r>
            <a:r>
              <a:rPr lang="en-US" altLang="ko-KR" b="1" dirty="0">
                <a:solidFill>
                  <a:schemeClr val="accent1">
                    <a:lumMod val="20000"/>
                    <a:lumOff val="80000"/>
                  </a:schemeClr>
                </a:solidFill>
                <a:cs typeface="Arial" pitchFamily="34" charset="0"/>
              </a:rPr>
              <a:t>: Morocco </a:t>
            </a:r>
            <a:r>
              <a:rPr lang="mr-IN" altLang="ko-KR" b="1" dirty="0">
                <a:solidFill>
                  <a:schemeClr val="accent1">
                    <a:lumMod val="20000"/>
                    <a:lumOff val="80000"/>
                  </a:schemeClr>
                </a:solidFill>
                <a:cs typeface="Arial" pitchFamily="34" charset="0"/>
              </a:rPr>
              <a:t>–</a:t>
            </a:r>
            <a:r>
              <a:rPr lang="en-US" altLang="ko-KR" b="1" dirty="0">
                <a:solidFill>
                  <a:schemeClr val="accent1">
                    <a:lumMod val="20000"/>
                    <a:lumOff val="80000"/>
                  </a:schemeClr>
                </a:solidFill>
                <a:cs typeface="Arial" pitchFamily="34" charset="0"/>
              </a:rPr>
              <a:t>Casablanca</a:t>
            </a:r>
          </a:p>
          <a:p>
            <a:pPr algn="ctr"/>
            <a:r>
              <a:rPr lang="en-US" altLang="ko-KR" b="1" dirty="0">
                <a:solidFill>
                  <a:schemeClr val="accent1">
                    <a:lumMod val="20000"/>
                    <a:lumOff val="80000"/>
                  </a:schemeClr>
                </a:solidFill>
                <a:cs typeface="Arial" pitchFamily="34" charset="0"/>
              </a:rPr>
              <a:t>7-11</a:t>
            </a:r>
            <a:r>
              <a:rPr lang="en-US" altLang="ko-KR" b="1" baseline="30000" dirty="0">
                <a:solidFill>
                  <a:schemeClr val="accent1">
                    <a:lumMod val="20000"/>
                    <a:lumOff val="80000"/>
                  </a:schemeClr>
                </a:solidFill>
                <a:cs typeface="Arial" pitchFamily="34" charset="0"/>
              </a:rPr>
              <a:t>th</a:t>
            </a:r>
            <a:r>
              <a:rPr lang="en-US" altLang="ko-KR" b="1" dirty="0">
                <a:solidFill>
                  <a:schemeClr val="accent1">
                    <a:lumMod val="20000"/>
                    <a:lumOff val="80000"/>
                  </a:schemeClr>
                </a:solidFill>
                <a:cs typeface="Arial" pitchFamily="34" charset="0"/>
              </a:rPr>
              <a:t> November, 2023</a:t>
            </a:r>
            <a:endParaRPr lang="es-ES" altLang="ko-KR" b="1" dirty="0">
              <a:solidFill>
                <a:schemeClr val="accent1">
                  <a:lumMod val="20000"/>
                  <a:lumOff val="80000"/>
                </a:schemeClr>
              </a:solidFill>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3529" y="211919"/>
            <a:ext cx="11573197" cy="724247"/>
          </a:xfrm>
        </p:spPr>
        <p:txBody>
          <a:bodyPr/>
          <a:lstStyle/>
          <a:p>
            <a:r>
              <a:rPr lang="en-US" sz="4800" dirty="0" smtClean="0"/>
              <a:t>Reserved Wetland-2022 PHC-GIS</a:t>
            </a:r>
            <a:endParaRPr lang="en-US" sz="4800" dirty="0"/>
          </a:p>
        </p:txBody>
      </p:sp>
      <p:pic>
        <p:nvPicPr>
          <p:cNvPr id="4" name="Picture 3"/>
          <p:cNvPicPr/>
          <p:nvPr/>
        </p:nvPicPr>
        <p:blipFill>
          <a:blip r:embed="rId3"/>
          <a:stretch>
            <a:fillRect/>
          </a:stretch>
        </p:blipFill>
        <p:spPr>
          <a:xfrm>
            <a:off x="148855" y="1063756"/>
            <a:ext cx="11568223" cy="5794243"/>
          </a:xfrm>
          <a:prstGeom prst="rect">
            <a:avLst/>
          </a:prstGeom>
        </p:spPr>
      </p:pic>
    </p:spTree>
    <p:extLst>
      <p:ext uri="{BB962C8B-B14F-4D97-AF65-F5344CB8AC3E}">
        <p14:creationId xmlns:p14="http://schemas.microsoft.com/office/powerpoint/2010/main" val="17366795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 xmlns:a16="http://schemas.microsoft.com/office/drawing/2014/main" id="{B46AB1DF-70F8-4AF2-8FE7-C1928FC2CB9B}"/>
              </a:ext>
            </a:extLst>
          </p:cNvPr>
          <p:cNvGrpSpPr/>
          <p:nvPr/>
        </p:nvGrpSpPr>
        <p:grpSpPr>
          <a:xfrm>
            <a:off x="4581709" y="2144757"/>
            <a:ext cx="2965371" cy="1005075"/>
            <a:chOff x="363148" y="262896"/>
            <a:chExt cx="2965370" cy="1005075"/>
          </a:xfrm>
          <a:solidFill>
            <a:schemeClr val="tx1">
              <a:lumMod val="95000"/>
              <a:lumOff val="5000"/>
            </a:schemeClr>
          </a:solidFill>
        </p:grpSpPr>
        <p:sp>
          <p:nvSpPr>
            <p:cNvPr id="17" name="Freeform: Shape 16">
              <a:extLst>
                <a:ext uri="{FF2B5EF4-FFF2-40B4-BE49-F238E27FC236}">
                  <a16:creationId xmlns="" xmlns:a16="http://schemas.microsoft.com/office/drawing/2014/main" id="{EC04A6EA-FE97-4EF7-9EC6-2A5431BB76D1}"/>
                </a:ext>
              </a:extLst>
            </p:cNvPr>
            <p:cNvSpPr/>
            <p:nvPr/>
          </p:nvSpPr>
          <p:spPr>
            <a:xfrm>
              <a:off x="2209270" y="455209"/>
              <a:ext cx="637492" cy="358684"/>
            </a:xfrm>
            <a:custGeom>
              <a:avLst/>
              <a:gdLst>
                <a:gd name="connsiteX0" fmla="*/ 363745 w 1020075"/>
                <a:gd name="connsiteY0" fmla="*/ 0 h 573944"/>
                <a:gd name="connsiteX1" fmla="*/ 1020075 w 1020075"/>
                <a:gd name="connsiteY1" fmla="*/ 569873 h 573944"/>
                <a:gd name="connsiteX2" fmla="*/ 1012022 w 1020075"/>
                <a:gd name="connsiteY2" fmla="*/ 573944 h 573944"/>
                <a:gd name="connsiteX3" fmla="*/ 367771 w 1020075"/>
                <a:gd name="connsiteY3" fmla="*/ 48846 h 573944"/>
                <a:gd name="connsiteX4" fmla="*/ 152979 w 1020075"/>
                <a:gd name="connsiteY4" fmla="*/ 212429 h 573944"/>
                <a:gd name="connsiteX5" fmla="*/ 0 w 1020075"/>
                <a:gd name="connsiteY5" fmla="*/ 80959 h 573944"/>
                <a:gd name="connsiteX6" fmla="*/ 89938 w 1020075"/>
                <a:gd name="connsiteY6" fmla="*/ 8141 h 57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0075" h="573944">
                  <a:moveTo>
                    <a:pt x="363745" y="0"/>
                  </a:moveTo>
                  <a:lnTo>
                    <a:pt x="1020075" y="569873"/>
                  </a:lnTo>
                  <a:lnTo>
                    <a:pt x="1012022" y="573944"/>
                  </a:lnTo>
                  <a:lnTo>
                    <a:pt x="367771" y="48846"/>
                  </a:lnTo>
                  <a:lnTo>
                    <a:pt x="152979" y="212429"/>
                  </a:lnTo>
                  <a:lnTo>
                    <a:pt x="0" y="80959"/>
                  </a:lnTo>
                  <a:lnTo>
                    <a:pt x="89938" y="8141"/>
                  </a:lnTo>
                  <a:close/>
                </a:path>
              </a:pathLst>
            </a:cu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 xmlns:a16="http://schemas.microsoft.com/office/drawing/2014/main" id="{7756A080-753A-492F-8E7F-7D4393E5DCC5}"/>
                </a:ext>
              </a:extLst>
            </p:cNvPr>
            <p:cNvSpPr/>
            <p:nvPr/>
          </p:nvSpPr>
          <p:spPr>
            <a:xfrm>
              <a:off x="363148" y="262896"/>
              <a:ext cx="2483614" cy="989049"/>
            </a:xfrm>
            <a:custGeom>
              <a:avLst/>
              <a:gdLst>
                <a:gd name="connsiteX0" fmla="*/ 0 w 3974123"/>
                <a:gd name="connsiteY0" fmla="*/ 1573823 h 1582615"/>
                <a:gd name="connsiteX1" fmla="*/ 589084 w 3974123"/>
                <a:gd name="connsiteY1" fmla="*/ 1582615 h 1582615"/>
                <a:gd name="connsiteX2" fmla="*/ 2549769 w 3974123"/>
                <a:gd name="connsiteY2" fmla="*/ 105507 h 1582615"/>
                <a:gd name="connsiteX3" fmla="*/ 3956538 w 3974123"/>
                <a:gd name="connsiteY3" fmla="*/ 1239715 h 1582615"/>
                <a:gd name="connsiteX4" fmla="*/ 3974123 w 3974123"/>
                <a:gd name="connsiteY4" fmla="*/ 1230923 h 1582615"/>
                <a:gd name="connsiteX5" fmla="*/ 2540977 w 3974123"/>
                <a:gd name="connsiteY5" fmla="*/ 0 h 1582615"/>
                <a:gd name="connsiteX6" fmla="*/ 1943100 w 3974123"/>
                <a:gd name="connsiteY6" fmla="*/ 17584 h 1582615"/>
                <a:gd name="connsiteX7" fmla="*/ 0 w 3974123"/>
                <a:gd name="connsiteY7" fmla="*/ 1573823 h 158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4123" h="1582615">
                  <a:moveTo>
                    <a:pt x="0" y="1573823"/>
                  </a:moveTo>
                  <a:lnTo>
                    <a:pt x="589084" y="1582615"/>
                  </a:lnTo>
                  <a:lnTo>
                    <a:pt x="2549769" y="105507"/>
                  </a:lnTo>
                  <a:lnTo>
                    <a:pt x="3956538" y="1239715"/>
                  </a:lnTo>
                  <a:lnTo>
                    <a:pt x="3974123" y="1230923"/>
                  </a:lnTo>
                  <a:lnTo>
                    <a:pt x="2540977" y="0"/>
                  </a:lnTo>
                  <a:lnTo>
                    <a:pt x="1943100" y="17584"/>
                  </a:lnTo>
                  <a:lnTo>
                    <a:pt x="0" y="1573823"/>
                  </a:lnTo>
                  <a:close/>
                </a:path>
              </a:pathLst>
            </a:cu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 xmlns:a16="http://schemas.microsoft.com/office/drawing/2014/main" id="{197FA368-6519-474F-B0A9-3F552B4288BA}"/>
                </a:ext>
              </a:extLst>
            </p:cNvPr>
            <p:cNvGrpSpPr/>
            <p:nvPr/>
          </p:nvGrpSpPr>
          <p:grpSpPr>
            <a:xfrm>
              <a:off x="1753312" y="822441"/>
              <a:ext cx="388293" cy="397909"/>
              <a:chOff x="4985238" y="2460380"/>
              <a:chExt cx="621322" cy="636709"/>
            </a:xfrm>
            <a:grpFill/>
            <a:effectLst>
              <a:outerShdw blurRad="63500" sx="102000" sy="102000" algn="ctr" rotWithShape="0">
                <a:prstClr val="black">
                  <a:alpha val="40000"/>
                </a:prstClr>
              </a:outerShdw>
            </a:effectLst>
          </p:grpSpPr>
          <p:sp>
            <p:nvSpPr>
              <p:cNvPr id="21" name="Rectangle 20">
                <a:extLst>
                  <a:ext uri="{FF2B5EF4-FFF2-40B4-BE49-F238E27FC236}">
                    <a16:creationId xmlns="" xmlns:a16="http://schemas.microsoft.com/office/drawing/2014/main" id="{595B7A0F-EBF5-41EF-B836-56788DAEDD22}"/>
                  </a:ext>
                </a:extLst>
              </p:cNvPr>
              <p:cNvSpPr/>
              <p:nvPr/>
            </p:nvSpPr>
            <p:spPr>
              <a:xfrm>
                <a:off x="4985238" y="2460380"/>
                <a:ext cx="290146" cy="2901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 xmlns:a16="http://schemas.microsoft.com/office/drawing/2014/main" id="{EF773F43-832B-4FF0-A323-2E31427762C1}"/>
                  </a:ext>
                </a:extLst>
              </p:cNvPr>
              <p:cNvSpPr/>
              <p:nvPr/>
            </p:nvSpPr>
            <p:spPr>
              <a:xfrm>
                <a:off x="5316414" y="2460380"/>
                <a:ext cx="290146" cy="2901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074577F9-E05D-4036-BB28-86CC20C41DCA}"/>
                  </a:ext>
                </a:extLst>
              </p:cNvPr>
              <p:cNvSpPr/>
              <p:nvPr/>
            </p:nvSpPr>
            <p:spPr>
              <a:xfrm>
                <a:off x="4985238" y="2806943"/>
                <a:ext cx="290146" cy="2901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 xmlns:a16="http://schemas.microsoft.com/office/drawing/2014/main" id="{856DBB98-E01A-43E5-AEDB-901D67965956}"/>
                  </a:ext>
                </a:extLst>
              </p:cNvPr>
              <p:cNvSpPr/>
              <p:nvPr/>
            </p:nvSpPr>
            <p:spPr>
              <a:xfrm>
                <a:off x="5316414" y="2806943"/>
                <a:ext cx="290146" cy="2901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Shape 19">
              <a:extLst>
                <a:ext uri="{FF2B5EF4-FFF2-40B4-BE49-F238E27FC236}">
                  <a16:creationId xmlns="" xmlns:a16="http://schemas.microsoft.com/office/drawing/2014/main" id="{ABC87297-61A0-4233-B2AC-238DF43CED8E}"/>
                </a:ext>
              </a:extLst>
            </p:cNvPr>
            <p:cNvSpPr/>
            <p:nvPr/>
          </p:nvSpPr>
          <p:spPr>
            <a:xfrm>
              <a:off x="2269816" y="810077"/>
              <a:ext cx="1058702" cy="457894"/>
            </a:xfrm>
            <a:custGeom>
              <a:avLst/>
              <a:gdLst>
                <a:gd name="connsiteX0" fmla="*/ 0 w 3974123"/>
                <a:gd name="connsiteY0" fmla="*/ 1573823 h 1582615"/>
                <a:gd name="connsiteX1" fmla="*/ 589084 w 3974123"/>
                <a:gd name="connsiteY1" fmla="*/ 1582615 h 1582615"/>
                <a:gd name="connsiteX2" fmla="*/ 2549769 w 3974123"/>
                <a:gd name="connsiteY2" fmla="*/ 105507 h 1582615"/>
                <a:gd name="connsiteX3" fmla="*/ 3956538 w 3974123"/>
                <a:gd name="connsiteY3" fmla="*/ 1239715 h 1582615"/>
                <a:gd name="connsiteX4" fmla="*/ 3974123 w 3974123"/>
                <a:gd name="connsiteY4" fmla="*/ 1230923 h 1582615"/>
                <a:gd name="connsiteX5" fmla="*/ 2540977 w 3974123"/>
                <a:gd name="connsiteY5" fmla="*/ 0 h 1582615"/>
                <a:gd name="connsiteX6" fmla="*/ 1943100 w 3974123"/>
                <a:gd name="connsiteY6" fmla="*/ 17584 h 1582615"/>
                <a:gd name="connsiteX7" fmla="*/ 0 w 3974123"/>
                <a:gd name="connsiteY7" fmla="*/ 1573823 h 1582615"/>
                <a:gd name="connsiteX0" fmla="*/ 0 w 4302051"/>
                <a:gd name="connsiteY0" fmla="*/ 1573823 h 1582615"/>
                <a:gd name="connsiteX1" fmla="*/ 589084 w 4302051"/>
                <a:gd name="connsiteY1" fmla="*/ 1582615 h 1582615"/>
                <a:gd name="connsiteX2" fmla="*/ 2549769 w 4302051"/>
                <a:gd name="connsiteY2" fmla="*/ 105507 h 1582615"/>
                <a:gd name="connsiteX3" fmla="*/ 3956538 w 4302051"/>
                <a:gd name="connsiteY3" fmla="*/ 1239715 h 1582615"/>
                <a:gd name="connsiteX4" fmla="*/ 4302051 w 4302051"/>
                <a:gd name="connsiteY4" fmla="*/ 1515805 h 1582615"/>
                <a:gd name="connsiteX5" fmla="*/ 2540977 w 4302051"/>
                <a:gd name="connsiteY5" fmla="*/ 0 h 1582615"/>
                <a:gd name="connsiteX6" fmla="*/ 1943100 w 4302051"/>
                <a:gd name="connsiteY6" fmla="*/ 17584 h 1582615"/>
                <a:gd name="connsiteX7" fmla="*/ 0 w 4302051"/>
                <a:gd name="connsiteY7" fmla="*/ 1573823 h 1582615"/>
                <a:gd name="connsiteX0" fmla="*/ 0 w 4347933"/>
                <a:gd name="connsiteY0" fmla="*/ 1573823 h 1582615"/>
                <a:gd name="connsiteX1" fmla="*/ 589084 w 4347933"/>
                <a:gd name="connsiteY1" fmla="*/ 1582615 h 1582615"/>
                <a:gd name="connsiteX2" fmla="*/ 2549769 w 4347933"/>
                <a:gd name="connsiteY2" fmla="*/ 105507 h 1582615"/>
                <a:gd name="connsiteX3" fmla="*/ 4347933 w 4347933"/>
                <a:gd name="connsiteY3" fmla="*/ 1578018 h 1582615"/>
                <a:gd name="connsiteX4" fmla="*/ 4302051 w 4347933"/>
                <a:gd name="connsiteY4" fmla="*/ 1515805 h 1582615"/>
                <a:gd name="connsiteX5" fmla="*/ 2540977 w 4347933"/>
                <a:gd name="connsiteY5" fmla="*/ 0 h 1582615"/>
                <a:gd name="connsiteX6" fmla="*/ 1943100 w 4347933"/>
                <a:gd name="connsiteY6" fmla="*/ 17584 h 1582615"/>
                <a:gd name="connsiteX7" fmla="*/ 0 w 4347933"/>
                <a:gd name="connsiteY7" fmla="*/ 1573823 h 158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7933" h="1582615">
                  <a:moveTo>
                    <a:pt x="0" y="1573823"/>
                  </a:moveTo>
                  <a:lnTo>
                    <a:pt x="589084" y="1582615"/>
                  </a:lnTo>
                  <a:lnTo>
                    <a:pt x="2549769" y="105507"/>
                  </a:lnTo>
                  <a:lnTo>
                    <a:pt x="4347933" y="1578018"/>
                  </a:lnTo>
                  <a:lnTo>
                    <a:pt x="4302051" y="1515805"/>
                  </a:lnTo>
                  <a:lnTo>
                    <a:pt x="2540977" y="0"/>
                  </a:lnTo>
                  <a:lnTo>
                    <a:pt x="1943100" y="17584"/>
                  </a:lnTo>
                  <a:lnTo>
                    <a:pt x="0" y="1573823"/>
                  </a:lnTo>
                  <a:close/>
                </a:path>
              </a:pathLst>
            </a:cu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6" name="Straight Connector 25">
            <a:extLst>
              <a:ext uri="{FF2B5EF4-FFF2-40B4-BE49-F238E27FC236}">
                <a16:creationId xmlns="" xmlns:a16="http://schemas.microsoft.com/office/drawing/2014/main" id="{485E399C-5EA4-44AC-8174-3ED08EC8DB8A}"/>
              </a:ext>
            </a:extLst>
          </p:cNvPr>
          <p:cNvCxnSpPr>
            <a:cxnSpLocks/>
          </p:cNvCxnSpPr>
          <p:nvPr/>
        </p:nvCxnSpPr>
        <p:spPr>
          <a:xfrm flipH="1">
            <a:off x="2218999" y="3108857"/>
            <a:ext cx="2372440" cy="5495"/>
          </a:xfrm>
          <a:prstGeom prst="line">
            <a:avLst/>
          </a:prstGeom>
          <a:ln w="317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D307633F-6C57-47ED-9061-98D6FCD49ADE}"/>
              </a:ext>
            </a:extLst>
          </p:cNvPr>
          <p:cNvCxnSpPr>
            <a:cxnSpLocks/>
          </p:cNvCxnSpPr>
          <p:nvPr/>
        </p:nvCxnSpPr>
        <p:spPr>
          <a:xfrm flipH="1">
            <a:off x="7526331" y="3134537"/>
            <a:ext cx="2372440" cy="5495"/>
          </a:xfrm>
          <a:prstGeom prst="line">
            <a:avLst/>
          </a:prstGeom>
          <a:ln w="317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D9056868-1C42-44B0-BCE7-ED8D78A1DFE6}"/>
              </a:ext>
            </a:extLst>
          </p:cNvPr>
          <p:cNvCxnSpPr>
            <a:cxnSpLocks/>
          </p:cNvCxnSpPr>
          <p:nvPr/>
        </p:nvCxnSpPr>
        <p:spPr>
          <a:xfrm flipV="1">
            <a:off x="9898772" y="3130378"/>
            <a:ext cx="1" cy="1140065"/>
          </a:xfrm>
          <a:prstGeom prst="line">
            <a:avLst/>
          </a:prstGeom>
          <a:ln w="317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2F3C6F4B-5945-4DDE-A181-B27C4E17EF8C}"/>
              </a:ext>
            </a:extLst>
          </p:cNvPr>
          <p:cNvCxnSpPr>
            <a:cxnSpLocks/>
          </p:cNvCxnSpPr>
          <p:nvPr/>
        </p:nvCxnSpPr>
        <p:spPr>
          <a:xfrm flipV="1">
            <a:off x="2219000" y="3108857"/>
            <a:ext cx="1" cy="1140065"/>
          </a:xfrm>
          <a:prstGeom prst="line">
            <a:avLst/>
          </a:prstGeom>
          <a:ln w="317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9FE9F12C-6E74-4413-91EF-D363180F5FB8}"/>
              </a:ext>
            </a:extLst>
          </p:cNvPr>
          <p:cNvCxnSpPr>
            <a:cxnSpLocks/>
          </p:cNvCxnSpPr>
          <p:nvPr/>
        </p:nvCxnSpPr>
        <p:spPr>
          <a:xfrm flipH="1">
            <a:off x="2208752" y="4270443"/>
            <a:ext cx="1196467" cy="0"/>
          </a:xfrm>
          <a:prstGeom prst="line">
            <a:avLst/>
          </a:prstGeom>
          <a:ln w="317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749267B8-76F0-4F33-B858-6204AC3D2DEA}"/>
              </a:ext>
            </a:extLst>
          </p:cNvPr>
          <p:cNvCxnSpPr>
            <a:cxnSpLocks/>
          </p:cNvCxnSpPr>
          <p:nvPr/>
        </p:nvCxnSpPr>
        <p:spPr>
          <a:xfrm flipH="1">
            <a:off x="8702305" y="4270443"/>
            <a:ext cx="1196467" cy="0"/>
          </a:xfrm>
          <a:prstGeom prst="line">
            <a:avLst/>
          </a:prstGeom>
          <a:ln w="317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7" name="Text Placeholder 1">
            <a:extLst>
              <a:ext uri="{FF2B5EF4-FFF2-40B4-BE49-F238E27FC236}">
                <a16:creationId xmlns="" xmlns:a16="http://schemas.microsoft.com/office/drawing/2014/main" id="{63428FE7-3EB3-48E5-8EDB-45D1AB7955DE}"/>
              </a:ext>
            </a:extLst>
          </p:cNvPr>
          <p:cNvSpPr txBox="1">
            <a:spLocks/>
          </p:cNvSpPr>
          <p:nvPr/>
        </p:nvSpPr>
        <p:spPr>
          <a:xfrm>
            <a:off x="3048075" y="3401618"/>
            <a:ext cx="6095852" cy="57606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dirty="0">
                <a:solidFill>
                  <a:srgbClr val="92D050"/>
                </a:solidFill>
              </a:rPr>
              <a:t>AHSANTENI</a:t>
            </a:r>
          </a:p>
        </p:txBody>
      </p:sp>
      <p:sp>
        <p:nvSpPr>
          <p:cNvPr id="39" name="Freeform: Shape 38">
            <a:extLst>
              <a:ext uri="{FF2B5EF4-FFF2-40B4-BE49-F238E27FC236}">
                <a16:creationId xmlns="" xmlns:a16="http://schemas.microsoft.com/office/drawing/2014/main" id="{EEB5680B-8FF2-4AA7-907D-7C8102B1C964}"/>
              </a:ext>
            </a:extLst>
          </p:cNvPr>
          <p:cNvSpPr/>
          <p:nvPr/>
        </p:nvSpPr>
        <p:spPr>
          <a:xfrm>
            <a:off x="4666878" y="4491634"/>
            <a:ext cx="2791319" cy="276509"/>
          </a:xfrm>
          <a:custGeom>
            <a:avLst/>
            <a:gdLst>
              <a:gd name="connsiteX0" fmla="*/ 0 w 4466492"/>
              <a:gd name="connsiteY0" fmla="*/ 211016 h 211016"/>
              <a:gd name="connsiteX1" fmla="*/ 2321169 w 4466492"/>
              <a:gd name="connsiteY1" fmla="*/ 0 h 211016"/>
              <a:gd name="connsiteX2" fmla="*/ 4466492 w 4466492"/>
              <a:gd name="connsiteY2" fmla="*/ 0 h 211016"/>
              <a:gd name="connsiteX3" fmla="*/ 2057400 w 4466492"/>
              <a:gd name="connsiteY3" fmla="*/ 123093 h 211016"/>
              <a:gd name="connsiteX4" fmla="*/ 0 w 4466492"/>
              <a:gd name="connsiteY4" fmla="*/ 211016 h 211016"/>
              <a:gd name="connsiteX0" fmla="*/ 0 w 4466492"/>
              <a:gd name="connsiteY0" fmla="*/ 361271 h 361271"/>
              <a:gd name="connsiteX1" fmla="*/ 2321169 w 4466492"/>
              <a:gd name="connsiteY1" fmla="*/ 150255 h 361271"/>
              <a:gd name="connsiteX2" fmla="*/ 4466492 w 4466492"/>
              <a:gd name="connsiteY2" fmla="*/ 150255 h 361271"/>
              <a:gd name="connsiteX3" fmla="*/ 2057400 w 4466492"/>
              <a:gd name="connsiteY3" fmla="*/ 273348 h 361271"/>
              <a:gd name="connsiteX4" fmla="*/ 0 w 4466492"/>
              <a:gd name="connsiteY4" fmla="*/ 361271 h 361271"/>
              <a:gd name="connsiteX0" fmla="*/ 0 w 4466492"/>
              <a:gd name="connsiteY0" fmla="*/ 361271 h 439870"/>
              <a:gd name="connsiteX1" fmla="*/ 2321169 w 4466492"/>
              <a:gd name="connsiteY1" fmla="*/ 150255 h 439870"/>
              <a:gd name="connsiteX2" fmla="*/ 4466492 w 4466492"/>
              <a:gd name="connsiteY2" fmla="*/ 150255 h 439870"/>
              <a:gd name="connsiteX3" fmla="*/ 2057400 w 4466492"/>
              <a:gd name="connsiteY3" fmla="*/ 273348 h 439870"/>
              <a:gd name="connsiteX4" fmla="*/ 0 w 4466492"/>
              <a:gd name="connsiteY4" fmla="*/ 361271 h 439870"/>
              <a:gd name="connsiteX0" fmla="*/ 0 w 4466492"/>
              <a:gd name="connsiteY0" fmla="*/ 211016 h 289615"/>
              <a:gd name="connsiteX1" fmla="*/ 4466492 w 4466492"/>
              <a:gd name="connsiteY1" fmla="*/ 0 h 289615"/>
              <a:gd name="connsiteX2" fmla="*/ 2057400 w 4466492"/>
              <a:gd name="connsiteY2" fmla="*/ 123093 h 289615"/>
              <a:gd name="connsiteX3" fmla="*/ 0 w 4466492"/>
              <a:gd name="connsiteY3" fmla="*/ 211016 h 289615"/>
              <a:gd name="connsiteX0" fmla="*/ 0 w 4466492"/>
              <a:gd name="connsiteY0" fmla="*/ 384499 h 463098"/>
              <a:gd name="connsiteX1" fmla="*/ 4466492 w 4466492"/>
              <a:gd name="connsiteY1" fmla="*/ 173483 h 463098"/>
              <a:gd name="connsiteX2" fmla="*/ 2057400 w 4466492"/>
              <a:gd name="connsiteY2" fmla="*/ 296576 h 463098"/>
              <a:gd name="connsiteX3" fmla="*/ 0 w 4466492"/>
              <a:gd name="connsiteY3" fmla="*/ 384499 h 463098"/>
              <a:gd name="connsiteX0" fmla="*/ 0 w 4466492"/>
              <a:gd name="connsiteY0" fmla="*/ 432630 h 511229"/>
              <a:gd name="connsiteX1" fmla="*/ 4466492 w 4466492"/>
              <a:gd name="connsiteY1" fmla="*/ 221614 h 511229"/>
              <a:gd name="connsiteX2" fmla="*/ 2057400 w 4466492"/>
              <a:gd name="connsiteY2" fmla="*/ 344707 h 511229"/>
              <a:gd name="connsiteX3" fmla="*/ 0 w 4466492"/>
              <a:gd name="connsiteY3" fmla="*/ 432630 h 511229"/>
              <a:gd name="connsiteX0" fmla="*/ 0 w 4466492"/>
              <a:gd name="connsiteY0" fmla="*/ 342947 h 421546"/>
              <a:gd name="connsiteX1" fmla="*/ 4466492 w 4466492"/>
              <a:gd name="connsiteY1" fmla="*/ 131931 h 421546"/>
              <a:gd name="connsiteX2" fmla="*/ 2057400 w 4466492"/>
              <a:gd name="connsiteY2" fmla="*/ 255024 h 421546"/>
              <a:gd name="connsiteX3" fmla="*/ 0 w 4466492"/>
              <a:gd name="connsiteY3" fmla="*/ 342947 h 421546"/>
              <a:gd name="connsiteX0" fmla="*/ 0 w 4466492"/>
              <a:gd name="connsiteY0" fmla="*/ 313032 h 391631"/>
              <a:gd name="connsiteX1" fmla="*/ 4466492 w 4466492"/>
              <a:gd name="connsiteY1" fmla="*/ 102016 h 391631"/>
              <a:gd name="connsiteX2" fmla="*/ 2057400 w 4466492"/>
              <a:gd name="connsiteY2" fmla="*/ 225109 h 391631"/>
              <a:gd name="connsiteX3" fmla="*/ 0 w 4466492"/>
              <a:gd name="connsiteY3" fmla="*/ 313032 h 391631"/>
              <a:gd name="connsiteX0" fmla="*/ 0 w 4466492"/>
              <a:gd name="connsiteY0" fmla="*/ 327389 h 405988"/>
              <a:gd name="connsiteX1" fmla="*/ 4466492 w 4466492"/>
              <a:gd name="connsiteY1" fmla="*/ 116373 h 405988"/>
              <a:gd name="connsiteX2" fmla="*/ 2057400 w 4466492"/>
              <a:gd name="connsiteY2" fmla="*/ 239466 h 405988"/>
              <a:gd name="connsiteX3" fmla="*/ 0 w 4466492"/>
              <a:gd name="connsiteY3" fmla="*/ 327389 h 405988"/>
              <a:gd name="connsiteX0" fmla="*/ 0 w 4466492"/>
              <a:gd name="connsiteY0" fmla="*/ 371163 h 449762"/>
              <a:gd name="connsiteX1" fmla="*/ 4466492 w 4466492"/>
              <a:gd name="connsiteY1" fmla="*/ 160147 h 449762"/>
              <a:gd name="connsiteX2" fmla="*/ 2057400 w 4466492"/>
              <a:gd name="connsiteY2" fmla="*/ 283240 h 449762"/>
              <a:gd name="connsiteX3" fmla="*/ 0 w 4466492"/>
              <a:gd name="connsiteY3" fmla="*/ 371163 h 449762"/>
              <a:gd name="connsiteX0" fmla="*/ 0 w 4466492"/>
              <a:gd name="connsiteY0" fmla="*/ 359671 h 438270"/>
              <a:gd name="connsiteX1" fmla="*/ 4466492 w 4466492"/>
              <a:gd name="connsiteY1" fmla="*/ 148655 h 438270"/>
              <a:gd name="connsiteX2" fmla="*/ 2057400 w 4466492"/>
              <a:gd name="connsiteY2" fmla="*/ 271748 h 438270"/>
              <a:gd name="connsiteX3" fmla="*/ 0 w 4466492"/>
              <a:gd name="connsiteY3" fmla="*/ 359671 h 438270"/>
              <a:gd name="connsiteX0" fmla="*/ 0 w 4466492"/>
              <a:gd name="connsiteY0" fmla="*/ 364024 h 442623"/>
              <a:gd name="connsiteX1" fmla="*/ 4466492 w 4466492"/>
              <a:gd name="connsiteY1" fmla="*/ 153008 h 442623"/>
              <a:gd name="connsiteX2" fmla="*/ 2057400 w 4466492"/>
              <a:gd name="connsiteY2" fmla="*/ 276101 h 442623"/>
              <a:gd name="connsiteX3" fmla="*/ 0 w 4466492"/>
              <a:gd name="connsiteY3" fmla="*/ 364024 h 442623"/>
              <a:gd name="connsiteX0" fmla="*/ 0 w 4466492"/>
              <a:gd name="connsiteY0" fmla="*/ 372025 h 450624"/>
              <a:gd name="connsiteX1" fmla="*/ 4466492 w 4466492"/>
              <a:gd name="connsiteY1" fmla="*/ 161009 h 450624"/>
              <a:gd name="connsiteX2" fmla="*/ 2057400 w 4466492"/>
              <a:gd name="connsiteY2" fmla="*/ 284102 h 450624"/>
              <a:gd name="connsiteX3" fmla="*/ 0 w 4466492"/>
              <a:gd name="connsiteY3" fmla="*/ 372025 h 450624"/>
              <a:gd name="connsiteX0" fmla="*/ 0 w 4466492"/>
              <a:gd name="connsiteY0" fmla="*/ 378529 h 457128"/>
              <a:gd name="connsiteX1" fmla="*/ 4466492 w 4466492"/>
              <a:gd name="connsiteY1" fmla="*/ 167513 h 457128"/>
              <a:gd name="connsiteX2" fmla="*/ 2057400 w 4466492"/>
              <a:gd name="connsiteY2" fmla="*/ 290606 h 457128"/>
              <a:gd name="connsiteX3" fmla="*/ 0 w 4466492"/>
              <a:gd name="connsiteY3" fmla="*/ 378529 h 457128"/>
              <a:gd name="connsiteX0" fmla="*/ 0 w 4466492"/>
              <a:gd name="connsiteY0" fmla="*/ 378529 h 458597"/>
              <a:gd name="connsiteX1" fmla="*/ 4466492 w 4466492"/>
              <a:gd name="connsiteY1" fmla="*/ 167513 h 458597"/>
              <a:gd name="connsiteX2" fmla="*/ 2057400 w 4466492"/>
              <a:gd name="connsiteY2" fmla="*/ 290606 h 458597"/>
              <a:gd name="connsiteX3" fmla="*/ 0 w 4466492"/>
              <a:gd name="connsiteY3" fmla="*/ 378529 h 458597"/>
              <a:gd name="connsiteX0" fmla="*/ 0 w 4466492"/>
              <a:gd name="connsiteY0" fmla="*/ 378529 h 378529"/>
              <a:gd name="connsiteX1" fmla="*/ 4466492 w 4466492"/>
              <a:gd name="connsiteY1" fmla="*/ 167513 h 378529"/>
              <a:gd name="connsiteX2" fmla="*/ 0 w 4466492"/>
              <a:gd name="connsiteY2" fmla="*/ 378529 h 378529"/>
              <a:gd name="connsiteX0" fmla="*/ 0 w 4466492"/>
              <a:gd name="connsiteY0" fmla="*/ 378529 h 497014"/>
              <a:gd name="connsiteX1" fmla="*/ 4466492 w 4466492"/>
              <a:gd name="connsiteY1" fmla="*/ 167513 h 497014"/>
              <a:gd name="connsiteX2" fmla="*/ 0 w 4466492"/>
              <a:gd name="connsiteY2" fmla="*/ 378529 h 497014"/>
              <a:gd name="connsiteX0" fmla="*/ 0 w 4466492"/>
              <a:gd name="connsiteY0" fmla="*/ 378529 h 392160"/>
              <a:gd name="connsiteX1" fmla="*/ 4466492 w 4466492"/>
              <a:gd name="connsiteY1" fmla="*/ 167513 h 392160"/>
              <a:gd name="connsiteX2" fmla="*/ 0 w 4466492"/>
              <a:gd name="connsiteY2" fmla="*/ 378529 h 392160"/>
              <a:gd name="connsiteX0" fmla="*/ 0 w 4466492"/>
              <a:gd name="connsiteY0" fmla="*/ 378529 h 378529"/>
              <a:gd name="connsiteX1" fmla="*/ 4466492 w 4466492"/>
              <a:gd name="connsiteY1" fmla="*/ 167513 h 378529"/>
              <a:gd name="connsiteX2" fmla="*/ 0 w 4466492"/>
              <a:gd name="connsiteY2" fmla="*/ 378529 h 378529"/>
              <a:gd name="connsiteX0" fmla="*/ 0 w 4466492"/>
              <a:gd name="connsiteY0" fmla="*/ 378529 h 446473"/>
              <a:gd name="connsiteX1" fmla="*/ 4466492 w 4466492"/>
              <a:gd name="connsiteY1" fmla="*/ 167513 h 446473"/>
              <a:gd name="connsiteX2" fmla="*/ 0 w 4466492"/>
              <a:gd name="connsiteY2" fmla="*/ 378529 h 446473"/>
              <a:gd name="connsiteX0" fmla="*/ 0 w 4466492"/>
              <a:gd name="connsiteY0" fmla="*/ 378529 h 449292"/>
              <a:gd name="connsiteX1" fmla="*/ 4466492 w 4466492"/>
              <a:gd name="connsiteY1" fmla="*/ 167513 h 449292"/>
              <a:gd name="connsiteX2" fmla="*/ 0 w 4466492"/>
              <a:gd name="connsiteY2" fmla="*/ 378529 h 449292"/>
              <a:gd name="connsiteX0" fmla="*/ 0 w 4466492"/>
              <a:gd name="connsiteY0" fmla="*/ 378529 h 448819"/>
              <a:gd name="connsiteX1" fmla="*/ 4466492 w 4466492"/>
              <a:gd name="connsiteY1" fmla="*/ 167513 h 448819"/>
              <a:gd name="connsiteX2" fmla="*/ 0 w 4466492"/>
              <a:gd name="connsiteY2" fmla="*/ 378529 h 448819"/>
              <a:gd name="connsiteX0" fmla="*/ 0 w 4466492"/>
              <a:gd name="connsiteY0" fmla="*/ 378529 h 448819"/>
              <a:gd name="connsiteX1" fmla="*/ 4466492 w 4466492"/>
              <a:gd name="connsiteY1" fmla="*/ 167513 h 448819"/>
              <a:gd name="connsiteX2" fmla="*/ 0 w 4466492"/>
              <a:gd name="connsiteY2" fmla="*/ 378529 h 448819"/>
              <a:gd name="connsiteX0" fmla="*/ 0 w 4466492"/>
              <a:gd name="connsiteY0" fmla="*/ 378529 h 448819"/>
              <a:gd name="connsiteX1" fmla="*/ 4466492 w 4466492"/>
              <a:gd name="connsiteY1" fmla="*/ 167513 h 448819"/>
              <a:gd name="connsiteX2" fmla="*/ 0 w 4466492"/>
              <a:gd name="connsiteY2" fmla="*/ 378529 h 448819"/>
              <a:gd name="connsiteX0" fmla="*/ 0 w 4466492"/>
              <a:gd name="connsiteY0" fmla="*/ 378529 h 452165"/>
              <a:gd name="connsiteX1" fmla="*/ 4466492 w 4466492"/>
              <a:gd name="connsiteY1" fmla="*/ 167513 h 452165"/>
              <a:gd name="connsiteX2" fmla="*/ 0 w 4466492"/>
              <a:gd name="connsiteY2" fmla="*/ 378529 h 452165"/>
              <a:gd name="connsiteX0" fmla="*/ 0 w 4466492"/>
              <a:gd name="connsiteY0" fmla="*/ 378529 h 450722"/>
              <a:gd name="connsiteX1" fmla="*/ 4466492 w 4466492"/>
              <a:gd name="connsiteY1" fmla="*/ 167513 h 450722"/>
              <a:gd name="connsiteX2" fmla="*/ 0 w 4466492"/>
              <a:gd name="connsiteY2" fmla="*/ 378529 h 450722"/>
              <a:gd name="connsiteX0" fmla="*/ 0 w 4466492"/>
              <a:gd name="connsiteY0" fmla="*/ 372609 h 444802"/>
              <a:gd name="connsiteX1" fmla="*/ 4466492 w 4466492"/>
              <a:gd name="connsiteY1" fmla="*/ 161593 h 444802"/>
              <a:gd name="connsiteX2" fmla="*/ 0 w 4466492"/>
              <a:gd name="connsiteY2" fmla="*/ 372609 h 444802"/>
              <a:gd name="connsiteX0" fmla="*/ 0 w 4466492"/>
              <a:gd name="connsiteY0" fmla="*/ 372609 h 444802"/>
              <a:gd name="connsiteX1" fmla="*/ 4466492 w 4466492"/>
              <a:gd name="connsiteY1" fmla="*/ 161593 h 444802"/>
              <a:gd name="connsiteX2" fmla="*/ 0 w 4466492"/>
              <a:gd name="connsiteY2" fmla="*/ 372609 h 444802"/>
              <a:gd name="connsiteX0" fmla="*/ 0 w 4466492"/>
              <a:gd name="connsiteY0" fmla="*/ 372609 h 445281"/>
              <a:gd name="connsiteX1" fmla="*/ 4466492 w 4466492"/>
              <a:gd name="connsiteY1" fmla="*/ 161593 h 445281"/>
              <a:gd name="connsiteX2" fmla="*/ 0 w 4466492"/>
              <a:gd name="connsiteY2" fmla="*/ 372609 h 445281"/>
              <a:gd name="connsiteX0" fmla="*/ 0 w 4466492"/>
              <a:gd name="connsiteY0" fmla="*/ 372609 h 442453"/>
              <a:gd name="connsiteX1" fmla="*/ 4466492 w 4466492"/>
              <a:gd name="connsiteY1" fmla="*/ 161593 h 442453"/>
              <a:gd name="connsiteX2" fmla="*/ 0 w 4466492"/>
              <a:gd name="connsiteY2" fmla="*/ 372609 h 442453"/>
            </a:gdLst>
            <a:ahLst/>
            <a:cxnLst>
              <a:cxn ang="0">
                <a:pos x="connsiteX0" y="connsiteY0"/>
              </a:cxn>
              <a:cxn ang="0">
                <a:pos x="connsiteX1" y="connsiteY1"/>
              </a:cxn>
              <a:cxn ang="0">
                <a:pos x="connsiteX2" y="connsiteY2"/>
              </a:cxn>
            </a:cxnLst>
            <a:rect l="l" t="t" r="r" b="b"/>
            <a:pathLst>
              <a:path w="4466492" h="442453">
                <a:moveTo>
                  <a:pt x="0" y="372609"/>
                </a:moveTo>
                <a:cubicBezTo>
                  <a:pt x="2062834" y="-612130"/>
                  <a:pt x="1959808" y="732516"/>
                  <a:pt x="4466492" y="161593"/>
                </a:cubicBezTo>
                <a:cubicBezTo>
                  <a:pt x="2190074" y="992819"/>
                  <a:pt x="2273080" y="-358501"/>
                  <a:pt x="0" y="372609"/>
                </a:cubicBezTo>
                <a:close/>
              </a:path>
            </a:pathLst>
          </a:custGeom>
          <a:solidFill>
            <a:srgbClr val="92D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1699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735F7F3-C1B5-4B60-A00A-4EB618DDFB5A}"/>
              </a:ext>
            </a:extLst>
          </p:cNvPr>
          <p:cNvSpPr>
            <a:spLocks noGrp="1"/>
          </p:cNvSpPr>
          <p:nvPr>
            <p:ph type="body" sz="quarter" idx="10"/>
          </p:nvPr>
        </p:nvSpPr>
        <p:spPr>
          <a:xfrm>
            <a:off x="881090" y="595987"/>
            <a:ext cx="11573197" cy="724247"/>
          </a:xfrm>
        </p:spPr>
        <p:txBody>
          <a:bodyPr/>
          <a:lstStyle/>
          <a:p>
            <a:r>
              <a:rPr lang="en-US" altLang="ko-KR" sz="3600" dirty="0">
                <a:solidFill>
                  <a:schemeClr val="accent5">
                    <a:lumMod val="75000"/>
                  </a:schemeClr>
                </a:solidFill>
              </a:rPr>
              <a:t>UN Women Initiative: </a:t>
            </a:r>
            <a:r>
              <a:rPr lang="en-US" altLang="ko-KR" sz="3600" dirty="0">
                <a:solidFill>
                  <a:srgbClr val="008000"/>
                </a:solidFill>
              </a:rPr>
              <a:t>Gender Perspective on Environmental and Climate Change Data </a:t>
            </a:r>
          </a:p>
        </p:txBody>
      </p:sp>
      <p:sp>
        <p:nvSpPr>
          <p:cNvPr id="62" name="TextBox 61">
            <a:extLst>
              <a:ext uri="{FF2B5EF4-FFF2-40B4-BE49-F238E27FC236}">
                <a16:creationId xmlns="" xmlns:a16="http://schemas.microsoft.com/office/drawing/2014/main" id="{0A1C245B-4E35-4DB5-8E6D-CA9001718A7D}"/>
              </a:ext>
            </a:extLst>
          </p:cNvPr>
          <p:cNvSpPr txBox="1"/>
          <p:nvPr/>
        </p:nvSpPr>
        <p:spPr>
          <a:xfrm>
            <a:off x="2542706" y="1725740"/>
            <a:ext cx="7684704" cy="1815882"/>
          </a:xfrm>
          <a:prstGeom prst="rect">
            <a:avLst/>
          </a:prstGeom>
          <a:noFill/>
        </p:spPr>
        <p:txBody>
          <a:bodyPr wrap="square" rtlCol="0">
            <a:spAutoFit/>
          </a:bodyPr>
          <a:lstStyle/>
          <a:p>
            <a:pPr marL="457200" indent="-457200">
              <a:buFont typeface="Arial" charset="0"/>
              <a:buChar char="•"/>
            </a:pPr>
            <a:r>
              <a:rPr lang="en-US" sz="2800" dirty="0"/>
              <a:t>Environment related Indicators</a:t>
            </a:r>
          </a:p>
          <a:p>
            <a:pPr marL="457200" indent="-457200">
              <a:buFont typeface="Arial" charset="0"/>
              <a:buChar char="•"/>
            </a:pPr>
            <a:r>
              <a:rPr lang="en-US" sz="2800" dirty="0"/>
              <a:t>Issues</a:t>
            </a:r>
          </a:p>
          <a:p>
            <a:pPr marL="457200" indent="-457200">
              <a:buFont typeface="Arial" charset="0"/>
              <a:buChar char="•"/>
            </a:pPr>
            <a:r>
              <a:rPr lang="en-US" sz="2800" dirty="0"/>
              <a:t>Opportunities </a:t>
            </a:r>
          </a:p>
          <a:p>
            <a:pPr marL="457200" indent="-457200">
              <a:buFont typeface="Arial" charset="0"/>
              <a:buChar char="•"/>
            </a:pPr>
            <a:r>
              <a:rPr lang="en-US" sz="2800" dirty="0"/>
              <a:t>Way Forward  </a:t>
            </a:r>
          </a:p>
        </p:txBody>
      </p:sp>
      <p:pic>
        <p:nvPicPr>
          <p:cNvPr id="20" name="Picture 19">
            <a:extLst>
              <a:ext uri="{FF2B5EF4-FFF2-40B4-BE49-F238E27FC236}">
                <a16:creationId xmlns="" xmlns:a16="http://schemas.microsoft.com/office/drawing/2014/main" id="{BA95E6AF-9CAA-455B-B406-4632CB70D2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663" y="295255"/>
            <a:ext cx="1801545" cy="1753503"/>
          </a:xfrm>
          <a:prstGeom prst="rect">
            <a:avLst/>
          </a:prstGeom>
        </p:spPr>
      </p:pic>
    </p:spTree>
    <p:extLst>
      <p:ext uri="{BB962C8B-B14F-4D97-AF65-F5344CB8AC3E}">
        <p14:creationId xmlns:p14="http://schemas.microsoft.com/office/powerpoint/2010/main" val="39030311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735F7F3-C1B5-4B60-A00A-4EB618DDFB5A}"/>
              </a:ext>
            </a:extLst>
          </p:cNvPr>
          <p:cNvSpPr>
            <a:spLocks noGrp="1"/>
          </p:cNvSpPr>
          <p:nvPr>
            <p:ph type="body" sz="quarter" idx="10"/>
          </p:nvPr>
        </p:nvSpPr>
        <p:spPr>
          <a:xfrm>
            <a:off x="1137423" y="339509"/>
            <a:ext cx="10872439" cy="724247"/>
          </a:xfrm>
        </p:spPr>
        <p:txBody>
          <a:bodyPr/>
          <a:lstStyle/>
          <a:p>
            <a:r>
              <a:rPr lang="en-US" altLang="ko-KR" sz="3200" dirty="0">
                <a:solidFill>
                  <a:schemeClr val="accent5">
                    <a:lumMod val="75000"/>
                  </a:schemeClr>
                </a:solidFill>
              </a:rPr>
              <a:t>Gender Perspective on Environmental and climate Data </a:t>
            </a:r>
          </a:p>
        </p:txBody>
      </p:sp>
      <p:sp>
        <p:nvSpPr>
          <p:cNvPr id="61" name="TextBox 60">
            <a:extLst>
              <a:ext uri="{FF2B5EF4-FFF2-40B4-BE49-F238E27FC236}">
                <a16:creationId xmlns="" xmlns:a16="http://schemas.microsoft.com/office/drawing/2014/main" id="{96E0239C-5871-4C21-A082-C92B7EDDC298}"/>
              </a:ext>
            </a:extLst>
          </p:cNvPr>
          <p:cNvSpPr txBox="1"/>
          <p:nvPr/>
        </p:nvSpPr>
        <p:spPr>
          <a:xfrm>
            <a:off x="1025855" y="1063756"/>
            <a:ext cx="10727530" cy="5509200"/>
          </a:xfrm>
          <a:prstGeom prst="rect">
            <a:avLst/>
          </a:prstGeom>
          <a:noFill/>
        </p:spPr>
        <p:txBody>
          <a:bodyPr wrap="square" rtlCol="0">
            <a:spAutoFit/>
          </a:bodyPr>
          <a:lstStyle/>
          <a:p>
            <a:pPr marL="742950" lvl="1" indent="-285750">
              <a:buFont typeface="Arial" panose="020B0604020202020204" pitchFamily="34" charset="0"/>
              <a:buChar char="•"/>
            </a:pPr>
            <a:r>
              <a:rPr lang="en-US" b="1" dirty="0"/>
              <a:t>Indicators : Individual vs Aggregate levels (mostly aggregate level by SDGs)</a:t>
            </a:r>
          </a:p>
          <a:p>
            <a:pPr lvl="1"/>
            <a:endParaRPr lang="en-US" b="1" dirty="0"/>
          </a:p>
          <a:p>
            <a:pPr lvl="1"/>
            <a:r>
              <a:rPr lang="en-US" b="1" dirty="0"/>
              <a:t>Indicators (SDGs/Minimum Set ECA/UN Women : </a:t>
            </a:r>
          </a:p>
          <a:p>
            <a:pPr lvl="1"/>
            <a:endParaRPr lang="en-US" dirty="0"/>
          </a:p>
          <a:p>
            <a:pPr lvl="1"/>
            <a:r>
              <a:rPr lang="en-US" dirty="0"/>
              <a:t>6.1.1/EC1 Proportion of population using safely managed </a:t>
            </a:r>
            <a:r>
              <a:rPr lang="en-US" b="1" dirty="0"/>
              <a:t>drinking water </a:t>
            </a:r>
            <a:r>
              <a:rPr lang="en-US" dirty="0"/>
              <a:t>services </a:t>
            </a:r>
          </a:p>
          <a:p>
            <a:pPr lvl="1"/>
            <a:r>
              <a:rPr lang="en-US" dirty="0"/>
              <a:t>6.2.1/EC2 Proportion of population using (a) safely managed </a:t>
            </a:r>
            <a:r>
              <a:rPr lang="en-US" b="1" dirty="0"/>
              <a:t>sanitation services </a:t>
            </a:r>
            <a:r>
              <a:rPr lang="en-US" dirty="0"/>
              <a:t>and  (b) a </a:t>
            </a:r>
            <a:r>
              <a:rPr lang="en-US" b="1" dirty="0"/>
              <a:t>hand-washing </a:t>
            </a:r>
            <a:r>
              <a:rPr lang="en-US" dirty="0"/>
              <a:t>facility with soap and water</a:t>
            </a:r>
          </a:p>
          <a:p>
            <a:pPr lvl="1"/>
            <a:r>
              <a:rPr lang="en-US" dirty="0"/>
              <a:t>7.1.2/EC5 Proportion of population with primary reliance on </a:t>
            </a:r>
            <a:r>
              <a:rPr lang="en-US" b="1" dirty="0"/>
              <a:t>clean fuels and</a:t>
            </a:r>
          </a:p>
          <a:p>
            <a:pPr lvl="1"/>
            <a:r>
              <a:rPr lang="en-US" b="1" dirty="0"/>
              <a:t>                 technology</a:t>
            </a:r>
          </a:p>
          <a:p>
            <a:pPr lvl="1"/>
            <a:r>
              <a:rPr lang="en-US" dirty="0"/>
              <a:t>11.5.1/EC3 Number of </a:t>
            </a:r>
            <a:r>
              <a:rPr lang="en-US" b="1" dirty="0"/>
              <a:t>deaths, missing persons </a:t>
            </a:r>
            <a:r>
              <a:rPr lang="en-US" dirty="0"/>
              <a:t>and directly affected persons</a:t>
            </a:r>
          </a:p>
          <a:p>
            <a:pPr lvl="1"/>
            <a:r>
              <a:rPr lang="en-US" dirty="0"/>
              <a:t>                  attributed to </a:t>
            </a:r>
            <a:r>
              <a:rPr lang="en-US" b="1" dirty="0"/>
              <a:t>disasters</a:t>
            </a:r>
            <a:r>
              <a:rPr lang="en-US" dirty="0"/>
              <a:t> per 100,000 population</a:t>
            </a:r>
          </a:p>
          <a:p>
            <a:pPr lvl="1"/>
            <a:r>
              <a:rPr lang="en-US" sz="1800" dirty="0">
                <a:effectLst/>
                <a:latin typeface="Calibri" panose="020F0502020204030204" pitchFamily="34" charset="0"/>
                <a:ea typeface="Calibri" panose="020F0502020204030204" pitchFamily="34" charset="0"/>
              </a:rPr>
              <a:t>13.b.1/UN Women :  Number of least developed countries and small island developing States that are receiving specialized support, and amount of support, including finance, technology and capacity building, for mechanisms for raising capacities for effective climate change-related planning and management, including focusing on women, youth, and local and marginalized communities</a:t>
            </a:r>
          </a:p>
          <a:p>
            <a:pPr lvl="1"/>
            <a:r>
              <a:rPr lang="en-US" sz="3200" b="1" dirty="0">
                <a:solidFill>
                  <a:srgbClr val="FF0000"/>
                </a:solidFill>
                <a:latin typeface="Calibri" panose="020F0502020204030204" pitchFamily="34" charset="0"/>
              </a:rPr>
              <a:t>The question:  Are these indicators sufficient to capture the position of women/girls due to climate change ? </a:t>
            </a:r>
            <a:endParaRPr lang="en-US" sz="3200" b="1" dirty="0">
              <a:solidFill>
                <a:srgbClr val="FF0000"/>
              </a:solidFill>
            </a:endParaRPr>
          </a:p>
          <a:p>
            <a:pPr lvl="1"/>
            <a:endParaRPr lang="en-US" dirty="0"/>
          </a:p>
        </p:txBody>
      </p:sp>
      <p:pic>
        <p:nvPicPr>
          <p:cNvPr id="20" name="Picture 19">
            <a:extLst>
              <a:ext uri="{FF2B5EF4-FFF2-40B4-BE49-F238E27FC236}">
                <a16:creationId xmlns="" xmlns:a16="http://schemas.microsoft.com/office/drawing/2014/main" id="{BA95E6AF-9CAA-455B-B406-4632CB70D2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053"/>
            <a:ext cx="1293655" cy="1259157"/>
          </a:xfrm>
          <a:prstGeom prst="rect">
            <a:avLst/>
          </a:prstGeom>
        </p:spPr>
      </p:pic>
    </p:spTree>
    <p:extLst>
      <p:ext uri="{BB962C8B-B14F-4D97-AF65-F5344CB8AC3E}">
        <p14:creationId xmlns:p14="http://schemas.microsoft.com/office/powerpoint/2010/main" val="36534309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735F7F3-C1B5-4B60-A00A-4EB618DDFB5A}"/>
              </a:ext>
            </a:extLst>
          </p:cNvPr>
          <p:cNvSpPr>
            <a:spLocks noGrp="1"/>
          </p:cNvSpPr>
          <p:nvPr>
            <p:ph type="body" sz="quarter" idx="10"/>
          </p:nvPr>
        </p:nvSpPr>
        <p:spPr>
          <a:xfrm>
            <a:off x="1137423" y="339509"/>
            <a:ext cx="10872439" cy="724247"/>
          </a:xfrm>
        </p:spPr>
        <p:txBody>
          <a:bodyPr/>
          <a:lstStyle/>
          <a:p>
            <a:r>
              <a:rPr lang="en-US" altLang="ko-KR" sz="3200" dirty="0">
                <a:solidFill>
                  <a:schemeClr val="accent5">
                    <a:lumMod val="75000"/>
                  </a:schemeClr>
                </a:solidFill>
              </a:rPr>
              <a:t>Gender Perspective on Environmental and climate Data </a:t>
            </a:r>
          </a:p>
        </p:txBody>
      </p:sp>
      <p:sp>
        <p:nvSpPr>
          <p:cNvPr id="61" name="TextBox 60">
            <a:extLst>
              <a:ext uri="{FF2B5EF4-FFF2-40B4-BE49-F238E27FC236}">
                <a16:creationId xmlns="" xmlns:a16="http://schemas.microsoft.com/office/drawing/2014/main" id="{96E0239C-5871-4C21-A082-C92B7EDDC298}"/>
              </a:ext>
            </a:extLst>
          </p:cNvPr>
          <p:cNvSpPr txBox="1"/>
          <p:nvPr/>
        </p:nvSpPr>
        <p:spPr>
          <a:xfrm>
            <a:off x="420029" y="1598666"/>
            <a:ext cx="11351941" cy="4247317"/>
          </a:xfrm>
          <a:prstGeom prst="rect">
            <a:avLst/>
          </a:prstGeom>
          <a:noFill/>
        </p:spPr>
        <p:txBody>
          <a:bodyPr wrap="square" rtlCol="0">
            <a:spAutoFit/>
          </a:bodyPr>
          <a:lstStyle/>
          <a:p>
            <a:pPr lvl="1"/>
            <a:r>
              <a:rPr lang="en-US" dirty="0"/>
              <a:t>        </a:t>
            </a:r>
            <a:r>
              <a:rPr lang="en-US" sz="2800" dirty="0"/>
              <a:t>Issues :</a:t>
            </a:r>
          </a:p>
          <a:p>
            <a:pPr lvl="1"/>
            <a:endParaRPr lang="en-US" dirty="0"/>
          </a:p>
          <a:p>
            <a:pPr marL="742950" lvl="1" indent="-285750">
              <a:buFont typeface="Arial" panose="020B0604020202020204" pitchFamily="34" charset="0"/>
              <a:buChar char="•"/>
            </a:pPr>
            <a:r>
              <a:rPr lang="en-US" sz="2800" dirty="0"/>
              <a:t>There are various areas to address the gender issues as per COP27 action plan, e.g. </a:t>
            </a:r>
            <a:r>
              <a:rPr lang="en-US" sz="2800" dirty="0">
                <a:solidFill>
                  <a:srgbClr val="FF0000"/>
                </a:solidFill>
              </a:rPr>
              <a:t>blue economy</a:t>
            </a:r>
            <a:r>
              <a:rPr lang="en-US" sz="2800" dirty="0"/>
              <a:t>, </a:t>
            </a:r>
            <a:r>
              <a:rPr lang="en-US" sz="2800" dirty="0">
                <a:solidFill>
                  <a:srgbClr val="FF0000"/>
                </a:solidFill>
              </a:rPr>
              <a:t>front line community</a:t>
            </a:r>
            <a:r>
              <a:rPr lang="en-US" sz="2800" dirty="0"/>
              <a:t>, financing etc.</a:t>
            </a:r>
          </a:p>
          <a:p>
            <a:pPr marL="742950" lvl="1" indent="-285750">
              <a:buFont typeface="Arial" panose="020B0604020202020204" pitchFamily="34" charset="0"/>
              <a:buChar char="•"/>
            </a:pPr>
            <a:r>
              <a:rPr lang="en-US" sz="2800" dirty="0"/>
              <a:t>What are the CC indicators with standard methodology ?</a:t>
            </a:r>
          </a:p>
          <a:p>
            <a:pPr marL="742950" lvl="1" indent="-285750">
              <a:buFont typeface="Arial" panose="020B0604020202020204" pitchFamily="34" charset="0"/>
              <a:buChar char="•"/>
            </a:pPr>
            <a:r>
              <a:rPr lang="en-US" sz="2800" dirty="0"/>
              <a:t>Wider gap between production and demand  ; </a:t>
            </a:r>
          </a:p>
          <a:p>
            <a:pPr marL="742950" lvl="1" indent="-285750">
              <a:buFont typeface="Arial" panose="020B0604020202020204" pitchFamily="34" charset="0"/>
              <a:buChar char="•"/>
            </a:pPr>
            <a:r>
              <a:rPr lang="en-US" sz="2800" dirty="0"/>
              <a:t>Need to conduct special surveys to reduce the data gap in the new areas</a:t>
            </a:r>
          </a:p>
          <a:p>
            <a:pPr marL="742950" lvl="1" indent="-285750">
              <a:buFont typeface="Arial" panose="020B0604020202020204" pitchFamily="34" charset="0"/>
              <a:buChar char="•"/>
            </a:pPr>
            <a:r>
              <a:rPr lang="en-US" sz="2800" dirty="0"/>
              <a:t>Reflection from Pre-COP28: High gap of disaggregated data </a:t>
            </a:r>
          </a:p>
        </p:txBody>
      </p:sp>
      <p:pic>
        <p:nvPicPr>
          <p:cNvPr id="20" name="Picture 19">
            <a:extLst>
              <a:ext uri="{FF2B5EF4-FFF2-40B4-BE49-F238E27FC236}">
                <a16:creationId xmlns="" xmlns:a16="http://schemas.microsoft.com/office/drawing/2014/main" id="{BA95E6AF-9CAA-455B-B406-4632CB70D2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053"/>
            <a:ext cx="1293655" cy="1259157"/>
          </a:xfrm>
          <a:prstGeom prst="rect">
            <a:avLst/>
          </a:prstGeom>
        </p:spPr>
      </p:pic>
    </p:spTree>
    <p:extLst>
      <p:ext uri="{BB962C8B-B14F-4D97-AF65-F5344CB8AC3E}">
        <p14:creationId xmlns:p14="http://schemas.microsoft.com/office/powerpoint/2010/main" val="2102098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735F7F3-C1B5-4B60-A00A-4EB618DDFB5A}"/>
              </a:ext>
            </a:extLst>
          </p:cNvPr>
          <p:cNvSpPr>
            <a:spLocks noGrp="1"/>
          </p:cNvSpPr>
          <p:nvPr>
            <p:ph type="body" sz="quarter" idx="10"/>
          </p:nvPr>
        </p:nvSpPr>
        <p:spPr>
          <a:xfrm>
            <a:off x="1137423" y="339509"/>
            <a:ext cx="10872439" cy="991701"/>
          </a:xfrm>
        </p:spPr>
        <p:txBody>
          <a:bodyPr/>
          <a:lstStyle/>
          <a:p>
            <a:r>
              <a:rPr lang="en-US" altLang="ko-KR" sz="3200" dirty="0">
                <a:solidFill>
                  <a:schemeClr val="accent5">
                    <a:lumMod val="75000"/>
                  </a:schemeClr>
                </a:solidFill>
              </a:rPr>
              <a:t>Gender Perspective on Environmental and </a:t>
            </a:r>
          </a:p>
          <a:p>
            <a:r>
              <a:rPr lang="en-US" altLang="ko-KR" sz="3200" dirty="0">
                <a:solidFill>
                  <a:schemeClr val="accent5">
                    <a:lumMod val="75000"/>
                  </a:schemeClr>
                </a:solidFill>
              </a:rPr>
              <a:t>Climate Change Data </a:t>
            </a:r>
          </a:p>
        </p:txBody>
      </p:sp>
      <p:sp>
        <p:nvSpPr>
          <p:cNvPr id="61" name="TextBox 60">
            <a:extLst>
              <a:ext uri="{FF2B5EF4-FFF2-40B4-BE49-F238E27FC236}">
                <a16:creationId xmlns="" xmlns:a16="http://schemas.microsoft.com/office/drawing/2014/main" id="{96E0239C-5871-4C21-A082-C92B7EDDC298}"/>
              </a:ext>
            </a:extLst>
          </p:cNvPr>
          <p:cNvSpPr txBox="1"/>
          <p:nvPr/>
        </p:nvSpPr>
        <p:spPr>
          <a:xfrm>
            <a:off x="420029" y="1598666"/>
            <a:ext cx="11351941" cy="4247317"/>
          </a:xfrm>
          <a:prstGeom prst="rect">
            <a:avLst/>
          </a:prstGeom>
          <a:noFill/>
        </p:spPr>
        <p:txBody>
          <a:bodyPr wrap="square" rtlCol="0">
            <a:spAutoFit/>
          </a:bodyPr>
          <a:lstStyle/>
          <a:p>
            <a:pPr lvl="1"/>
            <a:r>
              <a:rPr lang="en-US" dirty="0"/>
              <a:t>        </a:t>
            </a:r>
            <a:r>
              <a:rPr lang="en-US" sz="2800" dirty="0"/>
              <a:t>Opportunities :Demand driven </a:t>
            </a:r>
          </a:p>
          <a:p>
            <a:pPr lvl="1"/>
            <a:endParaRPr lang="en-US" sz="2800" dirty="0"/>
          </a:p>
          <a:p>
            <a:pPr lvl="1"/>
            <a:endParaRPr lang="en-US" dirty="0"/>
          </a:p>
          <a:p>
            <a:pPr marL="742950" lvl="1" indent="-285750">
              <a:buFont typeface="Arial" panose="020B0604020202020204" pitchFamily="34" charset="0"/>
              <a:buChar char="•"/>
            </a:pPr>
            <a:r>
              <a:rPr lang="en-US" sz="2800" dirty="0"/>
              <a:t>United Republic of Tanzania adopted </a:t>
            </a:r>
            <a:r>
              <a:rPr lang="en-US" sz="2800" dirty="0">
                <a:solidFill>
                  <a:srgbClr val="C00000"/>
                </a:solidFill>
              </a:rPr>
              <a:t>Gender Action Plan </a:t>
            </a:r>
            <a:r>
              <a:rPr lang="en-US" sz="2800" dirty="0"/>
              <a:t>after COP27 where disaggregated data was included to understand: How women and girls are affected by Climate change.</a:t>
            </a:r>
          </a:p>
          <a:p>
            <a:pPr marL="742950" lvl="1" indent="-285750">
              <a:buFont typeface="Arial" panose="020B0604020202020204" pitchFamily="34" charset="0"/>
              <a:buChar char="•"/>
            </a:pPr>
            <a:r>
              <a:rPr lang="en-US" sz="2800" dirty="0"/>
              <a:t>Special Project on Blue Economy (Zanzibar) where disaggregated needed for program implementation</a:t>
            </a:r>
          </a:p>
          <a:p>
            <a:pPr marL="742950" lvl="1" indent="-285750">
              <a:buFont typeface="Arial" panose="020B0604020202020204" pitchFamily="34" charset="0"/>
              <a:buChar char="•"/>
            </a:pPr>
            <a:r>
              <a:rPr lang="en-US" sz="2800" dirty="0"/>
              <a:t>Gender data from </a:t>
            </a:r>
            <a:r>
              <a:rPr lang="en-US" sz="2800" b="1" dirty="0"/>
              <a:t>Tanzania SIGI Survey 2021 </a:t>
            </a:r>
            <a:r>
              <a:rPr lang="en-US" sz="2800" dirty="0"/>
              <a:t>: Water collection and firewood collection by women/Men (not sufficient) </a:t>
            </a:r>
          </a:p>
        </p:txBody>
      </p:sp>
      <p:pic>
        <p:nvPicPr>
          <p:cNvPr id="20" name="Picture 19">
            <a:extLst>
              <a:ext uri="{FF2B5EF4-FFF2-40B4-BE49-F238E27FC236}">
                <a16:creationId xmlns="" xmlns:a16="http://schemas.microsoft.com/office/drawing/2014/main" id="{BA95E6AF-9CAA-455B-B406-4632CB70D2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053"/>
            <a:ext cx="1293655" cy="1259157"/>
          </a:xfrm>
          <a:prstGeom prst="rect">
            <a:avLst/>
          </a:prstGeom>
        </p:spPr>
      </p:pic>
    </p:spTree>
    <p:extLst>
      <p:ext uri="{BB962C8B-B14F-4D97-AF65-F5344CB8AC3E}">
        <p14:creationId xmlns:p14="http://schemas.microsoft.com/office/powerpoint/2010/main" val="22445331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735F7F3-C1B5-4B60-A00A-4EB618DDFB5A}"/>
              </a:ext>
            </a:extLst>
          </p:cNvPr>
          <p:cNvSpPr>
            <a:spLocks noGrp="1"/>
          </p:cNvSpPr>
          <p:nvPr>
            <p:ph type="body" sz="quarter" idx="10"/>
          </p:nvPr>
        </p:nvSpPr>
        <p:spPr>
          <a:xfrm>
            <a:off x="1137423" y="339509"/>
            <a:ext cx="10872439" cy="991701"/>
          </a:xfrm>
        </p:spPr>
        <p:txBody>
          <a:bodyPr/>
          <a:lstStyle/>
          <a:p>
            <a:r>
              <a:rPr lang="en-US" altLang="ko-KR" sz="3200" dirty="0">
                <a:solidFill>
                  <a:schemeClr val="accent5">
                    <a:lumMod val="75000"/>
                  </a:schemeClr>
                </a:solidFill>
              </a:rPr>
              <a:t>Gender Perspective on Environmental and </a:t>
            </a:r>
          </a:p>
          <a:p>
            <a:r>
              <a:rPr lang="en-US" altLang="ko-KR" sz="3200" dirty="0">
                <a:solidFill>
                  <a:schemeClr val="accent5">
                    <a:lumMod val="75000"/>
                  </a:schemeClr>
                </a:solidFill>
              </a:rPr>
              <a:t>Climate Change Data </a:t>
            </a:r>
          </a:p>
        </p:txBody>
      </p:sp>
      <p:sp>
        <p:nvSpPr>
          <p:cNvPr id="61" name="TextBox 60">
            <a:extLst>
              <a:ext uri="{FF2B5EF4-FFF2-40B4-BE49-F238E27FC236}">
                <a16:creationId xmlns="" xmlns:a16="http://schemas.microsoft.com/office/drawing/2014/main" id="{96E0239C-5871-4C21-A082-C92B7EDDC298}"/>
              </a:ext>
            </a:extLst>
          </p:cNvPr>
          <p:cNvSpPr txBox="1"/>
          <p:nvPr/>
        </p:nvSpPr>
        <p:spPr>
          <a:xfrm>
            <a:off x="420029" y="1598666"/>
            <a:ext cx="11351941" cy="5293757"/>
          </a:xfrm>
          <a:prstGeom prst="rect">
            <a:avLst/>
          </a:prstGeom>
          <a:noFill/>
        </p:spPr>
        <p:txBody>
          <a:bodyPr wrap="square" rtlCol="0">
            <a:spAutoFit/>
          </a:bodyPr>
          <a:lstStyle/>
          <a:p>
            <a:pPr lvl="1"/>
            <a:r>
              <a:rPr lang="en-US" dirty="0"/>
              <a:t>        </a:t>
            </a:r>
            <a:r>
              <a:rPr lang="en-US" sz="2800" dirty="0"/>
              <a:t>Way Forward</a:t>
            </a:r>
          </a:p>
          <a:p>
            <a:pPr lvl="1"/>
            <a:endParaRPr lang="en-US" sz="2800" dirty="0"/>
          </a:p>
          <a:p>
            <a:pPr lvl="1"/>
            <a:endParaRPr lang="en-US" dirty="0"/>
          </a:p>
          <a:p>
            <a:pPr marL="742950" lvl="1" indent="-285750">
              <a:buFont typeface="Arial" panose="020B0604020202020204" pitchFamily="34" charset="0"/>
              <a:buChar char="•"/>
            </a:pPr>
            <a:r>
              <a:rPr lang="en-US" sz="2800" b="1" dirty="0"/>
              <a:t>Resources:</a:t>
            </a:r>
            <a:r>
              <a:rPr lang="en-US" sz="2800" dirty="0"/>
              <a:t> Special studies done by Asia Pacific to generate gender data to capture how women are affected by climate change (Relation between some climatic indicators with Child marriage; IPV; Safe drinking water ; and access to clean fuel) </a:t>
            </a:r>
          </a:p>
          <a:p>
            <a:pPr marL="747713" lvl="1" indent="-290513">
              <a:buFont typeface="Arial" panose="020B0604020202020204" pitchFamily="34" charset="0"/>
              <a:buChar char="•"/>
            </a:pPr>
            <a:r>
              <a:rPr lang="en-US" sz="2800" b="1" dirty="0"/>
              <a:t>Environment and Climate change monograph </a:t>
            </a:r>
            <a:r>
              <a:rPr lang="en-US" sz="2800" dirty="0"/>
              <a:t>from the Tanzania Population Census 2022 : To capture how women/girls are affected by climate change </a:t>
            </a:r>
          </a:p>
          <a:p>
            <a:pPr lvl="1"/>
            <a:r>
              <a:rPr lang="en-US" sz="4000" b="1" dirty="0">
                <a:solidFill>
                  <a:srgbClr val="FF0000"/>
                </a:solidFill>
              </a:rPr>
              <a:t>                        Far Way to go !!</a:t>
            </a:r>
          </a:p>
          <a:p>
            <a:pPr lvl="1"/>
            <a:endParaRPr lang="en-US" sz="2800" dirty="0"/>
          </a:p>
        </p:txBody>
      </p:sp>
      <p:pic>
        <p:nvPicPr>
          <p:cNvPr id="20" name="Picture 19">
            <a:extLst>
              <a:ext uri="{FF2B5EF4-FFF2-40B4-BE49-F238E27FC236}">
                <a16:creationId xmlns="" xmlns:a16="http://schemas.microsoft.com/office/drawing/2014/main" id="{BA95E6AF-9CAA-455B-B406-4632CB70D2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053"/>
            <a:ext cx="1293655" cy="1259157"/>
          </a:xfrm>
          <a:prstGeom prst="rect">
            <a:avLst/>
          </a:prstGeom>
        </p:spPr>
      </p:pic>
    </p:spTree>
    <p:extLst>
      <p:ext uri="{BB962C8B-B14F-4D97-AF65-F5344CB8AC3E}">
        <p14:creationId xmlns:p14="http://schemas.microsoft.com/office/powerpoint/2010/main" val="34123483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 xmlns:a16="http://schemas.microsoft.com/office/drawing/2014/main" id="{B46AB1DF-70F8-4AF2-8FE7-C1928FC2CB9B}"/>
              </a:ext>
            </a:extLst>
          </p:cNvPr>
          <p:cNvGrpSpPr/>
          <p:nvPr/>
        </p:nvGrpSpPr>
        <p:grpSpPr>
          <a:xfrm>
            <a:off x="4581709" y="2144757"/>
            <a:ext cx="2965371" cy="1005075"/>
            <a:chOff x="363148" y="262896"/>
            <a:chExt cx="2965370" cy="1005075"/>
          </a:xfrm>
          <a:solidFill>
            <a:schemeClr val="tx1">
              <a:lumMod val="95000"/>
              <a:lumOff val="5000"/>
            </a:schemeClr>
          </a:solidFill>
        </p:grpSpPr>
        <p:sp>
          <p:nvSpPr>
            <p:cNvPr id="17" name="Freeform: Shape 16">
              <a:extLst>
                <a:ext uri="{FF2B5EF4-FFF2-40B4-BE49-F238E27FC236}">
                  <a16:creationId xmlns="" xmlns:a16="http://schemas.microsoft.com/office/drawing/2014/main" id="{EC04A6EA-FE97-4EF7-9EC6-2A5431BB76D1}"/>
                </a:ext>
              </a:extLst>
            </p:cNvPr>
            <p:cNvSpPr/>
            <p:nvPr/>
          </p:nvSpPr>
          <p:spPr>
            <a:xfrm>
              <a:off x="2209270" y="455209"/>
              <a:ext cx="637492" cy="358684"/>
            </a:xfrm>
            <a:custGeom>
              <a:avLst/>
              <a:gdLst>
                <a:gd name="connsiteX0" fmla="*/ 363745 w 1020075"/>
                <a:gd name="connsiteY0" fmla="*/ 0 h 573944"/>
                <a:gd name="connsiteX1" fmla="*/ 1020075 w 1020075"/>
                <a:gd name="connsiteY1" fmla="*/ 569873 h 573944"/>
                <a:gd name="connsiteX2" fmla="*/ 1012022 w 1020075"/>
                <a:gd name="connsiteY2" fmla="*/ 573944 h 573944"/>
                <a:gd name="connsiteX3" fmla="*/ 367771 w 1020075"/>
                <a:gd name="connsiteY3" fmla="*/ 48846 h 573944"/>
                <a:gd name="connsiteX4" fmla="*/ 152979 w 1020075"/>
                <a:gd name="connsiteY4" fmla="*/ 212429 h 573944"/>
                <a:gd name="connsiteX5" fmla="*/ 0 w 1020075"/>
                <a:gd name="connsiteY5" fmla="*/ 80959 h 573944"/>
                <a:gd name="connsiteX6" fmla="*/ 89938 w 1020075"/>
                <a:gd name="connsiteY6" fmla="*/ 8141 h 57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0075" h="573944">
                  <a:moveTo>
                    <a:pt x="363745" y="0"/>
                  </a:moveTo>
                  <a:lnTo>
                    <a:pt x="1020075" y="569873"/>
                  </a:lnTo>
                  <a:lnTo>
                    <a:pt x="1012022" y="573944"/>
                  </a:lnTo>
                  <a:lnTo>
                    <a:pt x="367771" y="48846"/>
                  </a:lnTo>
                  <a:lnTo>
                    <a:pt x="152979" y="212429"/>
                  </a:lnTo>
                  <a:lnTo>
                    <a:pt x="0" y="80959"/>
                  </a:lnTo>
                  <a:lnTo>
                    <a:pt x="89938" y="8141"/>
                  </a:lnTo>
                  <a:close/>
                </a:path>
              </a:pathLst>
            </a:cu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 xmlns:a16="http://schemas.microsoft.com/office/drawing/2014/main" id="{7756A080-753A-492F-8E7F-7D4393E5DCC5}"/>
                </a:ext>
              </a:extLst>
            </p:cNvPr>
            <p:cNvSpPr/>
            <p:nvPr/>
          </p:nvSpPr>
          <p:spPr>
            <a:xfrm>
              <a:off x="363148" y="262896"/>
              <a:ext cx="2483614" cy="989049"/>
            </a:xfrm>
            <a:custGeom>
              <a:avLst/>
              <a:gdLst>
                <a:gd name="connsiteX0" fmla="*/ 0 w 3974123"/>
                <a:gd name="connsiteY0" fmla="*/ 1573823 h 1582615"/>
                <a:gd name="connsiteX1" fmla="*/ 589084 w 3974123"/>
                <a:gd name="connsiteY1" fmla="*/ 1582615 h 1582615"/>
                <a:gd name="connsiteX2" fmla="*/ 2549769 w 3974123"/>
                <a:gd name="connsiteY2" fmla="*/ 105507 h 1582615"/>
                <a:gd name="connsiteX3" fmla="*/ 3956538 w 3974123"/>
                <a:gd name="connsiteY3" fmla="*/ 1239715 h 1582615"/>
                <a:gd name="connsiteX4" fmla="*/ 3974123 w 3974123"/>
                <a:gd name="connsiteY4" fmla="*/ 1230923 h 1582615"/>
                <a:gd name="connsiteX5" fmla="*/ 2540977 w 3974123"/>
                <a:gd name="connsiteY5" fmla="*/ 0 h 1582615"/>
                <a:gd name="connsiteX6" fmla="*/ 1943100 w 3974123"/>
                <a:gd name="connsiteY6" fmla="*/ 17584 h 1582615"/>
                <a:gd name="connsiteX7" fmla="*/ 0 w 3974123"/>
                <a:gd name="connsiteY7" fmla="*/ 1573823 h 158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4123" h="1582615">
                  <a:moveTo>
                    <a:pt x="0" y="1573823"/>
                  </a:moveTo>
                  <a:lnTo>
                    <a:pt x="589084" y="1582615"/>
                  </a:lnTo>
                  <a:lnTo>
                    <a:pt x="2549769" y="105507"/>
                  </a:lnTo>
                  <a:lnTo>
                    <a:pt x="3956538" y="1239715"/>
                  </a:lnTo>
                  <a:lnTo>
                    <a:pt x="3974123" y="1230923"/>
                  </a:lnTo>
                  <a:lnTo>
                    <a:pt x="2540977" y="0"/>
                  </a:lnTo>
                  <a:lnTo>
                    <a:pt x="1943100" y="17584"/>
                  </a:lnTo>
                  <a:lnTo>
                    <a:pt x="0" y="1573823"/>
                  </a:lnTo>
                  <a:close/>
                </a:path>
              </a:pathLst>
            </a:cu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 xmlns:a16="http://schemas.microsoft.com/office/drawing/2014/main" id="{197FA368-6519-474F-B0A9-3F552B4288BA}"/>
                </a:ext>
              </a:extLst>
            </p:cNvPr>
            <p:cNvGrpSpPr/>
            <p:nvPr/>
          </p:nvGrpSpPr>
          <p:grpSpPr>
            <a:xfrm>
              <a:off x="1753312" y="822441"/>
              <a:ext cx="388293" cy="397909"/>
              <a:chOff x="4985238" y="2460380"/>
              <a:chExt cx="621322" cy="636709"/>
            </a:xfrm>
            <a:grpFill/>
            <a:effectLst>
              <a:outerShdw blurRad="63500" sx="102000" sy="102000" algn="ctr" rotWithShape="0">
                <a:prstClr val="black">
                  <a:alpha val="40000"/>
                </a:prstClr>
              </a:outerShdw>
            </a:effectLst>
          </p:grpSpPr>
          <p:sp>
            <p:nvSpPr>
              <p:cNvPr id="21" name="Rectangle 20">
                <a:extLst>
                  <a:ext uri="{FF2B5EF4-FFF2-40B4-BE49-F238E27FC236}">
                    <a16:creationId xmlns="" xmlns:a16="http://schemas.microsoft.com/office/drawing/2014/main" id="{595B7A0F-EBF5-41EF-B836-56788DAEDD22}"/>
                  </a:ext>
                </a:extLst>
              </p:cNvPr>
              <p:cNvSpPr/>
              <p:nvPr/>
            </p:nvSpPr>
            <p:spPr>
              <a:xfrm>
                <a:off x="4985238" y="2460380"/>
                <a:ext cx="290146" cy="2901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 xmlns:a16="http://schemas.microsoft.com/office/drawing/2014/main" id="{EF773F43-832B-4FF0-A323-2E31427762C1}"/>
                  </a:ext>
                </a:extLst>
              </p:cNvPr>
              <p:cNvSpPr/>
              <p:nvPr/>
            </p:nvSpPr>
            <p:spPr>
              <a:xfrm>
                <a:off x="5316414" y="2460380"/>
                <a:ext cx="290146" cy="2901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074577F9-E05D-4036-BB28-86CC20C41DCA}"/>
                  </a:ext>
                </a:extLst>
              </p:cNvPr>
              <p:cNvSpPr/>
              <p:nvPr/>
            </p:nvSpPr>
            <p:spPr>
              <a:xfrm>
                <a:off x="4985238" y="2806943"/>
                <a:ext cx="290146" cy="2901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 xmlns:a16="http://schemas.microsoft.com/office/drawing/2014/main" id="{856DBB98-E01A-43E5-AEDB-901D67965956}"/>
                  </a:ext>
                </a:extLst>
              </p:cNvPr>
              <p:cNvSpPr/>
              <p:nvPr/>
            </p:nvSpPr>
            <p:spPr>
              <a:xfrm>
                <a:off x="5316414" y="2806943"/>
                <a:ext cx="290146" cy="2901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Shape 19">
              <a:extLst>
                <a:ext uri="{FF2B5EF4-FFF2-40B4-BE49-F238E27FC236}">
                  <a16:creationId xmlns="" xmlns:a16="http://schemas.microsoft.com/office/drawing/2014/main" id="{ABC87297-61A0-4233-B2AC-238DF43CED8E}"/>
                </a:ext>
              </a:extLst>
            </p:cNvPr>
            <p:cNvSpPr/>
            <p:nvPr/>
          </p:nvSpPr>
          <p:spPr>
            <a:xfrm>
              <a:off x="2269816" y="810077"/>
              <a:ext cx="1058702" cy="457894"/>
            </a:xfrm>
            <a:custGeom>
              <a:avLst/>
              <a:gdLst>
                <a:gd name="connsiteX0" fmla="*/ 0 w 3974123"/>
                <a:gd name="connsiteY0" fmla="*/ 1573823 h 1582615"/>
                <a:gd name="connsiteX1" fmla="*/ 589084 w 3974123"/>
                <a:gd name="connsiteY1" fmla="*/ 1582615 h 1582615"/>
                <a:gd name="connsiteX2" fmla="*/ 2549769 w 3974123"/>
                <a:gd name="connsiteY2" fmla="*/ 105507 h 1582615"/>
                <a:gd name="connsiteX3" fmla="*/ 3956538 w 3974123"/>
                <a:gd name="connsiteY3" fmla="*/ 1239715 h 1582615"/>
                <a:gd name="connsiteX4" fmla="*/ 3974123 w 3974123"/>
                <a:gd name="connsiteY4" fmla="*/ 1230923 h 1582615"/>
                <a:gd name="connsiteX5" fmla="*/ 2540977 w 3974123"/>
                <a:gd name="connsiteY5" fmla="*/ 0 h 1582615"/>
                <a:gd name="connsiteX6" fmla="*/ 1943100 w 3974123"/>
                <a:gd name="connsiteY6" fmla="*/ 17584 h 1582615"/>
                <a:gd name="connsiteX7" fmla="*/ 0 w 3974123"/>
                <a:gd name="connsiteY7" fmla="*/ 1573823 h 1582615"/>
                <a:gd name="connsiteX0" fmla="*/ 0 w 4302051"/>
                <a:gd name="connsiteY0" fmla="*/ 1573823 h 1582615"/>
                <a:gd name="connsiteX1" fmla="*/ 589084 w 4302051"/>
                <a:gd name="connsiteY1" fmla="*/ 1582615 h 1582615"/>
                <a:gd name="connsiteX2" fmla="*/ 2549769 w 4302051"/>
                <a:gd name="connsiteY2" fmla="*/ 105507 h 1582615"/>
                <a:gd name="connsiteX3" fmla="*/ 3956538 w 4302051"/>
                <a:gd name="connsiteY3" fmla="*/ 1239715 h 1582615"/>
                <a:gd name="connsiteX4" fmla="*/ 4302051 w 4302051"/>
                <a:gd name="connsiteY4" fmla="*/ 1515805 h 1582615"/>
                <a:gd name="connsiteX5" fmla="*/ 2540977 w 4302051"/>
                <a:gd name="connsiteY5" fmla="*/ 0 h 1582615"/>
                <a:gd name="connsiteX6" fmla="*/ 1943100 w 4302051"/>
                <a:gd name="connsiteY6" fmla="*/ 17584 h 1582615"/>
                <a:gd name="connsiteX7" fmla="*/ 0 w 4302051"/>
                <a:gd name="connsiteY7" fmla="*/ 1573823 h 1582615"/>
                <a:gd name="connsiteX0" fmla="*/ 0 w 4347933"/>
                <a:gd name="connsiteY0" fmla="*/ 1573823 h 1582615"/>
                <a:gd name="connsiteX1" fmla="*/ 589084 w 4347933"/>
                <a:gd name="connsiteY1" fmla="*/ 1582615 h 1582615"/>
                <a:gd name="connsiteX2" fmla="*/ 2549769 w 4347933"/>
                <a:gd name="connsiteY2" fmla="*/ 105507 h 1582615"/>
                <a:gd name="connsiteX3" fmla="*/ 4347933 w 4347933"/>
                <a:gd name="connsiteY3" fmla="*/ 1578018 h 1582615"/>
                <a:gd name="connsiteX4" fmla="*/ 4302051 w 4347933"/>
                <a:gd name="connsiteY4" fmla="*/ 1515805 h 1582615"/>
                <a:gd name="connsiteX5" fmla="*/ 2540977 w 4347933"/>
                <a:gd name="connsiteY5" fmla="*/ 0 h 1582615"/>
                <a:gd name="connsiteX6" fmla="*/ 1943100 w 4347933"/>
                <a:gd name="connsiteY6" fmla="*/ 17584 h 1582615"/>
                <a:gd name="connsiteX7" fmla="*/ 0 w 4347933"/>
                <a:gd name="connsiteY7" fmla="*/ 1573823 h 158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7933" h="1582615">
                  <a:moveTo>
                    <a:pt x="0" y="1573823"/>
                  </a:moveTo>
                  <a:lnTo>
                    <a:pt x="589084" y="1582615"/>
                  </a:lnTo>
                  <a:lnTo>
                    <a:pt x="2549769" y="105507"/>
                  </a:lnTo>
                  <a:lnTo>
                    <a:pt x="4347933" y="1578018"/>
                  </a:lnTo>
                  <a:lnTo>
                    <a:pt x="4302051" y="1515805"/>
                  </a:lnTo>
                  <a:lnTo>
                    <a:pt x="2540977" y="0"/>
                  </a:lnTo>
                  <a:lnTo>
                    <a:pt x="1943100" y="17584"/>
                  </a:lnTo>
                  <a:lnTo>
                    <a:pt x="0" y="1573823"/>
                  </a:lnTo>
                  <a:close/>
                </a:path>
              </a:pathLst>
            </a:cu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6" name="Straight Connector 25">
            <a:extLst>
              <a:ext uri="{FF2B5EF4-FFF2-40B4-BE49-F238E27FC236}">
                <a16:creationId xmlns="" xmlns:a16="http://schemas.microsoft.com/office/drawing/2014/main" id="{485E399C-5EA4-44AC-8174-3ED08EC8DB8A}"/>
              </a:ext>
            </a:extLst>
          </p:cNvPr>
          <p:cNvCxnSpPr>
            <a:cxnSpLocks/>
          </p:cNvCxnSpPr>
          <p:nvPr/>
        </p:nvCxnSpPr>
        <p:spPr>
          <a:xfrm flipH="1">
            <a:off x="2218999" y="3108857"/>
            <a:ext cx="2372440" cy="5495"/>
          </a:xfrm>
          <a:prstGeom prst="line">
            <a:avLst/>
          </a:prstGeom>
          <a:ln w="317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D307633F-6C57-47ED-9061-98D6FCD49ADE}"/>
              </a:ext>
            </a:extLst>
          </p:cNvPr>
          <p:cNvCxnSpPr>
            <a:cxnSpLocks/>
          </p:cNvCxnSpPr>
          <p:nvPr/>
        </p:nvCxnSpPr>
        <p:spPr>
          <a:xfrm flipH="1">
            <a:off x="7526331" y="3134537"/>
            <a:ext cx="2372440" cy="5495"/>
          </a:xfrm>
          <a:prstGeom prst="line">
            <a:avLst/>
          </a:prstGeom>
          <a:ln w="317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D9056868-1C42-44B0-BCE7-ED8D78A1DFE6}"/>
              </a:ext>
            </a:extLst>
          </p:cNvPr>
          <p:cNvCxnSpPr>
            <a:cxnSpLocks/>
          </p:cNvCxnSpPr>
          <p:nvPr/>
        </p:nvCxnSpPr>
        <p:spPr>
          <a:xfrm flipV="1">
            <a:off x="9898772" y="3130378"/>
            <a:ext cx="1" cy="1140065"/>
          </a:xfrm>
          <a:prstGeom prst="line">
            <a:avLst/>
          </a:prstGeom>
          <a:ln w="317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2F3C6F4B-5945-4DDE-A181-B27C4E17EF8C}"/>
              </a:ext>
            </a:extLst>
          </p:cNvPr>
          <p:cNvCxnSpPr>
            <a:cxnSpLocks/>
          </p:cNvCxnSpPr>
          <p:nvPr/>
        </p:nvCxnSpPr>
        <p:spPr>
          <a:xfrm flipV="1">
            <a:off x="2219000" y="3108857"/>
            <a:ext cx="1" cy="1140065"/>
          </a:xfrm>
          <a:prstGeom prst="line">
            <a:avLst/>
          </a:prstGeom>
          <a:ln w="317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9FE9F12C-6E74-4413-91EF-D363180F5FB8}"/>
              </a:ext>
            </a:extLst>
          </p:cNvPr>
          <p:cNvCxnSpPr>
            <a:cxnSpLocks/>
          </p:cNvCxnSpPr>
          <p:nvPr/>
        </p:nvCxnSpPr>
        <p:spPr>
          <a:xfrm flipH="1">
            <a:off x="2208752" y="4270443"/>
            <a:ext cx="1196467" cy="0"/>
          </a:xfrm>
          <a:prstGeom prst="line">
            <a:avLst/>
          </a:prstGeom>
          <a:ln w="317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749267B8-76F0-4F33-B858-6204AC3D2DEA}"/>
              </a:ext>
            </a:extLst>
          </p:cNvPr>
          <p:cNvCxnSpPr>
            <a:cxnSpLocks/>
          </p:cNvCxnSpPr>
          <p:nvPr/>
        </p:nvCxnSpPr>
        <p:spPr>
          <a:xfrm flipH="1">
            <a:off x="8702305" y="4270443"/>
            <a:ext cx="1196467" cy="0"/>
          </a:xfrm>
          <a:prstGeom prst="line">
            <a:avLst/>
          </a:prstGeom>
          <a:ln w="317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7" name="Text Placeholder 1">
            <a:extLst>
              <a:ext uri="{FF2B5EF4-FFF2-40B4-BE49-F238E27FC236}">
                <a16:creationId xmlns="" xmlns:a16="http://schemas.microsoft.com/office/drawing/2014/main" id="{63428FE7-3EB3-48E5-8EDB-45D1AB7955DE}"/>
              </a:ext>
            </a:extLst>
          </p:cNvPr>
          <p:cNvSpPr txBox="1">
            <a:spLocks/>
          </p:cNvSpPr>
          <p:nvPr/>
        </p:nvSpPr>
        <p:spPr>
          <a:xfrm>
            <a:off x="3048075" y="3401618"/>
            <a:ext cx="6095852" cy="57606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dirty="0">
                <a:solidFill>
                  <a:srgbClr val="92D050"/>
                </a:solidFill>
              </a:rPr>
              <a:t>AHSANTENI</a:t>
            </a:r>
          </a:p>
        </p:txBody>
      </p:sp>
      <p:sp>
        <p:nvSpPr>
          <p:cNvPr id="39" name="Freeform: Shape 38">
            <a:extLst>
              <a:ext uri="{FF2B5EF4-FFF2-40B4-BE49-F238E27FC236}">
                <a16:creationId xmlns="" xmlns:a16="http://schemas.microsoft.com/office/drawing/2014/main" id="{EEB5680B-8FF2-4AA7-907D-7C8102B1C964}"/>
              </a:ext>
            </a:extLst>
          </p:cNvPr>
          <p:cNvSpPr/>
          <p:nvPr/>
        </p:nvSpPr>
        <p:spPr>
          <a:xfrm>
            <a:off x="4666878" y="4491634"/>
            <a:ext cx="2791319" cy="276509"/>
          </a:xfrm>
          <a:custGeom>
            <a:avLst/>
            <a:gdLst>
              <a:gd name="connsiteX0" fmla="*/ 0 w 4466492"/>
              <a:gd name="connsiteY0" fmla="*/ 211016 h 211016"/>
              <a:gd name="connsiteX1" fmla="*/ 2321169 w 4466492"/>
              <a:gd name="connsiteY1" fmla="*/ 0 h 211016"/>
              <a:gd name="connsiteX2" fmla="*/ 4466492 w 4466492"/>
              <a:gd name="connsiteY2" fmla="*/ 0 h 211016"/>
              <a:gd name="connsiteX3" fmla="*/ 2057400 w 4466492"/>
              <a:gd name="connsiteY3" fmla="*/ 123093 h 211016"/>
              <a:gd name="connsiteX4" fmla="*/ 0 w 4466492"/>
              <a:gd name="connsiteY4" fmla="*/ 211016 h 211016"/>
              <a:gd name="connsiteX0" fmla="*/ 0 w 4466492"/>
              <a:gd name="connsiteY0" fmla="*/ 361271 h 361271"/>
              <a:gd name="connsiteX1" fmla="*/ 2321169 w 4466492"/>
              <a:gd name="connsiteY1" fmla="*/ 150255 h 361271"/>
              <a:gd name="connsiteX2" fmla="*/ 4466492 w 4466492"/>
              <a:gd name="connsiteY2" fmla="*/ 150255 h 361271"/>
              <a:gd name="connsiteX3" fmla="*/ 2057400 w 4466492"/>
              <a:gd name="connsiteY3" fmla="*/ 273348 h 361271"/>
              <a:gd name="connsiteX4" fmla="*/ 0 w 4466492"/>
              <a:gd name="connsiteY4" fmla="*/ 361271 h 361271"/>
              <a:gd name="connsiteX0" fmla="*/ 0 w 4466492"/>
              <a:gd name="connsiteY0" fmla="*/ 361271 h 439870"/>
              <a:gd name="connsiteX1" fmla="*/ 2321169 w 4466492"/>
              <a:gd name="connsiteY1" fmla="*/ 150255 h 439870"/>
              <a:gd name="connsiteX2" fmla="*/ 4466492 w 4466492"/>
              <a:gd name="connsiteY2" fmla="*/ 150255 h 439870"/>
              <a:gd name="connsiteX3" fmla="*/ 2057400 w 4466492"/>
              <a:gd name="connsiteY3" fmla="*/ 273348 h 439870"/>
              <a:gd name="connsiteX4" fmla="*/ 0 w 4466492"/>
              <a:gd name="connsiteY4" fmla="*/ 361271 h 439870"/>
              <a:gd name="connsiteX0" fmla="*/ 0 w 4466492"/>
              <a:gd name="connsiteY0" fmla="*/ 211016 h 289615"/>
              <a:gd name="connsiteX1" fmla="*/ 4466492 w 4466492"/>
              <a:gd name="connsiteY1" fmla="*/ 0 h 289615"/>
              <a:gd name="connsiteX2" fmla="*/ 2057400 w 4466492"/>
              <a:gd name="connsiteY2" fmla="*/ 123093 h 289615"/>
              <a:gd name="connsiteX3" fmla="*/ 0 w 4466492"/>
              <a:gd name="connsiteY3" fmla="*/ 211016 h 289615"/>
              <a:gd name="connsiteX0" fmla="*/ 0 w 4466492"/>
              <a:gd name="connsiteY0" fmla="*/ 384499 h 463098"/>
              <a:gd name="connsiteX1" fmla="*/ 4466492 w 4466492"/>
              <a:gd name="connsiteY1" fmla="*/ 173483 h 463098"/>
              <a:gd name="connsiteX2" fmla="*/ 2057400 w 4466492"/>
              <a:gd name="connsiteY2" fmla="*/ 296576 h 463098"/>
              <a:gd name="connsiteX3" fmla="*/ 0 w 4466492"/>
              <a:gd name="connsiteY3" fmla="*/ 384499 h 463098"/>
              <a:gd name="connsiteX0" fmla="*/ 0 w 4466492"/>
              <a:gd name="connsiteY0" fmla="*/ 432630 h 511229"/>
              <a:gd name="connsiteX1" fmla="*/ 4466492 w 4466492"/>
              <a:gd name="connsiteY1" fmla="*/ 221614 h 511229"/>
              <a:gd name="connsiteX2" fmla="*/ 2057400 w 4466492"/>
              <a:gd name="connsiteY2" fmla="*/ 344707 h 511229"/>
              <a:gd name="connsiteX3" fmla="*/ 0 w 4466492"/>
              <a:gd name="connsiteY3" fmla="*/ 432630 h 511229"/>
              <a:gd name="connsiteX0" fmla="*/ 0 w 4466492"/>
              <a:gd name="connsiteY0" fmla="*/ 342947 h 421546"/>
              <a:gd name="connsiteX1" fmla="*/ 4466492 w 4466492"/>
              <a:gd name="connsiteY1" fmla="*/ 131931 h 421546"/>
              <a:gd name="connsiteX2" fmla="*/ 2057400 w 4466492"/>
              <a:gd name="connsiteY2" fmla="*/ 255024 h 421546"/>
              <a:gd name="connsiteX3" fmla="*/ 0 w 4466492"/>
              <a:gd name="connsiteY3" fmla="*/ 342947 h 421546"/>
              <a:gd name="connsiteX0" fmla="*/ 0 w 4466492"/>
              <a:gd name="connsiteY0" fmla="*/ 313032 h 391631"/>
              <a:gd name="connsiteX1" fmla="*/ 4466492 w 4466492"/>
              <a:gd name="connsiteY1" fmla="*/ 102016 h 391631"/>
              <a:gd name="connsiteX2" fmla="*/ 2057400 w 4466492"/>
              <a:gd name="connsiteY2" fmla="*/ 225109 h 391631"/>
              <a:gd name="connsiteX3" fmla="*/ 0 w 4466492"/>
              <a:gd name="connsiteY3" fmla="*/ 313032 h 391631"/>
              <a:gd name="connsiteX0" fmla="*/ 0 w 4466492"/>
              <a:gd name="connsiteY0" fmla="*/ 327389 h 405988"/>
              <a:gd name="connsiteX1" fmla="*/ 4466492 w 4466492"/>
              <a:gd name="connsiteY1" fmla="*/ 116373 h 405988"/>
              <a:gd name="connsiteX2" fmla="*/ 2057400 w 4466492"/>
              <a:gd name="connsiteY2" fmla="*/ 239466 h 405988"/>
              <a:gd name="connsiteX3" fmla="*/ 0 w 4466492"/>
              <a:gd name="connsiteY3" fmla="*/ 327389 h 405988"/>
              <a:gd name="connsiteX0" fmla="*/ 0 w 4466492"/>
              <a:gd name="connsiteY0" fmla="*/ 371163 h 449762"/>
              <a:gd name="connsiteX1" fmla="*/ 4466492 w 4466492"/>
              <a:gd name="connsiteY1" fmla="*/ 160147 h 449762"/>
              <a:gd name="connsiteX2" fmla="*/ 2057400 w 4466492"/>
              <a:gd name="connsiteY2" fmla="*/ 283240 h 449762"/>
              <a:gd name="connsiteX3" fmla="*/ 0 w 4466492"/>
              <a:gd name="connsiteY3" fmla="*/ 371163 h 449762"/>
              <a:gd name="connsiteX0" fmla="*/ 0 w 4466492"/>
              <a:gd name="connsiteY0" fmla="*/ 359671 h 438270"/>
              <a:gd name="connsiteX1" fmla="*/ 4466492 w 4466492"/>
              <a:gd name="connsiteY1" fmla="*/ 148655 h 438270"/>
              <a:gd name="connsiteX2" fmla="*/ 2057400 w 4466492"/>
              <a:gd name="connsiteY2" fmla="*/ 271748 h 438270"/>
              <a:gd name="connsiteX3" fmla="*/ 0 w 4466492"/>
              <a:gd name="connsiteY3" fmla="*/ 359671 h 438270"/>
              <a:gd name="connsiteX0" fmla="*/ 0 w 4466492"/>
              <a:gd name="connsiteY0" fmla="*/ 364024 h 442623"/>
              <a:gd name="connsiteX1" fmla="*/ 4466492 w 4466492"/>
              <a:gd name="connsiteY1" fmla="*/ 153008 h 442623"/>
              <a:gd name="connsiteX2" fmla="*/ 2057400 w 4466492"/>
              <a:gd name="connsiteY2" fmla="*/ 276101 h 442623"/>
              <a:gd name="connsiteX3" fmla="*/ 0 w 4466492"/>
              <a:gd name="connsiteY3" fmla="*/ 364024 h 442623"/>
              <a:gd name="connsiteX0" fmla="*/ 0 w 4466492"/>
              <a:gd name="connsiteY0" fmla="*/ 372025 h 450624"/>
              <a:gd name="connsiteX1" fmla="*/ 4466492 w 4466492"/>
              <a:gd name="connsiteY1" fmla="*/ 161009 h 450624"/>
              <a:gd name="connsiteX2" fmla="*/ 2057400 w 4466492"/>
              <a:gd name="connsiteY2" fmla="*/ 284102 h 450624"/>
              <a:gd name="connsiteX3" fmla="*/ 0 w 4466492"/>
              <a:gd name="connsiteY3" fmla="*/ 372025 h 450624"/>
              <a:gd name="connsiteX0" fmla="*/ 0 w 4466492"/>
              <a:gd name="connsiteY0" fmla="*/ 378529 h 457128"/>
              <a:gd name="connsiteX1" fmla="*/ 4466492 w 4466492"/>
              <a:gd name="connsiteY1" fmla="*/ 167513 h 457128"/>
              <a:gd name="connsiteX2" fmla="*/ 2057400 w 4466492"/>
              <a:gd name="connsiteY2" fmla="*/ 290606 h 457128"/>
              <a:gd name="connsiteX3" fmla="*/ 0 w 4466492"/>
              <a:gd name="connsiteY3" fmla="*/ 378529 h 457128"/>
              <a:gd name="connsiteX0" fmla="*/ 0 w 4466492"/>
              <a:gd name="connsiteY0" fmla="*/ 378529 h 458597"/>
              <a:gd name="connsiteX1" fmla="*/ 4466492 w 4466492"/>
              <a:gd name="connsiteY1" fmla="*/ 167513 h 458597"/>
              <a:gd name="connsiteX2" fmla="*/ 2057400 w 4466492"/>
              <a:gd name="connsiteY2" fmla="*/ 290606 h 458597"/>
              <a:gd name="connsiteX3" fmla="*/ 0 w 4466492"/>
              <a:gd name="connsiteY3" fmla="*/ 378529 h 458597"/>
              <a:gd name="connsiteX0" fmla="*/ 0 w 4466492"/>
              <a:gd name="connsiteY0" fmla="*/ 378529 h 378529"/>
              <a:gd name="connsiteX1" fmla="*/ 4466492 w 4466492"/>
              <a:gd name="connsiteY1" fmla="*/ 167513 h 378529"/>
              <a:gd name="connsiteX2" fmla="*/ 0 w 4466492"/>
              <a:gd name="connsiteY2" fmla="*/ 378529 h 378529"/>
              <a:gd name="connsiteX0" fmla="*/ 0 w 4466492"/>
              <a:gd name="connsiteY0" fmla="*/ 378529 h 497014"/>
              <a:gd name="connsiteX1" fmla="*/ 4466492 w 4466492"/>
              <a:gd name="connsiteY1" fmla="*/ 167513 h 497014"/>
              <a:gd name="connsiteX2" fmla="*/ 0 w 4466492"/>
              <a:gd name="connsiteY2" fmla="*/ 378529 h 497014"/>
              <a:gd name="connsiteX0" fmla="*/ 0 w 4466492"/>
              <a:gd name="connsiteY0" fmla="*/ 378529 h 392160"/>
              <a:gd name="connsiteX1" fmla="*/ 4466492 w 4466492"/>
              <a:gd name="connsiteY1" fmla="*/ 167513 h 392160"/>
              <a:gd name="connsiteX2" fmla="*/ 0 w 4466492"/>
              <a:gd name="connsiteY2" fmla="*/ 378529 h 392160"/>
              <a:gd name="connsiteX0" fmla="*/ 0 w 4466492"/>
              <a:gd name="connsiteY0" fmla="*/ 378529 h 378529"/>
              <a:gd name="connsiteX1" fmla="*/ 4466492 w 4466492"/>
              <a:gd name="connsiteY1" fmla="*/ 167513 h 378529"/>
              <a:gd name="connsiteX2" fmla="*/ 0 w 4466492"/>
              <a:gd name="connsiteY2" fmla="*/ 378529 h 378529"/>
              <a:gd name="connsiteX0" fmla="*/ 0 w 4466492"/>
              <a:gd name="connsiteY0" fmla="*/ 378529 h 446473"/>
              <a:gd name="connsiteX1" fmla="*/ 4466492 w 4466492"/>
              <a:gd name="connsiteY1" fmla="*/ 167513 h 446473"/>
              <a:gd name="connsiteX2" fmla="*/ 0 w 4466492"/>
              <a:gd name="connsiteY2" fmla="*/ 378529 h 446473"/>
              <a:gd name="connsiteX0" fmla="*/ 0 w 4466492"/>
              <a:gd name="connsiteY0" fmla="*/ 378529 h 449292"/>
              <a:gd name="connsiteX1" fmla="*/ 4466492 w 4466492"/>
              <a:gd name="connsiteY1" fmla="*/ 167513 h 449292"/>
              <a:gd name="connsiteX2" fmla="*/ 0 w 4466492"/>
              <a:gd name="connsiteY2" fmla="*/ 378529 h 449292"/>
              <a:gd name="connsiteX0" fmla="*/ 0 w 4466492"/>
              <a:gd name="connsiteY0" fmla="*/ 378529 h 448819"/>
              <a:gd name="connsiteX1" fmla="*/ 4466492 w 4466492"/>
              <a:gd name="connsiteY1" fmla="*/ 167513 h 448819"/>
              <a:gd name="connsiteX2" fmla="*/ 0 w 4466492"/>
              <a:gd name="connsiteY2" fmla="*/ 378529 h 448819"/>
              <a:gd name="connsiteX0" fmla="*/ 0 w 4466492"/>
              <a:gd name="connsiteY0" fmla="*/ 378529 h 448819"/>
              <a:gd name="connsiteX1" fmla="*/ 4466492 w 4466492"/>
              <a:gd name="connsiteY1" fmla="*/ 167513 h 448819"/>
              <a:gd name="connsiteX2" fmla="*/ 0 w 4466492"/>
              <a:gd name="connsiteY2" fmla="*/ 378529 h 448819"/>
              <a:gd name="connsiteX0" fmla="*/ 0 w 4466492"/>
              <a:gd name="connsiteY0" fmla="*/ 378529 h 448819"/>
              <a:gd name="connsiteX1" fmla="*/ 4466492 w 4466492"/>
              <a:gd name="connsiteY1" fmla="*/ 167513 h 448819"/>
              <a:gd name="connsiteX2" fmla="*/ 0 w 4466492"/>
              <a:gd name="connsiteY2" fmla="*/ 378529 h 448819"/>
              <a:gd name="connsiteX0" fmla="*/ 0 w 4466492"/>
              <a:gd name="connsiteY0" fmla="*/ 378529 h 452165"/>
              <a:gd name="connsiteX1" fmla="*/ 4466492 w 4466492"/>
              <a:gd name="connsiteY1" fmla="*/ 167513 h 452165"/>
              <a:gd name="connsiteX2" fmla="*/ 0 w 4466492"/>
              <a:gd name="connsiteY2" fmla="*/ 378529 h 452165"/>
              <a:gd name="connsiteX0" fmla="*/ 0 w 4466492"/>
              <a:gd name="connsiteY0" fmla="*/ 378529 h 450722"/>
              <a:gd name="connsiteX1" fmla="*/ 4466492 w 4466492"/>
              <a:gd name="connsiteY1" fmla="*/ 167513 h 450722"/>
              <a:gd name="connsiteX2" fmla="*/ 0 w 4466492"/>
              <a:gd name="connsiteY2" fmla="*/ 378529 h 450722"/>
              <a:gd name="connsiteX0" fmla="*/ 0 w 4466492"/>
              <a:gd name="connsiteY0" fmla="*/ 372609 h 444802"/>
              <a:gd name="connsiteX1" fmla="*/ 4466492 w 4466492"/>
              <a:gd name="connsiteY1" fmla="*/ 161593 h 444802"/>
              <a:gd name="connsiteX2" fmla="*/ 0 w 4466492"/>
              <a:gd name="connsiteY2" fmla="*/ 372609 h 444802"/>
              <a:gd name="connsiteX0" fmla="*/ 0 w 4466492"/>
              <a:gd name="connsiteY0" fmla="*/ 372609 h 444802"/>
              <a:gd name="connsiteX1" fmla="*/ 4466492 w 4466492"/>
              <a:gd name="connsiteY1" fmla="*/ 161593 h 444802"/>
              <a:gd name="connsiteX2" fmla="*/ 0 w 4466492"/>
              <a:gd name="connsiteY2" fmla="*/ 372609 h 444802"/>
              <a:gd name="connsiteX0" fmla="*/ 0 w 4466492"/>
              <a:gd name="connsiteY0" fmla="*/ 372609 h 445281"/>
              <a:gd name="connsiteX1" fmla="*/ 4466492 w 4466492"/>
              <a:gd name="connsiteY1" fmla="*/ 161593 h 445281"/>
              <a:gd name="connsiteX2" fmla="*/ 0 w 4466492"/>
              <a:gd name="connsiteY2" fmla="*/ 372609 h 445281"/>
              <a:gd name="connsiteX0" fmla="*/ 0 w 4466492"/>
              <a:gd name="connsiteY0" fmla="*/ 372609 h 442453"/>
              <a:gd name="connsiteX1" fmla="*/ 4466492 w 4466492"/>
              <a:gd name="connsiteY1" fmla="*/ 161593 h 442453"/>
              <a:gd name="connsiteX2" fmla="*/ 0 w 4466492"/>
              <a:gd name="connsiteY2" fmla="*/ 372609 h 442453"/>
            </a:gdLst>
            <a:ahLst/>
            <a:cxnLst>
              <a:cxn ang="0">
                <a:pos x="connsiteX0" y="connsiteY0"/>
              </a:cxn>
              <a:cxn ang="0">
                <a:pos x="connsiteX1" y="connsiteY1"/>
              </a:cxn>
              <a:cxn ang="0">
                <a:pos x="connsiteX2" y="connsiteY2"/>
              </a:cxn>
            </a:cxnLst>
            <a:rect l="l" t="t" r="r" b="b"/>
            <a:pathLst>
              <a:path w="4466492" h="442453">
                <a:moveTo>
                  <a:pt x="0" y="372609"/>
                </a:moveTo>
                <a:cubicBezTo>
                  <a:pt x="2062834" y="-612130"/>
                  <a:pt x="1959808" y="732516"/>
                  <a:pt x="4466492" y="161593"/>
                </a:cubicBezTo>
                <a:cubicBezTo>
                  <a:pt x="2190074" y="992819"/>
                  <a:pt x="2273080" y="-358501"/>
                  <a:pt x="0" y="372609"/>
                </a:cubicBezTo>
                <a:close/>
              </a:path>
            </a:pathLst>
          </a:custGeom>
          <a:solidFill>
            <a:srgbClr val="92D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27890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7" name="그룹 5">
            <a:extLst>
              <a:ext uri="{FF2B5EF4-FFF2-40B4-BE49-F238E27FC236}">
                <a16:creationId xmlns="" xmlns:a16="http://schemas.microsoft.com/office/drawing/2014/main" id="{882F08DD-A67E-4A19-8605-10ECBB437B3F}"/>
              </a:ext>
            </a:extLst>
          </p:cNvPr>
          <p:cNvGrpSpPr>
            <a:grpSpLocks/>
          </p:cNvGrpSpPr>
          <p:nvPr/>
        </p:nvGrpSpPr>
        <p:grpSpPr bwMode="auto">
          <a:xfrm>
            <a:off x="1" y="928779"/>
            <a:ext cx="4933951" cy="3410073"/>
            <a:chOff x="-1053816" y="2086676"/>
            <a:chExt cx="4430486" cy="2826370"/>
          </a:xfrm>
        </p:grpSpPr>
        <p:grpSp>
          <p:nvGrpSpPr>
            <p:cNvPr id="31760" name="Group 3">
              <a:extLst>
                <a:ext uri="{FF2B5EF4-FFF2-40B4-BE49-F238E27FC236}">
                  <a16:creationId xmlns="" xmlns:a16="http://schemas.microsoft.com/office/drawing/2014/main" id="{DA11E5F8-6462-4A32-A412-6D87EE65B00F}"/>
                </a:ext>
              </a:extLst>
            </p:cNvPr>
            <p:cNvGrpSpPr>
              <a:grpSpLocks/>
            </p:cNvGrpSpPr>
            <p:nvPr/>
          </p:nvGrpSpPr>
          <p:grpSpPr bwMode="auto">
            <a:xfrm>
              <a:off x="-1053816" y="2787303"/>
              <a:ext cx="3498202" cy="2026924"/>
              <a:chOff x="-1865617" y="2942435"/>
              <a:chExt cx="11363709" cy="2026924"/>
            </a:xfrm>
          </p:grpSpPr>
          <p:sp>
            <p:nvSpPr>
              <p:cNvPr id="11" name="Rectangle 10">
                <a:extLst>
                  <a:ext uri="{FF2B5EF4-FFF2-40B4-BE49-F238E27FC236}">
                    <a16:creationId xmlns="" xmlns:a16="http://schemas.microsoft.com/office/drawing/2014/main" id="{9564E2E7-D806-4AAA-A570-BDD44C5FF9FC}"/>
                  </a:ext>
                </a:extLst>
              </p:cNvPr>
              <p:cNvSpPr/>
              <p:nvPr/>
            </p:nvSpPr>
            <p:spPr>
              <a:xfrm>
                <a:off x="-1865617" y="4362790"/>
                <a:ext cx="10905272" cy="6065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700"/>
              </a:p>
            </p:txBody>
          </p:sp>
          <p:sp>
            <p:nvSpPr>
              <p:cNvPr id="12" name="Rectangle 11">
                <a:extLst>
                  <a:ext uri="{FF2B5EF4-FFF2-40B4-BE49-F238E27FC236}">
                    <a16:creationId xmlns="" xmlns:a16="http://schemas.microsoft.com/office/drawing/2014/main" id="{9B1DDB8C-7E9C-4E26-B453-16CCD81BC671}"/>
                  </a:ext>
                </a:extLst>
              </p:cNvPr>
              <p:cNvSpPr/>
              <p:nvPr/>
            </p:nvSpPr>
            <p:spPr>
              <a:xfrm>
                <a:off x="-1865617" y="3695697"/>
                <a:ext cx="10905272" cy="6078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700"/>
              </a:p>
            </p:txBody>
          </p:sp>
          <p:sp>
            <p:nvSpPr>
              <p:cNvPr id="13" name="Rectangle 12">
                <a:extLst>
                  <a:ext uri="{FF2B5EF4-FFF2-40B4-BE49-F238E27FC236}">
                    <a16:creationId xmlns="" xmlns:a16="http://schemas.microsoft.com/office/drawing/2014/main" id="{84ADDF95-252B-4DE4-AB61-34E4000FBC97}"/>
                  </a:ext>
                </a:extLst>
              </p:cNvPr>
              <p:cNvSpPr/>
              <p:nvPr/>
            </p:nvSpPr>
            <p:spPr>
              <a:xfrm>
                <a:off x="-1865617" y="2942435"/>
                <a:ext cx="11363709" cy="7072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700"/>
              </a:p>
            </p:txBody>
          </p:sp>
        </p:grpSp>
        <p:grpSp>
          <p:nvGrpSpPr>
            <p:cNvPr id="31761" name="Group 4">
              <a:extLst>
                <a:ext uri="{FF2B5EF4-FFF2-40B4-BE49-F238E27FC236}">
                  <a16:creationId xmlns="" xmlns:a16="http://schemas.microsoft.com/office/drawing/2014/main" id="{28E6D555-AFC9-446D-AF64-206D492BE1F1}"/>
                </a:ext>
              </a:extLst>
            </p:cNvPr>
            <p:cNvGrpSpPr>
              <a:grpSpLocks/>
            </p:cNvGrpSpPr>
            <p:nvPr/>
          </p:nvGrpSpPr>
          <p:grpSpPr bwMode="auto">
            <a:xfrm>
              <a:off x="1067896" y="2086676"/>
              <a:ext cx="2308774" cy="2826370"/>
              <a:chOff x="803295" y="2132856"/>
              <a:chExt cx="2308774" cy="2826370"/>
            </a:xfrm>
          </p:grpSpPr>
          <p:sp>
            <p:nvSpPr>
              <p:cNvPr id="7" name="Rectangle 6">
                <a:extLst>
                  <a:ext uri="{FF2B5EF4-FFF2-40B4-BE49-F238E27FC236}">
                    <a16:creationId xmlns="" xmlns:a16="http://schemas.microsoft.com/office/drawing/2014/main" id="{F5BE8B23-1CE5-4521-BB22-B7377690CB29}"/>
                  </a:ext>
                </a:extLst>
              </p:cNvPr>
              <p:cNvSpPr/>
              <p:nvPr/>
            </p:nvSpPr>
            <p:spPr>
              <a:xfrm>
                <a:off x="1392015" y="4337453"/>
                <a:ext cx="1154259" cy="621773"/>
              </a:xfrm>
              <a:prstGeom prst="rect">
                <a:avLst/>
              </a:prstGeom>
              <a:solidFill>
                <a:schemeClr val="accent2"/>
              </a:solidFill>
              <a:ln>
                <a:noFill/>
              </a:ln>
              <a:scene3d>
                <a:camera prst="isometricLeftDown">
                  <a:rot lat="900002" lon="2700000" rev="0"/>
                </a:camera>
                <a:lightRig rig="balanced" dir="t"/>
              </a:scene3d>
              <a:sp3d extrusionH="361950" prstMaterial="matte">
                <a:extrusionClr>
                  <a:schemeClr val="accent2"/>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700"/>
              </a:p>
            </p:txBody>
          </p:sp>
          <p:sp>
            <p:nvSpPr>
              <p:cNvPr id="8" name="Rectangle 7">
                <a:extLst>
                  <a:ext uri="{FF2B5EF4-FFF2-40B4-BE49-F238E27FC236}">
                    <a16:creationId xmlns="" xmlns:a16="http://schemas.microsoft.com/office/drawing/2014/main" id="{279712A4-B09E-466E-8E47-56851CB1816D}"/>
                  </a:ext>
                </a:extLst>
              </p:cNvPr>
              <p:cNvSpPr/>
              <p:nvPr/>
            </p:nvSpPr>
            <p:spPr>
              <a:xfrm>
                <a:off x="1391075" y="3672374"/>
                <a:ext cx="1154259" cy="621773"/>
              </a:xfrm>
              <a:prstGeom prst="rect">
                <a:avLst/>
              </a:prstGeom>
              <a:solidFill>
                <a:schemeClr val="accent3"/>
              </a:solidFill>
              <a:ln>
                <a:noFill/>
              </a:ln>
              <a:scene3d>
                <a:camera prst="isometricLeftDown">
                  <a:rot lat="900002" lon="2700000" rev="0"/>
                </a:camera>
                <a:lightRig rig="balanced" dir="t"/>
              </a:scene3d>
              <a:sp3d extrusionH="361950" prstMaterial="matte">
                <a:extrusionClr>
                  <a:schemeClr val="accent3"/>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700"/>
              </a:p>
            </p:txBody>
          </p:sp>
          <p:sp>
            <p:nvSpPr>
              <p:cNvPr id="9" name="Up Arrow 6">
                <a:extLst>
                  <a:ext uri="{FF2B5EF4-FFF2-40B4-BE49-F238E27FC236}">
                    <a16:creationId xmlns="" xmlns:a16="http://schemas.microsoft.com/office/drawing/2014/main" id="{42818035-EE3E-47F9-9B73-055FD73DC869}"/>
                  </a:ext>
                </a:extLst>
              </p:cNvPr>
              <p:cNvSpPr/>
              <p:nvPr/>
            </p:nvSpPr>
            <p:spPr>
              <a:xfrm>
                <a:off x="803295" y="2132856"/>
                <a:ext cx="2308774" cy="1515597"/>
              </a:xfrm>
              <a:prstGeom prst="upArrow">
                <a:avLst>
                  <a:gd name="adj1" fmla="val 50000"/>
                  <a:gd name="adj2" fmla="val 52264"/>
                </a:avLst>
              </a:prstGeom>
              <a:solidFill>
                <a:schemeClr val="accent4"/>
              </a:solidFill>
              <a:ln>
                <a:noFill/>
              </a:ln>
              <a:scene3d>
                <a:camera prst="isometricLeftDown">
                  <a:rot lat="900002" lon="2700000" rev="0"/>
                </a:camera>
                <a:lightRig rig="balanced" dir="t"/>
              </a:scene3d>
              <a:sp3d extrusionH="361950" prstMaterial="matte">
                <a:extrusionClr>
                  <a:schemeClr val="accent4"/>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700"/>
              </a:p>
            </p:txBody>
          </p:sp>
        </p:grpSp>
      </p:grpSp>
      <p:sp>
        <p:nvSpPr>
          <p:cNvPr id="31751" name="TextBox 16">
            <a:extLst>
              <a:ext uri="{FF2B5EF4-FFF2-40B4-BE49-F238E27FC236}">
                <a16:creationId xmlns="" xmlns:a16="http://schemas.microsoft.com/office/drawing/2014/main" id="{C0BF27AA-32ED-4CEE-A69D-CB2280BCBF54}"/>
              </a:ext>
            </a:extLst>
          </p:cNvPr>
          <p:cNvSpPr txBox="1">
            <a:spLocks noChangeArrowheads="1"/>
          </p:cNvSpPr>
          <p:nvPr/>
        </p:nvSpPr>
        <p:spPr bwMode="auto">
          <a:xfrm>
            <a:off x="1330325" y="4499026"/>
            <a:ext cx="14157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ko-KR" sz="1600" b="1" dirty="0">
                <a:solidFill>
                  <a:schemeClr val="bg1"/>
                </a:solidFill>
                <a:latin typeface="Arial" panose="020B0604020202020204" pitchFamily="34" charset="0"/>
                <a:cs typeface="Arial Unicode MS"/>
              </a:rPr>
              <a:t>Contents 04 </a:t>
            </a:r>
            <a:endParaRPr lang="ko-KR" altLang="en-US" sz="1600" b="1" dirty="0">
              <a:solidFill>
                <a:schemeClr val="bg1"/>
              </a:solidFill>
              <a:latin typeface="Arial" panose="020B0604020202020204" pitchFamily="34" charset="0"/>
              <a:cs typeface="Arial Unicode MS"/>
            </a:endParaRPr>
          </a:p>
        </p:txBody>
      </p:sp>
      <p:sp>
        <p:nvSpPr>
          <p:cNvPr id="18" name="TextBox 17">
            <a:extLst>
              <a:ext uri="{FF2B5EF4-FFF2-40B4-BE49-F238E27FC236}">
                <a16:creationId xmlns="" xmlns:a16="http://schemas.microsoft.com/office/drawing/2014/main" id="{747619F9-C662-4357-85A0-9718C88B2677}"/>
              </a:ext>
            </a:extLst>
          </p:cNvPr>
          <p:cNvSpPr txBox="1"/>
          <p:nvPr/>
        </p:nvSpPr>
        <p:spPr>
          <a:xfrm>
            <a:off x="5292134" y="2553576"/>
            <a:ext cx="798513" cy="584775"/>
          </a:xfrm>
          <a:prstGeom prst="rect">
            <a:avLst/>
          </a:prstGeom>
          <a:noFill/>
        </p:spPr>
        <p:txBody>
          <a:bodyPr anchor="ctr">
            <a:spAutoFit/>
          </a:bodyPr>
          <a:lstStyle/>
          <a:p>
            <a:pPr>
              <a:defRPr/>
            </a:pPr>
            <a:r>
              <a:rPr lang="en-US" altLang="ko-KR" sz="3200" b="1" dirty="0" smtClean="0">
                <a:solidFill>
                  <a:schemeClr val="accent4"/>
                </a:solidFill>
              </a:rPr>
              <a:t>02</a:t>
            </a:r>
            <a:endParaRPr lang="en-US" altLang="ko-KR" sz="1400" b="1" dirty="0">
              <a:solidFill>
                <a:schemeClr val="accent4"/>
              </a:solidFill>
            </a:endParaRPr>
          </a:p>
        </p:txBody>
      </p:sp>
      <p:sp>
        <p:nvSpPr>
          <p:cNvPr id="19" name="TextBox 18">
            <a:extLst>
              <a:ext uri="{FF2B5EF4-FFF2-40B4-BE49-F238E27FC236}">
                <a16:creationId xmlns="" xmlns:a16="http://schemas.microsoft.com/office/drawing/2014/main" id="{9362DC59-A11E-41E3-A792-808D5B5B2A4D}"/>
              </a:ext>
            </a:extLst>
          </p:cNvPr>
          <p:cNvSpPr txBox="1"/>
          <p:nvPr/>
        </p:nvSpPr>
        <p:spPr>
          <a:xfrm>
            <a:off x="6320833" y="2430469"/>
            <a:ext cx="5181600" cy="830997"/>
          </a:xfrm>
          <a:prstGeom prst="rect">
            <a:avLst/>
          </a:prstGeom>
          <a:noFill/>
        </p:spPr>
        <p:txBody>
          <a:bodyPr anchor="ctr">
            <a:spAutoFit/>
          </a:bodyPr>
          <a:lstStyle/>
          <a:p>
            <a:pPr>
              <a:defRPr/>
            </a:pPr>
            <a:r>
              <a:rPr lang="es-ES" altLang="ko-KR" sz="2400" b="1" dirty="0" err="1">
                <a:solidFill>
                  <a:schemeClr val="tx1">
                    <a:lumMod val="75000"/>
                    <a:lumOff val="25000"/>
                  </a:schemeClr>
                </a:solidFill>
              </a:rPr>
              <a:t>Environment</a:t>
            </a:r>
            <a:r>
              <a:rPr lang="es-ES" altLang="ko-KR" sz="2400" b="1" dirty="0">
                <a:solidFill>
                  <a:schemeClr val="tx1">
                    <a:lumMod val="75000"/>
                    <a:lumOff val="25000"/>
                  </a:schemeClr>
                </a:solidFill>
              </a:rPr>
              <a:t> </a:t>
            </a:r>
            <a:r>
              <a:rPr lang="es-ES" altLang="ko-KR" sz="2400" b="1" dirty="0" err="1">
                <a:solidFill>
                  <a:schemeClr val="tx1">
                    <a:lumMod val="75000"/>
                    <a:lumOff val="25000"/>
                  </a:schemeClr>
                </a:solidFill>
              </a:rPr>
              <a:t>Questions</a:t>
            </a:r>
            <a:r>
              <a:rPr lang="es-ES" altLang="ko-KR" sz="2400" b="1" dirty="0">
                <a:solidFill>
                  <a:schemeClr val="tx1">
                    <a:lumMod val="75000"/>
                    <a:lumOff val="25000"/>
                  </a:schemeClr>
                </a:solidFill>
              </a:rPr>
              <a:t> </a:t>
            </a:r>
            <a:r>
              <a:rPr lang="es-ES" altLang="ko-KR" sz="2400" b="1" dirty="0" err="1">
                <a:solidFill>
                  <a:schemeClr val="tx1">
                    <a:lumMod val="75000"/>
                    <a:lumOff val="25000"/>
                  </a:schemeClr>
                </a:solidFill>
              </a:rPr>
              <a:t>included</a:t>
            </a:r>
            <a:r>
              <a:rPr lang="es-ES" altLang="ko-KR" sz="2400" b="1" dirty="0">
                <a:solidFill>
                  <a:schemeClr val="tx1">
                    <a:lumMod val="75000"/>
                    <a:lumOff val="25000"/>
                  </a:schemeClr>
                </a:solidFill>
              </a:rPr>
              <a:t> in </a:t>
            </a:r>
            <a:r>
              <a:rPr lang="es-ES" altLang="ko-KR" sz="2400" b="1" dirty="0" smtClean="0">
                <a:solidFill>
                  <a:schemeClr val="tx1">
                    <a:lumMod val="75000"/>
                    <a:lumOff val="25000"/>
                  </a:schemeClr>
                </a:solidFill>
              </a:rPr>
              <a:t>2022 PHC</a:t>
            </a:r>
            <a:endParaRPr lang="es-ES" altLang="ko-KR" sz="2400" b="1" dirty="0">
              <a:solidFill>
                <a:schemeClr val="tx1">
                  <a:lumMod val="75000"/>
                  <a:lumOff val="25000"/>
                </a:schemeClr>
              </a:solidFill>
            </a:endParaRPr>
          </a:p>
        </p:txBody>
      </p:sp>
      <p:sp>
        <p:nvSpPr>
          <p:cNvPr id="20" name="TextBox 19">
            <a:extLst>
              <a:ext uri="{FF2B5EF4-FFF2-40B4-BE49-F238E27FC236}">
                <a16:creationId xmlns="" xmlns:a16="http://schemas.microsoft.com/office/drawing/2014/main" id="{C0D35337-ACE5-40AB-B1CA-71FA48140158}"/>
              </a:ext>
            </a:extLst>
          </p:cNvPr>
          <p:cNvSpPr txBox="1"/>
          <p:nvPr/>
        </p:nvSpPr>
        <p:spPr>
          <a:xfrm>
            <a:off x="5292134" y="3555288"/>
            <a:ext cx="798513" cy="584775"/>
          </a:xfrm>
          <a:prstGeom prst="rect">
            <a:avLst/>
          </a:prstGeom>
          <a:noFill/>
        </p:spPr>
        <p:txBody>
          <a:bodyPr anchor="ctr">
            <a:spAutoFit/>
          </a:bodyPr>
          <a:lstStyle/>
          <a:p>
            <a:pPr>
              <a:defRPr/>
            </a:pPr>
            <a:r>
              <a:rPr lang="en-US" altLang="ko-KR" sz="3200" b="1" dirty="0" smtClean="0">
                <a:solidFill>
                  <a:schemeClr val="accent3"/>
                </a:solidFill>
              </a:rPr>
              <a:t>03</a:t>
            </a:r>
            <a:endParaRPr lang="en-US" altLang="ko-KR" sz="1400" b="1" dirty="0">
              <a:solidFill>
                <a:schemeClr val="accent3"/>
              </a:solidFill>
            </a:endParaRPr>
          </a:p>
        </p:txBody>
      </p:sp>
      <p:sp>
        <p:nvSpPr>
          <p:cNvPr id="21" name="TextBox 20">
            <a:extLst>
              <a:ext uri="{FF2B5EF4-FFF2-40B4-BE49-F238E27FC236}">
                <a16:creationId xmlns="" xmlns:a16="http://schemas.microsoft.com/office/drawing/2014/main" id="{91DDD6F0-CD23-4659-B717-C37BD087398D}"/>
              </a:ext>
            </a:extLst>
          </p:cNvPr>
          <p:cNvSpPr txBox="1"/>
          <p:nvPr/>
        </p:nvSpPr>
        <p:spPr>
          <a:xfrm>
            <a:off x="6320833" y="3247513"/>
            <a:ext cx="5380953" cy="1200329"/>
          </a:xfrm>
          <a:prstGeom prst="rect">
            <a:avLst/>
          </a:prstGeom>
          <a:noFill/>
        </p:spPr>
        <p:txBody>
          <a:bodyPr wrap="square" anchor="ctr">
            <a:spAutoFit/>
          </a:bodyPr>
          <a:lstStyle/>
          <a:p>
            <a:pPr>
              <a:defRPr/>
            </a:pPr>
            <a:r>
              <a:rPr lang="en-US" altLang="ko-KR" sz="2400" b="1" dirty="0">
                <a:solidFill>
                  <a:schemeClr val="tx1">
                    <a:lumMod val="75000"/>
                    <a:lumOff val="25000"/>
                  </a:schemeClr>
                </a:solidFill>
              </a:rPr>
              <a:t>Opportunities in production of Environments and Gender Statistics</a:t>
            </a:r>
          </a:p>
        </p:txBody>
      </p:sp>
      <p:sp>
        <p:nvSpPr>
          <p:cNvPr id="31756" name="TextBox 21">
            <a:extLst>
              <a:ext uri="{FF2B5EF4-FFF2-40B4-BE49-F238E27FC236}">
                <a16:creationId xmlns="" xmlns:a16="http://schemas.microsoft.com/office/drawing/2014/main" id="{0C3E334F-6A1C-4000-A297-B00E00A73975}"/>
              </a:ext>
            </a:extLst>
          </p:cNvPr>
          <p:cNvSpPr txBox="1">
            <a:spLocks noChangeArrowheads="1"/>
          </p:cNvSpPr>
          <p:nvPr/>
        </p:nvSpPr>
        <p:spPr bwMode="auto">
          <a:xfrm>
            <a:off x="5292134" y="4394162"/>
            <a:ext cx="7985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ko-KR" sz="3200" b="1" dirty="0" smtClean="0">
                <a:solidFill>
                  <a:schemeClr val="accent2"/>
                </a:solidFill>
                <a:latin typeface="Arial" panose="020B0604020202020204" pitchFamily="34" charset="0"/>
                <a:cs typeface="Arial Unicode MS"/>
              </a:rPr>
              <a:t>04</a:t>
            </a:r>
            <a:endParaRPr lang="en-US" altLang="ko-KR" sz="1400" b="1" dirty="0">
              <a:solidFill>
                <a:schemeClr val="accent2"/>
              </a:solidFill>
              <a:latin typeface="Arial" panose="020B0604020202020204" pitchFamily="34" charset="0"/>
              <a:cs typeface="Arial Unicode MS"/>
            </a:endParaRPr>
          </a:p>
        </p:txBody>
      </p:sp>
      <p:sp>
        <p:nvSpPr>
          <p:cNvPr id="23" name="TextBox 22">
            <a:extLst>
              <a:ext uri="{FF2B5EF4-FFF2-40B4-BE49-F238E27FC236}">
                <a16:creationId xmlns="" xmlns:a16="http://schemas.microsoft.com/office/drawing/2014/main" id="{7A3A2040-A36B-456E-9A65-1BAB94F8CEF2}"/>
              </a:ext>
            </a:extLst>
          </p:cNvPr>
          <p:cNvSpPr txBox="1"/>
          <p:nvPr/>
        </p:nvSpPr>
        <p:spPr>
          <a:xfrm>
            <a:off x="6320833" y="4456513"/>
            <a:ext cx="5380952" cy="461665"/>
          </a:xfrm>
          <a:prstGeom prst="rect">
            <a:avLst/>
          </a:prstGeom>
          <a:noFill/>
        </p:spPr>
        <p:txBody>
          <a:bodyPr wrap="square" anchor="ctr">
            <a:spAutoFit/>
          </a:bodyPr>
          <a:lstStyle/>
          <a:p>
            <a:pPr>
              <a:defRPr/>
            </a:pPr>
            <a:r>
              <a:rPr lang="en-US" altLang="ko-KR" sz="2400" b="1" dirty="0">
                <a:solidFill>
                  <a:schemeClr val="tx1">
                    <a:lumMod val="75000"/>
                    <a:lumOff val="25000"/>
                  </a:schemeClr>
                </a:solidFill>
              </a:rPr>
              <a:t>Uses of Environment Statistics</a:t>
            </a:r>
          </a:p>
        </p:txBody>
      </p:sp>
      <p:sp>
        <p:nvSpPr>
          <p:cNvPr id="28" name="Title 1">
            <a:extLst>
              <a:ext uri="{FF2B5EF4-FFF2-40B4-BE49-F238E27FC236}">
                <a16:creationId xmlns="" xmlns:a16="http://schemas.microsoft.com/office/drawing/2014/main" id="{744BE70B-67AD-741E-85F0-842C34004556}"/>
              </a:ext>
            </a:extLst>
          </p:cNvPr>
          <p:cNvSpPr txBox="1">
            <a:spLocks/>
          </p:cNvSpPr>
          <p:nvPr/>
        </p:nvSpPr>
        <p:spPr>
          <a:xfrm>
            <a:off x="5233076" y="567759"/>
            <a:ext cx="3672069" cy="1179288"/>
          </a:xfrm>
          <a:prstGeom prst="rect">
            <a:avLst/>
          </a:prstGeom>
        </p:spPr>
        <p:txBody>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altLang="ko-KR" sz="4800" b="1" dirty="0">
                <a:solidFill>
                  <a:srgbClr val="1CC9D3"/>
                </a:solidFill>
                <a:latin typeface="+mn-lt"/>
              </a:rPr>
              <a:t>Outline</a:t>
            </a:r>
            <a:endParaRPr lang="ko-KR" altLang="en-US" sz="4800" b="1" dirty="0">
              <a:solidFill>
                <a:srgbClr val="1CC9D3"/>
              </a:solidFill>
              <a:latin typeface="+mn-lt"/>
            </a:endParaRPr>
          </a:p>
        </p:txBody>
      </p:sp>
      <p:pic>
        <p:nvPicPr>
          <p:cNvPr id="29" name="Picture 28">
            <a:extLst>
              <a:ext uri="{FF2B5EF4-FFF2-40B4-BE49-F238E27FC236}">
                <a16:creationId xmlns="" xmlns:a16="http://schemas.microsoft.com/office/drawing/2014/main" id="{FEE13832-C1A0-5A9A-E621-0773E9A4D8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000" t="10800" r="13123" b="9401"/>
          <a:stretch/>
        </p:blipFill>
        <p:spPr>
          <a:xfrm>
            <a:off x="10416480" y="140671"/>
            <a:ext cx="1477328" cy="1640157"/>
          </a:xfrm>
          <a:prstGeom prst="rect">
            <a:avLst/>
          </a:prstGeom>
        </p:spPr>
      </p:pic>
      <p:sp>
        <p:nvSpPr>
          <p:cNvPr id="5" name="Rectangle 4">
            <a:extLst>
              <a:ext uri="{FF2B5EF4-FFF2-40B4-BE49-F238E27FC236}">
                <a16:creationId xmlns="" xmlns:a16="http://schemas.microsoft.com/office/drawing/2014/main" id="{6FDB1267-AD79-BF58-FF2A-9A7707EE5BEE}"/>
              </a:ext>
            </a:extLst>
          </p:cNvPr>
          <p:cNvSpPr/>
          <p:nvPr/>
        </p:nvSpPr>
        <p:spPr>
          <a:xfrm>
            <a:off x="1" y="6505813"/>
            <a:ext cx="12192000" cy="35218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TextBox 21">
            <a:extLst>
              <a:ext uri="{FF2B5EF4-FFF2-40B4-BE49-F238E27FC236}">
                <a16:creationId xmlns="" xmlns:a16="http://schemas.microsoft.com/office/drawing/2014/main" id="{0C3E334F-6A1C-4000-A297-B00E00A73975}"/>
              </a:ext>
            </a:extLst>
          </p:cNvPr>
          <p:cNvSpPr txBox="1">
            <a:spLocks noChangeArrowheads="1"/>
          </p:cNvSpPr>
          <p:nvPr/>
        </p:nvSpPr>
        <p:spPr bwMode="auto">
          <a:xfrm>
            <a:off x="5279434" y="5055780"/>
            <a:ext cx="7985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ko-KR" sz="3200" b="1" dirty="0" smtClean="0">
                <a:solidFill>
                  <a:schemeClr val="accent2"/>
                </a:solidFill>
                <a:latin typeface="Arial" panose="020B0604020202020204" pitchFamily="34" charset="0"/>
                <a:cs typeface="Arial Unicode MS"/>
              </a:rPr>
              <a:t>05</a:t>
            </a:r>
            <a:endParaRPr lang="en-US" altLang="ko-KR" sz="1400" b="1" dirty="0">
              <a:solidFill>
                <a:schemeClr val="accent2"/>
              </a:solidFill>
              <a:latin typeface="Arial" panose="020B0604020202020204" pitchFamily="34" charset="0"/>
              <a:cs typeface="Arial Unicode MS"/>
            </a:endParaRPr>
          </a:p>
        </p:txBody>
      </p:sp>
      <p:sp>
        <p:nvSpPr>
          <p:cNvPr id="36" name="TextBox 35">
            <a:extLst>
              <a:ext uri="{FF2B5EF4-FFF2-40B4-BE49-F238E27FC236}">
                <a16:creationId xmlns="" xmlns:a16="http://schemas.microsoft.com/office/drawing/2014/main" id="{7A3A2040-A36B-456E-9A65-1BAB94F8CEF2}"/>
              </a:ext>
            </a:extLst>
          </p:cNvPr>
          <p:cNvSpPr txBox="1"/>
          <p:nvPr/>
        </p:nvSpPr>
        <p:spPr>
          <a:xfrm>
            <a:off x="6333533" y="4996965"/>
            <a:ext cx="5380952" cy="830997"/>
          </a:xfrm>
          <a:prstGeom prst="rect">
            <a:avLst/>
          </a:prstGeom>
          <a:noFill/>
        </p:spPr>
        <p:txBody>
          <a:bodyPr wrap="square" anchor="ctr">
            <a:spAutoFit/>
          </a:bodyPr>
          <a:lstStyle/>
          <a:p>
            <a:pPr>
              <a:defRPr/>
            </a:pPr>
            <a:r>
              <a:rPr lang="en-US" altLang="ko-KR" sz="2400" b="1" dirty="0">
                <a:solidFill>
                  <a:schemeClr val="tx1">
                    <a:lumMod val="75000"/>
                    <a:lumOff val="25000"/>
                  </a:schemeClr>
                </a:solidFill>
              </a:rPr>
              <a:t>Challenges in production of environment statistics</a:t>
            </a:r>
          </a:p>
        </p:txBody>
      </p:sp>
      <p:sp>
        <p:nvSpPr>
          <p:cNvPr id="24" name="TextBox 23">
            <a:extLst>
              <a:ext uri="{FF2B5EF4-FFF2-40B4-BE49-F238E27FC236}">
                <a16:creationId xmlns="" xmlns:a16="http://schemas.microsoft.com/office/drawing/2014/main" id="{747619F9-C662-4357-85A0-9718C88B2677}"/>
              </a:ext>
            </a:extLst>
          </p:cNvPr>
          <p:cNvSpPr txBox="1"/>
          <p:nvPr/>
        </p:nvSpPr>
        <p:spPr>
          <a:xfrm>
            <a:off x="5319274" y="1754000"/>
            <a:ext cx="798513" cy="584775"/>
          </a:xfrm>
          <a:prstGeom prst="rect">
            <a:avLst/>
          </a:prstGeom>
          <a:noFill/>
        </p:spPr>
        <p:txBody>
          <a:bodyPr anchor="ctr">
            <a:spAutoFit/>
          </a:bodyPr>
          <a:lstStyle/>
          <a:p>
            <a:pPr>
              <a:defRPr/>
            </a:pPr>
            <a:r>
              <a:rPr lang="en-US" altLang="ko-KR" sz="3200" b="1" dirty="0">
                <a:solidFill>
                  <a:schemeClr val="accent4"/>
                </a:solidFill>
              </a:rPr>
              <a:t>01</a:t>
            </a:r>
            <a:endParaRPr lang="en-US" altLang="ko-KR" sz="1400" b="1" dirty="0">
              <a:solidFill>
                <a:schemeClr val="accent4"/>
              </a:solidFill>
            </a:endParaRPr>
          </a:p>
        </p:txBody>
      </p:sp>
      <p:sp>
        <p:nvSpPr>
          <p:cNvPr id="25" name="TextBox 24">
            <a:extLst>
              <a:ext uri="{FF2B5EF4-FFF2-40B4-BE49-F238E27FC236}">
                <a16:creationId xmlns="" xmlns:a16="http://schemas.microsoft.com/office/drawing/2014/main" id="{9362DC59-A11E-41E3-A792-808D5B5B2A4D}"/>
              </a:ext>
            </a:extLst>
          </p:cNvPr>
          <p:cNvSpPr txBox="1"/>
          <p:nvPr/>
        </p:nvSpPr>
        <p:spPr>
          <a:xfrm>
            <a:off x="6347973" y="1815559"/>
            <a:ext cx="5181600" cy="461665"/>
          </a:xfrm>
          <a:prstGeom prst="rect">
            <a:avLst/>
          </a:prstGeom>
          <a:noFill/>
        </p:spPr>
        <p:txBody>
          <a:bodyPr anchor="ctr">
            <a:spAutoFit/>
          </a:bodyPr>
          <a:lstStyle/>
          <a:p>
            <a:pPr>
              <a:defRPr/>
            </a:pPr>
            <a:r>
              <a:rPr lang="es-ES" altLang="ko-KR" sz="2400" b="1" dirty="0" err="1" smtClean="0">
                <a:solidFill>
                  <a:schemeClr val="tx1">
                    <a:lumMod val="75000"/>
                    <a:lumOff val="25000"/>
                  </a:schemeClr>
                </a:solidFill>
              </a:rPr>
              <a:t>Introduction</a:t>
            </a:r>
            <a:endParaRPr lang="es-ES" altLang="ko-KR" sz="2400" b="1" dirty="0">
              <a:solidFill>
                <a:schemeClr val="tx1">
                  <a:lumMod val="75000"/>
                  <a:lumOff val="25000"/>
                </a:schemeClr>
              </a:solidFill>
            </a:endParaRPr>
          </a:p>
        </p:txBody>
      </p:sp>
    </p:spTree>
    <p:extLst>
      <p:ext uri="{BB962C8B-B14F-4D97-AF65-F5344CB8AC3E}">
        <p14:creationId xmlns:p14="http://schemas.microsoft.com/office/powerpoint/2010/main" val="1181271906"/>
      </p:ext>
    </p:extLst>
  </p:cSld>
  <p:clrMapOvr>
    <a:masterClrMapping/>
  </p:clrMapOvr>
  <p:transition spd="slow">
    <p:comb/>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1100" y="520700"/>
            <a:ext cx="10337800" cy="646331"/>
          </a:xfrm>
          <a:prstGeom prst="rect">
            <a:avLst/>
          </a:prstGeom>
          <a:noFill/>
        </p:spPr>
        <p:txBody>
          <a:bodyPr wrap="square" rtlCol="0">
            <a:spAutoFit/>
          </a:bodyPr>
          <a:lstStyle/>
          <a:p>
            <a:r>
              <a:rPr lang="en-US" sz="3600" dirty="0">
                <a:solidFill>
                  <a:schemeClr val="accent5">
                    <a:lumMod val="75000"/>
                  </a:schemeClr>
                </a:solidFill>
                <a:latin typeface="+mj-lt"/>
                <a:cs typeface="Arial" pitchFamily="34" charset="0"/>
              </a:rPr>
              <a:t>Introduction : Environment Statistics Vs Gender</a:t>
            </a:r>
          </a:p>
        </p:txBody>
      </p:sp>
      <p:sp>
        <p:nvSpPr>
          <p:cNvPr id="3" name="TextBox 2"/>
          <p:cNvSpPr txBox="1"/>
          <p:nvPr/>
        </p:nvSpPr>
        <p:spPr>
          <a:xfrm>
            <a:off x="1181100" y="1562100"/>
            <a:ext cx="9994900" cy="3785652"/>
          </a:xfrm>
          <a:prstGeom prst="rect">
            <a:avLst/>
          </a:prstGeom>
          <a:noFill/>
        </p:spPr>
        <p:txBody>
          <a:bodyPr wrap="square" rtlCol="0">
            <a:spAutoFit/>
          </a:bodyPr>
          <a:lstStyle/>
          <a:p>
            <a:pPr marL="285750" indent="-285750">
              <a:buFont typeface="Arial" charset="0"/>
              <a:buChar char="•"/>
            </a:pPr>
            <a:r>
              <a:rPr lang="en-US" sz="2400" dirty="0"/>
              <a:t>Women experience greater exposure to indoor air pollution from solid fuel use</a:t>
            </a:r>
            <a:endParaRPr lang="en-GB" sz="2400" dirty="0"/>
          </a:p>
          <a:p>
            <a:pPr marL="285750" indent="-285750">
              <a:buFont typeface="Arial" charset="0"/>
              <a:buChar char="•"/>
            </a:pPr>
            <a:endParaRPr lang="en-GB" sz="2400" dirty="0"/>
          </a:p>
          <a:p>
            <a:pPr marL="285750" indent="-285750">
              <a:buFont typeface="Arial" charset="0"/>
              <a:buChar char="•"/>
            </a:pPr>
            <a:r>
              <a:rPr lang="en-GB" sz="2400" dirty="0"/>
              <a:t>Women are affected by poor sanitation, land degradation, floods</a:t>
            </a:r>
          </a:p>
          <a:p>
            <a:pPr marL="285750" indent="-285750">
              <a:buFont typeface="Arial" charset="0"/>
              <a:buChar char="•"/>
            </a:pPr>
            <a:endParaRPr lang="en-GB" sz="2400" dirty="0"/>
          </a:p>
          <a:p>
            <a:pPr marL="285750" indent="-285750">
              <a:buFont typeface="Arial" charset="0"/>
              <a:buChar char="•"/>
            </a:pPr>
            <a:r>
              <a:rPr lang="en-GB" sz="2400" dirty="0"/>
              <a:t>Decision and behaviours of women and men may have different impact on environment</a:t>
            </a:r>
          </a:p>
          <a:p>
            <a:pPr marL="285750" indent="-285750">
              <a:buFont typeface="Arial" charset="0"/>
              <a:buChar char="•"/>
            </a:pPr>
            <a:endParaRPr lang="en-GB" sz="2400" dirty="0"/>
          </a:p>
          <a:p>
            <a:pPr marL="285750" indent="-285750">
              <a:buFont typeface="Arial" charset="0"/>
              <a:buChar char="•"/>
            </a:pPr>
            <a:r>
              <a:rPr lang="en-GB" sz="2400" dirty="0"/>
              <a:t>Climate change has an impact to women who are involved in activities like </a:t>
            </a:r>
            <a:r>
              <a:rPr lang="en-GB" sz="2400" dirty="0" smtClean="0"/>
              <a:t>farming, fetching </a:t>
            </a:r>
            <a:r>
              <a:rPr lang="en-GB" sz="2400" dirty="0"/>
              <a:t>water and collecting </a:t>
            </a:r>
            <a:r>
              <a:rPr lang="en-GB" sz="2400" dirty="0" smtClean="0"/>
              <a:t>firewood</a:t>
            </a:r>
            <a:endParaRPr lang="en-GB" sz="2400" dirty="0"/>
          </a:p>
        </p:txBody>
      </p:sp>
    </p:spTree>
    <p:extLst>
      <p:ext uri="{BB962C8B-B14F-4D97-AF65-F5344CB8AC3E}">
        <p14:creationId xmlns:p14="http://schemas.microsoft.com/office/powerpoint/2010/main" val="9391590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735F7F3-C1B5-4B60-A00A-4EB618DDFB5A}"/>
              </a:ext>
            </a:extLst>
          </p:cNvPr>
          <p:cNvSpPr>
            <a:spLocks noGrp="1"/>
          </p:cNvSpPr>
          <p:nvPr>
            <p:ph type="body" sz="quarter" idx="10"/>
          </p:nvPr>
        </p:nvSpPr>
        <p:spPr/>
        <p:txBody>
          <a:bodyPr/>
          <a:lstStyle/>
          <a:p>
            <a:r>
              <a:rPr lang="en-US" sz="3600" dirty="0">
                <a:solidFill>
                  <a:schemeClr val="accent5">
                    <a:lumMod val="75000"/>
                  </a:schemeClr>
                </a:solidFill>
              </a:rPr>
              <a:t>Environment Questions in Household </a:t>
            </a:r>
            <a:r>
              <a:rPr lang="en-US" sz="3600" dirty="0" smtClean="0">
                <a:solidFill>
                  <a:schemeClr val="accent5">
                    <a:lumMod val="75000"/>
                  </a:schemeClr>
                </a:solidFill>
              </a:rPr>
              <a:t>Questionnaire-2022 TPHC </a:t>
            </a:r>
            <a:endParaRPr lang="en-US" sz="3600" dirty="0">
              <a:solidFill>
                <a:schemeClr val="accent5">
                  <a:lumMod val="75000"/>
                </a:schemeClr>
              </a:solidFill>
            </a:endParaRPr>
          </a:p>
        </p:txBody>
      </p:sp>
      <p:sp>
        <p:nvSpPr>
          <p:cNvPr id="4" name="TextBox 3">
            <a:extLst>
              <a:ext uri="{FF2B5EF4-FFF2-40B4-BE49-F238E27FC236}">
                <a16:creationId xmlns="" xmlns:a16="http://schemas.microsoft.com/office/drawing/2014/main" id="{7E633B68-23A8-4D71-94D2-3B6EABA5B030}"/>
              </a:ext>
            </a:extLst>
          </p:cNvPr>
          <p:cNvSpPr txBox="1"/>
          <p:nvPr/>
        </p:nvSpPr>
        <p:spPr>
          <a:xfrm>
            <a:off x="8591539" y="1588492"/>
            <a:ext cx="2818187" cy="584775"/>
          </a:xfrm>
          <a:prstGeom prst="rect">
            <a:avLst/>
          </a:prstGeom>
          <a:noFill/>
        </p:spPr>
        <p:txBody>
          <a:bodyPr wrap="square" rtlCol="0">
            <a:spAutoFit/>
          </a:bodyPr>
          <a:lstStyle/>
          <a:p>
            <a:r>
              <a:rPr lang="en-US" sz="1600" dirty="0"/>
              <a:t>Methods used for Solid and E-waste disposal</a:t>
            </a:r>
          </a:p>
        </p:txBody>
      </p:sp>
      <p:sp>
        <p:nvSpPr>
          <p:cNvPr id="7" name="TextBox 6">
            <a:extLst>
              <a:ext uri="{FF2B5EF4-FFF2-40B4-BE49-F238E27FC236}">
                <a16:creationId xmlns="" xmlns:a16="http://schemas.microsoft.com/office/drawing/2014/main" id="{2DED5EE2-1000-451C-B88D-F10F69C2F078}"/>
              </a:ext>
            </a:extLst>
          </p:cNvPr>
          <p:cNvSpPr txBox="1"/>
          <p:nvPr/>
        </p:nvSpPr>
        <p:spPr>
          <a:xfrm>
            <a:off x="761298" y="1551932"/>
            <a:ext cx="2941607" cy="584775"/>
          </a:xfrm>
          <a:prstGeom prst="rect">
            <a:avLst/>
          </a:prstGeom>
          <a:noFill/>
        </p:spPr>
        <p:txBody>
          <a:bodyPr wrap="square" rtlCol="0">
            <a:spAutoFit/>
          </a:bodyPr>
          <a:lstStyle/>
          <a:p>
            <a:pPr algn="r"/>
            <a:r>
              <a:rPr lang="en-US" sz="1600" dirty="0"/>
              <a:t>Main source of drinking water for the household</a:t>
            </a:r>
            <a:endParaRPr lang="ko-KR" altLang="en-US" sz="1600" dirty="0">
              <a:solidFill>
                <a:schemeClr val="tx1">
                  <a:lumMod val="75000"/>
                  <a:lumOff val="25000"/>
                </a:schemeClr>
              </a:solidFill>
              <a:cs typeface="Arial" pitchFamily="34" charset="0"/>
            </a:endParaRPr>
          </a:p>
        </p:txBody>
      </p:sp>
      <p:grpSp>
        <p:nvGrpSpPr>
          <p:cNvPr id="9" name="Group 8">
            <a:extLst>
              <a:ext uri="{FF2B5EF4-FFF2-40B4-BE49-F238E27FC236}">
                <a16:creationId xmlns="" xmlns:a16="http://schemas.microsoft.com/office/drawing/2014/main" id="{BFF85796-EF82-48B0-B181-1001451447EC}"/>
              </a:ext>
            </a:extLst>
          </p:cNvPr>
          <p:cNvGrpSpPr/>
          <p:nvPr/>
        </p:nvGrpSpPr>
        <p:grpSpPr>
          <a:xfrm>
            <a:off x="4592689" y="2323707"/>
            <a:ext cx="3101883" cy="3753120"/>
            <a:chOff x="4545063" y="2323706"/>
            <a:chExt cx="3101883" cy="3753120"/>
          </a:xfrm>
        </p:grpSpPr>
        <p:grpSp>
          <p:nvGrpSpPr>
            <p:cNvPr id="10" name="Group 9">
              <a:extLst>
                <a:ext uri="{FF2B5EF4-FFF2-40B4-BE49-F238E27FC236}">
                  <a16:creationId xmlns="" xmlns:a16="http://schemas.microsoft.com/office/drawing/2014/main" id="{6633E306-A02B-473A-9FAD-1CCAA6E77777}"/>
                </a:ext>
              </a:extLst>
            </p:cNvPr>
            <p:cNvGrpSpPr/>
            <p:nvPr/>
          </p:nvGrpSpPr>
          <p:grpSpPr>
            <a:xfrm>
              <a:off x="4545063" y="2323706"/>
              <a:ext cx="3101883" cy="3753120"/>
              <a:chOff x="3320443" y="1419622"/>
              <a:chExt cx="2503114" cy="3028640"/>
            </a:xfrm>
          </p:grpSpPr>
          <p:sp>
            <p:nvSpPr>
              <p:cNvPr id="12" name="Rectangle 11">
                <a:extLst>
                  <a:ext uri="{FF2B5EF4-FFF2-40B4-BE49-F238E27FC236}">
                    <a16:creationId xmlns="" xmlns:a16="http://schemas.microsoft.com/office/drawing/2014/main" id="{C6C7C410-8AEB-4438-864E-08540DE8B0BB}"/>
                  </a:ext>
                </a:extLst>
              </p:cNvPr>
              <p:cNvSpPr/>
              <p:nvPr/>
            </p:nvSpPr>
            <p:spPr>
              <a:xfrm>
                <a:off x="3320443" y="2783320"/>
                <a:ext cx="836239" cy="836239"/>
              </a:xfrm>
              <a:prstGeom prst="rect">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13" name="Rectangle 12">
                <a:extLst>
                  <a:ext uri="{FF2B5EF4-FFF2-40B4-BE49-F238E27FC236}">
                    <a16:creationId xmlns="" xmlns:a16="http://schemas.microsoft.com/office/drawing/2014/main" id="{CA052856-572C-49A8-832E-D59D9382ED25}"/>
                  </a:ext>
                </a:extLst>
              </p:cNvPr>
              <p:cNvSpPr/>
              <p:nvPr/>
            </p:nvSpPr>
            <p:spPr>
              <a:xfrm>
                <a:off x="4981714" y="2783320"/>
                <a:ext cx="836239" cy="836239"/>
              </a:xfrm>
              <a:prstGeom prst="rect">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4" name="Rectangle 10">
                <a:extLst>
                  <a:ext uri="{FF2B5EF4-FFF2-40B4-BE49-F238E27FC236}">
                    <a16:creationId xmlns="" xmlns:a16="http://schemas.microsoft.com/office/drawing/2014/main" id="{1194280B-FEC3-4F62-8322-FFCCC1A3F752}"/>
                  </a:ext>
                </a:extLst>
              </p:cNvPr>
              <p:cNvSpPr/>
              <p:nvPr/>
            </p:nvSpPr>
            <p:spPr>
              <a:xfrm>
                <a:off x="3320443" y="3373145"/>
                <a:ext cx="836239" cy="1075117"/>
              </a:xfrm>
              <a:custGeom>
                <a:avLst/>
                <a:gdLst/>
                <a:ahLst/>
                <a:cxnLst/>
                <a:rect l="l" t="t" r="r" b="b"/>
                <a:pathLst>
                  <a:path w="1260000" h="1619929">
                    <a:moveTo>
                      <a:pt x="625540" y="0"/>
                    </a:moveTo>
                    <a:cubicBezTo>
                      <a:pt x="705491" y="1786"/>
                      <a:pt x="785914" y="39686"/>
                      <a:pt x="791166" y="110119"/>
                    </a:cubicBezTo>
                    <a:cubicBezTo>
                      <a:pt x="790698" y="195927"/>
                      <a:pt x="715932" y="226813"/>
                      <a:pt x="705484" y="359929"/>
                    </a:cubicBezTo>
                    <a:lnTo>
                      <a:pt x="1260000" y="359929"/>
                    </a:lnTo>
                    <a:lnTo>
                      <a:pt x="1260000" y="1619929"/>
                    </a:lnTo>
                    <a:lnTo>
                      <a:pt x="0" y="1619929"/>
                    </a:lnTo>
                    <a:lnTo>
                      <a:pt x="0" y="359929"/>
                    </a:lnTo>
                    <a:lnTo>
                      <a:pt x="562250" y="359929"/>
                    </a:lnTo>
                    <a:cubicBezTo>
                      <a:pt x="546401" y="236941"/>
                      <a:pt x="478120" y="225931"/>
                      <a:pt x="468836" y="135531"/>
                    </a:cubicBezTo>
                    <a:cubicBezTo>
                      <a:pt x="469431" y="51663"/>
                      <a:pt x="530354" y="6753"/>
                      <a:pt x="625540" y="0"/>
                    </a:cubicBezTo>
                    <a:close/>
                  </a:path>
                </a:pathLst>
              </a:cu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5" name="Rectangle 11">
                <a:extLst>
                  <a:ext uri="{FF2B5EF4-FFF2-40B4-BE49-F238E27FC236}">
                    <a16:creationId xmlns="" xmlns:a16="http://schemas.microsoft.com/office/drawing/2014/main" id="{EE830D39-D8EE-441F-8B92-7AA3997CC9E1}"/>
                  </a:ext>
                </a:extLst>
              </p:cNvPr>
              <p:cNvSpPr/>
              <p:nvPr/>
            </p:nvSpPr>
            <p:spPr>
              <a:xfrm>
                <a:off x="4981714" y="3373145"/>
                <a:ext cx="836239" cy="1075117"/>
              </a:xfrm>
              <a:custGeom>
                <a:avLst/>
                <a:gdLst/>
                <a:ahLst/>
                <a:cxnLst/>
                <a:rect l="l" t="t" r="r" b="b"/>
                <a:pathLst>
                  <a:path w="1260000" h="1619928">
                    <a:moveTo>
                      <a:pt x="625539" y="0"/>
                    </a:moveTo>
                    <a:cubicBezTo>
                      <a:pt x="705491" y="1786"/>
                      <a:pt x="785913" y="39686"/>
                      <a:pt x="791165" y="110119"/>
                    </a:cubicBezTo>
                    <a:cubicBezTo>
                      <a:pt x="790697" y="195927"/>
                      <a:pt x="715932" y="226813"/>
                      <a:pt x="705483" y="359928"/>
                    </a:cubicBezTo>
                    <a:lnTo>
                      <a:pt x="1260000" y="359928"/>
                    </a:lnTo>
                    <a:lnTo>
                      <a:pt x="1260000" y="1619928"/>
                    </a:lnTo>
                    <a:lnTo>
                      <a:pt x="0" y="1619928"/>
                    </a:lnTo>
                    <a:lnTo>
                      <a:pt x="0" y="359928"/>
                    </a:lnTo>
                    <a:lnTo>
                      <a:pt x="562249" y="359928"/>
                    </a:lnTo>
                    <a:cubicBezTo>
                      <a:pt x="546399" y="236941"/>
                      <a:pt x="478119" y="225931"/>
                      <a:pt x="468835" y="135531"/>
                    </a:cubicBezTo>
                    <a:cubicBezTo>
                      <a:pt x="469430" y="51663"/>
                      <a:pt x="530354" y="6753"/>
                      <a:pt x="625539" y="0"/>
                    </a:cubicBezTo>
                    <a:close/>
                  </a:path>
                </a:pathLst>
              </a:cu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6" name="Rectangle 13">
                <a:extLst>
                  <a:ext uri="{FF2B5EF4-FFF2-40B4-BE49-F238E27FC236}">
                    <a16:creationId xmlns="" xmlns:a16="http://schemas.microsoft.com/office/drawing/2014/main" id="{7E32EB0F-2FFD-4C8E-955B-1A0E0312E0F8}"/>
                  </a:ext>
                </a:extLst>
              </p:cNvPr>
              <p:cNvSpPr/>
              <p:nvPr/>
            </p:nvSpPr>
            <p:spPr>
              <a:xfrm>
                <a:off x="3326046" y="1782475"/>
                <a:ext cx="836239" cy="1243600"/>
              </a:xfrm>
              <a:custGeom>
                <a:avLst/>
                <a:gdLst>
                  <a:gd name="connsiteX0" fmla="*/ 690645 w 836239"/>
                  <a:gd name="connsiteY0" fmla="*/ 0 h 1077346"/>
                  <a:gd name="connsiteX1" fmla="*/ 836239 w 836239"/>
                  <a:gd name="connsiteY1" fmla="*/ 0 h 1077346"/>
                  <a:gd name="connsiteX2" fmla="*/ 836239 w 836239"/>
                  <a:gd name="connsiteY2" fmla="*/ 836239 h 1077346"/>
                  <a:gd name="connsiteX3" fmla="*/ 457268 w 836239"/>
                  <a:gd name="connsiteY3" fmla="*/ 836239 h 1077346"/>
                  <a:gd name="connsiteX4" fmla="*/ 519478 w 836239"/>
                  <a:gd name="connsiteY4" fmla="*/ 987397 h 1077346"/>
                  <a:gd name="connsiteX5" fmla="*/ 415477 w 836239"/>
                  <a:gd name="connsiteY5" fmla="*/ 1077346 h 1077346"/>
                  <a:gd name="connsiteX6" fmla="*/ 305554 w 836239"/>
                  <a:gd name="connsiteY6" fmla="*/ 1004262 h 1077346"/>
                  <a:gd name="connsiteX7" fmla="*/ 362534 w 836239"/>
                  <a:gd name="connsiteY7" fmla="*/ 836239 h 1077346"/>
                  <a:gd name="connsiteX8" fmla="*/ 0 w 836239"/>
                  <a:gd name="connsiteY8" fmla="*/ 836239 h 1077346"/>
                  <a:gd name="connsiteX9" fmla="*/ 0 w 836239"/>
                  <a:gd name="connsiteY9" fmla="*/ 653014 h 1077346"/>
                  <a:gd name="connsiteX10" fmla="*/ 18816 w 836239"/>
                  <a:gd name="connsiteY10" fmla="*/ 671829 h 1077346"/>
                  <a:gd name="connsiteX11" fmla="*/ 690645 w 836239"/>
                  <a:gd name="connsiteY11" fmla="*/ 0 h 1077346"/>
                  <a:gd name="connsiteX12" fmla="*/ 0 w 836239"/>
                  <a:gd name="connsiteY12" fmla="*/ 0 h 1077346"/>
                  <a:gd name="connsiteX13" fmla="*/ 35960 w 836239"/>
                  <a:gd name="connsiteY13" fmla="*/ 0 h 1077346"/>
                  <a:gd name="connsiteX14" fmla="*/ 0 w 836239"/>
                  <a:gd name="connsiteY14" fmla="*/ 35960 h 1077346"/>
                  <a:gd name="connsiteX15" fmla="*/ 0 w 836239"/>
                  <a:gd name="connsiteY15" fmla="*/ 0 h 1077346"/>
                  <a:gd name="connsiteX0" fmla="*/ 690645 w 836239"/>
                  <a:gd name="connsiteY0" fmla="*/ 0 h 1077346"/>
                  <a:gd name="connsiteX1" fmla="*/ 836239 w 836239"/>
                  <a:gd name="connsiteY1" fmla="*/ 0 h 1077346"/>
                  <a:gd name="connsiteX2" fmla="*/ 836239 w 836239"/>
                  <a:gd name="connsiteY2" fmla="*/ 836239 h 1077346"/>
                  <a:gd name="connsiteX3" fmla="*/ 457268 w 836239"/>
                  <a:gd name="connsiteY3" fmla="*/ 836239 h 1077346"/>
                  <a:gd name="connsiteX4" fmla="*/ 519478 w 836239"/>
                  <a:gd name="connsiteY4" fmla="*/ 987397 h 1077346"/>
                  <a:gd name="connsiteX5" fmla="*/ 415477 w 836239"/>
                  <a:gd name="connsiteY5" fmla="*/ 1077346 h 1077346"/>
                  <a:gd name="connsiteX6" fmla="*/ 305554 w 836239"/>
                  <a:gd name="connsiteY6" fmla="*/ 1004262 h 1077346"/>
                  <a:gd name="connsiteX7" fmla="*/ 362534 w 836239"/>
                  <a:gd name="connsiteY7" fmla="*/ 836239 h 1077346"/>
                  <a:gd name="connsiteX8" fmla="*/ 0 w 836239"/>
                  <a:gd name="connsiteY8" fmla="*/ 836239 h 1077346"/>
                  <a:gd name="connsiteX9" fmla="*/ 0 w 836239"/>
                  <a:gd name="connsiteY9" fmla="*/ 653014 h 1077346"/>
                  <a:gd name="connsiteX10" fmla="*/ 18816 w 836239"/>
                  <a:gd name="connsiteY10" fmla="*/ 671829 h 1077346"/>
                  <a:gd name="connsiteX11" fmla="*/ 690645 w 836239"/>
                  <a:gd name="connsiteY11" fmla="*/ 0 h 1077346"/>
                  <a:gd name="connsiteX12" fmla="*/ 0 w 836239"/>
                  <a:gd name="connsiteY12" fmla="*/ 0 h 1077346"/>
                  <a:gd name="connsiteX13" fmla="*/ 35960 w 836239"/>
                  <a:gd name="connsiteY13" fmla="*/ 0 h 1077346"/>
                  <a:gd name="connsiteX14" fmla="*/ 0 w 836239"/>
                  <a:gd name="connsiteY14" fmla="*/ 35960 h 1077346"/>
                  <a:gd name="connsiteX15" fmla="*/ 0 w 836239"/>
                  <a:gd name="connsiteY15" fmla="*/ 0 h 1077346"/>
                  <a:gd name="connsiteX0" fmla="*/ 690645 w 836239"/>
                  <a:gd name="connsiteY0" fmla="*/ 0 h 1077346"/>
                  <a:gd name="connsiteX1" fmla="*/ 836239 w 836239"/>
                  <a:gd name="connsiteY1" fmla="*/ 0 h 1077346"/>
                  <a:gd name="connsiteX2" fmla="*/ 836239 w 836239"/>
                  <a:gd name="connsiteY2" fmla="*/ 836239 h 1077346"/>
                  <a:gd name="connsiteX3" fmla="*/ 457268 w 836239"/>
                  <a:gd name="connsiteY3" fmla="*/ 836239 h 1077346"/>
                  <a:gd name="connsiteX4" fmla="*/ 519478 w 836239"/>
                  <a:gd name="connsiteY4" fmla="*/ 987397 h 1077346"/>
                  <a:gd name="connsiteX5" fmla="*/ 415477 w 836239"/>
                  <a:gd name="connsiteY5" fmla="*/ 1077346 h 1077346"/>
                  <a:gd name="connsiteX6" fmla="*/ 305554 w 836239"/>
                  <a:gd name="connsiteY6" fmla="*/ 1004262 h 1077346"/>
                  <a:gd name="connsiteX7" fmla="*/ 362534 w 836239"/>
                  <a:gd name="connsiteY7" fmla="*/ 836239 h 1077346"/>
                  <a:gd name="connsiteX8" fmla="*/ 0 w 836239"/>
                  <a:gd name="connsiteY8" fmla="*/ 836239 h 1077346"/>
                  <a:gd name="connsiteX9" fmla="*/ 0 w 836239"/>
                  <a:gd name="connsiteY9" fmla="*/ 653014 h 1077346"/>
                  <a:gd name="connsiteX10" fmla="*/ 18816 w 836239"/>
                  <a:gd name="connsiteY10" fmla="*/ 671829 h 1077346"/>
                  <a:gd name="connsiteX11" fmla="*/ 690645 w 836239"/>
                  <a:gd name="connsiteY11" fmla="*/ 0 h 1077346"/>
                  <a:gd name="connsiteX12" fmla="*/ 0 w 836239"/>
                  <a:gd name="connsiteY12" fmla="*/ 0 h 1077346"/>
                  <a:gd name="connsiteX13" fmla="*/ 0 w 836239"/>
                  <a:gd name="connsiteY13" fmla="*/ 35960 h 1077346"/>
                  <a:gd name="connsiteX14" fmla="*/ 0 w 836239"/>
                  <a:gd name="connsiteY14" fmla="*/ 0 h 1077346"/>
                  <a:gd name="connsiteX0" fmla="*/ 690645 w 836239"/>
                  <a:gd name="connsiteY0" fmla="*/ 0 h 1077346"/>
                  <a:gd name="connsiteX1" fmla="*/ 836239 w 836239"/>
                  <a:gd name="connsiteY1" fmla="*/ 0 h 1077346"/>
                  <a:gd name="connsiteX2" fmla="*/ 836239 w 836239"/>
                  <a:gd name="connsiteY2" fmla="*/ 836239 h 1077346"/>
                  <a:gd name="connsiteX3" fmla="*/ 457268 w 836239"/>
                  <a:gd name="connsiteY3" fmla="*/ 836239 h 1077346"/>
                  <a:gd name="connsiteX4" fmla="*/ 519478 w 836239"/>
                  <a:gd name="connsiteY4" fmla="*/ 987397 h 1077346"/>
                  <a:gd name="connsiteX5" fmla="*/ 415477 w 836239"/>
                  <a:gd name="connsiteY5" fmla="*/ 1077346 h 1077346"/>
                  <a:gd name="connsiteX6" fmla="*/ 305554 w 836239"/>
                  <a:gd name="connsiteY6" fmla="*/ 1004262 h 1077346"/>
                  <a:gd name="connsiteX7" fmla="*/ 362534 w 836239"/>
                  <a:gd name="connsiteY7" fmla="*/ 836239 h 1077346"/>
                  <a:gd name="connsiteX8" fmla="*/ 0 w 836239"/>
                  <a:gd name="connsiteY8" fmla="*/ 836239 h 1077346"/>
                  <a:gd name="connsiteX9" fmla="*/ 0 w 836239"/>
                  <a:gd name="connsiteY9" fmla="*/ 653014 h 1077346"/>
                  <a:gd name="connsiteX10" fmla="*/ 18816 w 836239"/>
                  <a:gd name="connsiteY10" fmla="*/ 671829 h 1077346"/>
                  <a:gd name="connsiteX11" fmla="*/ 690645 w 836239"/>
                  <a:gd name="connsiteY11" fmla="*/ 0 h 1077346"/>
                  <a:gd name="connsiteX0" fmla="*/ 690645 w 836239"/>
                  <a:gd name="connsiteY0" fmla="*/ 0 h 1077346"/>
                  <a:gd name="connsiteX1" fmla="*/ 836239 w 836239"/>
                  <a:gd name="connsiteY1" fmla="*/ 0 h 1077346"/>
                  <a:gd name="connsiteX2" fmla="*/ 836239 w 836239"/>
                  <a:gd name="connsiteY2" fmla="*/ 836239 h 1077346"/>
                  <a:gd name="connsiteX3" fmla="*/ 457268 w 836239"/>
                  <a:gd name="connsiteY3" fmla="*/ 836239 h 1077346"/>
                  <a:gd name="connsiteX4" fmla="*/ 519478 w 836239"/>
                  <a:gd name="connsiteY4" fmla="*/ 987397 h 1077346"/>
                  <a:gd name="connsiteX5" fmla="*/ 415477 w 836239"/>
                  <a:gd name="connsiteY5" fmla="*/ 1077346 h 1077346"/>
                  <a:gd name="connsiteX6" fmla="*/ 305554 w 836239"/>
                  <a:gd name="connsiteY6" fmla="*/ 1004262 h 1077346"/>
                  <a:gd name="connsiteX7" fmla="*/ 362534 w 836239"/>
                  <a:gd name="connsiteY7" fmla="*/ 836239 h 1077346"/>
                  <a:gd name="connsiteX8" fmla="*/ 0 w 836239"/>
                  <a:gd name="connsiteY8" fmla="*/ 836239 h 1077346"/>
                  <a:gd name="connsiteX9" fmla="*/ 0 w 836239"/>
                  <a:gd name="connsiteY9" fmla="*/ 653014 h 1077346"/>
                  <a:gd name="connsiteX10" fmla="*/ 690645 w 836239"/>
                  <a:gd name="connsiteY10" fmla="*/ 0 h 1077346"/>
                  <a:gd name="connsiteX0" fmla="*/ 690645 w 838684"/>
                  <a:gd name="connsiteY0" fmla="*/ 83127 h 1160473"/>
                  <a:gd name="connsiteX1" fmla="*/ 838684 w 838684"/>
                  <a:gd name="connsiteY1" fmla="*/ 0 h 1160473"/>
                  <a:gd name="connsiteX2" fmla="*/ 836239 w 838684"/>
                  <a:gd name="connsiteY2" fmla="*/ 919366 h 1160473"/>
                  <a:gd name="connsiteX3" fmla="*/ 457268 w 838684"/>
                  <a:gd name="connsiteY3" fmla="*/ 919366 h 1160473"/>
                  <a:gd name="connsiteX4" fmla="*/ 519478 w 838684"/>
                  <a:gd name="connsiteY4" fmla="*/ 1070524 h 1160473"/>
                  <a:gd name="connsiteX5" fmla="*/ 415477 w 838684"/>
                  <a:gd name="connsiteY5" fmla="*/ 1160473 h 1160473"/>
                  <a:gd name="connsiteX6" fmla="*/ 305554 w 838684"/>
                  <a:gd name="connsiteY6" fmla="*/ 1087389 h 1160473"/>
                  <a:gd name="connsiteX7" fmla="*/ 362534 w 838684"/>
                  <a:gd name="connsiteY7" fmla="*/ 919366 h 1160473"/>
                  <a:gd name="connsiteX8" fmla="*/ 0 w 838684"/>
                  <a:gd name="connsiteY8" fmla="*/ 919366 h 1160473"/>
                  <a:gd name="connsiteX9" fmla="*/ 0 w 838684"/>
                  <a:gd name="connsiteY9" fmla="*/ 736141 h 1160473"/>
                  <a:gd name="connsiteX10" fmla="*/ 690645 w 838684"/>
                  <a:gd name="connsiteY10" fmla="*/ 83127 h 1160473"/>
                  <a:gd name="connsiteX0" fmla="*/ 0 w 838684"/>
                  <a:gd name="connsiteY0" fmla="*/ 736141 h 1160473"/>
                  <a:gd name="connsiteX1" fmla="*/ 838684 w 838684"/>
                  <a:gd name="connsiteY1" fmla="*/ 0 h 1160473"/>
                  <a:gd name="connsiteX2" fmla="*/ 836239 w 838684"/>
                  <a:gd name="connsiteY2" fmla="*/ 919366 h 1160473"/>
                  <a:gd name="connsiteX3" fmla="*/ 457268 w 838684"/>
                  <a:gd name="connsiteY3" fmla="*/ 919366 h 1160473"/>
                  <a:gd name="connsiteX4" fmla="*/ 519478 w 838684"/>
                  <a:gd name="connsiteY4" fmla="*/ 1070524 h 1160473"/>
                  <a:gd name="connsiteX5" fmla="*/ 415477 w 838684"/>
                  <a:gd name="connsiteY5" fmla="*/ 1160473 h 1160473"/>
                  <a:gd name="connsiteX6" fmla="*/ 305554 w 838684"/>
                  <a:gd name="connsiteY6" fmla="*/ 1087389 h 1160473"/>
                  <a:gd name="connsiteX7" fmla="*/ 362534 w 838684"/>
                  <a:gd name="connsiteY7" fmla="*/ 919366 h 1160473"/>
                  <a:gd name="connsiteX8" fmla="*/ 0 w 838684"/>
                  <a:gd name="connsiteY8" fmla="*/ 919366 h 1160473"/>
                  <a:gd name="connsiteX9" fmla="*/ 0 w 838684"/>
                  <a:gd name="connsiteY9" fmla="*/ 736141 h 1160473"/>
                  <a:gd name="connsiteX0" fmla="*/ 0 w 836239"/>
                  <a:gd name="connsiteY0" fmla="*/ 770370 h 1194702"/>
                  <a:gd name="connsiteX1" fmla="*/ 836239 w 836239"/>
                  <a:gd name="connsiteY1" fmla="*/ 0 h 1194702"/>
                  <a:gd name="connsiteX2" fmla="*/ 836239 w 836239"/>
                  <a:gd name="connsiteY2" fmla="*/ 953595 h 1194702"/>
                  <a:gd name="connsiteX3" fmla="*/ 457268 w 836239"/>
                  <a:gd name="connsiteY3" fmla="*/ 953595 h 1194702"/>
                  <a:gd name="connsiteX4" fmla="*/ 519478 w 836239"/>
                  <a:gd name="connsiteY4" fmla="*/ 1104753 h 1194702"/>
                  <a:gd name="connsiteX5" fmla="*/ 415477 w 836239"/>
                  <a:gd name="connsiteY5" fmla="*/ 1194702 h 1194702"/>
                  <a:gd name="connsiteX6" fmla="*/ 305554 w 836239"/>
                  <a:gd name="connsiteY6" fmla="*/ 1121618 h 1194702"/>
                  <a:gd name="connsiteX7" fmla="*/ 362534 w 836239"/>
                  <a:gd name="connsiteY7" fmla="*/ 953595 h 1194702"/>
                  <a:gd name="connsiteX8" fmla="*/ 0 w 836239"/>
                  <a:gd name="connsiteY8" fmla="*/ 953595 h 1194702"/>
                  <a:gd name="connsiteX9" fmla="*/ 0 w 836239"/>
                  <a:gd name="connsiteY9" fmla="*/ 770370 h 1194702"/>
                  <a:gd name="connsiteX0" fmla="*/ 0 w 838684"/>
                  <a:gd name="connsiteY0" fmla="*/ 755700 h 1180032"/>
                  <a:gd name="connsiteX1" fmla="*/ 838684 w 838684"/>
                  <a:gd name="connsiteY1" fmla="*/ 0 h 1180032"/>
                  <a:gd name="connsiteX2" fmla="*/ 836239 w 838684"/>
                  <a:gd name="connsiteY2" fmla="*/ 938925 h 1180032"/>
                  <a:gd name="connsiteX3" fmla="*/ 457268 w 838684"/>
                  <a:gd name="connsiteY3" fmla="*/ 938925 h 1180032"/>
                  <a:gd name="connsiteX4" fmla="*/ 519478 w 838684"/>
                  <a:gd name="connsiteY4" fmla="*/ 1090083 h 1180032"/>
                  <a:gd name="connsiteX5" fmla="*/ 415477 w 838684"/>
                  <a:gd name="connsiteY5" fmla="*/ 1180032 h 1180032"/>
                  <a:gd name="connsiteX6" fmla="*/ 305554 w 838684"/>
                  <a:gd name="connsiteY6" fmla="*/ 1106948 h 1180032"/>
                  <a:gd name="connsiteX7" fmla="*/ 362534 w 838684"/>
                  <a:gd name="connsiteY7" fmla="*/ 938925 h 1180032"/>
                  <a:gd name="connsiteX8" fmla="*/ 0 w 838684"/>
                  <a:gd name="connsiteY8" fmla="*/ 938925 h 1180032"/>
                  <a:gd name="connsiteX9" fmla="*/ 0 w 838684"/>
                  <a:gd name="connsiteY9" fmla="*/ 755700 h 1180032"/>
                  <a:gd name="connsiteX0" fmla="*/ 0 w 838684"/>
                  <a:gd name="connsiteY0" fmla="*/ 775259 h 1199591"/>
                  <a:gd name="connsiteX1" fmla="*/ 838684 w 838684"/>
                  <a:gd name="connsiteY1" fmla="*/ 0 h 1199591"/>
                  <a:gd name="connsiteX2" fmla="*/ 836239 w 838684"/>
                  <a:gd name="connsiteY2" fmla="*/ 958484 h 1199591"/>
                  <a:gd name="connsiteX3" fmla="*/ 457268 w 838684"/>
                  <a:gd name="connsiteY3" fmla="*/ 958484 h 1199591"/>
                  <a:gd name="connsiteX4" fmla="*/ 519478 w 838684"/>
                  <a:gd name="connsiteY4" fmla="*/ 1109642 h 1199591"/>
                  <a:gd name="connsiteX5" fmla="*/ 415477 w 838684"/>
                  <a:gd name="connsiteY5" fmla="*/ 1199591 h 1199591"/>
                  <a:gd name="connsiteX6" fmla="*/ 305554 w 838684"/>
                  <a:gd name="connsiteY6" fmla="*/ 1126507 h 1199591"/>
                  <a:gd name="connsiteX7" fmla="*/ 362534 w 838684"/>
                  <a:gd name="connsiteY7" fmla="*/ 958484 h 1199591"/>
                  <a:gd name="connsiteX8" fmla="*/ 0 w 838684"/>
                  <a:gd name="connsiteY8" fmla="*/ 958484 h 1199591"/>
                  <a:gd name="connsiteX9" fmla="*/ 0 w 838684"/>
                  <a:gd name="connsiteY9" fmla="*/ 775259 h 1199591"/>
                  <a:gd name="connsiteX0" fmla="*/ 0 w 836239"/>
                  <a:gd name="connsiteY0" fmla="*/ 809488 h 1233820"/>
                  <a:gd name="connsiteX1" fmla="*/ 826460 w 836239"/>
                  <a:gd name="connsiteY1" fmla="*/ 0 h 1233820"/>
                  <a:gd name="connsiteX2" fmla="*/ 836239 w 836239"/>
                  <a:gd name="connsiteY2" fmla="*/ 992713 h 1233820"/>
                  <a:gd name="connsiteX3" fmla="*/ 457268 w 836239"/>
                  <a:gd name="connsiteY3" fmla="*/ 992713 h 1233820"/>
                  <a:gd name="connsiteX4" fmla="*/ 519478 w 836239"/>
                  <a:gd name="connsiteY4" fmla="*/ 1143871 h 1233820"/>
                  <a:gd name="connsiteX5" fmla="*/ 415477 w 836239"/>
                  <a:gd name="connsiteY5" fmla="*/ 1233820 h 1233820"/>
                  <a:gd name="connsiteX6" fmla="*/ 305554 w 836239"/>
                  <a:gd name="connsiteY6" fmla="*/ 1160736 h 1233820"/>
                  <a:gd name="connsiteX7" fmla="*/ 362534 w 836239"/>
                  <a:gd name="connsiteY7" fmla="*/ 992713 h 1233820"/>
                  <a:gd name="connsiteX8" fmla="*/ 0 w 836239"/>
                  <a:gd name="connsiteY8" fmla="*/ 992713 h 1233820"/>
                  <a:gd name="connsiteX9" fmla="*/ 0 w 836239"/>
                  <a:gd name="connsiteY9" fmla="*/ 809488 h 1233820"/>
                  <a:gd name="connsiteX0" fmla="*/ 0 w 839410"/>
                  <a:gd name="connsiteY0" fmla="*/ 816823 h 1241155"/>
                  <a:gd name="connsiteX1" fmla="*/ 838684 w 839410"/>
                  <a:gd name="connsiteY1" fmla="*/ 0 h 1241155"/>
                  <a:gd name="connsiteX2" fmla="*/ 836239 w 839410"/>
                  <a:gd name="connsiteY2" fmla="*/ 1000048 h 1241155"/>
                  <a:gd name="connsiteX3" fmla="*/ 457268 w 839410"/>
                  <a:gd name="connsiteY3" fmla="*/ 1000048 h 1241155"/>
                  <a:gd name="connsiteX4" fmla="*/ 519478 w 839410"/>
                  <a:gd name="connsiteY4" fmla="*/ 1151206 h 1241155"/>
                  <a:gd name="connsiteX5" fmla="*/ 415477 w 839410"/>
                  <a:gd name="connsiteY5" fmla="*/ 1241155 h 1241155"/>
                  <a:gd name="connsiteX6" fmla="*/ 305554 w 839410"/>
                  <a:gd name="connsiteY6" fmla="*/ 1168071 h 1241155"/>
                  <a:gd name="connsiteX7" fmla="*/ 362534 w 839410"/>
                  <a:gd name="connsiteY7" fmla="*/ 1000048 h 1241155"/>
                  <a:gd name="connsiteX8" fmla="*/ 0 w 839410"/>
                  <a:gd name="connsiteY8" fmla="*/ 1000048 h 1241155"/>
                  <a:gd name="connsiteX9" fmla="*/ 0 w 839410"/>
                  <a:gd name="connsiteY9" fmla="*/ 816823 h 1241155"/>
                  <a:gd name="connsiteX0" fmla="*/ 0 w 836239"/>
                  <a:gd name="connsiteY0" fmla="*/ 819268 h 1243600"/>
                  <a:gd name="connsiteX1" fmla="*/ 831349 w 836239"/>
                  <a:gd name="connsiteY1" fmla="*/ 0 h 1243600"/>
                  <a:gd name="connsiteX2" fmla="*/ 836239 w 836239"/>
                  <a:gd name="connsiteY2" fmla="*/ 1002493 h 1243600"/>
                  <a:gd name="connsiteX3" fmla="*/ 457268 w 836239"/>
                  <a:gd name="connsiteY3" fmla="*/ 1002493 h 1243600"/>
                  <a:gd name="connsiteX4" fmla="*/ 519478 w 836239"/>
                  <a:gd name="connsiteY4" fmla="*/ 1153651 h 1243600"/>
                  <a:gd name="connsiteX5" fmla="*/ 415477 w 836239"/>
                  <a:gd name="connsiteY5" fmla="*/ 1243600 h 1243600"/>
                  <a:gd name="connsiteX6" fmla="*/ 305554 w 836239"/>
                  <a:gd name="connsiteY6" fmla="*/ 1170516 h 1243600"/>
                  <a:gd name="connsiteX7" fmla="*/ 362534 w 836239"/>
                  <a:gd name="connsiteY7" fmla="*/ 1002493 h 1243600"/>
                  <a:gd name="connsiteX8" fmla="*/ 0 w 836239"/>
                  <a:gd name="connsiteY8" fmla="*/ 1002493 h 1243600"/>
                  <a:gd name="connsiteX9" fmla="*/ 0 w 836239"/>
                  <a:gd name="connsiteY9" fmla="*/ 819268 h 12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6239" h="1243600">
                    <a:moveTo>
                      <a:pt x="0" y="819268"/>
                    </a:moveTo>
                    <a:lnTo>
                      <a:pt x="831349" y="0"/>
                    </a:lnTo>
                    <a:cubicBezTo>
                      <a:pt x="834609" y="330904"/>
                      <a:pt x="832979" y="671589"/>
                      <a:pt x="836239" y="1002493"/>
                    </a:cubicBezTo>
                    <a:lnTo>
                      <a:pt x="457268" y="1002493"/>
                    </a:lnTo>
                    <a:cubicBezTo>
                      <a:pt x="467180" y="1086219"/>
                      <a:pt x="513262" y="1093113"/>
                      <a:pt x="519478" y="1153651"/>
                    </a:cubicBezTo>
                    <a:cubicBezTo>
                      <a:pt x="519084" y="1209312"/>
                      <a:pt x="478650" y="1239118"/>
                      <a:pt x="415477" y="1243600"/>
                    </a:cubicBezTo>
                    <a:cubicBezTo>
                      <a:pt x="362415" y="1242415"/>
                      <a:pt x="309040" y="1217261"/>
                      <a:pt x="305554" y="1170516"/>
                    </a:cubicBezTo>
                    <a:cubicBezTo>
                      <a:pt x="305867" y="1113090"/>
                      <a:pt x="356318" y="1092729"/>
                      <a:pt x="362534" y="1002493"/>
                    </a:cubicBezTo>
                    <a:lnTo>
                      <a:pt x="0" y="1002493"/>
                    </a:lnTo>
                    <a:lnTo>
                      <a:pt x="0" y="819268"/>
                    </a:lnTo>
                    <a:close/>
                    <a:close/>
                  </a:path>
                </a:pathLst>
              </a:cu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7" name="Rectangle 14">
                <a:extLst>
                  <a:ext uri="{FF2B5EF4-FFF2-40B4-BE49-F238E27FC236}">
                    <a16:creationId xmlns="" xmlns:a16="http://schemas.microsoft.com/office/drawing/2014/main" id="{DDC1F419-7874-46A3-8281-56D1E4795187}"/>
                  </a:ext>
                </a:extLst>
              </p:cNvPr>
              <p:cNvSpPr/>
              <p:nvPr/>
            </p:nvSpPr>
            <p:spPr>
              <a:xfrm>
                <a:off x="4987021" y="1792256"/>
                <a:ext cx="836536" cy="1233821"/>
              </a:xfrm>
              <a:custGeom>
                <a:avLst/>
                <a:gdLst>
                  <a:gd name="connsiteX0" fmla="*/ 794676 w 836239"/>
                  <a:gd name="connsiteY0" fmla="*/ 0 h 1077346"/>
                  <a:gd name="connsiteX1" fmla="*/ 836239 w 836239"/>
                  <a:gd name="connsiteY1" fmla="*/ 41563 h 1077346"/>
                  <a:gd name="connsiteX2" fmla="*/ 794676 w 836239"/>
                  <a:gd name="connsiteY2" fmla="*/ 0 h 1077346"/>
                  <a:gd name="connsiteX3" fmla="*/ 0 w 836239"/>
                  <a:gd name="connsiteY3" fmla="*/ 0 h 1077346"/>
                  <a:gd name="connsiteX4" fmla="*/ 154603 w 836239"/>
                  <a:gd name="connsiteY4" fmla="*/ 0 h 1077346"/>
                  <a:gd name="connsiteX5" fmla="*/ 819127 w 836239"/>
                  <a:gd name="connsiteY5" fmla="*/ 664524 h 1077346"/>
                  <a:gd name="connsiteX6" fmla="*/ 836239 w 836239"/>
                  <a:gd name="connsiteY6" fmla="*/ 647411 h 1077346"/>
                  <a:gd name="connsiteX7" fmla="*/ 836239 w 836239"/>
                  <a:gd name="connsiteY7" fmla="*/ 836239 h 1077346"/>
                  <a:gd name="connsiteX8" fmla="*/ 457268 w 836239"/>
                  <a:gd name="connsiteY8" fmla="*/ 836239 h 1077346"/>
                  <a:gd name="connsiteX9" fmla="*/ 519479 w 836239"/>
                  <a:gd name="connsiteY9" fmla="*/ 987397 h 1077346"/>
                  <a:gd name="connsiteX10" fmla="*/ 415477 w 836239"/>
                  <a:gd name="connsiteY10" fmla="*/ 1077346 h 1077346"/>
                  <a:gd name="connsiteX11" fmla="*/ 305554 w 836239"/>
                  <a:gd name="connsiteY11" fmla="*/ 1004262 h 1077346"/>
                  <a:gd name="connsiteX12" fmla="*/ 362534 w 836239"/>
                  <a:gd name="connsiteY12" fmla="*/ 836239 h 1077346"/>
                  <a:gd name="connsiteX13" fmla="*/ 0 w 836239"/>
                  <a:gd name="connsiteY13" fmla="*/ 836239 h 1077346"/>
                  <a:gd name="connsiteX14" fmla="*/ 0 w 836239"/>
                  <a:gd name="connsiteY14" fmla="*/ 0 h 1077346"/>
                  <a:gd name="connsiteX0" fmla="*/ 0 w 836239"/>
                  <a:gd name="connsiteY0" fmla="*/ 0 h 1077346"/>
                  <a:gd name="connsiteX1" fmla="*/ 154603 w 836239"/>
                  <a:gd name="connsiteY1" fmla="*/ 0 h 1077346"/>
                  <a:gd name="connsiteX2" fmla="*/ 819127 w 836239"/>
                  <a:gd name="connsiteY2" fmla="*/ 664524 h 1077346"/>
                  <a:gd name="connsiteX3" fmla="*/ 836239 w 836239"/>
                  <a:gd name="connsiteY3" fmla="*/ 647411 h 1077346"/>
                  <a:gd name="connsiteX4" fmla="*/ 836239 w 836239"/>
                  <a:gd name="connsiteY4" fmla="*/ 836239 h 1077346"/>
                  <a:gd name="connsiteX5" fmla="*/ 457268 w 836239"/>
                  <a:gd name="connsiteY5" fmla="*/ 836239 h 1077346"/>
                  <a:gd name="connsiteX6" fmla="*/ 519479 w 836239"/>
                  <a:gd name="connsiteY6" fmla="*/ 987397 h 1077346"/>
                  <a:gd name="connsiteX7" fmla="*/ 415477 w 836239"/>
                  <a:gd name="connsiteY7" fmla="*/ 1077346 h 1077346"/>
                  <a:gd name="connsiteX8" fmla="*/ 305554 w 836239"/>
                  <a:gd name="connsiteY8" fmla="*/ 1004262 h 1077346"/>
                  <a:gd name="connsiteX9" fmla="*/ 362534 w 836239"/>
                  <a:gd name="connsiteY9" fmla="*/ 836239 h 1077346"/>
                  <a:gd name="connsiteX10" fmla="*/ 0 w 836239"/>
                  <a:gd name="connsiteY10" fmla="*/ 836239 h 1077346"/>
                  <a:gd name="connsiteX11" fmla="*/ 0 w 836239"/>
                  <a:gd name="connsiteY11" fmla="*/ 0 h 1077346"/>
                  <a:gd name="connsiteX0" fmla="*/ 0 w 836239"/>
                  <a:gd name="connsiteY0" fmla="*/ 0 h 1077346"/>
                  <a:gd name="connsiteX1" fmla="*/ 154603 w 836239"/>
                  <a:gd name="connsiteY1" fmla="*/ 0 h 1077346"/>
                  <a:gd name="connsiteX2" fmla="*/ 819127 w 836239"/>
                  <a:gd name="connsiteY2" fmla="*/ 664524 h 1077346"/>
                  <a:gd name="connsiteX3" fmla="*/ 836239 w 836239"/>
                  <a:gd name="connsiteY3" fmla="*/ 647411 h 1077346"/>
                  <a:gd name="connsiteX4" fmla="*/ 836239 w 836239"/>
                  <a:gd name="connsiteY4" fmla="*/ 836239 h 1077346"/>
                  <a:gd name="connsiteX5" fmla="*/ 457268 w 836239"/>
                  <a:gd name="connsiteY5" fmla="*/ 836239 h 1077346"/>
                  <a:gd name="connsiteX6" fmla="*/ 519479 w 836239"/>
                  <a:gd name="connsiteY6" fmla="*/ 987397 h 1077346"/>
                  <a:gd name="connsiteX7" fmla="*/ 415477 w 836239"/>
                  <a:gd name="connsiteY7" fmla="*/ 1077346 h 1077346"/>
                  <a:gd name="connsiteX8" fmla="*/ 305554 w 836239"/>
                  <a:gd name="connsiteY8" fmla="*/ 1004262 h 1077346"/>
                  <a:gd name="connsiteX9" fmla="*/ 362534 w 836239"/>
                  <a:gd name="connsiteY9" fmla="*/ 836239 h 1077346"/>
                  <a:gd name="connsiteX10" fmla="*/ 0 w 836239"/>
                  <a:gd name="connsiteY10" fmla="*/ 836239 h 1077346"/>
                  <a:gd name="connsiteX11" fmla="*/ 0 w 836239"/>
                  <a:gd name="connsiteY11" fmla="*/ 0 h 1077346"/>
                  <a:gd name="connsiteX0" fmla="*/ 0 w 836239"/>
                  <a:gd name="connsiteY0" fmla="*/ 0 h 1077346"/>
                  <a:gd name="connsiteX1" fmla="*/ 154603 w 836239"/>
                  <a:gd name="connsiteY1" fmla="*/ 0 h 1077346"/>
                  <a:gd name="connsiteX2" fmla="*/ 819127 w 836239"/>
                  <a:gd name="connsiteY2" fmla="*/ 664524 h 1077346"/>
                  <a:gd name="connsiteX3" fmla="*/ 836239 w 836239"/>
                  <a:gd name="connsiteY3" fmla="*/ 647411 h 1077346"/>
                  <a:gd name="connsiteX4" fmla="*/ 836239 w 836239"/>
                  <a:gd name="connsiteY4" fmla="*/ 836239 h 1077346"/>
                  <a:gd name="connsiteX5" fmla="*/ 457268 w 836239"/>
                  <a:gd name="connsiteY5" fmla="*/ 836239 h 1077346"/>
                  <a:gd name="connsiteX6" fmla="*/ 519479 w 836239"/>
                  <a:gd name="connsiteY6" fmla="*/ 987397 h 1077346"/>
                  <a:gd name="connsiteX7" fmla="*/ 415477 w 836239"/>
                  <a:gd name="connsiteY7" fmla="*/ 1077346 h 1077346"/>
                  <a:gd name="connsiteX8" fmla="*/ 305554 w 836239"/>
                  <a:gd name="connsiteY8" fmla="*/ 1004262 h 1077346"/>
                  <a:gd name="connsiteX9" fmla="*/ 362534 w 836239"/>
                  <a:gd name="connsiteY9" fmla="*/ 836239 h 1077346"/>
                  <a:gd name="connsiteX10" fmla="*/ 0 w 836239"/>
                  <a:gd name="connsiteY10" fmla="*/ 836239 h 1077346"/>
                  <a:gd name="connsiteX11" fmla="*/ 0 w 836239"/>
                  <a:gd name="connsiteY11" fmla="*/ 0 h 1077346"/>
                  <a:gd name="connsiteX0" fmla="*/ 0 w 836239"/>
                  <a:gd name="connsiteY0" fmla="*/ 0 h 1077346"/>
                  <a:gd name="connsiteX1" fmla="*/ 154603 w 836239"/>
                  <a:gd name="connsiteY1" fmla="*/ 0 h 1077346"/>
                  <a:gd name="connsiteX2" fmla="*/ 819127 w 836239"/>
                  <a:gd name="connsiteY2" fmla="*/ 664524 h 1077346"/>
                  <a:gd name="connsiteX3" fmla="*/ 836239 w 836239"/>
                  <a:gd name="connsiteY3" fmla="*/ 647411 h 1077346"/>
                  <a:gd name="connsiteX4" fmla="*/ 836239 w 836239"/>
                  <a:gd name="connsiteY4" fmla="*/ 836239 h 1077346"/>
                  <a:gd name="connsiteX5" fmla="*/ 457268 w 836239"/>
                  <a:gd name="connsiteY5" fmla="*/ 836239 h 1077346"/>
                  <a:gd name="connsiteX6" fmla="*/ 519479 w 836239"/>
                  <a:gd name="connsiteY6" fmla="*/ 987397 h 1077346"/>
                  <a:gd name="connsiteX7" fmla="*/ 415477 w 836239"/>
                  <a:gd name="connsiteY7" fmla="*/ 1077346 h 1077346"/>
                  <a:gd name="connsiteX8" fmla="*/ 305554 w 836239"/>
                  <a:gd name="connsiteY8" fmla="*/ 1004262 h 1077346"/>
                  <a:gd name="connsiteX9" fmla="*/ 362534 w 836239"/>
                  <a:gd name="connsiteY9" fmla="*/ 836239 h 1077346"/>
                  <a:gd name="connsiteX10" fmla="*/ 0 w 836239"/>
                  <a:gd name="connsiteY10" fmla="*/ 836239 h 1077346"/>
                  <a:gd name="connsiteX11" fmla="*/ 0 w 836239"/>
                  <a:gd name="connsiteY11" fmla="*/ 0 h 1077346"/>
                  <a:gd name="connsiteX0" fmla="*/ 0 w 836239"/>
                  <a:gd name="connsiteY0" fmla="*/ 0 h 1077346"/>
                  <a:gd name="connsiteX1" fmla="*/ 154603 w 836239"/>
                  <a:gd name="connsiteY1" fmla="*/ 0 h 1077346"/>
                  <a:gd name="connsiteX2" fmla="*/ 819127 w 836239"/>
                  <a:gd name="connsiteY2" fmla="*/ 664524 h 1077346"/>
                  <a:gd name="connsiteX3" fmla="*/ 836239 w 836239"/>
                  <a:gd name="connsiteY3" fmla="*/ 647411 h 1077346"/>
                  <a:gd name="connsiteX4" fmla="*/ 836239 w 836239"/>
                  <a:gd name="connsiteY4" fmla="*/ 836239 h 1077346"/>
                  <a:gd name="connsiteX5" fmla="*/ 457268 w 836239"/>
                  <a:gd name="connsiteY5" fmla="*/ 836239 h 1077346"/>
                  <a:gd name="connsiteX6" fmla="*/ 519479 w 836239"/>
                  <a:gd name="connsiteY6" fmla="*/ 987397 h 1077346"/>
                  <a:gd name="connsiteX7" fmla="*/ 415477 w 836239"/>
                  <a:gd name="connsiteY7" fmla="*/ 1077346 h 1077346"/>
                  <a:gd name="connsiteX8" fmla="*/ 305554 w 836239"/>
                  <a:gd name="connsiteY8" fmla="*/ 1004262 h 1077346"/>
                  <a:gd name="connsiteX9" fmla="*/ 362534 w 836239"/>
                  <a:gd name="connsiteY9" fmla="*/ 836239 h 1077346"/>
                  <a:gd name="connsiteX10" fmla="*/ 0 w 836239"/>
                  <a:gd name="connsiteY10" fmla="*/ 836239 h 1077346"/>
                  <a:gd name="connsiteX11" fmla="*/ 0 w 836239"/>
                  <a:gd name="connsiteY11" fmla="*/ 0 h 1077346"/>
                  <a:gd name="connsiteX0" fmla="*/ 0 w 836239"/>
                  <a:gd name="connsiteY0" fmla="*/ 0 h 1077346"/>
                  <a:gd name="connsiteX1" fmla="*/ 154603 w 836239"/>
                  <a:gd name="connsiteY1" fmla="*/ 0 h 1077346"/>
                  <a:gd name="connsiteX2" fmla="*/ 819127 w 836239"/>
                  <a:gd name="connsiteY2" fmla="*/ 664524 h 1077346"/>
                  <a:gd name="connsiteX3" fmla="*/ 836239 w 836239"/>
                  <a:gd name="connsiteY3" fmla="*/ 647411 h 1077346"/>
                  <a:gd name="connsiteX4" fmla="*/ 836239 w 836239"/>
                  <a:gd name="connsiteY4" fmla="*/ 836239 h 1077346"/>
                  <a:gd name="connsiteX5" fmla="*/ 457268 w 836239"/>
                  <a:gd name="connsiteY5" fmla="*/ 836239 h 1077346"/>
                  <a:gd name="connsiteX6" fmla="*/ 519479 w 836239"/>
                  <a:gd name="connsiteY6" fmla="*/ 987397 h 1077346"/>
                  <a:gd name="connsiteX7" fmla="*/ 415477 w 836239"/>
                  <a:gd name="connsiteY7" fmla="*/ 1077346 h 1077346"/>
                  <a:gd name="connsiteX8" fmla="*/ 305554 w 836239"/>
                  <a:gd name="connsiteY8" fmla="*/ 1004262 h 1077346"/>
                  <a:gd name="connsiteX9" fmla="*/ 362534 w 836239"/>
                  <a:gd name="connsiteY9" fmla="*/ 836239 h 1077346"/>
                  <a:gd name="connsiteX10" fmla="*/ 0 w 836239"/>
                  <a:gd name="connsiteY10" fmla="*/ 836239 h 1077346"/>
                  <a:gd name="connsiteX11" fmla="*/ 0 w 836239"/>
                  <a:gd name="connsiteY11" fmla="*/ 0 h 1077346"/>
                  <a:gd name="connsiteX0" fmla="*/ 0 w 836239"/>
                  <a:gd name="connsiteY0" fmla="*/ 0 h 1077346"/>
                  <a:gd name="connsiteX1" fmla="*/ 154603 w 836239"/>
                  <a:gd name="connsiteY1" fmla="*/ 0 h 1077346"/>
                  <a:gd name="connsiteX2" fmla="*/ 836239 w 836239"/>
                  <a:gd name="connsiteY2" fmla="*/ 647411 h 1077346"/>
                  <a:gd name="connsiteX3" fmla="*/ 836239 w 836239"/>
                  <a:gd name="connsiteY3" fmla="*/ 836239 h 1077346"/>
                  <a:gd name="connsiteX4" fmla="*/ 457268 w 836239"/>
                  <a:gd name="connsiteY4" fmla="*/ 836239 h 1077346"/>
                  <a:gd name="connsiteX5" fmla="*/ 519479 w 836239"/>
                  <a:gd name="connsiteY5" fmla="*/ 987397 h 1077346"/>
                  <a:gd name="connsiteX6" fmla="*/ 415477 w 836239"/>
                  <a:gd name="connsiteY6" fmla="*/ 1077346 h 1077346"/>
                  <a:gd name="connsiteX7" fmla="*/ 305554 w 836239"/>
                  <a:gd name="connsiteY7" fmla="*/ 1004262 h 1077346"/>
                  <a:gd name="connsiteX8" fmla="*/ 362534 w 836239"/>
                  <a:gd name="connsiteY8" fmla="*/ 836239 h 1077346"/>
                  <a:gd name="connsiteX9" fmla="*/ 0 w 836239"/>
                  <a:gd name="connsiteY9" fmla="*/ 836239 h 1077346"/>
                  <a:gd name="connsiteX10" fmla="*/ 0 w 836239"/>
                  <a:gd name="connsiteY10" fmla="*/ 0 h 1077346"/>
                  <a:gd name="connsiteX0" fmla="*/ 0 w 836239"/>
                  <a:gd name="connsiteY0" fmla="*/ 0 h 1077346"/>
                  <a:gd name="connsiteX1" fmla="*/ 836239 w 836239"/>
                  <a:gd name="connsiteY1" fmla="*/ 647411 h 1077346"/>
                  <a:gd name="connsiteX2" fmla="*/ 836239 w 836239"/>
                  <a:gd name="connsiteY2" fmla="*/ 836239 h 1077346"/>
                  <a:gd name="connsiteX3" fmla="*/ 457268 w 836239"/>
                  <a:gd name="connsiteY3" fmla="*/ 836239 h 1077346"/>
                  <a:gd name="connsiteX4" fmla="*/ 519479 w 836239"/>
                  <a:gd name="connsiteY4" fmla="*/ 987397 h 1077346"/>
                  <a:gd name="connsiteX5" fmla="*/ 415477 w 836239"/>
                  <a:gd name="connsiteY5" fmla="*/ 1077346 h 1077346"/>
                  <a:gd name="connsiteX6" fmla="*/ 305554 w 836239"/>
                  <a:gd name="connsiteY6" fmla="*/ 1004262 h 1077346"/>
                  <a:gd name="connsiteX7" fmla="*/ 362534 w 836239"/>
                  <a:gd name="connsiteY7" fmla="*/ 836239 h 1077346"/>
                  <a:gd name="connsiteX8" fmla="*/ 0 w 836239"/>
                  <a:gd name="connsiteY8" fmla="*/ 836239 h 1077346"/>
                  <a:gd name="connsiteX9" fmla="*/ 0 w 836239"/>
                  <a:gd name="connsiteY9" fmla="*/ 0 h 1077346"/>
                  <a:gd name="connsiteX0" fmla="*/ 0 w 841128"/>
                  <a:gd name="connsiteY0" fmla="*/ 0 h 1233821"/>
                  <a:gd name="connsiteX1" fmla="*/ 841128 w 841128"/>
                  <a:gd name="connsiteY1" fmla="*/ 803886 h 1233821"/>
                  <a:gd name="connsiteX2" fmla="*/ 841128 w 841128"/>
                  <a:gd name="connsiteY2" fmla="*/ 992714 h 1233821"/>
                  <a:gd name="connsiteX3" fmla="*/ 462157 w 841128"/>
                  <a:gd name="connsiteY3" fmla="*/ 992714 h 1233821"/>
                  <a:gd name="connsiteX4" fmla="*/ 524368 w 841128"/>
                  <a:gd name="connsiteY4" fmla="*/ 1143872 h 1233821"/>
                  <a:gd name="connsiteX5" fmla="*/ 420366 w 841128"/>
                  <a:gd name="connsiteY5" fmla="*/ 1233821 h 1233821"/>
                  <a:gd name="connsiteX6" fmla="*/ 310443 w 841128"/>
                  <a:gd name="connsiteY6" fmla="*/ 1160737 h 1233821"/>
                  <a:gd name="connsiteX7" fmla="*/ 367423 w 841128"/>
                  <a:gd name="connsiteY7" fmla="*/ 992714 h 1233821"/>
                  <a:gd name="connsiteX8" fmla="*/ 4889 w 841128"/>
                  <a:gd name="connsiteY8" fmla="*/ 992714 h 1233821"/>
                  <a:gd name="connsiteX9" fmla="*/ 0 w 841128"/>
                  <a:gd name="connsiteY9" fmla="*/ 0 h 1233821"/>
                  <a:gd name="connsiteX0" fmla="*/ 5107 w 836456"/>
                  <a:gd name="connsiteY0" fmla="*/ 0 h 1233821"/>
                  <a:gd name="connsiteX1" fmla="*/ 836456 w 836456"/>
                  <a:gd name="connsiteY1" fmla="*/ 803886 h 1233821"/>
                  <a:gd name="connsiteX2" fmla="*/ 836456 w 836456"/>
                  <a:gd name="connsiteY2" fmla="*/ 992714 h 1233821"/>
                  <a:gd name="connsiteX3" fmla="*/ 457485 w 836456"/>
                  <a:gd name="connsiteY3" fmla="*/ 992714 h 1233821"/>
                  <a:gd name="connsiteX4" fmla="*/ 519696 w 836456"/>
                  <a:gd name="connsiteY4" fmla="*/ 1143872 h 1233821"/>
                  <a:gd name="connsiteX5" fmla="*/ 415694 w 836456"/>
                  <a:gd name="connsiteY5" fmla="*/ 1233821 h 1233821"/>
                  <a:gd name="connsiteX6" fmla="*/ 305771 w 836456"/>
                  <a:gd name="connsiteY6" fmla="*/ 1160737 h 1233821"/>
                  <a:gd name="connsiteX7" fmla="*/ 362751 w 836456"/>
                  <a:gd name="connsiteY7" fmla="*/ 992714 h 1233821"/>
                  <a:gd name="connsiteX8" fmla="*/ 217 w 836456"/>
                  <a:gd name="connsiteY8" fmla="*/ 992714 h 1233821"/>
                  <a:gd name="connsiteX9" fmla="*/ 5107 w 836456"/>
                  <a:gd name="connsiteY9" fmla="*/ 0 h 1233821"/>
                  <a:gd name="connsiteX0" fmla="*/ 0 w 841128"/>
                  <a:gd name="connsiteY0" fmla="*/ 0 h 1233821"/>
                  <a:gd name="connsiteX1" fmla="*/ 841128 w 841128"/>
                  <a:gd name="connsiteY1" fmla="*/ 803886 h 1233821"/>
                  <a:gd name="connsiteX2" fmla="*/ 841128 w 841128"/>
                  <a:gd name="connsiteY2" fmla="*/ 992714 h 1233821"/>
                  <a:gd name="connsiteX3" fmla="*/ 462157 w 841128"/>
                  <a:gd name="connsiteY3" fmla="*/ 992714 h 1233821"/>
                  <a:gd name="connsiteX4" fmla="*/ 524368 w 841128"/>
                  <a:gd name="connsiteY4" fmla="*/ 1143872 h 1233821"/>
                  <a:gd name="connsiteX5" fmla="*/ 420366 w 841128"/>
                  <a:gd name="connsiteY5" fmla="*/ 1233821 h 1233821"/>
                  <a:gd name="connsiteX6" fmla="*/ 310443 w 841128"/>
                  <a:gd name="connsiteY6" fmla="*/ 1160737 h 1233821"/>
                  <a:gd name="connsiteX7" fmla="*/ 367423 w 841128"/>
                  <a:gd name="connsiteY7" fmla="*/ 992714 h 1233821"/>
                  <a:gd name="connsiteX8" fmla="*/ 4889 w 841128"/>
                  <a:gd name="connsiteY8" fmla="*/ 992714 h 1233821"/>
                  <a:gd name="connsiteX9" fmla="*/ 0 w 841128"/>
                  <a:gd name="connsiteY9" fmla="*/ 0 h 1233821"/>
                  <a:gd name="connsiteX0" fmla="*/ 2742 w 836536"/>
                  <a:gd name="connsiteY0" fmla="*/ 0 h 1233821"/>
                  <a:gd name="connsiteX1" fmla="*/ 836536 w 836536"/>
                  <a:gd name="connsiteY1" fmla="*/ 803886 h 1233821"/>
                  <a:gd name="connsiteX2" fmla="*/ 836536 w 836536"/>
                  <a:gd name="connsiteY2" fmla="*/ 992714 h 1233821"/>
                  <a:gd name="connsiteX3" fmla="*/ 457565 w 836536"/>
                  <a:gd name="connsiteY3" fmla="*/ 992714 h 1233821"/>
                  <a:gd name="connsiteX4" fmla="*/ 519776 w 836536"/>
                  <a:gd name="connsiteY4" fmla="*/ 1143872 h 1233821"/>
                  <a:gd name="connsiteX5" fmla="*/ 415774 w 836536"/>
                  <a:gd name="connsiteY5" fmla="*/ 1233821 h 1233821"/>
                  <a:gd name="connsiteX6" fmla="*/ 305851 w 836536"/>
                  <a:gd name="connsiteY6" fmla="*/ 1160737 h 1233821"/>
                  <a:gd name="connsiteX7" fmla="*/ 362831 w 836536"/>
                  <a:gd name="connsiteY7" fmla="*/ 992714 h 1233821"/>
                  <a:gd name="connsiteX8" fmla="*/ 297 w 836536"/>
                  <a:gd name="connsiteY8" fmla="*/ 992714 h 1233821"/>
                  <a:gd name="connsiteX9" fmla="*/ 2742 w 836536"/>
                  <a:gd name="connsiteY9" fmla="*/ 0 h 123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6536" h="1233821">
                    <a:moveTo>
                      <a:pt x="2742" y="0"/>
                    </a:moveTo>
                    <a:lnTo>
                      <a:pt x="836536" y="803886"/>
                    </a:lnTo>
                    <a:lnTo>
                      <a:pt x="836536" y="992714"/>
                    </a:lnTo>
                    <a:lnTo>
                      <a:pt x="457565" y="992714"/>
                    </a:lnTo>
                    <a:cubicBezTo>
                      <a:pt x="467477" y="1076440"/>
                      <a:pt x="513559" y="1083334"/>
                      <a:pt x="519776" y="1143872"/>
                    </a:cubicBezTo>
                    <a:cubicBezTo>
                      <a:pt x="519381" y="1199533"/>
                      <a:pt x="478947" y="1229339"/>
                      <a:pt x="415774" y="1233821"/>
                    </a:cubicBezTo>
                    <a:cubicBezTo>
                      <a:pt x="362712" y="1232636"/>
                      <a:pt x="309337" y="1207482"/>
                      <a:pt x="305851" y="1160737"/>
                    </a:cubicBezTo>
                    <a:cubicBezTo>
                      <a:pt x="306164" y="1103311"/>
                      <a:pt x="356615" y="1082950"/>
                      <a:pt x="362831" y="992714"/>
                    </a:cubicBezTo>
                    <a:lnTo>
                      <a:pt x="297" y="992714"/>
                    </a:lnTo>
                    <a:cubicBezTo>
                      <a:pt x="-1333" y="661809"/>
                      <a:pt x="4372" y="330905"/>
                      <a:pt x="2742" y="0"/>
                    </a:cubicBezTo>
                    <a:close/>
                  </a:path>
                </a:pathLst>
              </a:cu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8" name="Rectangle 12">
                <a:extLst>
                  <a:ext uri="{FF2B5EF4-FFF2-40B4-BE49-F238E27FC236}">
                    <a16:creationId xmlns="" xmlns:a16="http://schemas.microsoft.com/office/drawing/2014/main" id="{BC135EE3-A91E-4B5D-848B-6A12FA15A606}"/>
                  </a:ext>
                </a:extLst>
              </p:cNvPr>
              <p:cNvSpPr/>
              <p:nvPr/>
            </p:nvSpPr>
            <p:spPr>
              <a:xfrm>
                <a:off x="3914673" y="1419622"/>
                <a:ext cx="1317823" cy="1365349"/>
              </a:xfrm>
              <a:custGeom>
                <a:avLst/>
                <a:gdLst>
                  <a:gd name="connsiteX0" fmla="*/ 655122 w 1317823"/>
                  <a:gd name="connsiteY0" fmla="*/ 0 h 1365349"/>
                  <a:gd name="connsiteX1" fmla="*/ 1075814 w 1317823"/>
                  <a:gd name="connsiteY1" fmla="*/ 529110 h 1365349"/>
                  <a:gd name="connsiteX2" fmla="*/ 1078249 w 1317823"/>
                  <a:gd name="connsiteY2" fmla="*/ 529110 h 1365349"/>
                  <a:gd name="connsiteX3" fmla="*/ 1078249 w 1317823"/>
                  <a:gd name="connsiteY3" fmla="*/ 902332 h 1365349"/>
                  <a:gd name="connsiteX4" fmla="*/ 1227874 w 1317823"/>
                  <a:gd name="connsiteY4" fmla="*/ 840268 h 1365349"/>
                  <a:gd name="connsiteX5" fmla="*/ 1317823 w 1317823"/>
                  <a:gd name="connsiteY5" fmla="*/ 944270 h 1365349"/>
                  <a:gd name="connsiteX6" fmla="*/ 1244739 w 1317823"/>
                  <a:gd name="connsiteY6" fmla="*/ 1054193 h 1365349"/>
                  <a:gd name="connsiteX7" fmla="*/ 1078249 w 1317823"/>
                  <a:gd name="connsiteY7" fmla="*/ 997291 h 1365349"/>
                  <a:gd name="connsiteX8" fmla="*/ 1078249 w 1317823"/>
                  <a:gd name="connsiteY8" fmla="*/ 1365349 h 1365349"/>
                  <a:gd name="connsiteX9" fmla="*/ 242010 w 1317823"/>
                  <a:gd name="connsiteY9" fmla="*/ 1365349 h 1365349"/>
                  <a:gd name="connsiteX10" fmla="*/ 242010 w 1317823"/>
                  <a:gd name="connsiteY10" fmla="*/ 991895 h 1365349"/>
                  <a:gd name="connsiteX11" fmla="*/ 89950 w 1317823"/>
                  <a:gd name="connsiteY11" fmla="*/ 1054192 h 1365349"/>
                  <a:gd name="connsiteX12" fmla="*/ 0 w 1317823"/>
                  <a:gd name="connsiteY12" fmla="*/ 950190 h 1365349"/>
                  <a:gd name="connsiteX13" fmla="*/ 73084 w 1317823"/>
                  <a:gd name="connsiteY13" fmla="*/ 840267 h 1365349"/>
                  <a:gd name="connsiteX14" fmla="*/ 242010 w 1317823"/>
                  <a:gd name="connsiteY14" fmla="*/ 897293 h 1365349"/>
                  <a:gd name="connsiteX15" fmla="*/ 242010 w 1317823"/>
                  <a:gd name="connsiteY15" fmla="*/ 529110 h 1365349"/>
                  <a:gd name="connsiteX16" fmla="*/ 263956 w 1317823"/>
                  <a:gd name="connsiteY16" fmla="*/ 434013 h 1365349"/>
                  <a:gd name="connsiteX17" fmla="*/ 655122 w 1317823"/>
                  <a:gd name="connsiteY17" fmla="*/ 0 h 1365349"/>
                  <a:gd name="connsiteX0" fmla="*/ 655122 w 1317823"/>
                  <a:gd name="connsiteY0" fmla="*/ 0 h 1365349"/>
                  <a:gd name="connsiteX1" fmla="*/ 1075814 w 1317823"/>
                  <a:gd name="connsiteY1" fmla="*/ 529110 h 1365349"/>
                  <a:gd name="connsiteX2" fmla="*/ 1078249 w 1317823"/>
                  <a:gd name="connsiteY2" fmla="*/ 529110 h 1365349"/>
                  <a:gd name="connsiteX3" fmla="*/ 1078249 w 1317823"/>
                  <a:gd name="connsiteY3" fmla="*/ 902332 h 1365349"/>
                  <a:gd name="connsiteX4" fmla="*/ 1227874 w 1317823"/>
                  <a:gd name="connsiteY4" fmla="*/ 840268 h 1365349"/>
                  <a:gd name="connsiteX5" fmla="*/ 1317823 w 1317823"/>
                  <a:gd name="connsiteY5" fmla="*/ 944270 h 1365349"/>
                  <a:gd name="connsiteX6" fmla="*/ 1244739 w 1317823"/>
                  <a:gd name="connsiteY6" fmla="*/ 1054193 h 1365349"/>
                  <a:gd name="connsiteX7" fmla="*/ 1078249 w 1317823"/>
                  <a:gd name="connsiteY7" fmla="*/ 997291 h 1365349"/>
                  <a:gd name="connsiteX8" fmla="*/ 1078249 w 1317823"/>
                  <a:gd name="connsiteY8" fmla="*/ 1365349 h 1365349"/>
                  <a:gd name="connsiteX9" fmla="*/ 242010 w 1317823"/>
                  <a:gd name="connsiteY9" fmla="*/ 1365349 h 1365349"/>
                  <a:gd name="connsiteX10" fmla="*/ 242010 w 1317823"/>
                  <a:gd name="connsiteY10" fmla="*/ 991895 h 1365349"/>
                  <a:gd name="connsiteX11" fmla="*/ 89950 w 1317823"/>
                  <a:gd name="connsiteY11" fmla="*/ 1054192 h 1365349"/>
                  <a:gd name="connsiteX12" fmla="*/ 0 w 1317823"/>
                  <a:gd name="connsiteY12" fmla="*/ 950190 h 1365349"/>
                  <a:gd name="connsiteX13" fmla="*/ 73084 w 1317823"/>
                  <a:gd name="connsiteY13" fmla="*/ 840267 h 1365349"/>
                  <a:gd name="connsiteX14" fmla="*/ 242010 w 1317823"/>
                  <a:gd name="connsiteY14" fmla="*/ 897293 h 1365349"/>
                  <a:gd name="connsiteX15" fmla="*/ 242010 w 1317823"/>
                  <a:gd name="connsiteY15" fmla="*/ 529110 h 1365349"/>
                  <a:gd name="connsiteX16" fmla="*/ 242525 w 1317823"/>
                  <a:gd name="connsiteY16" fmla="*/ 436395 h 1365349"/>
                  <a:gd name="connsiteX17" fmla="*/ 655122 w 1317823"/>
                  <a:gd name="connsiteY17" fmla="*/ 0 h 1365349"/>
                  <a:gd name="connsiteX0" fmla="*/ 655122 w 1317823"/>
                  <a:gd name="connsiteY0" fmla="*/ 0 h 1365349"/>
                  <a:gd name="connsiteX1" fmla="*/ 1075814 w 1317823"/>
                  <a:gd name="connsiteY1" fmla="*/ 529110 h 1365349"/>
                  <a:gd name="connsiteX2" fmla="*/ 1078249 w 1317823"/>
                  <a:gd name="connsiteY2" fmla="*/ 529110 h 1365349"/>
                  <a:gd name="connsiteX3" fmla="*/ 1078249 w 1317823"/>
                  <a:gd name="connsiteY3" fmla="*/ 902332 h 1365349"/>
                  <a:gd name="connsiteX4" fmla="*/ 1227874 w 1317823"/>
                  <a:gd name="connsiteY4" fmla="*/ 840268 h 1365349"/>
                  <a:gd name="connsiteX5" fmla="*/ 1317823 w 1317823"/>
                  <a:gd name="connsiteY5" fmla="*/ 944270 h 1365349"/>
                  <a:gd name="connsiteX6" fmla="*/ 1244739 w 1317823"/>
                  <a:gd name="connsiteY6" fmla="*/ 1054193 h 1365349"/>
                  <a:gd name="connsiteX7" fmla="*/ 1078249 w 1317823"/>
                  <a:gd name="connsiteY7" fmla="*/ 997291 h 1365349"/>
                  <a:gd name="connsiteX8" fmla="*/ 1078249 w 1317823"/>
                  <a:gd name="connsiteY8" fmla="*/ 1365349 h 1365349"/>
                  <a:gd name="connsiteX9" fmla="*/ 242010 w 1317823"/>
                  <a:gd name="connsiteY9" fmla="*/ 1365349 h 1365349"/>
                  <a:gd name="connsiteX10" fmla="*/ 242010 w 1317823"/>
                  <a:gd name="connsiteY10" fmla="*/ 991895 h 1365349"/>
                  <a:gd name="connsiteX11" fmla="*/ 89950 w 1317823"/>
                  <a:gd name="connsiteY11" fmla="*/ 1054192 h 1365349"/>
                  <a:gd name="connsiteX12" fmla="*/ 0 w 1317823"/>
                  <a:gd name="connsiteY12" fmla="*/ 950190 h 1365349"/>
                  <a:gd name="connsiteX13" fmla="*/ 73084 w 1317823"/>
                  <a:gd name="connsiteY13" fmla="*/ 840267 h 1365349"/>
                  <a:gd name="connsiteX14" fmla="*/ 242010 w 1317823"/>
                  <a:gd name="connsiteY14" fmla="*/ 897293 h 1365349"/>
                  <a:gd name="connsiteX15" fmla="*/ 242010 w 1317823"/>
                  <a:gd name="connsiteY15" fmla="*/ 529110 h 1365349"/>
                  <a:gd name="connsiteX16" fmla="*/ 242525 w 1317823"/>
                  <a:gd name="connsiteY16" fmla="*/ 436395 h 1365349"/>
                  <a:gd name="connsiteX17" fmla="*/ 655122 w 1317823"/>
                  <a:gd name="connsiteY17" fmla="*/ 0 h 1365349"/>
                  <a:gd name="connsiteX0" fmla="*/ 655122 w 1317823"/>
                  <a:gd name="connsiteY0" fmla="*/ 0 h 1365349"/>
                  <a:gd name="connsiteX1" fmla="*/ 1075814 w 1317823"/>
                  <a:gd name="connsiteY1" fmla="*/ 529110 h 1365349"/>
                  <a:gd name="connsiteX2" fmla="*/ 1078249 w 1317823"/>
                  <a:gd name="connsiteY2" fmla="*/ 529110 h 1365349"/>
                  <a:gd name="connsiteX3" fmla="*/ 1078249 w 1317823"/>
                  <a:gd name="connsiteY3" fmla="*/ 902332 h 1365349"/>
                  <a:gd name="connsiteX4" fmla="*/ 1227874 w 1317823"/>
                  <a:gd name="connsiteY4" fmla="*/ 840268 h 1365349"/>
                  <a:gd name="connsiteX5" fmla="*/ 1317823 w 1317823"/>
                  <a:gd name="connsiteY5" fmla="*/ 944270 h 1365349"/>
                  <a:gd name="connsiteX6" fmla="*/ 1244739 w 1317823"/>
                  <a:gd name="connsiteY6" fmla="*/ 1054193 h 1365349"/>
                  <a:gd name="connsiteX7" fmla="*/ 1078249 w 1317823"/>
                  <a:gd name="connsiteY7" fmla="*/ 997291 h 1365349"/>
                  <a:gd name="connsiteX8" fmla="*/ 1078249 w 1317823"/>
                  <a:gd name="connsiteY8" fmla="*/ 1365349 h 1365349"/>
                  <a:gd name="connsiteX9" fmla="*/ 242010 w 1317823"/>
                  <a:gd name="connsiteY9" fmla="*/ 1365349 h 1365349"/>
                  <a:gd name="connsiteX10" fmla="*/ 242010 w 1317823"/>
                  <a:gd name="connsiteY10" fmla="*/ 991895 h 1365349"/>
                  <a:gd name="connsiteX11" fmla="*/ 89950 w 1317823"/>
                  <a:gd name="connsiteY11" fmla="*/ 1054192 h 1365349"/>
                  <a:gd name="connsiteX12" fmla="*/ 0 w 1317823"/>
                  <a:gd name="connsiteY12" fmla="*/ 950190 h 1365349"/>
                  <a:gd name="connsiteX13" fmla="*/ 73084 w 1317823"/>
                  <a:gd name="connsiteY13" fmla="*/ 840267 h 1365349"/>
                  <a:gd name="connsiteX14" fmla="*/ 242010 w 1317823"/>
                  <a:gd name="connsiteY14" fmla="*/ 897293 h 1365349"/>
                  <a:gd name="connsiteX15" fmla="*/ 242010 w 1317823"/>
                  <a:gd name="connsiteY15" fmla="*/ 529110 h 1365349"/>
                  <a:gd name="connsiteX16" fmla="*/ 242525 w 1317823"/>
                  <a:gd name="connsiteY16" fmla="*/ 436395 h 1365349"/>
                  <a:gd name="connsiteX17" fmla="*/ 655122 w 1317823"/>
                  <a:gd name="connsiteY17" fmla="*/ 0 h 1365349"/>
                  <a:gd name="connsiteX0" fmla="*/ 655122 w 1317823"/>
                  <a:gd name="connsiteY0" fmla="*/ 0 h 1365349"/>
                  <a:gd name="connsiteX1" fmla="*/ 1075814 w 1317823"/>
                  <a:gd name="connsiteY1" fmla="*/ 529110 h 1365349"/>
                  <a:gd name="connsiteX2" fmla="*/ 1078249 w 1317823"/>
                  <a:gd name="connsiteY2" fmla="*/ 529110 h 1365349"/>
                  <a:gd name="connsiteX3" fmla="*/ 1078249 w 1317823"/>
                  <a:gd name="connsiteY3" fmla="*/ 902332 h 1365349"/>
                  <a:gd name="connsiteX4" fmla="*/ 1227874 w 1317823"/>
                  <a:gd name="connsiteY4" fmla="*/ 840268 h 1365349"/>
                  <a:gd name="connsiteX5" fmla="*/ 1317823 w 1317823"/>
                  <a:gd name="connsiteY5" fmla="*/ 944270 h 1365349"/>
                  <a:gd name="connsiteX6" fmla="*/ 1244739 w 1317823"/>
                  <a:gd name="connsiteY6" fmla="*/ 1054193 h 1365349"/>
                  <a:gd name="connsiteX7" fmla="*/ 1078249 w 1317823"/>
                  <a:gd name="connsiteY7" fmla="*/ 997291 h 1365349"/>
                  <a:gd name="connsiteX8" fmla="*/ 1078249 w 1317823"/>
                  <a:gd name="connsiteY8" fmla="*/ 1365349 h 1365349"/>
                  <a:gd name="connsiteX9" fmla="*/ 242010 w 1317823"/>
                  <a:gd name="connsiteY9" fmla="*/ 1365349 h 1365349"/>
                  <a:gd name="connsiteX10" fmla="*/ 242010 w 1317823"/>
                  <a:gd name="connsiteY10" fmla="*/ 991895 h 1365349"/>
                  <a:gd name="connsiteX11" fmla="*/ 89950 w 1317823"/>
                  <a:gd name="connsiteY11" fmla="*/ 1054192 h 1365349"/>
                  <a:gd name="connsiteX12" fmla="*/ 0 w 1317823"/>
                  <a:gd name="connsiteY12" fmla="*/ 950190 h 1365349"/>
                  <a:gd name="connsiteX13" fmla="*/ 73084 w 1317823"/>
                  <a:gd name="connsiteY13" fmla="*/ 840267 h 1365349"/>
                  <a:gd name="connsiteX14" fmla="*/ 242010 w 1317823"/>
                  <a:gd name="connsiteY14" fmla="*/ 897293 h 1365349"/>
                  <a:gd name="connsiteX15" fmla="*/ 242010 w 1317823"/>
                  <a:gd name="connsiteY15" fmla="*/ 529110 h 1365349"/>
                  <a:gd name="connsiteX16" fmla="*/ 242525 w 1317823"/>
                  <a:gd name="connsiteY16" fmla="*/ 436395 h 1365349"/>
                  <a:gd name="connsiteX17" fmla="*/ 655122 w 1317823"/>
                  <a:gd name="connsiteY17" fmla="*/ 0 h 1365349"/>
                  <a:gd name="connsiteX0" fmla="*/ 655122 w 1317823"/>
                  <a:gd name="connsiteY0" fmla="*/ 0 h 1365349"/>
                  <a:gd name="connsiteX1" fmla="*/ 1075814 w 1317823"/>
                  <a:gd name="connsiteY1" fmla="*/ 529110 h 1365349"/>
                  <a:gd name="connsiteX2" fmla="*/ 1078249 w 1317823"/>
                  <a:gd name="connsiteY2" fmla="*/ 529110 h 1365349"/>
                  <a:gd name="connsiteX3" fmla="*/ 1078249 w 1317823"/>
                  <a:gd name="connsiteY3" fmla="*/ 902332 h 1365349"/>
                  <a:gd name="connsiteX4" fmla="*/ 1227874 w 1317823"/>
                  <a:gd name="connsiteY4" fmla="*/ 840268 h 1365349"/>
                  <a:gd name="connsiteX5" fmla="*/ 1317823 w 1317823"/>
                  <a:gd name="connsiteY5" fmla="*/ 944270 h 1365349"/>
                  <a:gd name="connsiteX6" fmla="*/ 1244739 w 1317823"/>
                  <a:gd name="connsiteY6" fmla="*/ 1054193 h 1365349"/>
                  <a:gd name="connsiteX7" fmla="*/ 1078249 w 1317823"/>
                  <a:gd name="connsiteY7" fmla="*/ 997291 h 1365349"/>
                  <a:gd name="connsiteX8" fmla="*/ 1078249 w 1317823"/>
                  <a:gd name="connsiteY8" fmla="*/ 1365349 h 1365349"/>
                  <a:gd name="connsiteX9" fmla="*/ 242010 w 1317823"/>
                  <a:gd name="connsiteY9" fmla="*/ 1365349 h 1365349"/>
                  <a:gd name="connsiteX10" fmla="*/ 242010 w 1317823"/>
                  <a:gd name="connsiteY10" fmla="*/ 991895 h 1365349"/>
                  <a:gd name="connsiteX11" fmla="*/ 89950 w 1317823"/>
                  <a:gd name="connsiteY11" fmla="*/ 1054192 h 1365349"/>
                  <a:gd name="connsiteX12" fmla="*/ 0 w 1317823"/>
                  <a:gd name="connsiteY12" fmla="*/ 950190 h 1365349"/>
                  <a:gd name="connsiteX13" fmla="*/ 73084 w 1317823"/>
                  <a:gd name="connsiteY13" fmla="*/ 840267 h 1365349"/>
                  <a:gd name="connsiteX14" fmla="*/ 242010 w 1317823"/>
                  <a:gd name="connsiteY14" fmla="*/ 897293 h 1365349"/>
                  <a:gd name="connsiteX15" fmla="*/ 242010 w 1317823"/>
                  <a:gd name="connsiteY15" fmla="*/ 529110 h 1365349"/>
                  <a:gd name="connsiteX16" fmla="*/ 242525 w 1317823"/>
                  <a:gd name="connsiteY16" fmla="*/ 436395 h 1365349"/>
                  <a:gd name="connsiteX17" fmla="*/ 655122 w 1317823"/>
                  <a:gd name="connsiteY17" fmla="*/ 0 h 1365349"/>
                  <a:gd name="connsiteX0" fmla="*/ 655122 w 1317823"/>
                  <a:gd name="connsiteY0" fmla="*/ 0 h 1365349"/>
                  <a:gd name="connsiteX1" fmla="*/ 1076427 w 1317823"/>
                  <a:gd name="connsiteY1" fmla="*/ 456803 h 1365349"/>
                  <a:gd name="connsiteX2" fmla="*/ 1075814 w 1317823"/>
                  <a:gd name="connsiteY2" fmla="*/ 529110 h 1365349"/>
                  <a:gd name="connsiteX3" fmla="*/ 1078249 w 1317823"/>
                  <a:gd name="connsiteY3" fmla="*/ 529110 h 1365349"/>
                  <a:gd name="connsiteX4" fmla="*/ 1078249 w 1317823"/>
                  <a:gd name="connsiteY4" fmla="*/ 902332 h 1365349"/>
                  <a:gd name="connsiteX5" fmla="*/ 1227874 w 1317823"/>
                  <a:gd name="connsiteY5" fmla="*/ 840268 h 1365349"/>
                  <a:gd name="connsiteX6" fmla="*/ 1317823 w 1317823"/>
                  <a:gd name="connsiteY6" fmla="*/ 944270 h 1365349"/>
                  <a:gd name="connsiteX7" fmla="*/ 1244739 w 1317823"/>
                  <a:gd name="connsiteY7" fmla="*/ 1054193 h 1365349"/>
                  <a:gd name="connsiteX8" fmla="*/ 1078249 w 1317823"/>
                  <a:gd name="connsiteY8" fmla="*/ 997291 h 1365349"/>
                  <a:gd name="connsiteX9" fmla="*/ 1078249 w 1317823"/>
                  <a:gd name="connsiteY9" fmla="*/ 1365349 h 1365349"/>
                  <a:gd name="connsiteX10" fmla="*/ 242010 w 1317823"/>
                  <a:gd name="connsiteY10" fmla="*/ 1365349 h 1365349"/>
                  <a:gd name="connsiteX11" fmla="*/ 242010 w 1317823"/>
                  <a:gd name="connsiteY11" fmla="*/ 991895 h 1365349"/>
                  <a:gd name="connsiteX12" fmla="*/ 89950 w 1317823"/>
                  <a:gd name="connsiteY12" fmla="*/ 1054192 h 1365349"/>
                  <a:gd name="connsiteX13" fmla="*/ 0 w 1317823"/>
                  <a:gd name="connsiteY13" fmla="*/ 950190 h 1365349"/>
                  <a:gd name="connsiteX14" fmla="*/ 73084 w 1317823"/>
                  <a:gd name="connsiteY14" fmla="*/ 840267 h 1365349"/>
                  <a:gd name="connsiteX15" fmla="*/ 242010 w 1317823"/>
                  <a:gd name="connsiteY15" fmla="*/ 897293 h 1365349"/>
                  <a:gd name="connsiteX16" fmla="*/ 242010 w 1317823"/>
                  <a:gd name="connsiteY16" fmla="*/ 529110 h 1365349"/>
                  <a:gd name="connsiteX17" fmla="*/ 242525 w 1317823"/>
                  <a:gd name="connsiteY17" fmla="*/ 436395 h 1365349"/>
                  <a:gd name="connsiteX18" fmla="*/ 655122 w 1317823"/>
                  <a:gd name="connsiteY18" fmla="*/ 0 h 1365349"/>
                  <a:gd name="connsiteX0" fmla="*/ 655122 w 1317823"/>
                  <a:gd name="connsiteY0" fmla="*/ 0 h 1365349"/>
                  <a:gd name="connsiteX1" fmla="*/ 1076427 w 1317823"/>
                  <a:gd name="connsiteY1" fmla="*/ 456803 h 1365349"/>
                  <a:gd name="connsiteX2" fmla="*/ 1075814 w 1317823"/>
                  <a:gd name="connsiteY2" fmla="*/ 529110 h 1365349"/>
                  <a:gd name="connsiteX3" fmla="*/ 1078249 w 1317823"/>
                  <a:gd name="connsiteY3" fmla="*/ 529110 h 1365349"/>
                  <a:gd name="connsiteX4" fmla="*/ 1078249 w 1317823"/>
                  <a:gd name="connsiteY4" fmla="*/ 902332 h 1365349"/>
                  <a:gd name="connsiteX5" fmla="*/ 1227874 w 1317823"/>
                  <a:gd name="connsiteY5" fmla="*/ 840268 h 1365349"/>
                  <a:gd name="connsiteX6" fmla="*/ 1317823 w 1317823"/>
                  <a:gd name="connsiteY6" fmla="*/ 944270 h 1365349"/>
                  <a:gd name="connsiteX7" fmla="*/ 1244739 w 1317823"/>
                  <a:gd name="connsiteY7" fmla="*/ 1054193 h 1365349"/>
                  <a:gd name="connsiteX8" fmla="*/ 1078249 w 1317823"/>
                  <a:gd name="connsiteY8" fmla="*/ 997291 h 1365349"/>
                  <a:gd name="connsiteX9" fmla="*/ 1078249 w 1317823"/>
                  <a:gd name="connsiteY9" fmla="*/ 1365349 h 1365349"/>
                  <a:gd name="connsiteX10" fmla="*/ 242010 w 1317823"/>
                  <a:gd name="connsiteY10" fmla="*/ 1365349 h 1365349"/>
                  <a:gd name="connsiteX11" fmla="*/ 242010 w 1317823"/>
                  <a:gd name="connsiteY11" fmla="*/ 991895 h 1365349"/>
                  <a:gd name="connsiteX12" fmla="*/ 89950 w 1317823"/>
                  <a:gd name="connsiteY12" fmla="*/ 1054192 h 1365349"/>
                  <a:gd name="connsiteX13" fmla="*/ 0 w 1317823"/>
                  <a:gd name="connsiteY13" fmla="*/ 950190 h 1365349"/>
                  <a:gd name="connsiteX14" fmla="*/ 73084 w 1317823"/>
                  <a:gd name="connsiteY14" fmla="*/ 840267 h 1365349"/>
                  <a:gd name="connsiteX15" fmla="*/ 242010 w 1317823"/>
                  <a:gd name="connsiteY15" fmla="*/ 897293 h 1365349"/>
                  <a:gd name="connsiteX16" fmla="*/ 242010 w 1317823"/>
                  <a:gd name="connsiteY16" fmla="*/ 529110 h 1365349"/>
                  <a:gd name="connsiteX17" fmla="*/ 242525 w 1317823"/>
                  <a:gd name="connsiteY17" fmla="*/ 436395 h 1365349"/>
                  <a:gd name="connsiteX18" fmla="*/ 655122 w 1317823"/>
                  <a:gd name="connsiteY18" fmla="*/ 0 h 1365349"/>
                  <a:gd name="connsiteX0" fmla="*/ 655122 w 1317823"/>
                  <a:gd name="connsiteY0" fmla="*/ 0 h 1365349"/>
                  <a:gd name="connsiteX1" fmla="*/ 1076427 w 1317823"/>
                  <a:gd name="connsiteY1" fmla="*/ 456803 h 1365349"/>
                  <a:gd name="connsiteX2" fmla="*/ 1075814 w 1317823"/>
                  <a:gd name="connsiteY2" fmla="*/ 529110 h 1365349"/>
                  <a:gd name="connsiteX3" fmla="*/ 1078249 w 1317823"/>
                  <a:gd name="connsiteY3" fmla="*/ 529110 h 1365349"/>
                  <a:gd name="connsiteX4" fmla="*/ 1078249 w 1317823"/>
                  <a:gd name="connsiteY4" fmla="*/ 902332 h 1365349"/>
                  <a:gd name="connsiteX5" fmla="*/ 1227874 w 1317823"/>
                  <a:gd name="connsiteY5" fmla="*/ 840268 h 1365349"/>
                  <a:gd name="connsiteX6" fmla="*/ 1317823 w 1317823"/>
                  <a:gd name="connsiteY6" fmla="*/ 944270 h 1365349"/>
                  <a:gd name="connsiteX7" fmla="*/ 1244739 w 1317823"/>
                  <a:gd name="connsiteY7" fmla="*/ 1054193 h 1365349"/>
                  <a:gd name="connsiteX8" fmla="*/ 1078249 w 1317823"/>
                  <a:gd name="connsiteY8" fmla="*/ 997291 h 1365349"/>
                  <a:gd name="connsiteX9" fmla="*/ 1078249 w 1317823"/>
                  <a:gd name="connsiteY9" fmla="*/ 1365349 h 1365349"/>
                  <a:gd name="connsiteX10" fmla="*/ 242010 w 1317823"/>
                  <a:gd name="connsiteY10" fmla="*/ 1365349 h 1365349"/>
                  <a:gd name="connsiteX11" fmla="*/ 242010 w 1317823"/>
                  <a:gd name="connsiteY11" fmla="*/ 991895 h 1365349"/>
                  <a:gd name="connsiteX12" fmla="*/ 89950 w 1317823"/>
                  <a:gd name="connsiteY12" fmla="*/ 1054192 h 1365349"/>
                  <a:gd name="connsiteX13" fmla="*/ 0 w 1317823"/>
                  <a:gd name="connsiteY13" fmla="*/ 950190 h 1365349"/>
                  <a:gd name="connsiteX14" fmla="*/ 73084 w 1317823"/>
                  <a:gd name="connsiteY14" fmla="*/ 840267 h 1365349"/>
                  <a:gd name="connsiteX15" fmla="*/ 242010 w 1317823"/>
                  <a:gd name="connsiteY15" fmla="*/ 897293 h 1365349"/>
                  <a:gd name="connsiteX16" fmla="*/ 242010 w 1317823"/>
                  <a:gd name="connsiteY16" fmla="*/ 529110 h 1365349"/>
                  <a:gd name="connsiteX17" fmla="*/ 242525 w 1317823"/>
                  <a:gd name="connsiteY17" fmla="*/ 436395 h 1365349"/>
                  <a:gd name="connsiteX18" fmla="*/ 655122 w 1317823"/>
                  <a:gd name="connsiteY18" fmla="*/ 0 h 1365349"/>
                  <a:gd name="connsiteX0" fmla="*/ 655122 w 1317823"/>
                  <a:gd name="connsiteY0" fmla="*/ 0 h 1365349"/>
                  <a:gd name="connsiteX1" fmla="*/ 1076427 w 1317823"/>
                  <a:gd name="connsiteY1" fmla="*/ 456803 h 1365349"/>
                  <a:gd name="connsiteX2" fmla="*/ 1075814 w 1317823"/>
                  <a:gd name="connsiteY2" fmla="*/ 529110 h 1365349"/>
                  <a:gd name="connsiteX3" fmla="*/ 1078249 w 1317823"/>
                  <a:gd name="connsiteY3" fmla="*/ 529110 h 1365349"/>
                  <a:gd name="connsiteX4" fmla="*/ 1078249 w 1317823"/>
                  <a:gd name="connsiteY4" fmla="*/ 902332 h 1365349"/>
                  <a:gd name="connsiteX5" fmla="*/ 1227874 w 1317823"/>
                  <a:gd name="connsiteY5" fmla="*/ 840268 h 1365349"/>
                  <a:gd name="connsiteX6" fmla="*/ 1317823 w 1317823"/>
                  <a:gd name="connsiteY6" fmla="*/ 944270 h 1365349"/>
                  <a:gd name="connsiteX7" fmla="*/ 1244739 w 1317823"/>
                  <a:gd name="connsiteY7" fmla="*/ 1054193 h 1365349"/>
                  <a:gd name="connsiteX8" fmla="*/ 1078249 w 1317823"/>
                  <a:gd name="connsiteY8" fmla="*/ 997291 h 1365349"/>
                  <a:gd name="connsiteX9" fmla="*/ 1078249 w 1317823"/>
                  <a:gd name="connsiteY9" fmla="*/ 1365349 h 1365349"/>
                  <a:gd name="connsiteX10" fmla="*/ 242010 w 1317823"/>
                  <a:gd name="connsiteY10" fmla="*/ 1365349 h 1365349"/>
                  <a:gd name="connsiteX11" fmla="*/ 242010 w 1317823"/>
                  <a:gd name="connsiteY11" fmla="*/ 991895 h 1365349"/>
                  <a:gd name="connsiteX12" fmla="*/ 89950 w 1317823"/>
                  <a:gd name="connsiteY12" fmla="*/ 1054192 h 1365349"/>
                  <a:gd name="connsiteX13" fmla="*/ 0 w 1317823"/>
                  <a:gd name="connsiteY13" fmla="*/ 950190 h 1365349"/>
                  <a:gd name="connsiteX14" fmla="*/ 73084 w 1317823"/>
                  <a:gd name="connsiteY14" fmla="*/ 840267 h 1365349"/>
                  <a:gd name="connsiteX15" fmla="*/ 242010 w 1317823"/>
                  <a:gd name="connsiteY15" fmla="*/ 897293 h 1365349"/>
                  <a:gd name="connsiteX16" fmla="*/ 242010 w 1317823"/>
                  <a:gd name="connsiteY16" fmla="*/ 529110 h 1365349"/>
                  <a:gd name="connsiteX17" fmla="*/ 242525 w 1317823"/>
                  <a:gd name="connsiteY17" fmla="*/ 436395 h 1365349"/>
                  <a:gd name="connsiteX18" fmla="*/ 655122 w 1317823"/>
                  <a:gd name="connsiteY18" fmla="*/ 0 h 1365349"/>
                  <a:gd name="connsiteX0" fmla="*/ 655122 w 1317823"/>
                  <a:gd name="connsiteY0" fmla="*/ 0 h 1365349"/>
                  <a:gd name="connsiteX1" fmla="*/ 1076427 w 1317823"/>
                  <a:gd name="connsiteY1" fmla="*/ 456803 h 1365349"/>
                  <a:gd name="connsiteX2" fmla="*/ 1075814 w 1317823"/>
                  <a:gd name="connsiteY2" fmla="*/ 529110 h 1365349"/>
                  <a:gd name="connsiteX3" fmla="*/ 1078249 w 1317823"/>
                  <a:gd name="connsiteY3" fmla="*/ 529110 h 1365349"/>
                  <a:gd name="connsiteX4" fmla="*/ 1078249 w 1317823"/>
                  <a:gd name="connsiteY4" fmla="*/ 902332 h 1365349"/>
                  <a:gd name="connsiteX5" fmla="*/ 1227874 w 1317823"/>
                  <a:gd name="connsiteY5" fmla="*/ 840268 h 1365349"/>
                  <a:gd name="connsiteX6" fmla="*/ 1317823 w 1317823"/>
                  <a:gd name="connsiteY6" fmla="*/ 944270 h 1365349"/>
                  <a:gd name="connsiteX7" fmla="*/ 1244739 w 1317823"/>
                  <a:gd name="connsiteY7" fmla="*/ 1054193 h 1365349"/>
                  <a:gd name="connsiteX8" fmla="*/ 1078249 w 1317823"/>
                  <a:gd name="connsiteY8" fmla="*/ 997291 h 1365349"/>
                  <a:gd name="connsiteX9" fmla="*/ 1078249 w 1317823"/>
                  <a:gd name="connsiteY9" fmla="*/ 1365349 h 1365349"/>
                  <a:gd name="connsiteX10" fmla="*/ 242010 w 1317823"/>
                  <a:gd name="connsiteY10" fmla="*/ 1365349 h 1365349"/>
                  <a:gd name="connsiteX11" fmla="*/ 242010 w 1317823"/>
                  <a:gd name="connsiteY11" fmla="*/ 991895 h 1365349"/>
                  <a:gd name="connsiteX12" fmla="*/ 89950 w 1317823"/>
                  <a:gd name="connsiteY12" fmla="*/ 1054192 h 1365349"/>
                  <a:gd name="connsiteX13" fmla="*/ 0 w 1317823"/>
                  <a:gd name="connsiteY13" fmla="*/ 950190 h 1365349"/>
                  <a:gd name="connsiteX14" fmla="*/ 73084 w 1317823"/>
                  <a:gd name="connsiteY14" fmla="*/ 840267 h 1365349"/>
                  <a:gd name="connsiteX15" fmla="*/ 242010 w 1317823"/>
                  <a:gd name="connsiteY15" fmla="*/ 897293 h 1365349"/>
                  <a:gd name="connsiteX16" fmla="*/ 242010 w 1317823"/>
                  <a:gd name="connsiteY16" fmla="*/ 529110 h 1365349"/>
                  <a:gd name="connsiteX17" fmla="*/ 247414 w 1317823"/>
                  <a:gd name="connsiteY17" fmla="*/ 404611 h 1365349"/>
                  <a:gd name="connsiteX18" fmla="*/ 655122 w 1317823"/>
                  <a:gd name="connsiteY18" fmla="*/ 0 h 1365349"/>
                  <a:gd name="connsiteX0" fmla="*/ 655122 w 1317823"/>
                  <a:gd name="connsiteY0" fmla="*/ 0 h 1365349"/>
                  <a:gd name="connsiteX1" fmla="*/ 1066648 w 1317823"/>
                  <a:gd name="connsiteY1" fmla="*/ 425019 h 1365349"/>
                  <a:gd name="connsiteX2" fmla="*/ 1075814 w 1317823"/>
                  <a:gd name="connsiteY2" fmla="*/ 529110 h 1365349"/>
                  <a:gd name="connsiteX3" fmla="*/ 1078249 w 1317823"/>
                  <a:gd name="connsiteY3" fmla="*/ 529110 h 1365349"/>
                  <a:gd name="connsiteX4" fmla="*/ 1078249 w 1317823"/>
                  <a:gd name="connsiteY4" fmla="*/ 902332 h 1365349"/>
                  <a:gd name="connsiteX5" fmla="*/ 1227874 w 1317823"/>
                  <a:gd name="connsiteY5" fmla="*/ 840268 h 1365349"/>
                  <a:gd name="connsiteX6" fmla="*/ 1317823 w 1317823"/>
                  <a:gd name="connsiteY6" fmla="*/ 944270 h 1365349"/>
                  <a:gd name="connsiteX7" fmla="*/ 1244739 w 1317823"/>
                  <a:gd name="connsiteY7" fmla="*/ 1054193 h 1365349"/>
                  <a:gd name="connsiteX8" fmla="*/ 1078249 w 1317823"/>
                  <a:gd name="connsiteY8" fmla="*/ 997291 h 1365349"/>
                  <a:gd name="connsiteX9" fmla="*/ 1078249 w 1317823"/>
                  <a:gd name="connsiteY9" fmla="*/ 1365349 h 1365349"/>
                  <a:gd name="connsiteX10" fmla="*/ 242010 w 1317823"/>
                  <a:gd name="connsiteY10" fmla="*/ 1365349 h 1365349"/>
                  <a:gd name="connsiteX11" fmla="*/ 242010 w 1317823"/>
                  <a:gd name="connsiteY11" fmla="*/ 991895 h 1365349"/>
                  <a:gd name="connsiteX12" fmla="*/ 89950 w 1317823"/>
                  <a:gd name="connsiteY12" fmla="*/ 1054192 h 1365349"/>
                  <a:gd name="connsiteX13" fmla="*/ 0 w 1317823"/>
                  <a:gd name="connsiteY13" fmla="*/ 950190 h 1365349"/>
                  <a:gd name="connsiteX14" fmla="*/ 73084 w 1317823"/>
                  <a:gd name="connsiteY14" fmla="*/ 840267 h 1365349"/>
                  <a:gd name="connsiteX15" fmla="*/ 242010 w 1317823"/>
                  <a:gd name="connsiteY15" fmla="*/ 897293 h 1365349"/>
                  <a:gd name="connsiteX16" fmla="*/ 242010 w 1317823"/>
                  <a:gd name="connsiteY16" fmla="*/ 529110 h 1365349"/>
                  <a:gd name="connsiteX17" fmla="*/ 247414 w 1317823"/>
                  <a:gd name="connsiteY17" fmla="*/ 404611 h 1365349"/>
                  <a:gd name="connsiteX18" fmla="*/ 655122 w 1317823"/>
                  <a:gd name="connsiteY18" fmla="*/ 0 h 1365349"/>
                  <a:gd name="connsiteX0" fmla="*/ 655122 w 1317823"/>
                  <a:gd name="connsiteY0" fmla="*/ 0 h 1365349"/>
                  <a:gd name="connsiteX1" fmla="*/ 1066648 w 1317823"/>
                  <a:gd name="connsiteY1" fmla="*/ 425019 h 1365349"/>
                  <a:gd name="connsiteX2" fmla="*/ 1075814 w 1317823"/>
                  <a:gd name="connsiteY2" fmla="*/ 529110 h 1365349"/>
                  <a:gd name="connsiteX3" fmla="*/ 1078249 w 1317823"/>
                  <a:gd name="connsiteY3" fmla="*/ 529110 h 1365349"/>
                  <a:gd name="connsiteX4" fmla="*/ 1078249 w 1317823"/>
                  <a:gd name="connsiteY4" fmla="*/ 902332 h 1365349"/>
                  <a:gd name="connsiteX5" fmla="*/ 1227874 w 1317823"/>
                  <a:gd name="connsiteY5" fmla="*/ 840268 h 1365349"/>
                  <a:gd name="connsiteX6" fmla="*/ 1317823 w 1317823"/>
                  <a:gd name="connsiteY6" fmla="*/ 944270 h 1365349"/>
                  <a:gd name="connsiteX7" fmla="*/ 1244739 w 1317823"/>
                  <a:gd name="connsiteY7" fmla="*/ 1054193 h 1365349"/>
                  <a:gd name="connsiteX8" fmla="*/ 1078249 w 1317823"/>
                  <a:gd name="connsiteY8" fmla="*/ 997291 h 1365349"/>
                  <a:gd name="connsiteX9" fmla="*/ 1078249 w 1317823"/>
                  <a:gd name="connsiteY9" fmla="*/ 1365349 h 1365349"/>
                  <a:gd name="connsiteX10" fmla="*/ 242010 w 1317823"/>
                  <a:gd name="connsiteY10" fmla="*/ 1365349 h 1365349"/>
                  <a:gd name="connsiteX11" fmla="*/ 242010 w 1317823"/>
                  <a:gd name="connsiteY11" fmla="*/ 991895 h 1365349"/>
                  <a:gd name="connsiteX12" fmla="*/ 89950 w 1317823"/>
                  <a:gd name="connsiteY12" fmla="*/ 1054192 h 1365349"/>
                  <a:gd name="connsiteX13" fmla="*/ 0 w 1317823"/>
                  <a:gd name="connsiteY13" fmla="*/ 950190 h 1365349"/>
                  <a:gd name="connsiteX14" fmla="*/ 73084 w 1317823"/>
                  <a:gd name="connsiteY14" fmla="*/ 840267 h 1365349"/>
                  <a:gd name="connsiteX15" fmla="*/ 242010 w 1317823"/>
                  <a:gd name="connsiteY15" fmla="*/ 897293 h 1365349"/>
                  <a:gd name="connsiteX16" fmla="*/ 242010 w 1317823"/>
                  <a:gd name="connsiteY16" fmla="*/ 529110 h 1365349"/>
                  <a:gd name="connsiteX17" fmla="*/ 247414 w 1317823"/>
                  <a:gd name="connsiteY17" fmla="*/ 404611 h 1365349"/>
                  <a:gd name="connsiteX18" fmla="*/ 655122 w 1317823"/>
                  <a:gd name="connsiteY18" fmla="*/ 0 h 1365349"/>
                  <a:gd name="connsiteX0" fmla="*/ 655122 w 1317823"/>
                  <a:gd name="connsiteY0" fmla="*/ 0 h 1365349"/>
                  <a:gd name="connsiteX1" fmla="*/ 1071538 w 1317823"/>
                  <a:gd name="connsiteY1" fmla="*/ 415239 h 1365349"/>
                  <a:gd name="connsiteX2" fmla="*/ 1075814 w 1317823"/>
                  <a:gd name="connsiteY2" fmla="*/ 529110 h 1365349"/>
                  <a:gd name="connsiteX3" fmla="*/ 1078249 w 1317823"/>
                  <a:gd name="connsiteY3" fmla="*/ 529110 h 1365349"/>
                  <a:gd name="connsiteX4" fmla="*/ 1078249 w 1317823"/>
                  <a:gd name="connsiteY4" fmla="*/ 902332 h 1365349"/>
                  <a:gd name="connsiteX5" fmla="*/ 1227874 w 1317823"/>
                  <a:gd name="connsiteY5" fmla="*/ 840268 h 1365349"/>
                  <a:gd name="connsiteX6" fmla="*/ 1317823 w 1317823"/>
                  <a:gd name="connsiteY6" fmla="*/ 944270 h 1365349"/>
                  <a:gd name="connsiteX7" fmla="*/ 1244739 w 1317823"/>
                  <a:gd name="connsiteY7" fmla="*/ 1054193 h 1365349"/>
                  <a:gd name="connsiteX8" fmla="*/ 1078249 w 1317823"/>
                  <a:gd name="connsiteY8" fmla="*/ 997291 h 1365349"/>
                  <a:gd name="connsiteX9" fmla="*/ 1078249 w 1317823"/>
                  <a:gd name="connsiteY9" fmla="*/ 1365349 h 1365349"/>
                  <a:gd name="connsiteX10" fmla="*/ 242010 w 1317823"/>
                  <a:gd name="connsiteY10" fmla="*/ 1365349 h 1365349"/>
                  <a:gd name="connsiteX11" fmla="*/ 242010 w 1317823"/>
                  <a:gd name="connsiteY11" fmla="*/ 991895 h 1365349"/>
                  <a:gd name="connsiteX12" fmla="*/ 89950 w 1317823"/>
                  <a:gd name="connsiteY12" fmla="*/ 1054192 h 1365349"/>
                  <a:gd name="connsiteX13" fmla="*/ 0 w 1317823"/>
                  <a:gd name="connsiteY13" fmla="*/ 950190 h 1365349"/>
                  <a:gd name="connsiteX14" fmla="*/ 73084 w 1317823"/>
                  <a:gd name="connsiteY14" fmla="*/ 840267 h 1365349"/>
                  <a:gd name="connsiteX15" fmla="*/ 242010 w 1317823"/>
                  <a:gd name="connsiteY15" fmla="*/ 897293 h 1365349"/>
                  <a:gd name="connsiteX16" fmla="*/ 242010 w 1317823"/>
                  <a:gd name="connsiteY16" fmla="*/ 529110 h 1365349"/>
                  <a:gd name="connsiteX17" fmla="*/ 247414 w 1317823"/>
                  <a:gd name="connsiteY17" fmla="*/ 404611 h 1365349"/>
                  <a:gd name="connsiteX18" fmla="*/ 655122 w 1317823"/>
                  <a:gd name="connsiteY18" fmla="*/ 0 h 1365349"/>
                  <a:gd name="connsiteX0" fmla="*/ 655122 w 1317823"/>
                  <a:gd name="connsiteY0" fmla="*/ 0 h 1365349"/>
                  <a:gd name="connsiteX1" fmla="*/ 1078873 w 1317823"/>
                  <a:gd name="connsiteY1" fmla="*/ 412794 h 1365349"/>
                  <a:gd name="connsiteX2" fmla="*/ 1075814 w 1317823"/>
                  <a:gd name="connsiteY2" fmla="*/ 529110 h 1365349"/>
                  <a:gd name="connsiteX3" fmla="*/ 1078249 w 1317823"/>
                  <a:gd name="connsiteY3" fmla="*/ 529110 h 1365349"/>
                  <a:gd name="connsiteX4" fmla="*/ 1078249 w 1317823"/>
                  <a:gd name="connsiteY4" fmla="*/ 902332 h 1365349"/>
                  <a:gd name="connsiteX5" fmla="*/ 1227874 w 1317823"/>
                  <a:gd name="connsiteY5" fmla="*/ 840268 h 1365349"/>
                  <a:gd name="connsiteX6" fmla="*/ 1317823 w 1317823"/>
                  <a:gd name="connsiteY6" fmla="*/ 944270 h 1365349"/>
                  <a:gd name="connsiteX7" fmla="*/ 1244739 w 1317823"/>
                  <a:gd name="connsiteY7" fmla="*/ 1054193 h 1365349"/>
                  <a:gd name="connsiteX8" fmla="*/ 1078249 w 1317823"/>
                  <a:gd name="connsiteY8" fmla="*/ 997291 h 1365349"/>
                  <a:gd name="connsiteX9" fmla="*/ 1078249 w 1317823"/>
                  <a:gd name="connsiteY9" fmla="*/ 1365349 h 1365349"/>
                  <a:gd name="connsiteX10" fmla="*/ 242010 w 1317823"/>
                  <a:gd name="connsiteY10" fmla="*/ 1365349 h 1365349"/>
                  <a:gd name="connsiteX11" fmla="*/ 242010 w 1317823"/>
                  <a:gd name="connsiteY11" fmla="*/ 991895 h 1365349"/>
                  <a:gd name="connsiteX12" fmla="*/ 89950 w 1317823"/>
                  <a:gd name="connsiteY12" fmla="*/ 1054192 h 1365349"/>
                  <a:gd name="connsiteX13" fmla="*/ 0 w 1317823"/>
                  <a:gd name="connsiteY13" fmla="*/ 950190 h 1365349"/>
                  <a:gd name="connsiteX14" fmla="*/ 73084 w 1317823"/>
                  <a:gd name="connsiteY14" fmla="*/ 840267 h 1365349"/>
                  <a:gd name="connsiteX15" fmla="*/ 242010 w 1317823"/>
                  <a:gd name="connsiteY15" fmla="*/ 897293 h 1365349"/>
                  <a:gd name="connsiteX16" fmla="*/ 242010 w 1317823"/>
                  <a:gd name="connsiteY16" fmla="*/ 529110 h 1365349"/>
                  <a:gd name="connsiteX17" fmla="*/ 247414 w 1317823"/>
                  <a:gd name="connsiteY17" fmla="*/ 404611 h 1365349"/>
                  <a:gd name="connsiteX18" fmla="*/ 655122 w 1317823"/>
                  <a:gd name="connsiteY18" fmla="*/ 0 h 1365349"/>
                  <a:gd name="connsiteX0" fmla="*/ 655122 w 1317823"/>
                  <a:gd name="connsiteY0" fmla="*/ 0 h 1365349"/>
                  <a:gd name="connsiteX1" fmla="*/ 1078873 w 1317823"/>
                  <a:gd name="connsiteY1" fmla="*/ 412794 h 1365349"/>
                  <a:gd name="connsiteX2" fmla="*/ 1075814 w 1317823"/>
                  <a:gd name="connsiteY2" fmla="*/ 529110 h 1365349"/>
                  <a:gd name="connsiteX3" fmla="*/ 1078249 w 1317823"/>
                  <a:gd name="connsiteY3" fmla="*/ 529110 h 1365349"/>
                  <a:gd name="connsiteX4" fmla="*/ 1078249 w 1317823"/>
                  <a:gd name="connsiteY4" fmla="*/ 902332 h 1365349"/>
                  <a:gd name="connsiteX5" fmla="*/ 1227874 w 1317823"/>
                  <a:gd name="connsiteY5" fmla="*/ 840268 h 1365349"/>
                  <a:gd name="connsiteX6" fmla="*/ 1317823 w 1317823"/>
                  <a:gd name="connsiteY6" fmla="*/ 944270 h 1365349"/>
                  <a:gd name="connsiteX7" fmla="*/ 1244739 w 1317823"/>
                  <a:gd name="connsiteY7" fmla="*/ 1054193 h 1365349"/>
                  <a:gd name="connsiteX8" fmla="*/ 1078249 w 1317823"/>
                  <a:gd name="connsiteY8" fmla="*/ 997291 h 1365349"/>
                  <a:gd name="connsiteX9" fmla="*/ 1078249 w 1317823"/>
                  <a:gd name="connsiteY9" fmla="*/ 1365349 h 1365349"/>
                  <a:gd name="connsiteX10" fmla="*/ 242010 w 1317823"/>
                  <a:gd name="connsiteY10" fmla="*/ 1365349 h 1365349"/>
                  <a:gd name="connsiteX11" fmla="*/ 242010 w 1317823"/>
                  <a:gd name="connsiteY11" fmla="*/ 991895 h 1365349"/>
                  <a:gd name="connsiteX12" fmla="*/ 89950 w 1317823"/>
                  <a:gd name="connsiteY12" fmla="*/ 1054192 h 1365349"/>
                  <a:gd name="connsiteX13" fmla="*/ 0 w 1317823"/>
                  <a:gd name="connsiteY13" fmla="*/ 950190 h 1365349"/>
                  <a:gd name="connsiteX14" fmla="*/ 73084 w 1317823"/>
                  <a:gd name="connsiteY14" fmla="*/ 840267 h 1365349"/>
                  <a:gd name="connsiteX15" fmla="*/ 242010 w 1317823"/>
                  <a:gd name="connsiteY15" fmla="*/ 897293 h 1365349"/>
                  <a:gd name="connsiteX16" fmla="*/ 242010 w 1317823"/>
                  <a:gd name="connsiteY16" fmla="*/ 529110 h 1365349"/>
                  <a:gd name="connsiteX17" fmla="*/ 247414 w 1317823"/>
                  <a:gd name="connsiteY17" fmla="*/ 404611 h 1365349"/>
                  <a:gd name="connsiteX18" fmla="*/ 655122 w 1317823"/>
                  <a:gd name="connsiteY18" fmla="*/ 0 h 1365349"/>
                  <a:gd name="connsiteX0" fmla="*/ 655122 w 1317823"/>
                  <a:gd name="connsiteY0" fmla="*/ 0 h 1365349"/>
                  <a:gd name="connsiteX1" fmla="*/ 1073983 w 1317823"/>
                  <a:gd name="connsiteY1" fmla="*/ 410349 h 1365349"/>
                  <a:gd name="connsiteX2" fmla="*/ 1075814 w 1317823"/>
                  <a:gd name="connsiteY2" fmla="*/ 529110 h 1365349"/>
                  <a:gd name="connsiteX3" fmla="*/ 1078249 w 1317823"/>
                  <a:gd name="connsiteY3" fmla="*/ 529110 h 1365349"/>
                  <a:gd name="connsiteX4" fmla="*/ 1078249 w 1317823"/>
                  <a:gd name="connsiteY4" fmla="*/ 902332 h 1365349"/>
                  <a:gd name="connsiteX5" fmla="*/ 1227874 w 1317823"/>
                  <a:gd name="connsiteY5" fmla="*/ 840268 h 1365349"/>
                  <a:gd name="connsiteX6" fmla="*/ 1317823 w 1317823"/>
                  <a:gd name="connsiteY6" fmla="*/ 944270 h 1365349"/>
                  <a:gd name="connsiteX7" fmla="*/ 1244739 w 1317823"/>
                  <a:gd name="connsiteY7" fmla="*/ 1054193 h 1365349"/>
                  <a:gd name="connsiteX8" fmla="*/ 1078249 w 1317823"/>
                  <a:gd name="connsiteY8" fmla="*/ 997291 h 1365349"/>
                  <a:gd name="connsiteX9" fmla="*/ 1078249 w 1317823"/>
                  <a:gd name="connsiteY9" fmla="*/ 1365349 h 1365349"/>
                  <a:gd name="connsiteX10" fmla="*/ 242010 w 1317823"/>
                  <a:gd name="connsiteY10" fmla="*/ 1365349 h 1365349"/>
                  <a:gd name="connsiteX11" fmla="*/ 242010 w 1317823"/>
                  <a:gd name="connsiteY11" fmla="*/ 991895 h 1365349"/>
                  <a:gd name="connsiteX12" fmla="*/ 89950 w 1317823"/>
                  <a:gd name="connsiteY12" fmla="*/ 1054192 h 1365349"/>
                  <a:gd name="connsiteX13" fmla="*/ 0 w 1317823"/>
                  <a:gd name="connsiteY13" fmla="*/ 950190 h 1365349"/>
                  <a:gd name="connsiteX14" fmla="*/ 73084 w 1317823"/>
                  <a:gd name="connsiteY14" fmla="*/ 840267 h 1365349"/>
                  <a:gd name="connsiteX15" fmla="*/ 242010 w 1317823"/>
                  <a:gd name="connsiteY15" fmla="*/ 897293 h 1365349"/>
                  <a:gd name="connsiteX16" fmla="*/ 242010 w 1317823"/>
                  <a:gd name="connsiteY16" fmla="*/ 529110 h 1365349"/>
                  <a:gd name="connsiteX17" fmla="*/ 247414 w 1317823"/>
                  <a:gd name="connsiteY17" fmla="*/ 404611 h 1365349"/>
                  <a:gd name="connsiteX18" fmla="*/ 655122 w 1317823"/>
                  <a:gd name="connsiteY18" fmla="*/ 0 h 1365349"/>
                  <a:gd name="connsiteX0" fmla="*/ 655122 w 1317823"/>
                  <a:gd name="connsiteY0" fmla="*/ 0 h 1365349"/>
                  <a:gd name="connsiteX1" fmla="*/ 1073983 w 1317823"/>
                  <a:gd name="connsiteY1" fmla="*/ 410349 h 1365349"/>
                  <a:gd name="connsiteX2" fmla="*/ 1075814 w 1317823"/>
                  <a:gd name="connsiteY2" fmla="*/ 529110 h 1365349"/>
                  <a:gd name="connsiteX3" fmla="*/ 1078249 w 1317823"/>
                  <a:gd name="connsiteY3" fmla="*/ 529110 h 1365349"/>
                  <a:gd name="connsiteX4" fmla="*/ 1078249 w 1317823"/>
                  <a:gd name="connsiteY4" fmla="*/ 902332 h 1365349"/>
                  <a:gd name="connsiteX5" fmla="*/ 1227874 w 1317823"/>
                  <a:gd name="connsiteY5" fmla="*/ 840268 h 1365349"/>
                  <a:gd name="connsiteX6" fmla="*/ 1317823 w 1317823"/>
                  <a:gd name="connsiteY6" fmla="*/ 944270 h 1365349"/>
                  <a:gd name="connsiteX7" fmla="*/ 1244739 w 1317823"/>
                  <a:gd name="connsiteY7" fmla="*/ 1054193 h 1365349"/>
                  <a:gd name="connsiteX8" fmla="*/ 1078249 w 1317823"/>
                  <a:gd name="connsiteY8" fmla="*/ 997291 h 1365349"/>
                  <a:gd name="connsiteX9" fmla="*/ 1078249 w 1317823"/>
                  <a:gd name="connsiteY9" fmla="*/ 1365349 h 1365349"/>
                  <a:gd name="connsiteX10" fmla="*/ 242010 w 1317823"/>
                  <a:gd name="connsiteY10" fmla="*/ 1365349 h 1365349"/>
                  <a:gd name="connsiteX11" fmla="*/ 242010 w 1317823"/>
                  <a:gd name="connsiteY11" fmla="*/ 991895 h 1365349"/>
                  <a:gd name="connsiteX12" fmla="*/ 89950 w 1317823"/>
                  <a:gd name="connsiteY12" fmla="*/ 1054192 h 1365349"/>
                  <a:gd name="connsiteX13" fmla="*/ 0 w 1317823"/>
                  <a:gd name="connsiteY13" fmla="*/ 950190 h 1365349"/>
                  <a:gd name="connsiteX14" fmla="*/ 73084 w 1317823"/>
                  <a:gd name="connsiteY14" fmla="*/ 840267 h 1365349"/>
                  <a:gd name="connsiteX15" fmla="*/ 242010 w 1317823"/>
                  <a:gd name="connsiteY15" fmla="*/ 897293 h 1365349"/>
                  <a:gd name="connsiteX16" fmla="*/ 242010 w 1317823"/>
                  <a:gd name="connsiteY16" fmla="*/ 529110 h 1365349"/>
                  <a:gd name="connsiteX17" fmla="*/ 247414 w 1317823"/>
                  <a:gd name="connsiteY17" fmla="*/ 404611 h 1365349"/>
                  <a:gd name="connsiteX18" fmla="*/ 655122 w 1317823"/>
                  <a:gd name="connsiteY18" fmla="*/ 0 h 1365349"/>
                  <a:gd name="connsiteX0" fmla="*/ 655122 w 1317823"/>
                  <a:gd name="connsiteY0" fmla="*/ 0 h 1365349"/>
                  <a:gd name="connsiteX1" fmla="*/ 1073983 w 1317823"/>
                  <a:gd name="connsiteY1" fmla="*/ 410349 h 1365349"/>
                  <a:gd name="connsiteX2" fmla="*/ 1075814 w 1317823"/>
                  <a:gd name="connsiteY2" fmla="*/ 529110 h 1365349"/>
                  <a:gd name="connsiteX3" fmla="*/ 1078249 w 1317823"/>
                  <a:gd name="connsiteY3" fmla="*/ 529110 h 1365349"/>
                  <a:gd name="connsiteX4" fmla="*/ 1078249 w 1317823"/>
                  <a:gd name="connsiteY4" fmla="*/ 902332 h 1365349"/>
                  <a:gd name="connsiteX5" fmla="*/ 1227874 w 1317823"/>
                  <a:gd name="connsiteY5" fmla="*/ 840268 h 1365349"/>
                  <a:gd name="connsiteX6" fmla="*/ 1317823 w 1317823"/>
                  <a:gd name="connsiteY6" fmla="*/ 944270 h 1365349"/>
                  <a:gd name="connsiteX7" fmla="*/ 1244739 w 1317823"/>
                  <a:gd name="connsiteY7" fmla="*/ 1054193 h 1365349"/>
                  <a:gd name="connsiteX8" fmla="*/ 1078249 w 1317823"/>
                  <a:gd name="connsiteY8" fmla="*/ 997291 h 1365349"/>
                  <a:gd name="connsiteX9" fmla="*/ 1078249 w 1317823"/>
                  <a:gd name="connsiteY9" fmla="*/ 1365349 h 1365349"/>
                  <a:gd name="connsiteX10" fmla="*/ 242010 w 1317823"/>
                  <a:gd name="connsiteY10" fmla="*/ 1365349 h 1365349"/>
                  <a:gd name="connsiteX11" fmla="*/ 242010 w 1317823"/>
                  <a:gd name="connsiteY11" fmla="*/ 991895 h 1365349"/>
                  <a:gd name="connsiteX12" fmla="*/ 89950 w 1317823"/>
                  <a:gd name="connsiteY12" fmla="*/ 1054192 h 1365349"/>
                  <a:gd name="connsiteX13" fmla="*/ 0 w 1317823"/>
                  <a:gd name="connsiteY13" fmla="*/ 950190 h 1365349"/>
                  <a:gd name="connsiteX14" fmla="*/ 73084 w 1317823"/>
                  <a:gd name="connsiteY14" fmla="*/ 840267 h 1365349"/>
                  <a:gd name="connsiteX15" fmla="*/ 242010 w 1317823"/>
                  <a:gd name="connsiteY15" fmla="*/ 897293 h 1365349"/>
                  <a:gd name="connsiteX16" fmla="*/ 242010 w 1317823"/>
                  <a:gd name="connsiteY16" fmla="*/ 529110 h 1365349"/>
                  <a:gd name="connsiteX17" fmla="*/ 242524 w 1317823"/>
                  <a:gd name="connsiteY17" fmla="*/ 404611 h 1365349"/>
                  <a:gd name="connsiteX18" fmla="*/ 655122 w 1317823"/>
                  <a:gd name="connsiteY18" fmla="*/ 0 h 1365349"/>
                  <a:gd name="connsiteX0" fmla="*/ 655122 w 1317823"/>
                  <a:gd name="connsiteY0" fmla="*/ 0 h 1365349"/>
                  <a:gd name="connsiteX1" fmla="*/ 1073983 w 1317823"/>
                  <a:gd name="connsiteY1" fmla="*/ 410349 h 1365349"/>
                  <a:gd name="connsiteX2" fmla="*/ 1075814 w 1317823"/>
                  <a:gd name="connsiteY2" fmla="*/ 529110 h 1365349"/>
                  <a:gd name="connsiteX3" fmla="*/ 1078249 w 1317823"/>
                  <a:gd name="connsiteY3" fmla="*/ 529110 h 1365349"/>
                  <a:gd name="connsiteX4" fmla="*/ 1078249 w 1317823"/>
                  <a:gd name="connsiteY4" fmla="*/ 902332 h 1365349"/>
                  <a:gd name="connsiteX5" fmla="*/ 1227874 w 1317823"/>
                  <a:gd name="connsiteY5" fmla="*/ 840268 h 1365349"/>
                  <a:gd name="connsiteX6" fmla="*/ 1317823 w 1317823"/>
                  <a:gd name="connsiteY6" fmla="*/ 944270 h 1365349"/>
                  <a:gd name="connsiteX7" fmla="*/ 1244739 w 1317823"/>
                  <a:gd name="connsiteY7" fmla="*/ 1054193 h 1365349"/>
                  <a:gd name="connsiteX8" fmla="*/ 1078249 w 1317823"/>
                  <a:gd name="connsiteY8" fmla="*/ 997291 h 1365349"/>
                  <a:gd name="connsiteX9" fmla="*/ 1078249 w 1317823"/>
                  <a:gd name="connsiteY9" fmla="*/ 1365349 h 1365349"/>
                  <a:gd name="connsiteX10" fmla="*/ 242010 w 1317823"/>
                  <a:gd name="connsiteY10" fmla="*/ 1365349 h 1365349"/>
                  <a:gd name="connsiteX11" fmla="*/ 242010 w 1317823"/>
                  <a:gd name="connsiteY11" fmla="*/ 991895 h 1365349"/>
                  <a:gd name="connsiteX12" fmla="*/ 89950 w 1317823"/>
                  <a:gd name="connsiteY12" fmla="*/ 1054192 h 1365349"/>
                  <a:gd name="connsiteX13" fmla="*/ 0 w 1317823"/>
                  <a:gd name="connsiteY13" fmla="*/ 950190 h 1365349"/>
                  <a:gd name="connsiteX14" fmla="*/ 73084 w 1317823"/>
                  <a:gd name="connsiteY14" fmla="*/ 840267 h 1365349"/>
                  <a:gd name="connsiteX15" fmla="*/ 242010 w 1317823"/>
                  <a:gd name="connsiteY15" fmla="*/ 897293 h 1365349"/>
                  <a:gd name="connsiteX16" fmla="*/ 242010 w 1317823"/>
                  <a:gd name="connsiteY16" fmla="*/ 529110 h 1365349"/>
                  <a:gd name="connsiteX17" fmla="*/ 242524 w 1317823"/>
                  <a:gd name="connsiteY17" fmla="*/ 404611 h 1365349"/>
                  <a:gd name="connsiteX18" fmla="*/ 655122 w 1317823"/>
                  <a:gd name="connsiteY18" fmla="*/ 0 h 1365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7823" h="1365349">
                    <a:moveTo>
                      <a:pt x="655122" y="0"/>
                    </a:moveTo>
                    <a:cubicBezTo>
                      <a:pt x="797939" y="157030"/>
                      <a:pt x="933356" y="260590"/>
                      <a:pt x="1073983" y="410349"/>
                    </a:cubicBezTo>
                    <a:cubicBezTo>
                      <a:pt x="1080986" y="491665"/>
                      <a:pt x="1076018" y="505008"/>
                      <a:pt x="1075814" y="529110"/>
                    </a:cubicBezTo>
                    <a:lnTo>
                      <a:pt x="1078249" y="529110"/>
                    </a:lnTo>
                    <a:lnTo>
                      <a:pt x="1078249" y="902332"/>
                    </a:lnTo>
                    <a:cubicBezTo>
                      <a:pt x="1160529" y="892003"/>
                      <a:pt x="1167707" y="846447"/>
                      <a:pt x="1227874" y="840268"/>
                    </a:cubicBezTo>
                    <a:cubicBezTo>
                      <a:pt x="1283535" y="840663"/>
                      <a:pt x="1313341" y="881096"/>
                      <a:pt x="1317823" y="944270"/>
                    </a:cubicBezTo>
                    <a:cubicBezTo>
                      <a:pt x="1316638" y="997332"/>
                      <a:pt x="1291484" y="1050706"/>
                      <a:pt x="1244739" y="1054193"/>
                    </a:cubicBezTo>
                    <a:cubicBezTo>
                      <a:pt x="1187641" y="1053881"/>
                      <a:pt x="1167185" y="1004001"/>
                      <a:pt x="1078249" y="997291"/>
                    </a:cubicBezTo>
                    <a:lnTo>
                      <a:pt x="1078249" y="1365349"/>
                    </a:lnTo>
                    <a:lnTo>
                      <a:pt x="242010" y="1365349"/>
                    </a:lnTo>
                    <a:lnTo>
                      <a:pt x="242010" y="991895"/>
                    </a:lnTo>
                    <a:cubicBezTo>
                      <a:pt x="157429" y="1001563"/>
                      <a:pt x="150704" y="1047953"/>
                      <a:pt x="89950" y="1054192"/>
                    </a:cubicBezTo>
                    <a:cubicBezTo>
                      <a:pt x="34288" y="1053797"/>
                      <a:pt x="4482" y="1013364"/>
                      <a:pt x="0" y="950190"/>
                    </a:cubicBezTo>
                    <a:cubicBezTo>
                      <a:pt x="1185" y="897128"/>
                      <a:pt x="26339" y="843754"/>
                      <a:pt x="73084" y="840267"/>
                    </a:cubicBezTo>
                    <a:cubicBezTo>
                      <a:pt x="130701" y="840581"/>
                      <a:pt x="151007" y="891368"/>
                      <a:pt x="242010" y="897293"/>
                    </a:cubicBezTo>
                    <a:lnTo>
                      <a:pt x="242010" y="529110"/>
                    </a:lnTo>
                    <a:cubicBezTo>
                      <a:pt x="242182" y="498205"/>
                      <a:pt x="242352" y="435516"/>
                      <a:pt x="242524" y="404611"/>
                    </a:cubicBezTo>
                    <a:cubicBezTo>
                      <a:pt x="397152" y="247546"/>
                      <a:pt x="486462" y="173988"/>
                      <a:pt x="655122" y="0"/>
                    </a:cubicBezTo>
                    <a:close/>
                  </a:path>
                </a:pathLst>
              </a:cu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19" name="Rectangle 9">
                <a:extLst>
                  <a:ext uri="{FF2B5EF4-FFF2-40B4-BE49-F238E27FC236}">
                    <a16:creationId xmlns="" xmlns:a16="http://schemas.microsoft.com/office/drawing/2014/main" id="{13FC752D-F1CD-420E-880A-0BBD96876736}"/>
                  </a:ext>
                </a:extLst>
              </p:cNvPr>
              <p:cNvSpPr/>
              <p:nvPr/>
            </p:nvSpPr>
            <p:spPr>
              <a:xfrm>
                <a:off x="3914673" y="3612023"/>
                <a:ext cx="1317823" cy="836239"/>
              </a:xfrm>
              <a:custGeom>
                <a:avLst/>
                <a:gdLst/>
                <a:ahLst/>
                <a:cxnLst/>
                <a:rect l="l" t="t" r="r" b="b"/>
                <a:pathLst>
                  <a:path w="1985624" h="1260000">
                    <a:moveTo>
                      <a:pt x="356204" y="0"/>
                    </a:moveTo>
                    <a:lnTo>
                      <a:pt x="1616204" y="0"/>
                    </a:lnTo>
                    <a:lnTo>
                      <a:pt x="1616204" y="563159"/>
                    </a:lnTo>
                    <a:cubicBezTo>
                      <a:pt x="1748180" y="549871"/>
                      <a:pt x="1757420" y="478353"/>
                      <a:pt x="1850093" y="468836"/>
                    </a:cubicBezTo>
                    <a:cubicBezTo>
                      <a:pt x="1933961" y="469431"/>
                      <a:pt x="1978871" y="530355"/>
                      <a:pt x="1985624" y="625540"/>
                    </a:cubicBezTo>
                    <a:cubicBezTo>
                      <a:pt x="1983838" y="705492"/>
                      <a:pt x="1945938" y="785914"/>
                      <a:pt x="1875505" y="791166"/>
                    </a:cubicBezTo>
                    <a:cubicBezTo>
                      <a:pt x="1787691" y="790687"/>
                      <a:pt x="1757397" y="712397"/>
                      <a:pt x="1616204" y="704999"/>
                    </a:cubicBezTo>
                    <a:lnTo>
                      <a:pt x="1616204" y="1260000"/>
                    </a:lnTo>
                    <a:lnTo>
                      <a:pt x="356204" y="1260000"/>
                    </a:lnTo>
                    <a:lnTo>
                      <a:pt x="356204" y="698108"/>
                    </a:lnTo>
                    <a:cubicBezTo>
                      <a:pt x="236709" y="714981"/>
                      <a:pt x="225014" y="781976"/>
                      <a:pt x="135531" y="791165"/>
                    </a:cubicBezTo>
                    <a:cubicBezTo>
                      <a:pt x="51663" y="790570"/>
                      <a:pt x="6753" y="729647"/>
                      <a:pt x="0" y="634461"/>
                    </a:cubicBezTo>
                    <a:cubicBezTo>
                      <a:pt x="1786" y="554510"/>
                      <a:pt x="39686" y="474088"/>
                      <a:pt x="110119" y="468835"/>
                    </a:cubicBezTo>
                    <a:cubicBezTo>
                      <a:pt x="195122" y="469298"/>
                      <a:pt x="226228" y="542672"/>
                      <a:pt x="356204" y="554328"/>
                    </a:cubicBezTo>
                    <a:close/>
                  </a:path>
                </a:pathLst>
              </a:cu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0" name="Rectangle 16">
                <a:extLst>
                  <a:ext uri="{FF2B5EF4-FFF2-40B4-BE49-F238E27FC236}">
                    <a16:creationId xmlns="" xmlns:a16="http://schemas.microsoft.com/office/drawing/2014/main" id="{BCDDEDE6-0E0E-4C6D-9A28-2D5FACF1CC15}"/>
                  </a:ext>
                </a:extLst>
              </p:cNvPr>
              <p:cNvSpPr/>
              <p:nvPr/>
            </p:nvSpPr>
            <p:spPr>
              <a:xfrm rot="5400000">
                <a:off x="3924521" y="2544519"/>
                <a:ext cx="1298127" cy="1317823"/>
              </a:xfrm>
              <a:custGeom>
                <a:avLst/>
                <a:gdLst/>
                <a:ahLst/>
                <a:cxnLst/>
                <a:rect l="l" t="t" r="r" b="b"/>
                <a:pathLst>
                  <a:path w="1955947" h="1985624">
                    <a:moveTo>
                      <a:pt x="0" y="1003881"/>
                    </a:moveTo>
                    <a:cubicBezTo>
                      <a:pt x="1786" y="923929"/>
                      <a:pt x="39686" y="843507"/>
                      <a:pt x="110119" y="838255"/>
                    </a:cubicBezTo>
                    <a:cubicBezTo>
                      <a:pt x="192631" y="838705"/>
                      <a:pt x="224359" y="907854"/>
                      <a:pt x="344973" y="923174"/>
                    </a:cubicBezTo>
                    <a:lnTo>
                      <a:pt x="344973" y="369420"/>
                    </a:lnTo>
                    <a:lnTo>
                      <a:pt x="908132" y="369420"/>
                    </a:lnTo>
                    <a:cubicBezTo>
                      <a:pt x="894844" y="237444"/>
                      <a:pt x="823326" y="228204"/>
                      <a:pt x="813809" y="135531"/>
                    </a:cubicBezTo>
                    <a:cubicBezTo>
                      <a:pt x="814404" y="51663"/>
                      <a:pt x="875327" y="6753"/>
                      <a:pt x="970513" y="0"/>
                    </a:cubicBezTo>
                    <a:cubicBezTo>
                      <a:pt x="1050464" y="1786"/>
                      <a:pt x="1130887" y="39686"/>
                      <a:pt x="1136139" y="110119"/>
                    </a:cubicBezTo>
                    <a:cubicBezTo>
                      <a:pt x="1135661" y="197933"/>
                      <a:pt x="1057369" y="228227"/>
                      <a:pt x="1049972" y="369420"/>
                    </a:cubicBezTo>
                    <a:lnTo>
                      <a:pt x="1604973" y="369420"/>
                    </a:lnTo>
                    <a:lnTo>
                      <a:pt x="1604973" y="930811"/>
                    </a:lnTo>
                    <a:cubicBezTo>
                      <a:pt x="1719598" y="912484"/>
                      <a:pt x="1732247" y="847309"/>
                      <a:pt x="1820416" y="838255"/>
                    </a:cubicBezTo>
                    <a:cubicBezTo>
                      <a:pt x="1904284" y="838850"/>
                      <a:pt x="1949194" y="899773"/>
                      <a:pt x="1955947" y="994959"/>
                    </a:cubicBezTo>
                    <a:cubicBezTo>
                      <a:pt x="1954161" y="1074910"/>
                      <a:pt x="1916261" y="1155332"/>
                      <a:pt x="1845828" y="1160585"/>
                    </a:cubicBezTo>
                    <a:cubicBezTo>
                      <a:pt x="1761973" y="1160128"/>
                      <a:pt x="1730569" y="1088717"/>
                      <a:pt x="1604973" y="1075359"/>
                    </a:cubicBezTo>
                    <a:lnTo>
                      <a:pt x="1604973" y="1629420"/>
                    </a:lnTo>
                    <a:lnTo>
                      <a:pt x="1043081" y="1629420"/>
                    </a:lnTo>
                    <a:cubicBezTo>
                      <a:pt x="1059954" y="1748915"/>
                      <a:pt x="1126948" y="1760610"/>
                      <a:pt x="1136138" y="1850093"/>
                    </a:cubicBezTo>
                    <a:cubicBezTo>
                      <a:pt x="1135543" y="1933961"/>
                      <a:pt x="1074620" y="1978871"/>
                      <a:pt x="979434" y="1985624"/>
                    </a:cubicBezTo>
                    <a:cubicBezTo>
                      <a:pt x="899483" y="1983838"/>
                      <a:pt x="819061" y="1945938"/>
                      <a:pt x="813808" y="1875505"/>
                    </a:cubicBezTo>
                    <a:cubicBezTo>
                      <a:pt x="814271" y="1790502"/>
                      <a:pt x="887645" y="1759396"/>
                      <a:pt x="899301" y="1629420"/>
                    </a:cubicBezTo>
                    <a:lnTo>
                      <a:pt x="344973" y="1629420"/>
                    </a:lnTo>
                    <a:lnTo>
                      <a:pt x="344973" y="1069040"/>
                    </a:lnTo>
                    <a:cubicBezTo>
                      <a:pt x="235877" y="1088650"/>
                      <a:pt x="222136" y="1151691"/>
                      <a:pt x="135531" y="1160585"/>
                    </a:cubicBezTo>
                    <a:cubicBezTo>
                      <a:pt x="51663" y="1159990"/>
                      <a:pt x="6753" y="1099066"/>
                      <a:pt x="0" y="1003881"/>
                    </a:cubicBezTo>
                    <a:close/>
                  </a:path>
                </a:pathLst>
              </a:cu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
          <p:nvSpPr>
            <p:cNvPr id="11" name="L-Shape 10">
              <a:extLst>
                <a:ext uri="{FF2B5EF4-FFF2-40B4-BE49-F238E27FC236}">
                  <a16:creationId xmlns="" xmlns:a16="http://schemas.microsoft.com/office/drawing/2014/main" id="{19F89198-47C1-41E6-8564-0B876DE19161}"/>
                </a:ext>
              </a:extLst>
            </p:cNvPr>
            <p:cNvSpPr/>
            <p:nvPr/>
          </p:nvSpPr>
          <p:spPr>
            <a:xfrm rot="8100000">
              <a:off x="4549424" y="2404155"/>
              <a:ext cx="3093154" cy="3093154"/>
            </a:xfrm>
            <a:prstGeom prst="corner">
              <a:avLst>
                <a:gd name="adj1" fmla="val 10489"/>
                <a:gd name="adj2" fmla="val 10848"/>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21" name="Oval 21">
            <a:extLst>
              <a:ext uri="{FF2B5EF4-FFF2-40B4-BE49-F238E27FC236}">
                <a16:creationId xmlns="" xmlns:a16="http://schemas.microsoft.com/office/drawing/2014/main" id="{26DAD48F-6848-4A77-8441-79F7A1EE4875}"/>
              </a:ext>
            </a:extLst>
          </p:cNvPr>
          <p:cNvSpPr/>
          <p:nvPr/>
        </p:nvSpPr>
        <p:spPr>
          <a:xfrm rot="20700000">
            <a:off x="5834839" y="4262766"/>
            <a:ext cx="613824" cy="537975"/>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3" name="TextBox 22">
            <a:extLst>
              <a:ext uri="{FF2B5EF4-FFF2-40B4-BE49-F238E27FC236}">
                <a16:creationId xmlns="" xmlns:a16="http://schemas.microsoft.com/office/drawing/2014/main" id="{EBF43B5B-6FF1-44FB-97A4-938011302A96}"/>
              </a:ext>
            </a:extLst>
          </p:cNvPr>
          <p:cNvSpPr txBox="1"/>
          <p:nvPr/>
        </p:nvSpPr>
        <p:spPr>
          <a:xfrm>
            <a:off x="8591539" y="2826612"/>
            <a:ext cx="2818187" cy="584775"/>
          </a:xfrm>
          <a:prstGeom prst="rect">
            <a:avLst/>
          </a:prstGeom>
          <a:noFill/>
        </p:spPr>
        <p:txBody>
          <a:bodyPr wrap="square" rtlCol="0">
            <a:spAutoFit/>
          </a:bodyPr>
          <a:lstStyle/>
          <a:p>
            <a:r>
              <a:rPr lang="en-US" sz="1600" dirty="0"/>
              <a:t>Authorities usually  collect waste from your household</a:t>
            </a:r>
          </a:p>
        </p:txBody>
      </p:sp>
      <p:sp>
        <p:nvSpPr>
          <p:cNvPr id="26" name="TextBox 25">
            <a:extLst>
              <a:ext uri="{FF2B5EF4-FFF2-40B4-BE49-F238E27FC236}">
                <a16:creationId xmlns="" xmlns:a16="http://schemas.microsoft.com/office/drawing/2014/main" id="{A51A2843-941E-4796-82E1-9F015B3A2C0A}"/>
              </a:ext>
            </a:extLst>
          </p:cNvPr>
          <p:cNvSpPr txBox="1"/>
          <p:nvPr/>
        </p:nvSpPr>
        <p:spPr>
          <a:xfrm>
            <a:off x="761298" y="2560240"/>
            <a:ext cx="2941607" cy="830997"/>
          </a:xfrm>
          <a:prstGeom prst="rect">
            <a:avLst/>
          </a:prstGeom>
          <a:noFill/>
        </p:spPr>
        <p:txBody>
          <a:bodyPr wrap="square" rtlCol="0">
            <a:spAutoFit/>
          </a:bodyPr>
          <a:lstStyle/>
          <a:p>
            <a:pPr algn="r"/>
            <a:r>
              <a:rPr lang="en-US" sz="1600" dirty="0"/>
              <a:t>Main source of energy used for cooking</a:t>
            </a:r>
          </a:p>
          <a:p>
            <a:pPr algn="r"/>
            <a:r>
              <a:rPr lang="en-US" altLang="ko-KR" sz="1600" dirty="0">
                <a:solidFill>
                  <a:schemeClr val="tx1">
                    <a:lumMod val="75000"/>
                    <a:lumOff val="25000"/>
                  </a:schemeClr>
                </a:solidFill>
                <a:cs typeface="Arial" pitchFamily="34" charset="0"/>
              </a:rPr>
              <a:t> and Lighting</a:t>
            </a:r>
            <a:r>
              <a:rPr lang="en-US" altLang="ko-KR" sz="1200" dirty="0">
                <a:solidFill>
                  <a:schemeClr val="tx1">
                    <a:lumMod val="75000"/>
                    <a:lumOff val="25000"/>
                  </a:schemeClr>
                </a:solidFill>
                <a:cs typeface="Arial" pitchFamily="34" charset="0"/>
              </a:rPr>
              <a:t>.  </a:t>
            </a:r>
            <a:endParaRPr lang="ko-KR" altLang="en-US" sz="1200" dirty="0">
              <a:solidFill>
                <a:schemeClr val="tx1">
                  <a:lumMod val="75000"/>
                  <a:lumOff val="25000"/>
                </a:schemeClr>
              </a:solidFill>
              <a:cs typeface="Arial" pitchFamily="34" charset="0"/>
            </a:endParaRPr>
          </a:p>
        </p:txBody>
      </p:sp>
      <p:sp>
        <p:nvSpPr>
          <p:cNvPr id="29" name="TextBox 28">
            <a:extLst>
              <a:ext uri="{FF2B5EF4-FFF2-40B4-BE49-F238E27FC236}">
                <a16:creationId xmlns="" xmlns:a16="http://schemas.microsoft.com/office/drawing/2014/main" id="{A091D1E2-6CCF-4FB9-8D6C-EBA0C4A7B1F2}"/>
              </a:ext>
            </a:extLst>
          </p:cNvPr>
          <p:cNvSpPr txBox="1"/>
          <p:nvPr/>
        </p:nvSpPr>
        <p:spPr>
          <a:xfrm>
            <a:off x="8591539" y="3835661"/>
            <a:ext cx="2818187" cy="1077218"/>
          </a:xfrm>
          <a:prstGeom prst="rect">
            <a:avLst/>
          </a:prstGeom>
          <a:noFill/>
        </p:spPr>
        <p:txBody>
          <a:bodyPr wrap="square" rtlCol="0">
            <a:spAutoFit/>
          </a:bodyPr>
          <a:lstStyle/>
          <a:p>
            <a:r>
              <a:rPr lang="en-US" sz="1600" dirty="0"/>
              <a:t>Household waste segregation (kitchen, plastic, glass, metal and electronic waste)</a:t>
            </a:r>
            <a:endParaRPr lang="ko-KR" altLang="en-US" sz="1600" dirty="0">
              <a:solidFill>
                <a:schemeClr val="tx1">
                  <a:lumMod val="75000"/>
                  <a:lumOff val="25000"/>
                </a:schemeClr>
              </a:solidFill>
              <a:cs typeface="Arial" pitchFamily="34" charset="0"/>
            </a:endParaRPr>
          </a:p>
        </p:txBody>
      </p:sp>
      <p:sp>
        <p:nvSpPr>
          <p:cNvPr id="32" name="TextBox 31">
            <a:extLst>
              <a:ext uri="{FF2B5EF4-FFF2-40B4-BE49-F238E27FC236}">
                <a16:creationId xmlns="" xmlns:a16="http://schemas.microsoft.com/office/drawing/2014/main" id="{688A324F-C17E-424E-B0FB-70AAF6FC4FC6}"/>
              </a:ext>
            </a:extLst>
          </p:cNvPr>
          <p:cNvSpPr txBox="1"/>
          <p:nvPr/>
        </p:nvSpPr>
        <p:spPr>
          <a:xfrm>
            <a:off x="761298" y="3690544"/>
            <a:ext cx="2941607" cy="584775"/>
          </a:xfrm>
          <a:prstGeom prst="rect">
            <a:avLst/>
          </a:prstGeom>
          <a:noFill/>
        </p:spPr>
        <p:txBody>
          <a:bodyPr wrap="square" rtlCol="0">
            <a:spAutoFit/>
          </a:bodyPr>
          <a:lstStyle/>
          <a:p>
            <a:pPr algn="r"/>
            <a:r>
              <a:rPr lang="en-US" sz="1600" dirty="0"/>
              <a:t>Main type of toilet facility used by household</a:t>
            </a:r>
            <a:r>
              <a:rPr lang="en-US" altLang="ko-KR" sz="1200" dirty="0">
                <a:solidFill>
                  <a:schemeClr val="tx1">
                    <a:lumMod val="75000"/>
                    <a:lumOff val="25000"/>
                  </a:schemeClr>
                </a:solidFill>
                <a:cs typeface="Arial" pitchFamily="34" charset="0"/>
              </a:rPr>
              <a:t>.  </a:t>
            </a:r>
            <a:endParaRPr lang="ko-KR" altLang="en-US" sz="1200" dirty="0">
              <a:solidFill>
                <a:schemeClr val="tx1">
                  <a:lumMod val="75000"/>
                  <a:lumOff val="25000"/>
                </a:schemeClr>
              </a:solidFill>
              <a:cs typeface="Arial" pitchFamily="34" charset="0"/>
            </a:endParaRPr>
          </a:p>
        </p:txBody>
      </p:sp>
      <p:sp>
        <p:nvSpPr>
          <p:cNvPr id="34" name="TextBox 33">
            <a:extLst>
              <a:ext uri="{FF2B5EF4-FFF2-40B4-BE49-F238E27FC236}">
                <a16:creationId xmlns="" xmlns:a16="http://schemas.microsoft.com/office/drawing/2014/main" id="{688A324F-C17E-424E-B0FB-70AAF6FC4FC6}"/>
              </a:ext>
            </a:extLst>
          </p:cNvPr>
          <p:cNvSpPr txBox="1"/>
          <p:nvPr/>
        </p:nvSpPr>
        <p:spPr>
          <a:xfrm>
            <a:off x="913698" y="4625272"/>
            <a:ext cx="2941607" cy="1261884"/>
          </a:xfrm>
          <a:prstGeom prst="rect">
            <a:avLst/>
          </a:prstGeom>
          <a:noFill/>
        </p:spPr>
        <p:txBody>
          <a:bodyPr wrap="square" rtlCol="0">
            <a:spAutoFit/>
          </a:bodyPr>
          <a:lstStyle/>
          <a:p>
            <a:pPr algn="r"/>
            <a:r>
              <a:rPr lang="en-US" sz="1600" dirty="0"/>
              <a:t>Type of grazing  practiced in household raising livestock (Free range, zero grazing , Ranch , Pastoralism)</a:t>
            </a:r>
          </a:p>
          <a:p>
            <a:pPr algn="r"/>
            <a:r>
              <a:rPr lang="en-US" altLang="ko-KR" sz="1200" dirty="0">
                <a:solidFill>
                  <a:schemeClr val="tx1">
                    <a:lumMod val="75000"/>
                    <a:lumOff val="25000"/>
                  </a:schemeClr>
                </a:solidFill>
                <a:cs typeface="Arial" pitchFamily="34" charset="0"/>
              </a:rPr>
              <a:t>.  </a:t>
            </a:r>
            <a:endParaRPr lang="ko-KR" altLang="en-US" sz="1200" dirty="0">
              <a:solidFill>
                <a:schemeClr val="tx1">
                  <a:lumMod val="75000"/>
                  <a:lumOff val="25000"/>
                </a:schemeClr>
              </a:solidFill>
              <a:cs typeface="Arial" pitchFamily="34" charset="0"/>
            </a:endParaRPr>
          </a:p>
        </p:txBody>
      </p:sp>
    </p:spTree>
    <p:extLst>
      <p:ext uri="{BB962C8B-B14F-4D97-AF65-F5344CB8AC3E}">
        <p14:creationId xmlns:p14="http://schemas.microsoft.com/office/powerpoint/2010/main" val="20775830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735F7F3-C1B5-4B60-A00A-4EB618DDFB5A}"/>
              </a:ext>
            </a:extLst>
          </p:cNvPr>
          <p:cNvSpPr>
            <a:spLocks noGrp="1"/>
          </p:cNvSpPr>
          <p:nvPr>
            <p:ph type="body" sz="quarter" idx="10"/>
          </p:nvPr>
        </p:nvSpPr>
        <p:spPr>
          <a:xfrm>
            <a:off x="376761" y="113315"/>
            <a:ext cx="11573197" cy="724247"/>
          </a:xfrm>
        </p:spPr>
        <p:txBody>
          <a:bodyPr/>
          <a:lstStyle/>
          <a:p>
            <a:r>
              <a:rPr lang="en-US" sz="3600" dirty="0">
                <a:solidFill>
                  <a:schemeClr val="accent5">
                    <a:lumMod val="75000"/>
                  </a:schemeClr>
                </a:solidFill>
              </a:rPr>
              <a:t>Environment Questions in Community </a:t>
            </a:r>
            <a:r>
              <a:rPr lang="en-US" sz="3600" dirty="0" smtClean="0">
                <a:solidFill>
                  <a:schemeClr val="accent5">
                    <a:lumMod val="75000"/>
                  </a:schemeClr>
                </a:solidFill>
              </a:rPr>
              <a:t>Questionnaire -</a:t>
            </a:r>
            <a:r>
              <a:rPr lang="en-US" sz="3600" dirty="0" smtClean="0">
                <a:solidFill>
                  <a:schemeClr val="accent5">
                    <a:lumMod val="75000"/>
                  </a:schemeClr>
                </a:solidFill>
              </a:rPr>
              <a:t>2022 TPHC</a:t>
            </a:r>
            <a:endParaRPr lang="en-US" sz="3600" dirty="0">
              <a:solidFill>
                <a:schemeClr val="accent5">
                  <a:lumMod val="75000"/>
                </a:schemeClr>
              </a:solidFill>
            </a:endParaRPr>
          </a:p>
        </p:txBody>
      </p:sp>
      <p:grpSp>
        <p:nvGrpSpPr>
          <p:cNvPr id="3" name="Group 2">
            <a:extLst>
              <a:ext uri="{FF2B5EF4-FFF2-40B4-BE49-F238E27FC236}">
                <a16:creationId xmlns="" xmlns:a16="http://schemas.microsoft.com/office/drawing/2014/main" id="{6D74006B-63E4-4FC8-BF03-A758363F6B5D}"/>
              </a:ext>
            </a:extLst>
          </p:cNvPr>
          <p:cNvGrpSpPr/>
          <p:nvPr/>
        </p:nvGrpSpPr>
        <p:grpSpPr>
          <a:xfrm>
            <a:off x="5047565" y="1973134"/>
            <a:ext cx="2294200" cy="2732417"/>
            <a:chOff x="3592225" y="1803519"/>
            <a:chExt cx="2203344" cy="2624207"/>
          </a:xfrm>
        </p:grpSpPr>
        <p:cxnSp>
          <p:nvCxnSpPr>
            <p:cNvPr id="4" name="Straight Connector 3">
              <a:extLst>
                <a:ext uri="{FF2B5EF4-FFF2-40B4-BE49-F238E27FC236}">
                  <a16:creationId xmlns="" xmlns:a16="http://schemas.microsoft.com/office/drawing/2014/main" id="{BDE83D3D-C18A-4241-AC60-D9648B17B856}"/>
                </a:ext>
              </a:extLst>
            </p:cNvPr>
            <p:cNvCxnSpPr>
              <a:cxnSpLocks/>
            </p:cNvCxnSpPr>
            <p:nvPr/>
          </p:nvCxnSpPr>
          <p:spPr>
            <a:xfrm>
              <a:off x="4265835" y="3004412"/>
              <a:ext cx="795993" cy="830402"/>
            </a:xfrm>
            <a:prstGeom prst="line">
              <a:avLst/>
            </a:prstGeom>
            <a:ln w="666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1350C90B-7FBE-4C1B-816B-A7ADF9209289}"/>
                </a:ext>
              </a:extLst>
            </p:cNvPr>
            <p:cNvCxnSpPr>
              <a:cxnSpLocks/>
            </p:cNvCxnSpPr>
            <p:nvPr/>
          </p:nvCxnSpPr>
          <p:spPr>
            <a:xfrm flipV="1">
              <a:off x="4265835" y="2282779"/>
              <a:ext cx="478221" cy="386665"/>
            </a:xfrm>
            <a:prstGeom prst="line">
              <a:avLst/>
            </a:prstGeom>
            <a:ln w="666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 xmlns:a16="http://schemas.microsoft.com/office/drawing/2014/main" id="{53243180-57A5-4DF8-9458-BC1A80F6257C}"/>
                </a:ext>
              </a:extLst>
            </p:cNvPr>
            <p:cNvSpPr/>
            <p:nvPr/>
          </p:nvSpPr>
          <p:spPr>
            <a:xfrm>
              <a:off x="4837989" y="1803519"/>
              <a:ext cx="592913" cy="592912"/>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bg1"/>
                  </a:solidFill>
                </a:rPr>
                <a:t>01</a:t>
              </a:r>
              <a:endParaRPr lang="ko-KR" altLang="en-US" sz="1600" dirty="0">
                <a:solidFill>
                  <a:schemeClr val="bg1"/>
                </a:solidFill>
              </a:endParaRPr>
            </a:p>
          </p:txBody>
        </p:sp>
        <p:sp>
          <p:nvSpPr>
            <p:cNvPr id="8" name="Oval 7">
              <a:extLst>
                <a:ext uri="{FF2B5EF4-FFF2-40B4-BE49-F238E27FC236}">
                  <a16:creationId xmlns="" xmlns:a16="http://schemas.microsoft.com/office/drawing/2014/main" id="{CBD849E2-DC33-4CBC-A048-E1826F739B1F}"/>
                </a:ext>
              </a:extLst>
            </p:cNvPr>
            <p:cNvSpPr/>
            <p:nvPr/>
          </p:nvSpPr>
          <p:spPr>
            <a:xfrm>
              <a:off x="3592225" y="2540931"/>
              <a:ext cx="592913" cy="592912"/>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bg1"/>
                  </a:solidFill>
                </a:rPr>
                <a:t>02</a:t>
              </a:r>
              <a:endParaRPr lang="ko-KR" altLang="en-US" sz="1600" dirty="0">
                <a:solidFill>
                  <a:schemeClr val="bg1"/>
                </a:solidFill>
              </a:endParaRPr>
            </a:p>
          </p:txBody>
        </p:sp>
        <p:sp>
          <p:nvSpPr>
            <p:cNvPr id="9" name="Oval 8">
              <a:extLst>
                <a:ext uri="{FF2B5EF4-FFF2-40B4-BE49-F238E27FC236}">
                  <a16:creationId xmlns="" xmlns:a16="http://schemas.microsoft.com/office/drawing/2014/main" id="{EEC8872F-FED0-41FD-B50C-7D48E27F9F18}"/>
                </a:ext>
              </a:extLst>
            </p:cNvPr>
            <p:cNvSpPr/>
            <p:nvPr/>
          </p:nvSpPr>
          <p:spPr>
            <a:xfrm>
              <a:off x="5202656" y="3834814"/>
              <a:ext cx="592913" cy="592912"/>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bg1"/>
                  </a:solidFill>
                </a:rPr>
                <a:t>03</a:t>
              </a:r>
              <a:endParaRPr lang="ko-KR" altLang="en-US" sz="1600" dirty="0">
                <a:solidFill>
                  <a:schemeClr val="bg1"/>
                </a:solidFill>
              </a:endParaRPr>
            </a:p>
          </p:txBody>
        </p:sp>
      </p:grpSp>
      <p:sp>
        <p:nvSpPr>
          <p:cNvPr id="11" name="Rounded Rectangle 34">
            <a:extLst>
              <a:ext uri="{FF2B5EF4-FFF2-40B4-BE49-F238E27FC236}">
                <a16:creationId xmlns="" xmlns:a16="http://schemas.microsoft.com/office/drawing/2014/main" id="{9B9C1583-F86D-4BFF-A065-50AAD5FBF437}"/>
              </a:ext>
            </a:extLst>
          </p:cNvPr>
          <p:cNvSpPr/>
          <p:nvPr/>
        </p:nvSpPr>
        <p:spPr>
          <a:xfrm>
            <a:off x="7351779" y="1641379"/>
            <a:ext cx="3465604" cy="1835758"/>
          </a:xfrm>
          <a:custGeom>
            <a:avLst/>
            <a:gdLst/>
            <a:ahLst/>
            <a:cxnLst/>
            <a:rect l="l" t="t" r="r" b="b"/>
            <a:pathLst>
              <a:path w="2897180" h="1233384">
                <a:moveTo>
                  <a:pt x="503125" y="0"/>
                </a:moveTo>
                <a:lnTo>
                  <a:pt x="2691612" y="0"/>
                </a:lnTo>
                <a:cubicBezTo>
                  <a:pt x="2805144" y="0"/>
                  <a:pt x="2897180" y="92036"/>
                  <a:pt x="2897180" y="205568"/>
                </a:cubicBezTo>
                <a:lnTo>
                  <a:pt x="2897180" y="1027816"/>
                </a:lnTo>
                <a:cubicBezTo>
                  <a:pt x="2897180" y="1141348"/>
                  <a:pt x="2805144" y="1233384"/>
                  <a:pt x="2691612" y="1233384"/>
                </a:cubicBezTo>
                <a:lnTo>
                  <a:pt x="503125" y="1233384"/>
                </a:lnTo>
                <a:cubicBezTo>
                  <a:pt x="389593" y="1233384"/>
                  <a:pt x="297557" y="1141348"/>
                  <a:pt x="297557" y="1027816"/>
                </a:cubicBezTo>
                <a:lnTo>
                  <a:pt x="297557" y="785055"/>
                </a:lnTo>
                <a:lnTo>
                  <a:pt x="0" y="612472"/>
                </a:lnTo>
                <a:lnTo>
                  <a:pt x="297557" y="439889"/>
                </a:lnTo>
                <a:lnTo>
                  <a:pt x="297557" y="205568"/>
                </a:lnTo>
                <a:cubicBezTo>
                  <a:pt x="297557" y="92036"/>
                  <a:pt x="389593" y="0"/>
                  <a:pt x="503125" y="0"/>
                </a:cubicBezTo>
                <a:close/>
              </a:path>
            </a:pathLst>
          </a:custGeom>
          <a:solidFill>
            <a:schemeClr val="accent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nvGrpSpPr>
          <p:cNvPr id="12" name="그룹 19">
            <a:extLst>
              <a:ext uri="{FF2B5EF4-FFF2-40B4-BE49-F238E27FC236}">
                <a16:creationId xmlns="" xmlns:a16="http://schemas.microsoft.com/office/drawing/2014/main" id="{E2E95FD8-4872-4D47-BB91-660F78DB2F46}"/>
              </a:ext>
            </a:extLst>
          </p:cNvPr>
          <p:cNvGrpSpPr/>
          <p:nvPr/>
        </p:nvGrpSpPr>
        <p:grpSpPr>
          <a:xfrm>
            <a:off x="7947842" y="1775257"/>
            <a:ext cx="2869542" cy="1743571"/>
            <a:chOff x="5889693" y="1657561"/>
            <a:chExt cx="2580799" cy="1743571"/>
          </a:xfrm>
        </p:grpSpPr>
        <p:sp>
          <p:nvSpPr>
            <p:cNvPr id="13" name="TextBox 12">
              <a:extLst>
                <a:ext uri="{FF2B5EF4-FFF2-40B4-BE49-F238E27FC236}">
                  <a16:creationId xmlns="" xmlns:a16="http://schemas.microsoft.com/office/drawing/2014/main" id="{39DC8E4D-384F-4411-9764-B4930F46A2EE}"/>
                </a:ext>
              </a:extLst>
            </p:cNvPr>
            <p:cNvSpPr txBox="1"/>
            <p:nvPr/>
          </p:nvSpPr>
          <p:spPr>
            <a:xfrm>
              <a:off x="5889693" y="1657561"/>
              <a:ext cx="2448916" cy="400110"/>
            </a:xfrm>
            <a:prstGeom prst="rect">
              <a:avLst/>
            </a:prstGeom>
            <a:noFill/>
          </p:spPr>
          <p:txBody>
            <a:bodyPr wrap="square" rtlCol="0">
              <a:spAutoFit/>
            </a:bodyPr>
            <a:lstStyle/>
            <a:p>
              <a:r>
                <a:rPr lang="en-US" altLang="ko-KR" sz="2000" b="1" dirty="0">
                  <a:solidFill>
                    <a:schemeClr val="bg1"/>
                  </a:solidFill>
                  <a:latin typeface="Calibri" pitchFamily="34" charset="0"/>
                  <a:cs typeface="Calibri" pitchFamily="34" charset="0"/>
                </a:rPr>
                <a:t>Climate change</a:t>
              </a:r>
              <a:endParaRPr lang="ko-KR" altLang="en-US" sz="2000" b="1" dirty="0">
                <a:solidFill>
                  <a:schemeClr val="bg1"/>
                </a:solidFill>
                <a:latin typeface="Calibri" pitchFamily="34" charset="0"/>
                <a:cs typeface="Calibri" pitchFamily="34" charset="0"/>
              </a:endParaRPr>
            </a:p>
          </p:txBody>
        </p:sp>
        <p:sp>
          <p:nvSpPr>
            <p:cNvPr id="14" name="TextBox 13">
              <a:extLst>
                <a:ext uri="{FF2B5EF4-FFF2-40B4-BE49-F238E27FC236}">
                  <a16:creationId xmlns="" xmlns:a16="http://schemas.microsoft.com/office/drawing/2014/main" id="{AF77244E-6C5A-4956-A8D6-CEF3C4AA2550}"/>
                </a:ext>
              </a:extLst>
            </p:cNvPr>
            <p:cNvSpPr txBox="1"/>
            <p:nvPr/>
          </p:nvSpPr>
          <p:spPr>
            <a:xfrm>
              <a:off x="5889693" y="2077693"/>
              <a:ext cx="2580799" cy="1323439"/>
            </a:xfrm>
            <a:prstGeom prst="rect">
              <a:avLst/>
            </a:prstGeom>
            <a:noFill/>
          </p:spPr>
          <p:txBody>
            <a:bodyPr wrap="square" rtlCol="0">
              <a:spAutoFit/>
            </a:bodyPr>
            <a:lstStyle/>
            <a:p>
              <a:r>
                <a:rPr lang="en-US" altLang="ko-KR" sz="1600" dirty="0">
                  <a:solidFill>
                    <a:schemeClr val="bg1"/>
                  </a:solidFill>
                  <a:cs typeface="Arial" pitchFamily="34" charset="0"/>
                </a:rPr>
                <a:t>How does the current climate change differ from that over the past 10 years (temperature, rain, increased sea level</a:t>
              </a:r>
            </a:p>
          </p:txBody>
        </p:sp>
      </p:grpSp>
      <p:sp>
        <p:nvSpPr>
          <p:cNvPr id="15" name="Rounded Rectangle 34">
            <a:extLst>
              <a:ext uri="{FF2B5EF4-FFF2-40B4-BE49-F238E27FC236}">
                <a16:creationId xmlns="" xmlns:a16="http://schemas.microsoft.com/office/drawing/2014/main" id="{BE009CE5-814B-4F67-93E9-D8FFF62F7BA0}"/>
              </a:ext>
            </a:extLst>
          </p:cNvPr>
          <p:cNvSpPr/>
          <p:nvPr/>
        </p:nvSpPr>
        <p:spPr>
          <a:xfrm>
            <a:off x="7726259" y="3786082"/>
            <a:ext cx="3465604" cy="1788000"/>
          </a:xfrm>
          <a:custGeom>
            <a:avLst/>
            <a:gdLst/>
            <a:ahLst/>
            <a:cxnLst/>
            <a:rect l="l" t="t" r="r" b="b"/>
            <a:pathLst>
              <a:path w="2897180" h="1233384">
                <a:moveTo>
                  <a:pt x="503125" y="0"/>
                </a:moveTo>
                <a:lnTo>
                  <a:pt x="2691612" y="0"/>
                </a:lnTo>
                <a:cubicBezTo>
                  <a:pt x="2805144" y="0"/>
                  <a:pt x="2897180" y="92036"/>
                  <a:pt x="2897180" y="205568"/>
                </a:cubicBezTo>
                <a:lnTo>
                  <a:pt x="2897180" y="1027816"/>
                </a:lnTo>
                <a:cubicBezTo>
                  <a:pt x="2897180" y="1141348"/>
                  <a:pt x="2805144" y="1233384"/>
                  <a:pt x="2691612" y="1233384"/>
                </a:cubicBezTo>
                <a:lnTo>
                  <a:pt x="503125" y="1233384"/>
                </a:lnTo>
                <a:cubicBezTo>
                  <a:pt x="389593" y="1233384"/>
                  <a:pt x="297557" y="1141348"/>
                  <a:pt x="297557" y="1027816"/>
                </a:cubicBezTo>
                <a:lnTo>
                  <a:pt x="297557" y="785055"/>
                </a:lnTo>
                <a:lnTo>
                  <a:pt x="0" y="612472"/>
                </a:lnTo>
                <a:lnTo>
                  <a:pt x="297557" y="439889"/>
                </a:lnTo>
                <a:lnTo>
                  <a:pt x="297557" y="205568"/>
                </a:lnTo>
                <a:cubicBezTo>
                  <a:pt x="297557" y="92036"/>
                  <a:pt x="389593" y="0"/>
                  <a:pt x="503125" y="0"/>
                </a:cubicBezTo>
                <a:close/>
              </a:path>
            </a:pathLst>
          </a:custGeom>
          <a:solidFill>
            <a:schemeClr val="accent3"/>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nvGrpSpPr>
          <p:cNvPr id="16" name="그룹 9">
            <a:extLst>
              <a:ext uri="{FF2B5EF4-FFF2-40B4-BE49-F238E27FC236}">
                <a16:creationId xmlns="" xmlns:a16="http://schemas.microsoft.com/office/drawing/2014/main" id="{9A993C3F-51C5-40DB-BECF-6C1F00E5715B}"/>
              </a:ext>
            </a:extLst>
          </p:cNvPr>
          <p:cNvGrpSpPr/>
          <p:nvPr/>
        </p:nvGrpSpPr>
        <p:grpSpPr>
          <a:xfrm>
            <a:off x="8322324" y="3794527"/>
            <a:ext cx="2722904" cy="1776669"/>
            <a:chOff x="6155532" y="3341852"/>
            <a:chExt cx="2448916" cy="1776669"/>
          </a:xfrm>
        </p:grpSpPr>
        <p:sp>
          <p:nvSpPr>
            <p:cNvPr id="17" name="TextBox 16">
              <a:extLst>
                <a:ext uri="{FF2B5EF4-FFF2-40B4-BE49-F238E27FC236}">
                  <a16:creationId xmlns="" xmlns:a16="http://schemas.microsoft.com/office/drawing/2014/main" id="{18737D35-BEA0-4C2D-8E61-A627E19F112E}"/>
                </a:ext>
              </a:extLst>
            </p:cNvPr>
            <p:cNvSpPr txBox="1"/>
            <p:nvPr/>
          </p:nvSpPr>
          <p:spPr>
            <a:xfrm>
              <a:off x="6155532" y="3341852"/>
              <a:ext cx="2448916" cy="400110"/>
            </a:xfrm>
            <a:prstGeom prst="rect">
              <a:avLst/>
            </a:prstGeom>
            <a:noFill/>
          </p:spPr>
          <p:txBody>
            <a:bodyPr wrap="square" rtlCol="0">
              <a:spAutoFit/>
            </a:bodyPr>
            <a:lstStyle/>
            <a:p>
              <a:r>
                <a:rPr lang="en-US" altLang="ko-KR" sz="2000" b="1" dirty="0">
                  <a:solidFill>
                    <a:schemeClr val="bg1"/>
                  </a:solidFill>
                  <a:latin typeface="Calibri" pitchFamily="34" charset="0"/>
                  <a:cs typeface="Calibri" pitchFamily="34" charset="0"/>
                </a:rPr>
                <a:t>Incidents</a:t>
              </a:r>
              <a:endParaRPr lang="ko-KR" altLang="en-US" sz="2000" b="1" dirty="0">
                <a:solidFill>
                  <a:schemeClr val="bg1"/>
                </a:solidFill>
                <a:latin typeface="Calibri" pitchFamily="34" charset="0"/>
                <a:cs typeface="Calibri" pitchFamily="34" charset="0"/>
              </a:endParaRPr>
            </a:p>
          </p:txBody>
        </p:sp>
        <p:sp>
          <p:nvSpPr>
            <p:cNvPr id="18" name="TextBox 17">
              <a:extLst>
                <a:ext uri="{FF2B5EF4-FFF2-40B4-BE49-F238E27FC236}">
                  <a16:creationId xmlns="" xmlns:a16="http://schemas.microsoft.com/office/drawing/2014/main" id="{377FFCBC-A864-4006-A353-37CC290C41E1}"/>
                </a:ext>
              </a:extLst>
            </p:cNvPr>
            <p:cNvSpPr txBox="1"/>
            <p:nvPr/>
          </p:nvSpPr>
          <p:spPr>
            <a:xfrm>
              <a:off x="6155532" y="3687360"/>
              <a:ext cx="2448916" cy="1431161"/>
            </a:xfrm>
            <a:prstGeom prst="rect">
              <a:avLst/>
            </a:prstGeom>
            <a:noFill/>
          </p:spPr>
          <p:txBody>
            <a:bodyPr wrap="square" rtlCol="0">
              <a:spAutoFit/>
            </a:bodyPr>
            <a:lstStyle/>
            <a:p>
              <a:r>
                <a:rPr lang="en-US" altLang="ko-KR" sz="1600" dirty="0">
                  <a:solidFill>
                    <a:schemeClr val="bg1"/>
                  </a:solidFill>
                  <a:cs typeface="Arial" pitchFamily="34" charset="0"/>
                </a:rPr>
                <a:t>Did the </a:t>
              </a:r>
              <a:r>
                <a:rPr lang="en-US" altLang="ko-KR" sz="1600" dirty="0" err="1">
                  <a:solidFill>
                    <a:schemeClr val="bg1"/>
                  </a:solidFill>
                  <a:cs typeface="Arial" pitchFamily="34" charset="0"/>
                </a:rPr>
                <a:t>harmlet</a:t>
              </a:r>
              <a:r>
                <a:rPr lang="en-US" altLang="ko-KR" sz="1600" dirty="0">
                  <a:solidFill>
                    <a:schemeClr val="bg1"/>
                  </a:solidFill>
                  <a:cs typeface="Arial" pitchFamily="34" charset="0"/>
                </a:rPr>
                <a:t>/</a:t>
              </a:r>
              <a:r>
                <a:rPr lang="en-US" altLang="ko-KR" sz="1600" dirty="0" err="1">
                  <a:solidFill>
                    <a:schemeClr val="bg1"/>
                  </a:solidFill>
                  <a:cs typeface="Arial" pitchFamily="34" charset="0"/>
                </a:rPr>
                <a:t>Mtaa</a:t>
              </a:r>
              <a:r>
                <a:rPr lang="en-US" altLang="ko-KR" sz="1600" dirty="0">
                  <a:solidFill>
                    <a:schemeClr val="bg1"/>
                  </a:solidFill>
                  <a:cs typeface="Arial" pitchFamily="34" charset="0"/>
                </a:rPr>
                <a:t>/</a:t>
              </a:r>
              <a:r>
                <a:rPr lang="en-US" altLang="ko-KR" sz="1600" dirty="0" err="1">
                  <a:solidFill>
                    <a:schemeClr val="bg1"/>
                  </a:solidFill>
                  <a:cs typeface="Arial" pitchFamily="34" charset="0"/>
                </a:rPr>
                <a:t>Shehia</a:t>
              </a:r>
              <a:r>
                <a:rPr lang="en-US" altLang="ko-KR" sz="1600" dirty="0">
                  <a:solidFill>
                    <a:schemeClr val="bg1"/>
                  </a:solidFill>
                  <a:cs typeface="Arial" pitchFamily="34" charset="0"/>
                </a:rPr>
                <a:t> experience following incidents in the past 5 years</a:t>
              </a:r>
              <a:r>
                <a:rPr lang="en-US" altLang="ko-KR" sz="1200" dirty="0">
                  <a:solidFill>
                    <a:schemeClr val="bg1"/>
                  </a:solidFill>
                  <a:cs typeface="Arial" pitchFamily="34" charset="0"/>
                </a:rPr>
                <a:t>. (</a:t>
              </a:r>
              <a:r>
                <a:rPr lang="en-US" altLang="ko-KR" sz="1100" dirty="0">
                  <a:solidFill>
                    <a:schemeClr val="bg1"/>
                  </a:solidFill>
                  <a:cs typeface="Arial" pitchFamily="34" charset="0"/>
                </a:rPr>
                <a:t>Floods, droughts, Earth quakes, Volcano )  </a:t>
              </a:r>
            </a:p>
          </p:txBody>
        </p:sp>
      </p:grpSp>
      <p:sp>
        <p:nvSpPr>
          <p:cNvPr id="19" name="Rounded Rectangle 34">
            <a:extLst>
              <a:ext uri="{FF2B5EF4-FFF2-40B4-BE49-F238E27FC236}">
                <a16:creationId xmlns="" xmlns:a16="http://schemas.microsoft.com/office/drawing/2014/main" id="{FFC07C48-9362-47EB-84CD-AE340D83B45F}"/>
              </a:ext>
            </a:extLst>
          </p:cNvPr>
          <p:cNvSpPr/>
          <p:nvPr/>
        </p:nvSpPr>
        <p:spPr>
          <a:xfrm rot="10800000">
            <a:off x="1287722" y="2423745"/>
            <a:ext cx="3465607" cy="2281805"/>
          </a:xfrm>
          <a:custGeom>
            <a:avLst/>
            <a:gdLst/>
            <a:ahLst/>
            <a:cxnLst/>
            <a:rect l="l" t="t" r="r" b="b"/>
            <a:pathLst>
              <a:path w="2897180" h="1233384">
                <a:moveTo>
                  <a:pt x="503125" y="0"/>
                </a:moveTo>
                <a:lnTo>
                  <a:pt x="2691612" y="0"/>
                </a:lnTo>
                <a:cubicBezTo>
                  <a:pt x="2805144" y="0"/>
                  <a:pt x="2897180" y="92036"/>
                  <a:pt x="2897180" y="205568"/>
                </a:cubicBezTo>
                <a:lnTo>
                  <a:pt x="2897180" y="1027816"/>
                </a:lnTo>
                <a:cubicBezTo>
                  <a:pt x="2897180" y="1141348"/>
                  <a:pt x="2805144" y="1233384"/>
                  <a:pt x="2691612" y="1233384"/>
                </a:cubicBezTo>
                <a:lnTo>
                  <a:pt x="503125" y="1233384"/>
                </a:lnTo>
                <a:cubicBezTo>
                  <a:pt x="389593" y="1233384"/>
                  <a:pt x="297557" y="1141348"/>
                  <a:pt x="297557" y="1027816"/>
                </a:cubicBezTo>
                <a:lnTo>
                  <a:pt x="297557" y="785055"/>
                </a:lnTo>
                <a:lnTo>
                  <a:pt x="0" y="612472"/>
                </a:lnTo>
                <a:lnTo>
                  <a:pt x="297557" y="439889"/>
                </a:lnTo>
                <a:lnTo>
                  <a:pt x="297557" y="205568"/>
                </a:lnTo>
                <a:cubicBezTo>
                  <a:pt x="297557" y="92036"/>
                  <a:pt x="389593" y="0"/>
                  <a:pt x="503125" y="0"/>
                </a:cubicBezTo>
                <a:close/>
              </a:path>
            </a:pathLst>
          </a:cu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nvGrpSpPr>
          <p:cNvPr id="20" name="그룹 1">
            <a:extLst>
              <a:ext uri="{FF2B5EF4-FFF2-40B4-BE49-F238E27FC236}">
                <a16:creationId xmlns="" xmlns:a16="http://schemas.microsoft.com/office/drawing/2014/main" id="{EA3020D7-74C0-4F44-96F8-5207FF915DF3}"/>
              </a:ext>
            </a:extLst>
          </p:cNvPr>
          <p:cNvGrpSpPr/>
          <p:nvPr/>
        </p:nvGrpSpPr>
        <p:grpSpPr>
          <a:xfrm>
            <a:off x="1495953" y="2460594"/>
            <a:ext cx="2635345" cy="2432315"/>
            <a:chOff x="864543" y="2333843"/>
            <a:chExt cx="2448916" cy="2432315"/>
          </a:xfrm>
        </p:grpSpPr>
        <p:sp>
          <p:nvSpPr>
            <p:cNvPr id="21" name="TextBox 20">
              <a:extLst>
                <a:ext uri="{FF2B5EF4-FFF2-40B4-BE49-F238E27FC236}">
                  <a16:creationId xmlns="" xmlns:a16="http://schemas.microsoft.com/office/drawing/2014/main" id="{CD554CC5-26C2-4186-BA6E-A0D270752C1A}"/>
                </a:ext>
              </a:extLst>
            </p:cNvPr>
            <p:cNvSpPr txBox="1"/>
            <p:nvPr/>
          </p:nvSpPr>
          <p:spPr>
            <a:xfrm>
              <a:off x="864543" y="2333843"/>
              <a:ext cx="2448916" cy="400110"/>
            </a:xfrm>
            <a:prstGeom prst="rect">
              <a:avLst/>
            </a:prstGeom>
            <a:noFill/>
          </p:spPr>
          <p:txBody>
            <a:bodyPr wrap="square" rtlCol="0">
              <a:spAutoFit/>
            </a:bodyPr>
            <a:lstStyle/>
            <a:p>
              <a:r>
                <a:rPr lang="en-US" altLang="ko-KR" sz="2000" b="1" dirty="0">
                  <a:solidFill>
                    <a:schemeClr val="bg1"/>
                  </a:solidFill>
                  <a:latin typeface="Calibri" pitchFamily="34" charset="0"/>
                  <a:cs typeface="Calibri" pitchFamily="34" charset="0"/>
                </a:rPr>
                <a:t>Events</a:t>
              </a:r>
              <a:endParaRPr lang="ko-KR" altLang="en-US" sz="2000" b="1" dirty="0">
                <a:solidFill>
                  <a:schemeClr val="bg1"/>
                </a:solidFill>
                <a:latin typeface="Calibri" pitchFamily="34" charset="0"/>
                <a:cs typeface="Calibri" pitchFamily="34" charset="0"/>
              </a:endParaRPr>
            </a:p>
          </p:txBody>
        </p:sp>
        <p:sp>
          <p:nvSpPr>
            <p:cNvPr id="22" name="TextBox 21">
              <a:extLst>
                <a:ext uri="{FF2B5EF4-FFF2-40B4-BE49-F238E27FC236}">
                  <a16:creationId xmlns="" xmlns:a16="http://schemas.microsoft.com/office/drawing/2014/main" id="{935B30E9-4983-44D2-8BA8-00FE8413185E}"/>
                </a:ext>
              </a:extLst>
            </p:cNvPr>
            <p:cNvSpPr txBox="1"/>
            <p:nvPr/>
          </p:nvSpPr>
          <p:spPr>
            <a:xfrm>
              <a:off x="864543" y="2704055"/>
              <a:ext cx="2448916" cy="2062103"/>
            </a:xfrm>
            <a:prstGeom prst="rect">
              <a:avLst/>
            </a:prstGeom>
            <a:noFill/>
          </p:spPr>
          <p:txBody>
            <a:bodyPr wrap="square" rtlCol="0">
              <a:spAutoFit/>
            </a:bodyPr>
            <a:lstStyle/>
            <a:p>
              <a:r>
                <a:rPr lang="en-US" altLang="ko-KR" sz="2000" dirty="0">
                  <a:solidFill>
                    <a:schemeClr val="bg1"/>
                  </a:solidFill>
                  <a:cs typeface="Arial" pitchFamily="34" charset="0"/>
                </a:rPr>
                <a:t>Did the </a:t>
              </a:r>
              <a:r>
                <a:rPr lang="en-US" altLang="ko-KR" sz="2000" dirty="0" smtClean="0">
                  <a:solidFill>
                    <a:schemeClr val="bg1"/>
                  </a:solidFill>
                  <a:cs typeface="Arial" pitchFamily="34" charset="0"/>
                </a:rPr>
                <a:t>hamlets/</a:t>
              </a:r>
              <a:r>
                <a:rPr lang="en-US" altLang="ko-KR" sz="2000" dirty="0" err="1" smtClean="0">
                  <a:solidFill>
                    <a:schemeClr val="bg1"/>
                  </a:solidFill>
                  <a:cs typeface="Arial" pitchFamily="34" charset="0"/>
                </a:rPr>
                <a:t>Mtaa</a:t>
              </a:r>
              <a:r>
                <a:rPr lang="en-US" altLang="ko-KR" sz="2000" dirty="0" smtClean="0">
                  <a:solidFill>
                    <a:schemeClr val="bg1"/>
                  </a:solidFill>
                  <a:cs typeface="Arial" pitchFamily="34" charset="0"/>
                </a:rPr>
                <a:t>/</a:t>
              </a:r>
              <a:r>
                <a:rPr lang="en-US" altLang="ko-KR" sz="2000" dirty="0" err="1" smtClean="0">
                  <a:solidFill>
                    <a:schemeClr val="bg1"/>
                  </a:solidFill>
                  <a:cs typeface="Arial" pitchFamily="34" charset="0"/>
                </a:rPr>
                <a:t>Shehia</a:t>
              </a:r>
              <a:r>
                <a:rPr lang="en-US" altLang="ko-KR" sz="2000" dirty="0" smtClean="0">
                  <a:solidFill>
                    <a:schemeClr val="bg1"/>
                  </a:solidFill>
                  <a:cs typeface="Arial" pitchFamily="34" charset="0"/>
                </a:rPr>
                <a:t> </a:t>
              </a:r>
              <a:r>
                <a:rPr lang="en-US" altLang="ko-KR" sz="2000" dirty="0">
                  <a:solidFill>
                    <a:schemeClr val="bg1"/>
                  </a:solidFill>
                  <a:cs typeface="Arial" pitchFamily="34" charset="0"/>
                </a:rPr>
                <a:t>experience following events in the past 12 mon</a:t>
              </a:r>
              <a:r>
                <a:rPr lang="en-US" altLang="ko-KR" dirty="0">
                  <a:solidFill>
                    <a:schemeClr val="bg1"/>
                  </a:solidFill>
                  <a:cs typeface="Arial" pitchFamily="34" charset="0"/>
                </a:rPr>
                <a:t>ths</a:t>
              </a:r>
              <a:r>
                <a:rPr lang="en-US" altLang="ko-KR" sz="1600" dirty="0">
                  <a:solidFill>
                    <a:schemeClr val="bg1"/>
                  </a:solidFill>
                  <a:cs typeface="Arial" pitchFamily="34" charset="0"/>
                </a:rPr>
                <a:t>. </a:t>
              </a:r>
              <a:r>
                <a:rPr lang="en-US" altLang="ko-KR" dirty="0">
                  <a:solidFill>
                    <a:schemeClr val="bg1"/>
                  </a:solidFill>
                  <a:cs typeface="Arial" pitchFamily="34" charset="0"/>
                </a:rPr>
                <a:t>(</a:t>
              </a:r>
              <a:r>
                <a:rPr lang="en-US" altLang="ko-KR" sz="1400" dirty="0">
                  <a:solidFill>
                    <a:schemeClr val="bg1"/>
                  </a:solidFill>
                  <a:cs typeface="Arial" pitchFamily="34" charset="0"/>
                </a:rPr>
                <a:t>Deforestation, charcoal burning,  land </a:t>
              </a:r>
              <a:r>
                <a:rPr lang="en-US" altLang="ko-KR" sz="1400" dirty="0" smtClean="0">
                  <a:solidFill>
                    <a:schemeClr val="bg1"/>
                  </a:solidFill>
                  <a:cs typeface="Arial" pitchFamily="34" charset="0"/>
                </a:rPr>
                <a:t>degradation</a:t>
              </a:r>
              <a:r>
                <a:rPr lang="en-US" altLang="ko-KR" sz="1200" dirty="0" smtClean="0">
                  <a:solidFill>
                    <a:schemeClr val="bg1"/>
                  </a:solidFill>
                  <a:cs typeface="Arial" pitchFamily="34" charset="0"/>
                </a:rPr>
                <a:t>)  </a:t>
              </a:r>
              <a:endParaRPr lang="en-US" altLang="ko-KR" sz="1200" dirty="0">
                <a:solidFill>
                  <a:schemeClr val="bg1"/>
                </a:solidFill>
                <a:cs typeface="Arial" pitchFamily="34" charset="0"/>
              </a:endParaRPr>
            </a:p>
          </p:txBody>
        </p:sp>
      </p:grpSp>
      <p:grpSp>
        <p:nvGrpSpPr>
          <p:cNvPr id="24" name="그룹 8">
            <a:extLst>
              <a:ext uri="{FF2B5EF4-FFF2-40B4-BE49-F238E27FC236}">
                <a16:creationId xmlns="" xmlns:a16="http://schemas.microsoft.com/office/drawing/2014/main" id="{A7FBB65D-381A-4708-A5D5-ED76E848CAE6}"/>
              </a:ext>
            </a:extLst>
          </p:cNvPr>
          <p:cNvGrpSpPr/>
          <p:nvPr/>
        </p:nvGrpSpPr>
        <p:grpSpPr>
          <a:xfrm>
            <a:off x="1190893" y="5019683"/>
            <a:ext cx="2635345" cy="878235"/>
            <a:chOff x="695282" y="4838613"/>
            <a:chExt cx="2448916" cy="878235"/>
          </a:xfrm>
        </p:grpSpPr>
        <p:sp>
          <p:nvSpPr>
            <p:cNvPr id="25" name="TextBox 24">
              <a:extLst>
                <a:ext uri="{FF2B5EF4-FFF2-40B4-BE49-F238E27FC236}">
                  <a16:creationId xmlns="" xmlns:a16="http://schemas.microsoft.com/office/drawing/2014/main" id="{DB5620BB-9206-4F1B-90A0-E954FEA2FCCE}"/>
                </a:ext>
              </a:extLst>
            </p:cNvPr>
            <p:cNvSpPr txBox="1"/>
            <p:nvPr/>
          </p:nvSpPr>
          <p:spPr>
            <a:xfrm>
              <a:off x="695282" y="4838613"/>
              <a:ext cx="2448916" cy="307777"/>
            </a:xfrm>
            <a:prstGeom prst="rect">
              <a:avLst/>
            </a:prstGeom>
            <a:noFill/>
          </p:spPr>
          <p:txBody>
            <a:bodyPr wrap="square" rtlCol="0">
              <a:spAutoFit/>
            </a:bodyPr>
            <a:lstStyle/>
            <a:p>
              <a:pPr algn="r"/>
              <a:r>
                <a:rPr lang="en-US" altLang="ko-KR" sz="1400" b="1" dirty="0">
                  <a:solidFill>
                    <a:schemeClr val="bg1"/>
                  </a:solidFill>
                  <a:latin typeface="Calibri" pitchFamily="34" charset="0"/>
                  <a:cs typeface="Calibri" pitchFamily="34" charset="0"/>
                </a:rPr>
                <a:t>Your Text Here</a:t>
              </a:r>
              <a:endParaRPr lang="ko-KR" altLang="en-US" sz="1400" b="1" dirty="0">
                <a:solidFill>
                  <a:schemeClr val="bg1"/>
                </a:solidFill>
                <a:latin typeface="Calibri" pitchFamily="34" charset="0"/>
                <a:cs typeface="Calibri" pitchFamily="34" charset="0"/>
              </a:endParaRPr>
            </a:p>
          </p:txBody>
        </p:sp>
        <p:sp>
          <p:nvSpPr>
            <p:cNvPr id="26" name="TextBox 25">
              <a:extLst>
                <a:ext uri="{FF2B5EF4-FFF2-40B4-BE49-F238E27FC236}">
                  <a16:creationId xmlns="" xmlns:a16="http://schemas.microsoft.com/office/drawing/2014/main" id="{7CAA0374-8E67-4C18-8D3C-6E829560525D}"/>
                </a:ext>
              </a:extLst>
            </p:cNvPr>
            <p:cNvSpPr txBox="1"/>
            <p:nvPr/>
          </p:nvSpPr>
          <p:spPr>
            <a:xfrm>
              <a:off x="695282" y="5070517"/>
              <a:ext cx="2448916" cy="646331"/>
            </a:xfrm>
            <a:prstGeom prst="rect">
              <a:avLst/>
            </a:prstGeom>
            <a:noFill/>
          </p:spPr>
          <p:txBody>
            <a:bodyPr wrap="square" rtlCol="0">
              <a:spAutoFit/>
            </a:bodyPr>
            <a:lstStyle/>
            <a:p>
              <a:pPr algn="r"/>
              <a:r>
                <a:rPr lang="en-US" altLang="ko-KR" sz="1200" dirty="0">
                  <a:solidFill>
                    <a:schemeClr val="bg1"/>
                  </a:solidFill>
                  <a:cs typeface="Arial" pitchFamily="34" charset="0"/>
                </a:rPr>
                <a:t>You can simply impress your audience and add a unique zing and appeal to your Presentations.  </a:t>
              </a:r>
            </a:p>
          </p:txBody>
        </p:sp>
      </p:grpSp>
    </p:spTree>
    <p:extLst>
      <p:ext uri="{BB962C8B-B14F-4D97-AF65-F5344CB8AC3E}">
        <p14:creationId xmlns:p14="http://schemas.microsoft.com/office/powerpoint/2010/main" val="18156672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735F7F3-C1B5-4B60-A00A-4EB618DDFB5A}"/>
              </a:ext>
            </a:extLst>
          </p:cNvPr>
          <p:cNvSpPr>
            <a:spLocks noGrp="1"/>
          </p:cNvSpPr>
          <p:nvPr>
            <p:ph type="body" sz="quarter" idx="10"/>
          </p:nvPr>
        </p:nvSpPr>
        <p:spPr/>
        <p:txBody>
          <a:bodyPr/>
          <a:lstStyle/>
          <a:p>
            <a:r>
              <a:rPr lang="en-US" altLang="ko-KR" sz="3600" dirty="0">
                <a:solidFill>
                  <a:schemeClr val="accent5">
                    <a:lumMod val="75000"/>
                  </a:schemeClr>
                </a:solidFill>
              </a:rPr>
              <a:t>Opportunity in Production of Environment and Gender Statistics</a:t>
            </a:r>
          </a:p>
        </p:txBody>
      </p:sp>
      <p:grpSp>
        <p:nvGrpSpPr>
          <p:cNvPr id="60" name="Group 59">
            <a:extLst>
              <a:ext uri="{FF2B5EF4-FFF2-40B4-BE49-F238E27FC236}">
                <a16:creationId xmlns="" xmlns:a16="http://schemas.microsoft.com/office/drawing/2014/main" id="{3999929B-2832-4E5F-B03F-EED5BFCC2D3A}"/>
              </a:ext>
            </a:extLst>
          </p:cNvPr>
          <p:cNvGrpSpPr/>
          <p:nvPr/>
        </p:nvGrpSpPr>
        <p:grpSpPr>
          <a:xfrm>
            <a:off x="3628348" y="2729350"/>
            <a:ext cx="7859150" cy="2444284"/>
            <a:chOff x="3866266" y="1193127"/>
            <a:chExt cx="4313421" cy="2444281"/>
          </a:xfrm>
        </p:grpSpPr>
        <p:sp>
          <p:nvSpPr>
            <p:cNvPr id="61" name="TextBox 60">
              <a:extLst>
                <a:ext uri="{FF2B5EF4-FFF2-40B4-BE49-F238E27FC236}">
                  <a16:creationId xmlns="" xmlns:a16="http://schemas.microsoft.com/office/drawing/2014/main" id="{96E0239C-5871-4C21-A082-C92B7EDDC298}"/>
                </a:ext>
              </a:extLst>
            </p:cNvPr>
            <p:cNvSpPr txBox="1"/>
            <p:nvPr/>
          </p:nvSpPr>
          <p:spPr>
            <a:xfrm>
              <a:off x="3866266" y="1790751"/>
              <a:ext cx="4217678" cy="1846657"/>
            </a:xfrm>
            <a:prstGeom prst="rect">
              <a:avLst/>
            </a:prstGeom>
            <a:noFill/>
          </p:spPr>
          <p:txBody>
            <a:bodyPr wrap="square" rtlCol="0">
              <a:spAutoFit/>
            </a:bodyPr>
            <a:lstStyle/>
            <a:p>
              <a:pPr marL="914400" lvl="1" indent="-457200">
                <a:buFont typeface="Wingdings" charset="2"/>
                <a:buChar char="v"/>
              </a:pPr>
              <a:r>
                <a:rPr lang="en-US" sz="2400" dirty="0"/>
                <a:t>Activity on environment related establishment based survey that will be conducted on 2024.</a:t>
              </a:r>
            </a:p>
            <a:p>
              <a:pPr marL="914400" lvl="1" indent="-457200">
                <a:buFont typeface="Wingdings" charset="2"/>
                <a:buChar char="v"/>
              </a:pPr>
              <a:r>
                <a:rPr lang="en-US" sz="2400" dirty="0"/>
                <a:t>Environment module </a:t>
              </a:r>
              <a:r>
                <a:rPr lang="en-US" sz="2400" dirty="0" smtClean="0"/>
                <a:t>will </a:t>
              </a:r>
              <a:r>
                <a:rPr lang="en-US" sz="2400" dirty="0"/>
                <a:t>be integrated in ILFS</a:t>
              </a:r>
              <a:r>
                <a:rPr lang="en-GB" dirty="0"/>
                <a:t> </a:t>
              </a:r>
              <a:r>
                <a:rPr lang="en-GB" dirty="0" smtClean="0"/>
                <a:t>(planned </a:t>
              </a:r>
              <a:r>
                <a:rPr lang="en-GB" dirty="0"/>
                <a:t>to start on January,2024)</a:t>
              </a:r>
            </a:p>
            <a:p>
              <a:pPr lvl="1"/>
              <a:endParaRPr lang="en-US" dirty="0"/>
            </a:p>
          </p:txBody>
        </p:sp>
        <p:sp>
          <p:nvSpPr>
            <p:cNvPr id="62" name="TextBox 61">
              <a:extLst>
                <a:ext uri="{FF2B5EF4-FFF2-40B4-BE49-F238E27FC236}">
                  <a16:creationId xmlns="" xmlns:a16="http://schemas.microsoft.com/office/drawing/2014/main" id="{0A1C245B-4E35-4DB5-8E6D-CA9001718A7D}"/>
                </a:ext>
              </a:extLst>
            </p:cNvPr>
            <p:cNvSpPr txBox="1"/>
            <p:nvPr/>
          </p:nvSpPr>
          <p:spPr>
            <a:xfrm>
              <a:off x="3962009" y="1193127"/>
              <a:ext cx="4217678" cy="677107"/>
            </a:xfrm>
            <a:prstGeom prst="rect">
              <a:avLst/>
            </a:prstGeom>
            <a:noFill/>
          </p:spPr>
          <p:txBody>
            <a:bodyPr wrap="square" rtlCol="0">
              <a:spAutoFit/>
            </a:bodyPr>
            <a:lstStyle/>
            <a:p>
              <a:pPr marL="457200" indent="-457200">
                <a:buFont typeface="Arial" charset="0"/>
                <a:buChar char="•"/>
              </a:pPr>
              <a:r>
                <a:rPr lang="en-US" dirty="0"/>
                <a:t>Tanzania Statistical Master plan II </a:t>
              </a:r>
              <a:r>
                <a:rPr lang="en-US" dirty="0" smtClean="0"/>
                <a:t>(National Statistical Development of Strategy - NSDS</a:t>
              </a:r>
              <a:r>
                <a:rPr lang="en-US" sz="1600" dirty="0" smtClean="0"/>
                <a:t>) </a:t>
              </a:r>
              <a:r>
                <a:rPr lang="en-US" dirty="0" smtClean="0"/>
                <a:t>i</a:t>
              </a:r>
              <a:r>
                <a:rPr lang="en-US" sz="2000" dirty="0" smtClean="0"/>
                <a:t>ncludes</a:t>
              </a:r>
              <a:endParaRPr lang="en-US" sz="2000" dirty="0"/>
            </a:p>
          </p:txBody>
        </p:sp>
      </p:grpSp>
      <p:sp>
        <p:nvSpPr>
          <p:cNvPr id="58" name="TextBox 57">
            <a:extLst>
              <a:ext uri="{FF2B5EF4-FFF2-40B4-BE49-F238E27FC236}">
                <a16:creationId xmlns="" xmlns:a16="http://schemas.microsoft.com/office/drawing/2014/main" id="{494656BC-E5FF-4B11-8C3B-7A592F34B633}"/>
              </a:ext>
            </a:extLst>
          </p:cNvPr>
          <p:cNvSpPr txBox="1"/>
          <p:nvPr/>
        </p:nvSpPr>
        <p:spPr>
          <a:xfrm>
            <a:off x="3628337" y="1606126"/>
            <a:ext cx="8033616" cy="830997"/>
          </a:xfrm>
          <a:prstGeom prst="rect">
            <a:avLst/>
          </a:prstGeom>
          <a:noFill/>
        </p:spPr>
        <p:txBody>
          <a:bodyPr wrap="square" rtlCol="0">
            <a:spAutoFit/>
          </a:bodyPr>
          <a:lstStyle/>
          <a:p>
            <a:pPr marL="457200" indent="-457200">
              <a:buFont typeface="Arial" charset="0"/>
              <a:buChar char="•"/>
            </a:pPr>
            <a:r>
              <a:rPr lang="en-US" sz="2400" dirty="0"/>
              <a:t>Reprocessing of Census data to produce Environment and Gender Monograph Report</a:t>
            </a:r>
          </a:p>
        </p:txBody>
      </p:sp>
      <p:pic>
        <p:nvPicPr>
          <p:cNvPr id="20" name="Picture 19">
            <a:extLst>
              <a:ext uri="{FF2B5EF4-FFF2-40B4-BE49-F238E27FC236}">
                <a16:creationId xmlns="" xmlns:a16="http://schemas.microsoft.com/office/drawing/2014/main" id="{BA95E6AF-9CAA-455B-B406-4632CB70D2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053" y="2361260"/>
            <a:ext cx="2952947" cy="2874201"/>
          </a:xfrm>
          <a:prstGeom prst="rect">
            <a:avLst/>
          </a:prstGeom>
        </p:spPr>
      </p:pic>
    </p:spTree>
    <p:extLst>
      <p:ext uri="{BB962C8B-B14F-4D97-AF65-F5344CB8AC3E}">
        <p14:creationId xmlns:p14="http://schemas.microsoft.com/office/powerpoint/2010/main" val="16987715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735F7F3-C1B5-4B60-A00A-4EB618DDFB5A}"/>
              </a:ext>
            </a:extLst>
          </p:cNvPr>
          <p:cNvSpPr>
            <a:spLocks noGrp="1"/>
          </p:cNvSpPr>
          <p:nvPr>
            <p:ph type="body" sz="quarter" idx="10"/>
          </p:nvPr>
        </p:nvSpPr>
        <p:spPr/>
        <p:txBody>
          <a:bodyPr/>
          <a:lstStyle/>
          <a:p>
            <a:r>
              <a:rPr lang="en-US" altLang="ko-KR" dirty="0">
                <a:solidFill>
                  <a:schemeClr val="accent5">
                    <a:lumMod val="75000"/>
                  </a:schemeClr>
                </a:solidFill>
              </a:rPr>
              <a:t>Uses of Environment Statistics</a:t>
            </a:r>
          </a:p>
        </p:txBody>
      </p:sp>
      <p:sp>
        <p:nvSpPr>
          <p:cNvPr id="3" name="Freeform 87">
            <a:extLst>
              <a:ext uri="{FF2B5EF4-FFF2-40B4-BE49-F238E27FC236}">
                <a16:creationId xmlns="" xmlns:a16="http://schemas.microsoft.com/office/drawing/2014/main" id="{A968D45B-890B-41AB-BFA8-A865A841BD4D}"/>
              </a:ext>
            </a:extLst>
          </p:cNvPr>
          <p:cNvSpPr/>
          <p:nvPr/>
        </p:nvSpPr>
        <p:spPr>
          <a:xfrm>
            <a:off x="5164549" y="3653563"/>
            <a:ext cx="1701131" cy="2956959"/>
          </a:xfrm>
          <a:custGeom>
            <a:avLst/>
            <a:gdLst>
              <a:gd name="connsiteX0" fmla="*/ 1847850 w 3571875"/>
              <a:gd name="connsiteY0" fmla="*/ 6791325 h 6791325"/>
              <a:gd name="connsiteX1" fmla="*/ 3571875 w 3571875"/>
              <a:gd name="connsiteY1" fmla="*/ 6781800 h 6791325"/>
              <a:gd name="connsiteX2" fmla="*/ 2514600 w 3571875"/>
              <a:gd name="connsiteY2" fmla="*/ 3819525 h 6791325"/>
              <a:gd name="connsiteX3" fmla="*/ 2390775 w 3571875"/>
              <a:gd name="connsiteY3" fmla="*/ 3267075 h 6791325"/>
              <a:gd name="connsiteX4" fmla="*/ 2752725 w 3571875"/>
              <a:gd name="connsiteY4" fmla="*/ 2162175 h 6791325"/>
              <a:gd name="connsiteX5" fmla="*/ 3390900 w 3571875"/>
              <a:gd name="connsiteY5" fmla="*/ 1247775 h 6791325"/>
              <a:gd name="connsiteX6" fmla="*/ 3209925 w 3571875"/>
              <a:gd name="connsiteY6" fmla="*/ 1133475 h 6791325"/>
              <a:gd name="connsiteX7" fmla="*/ 2543175 w 3571875"/>
              <a:gd name="connsiteY7" fmla="*/ 1857375 h 6791325"/>
              <a:gd name="connsiteX8" fmla="*/ 2371725 w 3571875"/>
              <a:gd name="connsiteY8" fmla="*/ 1752600 h 6791325"/>
              <a:gd name="connsiteX9" fmla="*/ 2771775 w 3571875"/>
              <a:gd name="connsiteY9" fmla="*/ 390525 h 6791325"/>
              <a:gd name="connsiteX10" fmla="*/ 2486025 w 3571875"/>
              <a:gd name="connsiteY10" fmla="*/ 295275 h 6791325"/>
              <a:gd name="connsiteX11" fmla="*/ 2124075 w 3571875"/>
              <a:gd name="connsiteY11" fmla="*/ 1609725 h 6791325"/>
              <a:gd name="connsiteX12" fmla="*/ 1971675 w 3571875"/>
              <a:gd name="connsiteY12" fmla="*/ 1495425 h 6791325"/>
              <a:gd name="connsiteX13" fmla="*/ 1990725 w 3571875"/>
              <a:gd name="connsiteY13" fmla="*/ 0 h 6791325"/>
              <a:gd name="connsiteX14" fmla="*/ 1790700 w 3571875"/>
              <a:gd name="connsiteY14" fmla="*/ 66675 h 6791325"/>
              <a:gd name="connsiteX15" fmla="*/ 1724025 w 3571875"/>
              <a:gd name="connsiteY15" fmla="*/ 1514475 h 6791325"/>
              <a:gd name="connsiteX16" fmla="*/ 1524000 w 3571875"/>
              <a:gd name="connsiteY16" fmla="*/ 1504950 h 6791325"/>
              <a:gd name="connsiteX17" fmla="*/ 1352550 w 3571875"/>
              <a:gd name="connsiteY17" fmla="*/ 123825 h 6791325"/>
              <a:gd name="connsiteX18" fmla="*/ 1171575 w 3571875"/>
              <a:gd name="connsiteY18" fmla="*/ 123825 h 6791325"/>
              <a:gd name="connsiteX19" fmla="*/ 1219200 w 3571875"/>
              <a:gd name="connsiteY19" fmla="*/ 1638300 h 6791325"/>
              <a:gd name="connsiteX20" fmla="*/ 1057275 w 3571875"/>
              <a:gd name="connsiteY20" fmla="*/ 2190750 h 6791325"/>
              <a:gd name="connsiteX21" fmla="*/ 800100 w 3571875"/>
              <a:gd name="connsiteY21" fmla="*/ 2247900 h 6791325"/>
              <a:gd name="connsiteX22" fmla="*/ 85725 w 3571875"/>
              <a:gd name="connsiteY22" fmla="*/ 1733550 h 6791325"/>
              <a:gd name="connsiteX23" fmla="*/ 0 w 3571875"/>
              <a:gd name="connsiteY23" fmla="*/ 2038350 h 6791325"/>
              <a:gd name="connsiteX24" fmla="*/ 609600 w 3571875"/>
              <a:gd name="connsiteY24" fmla="*/ 2743200 h 6791325"/>
              <a:gd name="connsiteX25" fmla="*/ 1238250 w 3571875"/>
              <a:gd name="connsiteY25" fmla="*/ 3476625 h 6791325"/>
              <a:gd name="connsiteX26" fmla="*/ 1457325 w 3571875"/>
              <a:gd name="connsiteY26" fmla="*/ 4010025 h 6791325"/>
              <a:gd name="connsiteX27" fmla="*/ 1847850 w 3571875"/>
              <a:gd name="connsiteY27" fmla="*/ 6791325 h 6791325"/>
              <a:gd name="connsiteX0" fmla="*/ 1889034 w 3613059"/>
              <a:gd name="connsiteY0" fmla="*/ 6791325 h 6791325"/>
              <a:gd name="connsiteX1" fmla="*/ 3613059 w 3613059"/>
              <a:gd name="connsiteY1" fmla="*/ 6781800 h 6791325"/>
              <a:gd name="connsiteX2" fmla="*/ 2555784 w 3613059"/>
              <a:gd name="connsiteY2" fmla="*/ 3819525 h 6791325"/>
              <a:gd name="connsiteX3" fmla="*/ 2431959 w 3613059"/>
              <a:gd name="connsiteY3" fmla="*/ 3267075 h 6791325"/>
              <a:gd name="connsiteX4" fmla="*/ 2793909 w 3613059"/>
              <a:gd name="connsiteY4" fmla="*/ 2162175 h 6791325"/>
              <a:gd name="connsiteX5" fmla="*/ 3432084 w 3613059"/>
              <a:gd name="connsiteY5" fmla="*/ 1247775 h 6791325"/>
              <a:gd name="connsiteX6" fmla="*/ 3251109 w 3613059"/>
              <a:gd name="connsiteY6" fmla="*/ 1133475 h 6791325"/>
              <a:gd name="connsiteX7" fmla="*/ 2584359 w 3613059"/>
              <a:gd name="connsiteY7" fmla="*/ 1857375 h 6791325"/>
              <a:gd name="connsiteX8" fmla="*/ 2412909 w 3613059"/>
              <a:gd name="connsiteY8" fmla="*/ 1752600 h 6791325"/>
              <a:gd name="connsiteX9" fmla="*/ 2812959 w 3613059"/>
              <a:gd name="connsiteY9" fmla="*/ 390525 h 6791325"/>
              <a:gd name="connsiteX10" fmla="*/ 2527209 w 3613059"/>
              <a:gd name="connsiteY10" fmla="*/ 295275 h 6791325"/>
              <a:gd name="connsiteX11" fmla="*/ 2165259 w 3613059"/>
              <a:gd name="connsiteY11" fmla="*/ 1609725 h 6791325"/>
              <a:gd name="connsiteX12" fmla="*/ 2012859 w 3613059"/>
              <a:gd name="connsiteY12" fmla="*/ 1495425 h 6791325"/>
              <a:gd name="connsiteX13" fmla="*/ 2031909 w 3613059"/>
              <a:gd name="connsiteY13" fmla="*/ 0 h 6791325"/>
              <a:gd name="connsiteX14" fmla="*/ 1831884 w 3613059"/>
              <a:gd name="connsiteY14" fmla="*/ 66675 h 6791325"/>
              <a:gd name="connsiteX15" fmla="*/ 1765209 w 3613059"/>
              <a:gd name="connsiteY15" fmla="*/ 1514475 h 6791325"/>
              <a:gd name="connsiteX16" fmla="*/ 1565184 w 3613059"/>
              <a:gd name="connsiteY16" fmla="*/ 1504950 h 6791325"/>
              <a:gd name="connsiteX17" fmla="*/ 1393734 w 3613059"/>
              <a:gd name="connsiteY17" fmla="*/ 123825 h 6791325"/>
              <a:gd name="connsiteX18" fmla="*/ 1212759 w 3613059"/>
              <a:gd name="connsiteY18" fmla="*/ 123825 h 6791325"/>
              <a:gd name="connsiteX19" fmla="*/ 1260384 w 3613059"/>
              <a:gd name="connsiteY19" fmla="*/ 1638300 h 6791325"/>
              <a:gd name="connsiteX20" fmla="*/ 1098459 w 3613059"/>
              <a:gd name="connsiteY20" fmla="*/ 2190750 h 6791325"/>
              <a:gd name="connsiteX21" fmla="*/ 841284 w 3613059"/>
              <a:gd name="connsiteY21" fmla="*/ 2247900 h 6791325"/>
              <a:gd name="connsiteX22" fmla="*/ 126909 w 3613059"/>
              <a:gd name="connsiteY22" fmla="*/ 1733550 h 6791325"/>
              <a:gd name="connsiteX23" fmla="*/ 41184 w 3613059"/>
              <a:gd name="connsiteY23" fmla="*/ 2038350 h 6791325"/>
              <a:gd name="connsiteX24" fmla="*/ 650784 w 3613059"/>
              <a:gd name="connsiteY24" fmla="*/ 2743200 h 6791325"/>
              <a:gd name="connsiteX25" fmla="*/ 1279434 w 3613059"/>
              <a:gd name="connsiteY25" fmla="*/ 3476625 h 6791325"/>
              <a:gd name="connsiteX26" fmla="*/ 1498509 w 3613059"/>
              <a:gd name="connsiteY26" fmla="*/ 4010025 h 6791325"/>
              <a:gd name="connsiteX27" fmla="*/ 1889034 w 3613059"/>
              <a:gd name="connsiteY27" fmla="*/ 6791325 h 6791325"/>
              <a:gd name="connsiteX0" fmla="*/ 1872461 w 3596486"/>
              <a:gd name="connsiteY0" fmla="*/ 6791325 h 6791325"/>
              <a:gd name="connsiteX1" fmla="*/ 3596486 w 3596486"/>
              <a:gd name="connsiteY1" fmla="*/ 6781800 h 6791325"/>
              <a:gd name="connsiteX2" fmla="*/ 2539211 w 3596486"/>
              <a:gd name="connsiteY2" fmla="*/ 3819525 h 6791325"/>
              <a:gd name="connsiteX3" fmla="*/ 2415386 w 3596486"/>
              <a:gd name="connsiteY3" fmla="*/ 3267075 h 6791325"/>
              <a:gd name="connsiteX4" fmla="*/ 2777336 w 3596486"/>
              <a:gd name="connsiteY4" fmla="*/ 2162175 h 6791325"/>
              <a:gd name="connsiteX5" fmla="*/ 3415511 w 3596486"/>
              <a:gd name="connsiteY5" fmla="*/ 1247775 h 6791325"/>
              <a:gd name="connsiteX6" fmla="*/ 3234536 w 3596486"/>
              <a:gd name="connsiteY6" fmla="*/ 1133475 h 6791325"/>
              <a:gd name="connsiteX7" fmla="*/ 2567786 w 3596486"/>
              <a:gd name="connsiteY7" fmla="*/ 1857375 h 6791325"/>
              <a:gd name="connsiteX8" fmla="*/ 2396336 w 3596486"/>
              <a:gd name="connsiteY8" fmla="*/ 1752600 h 6791325"/>
              <a:gd name="connsiteX9" fmla="*/ 2796386 w 3596486"/>
              <a:gd name="connsiteY9" fmla="*/ 390525 h 6791325"/>
              <a:gd name="connsiteX10" fmla="*/ 2510636 w 3596486"/>
              <a:gd name="connsiteY10" fmla="*/ 295275 h 6791325"/>
              <a:gd name="connsiteX11" fmla="*/ 2148686 w 3596486"/>
              <a:gd name="connsiteY11" fmla="*/ 1609725 h 6791325"/>
              <a:gd name="connsiteX12" fmla="*/ 1996286 w 3596486"/>
              <a:gd name="connsiteY12" fmla="*/ 1495425 h 6791325"/>
              <a:gd name="connsiteX13" fmla="*/ 2015336 w 3596486"/>
              <a:gd name="connsiteY13" fmla="*/ 0 h 6791325"/>
              <a:gd name="connsiteX14" fmla="*/ 1815311 w 3596486"/>
              <a:gd name="connsiteY14" fmla="*/ 66675 h 6791325"/>
              <a:gd name="connsiteX15" fmla="*/ 1748636 w 3596486"/>
              <a:gd name="connsiteY15" fmla="*/ 1514475 h 6791325"/>
              <a:gd name="connsiteX16" fmla="*/ 1548611 w 3596486"/>
              <a:gd name="connsiteY16" fmla="*/ 1504950 h 6791325"/>
              <a:gd name="connsiteX17" fmla="*/ 1377161 w 3596486"/>
              <a:gd name="connsiteY17" fmla="*/ 123825 h 6791325"/>
              <a:gd name="connsiteX18" fmla="*/ 1196186 w 3596486"/>
              <a:gd name="connsiteY18" fmla="*/ 123825 h 6791325"/>
              <a:gd name="connsiteX19" fmla="*/ 1243811 w 3596486"/>
              <a:gd name="connsiteY19" fmla="*/ 1638300 h 6791325"/>
              <a:gd name="connsiteX20" fmla="*/ 1081886 w 3596486"/>
              <a:gd name="connsiteY20" fmla="*/ 2190750 h 6791325"/>
              <a:gd name="connsiteX21" fmla="*/ 824711 w 3596486"/>
              <a:gd name="connsiteY21" fmla="*/ 2247900 h 6791325"/>
              <a:gd name="connsiteX22" fmla="*/ 110336 w 3596486"/>
              <a:gd name="connsiteY22" fmla="*/ 1733550 h 6791325"/>
              <a:gd name="connsiteX23" fmla="*/ 76998 w 3596486"/>
              <a:gd name="connsiteY23" fmla="*/ 2038350 h 6791325"/>
              <a:gd name="connsiteX24" fmla="*/ 634211 w 3596486"/>
              <a:gd name="connsiteY24" fmla="*/ 2743200 h 6791325"/>
              <a:gd name="connsiteX25" fmla="*/ 1262861 w 3596486"/>
              <a:gd name="connsiteY25" fmla="*/ 3476625 h 6791325"/>
              <a:gd name="connsiteX26" fmla="*/ 1481936 w 3596486"/>
              <a:gd name="connsiteY26" fmla="*/ 4010025 h 6791325"/>
              <a:gd name="connsiteX27" fmla="*/ 1872461 w 3596486"/>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178884 w 3693484"/>
              <a:gd name="connsiteY20" fmla="*/ 2190750 h 6791325"/>
              <a:gd name="connsiteX21" fmla="*/ 92170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178884 w 3693484"/>
              <a:gd name="connsiteY20" fmla="*/ 2190750 h 6791325"/>
              <a:gd name="connsiteX21" fmla="*/ 92170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178884 w 3693484"/>
              <a:gd name="connsiteY20" fmla="*/ 2190750 h 6791325"/>
              <a:gd name="connsiteX21" fmla="*/ 874084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178884 w 3693484"/>
              <a:gd name="connsiteY20" fmla="*/ 2190750 h 6791325"/>
              <a:gd name="connsiteX21" fmla="*/ 874084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178884 w 3693484"/>
              <a:gd name="connsiteY20" fmla="*/ 2190750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178884 w 3693484"/>
              <a:gd name="connsiteY20" fmla="*/ 2190750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902659 w 3693484"/>
              <a:gd name="connsiteY20" fmla="*/ 2247900 h 6791325"/>
              <a:gd name="connsiteX21" fmla="*/ 207334 w 3693484"/>
              <a:gd name="connsiteY21" fmla="*/ 1733550 h 6791325"/>
              <a:gd name="connsiteX22" fmla="*/ 173996 w 3693484"/>
              <a:gd name="connsiteY22" fmla="*/ 2038350 h 6791325"/>
              <a:gd name="connsiteX23" fmla="*/ 731209 w 3693484"/>
              <a:gd name="connsiteY23" fmla="*/ 2743200 h 6791325"/>
              <a:gd name="connsiteX24" fmla="*/ 1359859 w 3693484"/>
              <a:gd name="connsiteY24" fmla="*/ 3476625 h 6791325"/>
              <a:gd name="connsiteX25" fmla="*/ 1578934 w 3693484"/>
              <a:gd name="connsiteY25" fmla="*/ 4010025 h 6791325"/>
              <a:gd name="connsiteX26" fmla="*/ 1969459 w 3693484"/>
              <a:gd name="connsiteY26"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902659 w 3693484"/>
              <a:gd name="connsiteY20" fmla="*/ 2247900 h 6791325"/>
              <a:gd name="connsiteX21" fmla="*/ 207334 w 3693484"/>
              <a:gd name="connsiteY21" fmla="*/ 1733550 h 6791325"/>
              <a:gd name="connsiteX22" fmla="*/ 173996 w 3693484"/>
              <a:gd name="connsiteY22" fmla="*/ 2038350 h 6791325"/>
              <a:gd name="connsiteX23" fmla="*/ 731209 w 3693484"/>
              <a:gd name="connsiteY23" fmla="*/ 2743200 h 6791325"/>
              <a:gd name="connsiteX24" fmla="*/ 1359859 w 3693484"/>
              <a:gd name="connsiteY24" fmla="*/ 3476625 h 6791325"/>
              <a:gd name="connsiteX25" fmla="*/ 1578934 w 3693484"/>
              <a:gd name="connsiteY25" fmla="*/ 4010025 h 6791325"/>
              <a:gd name="connsiteX26" fmla="*/ 1969459 w 3693484"/>
              <a:gd name="connsiteY26"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902659 w 3693484"/>
              <a:gd name="connsiteY20" fmla="*/ 2247900 h 6791325"/>
              <a:gd name="connsiteX21" fmla="*/ 207334 w 3693484"/>
              <a:gd name="connsiteY21" fmla="*/ 1733550 h 6791325"/>
              <a:gd name="connsiteX22" fmla="*/ 173996 w 3693484"/>
              <a:gd name="connsiteY22" fmla="*/ 2038350 h 6791325"/>
              <a:gd name="connsiteX23" fmla="*/ 731209 w 3693484"/>
              <a:gd name="connsiteY23" fmla="*/ 2743200 h 6791325"/>
              <a:gd name="connsiteX24" fmla="*/ 1359859 w 3693484"/>
              <a:gd name="connsiteY24" fmla="*/ 3476625 h 6791325"/>
              <a:gd name="connsiteX25" fmla="*/ 1578934 w 3693484"/>
              <a:gd name="connsiteY25" fmla="*/ 4010025 h 6791325"/>
              <a:gd name="connsiteX26" fmla="*/ 1969459 w 3693484"/>
              <a:gd name="connsiteY26"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274133 w 3693484"/>
              <a:gd name="connsiteY20" fmla="*/ 1924050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274133 w 3693484"/>
              <a:gd name="connsiteY20" fmla="*/ 1924050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588459 w 3693484"/>
              <a:gd name="connsiteY17" fmla="*/ 400050 h 6791325"/>
              <a:gd name="connsiteX18" fmla="*/ 1293184 w 3693484"/>
              <a:gd name="connsiteY18" fmla="*/ 1238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588459 w 3693484"/>
              <a:gd name="connsiteY17" fmla="*/ 4000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588459 w 3693484"/>
              <a:gd name="connsiteY17" fmla="*/ 4000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717047 w 3693484"/>
              <a:gd name="connsiteY16" fmla="*/ 1547812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717047 w 3693484"/>
              <a:gd name="connsiteY16" fmla="*/ 1547812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88472 w 3693484"/>
              <a:gd name="connsiteY16" fmla="*/ 15430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88472 w 3693484"/>
              <a:gd name="connsiteY16" fmla="*/ 15430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88472 w 3693484"/>
              <a:gd name="connsiteY16" fmla="*/ 15430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88472 w 3693484"/>
              <a:gd name="connsiteY16" fmla="*/ 15430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14475 h 6791325"/>
              <a:gd name="connsiteX16" fmla="*/ 1688472 w 3693484"/>
              <a:gd name="connsiteY16" fmla="*/ 15430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14475 h 6791325"/>
              <a:gd name="connsiteX16" fmla="*/ 1688472 w 3693484"/>
              <a:gd name="connsiteY16" fmla="*/ 15430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14475 h 6791325"/>
              <a:gd name="connsiteX16" fmla="*/ 1688472 w 3693484"/>
              <a:gd name="connsiteY16" fmla="*/ 15430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14475 h 6791325"/>
              <a:gd name="connsiteX16" fmla="*/ 1674184 w 3693484"/>
              <a:gd name="connsiteY16" fmla="*/ 15049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00188 h 6791325"/>
              <a:gd name="connsiteX16" fmla="*/ 1674184 w 3693484"/>
              <a:gd name="connsiteY16" fmla="*/ 15049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00188 h 6791325"/>
              <a:gd name="connsiteX16" fmla="*/ 1674184 w 3693484"/>
              <a:gd name="connsiteY16" fmla="*/ 15049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00188 h 6791325"/>
              <a:gd name="connsiteX16" fmla="*/ 1674184 w 3693484"/>
              <a:gd name="connsiteY16" fmla="*/ 15049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00188 h 6791325"/>
              <a:gd name="connsiteX16" fmla="*/ 1674184 w 3693484"/>
              <a:gd name="connsiteY16" fmla="*/ 15049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00188 h 6791325"/>
              <a:gd name="connsiteX16" fmla="*/ 1674184 w 3693484"/>
              <a:gd name="connsiteY16" fmla="*/ 15049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00188 h 6791325"/>
              <a:gd name="connsiteX16" fmla="*/ 1674184 w 3693484"/>
              <a:gd name="connsiteY16" fmla="*/ 15049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878971 w 3693484"/>
              <a:gd name="connsiteY14" fmla="*/ 109538 h 6791325"/>
              <a:gd name="connsiteX15" fmla="*/ 1798009 w 3693484"/>
              <a:gd name="connsiteY15" fmla="*/ 1500188 h 6791325"/>
              <a:gd name="connsiteX16" fmla="*/ 1674184 w 3693484"/>
              <a:gd name="connsiteY16" fmla="*/ 15049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878971 w 3693484"/>
              <a:gd name="connsiteY14" fmla="*/ 109538 h 6791325"/>
              <a:gd name="connsiteX15" fmla="*/ 1798009 w 3693484"/>
              <a:gd name="connsiteY15" fmla="*/ 1500188 h 6791325"/>
              <a:gd name="connsiteX16" fmla="*/ 1674184 w 3693484"/>
              <a:gd name="connsiteY16" fmla="*/ 15049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691313 h 6691313"/>
              <a:gd name="connsiteX1" fmla="*/ 3693484 w 3693484"/>
              <a:gd name="connsiteY1" fmla="*/ 6681788 h 6691313"/>
              <a:gd name="connsiteX2" fmla="*/ 2636209 w 3693484"/>
              <a:gd name="connsiteY2" fmla="*/ 3719513 h 6691313"/>
              <a:gd name="connsiteX3" fmla="*/ 2512384 w 3693484"/>
              <a:gd name="connsiteY3" fmla="*/ 3167063 h 6691313"/>
              <a:gd name="connsiteX4" fmla="*/ 2874334 w 3693484"/>
              <a:gd name="connsiteY4" fmla="*/ 2062163 h 6691313"/>
              <a:gd name="connsiteX5" fmla="*/ 3512509 w 3693484"/>
              <a:gd name="connsiteY5" fmla="*/ 1147763 h 6691313"/>
              <a:gd name="connsiteX6" fmla="*/ 3331534 w 3693484"/>
              <a:gd name="connsiteY6" fmla="*/ 1033463 h 6691313"/>
              <a:gd name="connsiteX7" fmla="*/ 2664784 w 3693484"/>
              <a:gd name="connsiteY7" fmla="*/ 1757363 h 6691313"/>
              <a:gd name="connsiteX8" fmla="*/ 2493334 w 3693484"/>
              <a:gd name="connsiteY8" fmla="*/ 1652588 h 6691313"/>
              <a:gd name="connsiteX9" fmla="*/ 2893384 w 3693484"/>
              <a:gd name="connsiteY9" fmla="*/ 290513 h 6691313"/>
              <a:gd name="connsiteX10" fmla="*/ 2607634 w 3693484"/>
              <a:gd name="connsiteY10" fmla="*/ 195263 h 6691313"/>
              <a:gd name="connsiteX11" fmla="*/ 2245684 w 3693484"/>
              <a:gd name="connsiteY11" fmla="*/ 1509713 h 6691313"/>
              <a:gd name="connsiteX12" fmla="*/ 2093284 w 3693484"/>
              <a:gd name="connsiteY12" fmla="*/ 1395413 h 6691313"/>
              <a:gd name="connsiteX13" fmla="*/ 2179009 w 3693484"/>
              <a:gd name="connsiteY13" fmla="*/ 0 h 6691313"/>
              <a:gd name="connsiteX14" fmla="*/ 1878971 w 3693484"/>
              <a:gd name="connsiteY14" fmla="*/ 9526 h 6691313"/>
              <a:gd name="connsiteX15" fmla="*/ 1798009 w 3693484"/>
              <a:gd name="connsiteY15" fmla="*/ 1400176 h 6691313"/>
              <a:gd name="connsiteX16" fmla="*/ 1674184 w 3693484"/>
              <a:gd name="connsiteY16" fmla="*/ 1404937 h 6691313"/>
              <a:gd name="connsiteX17" fmla="*/ 1593221 w 3693484"/>
              <a:gd name="connsiteY17" fmla="*/ 223838 h 6691313"/>
              <a:gd name="connsiteX18" fmla="*/ 1307472 w 3693484"/>
              <a:gd name="connsiteY18" fmla="*/ 214313 h 6691313"/>
              <a:gd name="connsiteX19" fmla="*/ 1312234 w 3693484"/>
              <a:gd name="connsiteY19" fmla="*/ 1481138 h 6691313"/>
              <a:gd name="connsiteX20" fmla="*/ 1259846 w 3693484"/>
              <a:gd name="connsiteY20" fmla="*/ 1871663 h 6691313"/>
              <a:gd name="connsiteX21" fmla="*/ 902659 w 3693484"/>
              <a:gd name="connsiteY21" fmla="*/ 2147888 h 6691313"/>
              <a:gd name="connsiteX22" fmla="*/ 207334 w 3693484"/>
              <a:gd name="connsiteY22" fmla="*/ 1633538 h 6691313"/>
              <a:gd name="connsiteX23" fmla="*/ 173996 w 3693484"/>
              <a:gd name="connsiteY23" fmla="*/ 1938338 h 6691313"/>
              <a:gd name="connsiteX24" fmla="*/ 731209 w 3693484"/>
              <a:gd name="connsiteY24" fmla="*/ 2643188 h 6691313"/>
              <a:gd name="connsiteX25" fmla="*/ 1359859 w 3693484"/>
              <a:gd name="connsiteY25" fmla="*/ 3376613 h 6691313"/>
              <a:gd name="connsiteX26" fmla="*/ 1578934 w 3693484"/>
              <a:gd name="connsiteY26" fmla="*/ 3910013 h 6691313"/>
              <a:gd name="connsiteX27" fmla="*/ 1969459 w 3693484"/>
              <a:gd name="connsiteY27" fmla="*/ 6691313 h 6691313"/>
              <a:gd name="connsiteX0" fmla="*/ 1969459 w 3693484"/>
              <a:gd name="connsiteY0" fmla="*/ 6691313 h 6691313"/>
              <a:gd name="connsiteX1" fmla="*/ 3693484 w 3693484"/>
              <a:gd name="connsiteY1" fmla="*/ 6681788 h 6691313"/>
              <a:gd name="connsiteX2" fmla="*/ 2636209 w 3693484"/>
              <a:gd name="connsiteY2" fmla="*/ 3719513 h 6691313"/>
              <a:gd name="connsiteX3" fmla="*/ 2512384 w 3693484"/>
              <a:gd name="connsiteY3" fmla="*/ 3167063 h 6691313"/>
              <a:gd name="connsiteX4" fmla="*/ 2874334 w 3693484"/>
              <a:gd name="connsiteY4" fmla="*/ 2062163 h 6691313"/>
              <a:gd name="connsiteX5" fmla="*/ 3512509 w 3693484"/>
              <a:gd name="connsiteY5" fmla="*/ 1147763 h 6691313"/>
              <a:gd name="connsiteX6" fmla="*/ 3331534 w 3693484"/>
              <a:gd name="connsiteY6" fmla="*/ 1033463 h 6691313"/>
              <a:gd name="connsiteX7" fmla="*/ 2664784 w 3693484"/>
              <a:gd name="connsiteY7" fmla="*/ 1757363 h 6691313"/>
              <a:gd name="connsiteX8" fmla="*/ 2493334 w 3693484"/>
              <a:gd name="connsiteY8" fmla="*/ 1652588 h 6691313"/>
              <a:gd name="connsiteX9" fmla="*/ 2893384 w 3693484"/>
              <a:gd name="connsiteY9" fmla="*/ 290513 h 6691313"/>
              <a:gd name="connsiteX10" fmla="*/ 2607634 w 3693484"/>
              <a:gd name="connsiteY10" fmla="*/ 195263 h 6691313"/>
              <a:gd name="connsiteX11" fmla="*/ 2245684 w 3693484"/>
              <a:gd name="connsiteY11" fmla="*/ 1509713 h 6691313"/>
              <a:gd name="connsiteX12" fmla="*/ 2093284 w 3693484"/>
              <a:gd name="connsiteY12" fmla="*/ 1395413 h 6691313"/>
              <a:gd name="connsiteX13" fmla="*/ 2179009 w 3693484"/>
              <a:gd name="connsiteY13" fmla="*/ 0 h 6691313"/>
              <a:gd name="connsiteX14" fmla="*/ 1878971 w 3693484"/>
              <a:gd name="connsiteY14" fmla="*/ 9526 h 6691313"/>
              <a:gd name="connsiteX15" fmla="*/ 1798009 w 3693484"/>
              <a:gd name="connsiteY15" fmla="*/ 1400176 h 6691313"/>
              <a:gd name="connsiteX16" fmla="*/ 1674184 w 3693484"/>
              <a:gd name="connsiteY16" fmla="*/ 1404937 h 6691313"/>
              <a:gd name="connsiteX17" fmla="*/ 1593221 w 3693484"/>
              <a:gd name="connsiteY17" fmla="*/ 223838 h 6691313"/>
              <a:gd name="connsiteX18" fmla="*/ 1307472 w 3693484"/>
              <a:gd name="connsiteY18" fmla="*/ 214313 h 6691313"/>
              <a:gd name="connsiteX19" fmla="*/ 1312234 w 3693484"/>
              <a:gd name="connsiteY19" fmla="*/ 1481138 h 6691313"/>
              <a:gd name="connsiteX20" fmla="*/ 1259846 w 3693484"/>
              <a:gd name="connsiteY20" fmla="*/ 1871663 h 6691313"/>
              <a:gd name="connsiteX21" fmla="*/ 902659 w 3693484"/>
              <a:gd name="connsiteY21" fmla="*/ 2147888 h 6691313"/>
              <a:gd name="connsiteX22" fmla="*/ 207334 w 3693484"/>
              <a:gd name="connsiteY22" fmla="*/ 1633538 h 6691313"/>
              <a:gd name="connsiteX23" fmla="*/ 173996 w 3693484"/>
              <a:gd name="connsiteY23" fmla="*/ 1938338 h 6691313"/>
              <a:gd name="connsiteX24" fmla="*/ 731209 w 3693484"/>
              <a:gd name="connsiteY24" fmla="*/ 2643188 h 6691313"/>
              <a:gd name="connsiteX25" fmla="*/ 1359859 w 3693484"/>
              <a:gd name="connsiteY25" fmla="*/ 3376613 h 6691313"/>
              <a:gd name="connsiteX26" fmla="*/ 1578934 w 3693484"/>
              <a:gd name="connsiteY26" fmla="*/ 3910013 h 6691313"/>
              <a:gd name="connsiteX27" fmla="*/ 1969459 w 3693484"/>
              <a:gd name="connsiteY27" fmla="*/ 6691313 h 6691313"/>
              <a:gd name="connsiteX0" fmla="*/ 1969459 w 3693484"/>
              <a:gd name="connsiteY0" fmla="*/ 6691313 h 6691313"/>
              <a:gd name="connsiteX1" fmla="*/ 3693484 w 3693484"/>
              <a:gd name="connsiteY1" fmla="*/ 6681788 h 6691313"/>
              <a:gd name="connsiteX2" fmla="*/ 2636209 w 3693484"/>
              <a:gd name="connsiteY2" fmla="*/ 3719513 h 6691313"/>
              <a:gd name="connsiteX3" fmla="*/ 2512384 w 3693484"/>
              <a:gd name="connsiteY3" fmla="*/ 3167063 h 6691313"/>
              <a:gd name="connsiteX4" fmla="*/ 2874334 w 3693484"/>
              <a:gd name="connsiteY4" fmla="*/ 2062163 h 6691313"/>
              <a:gd name="connsiteX5" fmla="*/ 3512509 w 3693484"/>
              <a:gd name="connsiteY5" fmla="*/ 1147763 h 6691313"/>
              <a:gd name="connsiteX6" fmla="*/ 3331534 w 3693484"/>
              <a:gd name="connsiteY6" fmla="*/ 1033463 h 6691313"/>
              <a:gd name="connsiteX7" fmla="*/ 2664784 w 3693484"/>
              <a:gd name="connsiteY7" fmla="*/ 1757363 h 6691313"/>
              <a:gd name="connsiteX8" fmla="*/ 2493334 w 3693484"/>
              <a:gd name="connsiteY8" fmla="*/ 1652588 h 6691313"/>
              <a:gd name="connsiteX9" fmla="*/ 2893384 w 3693484"/>
              <a:gd name="connsiteY9" fmla="*/ 290513 h 6691313"/>
              <a:gd name="connsiteX10" fmla="*/ 2607634 w 3693484"/>
              <a:gd name="connsiteY10" fmla="*/ 195263 h 6691313"/>
              <a:gd name="connsiteX11" fmla="*/ 2245684 w 3693484"/>
              <a:gd name="connsiteY11" fmla="*/ 1509713 h 6691313"/>
              <a:gd name="connsiteX12" fmla="*/ 2131384 w 3693484"/>
              <a:gd name="connsiteY12" fmla="*/ 1443038 h 6691313"/>
              <a:gd name="connsiteX13" fmla="*/ 2179009 w 3693484"/>
              <a:gd name="connsiteY13" fmla="*/ 0 h 6691313"/>
              <a:gd name="connsiteX14" fmla="*/ 1878971 w 3693484"/>
              <a:gd name="connsiteY14" fmla="*/ 9526 h 6691313"/>
              <a:gd name="connsiteX15" fmla="*/ 1798009 w 3693484"/>
              <a:gd name="connsiteY15" fmla="*/ 1400176 h 6691313"/>
              <a:gd name="connsiteX16" fmla="*/ 1674184 w 3693484"/>
              <a:gd name="connsiteY16" fmla="*/ 1404937 h 6691313"/>
              <a:gd name="connsiteX17" fmla="*/ 1593221 w 3693484"/>
              <a:gd name="connsiteY17" fmla="*/ 223838 h 6691313"/>
              <a:gd name="connsiteX18" fmla="*/ 1307472 w 3693484"/>
              <a:gd name="connsiteY18" fmla="*/ 214313 h 6691313"/>
              <a:gd name="connsiteX19" fmla="*/ 1312234 w 3693484"/>
              <a:gd name="connsiteY19" fmla="*/ 1481138 h 6691313"/>
              <a:gd name="connsiteX20" fmla="*/ 1259846 w 3693484"/>
              <a:gd name="connsiteY20" fmla="*/ 1871663 h 6691313"/>
              <a:gd name="connsiteX21" fmla="*/ 902659 w 3693484"/>
              <a:gd name="connsiteY21" fmla="*/ 2147888 h 6691313"/>
              <a:gd name="connsiteX22" fmla="*/ 207334 w 3693484"/>
              <a:gd name="connsiteY22" fmla="*/ 1633538 h 6691313"/>
              <a:gd name="connsiteX23" fmla="*/ 173996 w 3693484"/>
              <a:gd name="connsiteY23" fmla="*/ 1938338 h 6691313"/>
              <a:gd name="connsiteX24" fmla="*/ 731209 w 3693484"/>
              <a:gd name="connsiteY24" fmla="*/ 2643188 h 6691313"/>
              <a:gd name="connsiteX25" fmla="*/ 1359859 w 3693484"/>
              <a:gd name="connsiteY25" fmla="*/ 3376613 h 6691313"/>
              <a:gd name="connsiteX26" fmla="*/ 1578934 w 3693484"/>
              <a:gd name="connsiteY26" fmla="*/ 3910013 h 6691313"/>
              <a:gd name="connsiteX27" fmla="*/ 1969459 w 3693484"/>
              <a:gd name="connsiteY27" fmla="*/ 6691313 h 6691313"/>
              <a:gd name="connsiteX0" fmla="*/ 1969459 w 3693484"/>
              <a:gd name="connsiteY0" fmla="*/ 6691313 h 6691313"/>
              <a:gd name="connsiteX1" fmla="*/ 3693484 w 3693484"/>
              <a:gd name="connsiteY1" fmla="*/ 6681788 h 6691313"/>
              <a:gd name="connsiteX2" fmla="*/ 2636209 w 3693484"/>
              <a:gd name="connsiteY2" fmla="*/ 3719513 h 6691313"/>
              <a:gd name="connsiteX3" fmla="*/ 2512384 w 3693484"/>
              <a:gd name="connsiteY3" fmla="*/ 3167063 h 6691313"/>
              <a:gd name="connsiteX4" fmla="*/ 2874334 w 3693484"/>
              <a:gd name="connsiteY4" fmla="*/ 2062163 h 6691313"/>
              <a:gd name="connsiteX5" fmla="*/ 3512509 w 3693484"/>
              <a:gd name="connsiteY5" fmla="*/ 1147763 h 6691313"/>
              <a:gd name="connsiteX6" fmla="*/ 3331534 w 3693484"/>
              <a:gd name="connsiteY6" fmla="*/ 1033463 h 6691313"/>
              <a:gd name="connsiteX7" fmla="*/ 2664784 w 3693484"/>
              <a:gd name="connsiteY7" fmla="*/ 1757363 h 6691313"/>
              <a:gd name="connsiteX8" fmla="*/ 2493334 w 3693484"/>
              <a:gd name="connsiteY8" fmla="*/ 1652588 h 6691313"/>
              <a:gd name="connsiteX9" fmla="*/ 2893384 w 3693484"/>
              <a:gd name="connsiteY9" fmla="*/ 290513 h 6691313"/>
              <a:gd name="connsiteX10" fmla="*/ 2607634 w 3693484"/>
              <a:gd name="connsiteY10" fmla="*/ 195263 h 6691313"/>
              <a:gd name="connsiteX11" fmla="*/ 2245684 w 3693484"/>
              <a:gd name="connsiteY11" fmla="*/ 1509713 h 6691313"/>
              <a:gd name="connsiteX12" fmla="*/ 2131384 w 3693484"/>
              <a:gd name="connsiteY12" fmla="*/ 1443038 h 6691313"/>
              <a:gd name="connsiteX13" fmla="*/ 2179009 w 3693484"/>
              <a:gd name="connsiteY13" fmla="*/ 0 h 6691313"/>
              <a:gd name="connsiteX14" fmla="*/ 1878971 w 3693484"/>
              <a:gd name="connsiteY14" fmla="*/ 9526 h 6691313"/>
              <a:gd name="connsiteX15" fmla="*/ 1798009 w 3693484"/>
              <a:gd name="connsiteY15" fmla="*/ 1400176 h 6691313"/>
              <a:gd name="connsiteX16" fmla="*/ 1674184 w 3693484"/>
              <a:gd name="connsiteY16" fmla="*/ 1404937 h 6691313"/>
              <a:gd name="connsiteX17" fmla="*/ 1593221 w 3693484"/>
              <a:gd name="connsiteY17" fmla="*/ 223838 h 6691313"/>
              <a:gd name="connsiteX18" fmla="*/ 1307472 w 3693484"/>
              <a:gd name="connsiteY18" fmla="*/ 214313 h 6691313"/>
              <a:gd name="connsiteX19" fmla="*/ 1312234 w 3693484"/>
              <a:gd name="connsiteY19" fmla="*/ 1481138 h 6691313"/>
              <a:gd name="connsiteX20" fmla="*/ 1259846 w 3693484"/>
              <a:gd name="connsiteY20" fmla="*/ 1871663 h 6691313"/>
              <a:gd name="connsiteX21" fmla="*/ 902659 w 3693484"/>
              <a:gd name="connsiteY21" fmla="*/ 2147888 h 6691313"/>
              <a:gd name="connsiteX22" fmla="*/ 207334 w 3693484"/>
              <a:gd name="connsiteY22" fmla="*/ 1633538 h 6691313"/>
              <a:gd name="connsiteX23" fmla="*/ 173996 w 3693484"/>
              <a:gd name="connsiteY23" fmla="*/ 1938338 h 6691313"/>
              <a:gd name="connsiteX24" fmla="*/ 731209 w 3693484"/>
              <a:gd name="connsiteY24" fmla="*/ 2643188 h 6691313"/>
              <a:gd name="connsiteX25" fmla="*/ 1359859 w 3693484"/>
              <a:gd name="connsiteY25" fmla="*/ 3376613 h 6691313"/>
              <a:gd name="connsiteX26" fmla="*/ 1578934 w 3693484"/>
              <a:gd name="connsiteY26" fmla="*/ 3910013 h 6691313"/>
              <a:gd name="connsiteX27" fmla="*/ 1969459 w 3693484"/>
              <a:gd name="connsiteY27" fmla="*/ 6691313 h 6691313"/>
              <a:gd name="connsiteX0" fmla="*/ 1969459 w 3693484"/>
              <a:gd name="connsiteY0" fmla="*/ 6691313 h 6691313"/>
              <a:gd name="connsiteX1" fmla="*/ 3693484 w 3693484"/>
              <a:gd name="connsiteY1" fmla="*/ 6681788 h 6691313"/>
              <a:gd name="connsiteX2" fmla="*/ 2636209 w 3693484"/>
              <a:gd name="connsiteY2" fmla="*/ 3719513 h 6691313"/>
              <a:gd name="connsiteX3" fmla="*/ 2512384 w 3693484"/>
              <a:gd name="connsiteY3" fmla="*/ 3167063 h 6691313"/>
              <a:gd name="connsiteX4" fmla="*/ 2874334 w 3693484"/>
              <a:gd name="connsiteY4" fmla="*/ 2062163 h 6691313"/>
              <a:gd name="connsiteX5" fmla="*/ 3512509 w 3693484"/>
              <a:gd name="connsiteY5" fmla="*/ 1147763 h 6691313"/>
              <a:gd name="connsiteX6" fmla="*/ 3331534 w 3693484"/>
              <a:gd name="connsiteY6" fmla="*/ 1033463 h 6691313"/>
              <a:gd name="connsiteX7" fmla="*/ 2664784 w 3693484"/>
              <a:gd name="connsiteY7" fmla="*/ 1757363 h 6691313"/>
              <a:gd name="connsiteX8" fmla="*/ 2493334 w 3693484"/>
              <a:gd name="connsiteY8" fmla="*/ 1652588 h 6691313"/>
              <a:gd name="connsiteX9" fmla="*/ 2893384 w 3693484"/>
              <a:gd name="connsiteY9" fmla="*/ 290513 h 6691313"/>
              <a:gd name="connsiteX10" fmla="*/ 2607634 w 3693484"/>
              <a:gd name="connsiteY10" fmla="*/ 195263 h 6691313"/>
              <a:gd name="connsiteX11" fmla="*/ 2245684 w 3693484"/>
              <a:gd name="connsiteY11" fmla="*/ 1509713 h 6691313"/>
              <a:gd name="connsiteX12" fmla="*/ 2131384 w 3693484"/>
              <a:gd name="connsiteY12" fmla="*/ 1443038 h 6691313"/>
              <a:gd name="connsiteX13" fmla="*/ 2193297 w 3693484"/>
              <a:gd name="connsiteY13" fmla="*/ 0 h 6691313"/>
              <a:gd name="connsiteX14" fmla="*/ 1878971 w 3693484"/>
              <a:gd name="connsiteY14" fmla="*/ 9526 h 6691313"/>
              <a:gd name="connsiteX15" fmla="*/ 1798009 w 3693484"/>
              <a:gd name="connsiteY15" fmla="*/ 1400176 h 6691313"/>
              <a:gd name="connsiteX16" fmla="*/ 1674184 w 3693484"/>
              <a:gd name="connsiteY16" fmla="*/ 1404937 h 6691313"/>
              <a:gd name="connsiteX17" fmla="*/ 1593221 w 3693484"/>
              <a:gd name="connsiteY17" fmla="*/ 223838 h 6691313"/>
              <a:gd name="connsiteX18" fmla="*/ 1307472 w 3693484"/>
              <a:gd name="connsiteY18" fmla="*/ 214313 h 6691313"/>
              <a:gd name="connsiteX19" fmla="*/ 1312234 w 3693484"/>
              <a:gd name="connsiteY19" fmla="*/ 1481138 h 6691313"/>
              <a:gd name="connsiteX20" fmla="*/ 1259846 w 3693484"/>
              <a:gd name="connsiteY20" fmla="*/ 1871663 h 6691313"/>
              <a:gd name="connsiteX21" fmla="*/ 902659 w 3693484"/>
              <a:gd name="connsiteY21" fmla="*/ 2147888 h 6691313"/>
              <a:gd name="connsiteX22" fmla="*/ 207334 w 3693484"/>
              <a:gd name="connsiteY22" fmla="*/ 1633538 h 6691313"/>
              <a:gd name="connsiteX23" fmla="*/ 173996 w 3693484"/>
              <a:gd name="connsiteY23" fmla="*/ 1938338 h 6691313"/>
              <a:gd name="connsiteX24" fmla="*/ 731209 w 3693484"/>
              <a:gd name="connsiteY24" fmla="*/ 2643188 h 6691313"/>
              <a:gd name="connsiteX25" fmla="*/ 1359859 w 3693484"/>
              <a:gd name="connsiteY25" fmla="*/ 3376613 h 6691313"/>
              <a:gd name="connsiteX26" fmla="*/ 1578934 w 3693484"/>
              <a:gd name="connsiteY26" fmla="*/ 3910013 h 6691313"/>
              <a:gd name="connsiteX27" fmla="*/ 1969459 w 3693484"/>
              <a:gd name="connsiteY27" fmla="*/ 6691313 h 6691313"/>
              <a:gd name="connsiteX0" fmla="*/ 1969459 w 3693484"/>
              <a:gd name="connsiteY0" fmla="*/ 6814105 h 6814105"/>
              <a:gd name="connsiteX1" fmla="*/ 3693484 w 3693484"/>
              <a:gd name="connsiteY1" fmla="*/ 6804580 h 6814105"/>
              <a:gd name="connsiteX2" fmla="*/ 2636209 w 3693484"/>
              <a:gd name="connsiteY2" fmla="*/ 3842305 h 6814105"/>
              <a:gd name="connsiteX3" fmla="*/ 2512384 w 3693484"/>
              <a:gd name="connsiteY3" fmla="*/ 3289855 h 6814105"/>
              <a:gd name="connsiteX4" fmla="*/ 2874334 w 3693484"/>
              <a:gd name="connsiteY4" fmla="*/ 2184955 h 6814105"/>
              <a:gd name="connsiteX5" fmla="*/ 3512509 w 3693484"/>
              <a:gd name="connsiteY5" fmla="*/ 1270555 h 6814105"/>
              <a:gd name="connsiteX6" fmla="*/ 3331534 w 3693484"/>
              <a:gd name="connsiteY6" fmla="*/ 1156255 h 6814105"/>
              <a:gd name="connsiteX7" fmla="*/ 2664784 w 3693484"/>
              <a:gd name="connsiteY7" fmla="*/ 1880155 h 6814105"/>
              <a:gd name="connsiteX8" fmla="*/ 2493334 w 3693484"/>
              <a:gd name="connsiteY8" fmla="*/ 1775380 h 6814105"/>
              <a:gd name="connsiteX9" fmla="*/ 2893384 w 3693484"/>
              <a:gd name="connsiteY9" fmla="*/ 413305 h 6814105"/>
              <a:gd name="connsiteX10" fmla="*/ 2607634 w 3693484"/>
              <a:gd name="connsiteY10" fmla="*/ 318055 h 6814105"/>
              <a:gd name="connsiteX11" fmla="*/ 2245684 w 3693484"/>
              <a:gd name="connsiteY11" fmla="*/ 1632505 h 6814105"/>
              <a:gd name="connsiteX12" fmla="*/ 2131384 w 3693484"/>
              <a:gd name="connsiteY12" fmla="*/ 1565830 h 6814105"/>
              <a:gd name="connsiteX13" fmla="*/ 2193297 w 3693484"/>
              <a:gd name="connsiteY13" fmla="*/ 122792 h 6814105"/>
              <a:gd name="connsiteX14" fmla="*/ 1878971 w 3693484"/>
              <a:gd name="connsiteY14" fmla="*/ 132318 h 6814105"/>
              <a:gd name="connsiteX15" fmla="*/ 1798009 w 3693484"/>
              <a:gd name="connsiteY15" fmla="*/ 1522968 h 6814105"/>
              <a:gd name="connsiteX16" fmla="*/ 1674184 w 3693484"/>
              <a:gd name="connsiteY16" fmla="*/ 1527729 h 6814105"/>
              <a:gd name="connsiteX17" fmla="*/ 1593221 w 3693484"/>
              <a:gd name="connsiteY17" fmla="*/ 346630 h 6814105"/>
              <a:gd name="connsiteX18" fmla="*/ 1307472 w 3693484"/>
              <a:gd name="connsiteY18" fmla="*/ 337105 h 6814105"/>
              <a:gd name="connsiteX19" fmla="*/ 1312234 w 3693484"/>
              <a:gd name="connsiteY19" fmla="*/ 1603930 h 6814105"/>
              <a:gd name="connsiteX20" fmla="*/ 1259846 w 3693484"/>
              <a:gd name="connsiteY20" fmla="*/ 1994455 h 6814105"/>
              <a:gd name="connsiteX21" fmla="*/ 902659 w 3693484"/>
              <a:gd name="connsiteY21" fmla="*/ 2270680 h 6814105"/>
              <a:gd name="connsiteX22" fmla="*/ 207334 w 3693484"/>
              <a:gd name="connsiteY22" fmla="*/ 1756330 h 6814105"/>
              <a:gd name="connsiteX23" fmla="*/ 173996 w 3693484"/>
              <a:gd name="connsiteY23" fmla="*/ 2061130 h 6814105"/>
              <a:gd name="connsiteX24" fmla="*/ 731209 w 3693484"/>
              <a:gd name="connsiteY24" fmla="*/ 2765980 h 6814105"/>
              <a:gd name="connsiteX25" fmla="*/ 1359859 w 3693484"/>
              <a:gd name="connsiteY25" fmla="*/ 3499405 h 6814105"/>
              <a:gd name="connsiteX26" fmla="*/ 1578934 w 3693484"/>
              <a:gd name="connsiteY26" fmla="*/ 4032805 h 6814105"/>
              <a:gd name="connsiteX27" fmla="*/ 1969459 w 3693484"/>
              <a:gd name="connsiteY27" fmla="*/ 6814105 h 6814105"/>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93384 w 3693484"/>
              <a:gd name="connsiteY9" fmla="*/ 444710 h 6845510"/>
              <a:gd name="connsiteX10" fmla="*/ 2607634 w 3693484"/>
              <a:gd name="connsiteY10" fmla="*/ 349460 h 6845510"/>
              <a:gd name="connsiteX11" fmla="*/ 2245684 w 3693484"/>
              <a:gd name="connsiteY11" fmla="*/ 1663910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93384 w 3693484"/>
              <a:gd name="connsiteY9" fmla="*/ 444710 h 6845510"/>
              <a:gd name="connsiteX10" fmla="*/ 2607634 w 3693484"/>
              <a:gd name="connsiteY10" fmla="*/ 349460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93384 w 3693484"/>
              <a:gd name="connsiteY9" fmla="*/ 444710 h 6845510"/>
              <a:gd name="connsiteX10" fmla="*/ 2607634 w 3693484"/>
              <a:gd name="connsiteY10" fmla="*/ 349460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93384 w 3693484"/>
              <a:gd name="connsiteY9" fmla="*/ 444710 h 6845510"/>
              <a:gd name="connsiteX10" fmla="*/ 2607634 w 3693484"/>
              <a:gd name="connsiteY10" fmla="*/ 349460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93384 w 3693484"/>
              <a:gd name="connsiteY9" fmla="*/ 444710 h 6845510"/>
              <a:gd name="connsiteX10" fmla="*/ 2621922 w 3693484"/>
              <a:gd name="connsiteY10" fmla="*/ 401847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93384 w 3693484"/>
              <a:gd name="connsiteY9" fmla="*/ 444710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93384 w 3693484"/>
              <a:gd name="connsiteY9" fmla="*/ 444710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521909 w 3693484"/>
              <a:gd name="connsiteY8" fmla="*/ 1792497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521909 w 3693484"/>
              <a:gd name="connsiteY8" fmla="*/ 1792497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598109 w 3693484"/>
              <a:gd name="connsiteY7" fmla="*/ 1849647 h 6845510"/>
              <a:gd name="connsiteX8" fmla="*/ 2521909 w 3693484"/>
              <a:gd name="connsiteY8" fmla="*/ 1792497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07634 w 3693484"/>
              <a:gd name="connsiteY7" fmla="*/ 1925847 h 6845510"/>
              <a:gd name="connsiteX8" fmla="*/ 2521909 w 3693484"/>
              <a:gd name="connsiteY8" fmla="*/ 1792497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07634 w 3693484"/>
              <a:gd name="connsiteY7" fmla="*/ 1925847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64809 w 3693484"/>
              <a:gd name="connsiteY4" fmla="*/ 219731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83859 w 3693484"/>
              <a:gd name="connsiteY4" fmla="*/ 2092535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921959 w 3693484"/>
              <a:gd name="connsiteY4" fmla="*/ 2097298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902909 w 3693484"/>
              <a:gd name="connsiteY4" fmla="*/ 2092536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902909 w 3693484"/>
              <a:gd name="connsiteY4" fmla="*/ 2092536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902909 w 3693484"/>
              <a:gd name="connsiteY4" fmla="*/ 2092536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750508 w 3693484"/>
              <a:gd name="connsiteY4" fmla="*/ 2764048 h 6845510"/>
              <a:gd name="connsiteX5" fmla="*/ 2902909 w 3693484"/>
              <a:gd name="connsiteY5" fmla="*/ 2092536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750508 w 3693484"/>
              <a:gd name="connsiteY4" fmla="*/ 2764048 h 6845510"/>
              <a:gd name="connsiteX5" fmla="*/ 2902909 w 3693484"/>
              <a:gd name="connsiteY5" fmla="*/ 2092536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750508 w 3693484"/>
              <a:gd name="connsiteY4" fmla="*/ 2764048 h 6845510"/>
              <a:gd name="connsiteX5" fmla="*/ 2902909 w 3693484"/>
              <a:gd name="connsiteY5" fmla="*/ 2092536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55247 w 3693484"/>
              <a:gd name="connsiteY3" fmla="*/ 3373648 h 6845510"/>
              <a:gd name="connsiteX4" fmla="*/ 2750508 w 3693484"/>
              <a:gd name="connsiteY4" fmla="*/ 2764048 h 6845510"/>
              <a:gd name="connsiteX5" fmla="*/ 2902909 w 3693484"/>
              <a:gd name="connsiteY5" fmla="*/ 2092536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55247 w 3693484"/>
              <a:gd name="connsiteY3" fmla="*/ 3373648 h 6845510"/>
              <a:gd name="connsiteX4" fmla="*/ 2750508 w 3693484"/>
              <a:gd name="connsiteY4" fmla="*/ 2764048 h 6845510"/>
              <a:gd name="connsiteX5" fmla="*/ 2902909 w 3693484"/>
              <a:gd name="connsiteY5" fmla="*/ 2092536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55247 w 3693484"/>
              <a:gd name="connsiteY3" fmla="*/ 3373648 h 6845510"/>
              <a:gd name="connsiteX4" fmla="*/ 2750508 w 3693484"/>
              <a:gd name="connsiteY4" fmla="*/ 2764048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55247 w 3693484"/>
              <a:gd name="connsiteY3" fmla="*/ 3373648 h 6845510"/>
              <a:gd name="connsiteX4" fmla="*/ 2750508 w 3693484"/>
              <a:gd name="connsiteY4" fmla="*/ 2764048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55247 w 3693484"/>
              <a:gd name="connsiteY3" fmla="*/ 3373648 h 6845510"/>
              <a:gd name="connsiteX4" fmla="*/ 2750508 w 3693484"/>
              <a:gd name="connsiteY4" fmla="*/ 2764048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7147 w 3693484"/>
              <a:gd name="connsiteY3" fmla="*/ 3354598 h 6845510"/>
              <a:gd name="connsiteX4" fmla="*/ 2750508 w 3693484"/>
              <a:gd name="connsiteY4" fmla="*/ 2764048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7147 w 3693484"/>
              <a:gd name="connsiteY3" fmla="*/ 3354598 h 6845510"/>
              <a:gd name="connsiteX4" fmla="*/ 2731458 w 3693484"/>
              <a:gd name="connsiteY4" fmla="*/ 27354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7147 w 3693484"/>
              <a:gd name="connsiteY3" fmla="*/ 3354598 h 6845510"/>
              <a:gd name="connsiteX4" fmla="*/ 2731458 w 3693484"/>
              <a:gd name="connsiteY4" fmla="*/ 27354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7147 w 3693484"/>
              <a:gd name="connsiteY3" fmla="*/ 3354598 h 6845510"/>
              <a:gd name="connsiteX4" fmla="*/ 2731458 w 3693484"/>
              <a:gd name="connsiteY4" fmla="*/ 27354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50484 w 3693484"/>
              <a:gd name="connsiteY3" fmla="*/ 3354598 h 6845510"/>
              <a:gd name="connsiteX4" fmla="*/ 2731458 w 3693484"/>
              <a:gd name="connsiteY4" fmla="*/ 27354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50484 w 3693484"/>
              <a:gd name="connsiteY3" fmla="*/ 3354598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50484 w 3693484"/>
              <a:gd name="connsiteY3" fmla="*/ 3354598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50484 w 3693484"/>
              <a:gd name="connsiteY3" fmla="*/ 3354598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21684 w 3693484"/>
              <a:gd name="connsiteY25" fmla="*/ 2787860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21684 w 3693484"/>
              <a:gd name="connsiteY25" fmla="*/ 2787860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21684 w 3693484"/>
              <a:gd name="connsiteY25" fmla="*/ 2787860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69309 w 3693484"/>
              <a:gd name="connsiteY25" fmla="*/ 2802147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69309 w 3693484"/>
              <a:gd name="connsiteY25" fmla="*/ 2802147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12247 w 3693484"/>
              <a:gd name="connsiteY26" fmla="*/ 3554623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12247 w 3693484"/>
              <a:gd name="connsiteY26" fmla="*/ 3554623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12247 w 3693484"/>
              <a:gd name="connsiteY26" fmla="*/ 3554623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40822 w 3693484"/>
              <a:gd name="connsiteY26" fmla="*/ 3583198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40822 w 3693484"/>
              <a:gd name="connsiteY26" fmla="*/ 3583198 h 6845510"/>
              <a:gd name="connsiteX27" fmla="*/ 1617034 w 3693484"/>
              <a:gd name="connsiteY27" fmla="*/ 4107073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40822 w 3693484"/>
              <a:gd name="connsiteY26" fmla="*/ 3583198 h 6845510"/>
              <a:gd name="connsiteX27" fmla="*/ 1617034 w 3693484"/>
              <a:gd name="connsiteY27" fmla="*/ 4107073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40822 w 3693484"/>
              <a:gd name="connsiteY26" fmla="*/ 3583198 h 6845510"/>
              <a:gd name="connsiteX27" fmla="*/ 1617034 w 3693484"/>
              <a:gd name="connsiteY27" fmla="*/ 4107073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40822 w 3693484"/>
              <a:gd name="connsiteY26" fmla="*/ 3583198 h 6845510"/>
              <a:gd name="connsiteX27" fmla="*/ 1617034 w 3693484"/>
              <a:gd name="connsiteY27" fmla="*/ 4107073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40822 w 3693484"/>
              <a:gd name="connsiteY26" fmla="*/ 3583198 h 6845510"/>
              <a:gd name="connsiteX27" fmla="*/ 1617034 w 3693484"/>
              <a:gd name="connsiteY27" fmla="*/ 4107073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40971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40822 w 3693484"/>
              <a:gd name="connsiteY26" fmla="*/ 3583198 h 6845510"/>
              <a:gd name="connsiteX27" fmla="*/ 1617034 w 3693484"/>
              <a:gd name="connsiteY27" fmla="*/ 4107073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40971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40822 w 3693484"/>
              <a:gd name="connsiteY26" fmla="*/ 3583198 h 6845510"/>
              <a:gd name="connsiteX27" fmla="*/ 1617034 w 3693484"/>
              <a:gd name="connsiteY27" fmla="*/ 4107073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40971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40822 w 3693484"/>
              <a:gd name="connsiteY26" fmla="*/ 3583198 h 6845510"/>
              <a:gd name="connsiteX27" fmla="*/ 1617034 w 3693484"/>
              <a:gd name="connsiteY27" fmla="*/ 4107073 h 6845510"/>
              <a:gd name="connsiteX28" fmla="*/ 1969459 w 3693484"/>
              <a:gd name="connsiteY28" fmla="*/ 6845510 h 6845510"/>
              <a:gd name="connsiteX0" fmla="*/ 1959934 w 3693484"/>
              <a:gd name="connsiteY0" fmla="*/ 6707398 h 6835985"/>
              <a:gd name="connsiteX1" fmla="*/ 3693484 w 3693484"/>
              <a:gd name="connsiteY1" fmla="*/ 6835985 h 6835985"/>
              <a:gd name="connsiteX2" fmla="*/ 2640971 w 3693484"/>
              <a:gd name="connsiteY2" fmla="*/ 3878472 h 6835985"/>
              <a:gd name="connsiteX3" fmla="*/ 2517146 w 3693484"/>
              <a:gd name="connsiteY3" fmla="*/ 3345073 h 6835985"/>
              <a:gd name="connsiteX4" fmla="*/ 2755270 w 3693484"/>
              <a:gd name="connsiteY4" fmla="*/ 2811673 h 6835985"/>
              <a:gd name="connsiteX5" fmla="*/ 2864809 w 3693484"/>
              <a:gd name="connsiteY5" fmla="*/ 2192548 h 6835985"/>
              <a:gd name="connsiteX6" fmla="*/ 3512509 w 3693484"/>
              <a:gd name="connsiteY6" fmla="*/ 1301960 h 6835985"/>
              <a:gd name="connsiteX7" fmla="*/ 3298197 w 3693484"/>
              <a:gd name="connsiteY7" fmla="*/ 1178135 h 6835985"/>
              <a:gd name="connsiteX8" fmla="*/ 2607634 w 3693484"/>
              <a:gd name="connsiteY8" fmla="*/ 1878222 h 6835985"/>
              <a:gd name="connsiteX9" fmla="*/ 2531434 w 3693484"/>
              <a:gd name="connsiteY9" fmla="*/ 1821072 h 6835985"/>
              <a:gd name="connsiteX10" fmla="*/ 2874334 w 3693484"/>
              <a:gd name="connsiteY10" fmla="*/ 563772 h 6835985"/>
              <a:gd name="connsiteX11" fmla="*/ 2598109 w 3693484"/>
              <a:gd name="connsiteY11" fmla="*/ 397084 h 6835985"/>
              <a:gd name="connsiteX12" fmla="*/ 2207584 w 3693484"/>
              <a:gd name="connsiteY12" fmla="*/ 1659147 h 6835985"/>
              <a:gd name="connsiteX13" fmla="*/ 2131384 w 3693484"/>
              <a:gd name="connsiteY13" fmla="*/ 1597235 h 6835985"/>
              <a:gd name="connsiteX14" fmla="*/ 2193297 w 3693484"/>
              <a:gd name="connsiteY14" fmla="*/ 154197 h 6835985"/>
              <a:gd name="connsiteX15" fmla="*/ 1878971 w 3693484"/>
              <a:gd name="connsiteY15" fmla="*/ 163723 h 6835985"/>
              <a:gd name="connsiteX16" fmla="*/ 1798009 w 3693484"/>
              <a:gd name="connsiteY16" fmla="*/ 1554373 h 6835985"/>
              <a:gd name="connsiteX17" fmla="*/ 1674184 w 3693484"/>
              <a:gd name="connsiteY17" fmla="*/ 1559134 h 6835985"/>
              <a:gd name="connsiteX18" fmla="*/ 1593221 w 3693484"/>
              <a:gd name="connsiteY18" fmla="*/ 378035 h 6835985"/>
              <a:gd name="connsiteX19" fmla="*/ 1307472 w 3693484"/>
              <a:gd name="connsiteY19" fmla="*/ 368510 h 6835985"/>
              <a:gd name="connsiteX20" fmla="*/ 1312234 w 3693484"/>
              <a:gd name="connsiteY20" fmla="*/ 1635335 h 6835985"/>
              <a:gd name="connsiteX21" fmla="*/ 1259846 w 3693484"/>
              <a:gd name="connsiteY21" fmla="*/ 2025860 h 6835985"/>
              <a:gd name="connsiteX22" fmla="*/ 902659 w 3693484"/>
              <a:gd name="connsiteY22" fmla="*/ 2302085 h 6835985"/>
              <a:gd name="connsiteX23" fmla="*/ 207334 w 3693484"/>
              <a:gd name="connsiteY23" fmla="*/ 1787735 h 6835985"/>
              <a:gd name="connsiteX24" fmla="*/ 173996 w 3693484"/>
              <a:gd name="connsiteY24" fmla="*/ 2092535 h 6835985"/>
              <a:gd name="connsiteX25" fmla="*/ 745496 w 3693484"/>
              <a:gd name="connsiteY25" fmla="*/ 2806910 h 6835985"/>
              <a:gd name="connsiteX26" fmla="*/ 1440822 w 3693484"/>
              <a:gd name="connsiteY26" fmla="*/ 3583198 h 6835985"/>
              <a:gd name="connsiteX27" fmla="*/ 1617034 w 3693484"/>
              <a:gd name="connsiteY27" fmla="*/ 4107073 h 6835985"/>
              <a:gd name="connsiteX28" fmla="*/ 1959934 w 3693484"/>
              <a:gd name="connsiteY28" fmla="*/ 6707398 h 6835985"/>
              <a:gd name="connsiteX0" fmla="*/ 1959934 w 3664909"/>
              <a:gd name="connsiteY0" fmla="*/ 6707398 h 6712160"/>
              <a:gd name="connsiteX1" fmla="*/ 3664909 w 3664909"/>
              <a:gd name="connsiteY1" fmla="*/ 6712160 h 6712160"/>
              <a:gd name="connsiteX2" fmla="*/ 2640971 w 3664909"/>
              <a:gd name="connsiteY2" fmla="*/ 3878472 h 6712160"/>
              <a:gd name="connsiteX3" fmla="*/ 2517146 w 3664909"/>
              <a:gd name="connsiteY3" fmla="*/ 3345073 h 6712160"/>
              <a:gd name="connsiteX4" fmla="*/ 2755270 w 3664909"/>
              <a:gd name="connsiteY4" fmla="*/ 2811673 h 6712160"/>
              <a:gd name="connsiteX5" fmla="*/ 2864809 w 3664909"/>
              <a:gd name="connsiteY5" fmla="*/ 2192548 h 6712160"/>
              <a:gd name="connsiteX6" fmla="*/ 3512509 w 3664909"/>
              <a:gd name="connsiteY6" fmla="*/ 1301960 h 6712160"/>
              <a:gd name="connsiteX7" fmla="*/ 3298197 w 3664909"/>
              <a:gd name="connsiteY7" fmla="*/ 1178135 h 6712160"/>
              <a:gd name="connsiteX8" fmla="*/ 2607634 w 3664909"/>
              <a:gd name="connsiteY8" fmla="*/ 1878222 h 6712160"/>
              <a:gd name="connsiteX9" fmla="*/ 2531434 w 3664909"/>
              <a:gd name="connsiteY9" fmla="*/ 1821072 h 6712160"/>
              <a:gd name="connsiteX10" fmla="*/ 2874334 w 3664909"/>
              <a:gd name="connsiteY10" fmla="*/ 563772 h 6712160"/>
              <a:gd name="connsiteX11" fmla="*/ 2598109 w 3664909"/>
              <a:gd name="connsiteY11" fmla="*/ 397084 h 6712160"/>
              <a:gd name="connsiteX12" fmla="*/ 2207584 w 3664909"/>
              <a:gd name="connsiteY12" fmla="*/ 1659147 h 6712160"/>
              <a:gd name="connsiteX13" fmla="*/ 2131384 w 3664909"/>
              <a:gd name="connsiteY13" fmla="*/ 1597235 h 6712160"/>
              <a:gd name="connsiteX14" fmla="*/ 2193297 w 3664909"/>
              <a:gd name="connsiteY14" fmla="*/ 154197 h 6712160"/>
              <a:gd name="connsiteX15" fmla="*/ 1878971 w 3664909"/>
              <a:gd name="connsiteY15" fmla="*/ 163723 h 6712160"/>
              <a:gd name="connsiteX16" fmla="*/ 1798009 w 3664909"/>
              <a:gd name="connsiteY16" fmla="*/ 1554373 h 6712160"/>
              <a:gd name="connsiteX17" fmla="*/ 1674184 w 3664909"/>
              <a:gd name="connsiteY17" fmla="*/ 1559134 h 6712160"/>
              <a:gd name="connsiteX18" fmla="*/ 1593221 w 3664909"/>
              <a:gd name="connsiteY18" fmla="*/ 378035 h 6712160"/>
              <a:gd name="connsiteX19" fmla="*/ 1307472 w 3664909"/>
              <a:gd name="connsiteY19" fmla="*/ 368510 h 6712160"/>
              <a:gd name="connsiteX20" fmla="*/ 1312234 w 3664909"/>
              <a:gd name="connsiteY20" fmla="*/ 1635335 h 6712160"/>
              <a:gd name="connsiteX21" fmla="*/ 1259846 w 3664909"/>
              <a:gd name="connsiteY21" fmla="*/ 2025860 h 6712160"/>
              <a:gd name="connsiteX22" fmla="*/ 902659 w 3664909"/>
              <a:gd name="connsiteY22" fmla="*/ 2302085 h 6712160"/>
              <a:gd name="connsiteX23" fmla="*/ 207334 w 3664909"/>
              <a:gd name="connsiteY23" fmla="*/ 1787735 h 6712160"/>
              <a:gd name="connsiteX24" fmla="*/ 173996 w 3664909"/>
              <a:gd name="connsiteY24" fmla="*/ 2092535 h 6712160"/>
              <a:gd name="connsiteX25" fmla="*/ 745496 w 3664909"/>
              <a:gd name="connsiteY25" fmla="*/ 2806910 h 6712160"/>
              <a:gd name="connsiteX26" fmla="*/ 1440822 w 3664909"/>
              <a:gd name="connsiteY26" fmla="*/ 3583198 h 6712160"/>
              <a:gd name="connsiteX27" fmla="*/ 1617034 w 3664909"/>
              <a:gd name="connsiteY27" fmla="*/ 4107073 h 6712160"/>
              <a:gd name="connsiteX28" fmla="*/ 1959934 w 3664909"/>
              <a:gd name="connsiteY28" fmla="*/ 6707398 h 6712160"/>
              <a:gd name="connsiteX0" fmla="*/ 1959934 w 3650621"/>
              <a:gd name="connsiteY0" fmla="*/ 6707398 h 6707398"/>
              <a:gd name="connsiteX1" fmla="*/ 3650621 w 3650621"/>
              <a:gd name="connsiteY1" fmla="*/ 6702635 h 6707398"/>
              <a:gd name="connsiteX2" fmla="*/ 2640971 w 3650621"/>
              <a:gd name="connsiteY2" fmla="*/ 3878472 h 6707398"/>
              <a:gd name="connsiteX3" fmla="*/ 2517146 w 3650621"/>
              <a:gd name="connsiteY3" fmla="*/ 3345073 h 6707398"/>
              <a:gd name="connsiteX4" fmla="*/ 2755270 w 3650621"/>
              <a:gd name="connsiteY4" fmla="*/ 2811673 h 6707398"/>
              <a:gd name="connsiteX5" fmla="*/ 2864809 w 3650621"/>
              <a:gd name="connsiteY5" fmla="*/ 2192548 h 6707398"/>
              <a:gd name="connsiteX6" fmla="*/ 3512509 w 3650621"/>
              <a:gd name="connsiteY6" fmla="*/ 1301960 h 6707398"/>
              <a:gd name="connsiteX7" fmla="*/ 3298197 w 3650621"/>
              <a:gd name="connsiteY7" fmla="*/ 1178135 h 6707398"/>
              <a:gd name="connsiteX8" fmla="*/ 2607634 w 3650621"/>
              <a:gd name="connsiteY8" fmla="*/ 1878222 h 6707398"/>
              <a:gd name="connsiteX9" fmla="*/ 2531434 w 3650621"/>
              <a:gd name="connsiteY9" fmla="*/ 1821072 h 6707398"/>
              <a:gd name="connsiteX10" fmla="*/ 2874334 w 3650621"/>
              <a:gd name="connsiteY10" fmla="*/ 563772 h 6707398"/>
              <a:gd name="connsiteX11" fmla="*/ 2598109 w 3650621"/>
              <a:gd name="connsiteY11" fmla="*/ 397084 h 6707398"/>
              <a:gd name="connsiteX12" fmla="*/ 2207584 w 3650621"/>
              <a:gd name="connsiteY12" fmla="*/ 1659147 h 6707398"/>
              <a:gd name="connsiteX13" fmla="*/ 2131384 w 3650621"/>
              <a:gd name="connsiteY13" fmla="*/ 1597235 h 6707398"/>
              <a:gd name="connsiteX14" fmla="*/ 2193297 w 3650621"/>
              <a:gd name="connsiteY14" fmla="*/ 154197 h 6707398"/>
              <a:gd name="connsiteX15" fmla="*/ 1878971 w 3650621"/>
              <a:gd name="connsiteY15" fmla="*/ 163723 h 6707398"/>
              <a:gd name="connsiteX16" fmla="*/ 1798009 w 3650621"/>
              <a:gd name="connsiteY16" fmla="*/ 1554373 h 6707398"/>
              <a:gd name="connsiteX17" fmla="*/ 1674184 w 3650621"/>
              <a:gd name="connsiteY17" fmla="*/ 1559134 h 6707398"/>
              <a:gd name="connsiteX18" fmla="*/ 1593221 w 3650621"/>
              <a:gd name="connsiteY18" fmla="*/ 378035 h 6707398"/>
              <a:gd name="connsiteX19" fmla="*/ 1307472 w 3650621"/>
              <a:gd name="connsiteY19" fmla="*/ 368510 h 6707398"/>
              <a:gd name="connsiteX20" fmla="*/ 1312234 w 3650621"/>
              <a:gd name="connsiteY20" fmla="*/ 1635335 h 6707398"/>
              <a:gd name="connsiteX21" fmla="*/ 1259846 w 3650621"/>
              <a:gd name="connsiteY21" fmla="*/ 2025860 h 6707398"/>
              <a:gd name="connsiteX22" fmla="*/ 902659 w 3650621"/>
              <a:gd name="connsiteY22" fmla="*/ 2302085 h 6707398"/>
              <a:gd name="connsiteX23" fmla="*/ 207334 w 3650621"/>
              <a:gd name="connsiteY23" fmla="*/ 1787735 h 6707398"/>
              <a:gd name="connsiteX24" fmla="*/ 173996 w 3650621"/>
              <a:gd name="connsiteY24" fmla="*/ 2092535 h 6707398"/>
              <a:gd name="connsiteX25" fmla="*/ 745496 w 3650621"/>
              <a:gd name="connsiteY25" fmla="*/ 2806910 h 6707398"/>
              <a:gd name="connsiteX26" fmla="*/ 1440822 w 3650621"/>
              <a:gd name="connsiteY26" fmla="*/ 3583198 h 6707398"/>
              <a:gd name="connsiteX27" fmla="*/ 1617034 w 3650621"/>
              <a:gd name="connsiteY27" fmla="*/ 4107073 h 6707398"/>
              <a:gd name="connsiteX28" fmla="*/ 1959934 w 3650621"/>
              <a:gd name="connsiteY28" fmla="*/ 6707398 h 6707398"/>
              <a:gd name="connsiteX0" fmla="*/ 1959934 w 3650621"/>
              <a:gd name="connsiteY0" fmla="*/ 6707398 h 6707398"/>
              <a:gd name="connsiteX1" fmla="*/ 3650621 w 3650621"/>
              <a:gd name="connsiteY1" fmla="*/ 6702635 h 6707398"/>
              <a:gd name="connsiteX2" fmla="*/ 2640971 w 3650621"/>
              <a:gd name="connsiteY2" fmla="*/ 3878472 h 6707398"/>
              <a:gd name="connsiteX3" fmla="*/ 2539547 w 3650621"/>
              <a:gd name="connsiteY3" fmla="*/ 3373073 h 6707398"/>
              <a:gd name="connsiteX4" fmla="*/ 2755270 w 3650621"/>
              <a:gd name="connsiteY4" fmla="*/ 2811673 h 6707398"/>
              <a:gd name="connsiteX5" fmla="*/ 2864809 w 3650621"/>
              <a:gd name="connsiteY5" fmla="*/ 2192548 h 6707398"/>
              <a:gd name="connsiteX6" fmla="*/ 3512509 w 3650621"/>
              <a:gd name="connsiteY6" fmla="*/ 1301960 h 6707398"/>
              <a:gd name="connsiteX7" fmla="*/ 3298197 w 3650621"/>
              <a:gd name="connsiteY7" fmla="*/ 1178135 h 6707398"/>
              <a:gd name="connsiteX8" fmla="*/ 2607634 w 3650621"/>
              <a:gd name="connsiteY8" fmla="*/ 1878222 h 6707398"/>
              <a:gd name="connsiteX9" fmla="*/ 2531434 w 3650621"/>
              <a:gd name="connsiteY9" fmla="*/ 1821072 h 6707398"/>
              <a:gd name="connsiteX10" fmla="*/ 2874334 w 3650621"/>
              <a:gd name="connsiteY10" fmla="*/ 563772 h 6707398"/>
              <a:gd name="connsiteX11" fmla="*/ 2598109 w 3650621"/>
              <a:gd name="connsiteY11" fmla="*/ 397084 h 6707398"/>
              <a:gd name="connsiteX12" fmla="*/ 2207584 w 3650621"/>
              <a:gd name="connsiteY12" fmla="*/ 1659147 h 6707398"/>
              <a:gd name="connsiteX13" fmla="*/ 2131384 w 3650621"/>
              <a:gd name="connsiteY13" fmla="*/ 1597235 h 6707398"/>
              <a:gd name="connsiteX14" fmla="*/ 2193297 w 3650621"/>
              <a:gd name="connsiteY14" fmla="*/ 154197 h 6707398"/>
              <a:gd name="connsiteX15" fmla="*/ 1878971 w 3650621"/>
              <a:gd name="connsiteY15" fmla="*/ 163723 h 6707398"/>
              <a:gd name="connsiteX16" fmla="*/ 1798009 w 3650621"/>
              <a:gd name="connsiteY16" fmla="*/ 1554373 h 6707398"/>
              <a:gd name="connsiteX17" fmla="*/ 1674184 w 3650621"/>
              <a:gd name="connsiteY17" fmla="*/ 1559134 h 6707398"/>
              <a:gd name="connsiteX18" fmla="*/ 1593221 w 3650621"/>
              <a:gd name="connsiteY18" fmla="*/ 378035 h 6707398"/>
              <a:gd name="connsiteX19" fmla="*/ 1307472 w 3650621"/>
              <a:gd name="connsiteY19" fmla="*/ 368510 h 6707398"/>
              <a:gd name="connsiteX20" fmla="*/ 1312234 w 3650621"/>
              <a:gd name="connsiteY20" fmla="*/ 1635335 h 6707398"/>
              <a:gd name="connsiteX21" fmla="*/ 1259846 w 3650621"/>
              <a:gd name="connsiteY21" fmla="*/ 2025860 h 6707398"/>
              <a:gd name="connsiteX22" fmla="*/ 902659 w 3650621"/>
              <a:gd name="connsiteY22" fmla="*/ 2302085 h 6707398"/>
              <a:gd name="connsiteX23" fmla="*/ 207334 w 3650621"/>
              <a:gd name="connsiteY23" fmla="*/ 1787735 h 6707398"/>
              <a:gd name="connsiteX24" fmla="*/ 173996 w 3650621"/>
              <a:gd name="connsiteY24" fmla="*/ 2092535 h 6707398"/>
              <a:gd name="connsiteX25" fmla="*/ 745496 w 3650621"/>
              <a:gd name="connsiteY25" fmla="*/ 2806910 h 6707398"/>
              <a:gd name="connsiteX26" fmla="*/ 1440822 w 3650621"/>
              <a:gd name="connsiteY26" fmla="*/ 3583198 h 6707398"/>
              <a:gd name="connsiteX27" fmla="*/ 1617034 w 3650621"/>
              <a:gd name="connsiteY27" fmla="*/ 4107073 h 6707398"/>
              <a:gd name="connsiteX28" fmla="*/ 1959934 w 3650621"/>
              <a:gd name="connsiteY28" fmla="*/ 6707398 h 6707398"/>
              <a:gd name="connsiteX0" fmla="*/ 1959934 w 3650621"/>
              <a:gd name="connsiteY0" fmla="*/ 6707398 h 6707398"/>
              <a:gd name="connsiteX1" fmla="*/ 3650621 w 3650621"/>
              <a:gd name="connsiteY1" fmla="*/ 6702635 h 6707398"/>
              <a:gd name="connsiteX2" fmla="*/ 2640971 w 3650621"/>
              <a:gd name="connsiteY2" fmla="*/ 3878472 h 6707398"/>
              <a:gd name="connsiteX3" fmla="*/ 2539547 w 3650621"/>
              <a:gd name="connsiteY3" fmla="*/ 3373073 h 6707398"/>
              <a:gd name="connsiteX4" fmla="*/ 2755270 w 3650621"/>
              <a:gd name="connsiteY4" fmla="*/ 2811673 h 6707398"/>
              <a:gd name="connsiteX5" fmla="*/ 2864809 w 3650621"/>
              <a:gd name="connsiteY5" fmla="*/ 2192548 h 6707398"/>
              <a:gd name="connsiteX6" fmla="*/ 3512509 w 3650621"/>
              <a:gd name="connsiteY6" fmla="*/ 1301960 h 6707398"/>
              <a:gd name="connsiteX7" fmla="*/ 3298197 w 3650621"/>
              <a:gd name="connsiteY7" fmla="*/ 1178135 h 6707398"/>
              <a:gd name="connsiteX8" fmla="*/ 2607634 w 3650621"/>
              <a:gd name="connsiteY8" fmla="*/ 1878222 h 6707398"/>
              <a:gd name="connsiteX9" fmla="*/ 2531434 w 3650621"/>
              <a:gd name="connsiteY9" fmla="*/ 1821072 h 6707398"/>
              <a:gd name="connsiteX10" fmla="*/ 2874334 w 3650621"/>
              <a:gd name="connsiteY10" fmla="*/ 563772 h 6707398"/>
              <a:gd name="connsiteX11" fmla="*/ 2598109 w 3650621"/>
              <a:gd name="connsiteY11" fmla="*/ 397084 h 6707398"/>
              <a:gd name="connsiteX12" fmla="*/ 2207584 w 3650621"/>
              <a:gd name="connsiteY12" fmla="*/ 1659147 h 6707398"/>
              <a:gd name="connsiteX13" fmla="*/ 2131384 w 3650621"/>
              <a:gd name="connsiteY13" fmla="*/ 1597235 h 6707398"/>
              <a:gd name="connsiteX14" fmla="*/ 2193297 w 3650621"/>
              <a:gd name="connsiteY14" fmla="*/ 154197 h 6707398"/>
              <a:gd name="connsiteX15" fmla="*/ 1878971 w 3650621"/>
              <a:gd name="connsiteY15" fmla="*/ 163723 h 6707398"/>
              <a:gd name="connsiteX16" fmla="*/ 1798009 w 3650621"/>
              <a:gd name="connsiteY16" fmla="*/ 1554373 h 6707398"/>
              <a:gd name="connsiteX17" fmla="*/ 1674184 w 3650621"/>
              <a:gd name="connsiteY17" fmla="*/ 1559134 h 6707398"/>
              <a:gd name="connsiteX18" fmla="*/ 1593221 w 3650621"/>
              <a:gd name="connsiteY18" fmla="*/ 378035 h 6707398"/>
              <a:gd name="connsiteX19" fmla="*/ 1307472 w 3650621"/>
              <a:gd name="connsiteY19" fmla="*/ 368510 h 6707398"/>
              <a:gd name="connsiteX20" fmla="*/ 1312234 w 3650621"/>
              <a:gd name="connsiteY20" fmla="*/ 1635335 h 6707398"/>
              <a:gd name="connsiteX21" fmla="*/ 1259846 w 3650621"/>
              <a:gd name="connsiteY21" fmla="*/ 2025860 h 6707398"/>
              <a:gd name="connsiteX22" fmla="*/ 902659 w 3650621"/>
              <a:gd name="connsiteY22" fmla="*/ 2302085 h 6707398"/>
              <a:gd name="connsiteX23" fmla="*/ 207334 w 3650621"/>
              <a:gd name="connsiteY23" fmla="*/ 1787735 h 6707398"/>
              <a:gd name="connsiteX24" fmla="*/ 173996 w 3650621"/>
              <a:gd name="connsiteY24" fmla="*/ 2092535 h 6707398"/>
              <a:gd name="connsiteX25" fmla="*/ 745496 w 3650621"/>
              <a:gd name="connsiteY25" fmla="*/ 2806910 h 6707398"/>
              <a:gd name="connsiteX26" fmla="*/ 1440822 w 3650621"/>
              <a:gd name="connsiteY26" fmla="*/ 3583198 h 6707398"/>
              <a:gd name="connsiteX27" fmla="*/ 1617034 w 3650621"/>
              <a:gd name="connsiteY27" fmla="*/ 4107073 h 6707398"/>
              <a:gd name="connsiteX28" fmla="*/ 1959934 w 3650621"/>
              <a:gd name="connsiteY28" fmla="*/ 6707398 h 6707398"/>
              <a:gd name="connsiteX0" fmla="*/ 1959934 w 3650621"/>
              <a:gd name="connsiteY0" fmla="*/ 6707398 h 6707398"/>
              <a:gd name="connsiteX1" fmla="*/ 3650621 w 3650621"/>
              <a:gd name="connsiteY1" fmla="*/ 6702635 h 6707398"/>
              <a:gd name="connsiteX2" fmla="*/ 2640971 w 3650621"/>
              <a:gd name="connsiteY2" fmla="*/ 3878472 h 6707398"/>
              <a:gd name="connsiteX3" fmla="*/ 2539547 w 3650621"/>
              <a:gd name="connsiteY3" fmla="*/ 3373073 h 6707398"/>
              <a:gd name="connsiteX4" fmla="*/ 2755270 w 3650621"/>
              <a:gd name="connsiteY4" fmla="*/ 2811673 h 6707398"/>
              <a:gd name="connsiteX5" fmla="*/ 2864809 w 3650621"/>
              <a:gd name="connsiteY5" fmla="*/ 2192548 h 6707398"/>
              <a:gd name="connsiteX6" fmla="*/ 3512509 w 3650621"/>
              <a:gd name="connsiteY6" fmla="*/ 1301960 h 6707398"/>
              <a:gd name="connsiteX7" fmla="*/ 3298197 w 3650621"/>
              <a:gd name="connsiteY7" fmla="*/ 1178135 h 6707398"/>
              <a:gd name="connsiteX8" fmla="*/ 2607634 w 3650621"/>
              <a:gd name="connsiteY8" fmla="*/ 1878222 h 6707398"/>
              <a:gd name="connsiteX9" fmla="*/ 2531434 w 3650621"/>
              <a:gd name="connsiteY9" fmla="*/ 1821072 h 6707398"/>
              <a:gd name="connsiteX10" fmla="*/ 2874334 w 3650621"/>
              <a:gd name="connsiteY10" fmla="*/ 563772 h 6707398"/>
              <a:gd name="connsiteX11" fmla="*/ 2598109 w 3650621"/>
              <a:gd name="connsiteY11" fmla="*/ 397084 h 6707398"/>
              <a:gd name="connsiteX12" fmla="*/ 2207584 w 3650621"/>
              <a:gd name="connsiteY12" fmla="*/ 1659147 h 6707398"/>
              <a:gd name="connsiteX13" fmla="*/ 2131384 w 3650621"/>
              <a:gd name="connsiteY13" fmla="*/ 1597235 h 6707398"/>
              <a:gd name="connsiteX14" fmla="*/ 2193297 w 3650621"/>
              <a:gd name="connsiteY14" fmla="*/ 154197 h 6707398"/>
              <a:gd name="connsiteX15" fmla="*/ 1878971 w 3650621"/>
              <a:gd name="connsiteY15" fmla="*/ 163723 h 6707398"/>
              <a:gd name="connsiteX16" fmla="*/ 1798009 w 3650621"/>
              <a:gd name="connsiteY16" fmla="*/ 1554373 h 6707398"/>
              <a:gd name="connsiteX17" fmla="*/ 1674184 w 3650621"/>
              <a:gd name="connsiteY17" fmla="*/ 1559134 h 6707398"/>
              <a:gd name="connsiteX18" fmla="*/ 1593221 w 3650621"/>
              <a:gd name="connsiteY18" fmla="*/ 378035 h 6707398"/>
              <a:gd name="connsiteX19" fmla="*/ 1307472 w 3650621"/>
              <a:gd name="connsiteY19" fmla="*/ 368510 h 6707398"/>
              <a:gd name="connsiteX20" fmla="*/ 1312234 w 3650621"/>
              <a:gd name="connsiteY20" fmla="*/ 1635335 h 6707398"/>
              <a:gd name="connsiteX21" fmla="*/ 1259846 w 3650621"/>
              <a:gd name="connsiteY21" fmla="*/ 2025860 h 6707398"/>
              <a:gd name="connsiteX22" fmla="*/ 902659 w 3650621"/>
              <a:gd name="connsiteY22" fmla="*/ 2302085 h 6707398"/>
              <a:gd name="connsiteX23" fmla="*/ 207334 w 3650621"/>
              <a:gd name="connsiteY23" fmla="*/ 1787735 h 6707398"/>
              <a:gd name="connsiteX24" fmla="*/ 173996 w 3650621"/>
              <a:gd name="connsiteY24" fmla="*/ 2092535 h 6707398"/>
              <a:gd name="connsiteX25" fmla="*/ 745496 w 3650621"/>
              <a:gd name="connsiteY25" fmla="*/ 2806910 h 6707398"/>
              <a:gd name="connsiteX26" fmla="*/ 1440822 w 3650621"/>
              <a:gd name="connsiteY26" fmla="*/ 3583198 h 6707398"/>
              <a:gd name="connsiteX27" fmla="*/ 1617034 w 3650621"/>
              <a:gd name="connsiteY27" fmla="*/ 4107073 h 6707398"/>
              <a:gd name="connsiteX28" fmla="*/ 1959934 w 3650621"/>
              <a:gd name="connsiteY28" fmla="*/ 6707398 h 6707398"/>
              <a:gd name="connsiteX0" fmla="*/ 1938429 w 3650621"/>
              <a:gd name="connsiteY0" fmla="*/ 6169762 h 6702638"/>
              <a:gd name="connsiteX1" fmla="*/ 3650621 w 3650621"/>
              <a:gd name="connsiteY1" fmla="*/ 6702635 h 6702638"/>
              <a:gd name="connsiteX2" fmla="*/ 2640971 w 3650621"/>
              <a:gd name="connsiteY2" fmla="*/ 3878472 h 6702638"/>
              <a:gd name="connsiteX3" fmla="*/ 2539547 w 3650621"/>
              <a:gd name="connsiteY3" fmla="*/ 3373073 h 6702638"/>
              <a:gd name="connsiteX4" fmla="*/ 2755270 w 3650621"/>
              <a:gd name="connsiteY4" fmla="*/ 2811673 h 6702638"/>
              <a:gd name="connsiteX5" fmla="*/ 2864809 w 3650621"/>
              <a:gd name="connsiteY5" fmla="*/ 2192548 h 6702638"/>
              <a:gd name="connsiteX6" fmla="*/ 3512509 w 3650621"/>
              <a:gd name="connsiteY6" fmla="*/ 1301960 h 6702638"/>
              <a:gd name="connsiteX7" fmla="*/ 3298197 w 3650621"/>
              <a:gd name="connsiteY7" fmla="*/ 1178135 h 6702638"/>
              <a:gd name="connsiteX8" fmla="*/ 2607634 w 3650621"/>
              <a:gd name="connsiteY8" fmla="*/ 1878222 h 6702638"/>
              <a:gd name="connsiteX9" fmla="*/ 2531434 w 3650621"/>
              <a:gd name="connsiteY9" fmla="*/ 1821072 h 6702638"/>
              <a:gd name="connsiteX10" fmla="*/ 2874334 w 3650621"/>
              <a:gd name="connsiteY10" fmla="*/ 563772 h 6702638"/>
              <a:gd name="connsiteX11" fmla="*/ 2598109 w 3650621"/>
              <a:gd name="connsiteY11" fmla="*/ 397084 h 6702638"/>
              <a:gd name="connsiteX12" fmla="*/ 2207584 w 3650621"/>
              <a:gd name="connsiteY12" fmla="*/ 1659147 h 6702638"/>
              <a:gd name="connsiteX13" fmla="*/ 2131384 w 3650621"/>
              <a:gd name="connsiteY13" fmla="*/ 1597235 h 6702638"/>
              <a:gd name="connsiteX14" fmla="*/ 2193297 w 3650621"/>
              <a:gd name="connsiteY14" fmla="*/ 154197 h 6702638"/>
              <a:gd name="connsiteX15" fmla="*/ 1878971 w 3650621"/>
              <a:gd name="connsiteY15" fmla="*/ 163723 h 6702638"/>
              <a:gd name="connsiteX16" fmla="*/ 1798009 w 3650621"/>
              <a:gd name="connsiteY16" fmla="*/ 1554373 h 6702638"/>
              <a:gd name="connsiteX17" fmla="*/ 1674184 w 3650621"/>
              <a:gd name="connsiteY17" fmla="*/ 1559134 h 6702638"/>
              <a:gd name="connsiteX18" fmla="*/ 1593221 w 3650621"/>
              <a:gd name="connsiteY18" fmla="*/ 378035 h 6702638"/>
              <a:gd name="connsiteX19" fmla="*/ 1307472 w 3650621"/>
              <a:gd name="connsiteY19" fmla="*/ 368510 h 6702638"/>
              <a:gd name="connsiteX20" fmla="*/ 1312234 w 3650621"/>
              <a:gd name="connsiteY20" fmla="*/ 1635335 h 6702638"/>
              <a:gd name="connsiteX21" fmla="*/ 1259846 w 3650621"/>
              <a:gd name="connsiteY21" fmla="*/ 2025860 h 6702638"/>
              <a:gd name="connsiteX22" fmla="*/ 902659 w 3650621"/>
              <a:gd name="connsiteY22" fmla="*/ 2302085 h 6702638"/>
              <a:gd name="connsiteX23" fmla="*/ 207334 w 3650621"/>
              <a:gd name="connsiteY23" fmla="*/ 1787735 h 6702638"/>
              <a:gd name="connsiteX24" fmla="*/ 173996 w 3650621"/>
              <a:gd name="connsiteY24" fmla="*/ 2092535 h 6702638"/>
              <a:gd name="connsiteX25" fmla="*/ 745496 w 3650621"/>
              <a:gd name="connsiteY25" fmla="*/ 2806910 h 6702638"/>
              <a:gd name="connsiteX26" fmla="*/ 1440822 w 3650621"/>
              <a:gd name="connsiteY26" fmla="*/ 3583198 h 6702638"/>
              <a:gd name="connsiteX27" fmla="*/ 1617034 w 3650621"/>
              <a:gd name="connsiteY27" fmla="*/ 4107073 h 6702638"/>
              <a:gd name="connsiteX28" fmla="*/ 1938429 w 3650621"/>
              <a:gd name="connsiteY28" fmla="*/ 6169762 h 6702638"/>
              <a:gd name="connsiteX0" fmla="*/ 1938429 w 3560732"/>
              <a:gd name="connsiteY0" fmla="*/ 6169762 h 6186505"/>
              <a:gd name="connsiteX1" fmla="*/ 3478578 w 3560732"/>
              <a:gd name="connsiteY1" fmla="*/ 6186505 h 6186505"/>
              <a:gd name="connsiteX2" fmla="*/ 2640971 w 3560732"/>
              <a:gd name="connsiteY2" fmla="*/ 3878472 h 6186505"/>
              <a:gd name="connsiteX3" fmla="*/ 2539547 w 3560732"/>
              <a:gd name="connsiteY3" fmla="*/ 3373073 h 6186505"/>
              <a:gd name="connsiteX4" fmla="*/ 2755270 w 3560732"/>
              <a:gd name="connsiteY4" fmla="*/ 2811673 h 6186505"/>
              <a:gd name="connsiteX5" fmla="*/ 2864809 w 3560732"/>
              <a:gd name="connsiteY5" fmla="*/ 2192548 h 6186505"/>
              <a:gd name="connsiteX6" fmla="*/ 3512509 w 3560732"/>
              <a:gd name="connsiteY6" fmla="*/ 1301960 h 6186505"/>
              <a:gd name="connsiteX7" fmla="*/ 3298197 w 3560732"/>
              <a:gd name="connsiteY7" fmla="*/ 1178135 h 6186505"/>
              <a:gd name="connsiteX8" fmla="*/ 2607634 w 3560732"/>
              <a:gd name="connsiteY8" fmla="*/ 1878222 h 6186505"/>
              <a:gd name="connsiteX9" fmla="*/ 2531434 w 3560732"/>
              <a:gd name="connsiteY9" fmla="*/ 1821072 h 6186505"/>
              <a:gd name="connsiteX10" fmla="*/ 2874334 w 3560732"/>
              <a:gd name="connsiteY10" fmla="*/ 563772 h 6186505"/>
              <a:gd name="connsiteX11" fmla="*/ 2598109 w 3560732"/>
              <a:gd name="connsiteY11" fmla="*/ 397084 h 6186505"/>
              <a:gd name="connsiteX12" fmla="*/ 2207584 w 3560732"/>
              <a:gd name="connsiteY12" fmla="*/ 1659147 h 6186505"/>
              <a:gd name="connsiteX13" fmla="*/ 2131384 w 3560732"/>
              <a:gd name="connsiteY13" fmla="*/ 1597235 h 6186505"/>
              <a:gd name="connsiteX14" fmla="*/ 2193297 w 3560732"/>
              <a:gd name="connsiteY14" fmla="*/ 154197 h 6186505"/>
              <a:gd name="connsiteX15" fmla="*/ 1878971 w 3560732"/>
              <a:gd name="connsiteY15" fmla="*/ 163723 h 6186505"/>
              <a:gd name="connsiteX16" fmla="*/ 1798009 w 3560732"/>
              <a:gd name="connsiteY16" fmla="*/ 1554373 h 6186505"/>
              <a:gd name="connsiteX17" fmla="*/ 1674184 w 3560732"/>
              <a:gd name="connsiteY17" fmla="*/ 1559134 h 6186505"/>
              <a:gd name="connsiteX18" fmla="*/ 1593221 w 3560732"/>
              <a:gd name="connsiteY18" fmla="*/ 378035 h 6186505"/>
              <a:gd name="connsiteX19" fmla="*/ 1307472 w 3560732"/>
              <a:gd name="connsiteY19" fmla="*/ 368510 h 6186505"/>
              <a:gd name="connsiteX20" fmla="*/ 1312234 w 3560732"/>
              <a:gd name="connsiteY20" fmla="*/ 1635335 h 6186505"/>
              <a:gd name="connsiteX21" fmla="*/ 1259846 w 3560732"/>
              <a:gd name="connsiteY21" fmla="*/ 2025860 h 6186505"/>
              <a:gd name="connsiteX22" fmla="*/ 902659 w 3560732"/>
              <a:gd name="connsiteY22" fmla="*/ 2302085 h 6186505"/>
              <a:gd name="connsiteX23" fmla="*/ 207334 w 3560732"/>
              <a:gd name="connsiteY23" fmla="*/ 1787735 h 6186505"/>
              <a:gd name="connsiteX24" fmla="*/ 173996 w 3560732"/>
              <a:gd name="connsiteY24" fmla="*/ 2092535 h 6186505"/>
              <a:gd name="connsiteX25" fmla="*/ 745496 w 3560732"/>
              <a:gd name="connsiteY25" fmla="*/ 2806910 h 6186505"/>
              <a:gd name="connsiteX26" fmla="*/ 1440822 w 3560732"/>
              <a:gd name="connsiteY26" fmla="*/ 3583198 h 6186505"/>
              <a:gd name="connsiteX27" fmla="*/ 1617034 w 3560732"/>
              <a:gd name="connsiteY27" fmla="*/ 4107073 h 6186505"/>
              <a:gd name="connsiteX28" fmla="*/ 1938429 w 3560732"/>
              <a:gd name="connsiteY28" fmla="*/ 6169762 h 6186505"/>
              <a:gd name="connsiteX0" fmla="*/ 1938429 w 3560732"/>
              <a:gd name="connsiteY0" fmla="*/ 6169762 h 6186505"/>
              <a:gd name="connsiteX1" fmla="*/ 3478578 w 3560732"/>
              <a:gd name="connsiteY1" fmla="*/ 6186505 h 6186505"/>
              <a:gd name="connsiteX2" fmla="*/ 2640971 w 3560732"/>
              <a:gd name="connsiteY2" fmla="*/ 3878472 h 6186505"/>
              <a:gd name="connsiteX3" fmla="*/ 2539547 w 3560732"/>
              <a:gd name="connsiteY3" fmla="*/ 3373073 h 6186505"/>
              <a:gd name="connsiteX4" fmla="*/ 2755270 w 3560732"/>
              <a:gd name="connsiteY4" fmla="*/ 2811673 h 6186505"/>
              <a:gd name="connsiteX5" fmla="*/ 2864809 w 3560732"/>
              <a:gd name="connsiteY5" fmla="*/ 2192548 h 6186505"/>
              <a:gd name="connsiteX6" fmla="*/ 3512509 w 3560732"/>
              <a:gd name="connsiteY6" fmla="*/ 1301960 h 6186505"/>
              <a:gd name="connsiteX7" fmla="*/ 3298197 w 3560732"/>
              <a:gd name="connsiteY7" fmla="*/ 1178135 h 6186505"/>
              <a:gd name="connsiteX8" fmla="*/ 2607634 w 3560732"/>
              <a:gd name="connsiteY8" fmla="*/ 1878222 h 6186505"/>
              <a:gd name="connsiteX9" fmla="*/ 2531434 w 3560732"/>
              <a:gd name="connsiteY9" fmla="*/ 1821072 h 6186505"/>
              <a:gd name="connsiteX10" fmla="*/ 2874334 w 3560732"/>
              <a:gd name="connsiteY10" fmla="*/ 563772 h 6186505"/>
              <a:gd name="connsiteX11" fmla="*/ 2598109 w 3560732"/>
              <a:gd name="connsiteY11" fmla="*/ 397084 h 6186505"/>
              <a:gd name="connsiteX12" fmla="*/ 2207584 w 3560732"/>
              <a:gd name="connsiteY12" fmla="*/ 1659147 h 6186505"/>
              <a:gd name="connsiteX13" fmla="*/ 2131384 w 3560732"/>
              <a:gd name="connsiteY13" fmla="*/ 1597235 h 6186505"/>
              <a:gd name="connsiteX14" fmla="*/ 2193297 w 3560732"/>
              <a:gd name="connsiteY14" fmla="*/ 154197 h 6186505"/>
              <a:gd name="connsiteX15" fmla="*/ 1878971 w 3560732"/>
              <a:gd name="connsiteY15" fmla="*/ 163723 h 6186505"/>
              <a:gd name="connsiteX16" fmla="*/ 1798009 w 3560732"/>
              <a:gd name="connsiteY16" fmla="*/ 1554373 h 6186505"/>
              <a:gd name="connsiteX17" fmla="*/ 1674184 w 3560732"/>
              <a:gd name="connsiteY17" fmla="*/ 1559134 h 6186505"/>
              <a:gd name="connsiteX18" fmla="*/ 1593221 w 3560732"/>
              <a:gd name="connsiteY18" fmla="*/ 378035 h 6186505"/>
              <a:gd name="connsiteX19" fmla="*/ 1307472 w 3560732"/>
              <a:gd name="connsiteY19" fmla="*/ 368510 h 6186505"/>
              <a:gd name="connsiteX20" fmla="*/ 1312234 w 3560732"/>
              <a:gd name="connsiteY20" fmla="*/ 1635335 h 6186505"/>
              <a:gd name="connsiteX21" fmla="*/ 1259846 w 3560732"/>
              <a:gd name="connsiteY21" fmla="*/ 2025860 h 6186505"/>
              <a:gd name="connsiteX22" fmla="*/ 902659 w 3560732"/>
              <a:gd name="connsiteY22" fmla="*/ 2302085 h 6186505"/>
              <a:gd name="connsiteX23" fmla="*/ 207334 w 3560732"/>
              <a:gd name="connsiteY23" fmla="*/ 1787735 h 6186505"/>
              <a:gd name="connsiteX24" fmla="*/ 173996 w 3560732"/>
              <a:gd name="connsiteY24" fmla="*/ 2092535 h 6186505"/>
              <a:gd name="connsiteX25" fmla="*/ 745496 w 3560732"/>
              <a:gd name="connsiteY25" fmla="*/ 2806910 h 6186505"/>
              <a:gd name="connsiteX26" fmla="*/ 1440822 w 3560732"/>
              <a:gd name="connsiteY26" fmla="*/ 3583198 h 6186505"/>
              <a:gd name="connsiteX27" fmla="*/ 1617034 w 3560732"/>
              <a:gd name="connsiteY27" fmla="*/ 4107073 h 6186505"/>
              <a:gd name="connsiteX28" fmla="*/ 1938429 w 3560732"/>
              <a:gd name="connsiteY28" fmla="*/ 6169762 h 6186505"/>
              <a:gd name="connsiteX0" fmla="*/ 1938429 w 3560732"/>
              <a:gd name="connsiteY0" fmla="*/ 6226614 h 6226614"/>
              <a:gd name="connsiteX1" fmla="*/ 3478578 w 3560732"/>
              <a:gd name="connsiteY1" fmla="*/ 6186505 h 6226614"/>
              <a:gd name="connsiteX2" fmla="*/ 2640971 w 3560732"/>
              <a:gd name="connsiteY2" fmla="*/ 3878472 h 6226614"/>
              <a:gd name="connsiteX3" fmla="*/ 2539547 w 3560732"/>
              <a:gd name="connsiteY3" fmla="*/ 3373073 h 6226614"/>
              <a:gd name="connsiteX4" fmla="*/ 2755270 w 3560732"/>
              <a:gd name="connsiteY4" fmla="*/ 2811673 h 6226614"/>
              <a:gd name="connsiteX5" fmla="*/ 2864809 w 3560732"/>
              <a:gd name="connsiteY5" fmla="*/ 2192548 h 6226614"/>
              <a:gd name="connsiteX6" fmla="*/ 3512509 w 3560732"/>
              <a:gd name="connsiteY6" fmla="*/ 1301960 h 6226614"/>
              <a:gd name="connsiteX7" fmla="*/ 3298197 w 3560732"/>
              <a:gd name="connsiteY7" fmla="*/ 1178135 h 6226614"/>
              <a:gd name="connsiteX8" fmla="*/ 2607634 w 3560732"/>
              <a:gd name="connsiteY8" fmla="*/ 1878222 h 6226614"/>
              <a:gd name="connsiteX9" fmla="*/ 2531434 w 3560732"/>
              <a:gd name="connsiteY9" fmla="*/ 1821072 h 6226614"/>
              <a:gd name="connsiteX10" fmla="*/ 2874334 w 3560732"/>
              <a:gd name="connsiteY10" fmla="*/ 563772 h 6226614"/>
              <a:gd name="connsiteX11" fmla="*/ 2598109 w 3560732"/>
              <a:gd name="connsiteY11" fmla="*/ 397084 h 6226614"/>
              <a:gd name="connsiteX12" fmla="*/ 2207584 w 3560732"/>
              <a:gd name="connsiteY12" fmla="*/ 1659147 h 6226614"/>
              <a:gd name="connsiteX13" fmla="*/ 2131384 w 3560732"/>
              <a:gd name="connsiteY13" fmla="*/ 1597235 h 6226614"/>
              <a:gd name="connsiteX14" fmla="*/ 2193297 w 3560732"/>
              <a:gd name="connsiteY14" fmla="*/ 154197 h 6226614"/>
              <a:gd name="connsiteX15" fmla="*/ 1878971 w 3560732"/>
              <a:gd name="connsiteY15" fmla="*/ 163723 h 6226614"/>
              <a:gd name="connsiteX16" fmla="*/ 1798009 w 3560732"/>
              <a:gd name="connsiteY16" fmla="*/ 1554373 h 6226614"/>
              <a:gd name="connsiteX17" fmla="*/ 1674184 w 3560732"/>
              <a:gd name="connsiteY17" fmla="*/ 1559134 h 6226614"/>
              <a:gd name="connsiteX18" fmla="*/ 1593221 w 3560732"/>
              <a:gd name="connsiteY18" fmla="*/ 378035 h 6226614"/>
              <a:gd name="connsiteX19" fmla="*/ 1307472 w 3560732"/>
              <a:gd name="connsiteY19" fmla="*/ 368510 h 6226614"/>
              <a:gd name="connsiteX20" fmla="*/ 1312234 w 3560732"/>
              <a:gd name="connsiteY20" fmla="*/ 1635335 h 6226614"/>
              <a:gd name="connsiteX21" fmla="*/ 1259846 w 3560732"/>
              <a:gd name="connsiteY21" fmla="*/ 2025860 h 6226614"/>
              <a:gd name="connsiteX22" fmla="*/ 902659 w 3560732"/>
              <a:gd name="connsiteY22" fmla="*/ 2302085 h 6226614"/>
              <a:gd name="connsiteX23" fmla="*/ 207334 w 3560732"/>
              <a:gd name="connsiteY23" fmla="*/ 1787735 h 6226614"/>
              <a:gd name="connsiteX24" fmla="*/ 173996 w 3560732"/>
              <a:gd name="connsiteY24" fmla="*/ 2092535 h 6226614"/>
              <a:gd name="connsiteX25" fmla="*/ 745496 w 3560732"/>
              <a:gd name="connsiteY25" fmla="*/ 2806910 h 6226614"/>
              <a:gd name="connsiteX26" fmla="*/ 1440822 w 3560732"/>
              <a:gd name="connsiteY26" fmla="*/ 3583198 h 6226614"/>
              <a:gd name="connsiteX27" fmla="*/ 1617034 w 3560732"/>
              <a:gd name="connsiteY27" fmla="*/ 4107073 h 6226614"/>
              <a:gd name="connsiteX28" fmla="*/ 1938429 w 3560732"/>
              <a:gd name="connsiteY28" fmla="*/ 6226614 h 6226614"/>
              <a:gd name="connsiteX0" fmla="*/ 1938429 w 3560732"/>
              <a:gd name="connsiteY0" fmla="*/ 6189377 h 6189377"/>
              <a:gd name="connsiteX1" fmla="*/ 3478578 w 3560732"/>
              <a:gd name="connsiteY1" fmla="*/ 6186505 h 6189377"/>
              <a:gd name="connsiteX2" fmla="*/ 2640971 w 3560732"/>
              <a:gd name="connsiteY2" fmla="*/ 3878472 h 6189377"/>
              <a:gd name="connsiteX3" fmla="*/ 2539547 w 3560732"/>
              <a:gd name="connsiteY3" fmla="*/ 3373073 h 6189377"/>
              <a:gd name="connsiteX4" fmla="*/ 2755270 w 3560732"/>
              <a:gd name="connsiteY4" fmla="*/ 2811673 h 6189377"/>
              <a:gd name="connsiteX5" fmla="*/ 2864809 w 3560732"/>
              <a:gd name="connsiteY5" fmla="*/ 2192548 h 6189377"/>
              <a:gd name="connsiteX6" fmla="*/ 3512509 w 3560732"/>
              <a:gd name="connsiteY6" fmla="*/ 1301960 h 6189377"/>
              <a:gd name="connsiteX7" fmla="*/ 3298197 w 3560732"/>
              <a:gd name="connsiteY7" fmla="*/ 1178135 h 6189377"/>
              <a:gd name="connsiteX8" fmla="*/ 2607634 w 3560732"/>
              <a:gd name="connsiteY8" fmla="*/ 1878222 h 6189377"/>
              <a:gd name="connsiteX9" fmla="*/ 2531434 w 3560732"/>
              <a:gd name="connsiteY9" fmla="*/ 1821072 h 6189377"/>
              <a:gd name="connsiteX10" fmla="*/ 2874334 w 3560732"/>
              <a:gd name="connsiteY10" fmla="*/ 563772 h 6189377"/>
              <a:gd name="connsiteX11" fmla="*/ 2598109 w 3560732"/>
              <a:gd name="connsiteY11" fmla="*/ 397084 h 6189377"/>
              <a:gd name="connsiteX12" fmla="*/ 2207584 w 3560732"/>
              <a:gd name="connsiteY12" fmla="*/ 1659147 h 6189377"/>
              <a:gd name="connsiteX13" fmla="*/ 2131384 w 3560732"/>
              <a:gd name="connsiteY13" fmla="*/ 1597235 h 6189377"/>
              <a:gd name="connsiteX14" fmla="*/ 2193297 w 3560732"/>
              <a:gd name="connsiteY14" fmla="*/ 154197 h 6189377"/>
              <a:gd name="connsiteX15" fmla="*/ 1878971 w 3560732"/>
              <a:gd name="connsiteY15" fmla="*/ 163723 h 6189377"/>
              <a:gd name="connsiteX16" fmla="*/ 1798009 w 3560732"/>
              <a:gd name="connsiteY16" fmla="*/ 1554373 h 6189377"/>
              <a:gd name="connsiteX17" fmla="*/ 1674184 w 3560732"/>
              <a:gd name="connsiteY17" fmla="*/ 1559134 h 6189377"/>
              <a:gd name="connsiteX18" fmla="*/ 1593221 w 3560732"/>
              <a:gd name="connsiteY18" fmla="*/ 378035 h 6189377"/>
              <a:gd name="connsiteX19" fmla="*/ 1307472 w 3560732"/>
              <a:gd name="connsiteY19" fmla="*/ 368510 h 6189377"/>
              <a:gd name="connsiteX20" fmla="*/ 1312234 w 3560732"/>
              <a:gd name="connsiteY20" fmla="*/ 1635335 h 6189377"/>
              <a:gd name="connsiteX21" fmla="*/ 1259846 w 3560732"/>
              <a:gd name="connsiteY21" fmla="*/ 2025860 h 6189377"/>
              <a:gd name="connsiteX22" fmla="*/ 902659 w 3560732"/>
              <a:gd name="connsiteY22" fmla="*/ 2302085 h 6189377"/>
              <a:gd name="connsiteX23" fmla="*/ 207334 w 3560732"/>
              <a:gd name="connsiteY23" fmla="*/ 1787735 h 6189377"/>
              <a:gd name="connsiteX24" fmla="*/ 173996 w 3560732"/>
              <a:gd name="connsiteY24" fmla="*/ 2092535 h 6189377"/>
              <a:gd name="connsiteX25" fmla="*/ 745496 w 3560732"/>
              <a:gd name="connsiteY25" fmla="*/ 2806910 h 6189377"/>
              <a:gd name="connsiteX26" fmla="*/ 1440822 w 3560732"/>
              <a:gd name="connsiteY26" fmla="*/ 3583198 h 6189377"/>
              <a:gd name="connsiteX27" fmla="*/ 1617034 w 3560732"/>
              <a:gd name="connsiteY27" fmla="*/ 4107073 h 6189377"/>
              <a:gd name="connsiteX28" fmla="*/ 1938429 w 3560732"/>
              <a:gd name="connsiteY28" fmla="*/ 6189377 h 618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60732" h="6189377">
                <a:moveTo>
                  <a:pt x="1938429" y="6189377"/>
                </a:moveTo>
                <a:lnTo>
                  <a:pt x="3478578" y="6186505"/>
                </a:lnTo>
                <a:cubicBezTo>
                  <a:pt x="3127740" y="5200667"/>
                  <a:pt x="2915609" y="4930985"/>
                  <a:pt x="2640971" y="3878472"/>
                </a:cubicBezTo>
                <a:cubicBezTo>
                  <a:pt x="2607163" y="3710006"/>
                  <a:pt x="2567756" y="3575139"/>
                  <a:pt x="2539547" y="3373073"/>
                </a:cubicBezTo>
                <a:cubicBezTo>
                  <a:pt x="2626772" y="3150473"/>
                  <a:pt x="2694946" y="3073610"/>
                  <a:pt x="2755270" y="2811673"/>
                </a:cubicBezTo>
                <a:cubicBezTo>
                  <a:pt x="2820357" y="2578311"/>
                  <a:pt x="2807658" y="2538622"/>
                  <a:pt x="2864809" y="2192548"/>
                </a:cubicBezTo>
                <a:cubicBezTo>
                  <a:pt x="3048959" y="1868698"/>
                  <a:pt x="3314071" y="1630573"/>
                  <a:pt x="3512509" y="1301960"/>
                </a:cubicBezTo>
                <a:cubicBezTo>
                  <a:pt x="3645859" y="1165436"/>
                  <a:pt x="3479171" y="928897"/>
                  <a:pt x="3298197" y="1178135"/>
                </a:cubicBezTo>
                <a:cubicBezTo>
                  <a:pt x="3096584" y="1449597"/>
                  <a:pt x="2837822" y="1644860"/>
                  <a:pt x="2607634" y="1878222"/>
                </a:cubicBezTo>
                <a:cubicBezTo>
                  <a:pt x="2525084" y="1873460"/>
                  <a:pt x="2556834" y="1840122"/>
                  <a:pt x="2531434" y="1821072"/>
                </a:cubicBezTo>
                <a:cubicBezTo>
                  <a:pt x="2658434" y="1401971"/>
                  <a:pt x="2775909" y="992397"/>
                  <a:pt x="2874334" y="563772"/>
                </a:cubicBezTo>
                <a:cubicBezTo>
                  <a:pt x="2923546" y="314534"/>
                  <a:pt x="2706059" y="208171"/>
                  <a:pt x="2598109" y="397084"/>
                </a:cubicBezTo>
                <a:cubicBezTo>
                  <a:pt x="2464759" y="833646"/>
                  <a:pt x="2340934" y="1155910"/>
                  <a:pt x="2207584" y="1659147"/>
                </a:cubicBezTo>
                <a:cubicBezTo>
                  <a:pt x="2182184" y="1638510"/>
                  <a:pt x="2118684" y="1660735"/>
                  <a:pt x="2131384" y="1597235"/>
                </a:cubicBezTo>
                <a:cubicBezTo>
                  <a:pt x="2188534" y="1146384"/>
                  <a:pt x="2188534" y="628860"/>
                  <a:pt x="2193297" y="154197"/>
                </a:cubicBezTo>
                <a:cubicBezTo>
                  <a:pt x="2193297" y="38309"/>
                  <a:pt x="1945646" y="-129965"/>
                  <a:pt x="1878971" y="163723"/>
                </a:cubicBezTo>
                <a:cubicBezTo>
                  <a:pt x="1821821" y="641561"/>
                  <a:pt x="1802771" y="943185"/>
                  <a:pt x="1798009" y="1554373"/>
                </a:cubicBezTo>
                <a:cubicBezTo>
                  <a:pt x="1802772" y="1606761"/>
                  <a:pt x="1678946" y="1644859"/>
                  <a:pt x="1674184" y="1559134"/>
                </a:cubicBezTo>
                <a:cubicBezTo>
                  <a:pt x="1647195" y="1136859"/>
                  <a:pt x="1615446" y="766972"/>
                  <a:pt x="1593221" y="378035"/>
                </a:cubicBezTo>
                <a:cubicBezTo>
                  <a:pt x="1564646" y="84347"/>
                  <a:pt x="1331284" y="133560"/>
                  <a:pt x="1307472" y="368510"/>
                </a:cubicBezTo>
                <a:cubicBezTo>
                  <a:pt x="1247147" y="844760"/>
                  <a:pt x="1286834" y="1182897"/>
                  <a:pt x="1312234" y="1635335"/>
                </a:cubicBezTo>
                <a:cubicBezTo>
                  <a:pt x="1305883" y="1801229"/>
                  <a:pt x="1290008" y="1900448"/>
                  <a:pt x="1259846" y="2025860"/>
                </a:cubicBezTo>
                <a:cubicBezTo>
                  <a:pt x="1163009" y="2332247"/>
                  <a:pt x="1082046" y="2337804"/>
                  <a:pt x="902659" y="2302085"/>
                </a:cubicBezTo>
                <a:cubicBezTo>
                  <a:pt x="712159" y="2102060"/>
                  <a:pt x="597859" y="1868697"/>
                  <a:pt x="207334" y="1787735"/>
                </a:cubicBezTo>
                <a:cubicBezTo>
                  <a:pt x="-35554" y="1760748"/>
                  <a:pt x="-87942" y="1948073"/>
                  <a:pt x="173996" y="2092535"/>
                </a:cubicBezTo>
                <a:cubicBezTo>
                  <a:pt x="359734" y="2327485"/>
                  <a:pt x="640468" y="2556506"/>
                  <a:pt x="745496" y="2806910"/>
                </a:cubicBezTo>
                <a:cubicBezTo>
                  <a:pt x="914565" y="3070435"/>
                  <a:pt x="1268579" y="3402223"/>
                  <a:pt x="1440822" y="3583198"/>
                </a:cubicBezTo>
                <a:lnTo>
                  <a:pt x="1617034" y="4107073"/>
                </a:lnTo>
                <a:cubicBezTo>
                  <a:pt x="1829759" y="4896060"/>
                  <a:pt x="1820954" y="5276565"/>
                  <a:pt x="1938429" y="6189377"/>
                </a:cubicBezTo>
                <a:close/>
              </a:path>
            </a:pathLst>
          </a:custGeom>
          <a:solidFill>
            <a:srgbClr val="FDCBA3"/>
          </a:solidFill>
          <a:ln w="9525" cap="flat">
            <a:noFill/>
            <a:prstDash val="solid"/>
            <a:miter/>
          </a:ln>
        </p:spPr>
        <p:txBody>
          <a:bodyPr rtlCol="0" anchor="ctr"/>
          <a:lstStyle/>
          <a:p>
            <a:endParaRPr lang="ko-KR" altLang="en-US"/>
          </a:p>
        </p:txBody>
      </p:sp>
      <p:grpSp>
        <p:nvGrpSpPr>
          <p:cNvPr id="4" name="Group 88">
            <a:extLst>
              <a:ext uri="{FF2B5EF4-FFF2-40B4-BE49-F238E27FC236}">
                <a16:creationId xmlns="" xmlns:a16="http://schemas.microsoft.com/office/drawing/2014/main" id="{E1E86A5E-5CB2-4081-9298-20B59B03A63E}"/>
              </a:ext>
            </a:extLst>
          </p:cNvPr>
          <p:cNvGrpSpPr/>
          <p:nvPr/>
        </p:nvGrpSpPr>
        <p:grpSpPr>
          <a:xfrm>
            <a:off x="3929569" y="2354865"/>
            <a:ext cx="4376131" cy="3594419"/>
            <a:chOff x="2241333" y="2017415"/>
            <a:chExt cx="4653973" cy="3822630"/>
          </a:xfrm>
        </p:grpSpPr>
        <p:sp>
          <p:nvSpPr>
            <p:cNvPr id="5" name="Teardrop 3">
              <a:extLst>
                <a:ext uri="{FF2B5EF4-FFF2-40B4-BE49-F238E27FC236}">
                  <a16:creationId xmlns="" xmlns:a16="http://schemas.microsoft.com/office/drawing/2014/main" id="{A6F4E40B-FF82-457C-8C23-74FA2F9B90EB}"/>
                </a:ext>
              </a:extLst>
            </p:cNvPr>
            <p:cNvSpPr/>
            <p:nvPr/>
          </p:nvSpPr>
          <p:spPr>
            <a:xfrm rot="20980906">
              <a:off x="4835322" y="2017415"/>
              <a:ext cx="1188132" cy="1188133"/>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6" name="Teardrop 3">
              <a:extLst>
                <a:ext uri="{FF2B5EF4-FFF2-40B4-BE49-F238E27FC236}">
                  <a16:creationId xmlns="" xmlns:a16="http://schemas.microsoft.com/office/drawing/2014/main" id="{F86204A4-27CA-43E6-985C-46545EAD987C}"/>
                </a:ext>
              </a:extLst>
            </p:cNvPr>
            <p:cNvSpPr/>
            <p:nvPr/>
          </p:nvSpPr>
          <p:spPr>
            <a:xfrm rot="2236334">
              <a:off x="5707174" y="3189761"/>
              <a:ext cx="1188132" cy="1188133"/>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7" name="Teardrop 3">
              <a:extLst>
                <a:ext uri="{FF2B5EF4-FFF2-40B4-BE49-F238E27FC236}">
                  <a16:creationId xmlns="" xmlns:a16="http://schemas.microsoft.com/office/drawing/2014/main" id="{981CD3D7-5BD4-4A1B-9871-7300C55B95F8}"/>
                </a:ext>
              </a:extLst>
            </p:cNvPr>
            <p:cNvSpPr/>
            <p:nvPr/>
          </p:nvSpPr>
          <p:spPr>
            <a:xfrm rot="4500000">
              <a:off x="5494959" y="4651912"/>
              <a:ext cx="1188132" cy="1188133"/>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8" name="Teardrop 3">
              <a:extLst>
                <a:ext uri="{FF2B5EF4-FFF2-40B4-BE49-F238E27FC236}">
                  <a16:creationId xmlns="" xmlns:a16="http://schemas.microsoft.com/office/drawing/2014/main" id="{8BD1278F-D846-49A3-8644-C571F4394EBC}"/>
                </a:ext>
              </a:extLst>
            </p:cNvPr>
            <p:cNvSpPr/>
            <p:nvPr/>
          </p:nvSpPr>
          <p:spPr>
            <a:xfrm rot="619094" flipH="1">
              <a:off x="3113185" y="2017415"/>
              <a:ext cx="1188132" cy="1188133"/>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dirty="0"/>
            </a:p>
          </p:txBody>
        </p:sp>
        <p:sp>
          <p:nvSpPr>
            <p:cNvPr id="9" name="Teardrop 3">
              <a:extLst>
                <a:ext uri="{FF2B5EF4-FFF2-40B4-BE49-F238E27FC236}">
                  <a16:creationId xmlns="" xmlns:a16="http://schemas.microsoft.com/office/drawing/2014/main" id="{79DA2639-11DF-4499-B793-8B7BF909C7D3}"/>
                </a:ext>
              </a:extLst>
            </p:cNvPr>
            <p:cNvSpPr/>
            <p:nvPr/>
          </p:nvSpPr>
          <p:spPr>
            <a:xfrm rot="19363666" flipH="1">
              <a:off x="2241333" y="3189761"/>
              <a:ext cx="1188132" cy="1188133"/>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0" name="Teardrop 3">
              <a:extLst>
                <a:ext uri="{FF2B5EF4-FFF2-40B4-BE49-F238E27FC236}">
                  <a16:creationId xmlns="" xmlns:a16="http://schemas.microsoft.com/office/drawing/2014/main" id="{7EC38273-08FD-4D05-8CE1-592DA1C3DF29}"/>
                </a:ext>
              </a:extLst>
            </p:cNvPr>
            <p:cNvSpPr/>
            <p:nvPr/>
          </p:nvSpPr>
          <p:spPr>
            <a:xfrm rot="17100000" flipH="1">
              <a:off x="2453548" y="4651912"/>
              <a:ext cx="1188132" cy="1188133"/>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
        <p:nvSpPr>
          <p:cNvPr id="11" name="Isosceles Triangle 33">
            <a:extLst>
              <a:ext uri="{FF2B5EF4-FFF2-40B4-BE49-F238E27FC236}">
                <a16:creationId xmlns="" xmlns:a16="http://schemas.microsoft.com/office/drawing/2014/main" id="{9BEE25D0-49D6-4FC3-BC2B-92818E0935FD}"/>
              </a:ext>
            </a:extLst>
          </p:cNvPr>
          <p:cNvSpPr>
            <a:spLocks/>
          </p:cNvSpPr>
          <p:nvPr/>
        </p:nvSpPr>
        <p:spPr>
          <a:xfrm rot="10800000">
            <a:off x="6725184" y="2746751"/>
            <a:ext cx="404221" cy="404221"/>
          </a:xfrm>
          <a:custGeom>
            <a:avLst/>
            <a:gdLst/>
            <a:ahLst/>
            <a:cxnLst/>
            <a:rect l="l" t="t" r="r" b="b"/>
            <a:pathLst>
              <a:path w="3982665" h="3915008">
                <a:moveTo>
                  <a:pt x="0" y="2664000"/>
                </a:moveTo>
                <a:lnTo>
                  <a:pt x="1911318" y="72000"/>
                </a:lnTo>
                <a:lnTo>
                  <a:pt x="1142725" y="2655962"/>
                </a:lnTo>
                <a:close/>
                <a:moveTo>
                  <a:pt x="3982665" y="2664000"/>
                </a:moveTo>
                <a:lnTo>
                  <a:pt x="2839940" y="2655962"/>
                </a:lnTo>
                <a:lnTo>
                  <a:pt x="2071347" y="72000"/>
                </a:lnTo>
                <a:close/>
                <a:moveTo>
                  <a:pt x="2621333" y="2664000"/>
                </a:moveTo>
                <a:lnTo>
                  <a:pt x="1361333" y="2664000"/>
                </a:lnTo>
                <a:lnTo>
                  <a:pt x="1991333" y="0"/>
                </a:lnTo>
                <a:close/>
                <a:moveTo>
                  <a:pt x="1806654" y="3915007"/>
                </a:moveTo>
                <a:lnTo>
                  <a:pt x="726654" y="3915007"/>
                </a:lnTo>
                <a:lnTo>
                  <a:pt x="1266654" y="2835007"/>
                </a:lnTo>
                <a:close/>
                <a:moveTo>
                  <a:pt x="555902" y="3915008"/>
                </a:moveTo>
                <a:lnTo>
                  <a:pt x="15902" y="2835008"/>
                </a:lnTo>
                <a:lnTo>
                  <a:pt x="1095902" y="2835008"/>
                </a:lnTo>
                <a:close/>
                <a:moveTo>
                  <a:pt x="1977406" y="3915008"/>
                </a:moveTo>
                <a:lnTo>
                  <a:pt x="1437406" y="2835008"/>
                </a:lnTo>
                <a:lnTo>
                  <a:pt x="2517406" y="2835008"/>
                </a:lnTo>
                <a:close/>
                <a:moveTo>
                  <a:pt x="3228158" y="3915008"/>
                </a:moveTo>
                <a:lnTo>
                  <a:pt x="2148158" y="3915008"/>
                </a:lnTo>
                <a:lnTo>
                  <a:pt x="2688158" y="2835008"/>
                </a:lnTo>
                <a:close/>
                <a:moveTo>
                  <a:pt x="3398910" y="3915008"/>
                </a:moveTo>
                <a:lnTo>
                  <a:pt x="2858910" y="2835008"/>
                </a:lnTo>
                <a:lnTo>
                  <a:pt x="3938910" y="28350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2" name="Round Same Side Corner Rectangle 24">
            <a:extLst>
              <a:ext uri="{FF2B5EF4-FFF2-40B4-BE49-F238E27FC236}">
                <a16:creationId xmlns="" xmlns:a16="http://schemas.microsoft.com/office/drawing/2014/main" id="{7FBCE91D-0640-49B8-88E4-DF7358660119}"/>
              </a:ext>
            </a:extLst>
          </p:cNvPr>
          <p:cNvSpPr>
            <a:spLocks noChangeAspect="1"/>
          </p:cNvSpPr>
          <p:nvPr/>
        </p:nvSpPr>
        <p:spPr>
          <a:xfrm rot="16200000">
            <a:off x="7397228" y="5161049"/>
            <a:ext cx="404221" cy="380407"/>
          </a:xfrm>
          <a:custGeom>
            <a:avLst/>
            <a:gdLst/>
            <a:ahLst/>
            <a:cxnLst/>
            <a:rect l="l" t="t" r="r" b="b"/>
            <a:pathLst>
              <a:path w="4021059" h="3784144">
                <a:moveTo>
                  <a:pt x="1438082" y="3038644"/>
                </a:moveTo>
                <a:cubicBezTo>
                  <a:pt x="1438082" y="2940622"/>
                  <a:pt x="1358620" y="2861160"/>
                  <a:pt x="1260598" y="2861160"/>
                </a:cubicBezTo>
                <a:cubicBezTo>
                  <a:pt x="1162576" y="2861160"/>
                  <a:pt x="1083114" y="2940622"/>
                  <a:pt x="1083114" y="3038644"/>
                </a:cubicBezTo>
                <a:cubicBezTo>
                  <a:pt x="1083114" y="3136666"/>
                  <a:pt x="1162576" y="3216128"/>
                  <a:pt x="1260598" y="3216128"/>
                </a:cubicBezTo>
                <a:cubicBezTo>
                  <a:pt x="1358620" y="3216128"/>
                  <a:pt x="1438082" y="3136666"/>
                  <a:pt x="1438082" y="3038644"/>
                </a:cubicBezTo>
                <a:close/>
                <a:moveTo>
                  <a:pt x="1685789" y="2848634"/>
                </a:moveTo>
                <a:lnTo>
                  <a:pt x="1685789" y="3784144"/>
                </a:lnTo>
                <a:lnTo>
                  <a:pt x="835406" y="3784144"/>
                </a:lnTo>
                <a:lnTo>
                  <a:pt x="835406" y="2848634"/>
                </a:lnTo>
                <a:cubicBezTo>
                  <a:pt x="835406" y="2715464"/>
                  <a:pt x="943362" y="2607508"/>
                  <a:pt x="1076532" y="2607508"/>
                </a:cubicBezTo>
                <a:lnTo>
                  <a:pt x="1444663" y="2607508"/>
                </a:lnTo>
                <a:cubicBezTo>
                  <a:pt x="1577833" y="2607508"/>
                  <a:pt x="1685789" y="2715464"/>
                  <a:pt x="1685789" y="2848634"/>
                </a:cubicBezTo>
                <a:close/>
                <a:moveTo>
                  <a:pt x="2681691" y="1560784"/>
                </a:moveTo>
                <a:lnTo>
                  <a:pt x="2520278" y="1399371"/>
                </a:lnTo>
                <a:lnTo>
                  <a:pt x="2520278" y="1722197"/>
                </a:lnTo>
                <a:close/>
                <a:moveTo>
                  <a:pt x="2690551" y="2062563"/>
                </a:moveTo>
                <a:lnTo>
                  <a:pt x="2571773" y="2172028"/>
                </a:lnTo>
                <a:lnTo>
                  <a:pt x="2571565" y="2170767"/>
                </a:lnTo>
                <a:cubicBezTo>
                  <a:pt x="2565295" y="2133316"/>
                  <a:pt x="2579835" y="2102890"/>
                  <a:pt x="2605809" y="2080762"/>
                </a:cubicBezTo>
                <a:lnTo>
                  <a:pt x="2605085" y="2080039"/>
                </a:lnTo>
                <a:cubicBezTo>
                  <a:pt x="2629312" y="2061231"/>
                  <a:pt x="2660801" y="2054760"/>
                  <a:pt x="2690551" y="2062563"/>
                </a:cubicBezTo>
                <a:close/>
                <a:moveTo>
                  <a:pt x="2805318" y="271915"/>
                </a:moveTo>
                <a:cubicBezTo>
                  <a:pt x="2805318" y="213510"/>
                  <a:pt x="2757972" y="166164"/>
                  <a:pt x="2699567" y="166165"/>
                </a:cubicBezTo>
                <a:lnTo>
                  <a:pt x="2605985" y="166164"/>
                </a:lnTo>
                <a:cubicBezTo>
                  <a:pt x="2569718" y="166164"/>
                  <a:pt x="2537715" y="184420"/>
                  <a:pt x="2520278" y="213348"/>
                </a:cubicBezTo>
                <a:lnTo>
                  <a:pt x="2520278" y="1144667"/>
                </a:lnTo>
                <a:lnTo>
                  <a:pt x="2805318" y="1429706"/>
                </a:lnTo>
                <a:close/>
                <a:moveTo>
                  <a:pt x="2914414" y="2183230"/>
                </a:moveTo>
                <a:cubicBezTo>
                  <a:pt x="2916138" y="2161337"/>
                  <a:pt x="2914974" y="2139034"/>
                  <a:pt x="2910723" y="2116871"/>
                </a:cubicBezTo>
                <a:cubicBezTo>
                  <a:pt x="2904917" y="2086596"/>
                  <a:pt x="2893664" y="2058206"/>
                  <a:pt x="2877586" y="2033043"/>
                </a:cubicBezTo>
                <a:lnTo>
                  <a:pt x="2910320" y="2002876"/>
                </a:lnTo>
                <a:lnTo>
                  <a:pt x="2839132" y="1925632"/>
                </a:lnTo>
                <a:lnTo>
                  <a:pt x="2804911" y="1957169"/>
                </a:lnTo>
                <a:cubicBezTo>
                  <a:pt x="2786423" y="1944693"/>
                  <a:pt x="2766308" y="1928861"/>
                  <a:pt x="2744536" y="1921686"/>
                </a:cubicBezTo>
                <a:cubicBezTo>
                  <a:pt x="2663685" y="1894525"/>
                  <a:pt x="2593444" y="1900720"/>
                  <a:pt x="2520278" y="1962365"/>
                </a:cubicBezTo>
                <a:lnTo>
                  <a:pt x="2520278" y="2377609"/>
                </a:lnTo>
                <a:lnTo>
                  <a:pt x="2534679" y="2403844"/>
                </a:lnTo>
                <a:cubicBezTo>
                  <a:pt x="2535520" y="2412330"/>
                  <a:pt x="2535725" y="2419536"/>
                  <a:pt x="2535211" y="2425889"/>
                </a:cubicBezTo>
                <a:cubicBezTo>
                  <a:pt x="2534104" y="2439525"/>
                  <a:pt x="2529673" y="2449229"/>
                  <a:pt x="2520278" y="2458554"/>
                </a:cubicBezTo>
                <a:lnTo>
                  <a:pt x="2520278" y="2643589"/>
                </a:lnTo>
                <a:cubicBezTo>
                  <a:pt x="2555319" y="2634093"/>
                  <a:pt x="2587477" y="2615579"/>
                  <a:pt x="2615369" y="2590681"/>
                </a:cubicBezTo>
                <a:lnTo>
                  <a:pt x="2615836" y="2591152"/>
                </a:lnTo>
                <a:cubicBezTo>
                  <a:pt x="2616723" y="2590269"/>
                  <a:pt x="2617603" y="2589375"/>
                  <a:pt x="2618311" y="2588315"/>
                </a:cubicBezTo>
                <a:lnTo>
                  <a:pt x="2619475" y="2587378"/>
                </a:lnTo>
                <a:lnTo>
                  <a:pt x="2619297" y="2587184"/>
                </a:lnTo>
                <a:cubicBezTo>
                  <a:pt x="2669117" y="2535196"/>
                  <a:pt x="2699996" y="2462122"/>
                  <a:pt x="2687110" y="2392597"/>
                </a:cubicBezTo>
                <a:cubicBezTo>
                  <a:pt x="2678683" y="2347127"/>
                  <a:pt x="2659987" y="2307337"/>
                  <a:pt x="2625854" y="2265038"/>
                </a:cubicBezTo>
                <a:lnTo>
                  <a:pt x="2766406" y="2135507"/>
                </a:lnTo>
                <a:lnTo>
                  <a:pt x="2769253" y="2144002"/>
                </a:lnTo>
                <a:cubicBezTo>
                  <a:pt x="2776409" y="2181310"/>
                  <a:pt x="2762789" y="2219567"/>
                  <a:pt x="2733668" y="2243962"/>
                </a:cubicBezTo>
                <a:lnTo>
                  <a:pt x="2826169" y="2354385"/>
                </a:lnTo>
                <a:cubicBezTo>
                  <a:pt x="2878065" y="2310913"/>
                  <a:pt x="2909241" y="2248912"/>
                  <a:pt x="2914414" y="2183230"/>
                </a:cubicBezTo>
                <a:close/>
                <a:moveTo>
                  <a:pt x="3235338" y="2774350"/>
                </a:moveTo>
                <a:cubicBezTo>
                  <a:pt x="3235338" y="2877325"/>
                  <a:pt x="3151861" y="2960802"/>
                  <a:pt x="3048886" y="2960802"/>
                </a:cubicBezTo>
                <a:cubicBezTo>
                  <a:pt x="2945911" y="2960803"/>
                  <a:pt x="2862434" y="2877325"/>
                  <a:pt x="2862434" y="2774350"/>
                </a:cubicBezTo>
                <a:cubicBezTo>
                  <a:pt x="2862434" y="2671376"/>
                  <a:pt x="2945911" y="2587898"/>
                  <a:pt x="3048886" y="2587898"/>
                </a:cubicBezTo>
                <a:cubicBezTo>
                  <a:pt x="3151861" y="2587898"/>
                  <a:pt x="3235338" y="2671376"/>
                  <a:pt x="3235338" y="2774350"/>
                </a:cubicBezTo>
                <a:close/>
                <a:moveTo>
                  <a:pt x="3606651" y="2485745"/>
                </a:moveTo>
                <a:lnTo>
                  <a:pt x="3292699" y="2171793"/>
                </a:lnTo>
                <a:lnTo>
                  <a:pt x="2520278" y="2944214"/>
                </a:lnTo>
                <a:lnTo>
                  <a:pt x="2520278" y="3010525"/>
                </a:lnTo>
                <a:lnTo>
                  <a:pt x="2808865" y="3299112"/>
                </a:lnTo>
                <a:cubicBezTo>
                  <a:pt x="2860660" y="3255244"/>
                  <a:pt x="2927822" y="3229604"/>
                  <a:pt x="3000972" y="3229604"/>
                </a:cubicBezTo>
                <a:cubicBezTo>
                  <a:pt x="3062536" y="3229604"/>
                  <a:pt x="3119856" y="3247765"/>
                  <a:pt x="3167617" y="3279410"/>
                </a:cubicBezTo>
                <a:lnTo>
                  <a:pt x="3587562" y="2859467"/>
                </a:lnTo>
                <a:cubicBezTo>
                  <a:pt x="3545449" y="2800746"/>
                  <a:pt x="3525068" y="2726637"/>
                  <a:pt x="3534396" y="2649265"/>
                </a:cubicBezTo>
                <a:cubicBezTo>
                  <a:pt x="3541975" y="2586391"/>
                  <a:pt x="3568098" y="2530271"/>
                  <a:pt x="3606651" y="2485745"/>
                </a:cubicBezTo>
                <a:close/>
                <a:moveTo>
                  <a:pt x="4021059" y="2645448"/>
                </a:moveTo>
                <a:lnTo>
                  <a:pt x="2951795" y="3714712"/>
                </a:lnTo>
                <a:lnTo>
                  <a:pt x="2509320" y="3272237"/>
                </a:lnTo>
                <a:cubicBezTo>
                  <a:pt x="2467852" y="3459824"/>
                  <a:pt x="2300387" y="3599829"/>
                  <a:pt x="2100223" y="3599828"/>
                </a:cubicBezTo>
                <a:lnTo>
                  <a:pt x="1854311" y="3599828"/>
                </a:lnTo>
                <a:lnTo>
                  <a:pt x="1854311" y="2814686"/>
                </a:lnTo>
                <a:cubicBezTo>
                  <a:pt x="1854311" y="2634262"/>
                  <a:pt x="1708049" y="2488000"/>
                  <a:pt x="1527625" y="2488000"/>
                </a:cubicBezTo>
                <a:lnTo>
                  <a:pt x="1028869" y="2488000"/>
                </a:lnTo>
                <a:cubicBezTo>
                  <a:pt x="848445" y="2488000"/>
                  <a:pt x="702182" y="2634263"/>
                  <a:pt x="702182" y="2814687"/>
                </a:cubicBezTo>
                <a:lnTo>
                  <a:pt x="702182" y="3599827"/>
                </a:lnTo>
                <a:lnTo>
                  <a:pt x="420055" y="3599828"/>
                </a:lnTo>
                <a:cubicBezTo>
                  <a:pt x="188065" y="3599829"/>
                  <a:pt x="-1" y="3411763"/>
                  <a:pt x="0" y="3179773"/>
                </a:cubicBezTo>
                <a:lnTo>
                  <a:pt x="0" y="0"/>
                </a:lnTo>
                <a:lnTo>
                  <a:pt x="2520277" y="0"/>
                </a:lnTo>
                <a:lnTo>
                  <a:pt x="2520278" y="1"/>
                </a:lnTo>
                <a:lnTo>
                  <a:pt x="2669855" y="1"/>
                </a:lnTo>
                <a:cubicBezTo>
                  <a:pt x="2828680" y="1"/>
                  <a:pt x="2957434" y="128755"/>
                  <a:pt x="2957434" y="287580"/>
                </a:cubicBezTo>
                <a:lnTo>
                  <a:pt x="2957433" y="1512336"/>
                </a:lnTo>
                <a:cubicBezTo>
                  <a:pt x="2957434" y="1533672"/>
                  <a:pt x="2955111" y="1554464"/>
                  <a:pt x="2949906" y="157429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3" name="Isosceles Triangle 22">
            <a:extLst>
              <a:ext uri="{FF2B5EF4-FFF2-40B4-BE49-F238E27FC236}">
                <a16:creationId xmlns="" xmlns:a16="http://schemas.microsoft.com/office/drawing/2014/main" id="{EFE2834A-E85E-42B5-8B43-54FD0218D871}"/>
              </a:ext>
            </a:extLst>
          </p:cNvPr>
          <p:cNvSpPr>
            <a:spLocks noChangeAspect="1"/>
          </p:cNvSpPr>
          <p:nvPr/>
        </p:nvSpPr>
        <p:spPr>
          <a:xfrm rot="19800000">
            <a:off x="4466384" y="5180543"/>
            <a:ext cx="464931" cy="464853"/>
          </a:xfrm>
          <a:custGeom>
            <a:avLst/>
            <a:gdLst/>
            <a:ahLst/>
            <a:cxnLst/>
            <a:rect l="l" t="t" r="r" b="b"/>
            <a:pathLst>
              <a:path w="3948369" h="3947711">
                <a:moveTo>
                  <a:pt x="1024184" y="1327019"/>
                </a:moveTo>
                <a:cubicBezTo>
                  <a:pt x="953964" y="1286477"/>
                  <a:pt x="864174" y="1310536"/>
                  <a:pt x="823632" y="1380756"/>
                </a:cubicBezTo>
                <a:cubicBezTo>
                  <a:pt x="783091" y="1450976"/>
                  <a:pt x="807150" y="1540767"/>
                  <a:pt x="877370" y="1581308"/>
                </a:cubicBezTo>
                <a:cubicBezTo>
                  <a:pt x="947590" y="1621850"/>
                  <a:pt x="1037380" y="1597790"/>
                  <a:pt x="1077922" y="1527570"/>
                </a:cubicBezTo>
                <a:cubicBezTo>
                  <a:pt x="1118463" y="1457350"/>
                  <a:pt x="1094404" y="1367560"/>
                  <a:pt x="1024184" y="1327019"/>
                </a:cubicBezTo>
                <a:close/>
                <a:moveTo>
                  <a:pt x="3610643" y="2228121"/>
                </a:moveTo>
                <a:cubicBezTo>
                  <a:pt x="3600833" y="2220477"/>
                  <a:pt x="3589363" y="2214630"/>
                  <a:pt x="3576595" y="2211209"/>
                </a:cubicBezTo>
                <a:cubicBezTo>
                  <a:pt x="3525522" y="2197524"/>
                  <a:pt x="3473024" y="2227833"/>
                  <a:pt x="3459339" y="2278906"/>
                </a:cubicBezTo>
                <a:cubicBezTo>
                  <a:pt x="3445654" y="2329979"/>
                  <a:pt x="3475964" y="2382476"/>
                  <a:pt x="3527037" y="2396161"/>
                </a:cubicBezTo>
                <a:cubicBezTo>
                  <a:pt x="3578110" y="2409846"/>
                  <a:pt x="3630607" y="2379537"/>
                  <a:pt x="3644292" y="2328464"/>
                </a:cubicBezTo>
                <a:cubicBezTo>
                  <a:pt x="3654556" y="2290159"/>
                  <a:pt x="3640073" y="2251053"/>
                  <a:pt x="3610643" y="2228121"/>
                </a:cubicBezTo>
                <a:close/>
                <a:moveTo>
                  <a:pt x="3948369" y="2177025"/>
                </a:moveTo>
                <a:lnTo>
                  <a:pt x="3902391" y="2247588"/>
                </a:lnTo>
                <a:cubicBezTo>
                  <a:pt x="3840166" y="2207044"/>
                  <a:pt x="3769677" y="2184131"/>
                  <a:pt x="3697935" y="2180296"/>
                </a:cubicBezTo>
                <a:cubicBezTo>
                  <a:pt x="3737123" y="2226403"/>
                  <a:pt x="3753617" y="2290363"/>
                  <a:pt x="3736768" y="2353243"/>
                </a:cubicBezTo>
                <a:cubicBezTo>
                  <a:pt x="3709398" y="2455390"/>
                  <a:pt x="3604404" y="2516008"/>
                  <a:pt x="3502258" y="2488638"/>
                </a:cubicBezTo>
                <a:cubicBezTo>
                  <a:pt x="3400111" y="2461268"/>
                  <a:pt x="3339493" y="2356274"/>
                  <a:pt x="3366863" y="2254127"/>
                </a:cubicBezTo>
                <a:cubicBezTo>
                  <a:pt x="3381032" y="2201247"/>
                  <a:pt x="3416004" y="2159497"/>
                  <a:pt x="3460818" y="2135698"/>
                </a:cubicBezTo>
                <a:cubicBezTo>
                  <a:pt x="3436032" y="2129730"/>
                  <a:pt x="3409996" y="2129302"/>
                  <a:pt x="3383900" y="2133133"/>
                </a:cubicBezTo>
                <a:cubicBezTo>
                  <a:pt x="3331988" y="2140756"/>
                  <a:pt x="3285146" y="2164460"/>
                  <a:pt x="3249703" y="2200200"/>
                </a:cubicBezTo>
                <a:cubicBezTo>
                  <a:pt x="3299772" y="2410806"/>
                  <a:pt x="3262997" y="2663063"/>
                  <a:pt x="3111944" y="2983361"/>
                </a:cubicBezTo>
                <a:cubicBezTo>
                  <a:pt x="2900481" y="3337269"/>
                  <a:pt x="2604169" y="3479398"/>
                  <a:pt x="2264290" y="3473876"/>
                </a:cubicBezTo>
                <a:lnTo>
                  <a:pt x="1854414" y="3947711"/>
                </a:lnTo>
                <a:lnTo>
                  <a:pt x="1615515" y="3809782"/>
                </a:lnTo>
                <a:lnTo>
                  <a:pt x="1764774" y="3379707"/>
                </a:lnTo>
                <a:cubicBezTo>
                  <a:pt x="1587770" y="3319643"/>
                  <a:pt x="1405350" y="3232972"/>
                  <a:pt x="1221865" y="3127037"/>
                </a:cubicBezTo>
                <a:cubicBezTo>
                  <a:pt x="1120271" y="3068382"/>
                  <a:pt x="1025311" y="3004264"/>
                  <a:pt x="938291" y="2935309"/>
                </a:cubicBezTo>
                <a:lnTo>
                  <a:pt x="509476" y="3157353"/>
                </a:lnTo>
                <a:lnTo>
                  <a:pt x="247593" y="2999226"/>
                </a:lnTo>
                <a:lnTo>
                  <a:pt x="599626" y="2603610"/>
                </a:lnTo>
                <a:cubicBezTo>
                  <a:pt x="384783" y="2338553"/>
                  <a:pt x="289709" y="2193107"/>
                  <a:pt x="174176" y="1843897"/>
                </a:cubicBezTo>
                <a:lnTo>
                  <a:pt x="0" y="1381252"/>
                </a:lnTo>
                <a:lnTo>
                  <a:pt x="107522" y="1111013"/>
                </a:lnTo>
                <a:cubicBezTo>
                  <a:pt x="159316" y="1021302"/>
                  <a:pt x="259400" y="1099908"/>
                  <a:pt x="349113" y="1151702"/>
                </a:cubicBezTo>
                <a:lnTo>
                  <a:pt x="486246" y="1217020"/>
                </a:lnTo>
                <a:cubicBezTo>
                  <a:pt x="628225" y="1148493"/>
                  <a:pt x="768311" y="1094036"/>
                  <a:pt x="908721" y="1057007"/>
                </a:cubicBezTo>
                <a:cubicBezTo>
                  <a:pt x="1011476" y="947354"/>
                  <a:pt x="1021990" y="857768"/>
                  <a:pt x="976491" y="611195"/>
                </a:cubicBezTo>
                <a:cubicBezTo>
                  <a:pt x="1335325" y="817429"/>
                  <a:pt x="1326102" y="899150"/>
                  <a:pt x="1389221" y="1007976"/>
                </a:cubicBezTo>
                <a:cubicBezTo>
                  <a:pt x="1615807" y="1002289"/>
                  <a:pt x="1836555" y="1044211"/>
                  <a:pt x="2066828" y="1133629"/>
                </a:cubicBezTo>
                <a:cubicBezTo>
                  <a:pt x="2047082" y="1203277"/>
                  <a:pt x="2048342" y="1275855"/>
                  <a:pt x="2067080" y="1343672"/>
                </a:cubicBezTo>
                <a:cubicBezTo>
                  <a:pt x="2009772" y="1325329"/>
                  <a:pt x="1950048" y="1312156"/>
                  <a:pt x="1888409" y="1302802"/>
                </a:cubicBezTo>
                <a:lnTo>
                  <a:pt x="1831983" y="1466454"/>
                </a:lnTo>
                <a:cubicBezTo>
                  <a:pt x="2171713" y="1545279"/>
                  <a:pt x="2334158" y="1639067"/>
                  <a:pt x="2533793" y="1871644"/>
                </a:cubicBezTo>
                <a:lnTo>
                  <a:pt x="2655130" y="1752801"/>
                </a:lnTo>
                <a:cubicBezTo>
                  <a:pt x="2623271" y="1710443"/>
                  <a:pt x="2589631" y="1671169"/>
                  <a:pt x="2553401" y="1635762"/>
                </a:cubicBezTo>
                <a:cubicBezTo>
                  <a:pt x="2626342" y="1620812"/>
                  <a:pt x="2694472" y="1585039"/>
                  <a:pt x="2748239" y="1530606"/>
                </a:cubicBezTo>
                <a:cubicBezTo>
                  <a:pt x="2959801" y="1699876"/>
                  <a:pt x="3152007" y="1908367"/>
                  <a:pt x="3223775" y="2111154"/>
                </a:cubicBezTo>
                <a:cubicBezTo>
                  <a:pt x="3265103" y="2076949"/>
                  <a:pt x="3316077" y="2055387"/>
                  <a:pt x="3371292" y="2047279"/>
                </a:cubicBezTo>
                <a:cubicBezTo>
                  <a:pt x="3454199" y="2035105"/>
                  <a:pt x="3536665" y="2054733"/>
                  <a:pt x="3603728" y="2099347"/>
                </a:cubicBezTo>
                <a:cubicBezTo>
                  <a:pt x="3679156" y="2088543"/>
                  <a:pt x="3756158" y="2095770"/>
                  <a:pt x="3828792" y="2119628"/>
                </a:cubicBezTo>
                <a:cubicBezTo>
                  <a:pt x="3870454" y="2133311"/>
                  <a:pt x="3910678" y="2152466"/>
                  <a:pt x="3948369" y="2177025"/>
                </a:cubicBezTo>
                <a:close/>
                <a:moveTo>
                  <a:pt x="2661401" y="883270"/>
                </a:moveTo>
                <a:cubicBezTo>
                  <a:pt x="2838812" y="985699"/>
                  <a:pt x="2899598" y="1212554"/>
                  <a:pt x="2797170" y="1389966"/>
                </a:cubicBezTo>
                <a:cubicBezTo>
                  <a:pt x="2694741" y="1567377"/>
                  <a:pt x="2467885" y="1628163"/>
                  <a:pt x="2290474" y="1525735"/>
                </a:cubicBezTo>
                <a:cubicBezTo>
                  <a:pt x="2113063" y="1423306"/>
                  <a:pt x="2052277" y="1196450"/>
                  <a:pt x="2154705" y="1019039"/>
                </a:cubicBezTo>
                <a:cubicBezTo>
                  <a:pt x="2257134" y="841627"/>
                  <a:pt x="2483990" y="780842"/>
                  <a:pt x="2661401" y="883270"/>
                </a:cubicBezTo>
                <a:close/>
                <a:moveTo>
                  <a:pt x="2494139" y="49756"/>
                </a:moveTo>
                <a:cubicBezTo>
                  <a:pt x="2671551" y="152184"/>
                  <a:pt x="2732337" y="379040"/>
                  <a:pt x="2629908" y="556451"/>
                </a:cubicBezTo>
                <a:cubicBezTo>
                  <a:pt x="2527480" y="733863"/>
                  <a:pt x="2300624" y="794648"/>
                  <a:pt x="2123212" y="692220"/>
                </a:cubicBezTo>
                <a:cubicBezTo>
                  <a:pt x="1945801" y="589791"/>
                  <a:pt x="1885015" y="362936"/>
                  <a:pt x="1987444" y="185524"/>
                </a:cubicBezTo>
                <a:cubicBezTo>
                  <a:pt x="2089872" y="8113"/>
                  <a:pt x="2316728" y="-52673"/>
                  <a:pt x="2494139" y="4975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4" name="Rectangle 1">
            <a:extLst>
              <a:ext uri="{FF2B5EF4-FFF2-40B4-BE49-F238E27FC236}">
                <a16:creationId xmlns="" xmlns:a16="http://schemas.microsoft.com/office/drawing/2014/main" id="{C71DD872-30F3-401A-9F6F-77D2D2BAFB85}"/>
              </a:ext>
            </a:extLst>
          </p:cNvPr>
          <p:cNvSpPr>
            <a:spLocks noChangeAspect="1"/>
          </p:cNvSpPr>
          <p:nvPr/>
        </p:nvSpPr>
        <p:spPr>
          <a:xfrm>
            <a:off x="7594385" y="3821036"/>
            <a:ext cx="390315" cy="389565"/>
          </a:xfrm>
          <a:custGeom>
            <a:avLst/>
            <a:gdLst/>
            <a:ahLst/>
            <a:cxnLst/>
            <a:rect l="l" t="t" r="r" b="b"/>
            <a:pathLst>
              <a:path w="4020621" h="4012920">
                <a:moveTo>
                  <a:pt x="780213" y="3724888"/>
                </a:moveTo>
                <a:lnTo>
                  <a:pt x="2868445" y="3724888"/>
                </a:lnTo>
                <a:lnTo>
                  <a:pt x="2868445" y="4012920"/>
                </a:lnTo>
                <a:lnTo>
                  <a:pt x="780213" y="4012920"/>
                </a:lnTo>
                <a:close/>
                <a:moveTo>
                  <a:pt x="4020621" y="2152587"/>
                </a:moveTo>
                <a:lnTo>
                  <a:pt x="4020621" y="3448731"/>
                </a:lnTo>
                <a:lnTo>
                  <a:pt x="3903908" y="3386593"/>
                </a:lnTo>
                <a:lnTo>
                  <a:pt x="3903908" y="2214725"/>
                </a:lnTo>
                <a:close/>
                <a:moveTo>
                  <a:pt x="1582587" y="1544569"/>
                </a:moveTo>
                <a:cubicBezTo>
                  <a:pt x="1525677" y="1652847"/>
                  <a:pt x="1434945" y="1739939"/>
                  <a:pt x="1324158" y="1792547"/>
                </a:cubicBezTo>
                <a:lnTo>
                  <a:pt x="1790243" y="1792547"/>
                </a:lnTo>
                <a:cubicBezTo>
                  <a:pt x="1708293" y="1721838"/>
                  <a:pt x="1638004" y="1638154"/>
                  <a:pt x="1582587" y="1544569"/>
                </a:cubicBezTo>
                <a:close/>
                <a:moveTo>
                  <a:pt x="1238323" y="1312673"/>
                </a:moveTo>
                <a:cubicBezTo>
                  <a:pt x="1173622" y="1312673"/>
                  <a:pt x="1121172" y="1365123"/>
                  <a:pt x="1121172" y="1429824"/>
                </a:cubicBezTo>
                <a:cubicBezTo>
                  <a:pt x="1121172" y="1494525"/>
                  <a:pt x="1173622" y="1546975"/>
                  <a:pt x="1238323" y="1546975"/>
                </a:cubicBezTo>
                <a:cubicBezTo>
                  <a:pt x="1303024" y="1546975"/>
                  <a:pt x="1355474" y="1494525"/>
                  <a:pt x="1355474" y="1429824"/>
                </a:cubicBezTo>
                <a:cubicBezTo>
                  <a:pt x="1355474" y="1365123"/>
                  <a:pt x="1303024" y="1312673"/>
                  <a:pt x="1238323" y="1312673"/>
                </a:cubicBezTo>
                <a:close/>
                <a:moveTo>
                  <a:pt x="870057" y="1312673"/>
                </a:moveTo>
                <a:cubicBezTo>
                  <a:pt x="805356" y="1312673"/>
                  <a:pt x="752906" y="1365123"/>
                  <a:pt x="752906" y="1429824"/>
                </a:cubicBezTo>
                <a:cubicBezTo>
                  <a:pt x="752906" y="1494525"/>
                  <a:pt x="805356" y="1546975"/>
                  <a:pt x="870057" y="1546975"/>
                </a:cubicBezTo>
                <a:cubicBezTo>
                  <a:pt x="934758" y="1546975"/>
                  <a:pt x="987208" y="1494525"/>
                  <a:pt x="987208" y="1429824"/>
                </a:cubicBezTo>
                <a:cubicBezTo>
                  <a:pt x="987208" y="1365123"/>
                  <a:pt x="934758" y="1312673"/>
                  <a:pt x="870057" y="1312673"/>
                </a:cubicBezTo>
                <a:close/>
                <a:moveTo>
                  <a:pt x="2775838" y="1127627"/>
                </a:moveTo>
                <a:cubicBezTo>
                  <a:pt x="2666578" y="1127627"/>
                  <a:pt x="2578006" y="1216199"/>
                  <a:pt x="2578006" y="1325459"/>
                </a:cubicBezTo>
                <a:cubicBezTo>
                  <a:pt x="2578006" y="1434719"/>
                  <a:pt x="2666578" y="1523291"/>
                  <a:pt x="2775838" y="1523291"/>
                </a:cubicBezTo>
                <a:cubicBezTo>
                  <a:pt x="2885098" y="1523291"/>
                  <a:pt x="2973670" y="1434719"/>
                  <a:pt x="2973670" y="1325459"/>
                </a:cubicBezTo>
                <a:cubicBezTo>
                  <a:pt x="2973670" y="1216199"/>
                  <a:pt x="2885098" y="1127627"/>
                  <a:pt x="2775838" y="1127627"/>
                </a:cubicBezTo>
                <a:close/>
                <a:moveTo>
                  <a:pt x="2153949" y="1127627"/>
                </a:moveTo>
                <a:cubicBezTo>
                  <a:pt x="2044689" y="1127627"/>
                  <a:pt x="1956117" y="1216199"/>
                  <a:pt x="1956117" y="1325459"/>
                </a:cubicBezTo>
                <a:cubicBezTo>
                  <a:pt x="1956117" y="1434719"/>
                  <a:pt x="2044689" y="1523291"/>
                  <a:pt x="2153949" y="1523291"/>
                </a:cubicBezTo>
                <a:cubicBezTo>
                  <a:pt x="2263209" y="1523291"/>
                  <a:pt x="2351781" y="1434719"/>
                  <a:pt x="2351781" y="1325459"/>
                </a:cubicBezTo>
                <a:cubicBezTo>
                  <a:pt x="2351781" y="1216199"/>
                  <a:pt x="2263209" y="1127627"/>
                  <a:pt x="2153949" y="1127627"/>
                </a:cubicBezTo>
                <a:close/>
                <a:moveTo>
                  <a:pt x="1238323" y="956510"/>
                </a:moveTo>
                <a:cubicBezTo>
                  <a:pt x="1173622" y="956510"/>
                  <a:pt x="1121172" y="1008960"/>
                  <a:pt x="1121172" y="1073661"/>
                </a:cubicBezTo>
                <a:cubicBezTo>
                  <a:pt x="1121172" y="1138362"/>
                  <a:pt x="1173622" y="1190812"/>
                  <a:pt x="1238323" y="1190812"/>
                </a:cubicBezTo>
                <a:cubicBezTo>
                  <a:pt x="1303024" y="1190812"/>
                  <a:pt x="1355474" y="1138362"/>
                  <a:pt x="1355474" y="1073661"/>
                </a:cubicBezTo>
                <a:cubicBezTo>
                  <a:pt x="1355474" y="1008960"/>
                  <a:pt x="1303024" y="956510"/>
                  <a:pt x="1238323" y="956510"/>
                </a:cubicBezTo>
                <a:close/>
                <a:moveTo>
                  <a:pt x="870057" y="956510"/>
                </a:moveTo>
                <a:cubicBezTo>
                  <a:pt x="805356" y="956510"/>
                  <a:pt x="752906" y="1008960"/>
                  <a:pt x="752906" y="1073661"/>
                </a:cubicBezTo>
                <a:cubicBezTo>
                  <a:pt x="752906" y="1138362"/>
                  <a:pt x="805356" y="1190812"/>
                  <a:pt x="870057" y="1190812"/>
                </a:cubicBezTo>
                <a:cubicBezTo>
                  <a:pt x="934758" y="1190812"/>
                  <a:pt x="987208" y="1138362"/>
                  <a:pt x="987208" y="1073661"/>
                </a:cubicBezTo>
                <a:cubicBezTo>
                  <a:pt x="987208" y="1008960"/>
                  <a:pt x="934758" y="956510"/>
                  <a:pt x="870057" y="956510"/>
                </a:cubicBezTo>
                <a:close/>
                <a:moveTo>
                  <a:pt x="2775838" y="526176"/>
                </a:moveTo>
                <a:cubicBezTo>
                  <a:pt x="2666578" y="526176"/>
                  <a:pt x="2578006" y="614748"/>
                  <a:pt x="2578006" y="724008"/>
                </a:cubicBezTo>
                <a:cubicBezTo>
                  <a:pt x="2578006" y="833268"/>
                  <a:pt x="2666578" y="921840"/>
                  <a:pt x="2775838" y="921840"/>
                </a:cubicBezTo>
                <a:cubicBezTo>
                  <a:pt x="2885098" y="921840"/>
                  <a:pt x="2973670" y="833268"/>
                  <a:pt x="2973670" y="724008"/>
                </a:cubicBezTo>
                <a:cubicBezTo>
                  <a:pt x="2973670" y="614748"/>
                  <a:pt x="2885098" y="526176"/>
                  <a:pt x="2775838" y="526176"/>
                </a:cubicBezTo>
                <a:close/>
                <a:moveTo>
                  <a:pt x="2153949" y="526176"/>
                </a:moveTo>
                <a:cubicBezTo>
                  <a:pt x="2044689" y="526176"/>
                  <a:pt x="1956117" y="614748"/>
                  <a:pt x="1956117" y="724008"/>
                </a:cubicBezTo>
                <a:cubicBezTo>
                  <a:pt x="1956117" y="833268"/>
                  <a:pt x="2044689" y="921840"/>
                  <a:pt x="2153949" y="921840"/>
                </a:cubicBezTo>
                <a:cubicBezTo>
                  <a:pt x="2263209" y="921840"/>
                  <a:pt x="2351781" y="833268"/>
                  <a:pt x="2351781" y="724008"/>
                </a:cubicBezTo>
                <a:cubicBezTo>
                  <a:pt x="2351781" y="614748"/>
                  <a:pt x="2263209" y="526176"/>
                  <a:pt x="2153949" y="526176"/>
                </a:cubicBezTo>
                <a:close/>
                <a:moveTo>
                  <a:pt x="2464893" y="0"/>
                </a:moveTo>
                <a:cubicBezTo>
                  <a:pt x="3030837" y="0"/>
                  <a:pt x="3489626" y="458789"/>
                  <a:pt x="3489626" y="1024733"/>
                </a:cubicBezTo>
                <a:cubicBezTo>
                  <a:pt x="3489626" y="1442455"/>
                  <a:pt x="3239684" y="1801800"/>
                  <a:pt x="2880320" y="1959209"/>
                </a:cubicBezTo>
                <a:lnTo>
                  <a:pt x="2880320" y="2008571"/>
                </a:lnTo>
                <a:lnTo>
                  <a:pt x="3250857" y="2008571"/>
                </a:lnTo>
                <a:lnTo>
                  <a:pt x="3250857" y="2359970"/>
                </a:lnTo>
                <a:lnTo>
                  <a:pt x="3437294" y="2359970"/>
                </a:lnTo>
                <a:lnTo>
                  <a:pt x="3437294" y="2360694"/>
                </a:lnTo>
                <a:lnTo>
                  <a:pt x="3852060" y="2233461"/>
                </a:lnTo>
                <a:lnTo>
                  <a:pt x="3852060" y="3367858"/>
                </a:lnTo>
                <a:lnTo>
                  <a:pt x="3437294" y="3240624"/>
                </a:lnTo>
                <a:lnTo>
                  <a:pt x="3437294" y="3241349"/>
                </a:lnTo>
                <a:lnTo>
                  <a:pt x="3250857" y="3241349"/>
                </a:lnTo>
                <a:lnTo>
                  <a:pt x="3250857" y="3633063"/>
                </a:lnTo>
                <a:lnTo>
                  <a:pt x="298529" y="3633063"/>
                </a:lnTo>
                <a:lnTo>
                  <a:pt x="298529" y="2431730"/>
                </a:lnTo>
                <a:lnTo>
                  <a:pt x="0" y="2008571"/>
                </a:lnTo>
                <a:lnTo>
                  <a:pt x="298529" y="2008571"/>
                </a:lnTo>
                <a:lnTo>
                  <a:pt x="792088" y="2008571"/>
                </a:lnTo>
                <a:lnTo>
                  <a:pt x="792088" y="1796817"/>
                </a:lnTo>
                <a:cubicBezTo>
                  <a:pt x="587745" y="1700755"/>
                  <a:pt x="447370" y="1492642"/>
                  <a:pt x="447370" y="1251742"/>
                </a:cubicBezTo>
                <a:cubicBezTo>
                  <a:pt x="447370" y="916605"/>
                  <a:pt x="719053" y="644923"/>
                  <a:pt x="1054190" y="644923"/>
                </a:cubicBezTo>
                <a:cubicBezTo>
                  <a:pt x="1212753" y="644923"/>
                  <a:pt x="1357112" y="705740"/>
                  <a:pt x="1463939" y="806702"/>
                </a:cubicBezTo>
                <a:cubicBezTo>
                  <a:pt x="1563407" y="345444"/>
                  <a:pt x="1973809" y="0"/>
                  <a:pt x="246489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lumMod val="75000"/>
                  <a:lumOff val="25000"/>
                </a:schemeClr>
              </a:solidFill>
            </a:endParaRPr>
          </a:p>
        </p:txBody>
      </p:sp>
      <p:sp>
        <p:nvSpPr>
          <p:cNvPr id="15" name="Rounded Rectangle 24">
            <a:extLst>
              <a:ext uri="{FF2B5EF4-FFF2-40B4-BE49-F238E27FC236}">
                <a16:creationId xmlns="" xmlns:a16="http://schemas.microsoft.com/office/drawing/2014/main" id="{3B6EA378-A964-466E-99F4-AE83BFB280C3}"/>
              </a:ext>
            </a:extLst>
          </p:cNvPr>
          <p:cNvSpPr>
            <a:spLocks noChangeAspect="1"/>
          </p:cNvSpPr>
          <p:nvPr/>
        </p:nvSpPr>
        <p:spPr>
          <a:xfrm>
            <a:off x="4328975" y="3843675"/>
            <a:ext cx="380829" cy="294664"/>
          </a:xfrm>
          <a:custGeom>
            <a:avLst/>
            <a:gdLst/>
            <a:ahLst/>
            <a:cxnLst/>
            <a:rect l="l" t="t" r="r" b="b"/>
            <a:pathLst>
              <a:path w="3960000" h="3064028">
                <a:moveTo>
                  <a:pt x="1955333" y="1285185"/>
                </a:moveTo>
                <a:cubicBezTo>
                  <a:pt x="2192176" y="1285185"/>
                  <a:pt x="2384176" y="1477185"/>
                  <a:pt x="2384176" y="1714028"/>
                </a:cubicBezTo>
                <a:cubicBezTo>
                  <a:pt x="2384176" y="1950871"/>
                  <a:pt x="2192176" y="2142871"/>
                  <a:pt x="1955333" y="2142871"/>
                </a:cubicBezTo>
                <a:cubicBezTo>
                  <a:pt x="1718490" y="2142871"/>
                  <a:pt x="1526490" y="1950871"/>
                  <a:pt x="1526490" y="1714028"/>
                </a:cubicBezTo>
                <a:cubicBezTo>
                  <a:pt x="1526490" y="1477185"/>
                  <a:pt x="1718490" y="1285185"/>
                  <a:pt x="1955333" y="1285185"/>
                </a:cubicBezTo>
                <a:close/>
                <a:moveTo>
                  <a:pt x="1955333" y="1074136"/>
                </a:moveTo>
                <a:cubicBezTo>
                  <a:pt x="1601930" y="1074136"/>
                  <a:pt x="1315441" y="1360625"/>
                  <a:pt x="1315441" y="1714028"/>
                </a:cubicBezTo>
                <a:cubicBezTo>
                  <a:pt x="1315441" y="2067431"/>
                  <a:pt x="1601930" y="2353920"/>
                  <a:pt x="1955333" y="2353920"/>
                </a:cubicBezTo>
                <a:cubicBezTo>
                  <a:pt x="2308736" y="2353920"/>
                  <a:pt x="2595225" y="2067431"/>
                  <a:pt x="2595225" y="1714028"/>
                </a:cubicBezTo>
                <a:cubicBezTo>
                  <a:pt x="2595225" y="1360625"/>
                  <a:pt x="2308736" y="1074136"/>
                  <a:pt x="1955333" y="1074136"/>
                </a:cubicBezTo>
                <a:close/>
                <a:moveTo>
                  <a:pt x="1955333" y="849503"/>
                </a:moveTo>
                <a:cubicBezTo>
                  <a:pt x="2432797" y="849503"/>
                  <a:pt x="2819858" y="1236564"/>
                  <a:pt x="2819858" y="1714028"/>
                </a:cubicBezTo>
                <a:cubicBezTo>
                  <a:pt x="2819858" y="2191492"/>
                  <a:pt x="2432797" y="2578553"/>
                  <a:pt x="1955333" y="2578553"/>
                </a:cubicBezTo>
                <a:cubicBezTo>
                  <a:pt x="1477869" y="2578553"/>
                  <a:pt x="1090808" y="2191492"/>
                  <a:pt x="1090808" y="1714028"/>
                </a:cubicBezTo>
                <a:cubicBezTo>
                  <a:pt x="1090808" y="1236564"/>
                  <a:pt x="1477869" y="849503"/>
                  <a:pt x="1955333" y="849503"/>
                </a:cubicBezTo>
                <a:close/>
                <a:moveTo>
                  <a:pt x="3253503" y="756254"/>
                </a:moveTo>
                <a:cubicBezTo>
                  <a:pt x="3162525" y="756254"/>
                  <a:pt x="3088773" y="830006"/>
                  <a:pt x="3088773" y="920984"/>
                </a:cubicBezTo>
                <a:cubicBezTo>
                  <a:pt x="3088773" y="1011962"/>
                  <a:pt x="3162525" y="1085714"/>
                  <a:pt x="3253503" y="1085714"/>
                </a:cubicBezTo>
                <a:cubicBezTo>
                  <a:pt x="3344481" y="1085714"/>
                  <a:pt x="3418233" y="1011962"/>
                  <a:pt x="3418233" y="920984"/>
                </a:cubicBezTo>
                <a:cubicBezTo>
                  <a:pt x="3418233" y="830006"/>
                  <a:pt x="3344481" y="756254"/>
                  <a:pt x="3253503" y="756254"/>
                </a:cubicBezTo>
                <a:close/>
                <a:moveTo>
                  <a:pt x="1955333" y="744677"/>
                </a:moveTo>
                <a:cubicBezTo>
                  <a:pt x="1419975" y="744677"/>
                  <a:pt x="985982" y="1178670"/>
                  <a:pt x="985982" y="1714028"/>
                </a:cubicBezTo>
                <a:cubicBezTo>
                  <a:pt x="985982" y="2249386"/>
                  <a:pt x="1419975" y="2683379"/>
                  <a:pt x="1955333" y="2683379"/>
                </a:cubicBezTo>
                <a:cubicBezTo>
                  <a:pt x="2490691" y="2683379"/>
                  <a:pt x="2924684" y="2249386"/>
                  <a:pt x="2924684" y="1714028"/>
                </a:cubicBezTo>
                <a:cubicBezTo>
                  <a:pt x="2924684" y="1178670"/>
                  <a:pt x="2490691" y="744677"/>
                  <a:pt x="1955333" y="744677"/>
                </a:cubicBezTo>
                <a:close/>
                <a:moveTo>
                  <a:pt x="1333922" y="0"/>
                </a:moveTo>
                <a:lnTo>
                  <a:pt x="2626078" y="0"/>
                </a:lnTo>
                <a:lnTo>
                  <a:pt x="2717085" y="364028"/>
                </a:lnTo>
                <a:lnTo>
                  <a:pt x="3699990" y="364028"/>
                </a:lnTo>
                <a:cubicBezTo>
                  <a:pt x="3843590" y="364028"/>
                  <a:pt x="3960000" y="480438"/>
                  <a:pt x="3960000" y="624038"/>
                </a:cubicBezTo>
                <a:lnTo>
                  <a:pt x="3960000" y="2804018"/>
                </a:lnTo>
                <a:cubicBezTo>
                  <a:pt x="3960000" y="2947618"/>
                  <a:pt x="3843590" y="3064028"/>
                  <a:pt x="3699990" y="3064028"/>
                </a:cubicBezTo>
                <a:lnTo>
                  <a:pt x="260010" y="3064028"/>
                </a:lnTo>
                <a:cubicBezTo>
                  <a:pt x="116410" y="3064028"/>
                  <a:pt x="0" y="2947618"/>
                  <a:pt x="0" y="2804018"/>
                </a:cubicBezTo>
                <a:lnTo>
                  <a:pt x="0" y="624038"/>
                </a:lnTo>
                <a:cubicBezTo>
                  <a:pt x="0" y="480438"/>
                  <a:pt x="116410" y="364028"/>
                  <a:pt x="260010" y="364028"/>
                </a:cubicBezTo>
                <a:lnTo>
                  <a:pt x="443165" y="364028"/>
                </a:lnTo>
                <a:lnTo>
                  <a:pt x="443165" y="237982"/>
                </a:lnTo>
                <a:cubicBezTo>
                  <a:pt x="443165" y="195266"/>
                  <a:pt x="477794" y="160637"/>
                  <a:pt x="520510" y="160637"/>
                </a:cubicBezTo>
                <a:lnTo>
                  <a:pt x="1049896" y="160637"/>
                </a:lnTo>
                <a:cubicBezTo>
                  <a:pt x="1092612" y="160637"/>
                  <a:pt x="1127241" y="195266"/>
                  <a:pt x="1127241" y="237982"/>
                </a:cubicBezTo>
                <a:lnTo>
                  <a:pt x="1127241" y="364028"/>
                </a:lnTo>
                <a:lnTo>
                  <a:pt x="1242915" y="3640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lumMod val="75000"/>
                  <a:lumOff val="25000"/>
                </a:schemeClr>
              </a:solidFill>
            </a:endParaRPr>
          </a:p>
        </p:txBody>
      </p:sp>
      <p:sp>
        <p:nvSpPr>
          <p:cNvPr id="16" name="Freeform 100">
            <a:extLst>
              <a:ext uri="{FF2B5EF4-FFF2-40B4-BE49-F238E27FC236}">
                <a16:creationId xmlns="" xmlns:a16="http://schemas.microsoft.com/office/drawing/2014/main" id="{AAC286B8-BCF2-4B2F-B758-280A60239CD8}"/>
              </a:ext>
            </a:extLst>
          </p:cNvPr>
          <p:cNvSpPr>
            <a:spLocks noChangeAspect="1"/>
          </p:cNvSpPr>
          <p:nvPr/>
        </p:nvSpPr>
        <p:spPr>
          <a:xfrm rot="8580000">
            <a:off x="5162580" y="2737607"/>
            <a:ext cx="352651" cy="351712"/>
          </a:xfrm>
          <a:custGeom>
            <a:avLst/>
            <a:gdLst/>
            <a:ahLst/>
            <a:cxnLst/>
            <a:rect l="l" t="t" r="r" b="b"/>
            <a:pathLst>
              <a:path w="3872365" h="3862045">
                <a:moveTo>
                  <a:pt x="1786489" y="808318"/>
                </a:moveTo>
                <a:cubicBezTo>
                  <a:pt x="1525809" y="610106"/>
                  <a:pt x="1257124" y="397966"/>
                  <a:pt x="1040385" y="230829"/>
                </a:cubicBezTo>
                <a:cubicBezTo>
                  <a:pt x="1905215" y="-194386"/>
                  <a:pt x="2650439" y="24572"/>
                  <a:pt x="3162062" y="429660"/>
                </a:cubicBezTo>
                <a:cubicBezTo>
                  <a:pt x="3007351" y="875340"/>
                  <a:pt x="2905932" y="1443216"/>
                  <a:pt x="2745609" y="1410478"/>
                </a:cubicBezTo>
                <a:cubicBezTo>
                  <a:pt x="2633182" y="1430335"/>
                  <a:pt x="2220955" y="1138671"/>
                  <a:pt x="1786489" y="808318"/>
                </a:cubicBezTo>
                <a:close/>
                <a:moveTo>
                  <a:pt x="2701004" y="2590217"/>
                </a:moveTo>
                <a:cubicBezTo>
                  <a:pt x="2682933" y="2576481"/>
                  <a:pt x="2672282" y="2559744"/>
                  <a:pt x="2670336" y="2539383"/>
                </a:cubicBezTo>
                <a:cubicBezTo>
                  <a:pt x="2587360" y="2376647"/>
                  <a:pt x="3042640" y="1246798"/>
                  <a:pt x="3299881" y="563773"/>
                </a:cubicBezTo>
                <a:cubicBezTo>
                  <a:pt x="3959368" y="1266493"/>
                  <a:pt x="3967860" y="2043171"/>
                  <a:pt x="3730056" y="2650875"/>
                </a:cubicBezTo>
                <a:cubicBezTo>
                  <a:pt x="3317547" y="2635434"/>
                  <a:pt x="2827499" y="2686366"/>
                  <a:pt x="2701004" y="2590217"/>
                </a:cubicBezTo>
                <a:close/>
                <a:moveTo>
                  <a:pt x="19691" y="2248546"/>
                </a:moveTo>
                <a:cubicBezTo>
                  <a:pt x="-100797" y="1292396"/>
                  <a:pt x="348853" y="659059"/>
                  <a:pt x="898439" y="307194"/>
                </a:cubicBezTo>
                <a:cubicBezTo>
                  <a:pt x="1269469" y="598575"/>
                  <a:pt x="1773388" y="879352"/>
                  <a:pt x="1690237" y="1020281"/>
                </a:cubicBezTo>
                <a:cubicBezTo>
                  <a:pt x="1661713" y="1200709"/>
                  <a:pt x="629275" y="1847170"/>
                  <a:pt x="19691" y="2248546"/>
                </a:cubicBezTo>
                <a:close/>
                <a:moveTo>
                  <a:pt x="1805382" y="3858278"/>
                </a:moveTo>
                <a:cubicBezTo>
                  <a:pt x="1676483" y="3404460"/>
                  <a:pt x="1433840" y="2881111"/>
                  <a:pt x="1583946" y="2815971"/>
                </a:cubicBezTo>
                <a:cubicBezTo>
                  <a:pt x="1713076" y="2686769"/>
                  <a:pt x="2928316" y="2770622"/>
                  <a:pt x="3657403" y="2804207"/>
                </a:cubicBezTo>
                <a:cubicBezTo>
                  <a:pt x="3192869" y="3648569"/>
                  <a:pt x="2456828" y="3896652"/>
                  <a:pt x="1805382" y="3858278"/>
                </a:cubicBezTo>
                <a:close/>
                <a:moveTo>
                  <a:pt x="762284" y="3480575"/>
                </a:moveTo>
                <a:cubicBezTo>
                  <a:pt x="380940" y="3198297"/>
                  <a:pt x="161300" y="2806810"/>
                  <a:pt x="58293" y="2412172"/>
                </a:cubicBezTo>
                <a:cubicBezTo>
                  <a:pt x="450067" y="2149344"/>
                  <a:pt x="872820" y="1756853"/>
                  <a:pt x="981158" y="1879484"/>
                </a:cubicBezTo>
                <a:cubicBezTo>
                  <a:pt x="1143940" y="1962367"/>
                  <a:pt x="1439720" y="3144041"/>
                  <a:pt x="1633080" y="3847823"/>
                </a:cubicBezTo>
                <a:cubicBezTo>
                  <a:pt x="1278110" y="3779994"/>
                  <a:pt x="991090" y="3649942"/>
                  <a:pt x="762284" y="3480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lumMod val="75000"/>
                  <a:lumOff val="25000"/>
                </a:schemeClr>
              </a:solidFill>
            </a:endParaRPr>
          </a:p>
        </p:txBody>
      </p:sp>
      <p:sp>
        <p:nvSpPr>
          <p:cNvPr id="18" name="TextBox 17">
            <a:extLst>
              <a:ext uri="{FF2B5EF4-FFF2-40B4-BE49-F238E27FC236}">
                <a16:creationId xmlns="" xmlns:a16="http://schemas.microsoft.com/office/drawing/2014/main" id="{0B8AC86E-7241-46E4-8C6F-6B950FF9F742}"/>
              </a:ext>
            </a:extLst>
          </p:cNvPr>
          <p:cNvSpPr txBox="1"/>
          <p:nvPr/>
        </p:nvSpPr>
        <p:spPr>
          <a:xfrm>
            <a:off x="8642629" y="3717651"/>
            <a:ext cx="2791899" cy="1261884"/>
          </a:xfrm>
          <a:prstGeom prst="rect">
            <a:avLst/>
          </a:prstGeom>
          <a:noFill/>
        </p:spPr>
        <p:txBody>
          <a:bodyPr wrap="square" rtlCol="0">
            <a:spAutoFit/>
          </a:bodyPr>
          <a:lstStyle/>
          <a:p>
            <a:pPr lvl="0"/>
            <a:r>
              <a:rPr lang="en-US" sz="1600" dirty="0"/>
              <a:t>Promote cultivating agricultural food </a:t>
            </a:r>
            <a:r>
              <a:rPr lang="en-US" sz="1600" dirty="0" smtClean="0"/>
              <a:t>crops that are </a:t>
            </a:r>
            <a:r>
              <a:rPr lang="en-US" sz="1600" dirty="0"/>
              <a:t>not affected by the climate change </a:t>
            </a:r>
          </a:p>
          <a:p>
            <a:endParaRPr lang="en-US" altLang="ko-KR" sz="1200" dirty="0">
              <a:solidFill>
                <a:schemeClr val="tx1">
                  <a:lumMod val="75000"/>
                  <a:lumOff val="25000"/>
                </a:schemeClr>
              </a:solidFill>
              <a:latin typeface="Arial" pitchFamily="34" charset="0"/>
              <a:cs typeface="Arial" pitchFamily="34" charset="0"/>
            </a:endParaRPr>
          </a:p>
        </p:txBody>
      </p:sp>
      <p:sp>
        <p:nvSpPr>
          <p:cNvPr id="21" name="TextBox 20">
            <a:extLst>
              <a:ext uri="{FF2B5EF4-FFF2-40B4-BE49-F238E27FC236}">
                <a16:creationId xmlns="" xmlns:a16="http://schemas.microsoft.com/office/drawing/2014/main" id="{DC3971EA-EFC8-4E27-831E-A1C94BB2CFBB}"/>
              </a:ext>
            </a:extLst>
          </p:cNvPr>
          <p:cNvSpPr txBox="1"/>
          <p:nvPr/>
        </p:nvSpPr>
        <p:spPr>
          <a:xfrm>
            <a:off x="8334812" y="5438533"/>
            <a:ext cx="2791899" cy="584775"/>
          </a:xfrm>
          <a:prstGeom prst="rect">
            <a:avLst/>
          </a:prstGeom>
          <a:noFill/>
        </p:spPr>
        <p:txBody>
          <a:bodyPr wrap="square" rtlCol="0">
            <a:spAutoFit/>
          </a:bodyPr>
          <a:lstStyle/>
          <a:p>
            <a:pPr lvl="0" algn="r"/>
            <a:r>
              <a:rPr lang="en-US" sz="1600" dirty="0"/>
              <a:t>To promote use of clean energy</a:t>
            </a:r>
          </a:p>
        </p:txBody>
      </p:sp>
      <p:sp>
        <p:nvSpPr>
          <p:cNvPr id="24" name="TextBox 23">
            <a:extLst>
              <a:ext uri="{FF2B5EF4-FFF2-40B4-BE49-F238E27FC236}">
                <a16:creationId xmlns="" xmlns:a16="http://schemas.microsoft.com/office/drawing/2014/main" id="{1D55EAC7-1BF6-4782-9A93-E4354A68B3BD}"/>
              </a:ext>
            </a:extLst>
          </p:cNvPr>
          <p:cNvSpPr txBox="1"/>
          <p:nvPr/>
        </p:nvSpPr>
        <p:spPr>
          <a:xfrm>
            <a:off x="7752749" y="1996769"/>
            <a:ext cx="2791899" cy="584775"/>
          </a:xfrm>
          <a:prstGeom prst="rect">
            <a:avLst/>
          </a:prstGeom>
          <a:noFill/>
        </p:spPr>
        <p:txBody>
          <a:bodyPr wrap="square" rtlCol="0">
            <a:spAutoFit/>
          </a:bodyPr>
          <a:lstStyle/>
          <a:p>
            <a:pPr lvl="0"/>
            <a:r>
              <a:rPr lang="en-US" sz="1600" dirty="0"/>
              <a:t>Create awareness of climate change</a:t>
            </a:r>
          </a:p>
        </p:txBody>
      </p:sp>
      <p:sp>
        <p:nvSpPr>
          <p:cNvPr id="27" name="TextBox 26">
            <a:extLst>
              <a:ext uri="{FF2B5EF4-FFF2-40B4-BE49-F238E27FC236}">
                <a16:creationId xmlns="" xmlns:a16="http://schemas.microsoft.com/office/drawing/2014/main" id="{BE764EAE-2D09-45B6-A9BD-9F80A4803C31}"/>
              </a:ext>
            </a:extLst>
          </p:cNvPr>
          <p:cNvSpPr txBox="1"/>
          <p:nvPr/>
        </p:nvSpPr>
        <p:spPr>
          <a:xfrm>
            <a:off x="1077361" y="5438533"/>
            <a:ext cx="2804355" cy="830997"/>
          </a:xfrm>
          <a:prstGeom prst="rect">
            <a:avLst/>
          </a:prstGeom>
          <a:noFill/>
        </p:spPr>
        <p:txBody>
          <a:bodyPr wrap="square" rtlCol="0">
            <a:spAutoFit/>
          </a:bodyPr>
          <a:lstStyle/>
          <a:p>
            <a:pPr lvl="0"/>
            <a:r>
              <a:rPr lang="en-US" sz="1600" dirty="0"/>
              <a:t>Discourage land degradation and encourage planting of trees</a:t>
            </a:r>
            <a:endParaRPr lang="en-US" sz="1400" dirty="0"/>
          </a:p>
        </p:txBody>
      </p:sp>
      <p:sp>
        <p:nvSpPr>
          <p:cNvPr id="30" name="TextBox 29">
            <a:extLst>
              <a:ext uri="{FF2B5EF4-FFF2-40B4-BE49-F238E27FC236}">
                <a16:creationId xmlns="" xmlns:a16="http://schemas.microsoft.com/office/drawing/2014/main" id="{1EC89F0D-C2D3-4B89-99C6-BFF9D95C33EE}"/>
              </a:ext>
            </a:extLst>
          </p:cNvPr>
          <p:cNvSpPr txBox="1"/>
          <p:nvPr/>
        </p:nvSpPr>
        <p:spPr>
          <a:xfrm>
            <a:off x="760492" y="3717651"/>
            <a:ext cx="2804355" cy="1200329"/>
          </a:xfrm>
          <a:prstGeom prst="rect">
            <a:avLst/>
          </a:prstGeom>
          <a:noFill/>
        </p:spPr>
        <p:txBody>
          <a:bodyPr wrap="square" rtlCol="0">
            <a:spAutoFit/>
          </a:bodyPr>
          <a:lstStyle/>
          <a:p>
            <a:pPr lvl="0" algn="r"/>
            <a:r>
              <a:rPr lang="en-US" dirty="0"/>
              <a:t>Planning and Monitoring and Evaluation of programs related with environment</a:t>
            </a:r>
            <a:endParaRPr lang="en-US" altLang="ko-KR" dirty="0">
              <a:solidFill>
                <a:schemeClr val="tx1">
                  <a:lumMod val="75000"/>
                  <a:lumOff val="25000"/>
                </a:schemeClr>
              </a:solidFill>
              <a:latin typeface="Arial" pitchFamily="34" charset="0"/>
              <a:cs typeface="Arial" pitchFamily="34" charset="0"/>
            </a:endParaRPr>
          </a:p>
        </p:txBody>
      </p:sp>
      <p:sp>
        <p:nvSpPr>
          <p:cNvPr id="33" name="TextBox 32">
            <a:extLst>
              <a:ext uri="{FF2B5EF4-FFF2-40B4-BE49-F238E27FC236}">
                <a16:creationId xmlns="" xmlns:a16="http://schemas.microsoft.com/office/drawing/2014/main" id="{C926EFFC-2746-46A1-A198-C8078A655D92}"/>
              </a:ext>
            </a:extLst>
          </p:cNvPr>
          <p:cNvSpPr txBox="1"/>
          <p:nvPr/>
        </p:nvSpPr>
        <p:spPr>
          <a:xfrm>
            <a:off x="1653425" y="1996769"/>
            <a:ext cx="2804355" cy="707886"/>
          </a:xfrm>
          <a:prstGeom prst="rect">
            <a:avLst/>
          </a:prstGeom>
          <a:noFill/>
        </p:spPr>
        <p:txBody>
          <a:bodyPr wrap="square" rtlCol="0">
            <a:spAutoFit/>
          </a:bodyPr>
          <a:lstStyle/>
          <a:p>
            <a:pPr lvl="0" algn="r"/>
            <a:r>
              <a:rPr lang="en-US" sz="2000" dirty="0"/>
              <a:t>Policy formulation</a:t>
            </a:r>
          </a:p>
          <a:p>
            <a:pPr algn="r"/>
            <a:r>
              <a:rPr lang="en-US" altLang="ko-KR" sz="2000" dirty="0">
                <a:solidFill>
                  <a:schemeClr val="tx1">
                    <a:lumMod val="75000"/>
                    <a:lumOff val="25000"/>
                  </a:schemeClr>
                </a:solidFill>
                <a:latin typeface="Arial" pitchFamily="34" charset="0"/>
                <a:cs typeface="Arial" pitchFamily="34" charset="0"/>
              </a:rPr>
              <a:t>.</a:t>
            </a:r>
          </a:p>
        </p:txBody>
      </p:sp>
    </p:spTree>
    <p:extLst>
      <p:ext uri="{BB962C8B-B14F-4D97-AF65-F5344CB8AC3E}">
        <p14:creationId xmlns:p14="http://schemas.microsoft.com/office/powerpoint/2010/main" val="6175754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735F7F3-C1B5-4B60-A00A-4EB618DDFB5A}"/>
              </a:ext>
            </a:extLst>
          </p:cNvPr>
          <p:cNvSpPr>
            <a:spLocks noGrp="1"/>
          </p:cNvSpPr>
          <p:nvPr>
            <p:ph type="body" sz="quarter" idx="10"/>
          </p:nvPr>
        </p:nvSpPr>
        <p:spPr/>
        <p:txBody>
          <a:bodyPr/>
          <a:lstStyle/>
          <a:p>
            <a:r>
              <a:rPr lang="en-US" altLang="ko-KR" sz="4000" dirty="0">
                <a:solidFill>
                  <a:schemeClr val="accent5">
                    <a:lumMod val="75000"/>
                  </a:schemeClr>
                </a:solidFill>
              </a:rPr>
              <a:t>Challenges in production of Environment </a:t>
            </a:r>
            <a:r>
              <a:rPr lang="en-US" altLang="ko-KR" sz="3600" dirty="0">
                <a:solidFill>
                  <a:schemeClr val="accent5">
                    <a:lumMod val="75000"/>
                  </a:schemeClr>
                </a:solidFill>
              </a:rPr>
              <a:t>Statistics</a:t>
            </a:r>
          </a:p>
        </p:txBody>
      </p:sp>
      <p:sp>
        <p:nvSpPr>
          <p:cNvPr id="3" name="Rectangle 2">
            <a:extLst>
              <a:ext uri="{FF2B5EF4-FFF2-40B4-BE49-F238E27FC236}">
                <a16:creationId xmlns="" xmlns:a16="http://schemas.microsoft.com/office/drawing/2014/main" id="{99126433-CEA9-460E-AAD1-4B504C7F4890}"/>
              </a:ext>
            </a:extLst>
          </p:cNvPr>
          <p:cNvSpPr/>
          <p:nvPr/>
        </p:nvSpPr>
        <p:spPr>
          <a:xfrm>
            <a:off x="2645782" y="1829298"/>
            <a:ext cx="5732673" cy="902055"/>
          </a:xfrm>
          <a:prstGeom prst="rect">
            <a:avLst/>
          </a:prstGeom>
          <a:solidFill>
            <a:schemeClr val="bg1"/>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4" name="Rectangle 3">
            <a:extLst>
              <a:ext uri="{FF2B5EF4-FFF2-40B4-BE49-F238E27FC236}">
                <a16:creationId xmlns="" xmlns:a16="http://schemas.microsoft.com/office/drawing/2014/main" id="{2C6696F2-774F-4FD2-9647-7A42A92ABDFB}"/>
              </a:ext>
            </a:extLst>
          </p:cNvPr>
          <p:cNvSpPr/>
          <p:nvPr/>
        </p:nvSpPr>
        <p:spPr>
          <a:xfrm>
            <a:off x="2751904" y="1938324"/>
            <a:ext cx="684000" cy="68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accent1"/>
              </a:solidFill>
            </a:endParaRPr>
          </a:p>
        </p:txBody>
      </p:sp>
      <p:sp>
        <p:nvSpPr>
          <p:cNvPr id="6" name="TextBox 5">
            <a:extLst>
              <a:ext uri="{FF2B5EF4-FFF2-40B4-BE49-F238E27FC236}">
                <a16:creationId xmlns="" xmlns:a16="http://schemas.microsoft.com/office/drawing/2014/main" id="{F92B3323-6696-4ED0-9436-E0471F99DB34}"/>
              </a:ext>
            </a:extLst>
          </p:cNvPr>
          <p:cNvSpPr txBox="1"/>
          <p:nvPr/>
        </p:nvSpPr>
        <p:spPr>
          <a:xfrm>
            <a:off x="3553181" y="1881554"/>
            <a:ext cx="4825275" cy="584775"/>
          </a:xfrm>
          <a:prstGeom prst="rect">
            <a:avLst/>
          </a:prstGeom>
          <a:noFill/>
        </p:spPr>
        <p:txBody>
          <a:bodyPr wrap="square" rtlCol="0">
            <a:spAutoFit/>
          </a:bodyPr>
          <a:lstStyle/>
          <a:p>
            <a:pPr lvl="0"/>
            <a:r>
              <a:rPr lang="en-US" sz="1600" dirty="0"/>
              <a:t>Lack of capacity in production of Gender related environments statistics)</a:t>
            </a:r>
          </a:p>
        </p:txBody>
      </p:sp>
      <p:sp>
        <p:nvSpPr>
          <p:cNvPr id="8" name="TextBox 7">
            <a:extLst>
              <a:ext uri="{FF2B5EF4-FFF2-40B4-BE49-F238E27FC236}">
                <a16:creationId xmlns="" xmlns:a16="http://schemas.microsoft.com/office/drawing/2014/main" id="{933231B2-C977-485D-8A55-8C06BD3C202A}"/>
              </a:ext>
            </a:extLst>
          </p:cNvPr>
          <p:cNvSpPr txBox="1"/>
          <p:nvPr/>
        </p:nvSpPr>
        <p:spPr>
          <a:xfrm>
            <a:off x="2858906" y="2080269"/>
            <a:ext cx="470000" cy="400110"/>
          </a:xfrm>
          <a:prstGeom prst="rect">
            <a:avLst/>
          </a:prstGeom>
          <a:noFill/>
        </p:spPr>
        <p:txBody>
          <a:bodyPr wrap="none" rtlCol="0">
            <a:spAutoFit/>
          </a:bodyPr>
          <a:lstStyle/>
          <a:p>
            <a:pPr algn="r"/>
            <a:r>
              <a:rPr lang="en-US" altLang="ko-KR" sz="2000" b="1" dirty="0">
                <a:solidFill>
                  <a:schemeClr val="bg1"/>
                </a:solidFill>
                <a:cs typeface="Arial" pitchFamily="34" charset="0"/>
              </a:rPr>
              <a:t>01</a:t>
            </a:r>
            <a:endParaRPr lang="ko-KR" altLang="en-US" sz="2000" b="1" dirty="0">
              <a:solidFill>
                <a:schemeClr val="bg1"/>
              </a:solidFill>
              <a:cs typeface="Arial" pitchFamily="34" charset="0"/>
            </a:endParaRPr>
          </a:p>
        </p:txBody>
      </p:sp>
      <p:sp>
        <p:nvSpPr>
          <p:cNvPr id="9" name="Rectangle 8">
            <a:extLst>
              <a:ext uri="{FF2B5EF4-FFF2-40B4-BE49-F238E27FC236}">
                <a16:creationId xmlns="" xmlns:a16="http://schemas.microsoft.com/office/drawing/2014/main" id="{E8D6CF9B-F059-42BC-9CC7-C4FFB0C46EA7}"/>
              </a:ext>
            </a:extLst>
          </p:cNvPr>
          <p:cNvSpPr/>
          <p:nvPr/>
        </p:nvSpPr>
        <p:spPr>
          <a:xfrm>
            <a:off x="3742898" y="2905450"/>
            <a:ext cx="5338140" cy="902055"/>
          </a:xfrm>
          <a:prstGeom prst="rect">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10" name="Rectangle 9">
            <a:extLst>
              <a:ext uri="{FF2B5EF4-FFF2-40B4-BE49-F238E27FC236}">
                <a16:creationId xmlns="" xmlns:a16="http://schemas.microsoft.com/office/drawing/2014/main" id="{8F0E3679-F6BE-492A-872A-614F217F3124}"/>
              </a:ext>
            </a:extLst>
          </p:cNvPr>
          <p:cNvSpPr/>
          <p:nvPr/>
        </p:nvSpPr>
        <p:spPr>
          <a:xfrm>
            <a:off x="3849017" y="3014477"/>
            <a:ext cx="684000" cy="68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12" name="TextBox 11">
            <a:extLst>
              <a:ext uri="{FF2B5EF4-FFF2-40B4-BE49-F238E27FC236}">
                <a16:creationId xmlns="" xmlns:a16="http://schemas.microsoft.com/office/drawing/2014/main" id="{496D000A-17A3-45F1-855D-2C7EEDCC5272}"/>
              </a:ext>
            </a:extLst>
          </p:cNvPr>
          <p:cNvSpPr txBox="1"/>
          <p:nvPr/>
        </p:nvSpPr>
        <p:spPr>
          <a:xfrm>
            <a:off x="4647500" y="3021511"/>
            <a:ext cx="4331217" cy="769441"/>
          </a:xfrm>
          <a:prstGeom prst="rect">
            <a:avLst/>
          </a:prstGeom>
          <a:noFill/>
        </p:spPr>
        <p:txBody>
          <a:bodyPr wrap="square" rtlCol="0">
            <a:spAutoFit/>
          </a:bodyPr>
          <a:lstStyle/>
          <a:p>
            <a:pPr lvl="0"/>
            <a:r>
              <a:rPr lang="en-US" sz="1600" dirty="0"/>
              <a:t>Need more observations in different season (survey to be conducted in one </a:t>
            </a:r>
            <a:r>
              <a:rPr lang="en-US" sz="1600" dirty="0" smtClean="0"/>
              <a:t>year).</a:t>
            </a:r>
            <a:endParaRPr lang="en-US" sz="1600" dirty="0"/>
          </a:p>
          <a:p>
            <a:r>
              <a:rPr lang="en-US" altLang="ko-KR" sz="1200" dirty="0">
                <a:solidFill>
                  <a:schemeClr val="tx1">
                    <a:lumMod val="75000"/>
                    <a:lumOff val="25000"/>
                  </a:schemeClr>
                </a:solidFill>
                <a:cs typeface="Arial" pitchFamily="34" charset="0"/>
              </a:rPr>
              <a:t>.      </a:t>
            </a:r>
            <a:endParaRPr lang="ko-KR" altLang="en-US" sz="1200" dirty="0">
              <a:solidFill>
                <a:schemeClr val="tx1">
                  <a:lumMod val="75000"/>
                  <a:lumOff val="25000"/>
                </a:schemeClr>
              </a:solidFill>
              <a:cs typeface="Arial" pitchFamily="34" charset="0"/>
            </a:endParaRPr>
          </a:p>
        </p:txBody>
      </p:sp>
      <p:sp>
        <p:nvSpPr>
          <p:cNvPr id="14" name="TextBox 13">
            <a:extLst>
              <a:ext uri="{FF2B5EF4-FFF2-40B4-BE49-F238E27FC236}">
                <a16:creationId xmlns="" xmlns:a16="http://schemas.microsoft.com/office/drawing/2014/main" id="{023C8582-C660-45AE-9CC9-5462791A53E0}"/>
              </a:ext>
            </a:extLst>
          </p:cNvPr>
          <p:cNvSpPr txBox="1"/>
          <p:nvPr/>
        </p:nvSpPr>
        <p:spPr>
          <a:xfrm>
            <a:off x="3956019" y="3156423"/>
            <a:ext cx="470000" cy="400110"/>
          </a:xfrm>
          <a:prstGeom prst="rect">
            <a:avLst/>
          </a:prstGeom>
          <a:noFill/>
        </p:spPr>
        <p:txBody>
          <a:bodyPr wrap="none" rtlCol="0">
            <a:spAutoFit/>
          </a:bodyPr>
          <a:lstStyle/>
          <a:p>
            <a:pPr algn="r"/>
            <a:r>
              <a:rPr lang="en-US" altLang="ko-KR" sz="2000" b="1" dirty="0">
                <a:solidFill>
                  <a:schemeClr val="bg1"/>
                </a:solidFill>
                <a:cs typeface="Arial" pitchFamily="34" charset="0"/>
              </a:rPr>
              <a:t>02</a:t>
            </a:r>
            <a:endParaRPr lang="ko-KR" altLang="en-US" sz="2000" b="1" dirty="0">
              <a:solidFill>
                <a:schemeClr val="bg1"/>
              </a:solidFill>
              <a:cs typeface="Arial" pitchFamily="34" charset="0"/>
            </a:endParaRPr>
          </a:p>
        </p:txBody>
      </p:sp>
      <p:sp>
        <p:nvSpPr>
          <p:cNvPr id="15" name="Rectangle 14">
            <a:extLst>
              <a:ext uri="{FF2B5EF4-FFF2-40B4-BE49-F238E27FC236}">
                <a16:creationId xmlns="" xmlns:a16="http://schemas.microsoft.com/office/drawing/2014/main" id="{B3F577FE-E0C5-426E-BEA3-BCDF271501EF}"/>
              </a:ext>
            </a:extLst>
          </p:cNvPr>
          <p:cNvSpPr/>
          <p:nvPr/>
        </p:nvSpPr>
        <p:spPr>
          <a:xfrm>
            <a:off x="5928742" y="5057758"/>
            <a:ext cx="5326161" cy="1150752"/>
          </a:xfrm>
          <a:prstGeom prst="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16" name="Rectangle 15">
            <a:extLst>
              <a:ext uri="{FF2B5EF4-FFF2-40B4-BE49-F238E27FC236}">
                <a16:creationId xmlns="" xmlns:a16="http://schemas.microsoft.com/office/drawing/2014/main" id="{5084D355-B756-4835-94EE-40D008A39006}"/>
              </a:ext>
            </a:extLst>
          </p:cNvPr>
          <p:cNvSpPr/>
          <p:nvPr/>
        </p:nvSpPr>
        <p:spPr>
          <a:xfrm>
            <a:off x="6034861" y="5166784"/>
            <a:ext cx="684000" cy="68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18" name="TextBox 17">
            <a:extLst>
              <a:ext uri="{FF2B5EF4-FFF2-40B4-BE49-F238E27FC236}">
                <a16:creationId xmlns="" xmlns:a16="http://schemas.microsoft.com/office/drawing/2014/main" id="{77D411B4-9B66-4E12-A77C-A3BA011295CD}"/>
              </a:ext>
            </a:extLst>
          </p:cNvPr>
          <p:cNvSpPr txBox="1"/>
          <p:nvPr/>
        </p:nvSpPr>
        <p:spPr>
          <a:xfrm>
            <a:off x="6718862" y="5131292"/>
            <a:ext cx="4448494" cy="1077218"/>
          </a:xfrm>
          <a:prstGeom prst="rect">
            <a:avLst/>
          </a:prstGeom>
          <a:noFill/>
        </p:spPr>
        <p:txBody>
          <a:bodyPr wrap="square" rtlCol="0">
            <a:spAutoFit/>
          </a:bodyPr>
          <a:lstStyle/>
          <a:p>
            <a:pPr lvl="0"/>
            <a:r>
              <a:rPr lang="en-US" sz="1600" dirty="0"/>
              <a:t>Some indicators such as land degradation can be identified by GIS Technology system to allow visual display of statistics in map based layout</a:t>
            </a:r>
          </a:p>
        </p:txBody>
      </p:sp>
      <p:sp>
        <p:nvSpPr>
          <p:cNvPr id="20" name="TextBox 19">
            <a:extLst>
              <a:ext uri="{FF2B5EF4-FFF2-40B4-BE49-F238E27FC236}">
                <a16:creationId xmlns="" xmlns:a16="http://schemas.microsoft.com/office/drawing/2014/main" id="{FED33A82-CCCE-4712-BD5E-1D7A1F9C08F6}"/>
              </a:ext>
            </a:extLst>
          </p:cNvPr>
          <p:cNvSpPr txBox="1"/>
          <p:nvPr/>
        </p:nvSpPr>
        <p:spPr>
          <a:xfrm>
            <a:off x="6141863" y="5308729"/>
            <a:ext cx="470000" cy="400110"/>
          </a:xfrm>
          <a:prstGeom prst="rect">
            <a:avLst/>
          </a:prstGeom>
          <a:noFill/>
        </p:spPr>
        <p:txBody>
          <a:bodyPr wrap="none" rtlCol="0">
            <a:spAutoFit/>
          </a:bodyPr>
          <a:lstStyle/>
          <a:p>
            <a:pPr algn="r"/>
            <a:r>
              <a:rPr lang="en-US" altLang="ko-KR" sz="2000" b="1" dirty="0">
                <a:solidFill>
                  <a:schemeClr val="bg1"/>
                </a:solidFill>
                <a:cs typeface="Arial" pitchFamily="34" charset="0"/>
              </a:rPr>
              <a:t>04</a:t>
            </a:r>
            <a:endParaRPr lang="ko-KR" altLang="en-US" sz="2000" b="1" dirty="0">
              <a:solidFill>
                <a:schemeClr val="bg1"/>
              </a:solidFill>
              <a:cs typeface="Arial" pitchFamily="34" charset="0"/>
            </a:endParaRPr>
          </a:p>
        </p:txBody>
      </p:sp>
      <p:sp>
        <p:nvSpPr>
          <p:cNvPr id="21" name="Rectangle 20">
            <a:extLst>
              <a:ext uri="{FF2B5EF4-FFF2-40B4-BE49-F238E27FC236}">
                <a16:creationId xmlns="" xmlns:a16="http://schemas.microsoft.com/office/drawing/2014/main" id="{D822F543-A07F-4CF3-B6E8-2CB9F1C923DA}"/>
              </a:ext>
            </a:extLst>
          </p:cNvPr>
          <p:cNvSpPr/>
          <p:nvPr/>
        </p:nvSpPr>
        <p:spPr>
          <a:xfrm>
            <a:off x="4840013" y="3981605"/>
            <a:ext cx="5932371" cy="1007742"/>
          </a:xfrm>
          <a:prstGeom prst="rect">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22" name="Rectangle 21">
            <a:extLst>
              <a:ext uri="{FF2B5EF4-FFF2-40B4-BE49-F238E27FC236}">
                <a16:creationId xmlns="" xmlns:a16="http://schemas.microsoft.com/office/drawing/2014/main" id="{A6D06EB1-3525-4F45-A4D8-CECA65CD0027}"/>
              </a:ext>
            </a:extLst>
          </p:cNvPr>
          <p:cNvSpPr/>
          <p:nvPr/>
        </p:nvSpPr>
        <p:spPr>
          <a:xfrm>
            <a:off x="4946131" y="4090631"/>
            <a:ext cx="684000" cy="68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24" name="TextBox 23">
            <a:extLst>
              <a:ext uri="{FF2B5EF4-FFF2-40B4-BE49-F238E27FC236}">
                <a16:creationId xmlns="" xmlns:a16="http://schemas.microsoft.com/office/drawing/2014/main" id="{A659EE30-F86D-40C8-815E-04060689BD2A}"/>
              </a:ext>
            </a:extLst>
          </p:cNvPr>
          <p:cNvSpPr txBox="1"/>
          <p:nvPr/>
        </p:nvSpPr>
        <p:spPr>
          <a:xfrm>
            <a:off x="5741817" y="4161451"/>
            <a:ext cx="5062057" cy="830997"/>
          </a:xfrm>
          <a:prstGeom prst="rect">
            <a:avLst/>
          </a:prstGeom>
          <a:noFill/>
        </p:spPr>
        <p:txBody>
          <a:bodyPr wrap="square" rtlCol="0">
            <a:spAutoFit/>
          </a:bodyPr>
          <a:lstStyle/>
          <a:p>
            <a:pPr lvl="0"/>
            <a:r>
              <a:rPr lang="en-US" sz="1600" dirty="0"/>
              <a:t>Need to have qualitative survey to compliment Quantitative (FGD will have more </a:t>
            </a:r>
            <a:r>
              <a:rPr lang="en-US" sz="1600" dirty="0" smtClean="0"/>
              <a:t>information-Share experiences)</a:t>
            </a:r>
            <a:endParaRPr lang="en-US" sz="1600" dirty="0"/>
          </a:p>
        </p:txBody>
      </p:sp>
      <p:sp>
        <p:nvSpPr>
          <p:cNvPr id="26" name="TextBox 25">
            <a:extLst>
              <a:ext uri="{FF2B5EF4-FFF2-40B4-BE49-F238E27FC236}">
                <a16:creationId xmlns="" xmlns:a16="http://schemas.microsoft.com/office/drawing/2014/main" id="{98160F35-9D2B-4371-B20B-F2BD296677C1}"/>
              </a:ext>
            </a:extLst>
          </p:cNvPr>
          <p:cNvSpPr txBox="1"/>
          <p:nvPr/>
        </p:nvSpPr>
        <p:spPr>
          <a:xfrm>
            <a:off x="5053132" y="4232576"/>
            <a:ext cx="470000" cy="400110"/>
          </a:xfrm>
          <a:prstGeom prst="rect">
            <a:avLst/>
          </a:prstGeom>
          <a:noFill/>
        </p:spPr>
        <p:txBody>
          <a:bodyPr wrap="none" rtlCol="0">
            <a:spAutoFit/>
          </a:bodyPr>
          <a:lstStyle/>
          <a:p>
            <a:pPr algn="r"/>
            <a:r>
              <a:rPr lang="en-US" altLang="ko-KR" sz="2000" b="1" dirty="0">
                <a:solidFill>
                  <a:schemeClr val="bg1"/>
                </a:solidFill>
                <a:cs typeface="Arial" pitchFamily="34" charset="0"/>
              </a:rPr>
              <a:t>03</a:t>
            </a:r>
            <a:endParaRPr lang="ko-KR" altLang="en-US" sz="2000" b="1" dirty="0">
              <a:solidFill>
                <a:schemeClr val="bg1"/>
              </a:solidFill>
              <a:cs typeface="Arial" pitchFamily="34" charset="0"/>
            </a:endParaRPr>
          </a:p>
        </p:txBody>
      </p:sp>
      <p:cxnSp>
        <p:nvCxnSpPr>
          <p:cNvPr id="27" name="Straight Connector 26">
            <a:extLst>
              <a:ext uri="{FF2B5EF4-FFF2-40B4-BE49-F238E27FC236}">
                <a16:creationId xmlns="" xmlns:a16="http://schemas.microsoft.com/office/drawing/2014/main" id="{06F5D25A-F5AE-4608-9EE6-9BD8091B0235}"/>
              </a:ext>
            </a:extLst>
          </p:cNvPr>
          <p:cNvCxnSpPr>
            <a:cxnSpLocks/>
          </p:cNvCxnSpPr>
          <p:nvPr/>
        </p:nvCxnSpPr>
        <p:spPr>
          <a:xfrm flipH="1" flipV="1">
            <a:off x="1219266" y="1868213"/>
            <a:ext cx="5102404" cy="4989788"/>
          </a:xfrm>
          <a:prstGeom prst="line">
            <a:avLst/>
          </a:prstGeom>
          <a:ln w="25400">
            <a:solidFill>
              <a:schemeClr val="accent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Isosceles Triangle 27">
            <a:extLst>
              <a:ext uri="{FF2B5EF4-FFF2-40B4-BE49-F238E27FC236}">
                <a16:creationId xmlns="" xmlns:a16="http://schemas.microsoft.com/office/drawing/2014/main" id="{5C17C98E-97DE-43A2-AE21-EFDD3968908B}"/>
              </a:ext>
            </a:extLst>
          </p:cNvPr>
          <p:cNvSpPr/>
          <p:nvPr/>
        </p:nvSpPr>
        <p:spPr>
          <a:xfrm rot="18900000">
            <a:off x="1020766" y="1677958"/>
            <a:ext cx="286380" cy="246879"/>
          </a:xfrm>
          <a:prstGeom prst="triangle">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cxnSp>
        <p:nvCxnSpPr>
          <p:cNvPr id="29" name="Elbow Connector 50">
            <a:extLst>
              <a:ext uri="{FF2B5EF4-FFF2-40B4-BE49-F238E27FC236}">
                <a16:creationId xmlns="" xmlns:a16="http://schemas.microsoft.com/office/drawing/2014/main" id="{82B7616F-6FC9-4FA6-9D1D-7A2510815865}"/>
              </a:ext>
            </a:extLst>
          </p:cNvPr>
          <p:cNvCxnSpPr>
            <a:stCxn id="33" idx="2"/>
            <a:endCxn id="32" idx="4"/>
          </p:cNvCxnSpPr>
          <p:nvPr/>
        </p:nvCxnSpPr>
        <p:spPr>
          <a:xfrm rot="10800000">
            <a:off x="1657000" y="2391913"/>
            <a:ext cx="1011488" cy="980980"/>
          </a:xfrm>
          <a:prstGeom prst="bentConnector2">
            <a:avLst/>
          </a:prstGeom>
          <a:ln w="25400">
            <a:solidFill>
              <a:schemeClr val="tx1">
                <a:lumMod val="65000"/>
                <a:lumOff val="3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0" name="Elbow Connector 51">
            <a:extLst>
              <a:ext uri="{FF2B5EF4-FFF2-40B4-BE49-F238E27FC236}">
                <a16:creationId xmlns="" xmlns:a16="http://schemas.microsoft.com/office/drawing/2014/main" id="{F38E0446-8D9B-423C-9630-F15D578A8433}"/>
              </a:ext>
            </a:extLst>
          </p:cNvPr>
          <p:cNvCxnSpPr>
            <a:stCxn id="34" idx="2"/>
            <a:endCxn id="33" idx="4"/>
          </p:cNvCxnSpPr>
          <p:nvPr/>
        </p:nvCxnSpPr>
        <p:spPr>
          <a:xfrm rot="10800000">
            <a:off x="2780076" y="3484479"/>
            <a:ext cx="1011488" cy="980980"/>
          </a:xfrm>
          <a:prstGeom prst="bentConnector2">
            <a:avLst/>
          </a:prstGeom>
          <a:ln w="25400">
            <a:solidFill>
              <a:schemeClr val="tx1">
                <a:lumMod val="65000"/>
                <a:lumOff val="3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1" name="Elbow Connector 52">
            <a:extLst>
              <a:ext uri="{FF2B5EF4-FFF2-40B4-BE49-F238E27FC236}">
                <a16:creationId xmlns="" xmlns:a16="http://schemas.microsoft.com/office/drawing/2014/main" id="{20C60474-3EE4-46EF-87ED-49F692CB6FA9}"/>
              </a:ext>
            </a:extLst>
          </p:cNvPr>
          <p:cNvCxnSpPr>
            <a:stCxn id="35" idx="2"/>
            <a:endCxn id="34" idx="4"/>
          </p:cNvCxnSpPr>
          <p:nvPr/>
        </p:nvCxnSpPr>
        <p:spPr>
          <a:xfrm rot="10800000">
            <a:off x="3903152" y="4577049"/>
            <a:ext cx="1011488" cy="980979"/>
          </a:xfrm>
          <a:prstGeom prst="bentConnector2">
            <a:avLst/>
          </a:prstGeom>
          <a:ln w="25400">
            <a:solidFill>
              <a:schemeClr val="tx1">
                <a:lumMod val="65000"/>
                <a:lumOff val="3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 xmlns:a16="http://schemas.microsoft.com/office/drawing/2014/main" id="{D2409EB6-CA4E-4F37-A3F1-D15504A4E16A}"/>
              </a:ext>
            </a:extLst>
          </p:cNvPr>
          <p:cNvSpPr/>
          <p:nvPr/>
        </p:nvSpPr>
        <p:spPr>
          <a:xfrm>
            <a:off x="1545414" y="2168739"/>
            <a:ext cx="223175" cy="223175"/>
          </a:xfrm>
          <a:prstGeom prst="ellipse">
            <a:avLst/>
          </a:prstGeom>
          <a:solidFill>
            <a:schemeClr val="bg1"/>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3" name="Oval 32">
            <a:extLst>
              <a:ext uri="{FF2B5EF4-FFF2-40B4-BE49-F238E27FC236}">
                <a16:creationId xmlns="" xmlns:a16="http://schemas.microsoft.com/office/drawing/2014/main" id="{BDCCAD60-C781-40F0-AAA7-860684864894}"/>
              </a:ext>
            </a:extLst>
          </p:cNvPr>
          <p:cNvSpPr/>
          <p:nvPr/>
        </p:nvSpPr>
        <p:spPr>
          <a:xfrm>
            <a:off x="2668490" y="3261306"/>
            <a:ext cx="223175" cy="223175"/>
          </a:xfrm>
          <a:prstGeom prst="ellipse">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4" name="Oval 33">
            <a:extLst>
              <a:ext uri="{FF2B5EF4-FFF2-40B4-BE49-F238E27FC236}">
                <a16:creationId xmlns="" xmlns:a16="http://schemas.microsoft.com/office/drawing/2014/main" id="{AC45FE95-4364-4F07-A46C-A87E9D8608E7}"/>
              </a:ext>
            </a:extLst>
          </p:cNvPr>
          <p:cNvSpPr/>
          <p:nvPr/>
        </p:nvSpPr>
        <p:spPr>
          <a:xfrm>
            <a:off x="3791566" y="4353874"/>
            <a:ext cx="223175" cy="223175"/>
          </a:xfrm>
          <a:prstGeom prst="ellipse">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5" name="Oval 34">
            <a:extLst>
              <a:ext uri="{FF2B5EF4-FFF2-40B4-BE49-F238E27FC236}">
                <a16:creationId xmlns="" xmlns:a16="http://schemas.microsoft.com/office/drawing/2014/main" id="{4BDF8569-A547-4F97-A0CB-E96FF8D58E01}"/>
              </a:ext>
            </a:extLst>
          </p:cNvPr>
          <p:cNvSpPr/>
          <p:nvPr/>
        </p:nvSpPr>
        <p:spPr>
          <a:xfrm>
            <a:off x="4914642" y="5446439"/>
            <a:ext cx="223175" cy="223175"/>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9" name="Rectangle 9">
            <a:extLst>
              <a:ext uri="{FF2B5EF4-FFF2-40B4-BE49-F238E27FC236}">
                <a16:creationId xmlns="" xmlns:a16="http://schemas.microsoft.com/office/drawing/2014/main" id="{3E321C41-9FA4-47D1-8ED6-5EC1594E9FD5}"/>
              </a:ext>
            </a:extLst>
          </p:cNvPr>
          <p:cNvSpPr/>
          <p:nvPr/>
        </p:nvSpPr>
        <p:spPr>
          <a:xfrm>
            <a:off x="1166918" y="3333758"/>
            <a:ext cx="386788" cy="362071"/>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0" name="Rectangle 16">
            <a:extLst>
              <a:ext uri="{FF2B5EF4-FFF2-40B4-BE49-F238E27FC236}">
                <a16:creationId xmlns="" xmlns:a16="http://schemas.microsoft.com/office/drawing/2014/main" id="{7099E374-FFA3-43F7-90B4-BFE79A477C74}"/>
              </a:ext>
            </a:extLst>
          </p:cNvPr>
          <p:cNvSpPr/>
          <p:nvPr/>
        </p:nvSpPr>
        <p:spPr>
          <a:xfrm>
            <a:off x="2236698" y="4480641"/>
            <a:ext cx="462692" cy="304088"/>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1" name="자유형 151">
            <a:extLst>
              <a:ext uri="{FF2B5EF4-FFF2-40B4-BE49-F238E27FC236}">
                <a16:creationId xmlns="" xmlns:a16="http://schemas.microsoft.com/office/drawing/2014/main" id="{FC72748C-C720-4C55-A807-DF14AC2341B7}"/>
              </a:ext>
            </a:extLst>
          </p:cNvPr>
          <p:cNvSpPr/>
          <p:nvPr/>
        </p:nvSpPr>
        <p:spPr>
          <a:xfrm>
            <a:off x="3372320" y="5494235"/>
            <a:ext cx="433312" cy="454792"/>
          </a:xfrm>
          <a:custGeom>
            <a:avLst/>
            <a:gdLst>
              <a:gd name="connsiteX0" fmla="*/ 1460984 w 2921968"/>
              <a:gd name="connsiteY0" fmla="*/ 233294 h 3066808"/>
              <a:gd name="connsiteX1" fmla="*/ 1320049 w 2921968"/>
              <a:gd name="connsiteY1" fmla="*/ 374229 h 3066808"/>
              <a:gd name="connsiteX2" fmla="*/ 1460984 w 2921968"/>
              <a:gd name="connsiteY2" fmla="*/ 515164 h 3066808"/>
              <a:gd name="connsiteX3" fmla="*/ 1601919 w 2921968"/>
              <a:gd name="connsiteY3" fmla="*/ 374229 h 3066808"/>
              <a:gd name="connsiteX4" fmla="*/ 1460984 w 2921968"/>
              <a:gd name="connsiteY4" fmla="*/ 233294 h 3066808"/>
              <a:gd name="connsiteX5" fmla="*/ 1460984 w 2921968"/>
              <a:gd name="connsiteY5" fmla="*/ 0 h 3066808"/>
              <a:gd name="connsiteX6" fmla="*/ 1835213 w 2921968"/>
              <a:gd name="connsiteY6" fmla="*/ 374229 h 3066808"/>
              <a:gd name="connsiteX7" fmla="*/ 1670219 w 2921968"/>
              <a:gd name="connsiteY7" fmla="*/ 684545 h 3066808"/>
              <a:gd name="connsiteX8" fmla="*/ 1626866 w 2921968"/>
              <a:gd name="connsiteY8" fmla="*/ 708077 h 3066808"/>
              <a:gd name="connsiteX9" fmla="*/ 1646248 w 2921968"/>
              <a:gd name="connsiteY9" fmla="*/ 873151 h 3066808"/>
              <a:gd name="connsiteX10" fmla="*/ 2235203 w 2921968"/>
              <a:gd name="connsiteY10" fmla="*/ 873151 h 3066808"/>
              <a:gd name="connsiteX11" fmla="*/ 2241832 w 2921968"/>
              <a:gd name="connsiteY11" fmla="*/ 851796 h 3066808"/>
              <a:gd name="connsiteX12" fmla="*/ 2430803 w 2921968"/>
              <a:gd name="connsiteY12" fmla="*/ 726537 h 3066808"/>
              <a:gd name="connsiteX13" fmla="*/ 2635891 w 2921968"/>
              <a:gd name="connsiteY13" fmla="*/ 931625 h 3066808"/>
              <a:gd name="connsiteX14" fmla="*/ 2430803 w 2921968"/>
              <a:gd name="connsiteY14" fmla="*/ 1136713 h 3066808"/>
              <a:gd name="connsiteX15" fmla="*/ 2241832 w 2921968"/>
              <a:gd name="connsiteY15" fmla="*/ 1011455 h 3066808"/>
              <a:gd name="connsiteX16" fmla="*/ 2233652 w 2921968"/>
              <a:gd name="connsiteY16" fmla="*/ 985105 h 3066808"/>
              <a:gd name="connsiteX17" fmla="*/ 1659393 w 2921968"/>
              <a:gd name="connsiteY17" fmla="*/ 985105 h 3066808"/>
              <a:gd name="connsiteX18" fmla="*/ 1835639 w 2921968"/>
              <a:gd name="connsiteY18" fmla="*/ 2486125 h 3066808"/>
              <a:gd name="connsiteX19" fmla="*/ 2605322 w 2921968"/>
              <a:gd name="connsiteY19" fmla="*/ 1804902 h 3066808"/>
              <a:gd name="connsiteX20" fmla="*/ 2437231 w 2921968"/>
              <a:gd name="connsiteY20" fmla="*/ 1828663 h 3066808"/>
              <a:gd name="connsiteX21" fmla="*/ 2679599 w 2921968"/>
              <a:gd name="connsiteY21" fmla="*/ 1472350 h 3066808"/>
              <a:gd name="connsiteX22" fmla="*/ 2921968 w 2921968"/>
              <a:gd name="connsiteY22" fmla="*/ 1828663 h 3066808"/>
              <a:gd name="connsiteX23" fmla="*/ 2749252 w 2921968"/>
              <a:gd name="connsiteY23" fmla="*/ 1804848 h 3066808"/>
              <a:gd name="connsiteX24" fmla="*/ 1665272 w 2921968"/>
              <a:gd name="connsiteY24" fmla="*/ 2905483 h 3066808"/>
              <a:gd name="connsiteX25" fmla="*/ 1462434 w 2921968"/>
              <a:gd name="connsiteY25" fmla="*/ 3066808 h 3066808"/>
              <a:gd name="connsiteX26" fmla="*/ 1265857 w 2921968"/>
              <a:gd name="connsiteY26" fmla="*/ 2910631 h 3066808"/>
              <a:gd name="connsiteX27" fmla="*/ 175466 w 2921968"/>
              <a:gd name="connsiteY27" fmla="*/ 1804523 h 3066808"/>
              <a:gd name="connsiteX28" fmla="*/ 0 w 2921968"/>
              <a:gd name="connsiteY28" fmla="*/ 1828663 h 3066808"/>
              <a:gd name="connsiteX29" fmla="*/ 242369 w 2921968"/>
              <a:gd name="connsiteY29" fmla="*/ 1472350 h 3066808"/>
              <a:gd name="connsiteX30" fmla="*/ 484739 w 2921968"/>
              <a:gd name="connsiteY30" fmla="*/ 1828663 h 3066808"/>
              <a:gd name="connsiteX31" fmla="*/ 319066 w 2921968"/>
              <a:gd name="connsiteY31" fmla="*/ 1805271 h 3066808"/>
              <a:gd name="connsiteX32" fmla="*/ 1095798 w 2921968"/>
              <a:gd name="connsiteY32" fmla="*/ 2488933 h 3066808"/>
              <a:gd name="connsiteX33" fmla="*/ 1266566 w 2921968"/>
              <a:gd name="connsiteY33" fmla="*/ 985105 h 3066808"/>
              <a:gd name="connsiteX34" fmla="*/ 728631 w 2921968"/>
              <a:gd name="connsiteY34" fmla="*/ 985105 h 3066808"/>
              <a:gd name="connsiteX35" fmla="*/ 727109 w 2921968"/>
              <a:gd name="connsiteY35" fmla="*/ 987221 h 3066808"/>
              <a:gd name="connsiteX36" fmla="*/ 719586 w 2921968"/>
              <a:gd name="connsiteY36" fmla="*/ 1011455 h 3066808"/>
              <a:gd name="connsiteX37" fmla="*/ 530615 w 2921968"/>
              <a:gd name="connsiteY37" fmla="*/ 1136713 h 3066808"/>
              <a:gd name="connsiteX38" fmla="*/ 325527 w 2921968"/>
              <a:gd name="connsiteY38" fmla="*/ 931625 h 3066808"/>
              <a:gd name="connsiteX39" fmla="*/ 530615 w 2921968"/>
              <a:gd name="connsiteY39" fmla="*/ 726537 h 3066808"/>
              <a:gd name="connsiteX40" fmla="*/ 719586 w 2921968"/>
              <a:gd name="connsiteY40" fmla="*/ 851796 h 3066808"/>
              <a:gd name="connsiteX41" fmla="*/ 724380 w 2921968"/>
              <a:gd name="connsiteY41" fmla="*/ 867240 h 3066808"/>
              <a:gd name="connsiteX42" fmla="*/ 728634 w 2921968"/>
              <a:gd name="connsiteY42" fmla="*/ 873151 h 3066808"/>
              <a:gd name="connsiteX43" fmla="*/ 1279279 w 2921968"/>
              <a:gd name="connsiteY43" fmla="*/ 873151 h 3066808"/>
              <a:gd name="connsiteX44" fmla="*/ 1297855 w 2921968"/>
              <a:gd name="connsiteY44" fmla="*/ 709571 h 3066808"/>
              <a:gd name="connsiteX45" fmla="*/ 1251749 w 2921968"/>
              <a:gd name="connsiteY45" fmla="*/ 684545 h 3066808"/>
              <a:gd name="connsiteX46" fmla="*/ 1086755 w 2921968"/>
              <a:gd name="connsiteY46" fmla="*/ 374229 h 3066808"/>
              <a:gd name="connsiteX47" fmla="*/ 1460984 w 2921968"/>
              <a:gd name="connsiteY47" fmla="*/ 0 h 306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921968" h="3066808">
                <a:moveTo>
                  <a:pt x="1460984" y="233294"/>
                </a:moveTo>
                <a:cubicBezTo>
                  <a:pt x="1383148" y="233294"/>
                  <a:pt x="1320049" y="296393"/>
                  <a:pt x="1320049" y="374229"/>
                </a:cubicBezTo>
                <a:cubicBezTo>
                  <a:pt x="1320049" y="452065"/>
                  <a:pt x="1383148" y="515164"/>
                  <a:pt x="1460984" y="515164"/>
                </a:cubicBezTo>
                <a:cubicBezTo>
                  <a:pt x="1538820" y="515164"/>
                  <a:pt x="1601919" y="452065"/>
                  <a:pt x="1601919" y="374229"/>
                </a:cubicBezTo>
                <a:cubicBezTo>
                  <a:pt x="1601919" y="296393"/>
                  <a:pt x="1538820" y="233294"/>
                  <a:pt x="1460984" y="233294"/>
                </a:cubicBezTo>
                <a:close/>
                <a:moveTo>
                  <a:pt x="1460984" y="0"/>
                </a:moveTo>
                <a:cubicBezTo>
                  <a:pt x="1667665" y="0"/>
                  <a:pt x="1835213" y="167548"/>
                  <a:pt x="1835213" y="374229"/>
                </a:cubicBezTo>
                <a:cubicBezTo>
                  <a:pt x="1835213" y="503404"/>
                  <a:pt x="1769765" y="617294"/>
                  <a:pt x="1670219" y="684545"/>
                </a:cubicBezTo>
                <a:lnTo>
                  <a:pt x="1626866" y="708077"/>
                </a:lnTo>
                <a:lnTo>
                  <a:pt x="1646248" y="873151"/>
                </a:lnTo>
                <a:lnTo>
                  <a:pt x="2235203" y="873151"/>
                </a:lnTo>
                <a:lnTo>
                  <a:pt x="2241832" y="851796"/>
                </a:lnTo>
                <a:cubicBezTo>
                  <a:pt x="2272966" y="778187"/>
                  <a:pt x="2345853" y="726537"/>
                  <a:pt x="2430803" y="726537"/>
                </a:cubicBezTo>
                <a:cubicBezTo>
                  <a:pt x="2544070" y="726537"/>
                  <a:pt x="2635891" y="818358"/>
                  <a:pt x="2635891" y="931625"/>
                </a:cubicBezTo>
                <a:cubicBezTo>
                  <a:pt x="2635891" y="1044892"/>
                  <a:pt x="2544070" y="1136713"/>
                  <a:pt x="2430803" y="1136713"/>
                </a:cubicBezTo>
                <a:cubicBezTo>
                  <a:pt x="2345853" y="1136713"/>
                  <a:pt x="2272966" y="1085064"/>
                  <a:pt x="2241832" y="1011455"/>
                </a:cubicBezTo>
                <a:lnTo>
                  <a:pt x="2233652" y="985105"/>
                </a:lnTo>
                <a:lnTo>
                  <a:pt x="1659393" y="985105"/>
                </a:lnTo>
                <a:lnTo>
                  <a:pt x="1835639" y="2486125"/>
                </a:lnTo>
                <a:cubicBezTo>
                  <a:pt x="2257126" y="2356235"/>
                  <a:pt x="2582425" y="2203368"/>
                  <a:pt x="2605322" y="1804902"/>
                </a:cubicBezTo>
                <a:cubicBezTo>
                  <a:pt x="2547615" y="1806965"/>
                  <a:pt x="2490707" y="1815307"/>
                  <a:pt x="2437231" y="1828663"/>
                </a:cubicBezTo>
                <a:cubicBezTo>
                  <a:pt x="2542844" y="1722240"/>
                  <a:pt x="2642253" y="1622871"/>
                  <a:pt x="2679599" y="1472350"/>
                </a:cubicBezTo>
                <a:cubicBezTo>
                  <a:pt x="2719016" y="1621107"/>
                  <a:pt x="2816355" y="1715183"/>
                  <a:pt x="2921968" y="1828663"/>
                </a:cubicBezTo>
                <a:cubicBezTo>
                  <a:pt x="2868630" y="1815688"/>
                  <a:pt x="2809977" y="1807008"/>
                  <a:pt x="2749252" y="1804848"/>
                </a:cubicBezTo>
                <a:cubicBezTo>
                  <a:pt x="2719427" y="2342499"/>
                  <a:pt x="2353693" y="2860207"/>
                  <a:pt x="1665272" y="2905483"/>
                </a:cubicBezTo>
                <a:cubicBezTo>
                  <a:pt x="1561523" y="2978866"/>
                  <a:pt x="1523475" y="3013033"/>
                  <a:pt x="1462434" y="3066808"/>
                </a:cubicBezTo>
                <a:cubicBezTo>
                  <a:pt x="1404574" y="3011016"/>
                  <a:pt x="1369708" y="2980430"/>
                  <a:pt x="1265857" y="2910631"/>
                </a:cubicBezTo>
                <a:cubicBezTo>
                  <a:pt x="648092" y="2849018"/>
                  <a:pt x="205460" y="2343748"/>
                  <a:pt x="175466" y="1804523"/>
                </a:cubicBezTo>
                <a:cubicBezTo>
                  <a:pt x="115256" y="1806261"/>
                  <a:pt x="55763" y="1814736"/>
                  <a:pt x="0" y="1828663"/>
                </a:cubicBezTo>
                <a:cubicBezTo>
                  <a:pt x="105615" y="1722240"/>
                  <a:pt x="205022" y="1622871"/>
                  <a:pt x="242369" y="1472350"/>
                </a:cubicBezTo>
                <a:cubicBezTo>
                  <a:pt x="281785" y="1621107"/>
                  <a:pt x="379124" y="1715183"/>
                  <a:pt x="484739" y="1828663"/>
                </a:cubicBezTo>
                <a:cubicBezTo>
                  <a:pt x="433473" y="1816193"/>
                  <a:pt x="377298" y="1807690"/>
                  <a:pt x="319066" y="1805271"/>
                </a:cubicBezTo>
                <a:cubicBezTo>
                  <a:pt x="342774" y="2204526"/>
                  <a:pt x="675270" y="2359301"/>
                  <a:pt x="1095798" y="2488933"/>
                </a:cubicBezTo>
                <a:lnTo>
                  <a:pt x="1266566" y="985105"/>
                </a:lnTo>
                <a:lnTo>
                  <a:pt x="728631" y="985105"/>
                </a:lnTo>
                <a:lnTo>
                  <a:pt x="727109" y="987221"/>
                </a:lnTo>
                <a:lnTo>
                  <a:pt x="719586" y="1011455"/>
                </a:lnTo>
                <a:cubicBezTo>
                  <a:pt x="688452" y="1085064"/>
                  <a:pt x="615566" y="1136713"/>
                  <a:pt x="530615" y="1136713"/>
                </a:cubicBezTo>
                <a:cubicBezTo>
                  <a:pt x="417348" y="1136713"/>
                  <a:pt x="325527" y="1044892"/>
                  <a:pt x="325527" y="931625"/>
                </a:cubicBezTo>
                <a:cubicBezTo>
                  <a:pt x="325527" y="818358"/>
                  <a:pt x="417348" y="726537"/>
                  <a:pt x="530615" y="726537"/>
                </a:cubicBezTo>
                <a:cubicBezTo>
                  <a:pt x="615566" y="726537"/>
                  <a:pt x="688452" y="778187"/>
                  <a:pt x="719586" y="851796"/>
                </a:cubicBezTo>
                <a:lnTo>
                  <a:pt x="724380" y="867240"/>
                </a:lnTo>
                <a:lnTo>
                  <a:pt x="728634" y="873151"/>
                </a:lnTo>
                <a:lnTo>
                  <a:pt x="1279279" y="873151"/>
                </a:lnTo>
                <a:lnTo>
                  <a:pt x="1297855" y="709571"/>
                </a:lnTo>
                <a:lnTo>
                  <a:pt x="1251749" y="684545"/>
                </a:lnTo>
                <a:cubicBezTo>
                  <a:pt x="1152204" y="617294"/>
                  <a:pt x="1086755" y="503404"/>
                  <a:pt x="1086755" y="374229"/>
                </a:cubicBezTo>
                <a:cubicBezTo>
                  <a:pt x="1086755" y="167548"/>
                  <a:pt x="1254303" y="0"/>
                  <a:pt x="146098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Tree>
    <p:extLst>
      <p:ext uri="{BB962C8B-B14F-4D97-AF65-F5344CB8AC3E}">
        <p14:creationId xmlns:p14="http://schemas.microsoft.com/office/powerpoint/2010/main" val="8205212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4400" dirty="0" smtClean="0"/>
              <a:t>Land degradation-2022 PHC -GIS</a:t>
            </a:r>
            <a:endParaRPr lang="en-US" sz="4400" dirty="0"/>
          </a:p>
        </p:txBody>
      </p:sp>
      <p:pic>
        <p:nvPicPr>
          <p:cNvPr id="3" name="Picture 2"/>
          <p:cNvPicPr>
            <a:picLocks noChangeAspect="1"/>
          </p:cNvPicPr>
          <p:nvPr/>
        </p:nvPicPr>
        <p:blipFill>
          <a:blip r:embed="rId3"/>
          <a:stretch>
            <a:fillRect/>
          </a:stretch>
        </p:blipFill>
        <p:spPr>
          <a:xfrm>
            <a:off x="0" y="1063756"/>
            <a:ext cx="12192000" cy="5353963"/>
          </a:xfrm>
          <a:prstGeom prst="rect">
            <a:avLst/>
          </a:prstGeom>
        </p:spPr>
      </p:pic>
    </p:spTree>
    <p:extLst>
      <p:ext uri="{BB962C8B-B14F-4D97-AF65-F5344CB8AC3E}">
        <p14:creationId xmlns:p14="http://schemas.microsoft.com/office/powerpoint/2010/main" val="506600622"/>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tents Slide Master">
  <a:themeElements>
    <a:clrScheme name="ALLPPT-214">
      <a:dk1>
        <a:sysClr val="windowText" lastClr="000000"/>
      </a:dk1>
      <a:lt1>
        <a:sysClr val="window" lastClr="FFFFFF"/>
      </a:lt1>
      <a:dk2>
        <a:srgbClr val="1F497D"/>
      </a:dk2>
      <a:lt2>
        <a:srgbClr val="EEECE1"/>
      </a:lt2>
      <a:accent1>
        <a:srgbClr val="F0D23F"/>
      </a:accent1>
      <a:accent2>
        <a:srgbClr val="F79465"/>
      </a:accent2>
      <a:accent3>
        <a:srgbClr val="ED3B55"/>
      </a:accent3>
      <a:accent4>
        <a:srgbClr val="54CBA0"/>
      </a:accent4>
      <a:accent5>
        <a:srgbClr val="78AAE1"/>
      </a:accent5>
      <a:accent6>
        <a:srgbClr val="77DBE1"/>
      </a:accent6>
      <a:hlink>
        <a:srgbClr val="FFFF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Break Slide Master">
  <a:themeElements>
    <a:clrScheme name="ALLPPT-214">
      <a:dk1>
        <a:sysClr val="windowText" lastClr="000000"/>
      </a:dk1>
      <a:lt1>
        <a:sysClr val="window" lastClr="FFFFFF"/>
      </a:lt1>
      <a:dk2>
        <a:srgbClr val="1F497D"/>
      </a:dk2>
      <a:lt2>
        <a:srgbClr val="EEECE1"/>
      </a:lt2>
      <a:accent1>
        <a:srgbClr val="F0D23F"/>
      </a:accent1>
      <a:accent2>
        <a:srgbClr val="F79465"/>
      </a:accent2>
      <a:accent3>
        <a:srgbClr val="ED3B55"/>
      </a:accent3>
      <a:accent4>
        <a:srgbClr val="54CBA0"/>
      </a:accent4>
      <a:accent5>
        <a:srgbClr val="78AAE1"/>
      </a:accent5>
      <a:accent6>
        <a:srgbClr val="77DBE1"/>
      </a:accent6>
      <a:hlink>
        <a:srgbClr val="FFFF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11740</TotalTime>
  <Words>964</Words>
  <Application>Microsoft Macintosh PowerPoint</Application>
  <PresentationFormat>Widescreen</PresentationFormat>
  <Paragraphs>125</Paragraphs>
  <Slides>17</Slides>
  <Notes>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 Unicode MS</vt:lpstr>
      <vt:lpstr>Calibri</vt:lpstr>
      <vt:lpstr>Mangal</vt:lpstr>
      <vt:lpstr>Wingdings</vt:lpstr>
      <vt:lpstr>Arial</vt: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Prof.Hilary Hellen</dc:creator>
  <cp:lastModifiedBy>Microsoft Office User</cp:lastModifiedBy>
  <cp:revision>619</cp:revision>
  <cp:lastPrinted>2021-11-13T11:59:56Z</cp:lastPrinted>
  <dcterms:created xsi:type="dcterms:W3CDTF">2020-01-20T05:08:25Z</dcterms:created>
  <dcterms:modified xsi:type="dcterms:W3CDTF">2023-11-10T12:40:23Z</dcterms:modified>
</cp:coreProperties>
</file>