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90" r:id="rId2"/>
  </p:sldMasterIdLst>
  <p:notesMasterIdLst>
    <p:notesMasterId r:id="rId15"/>
  </p:notesMasterIdLst>
  <p:sldIdLst>
    <p:sldId id="258" r:id="rId3"/>
    <p:sldId id="4126" r:id="rId4"/>
    <p:sldId id="4127" r:id="rId5"/>
    <p:sldId id="4129" r:id="rId6"/>
    <p:sldId id="4130" r:id="rId7"/>
    <p:sldId id="4131" r:id="rId8"/>
    <p:sldId id="7915" r:id="rId9"/>
    <p:sldId id="7938" r:id="rId10"/>
    <p:sldId id="4132" r:id="rId11"/>
    <p:sldId id="4133" r:id="rId12"/>
    <p:sldId id="4128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C556673-F842-9E27-9CC1-4D315327DE73}" name="James Mwanza" initials="JM" userId="James Mwanza" providerId="None"/>
  <p188:author id="{D22616D8-3B6B-ADF2-67B4-88CC8976337F}" name="Pamela Kakande Nabukhonzo" initials="PKN" userId="S::pamela.nabukhonzo@un.org::4892bb9e-2ff0-448d-8dac-55ac81e4509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17" autoAdjust="0"/>
    <p:restoredTop sz="94071" autoAdjust="0"/>
  </p:normalViewPr>
  <p:slideViewPr>
    <p:cSldViewPr snapToGrid="0">
      <p:cViewPr varScale="1">
        <p:scale>
          <a:sx n="77" d="100"/>
          <a:sy n="77" d="100"/>
        </p:scale>
        <p:origin x="12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631662-EF9F-4053-A7C0-085870CC03B3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7A6F49-1941-4C50-9CFD-AF7A40A2CEFA}">
      <dgm:prSet custT="1"/>
      <dgm:spPr/>
      <dgm:t>
        <a:bodyPr/>
        <a:lstStyle/>
        <a:p>
          <a:r>
            <a:rPr lang="en-US" sz="2400" dirty="0">
              <a:latin typeface="Poppins" panose="00000500000000000000" pitchFamily="2" charset="0"/>
              <a:cs typeface="Poppins" panose="00000500000000000000" pitchFamily="2" charset="0"/>
            </a:rPr>
            <a:t>The core functions of ACS within which it aims to strengthen the African statistical System to measure socio-economic and environmental concerns :</a:t>
          </a:r>
        </a:p>
      </dgm:t>
    </dgm:pt>
    <dgm:pt modelId="{6CC06DE0-C341-4363-ADE8-75AE47D13985}" type="parTrans" cxnId="{9B600E81-2B3A-4EB5-89FF-C5D37E275BEE}">
      <dgm:prSet/>
      <dgm:spPr/>
      <dgm:t>
        <a:bodyPr/>
        <a:lstStyle/>
        <a:p>
          <a:endParaRPr lang="en-US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1DED8BBC-2CF8-423A-89D4-B013AAB12A81}" type="sibTrans" cxnId="{9B600E81-2B3A-4EB5-89FF-C5D37E275BEE}">
      <dgm:prSet/>
      <dgm:spPr/>
      <dgm:t>
        <a:bodyPr/>
        <a:lstStyle/>
        <a:p>
          <a:endParaRPr lang="en-US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20BE9CF7-76A9-449E-9AD4-4EE4222F5E32}">
      <dgm:prSet custT="1"/>
      <dgm:spPr/>
      <dgm:t>
        <a:bodyPr/>
        <a:lstStyle/>
        <a:p>
          <a:r>
            <a:rPr lang="en-US" sz="1600" dirty="0">
              <a:latin typeface="Poppins" panose="00000500000000000000" pitchFamily="2" charset="0"/>
              <a:cs typeface="Poppins" panose="00000500000000000000" pitchFamily="2" charset="0"/>
            </a:rPr>
            <a:t>Strengthen </a:t>
          </a:r>
          <a:r>
            <a:rPr lang="en-US" sz="1600" b="1" i="0" u="sng" dirty="0">
              <a:solidFill>
                <a:srgbClr val="C00000"/>
              </a:solidFill>
              <a:latin typeface="Poppins" panose="00000500000000000000" pitchFamily="2" charset="0"/>
              <a:cs typeface="Poppins" panose="00000500000000000000" pitchFamily="2" charset="0"/>
            </a:rPr>
            <a:t>capacity</a:t>
          </a:r>
          <a:r>
            <a:rPr lang="en-US" sz="1600" dirty="0">
              <a:latin typeface="Poppins" panose="00000500000000000000" pitchFamily="2" charset="0"/>
              <a:cs typeface="Poppins" panose="00000500000000000000" pitchFamily="2" charset="0"/>
            </a:rPr>
            <a:t> of NSSs to produce, disseminate and use disaggregated data and statistics, with a gender dimension.</a:t>
          </a:r>
        </a:p>
      </dgm:t>
    </dgm:pt>
    <dgm:pt modelId="{326E7C88-8476-4592-AD7A-C91E122BAA07}" type="parTrans" cxnId="{78DD9A95-45F2-49C5-AD12-6514A46B0B87}">
      <dgm:prSet/>
      <dgm:spPr/>
      <dgm:t>
        <a:bodyPr/>
        <a:lstStyle/>
        <a:p>
          <a:endParaRPr lang="en-US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77710A14-8979-437B-BC46-9B133A60873E}" type="sibTrans" cxnId="{78DD9A95-45F2-49C5-AD12-6514A46B0B87}">
      <dgm:prSet/>
      <dgm:spPr/>
      <dgm:t>
        <a:bodyPr/>
        <a:lstStyle/>
        <a:p>
          <a:endParaRPr lang="en-US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109125DA-2455-4056-AE0B-230637496A29}">
      <dgm:prSet custT="1"/>
      <dgm:spPr/>
      <dgm:t>
        <a:bodyPr/>
        <a:lstStyle/>
        <a:p>
          <a:r>
            <a:rPr lang="en-US" sz="1400" dirty="0">
              <a:latin typeface="Poppins" panose="00000500000000000000" pitchFamily="2" charset="0"/>
              <a:cs typeface="Poppins" panose="00000500000000000000" pitchFamily="2" charset="0"/>
            </a:rPr>
            <a:t>Improve </a:t>
          </a:r>
          <a:r>
            <a:rPr lang="en-US" sz="1400" b="1" u="sng" dirty="0">
              <a:solidFill>
                <a:srgbClr val="C00000"/>
              </a:solidFill>
              <a:latin typeface="Poppins" panose="00000500000000000000" pitchFamily="2" charset="0"/>
              <a:cs typeface="Poppins" panose="00000500000000000000" pitchFamily="2" charset="0"/>
            </a:rPr>
            <a:t>availability of harmonized statistics </a:t>
          </a:r>
          <a:r>
            <a:rPr lang="en-US" sz="1400" dirty="0">
              <a:latin typeface="Poppins" panose="00000500000000000000" pitchFamily="2" charset="0"/>
              <a:cs typeface="Poppins" panose="00000500000000000000" pitchFamily="2" charset="0"/>
            </a:rPr>
            <a:t>in the Commission databases and enhance support to produce and disseminate comparable data and statistics.</a:t>
          </a:r>
        </a:p>
      </dgm:t>
    </dgm:pt>
    <dgm:pt modelId="{1B076791-E3F5-408B-B4CF-447C6CB8F2A3}" type="parTrans" cxnId="{BD7F06BB-6D3D-4490-983C-AE1C2BEFB916}">
      <dgm:prSet/>
      <dgm:spPr/>
      <dgm:t>
        <a:bodyPr/>
        <a:lstStyle/>
        <a:p>
          <a:endParaRPr lang="en-US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548092CF-F21F-42F7-AADB-8E14D8EC11B5}" type="sibTrans" cxnId="{BD7F06BB-6D3D-4490-983C-AE1C2BEFB916}">
      <dgm:prSet/>
      <dgm:spPr/>
      <dgm:t>
        <a:bodyPr/>
        <a:lstStyle/>
        <a:p>
          <a:endParaRPr lang="en-US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27567110-B115-4D15-B6C8-2601A1819A30}">
      <dgm:prSet custT="1"/>
      <dgm:spPr/>
      <dgm:t>
        <a:bodyPr/>
        <a:lstStyle/>
        <a:p>
          <a:r>
            <a:rPr lang="en-US" sz="1600" dirty="0">
              <a:latin typeface="Poppins" panose="00000500000000000000" pitchFamily="2" charset="0"/>
              <a:cs typeface="Poppins" panose="00000500000000000000" pitchFamily="2" charset="0"/>
            </a:rPr>
            <a:t>Support member States in the production and use of timely </a:t>
          </a:r>
          <a:r>
            <a:rPr lang="en-US" sz="1600" b="1" u="sng" dirty="0">
              <a:solidFill>
                <a:srgbClr val="C00000"/>
              </a:solidFill>
              <a:latin typeface="Poppins" panose="00000500000000000000" pitchFamily="2" charset="0"/>
              <a:cs typeface="Poppins" panose="00000500000000000000" pitchFamily="2" charset="0"/>
            </a:rPr>
            <a:t>geospatial data, information, and services</a:t>
          </a:r>
          <a:r>
            <a:rPr lang="en-US" sz="1600" dirty="0">
              <a:latin typeface="Poppins" panose="00000500000000000000" pitchFamily="2" charset="0"/>
              <a:cs typeface="Poppins" panose="00000500000000000000" pitchFamily="2" charset="0"/>
            </a:rPr>
            <a:t>.</a:t>
          </a:r>
        </a:p>
      </dgm:t>
    </dgm:pt>
    <dgm:pt modelId="{4C46CEB7-DC6B-4D84-AE74-69691EE8D1D0}" type="parTrans" cxnId="{8F54CB26-4A67-4DEA-85F5-9F3D83B13391}">
      <dgm:prSet/>
      <dgm:spPr/>
      <dgm:t>
        <a:bodyPr/>
        <a:lstStyle/>
        <a:p>
          <a:endParaRPr lang="en-US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4D5F32E4-B97F-482A-82EB-FB316F1CBA88}" type="sibTrans" cxnId="{8F54CB26-4A67-4DEA-85F5-9F3D83B13391}">
      <dgm:prSet/>
      <dgm:spPr/>
      <dgm:t>
        <a:bodyPr/>
        <a:lstStyle/>
        <a:p>
          <a:endParaRPr lang="en-US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5C155CA2-B44A-4083-A125-71A5474632C7}">
      <dgm:prSet custT="1"/>
      <dgm:spPr/>
      <dgm:t>
        <a:bodyPr/>
        <a:lstStyle/>
        <a:p>
          <a:r>
            <a:rPr lang="en-US" sz="1600" dirty="0">
              <a:latin typeface="Poppins" panose="00000500000000000000" pitchFamily="2" charset="0"/>
              <a:cs typeface="Poppins" panose="00000500000000000000" pitchFamily="2" charset="0"/>
            </a:rPr>
            <a:t>Contribute to the setting up and undertaking of </a:t>
          </a:r>
          <a:r>
            <a:rPr lang="en-US" sz="1600" b="1" u="sng" dirty="0">
              <a:solidFill>
                <a:srgbClr val="C00000"/>
              </a:solidFill>
              <a:latin typeface="Poppins" panose="00000500000000000000" pitchFamily="2" charset="0"/>
              <a:cs typeface="Poppins" panose="00000500000000000000" pitchFamily="2" charset="0"/>
            </a:rPr>
            <a:t>censuses and surveys</a:t>
          </a:r>
          <a:r>
            <a:rPr lang="en-US" sz="1600" dirty="0">
              <a:latin typeface="Poppins" panose="00000500000000000000" pitchFamily="2" charset="0"/>
              <a:cs typeface="Poppins" panose="00000500000000000000" pitchFamily="2" charset="0"/>
            </a:rPr>
            <a:t>.</a:t>
          </a:r>
        </a:p>
      </dgm:t>
    </dgm:pt>
    <dgm:pt modelId="{018764EC-7BBB-4F3D-8179-71B694C07913}" type="parTrans" cxnId="{711CE30F-B123-4442-B031-F15E2A029069}">
      <dgm:prSet/>
      <dgm:spPr/>
      <dgm:t>
        <a:bodyPr/>
        <a:lstStyle/>
        <a:p>
          <a:endParaRPr lang="en-US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402D039C-4B9F-4D47-9500-41DED5B0A72B}" type="sibTrans" cxnId="{711CE30F-B123-4442-B031-F15E2A029069}">
      <dgm:prSet/>
      <dgm:spPr/>
      <dgm:t>
        <a:bodyPr/>
        <a:lstStyle/>
        <a:p>
          <a:endParaRPr lang="en-US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6091E15A-2F6C-47F7-96E2-CE4A68C121C5}">
      <dgm:prSet custT="1"/>
      <dgm:spPr/>
      <dgm:t>
        <a:bodyPr/>
        <a:lstStyle/>
        <a:p>
          <a:r>
            <a:rPr lang="en-US" sz="1400" dirty="0">
              <a:latin typeface="Poppins" panose="00000500000000000000" pitchFamily="2" charset="0"/>
              <a:cs typeface="Poppins" panose="00000500000000000000" pitchFamily="2" charset="0"/>
            </a:rPr>
            <a:t>Implement modern data collection practices using modern communications </a:t>
          </a:r>
          <a:r>
            <a:rPr lang="en-US" sz="1400" b="1" u="sng" dirty="0">
              <a:solidFill>
                <a:srgbClr val="C00000"/>
              </a:solidFill>
              <a:latin typeface="Poppins" panose="00000500000000000000" pitchFamily="2" charset="0"/>
              <a:cs typeface="Poppins" panose="00000500000000000000" pitchFamily="2" charset="0"/>
            </a:rPr>
            <a:t>technology tools and methodologies </a:t>
          </a:r>
          <a:r>
            <a:rPr lang="en-US" sz="1400" dirty="0">
              <a:latin typeface="Poppins" panose="00000500000000000000" pitchFamily="2" charset="0"/>
              <a:cs typeface="Poppins" panose="00000500000000000000" pitchFamily="2" charset="0"/>
            </a:rPr>
            <a:t>to facilitate data capture.</a:t>
          </a:r>
        </a:p>
      </dgm:t>
    </dgm:pt>
    <dgm:pt modelId="{2596A4D0-3E5B-433F-9A94-B0B8652A9020}" type="parTrans" cxnId="{F2094A6A-F829-4A54-9CC2-FAFC6B7A9B20}">
      <dgm:prSet/>
      <dgm:spPr/>
      <dgm:t>
        <a:bodyPr/>
        <a:lstStyle/>
        <a:p>
          <a:endParaRPr lang="en-US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0FD24973-9E5C-4C61-AB97-55E28056402E}" type="sibTrans" cxnId="{F2094A6A-F829-4A54-9CC2-FAFC6B7A9B20}">
      <dgm:prSet/>
      <dgm:spPr/>
      <dgm:t>
        <a:bodyPr/>
        <a:lstStyle/>
        <a:p>
          <a:endParaRPr lang="en-US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5181AC03-60B1-4957-BA29-F64EF5C75D7C}" type="pres">
      <dgm:prSet presAssocID="{B1631662-EF9F-4053-A7C0-085870CC03B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1C05782-7A43-4513-9763-EFFC9E82E0F9}" type="pres">
      <dgm:prSet presAssocID="{587A6F49-1941-4C50-9CFD-AF7A40A2CEFA}" presName="vertOne" presStyleCnt="0"/>
      <dgm:spPr/>
    </dgm:pt>
    <dgm:pt modelId="{5D63542F-D046-4A5D-9496-3B9F385C79C4}" type="pres">
      <dgm:prSet presAssocID="{587A6F49-1941-4C50-9CFD-AF7A40A2CEFA}" presName="txOne" presStyleLbl="node0" presStyleIdx="0" presStyleCnt="1" custScaleY="65773">
        <dgm:presLayoutVars>
          <dgm:chPref val="3"/>
        </dgm:presLayoutVars>
      </dgm:prSet>
      <dgm:spPr/>
    </dgm:pt>
    <dgm:pt modelId="{CA5605D1-972E-467C-8ECC-61960D1C7407}" type="pres">
      <dgm:prSet presAssocID="{587A6F49-1941-4C50-9CFD-AF7A40A2CEFA}" presName="parTransOne" presStyleCnt="0"/>
      <dgm:spPr/>
    </dgm:pt>
    <dgm:pt modelId="{0E1D9C0E-8BBC-4DBF-A638-8ADAEA9C96A9}" type="pres">
      <dgm:prSet presAssocID="{587A6F49-1941-4C50-9CFD-AF7A40A2CEFA}" presName="horzOne" presStyleCnt="0"/>
      <dgm:spPr/>
    </dgm:pt>
    <dgm:pt modelId="{8F383E78-BFFF-4AF7-B127-D71ECBA08BE3}" type="pres">
      <dgm:prSet presAssocID="{20BE9CF7-76A9-449E-9AD4-4EE4222F5E32}" presName="vertTwo" presStyleCnt="0"/>
      <dgm:spPr/>
    </dgm:pt>
    <dgm:pt modelId="{E7FCEB1D-4880-4111-A70A-13E2DE94CDDE}" type="pres">
      <dgm:prSet presAssocID="{20BE9CF7-76A9-449E-9AD4-4EE4222F5E32}" presName="txTwo" presStyleLbl="node2" presStyleIdx="0" presStyleCnt="5">
        <dgm:presLayoutVars>
          <dgm:chPref val="3"/>
        </dgm:presLayoutVars>
      </dgm:prSet>
      <dgm:spPr/>
    </dgm:pt>
    <dgm:pt modelId="{C723AE04-FF0E-4519-A1BA-CB6664D7CF11}" type="pres">
      <dgm:prSet presAssocID="{20BE9CF7-76A9-449E-9AD4-4EE4222F5E32}" presName="horzTwo" presStyleCnt="0"/>
      <dgm:spPr/>
    </dgm:pt>
    <dgm:pt modelId="{A56850FD-A677-46CF-960C-AA1D3F1BB009}" type="pres">
      <dgm:prSet presAssocID="{77710A14-8979-437B-BC46-9B133A60873E}" presName="sibSpaceTwo" presStyleCnt="0"/>
      <dgm:spPr/>
    </dgm:pt>
    <dgm:pt modelId="{11BD6CB0-C339-484D-A6F7-0E7D24F3E2D5}" type="pres">
      <dgm:prSet presAssocID="{109125DA-2455-4056-AE0B-230637496A29}" presName="vertTwo" presStyleCnt="0"/>
      <dgm:spPr/>
    </dgm:pt>
    <dgm:pt modelId="{BAF4EB5D-1FD9-48B8-ACDF-2B6243E8CBF3}" type="pres">
      <dgm:prSet presAssocID="{109125DA-2455-4056-AE0B-230637496A29}" presName="txTwo" presStyleLbl="node2" presStyleIdx="1" presStyleCnt="5">
        <dgm:presLayoutVars>
          <dgm:chPref val="3"/>
        </dgm:presLayoutVars>
      </dgm:prSet>
      <dgm:spPr/>
    </dgm:pt>
    <dgm:pt modelId="{2013F52F-06D0-44F7-A1F2-44B73DEC0428}" type="pres">
      <dgm:prSet presAssocID="{109125DA-2455-4056-AE0B-230637496A29}" presName="horzTwo" presStyleCnt="0"/>
      <dgm:spPr/>
    </dgm:pt>
    <dgm:pt modelId="{6BF86647-7780-4F3F-8984-F2D1DEE65BE5}" type="pres">
      <dgm:prSet presAssocID="{548092CF-F21F-42F7-AADB-8E14D8EC11B5}" presName="sibSpaceTwo" presStyleCnt="0"/>
      <dgm:spPr/>
    </dgm:pt>
    <dgm:pt modelId="{93398B44-B298-4A99-8C0B-BBF5F4791E0F}" type="pres">
      <dgm:prSet presAssocID="{27567110-B115-4D15-B6C8-2601A1819A30}" presName="vertTwo" presStyleCnt="0"/>
      <dgm:spPr/>
    </dgm:pt>
    <dgm:pt modelId="{C56AFD66-D087-4109-A729-CBA9D1292EDA}" type="pres">
      <dgm:prSet presAssocID="{27567110-B115-4D15-B6C8-2601A1819A30}" presName="txTwo" presStyleLbl="node2" presStyleIdx="2" presStyleCnt="5">
        <dgm:presLayoutVars>
          <dgm:chPref val="3"/>
        </dgm:presLayoutVars>
      </dgm:prSet>
      <dgm:spPr/>
    </dgm:pt>
    <dgm:pt modelId="{6D19FEB2-5262-4ECE-8730-FABEFAD2C28B}" type="pres">
      <dgm:prSet presAssocID="{27567110-B115-4D15-B6C8-2601A1819A30}" presName="horzTwo" presStyleCnt="0"/>
      <dgm:spPr/>
    </dgm:pt>
    <dgm:pt modelId="{0543AADE-47A5-4819-88D5-ABDED529305C}" type="pres">
      <dgm:prSet presAssocID="{4D5F32E4-B97F-482A-82EB-FB316F1CBA88}" presName="sibSpaceTwo" presStyleCnt="0"/>
      <dgm:spPr/>
    </dgm:pt>
    <dgm:pt modelId="{03413F45-E99C-477E-851E-7FFAE8DC9440}" type="pres">
      <dgm:prSet presAssocID="{5C155CA2-B44A-4083-A125-71A5474632C7}" presName="vertTwo" presStyleCnt="0"/>
      <dgm:spPr/>
    </dgm:pt>
    <dgm:pt modelId="{C05773EA-7E84-4A0C-86AD-B18093E99AD8}" type="pres">
      <dgm:prSet presAssocID="{5C155CA2-B44A-4083-A125-71A5474632C7}" presName="txTwo" presStyleLbl="node2" presStyleIdx="3" presStyleCnt="5">
        <dgm:presLayoutVars>
          <dgm:chPref val="3"/>
        </dgm:presLayoutVars>
      </dgm:prSet>
      <dgm:spPr/>
    </dgm:pt>
    <dgm:pt modelId="{0BD22513-C41D-468C-A261-C16B3131B24B}" type="pres">
      <dgm:prSet presAssocID="{5C155CA2-B44A-4083-A125-71A5474632C7}" presName="horzTwo" presStyleCnt="0"/>
      <dgm:spPr/>
    </dgm:pt>
    <dgm:pt modelId="{46F613F5-68C3-4791-BA79-A579D3F61E04}" type="pres">
      <dgm:prSet presAssocID="{402D039C-4B9F-4D47-9500-41DED5B0A72B}" presName="sibSpaceTwo" presStyleCnt="0"/>
      <dgm:spPr/>
    </dgm:pt>
    <dgm:pt modelId="{1B71E9BF-0DED-4D0E-96E1-F7C7ED001B32}" type="pres">
      <dgm:prSet presAssocID="{6091E15A-2F6C-47F7-96E2-CE4A68C121C5}" presName="vertTwo" presStyleCnt="0"/>
      <dgm:spPr/>
    </dgm:pt>
    <dgm:pt modelId="{E683B4F8-214D-4B4A-B870-A2ACCFA4FC8F}" type="pres">
      <dgm:prSet presAssocID="{6091E15A-2F6C-47F7-96E2-CE4A68C121C5}" presName="txTwo" presStyleLbl="node2" presStyleIdx="4" presStyleCnt="5">
        <dgm:presLayoutVars>
          <dgm:chPref val="3"/>
        </dgm:presLayoutVars>
      </dgm:prSet>
      <dgm:spPr/>
    </dgm:pt>
    <dgm:pt modelId="{27D8ED1D-5FD9-413F-A253-23C341DD86AB}" type="pres">
      <dgm:prSet presAssocID="{6091E15A-2F6C-47F7-96E2-CE4A68C121C5}" presName="horzTwo" presStyleCnt="0"/>
      <dgm:spPr/>
    </dgm:pt>
  </dgm:ptLst>
  <dgm:cxnLst>
    <dgm:cxn modelId="{711CE30F-B123-4442-B031-F15E2A029069}" srcId="{587A6F49-1941-4C50-9CFD-AF7A40A2CEFA}" destId="{5C155CA2-B44A-4083-A125-71A5474632C7}" srcOrd="3" destOrd="0" parTransId="{018764EC-7BBB-4F3D-8179-71B694C07913}" sibTransId="{402D039C-4B9F-4D47-9500-41DED5B0A72B}"/>
    <dgm:cxn modelId="{1AC40114-A250-4AAE-954C-B59B348B7748}" type="presOf" srcId="{109125DA-2455-4056-AE0B-230637496A29}" destId="{BAF4EB5D-1FD9-48B8-ACDF-2B6243E8CBF3}" srcOrd="0" destOrd="0" presId="urn:microsoft.com/office/officeart/2005/8/layout/hierarchy4"/>
    <dgm:cxn modelId="{8F54CB26-4A67-4DEA-85F5-9F3D83B13391}" srcId="{587A6F49-1941-4C50-9CFD-AF7A40A2CEFA}" destId="{27567110-B115-4D15-B6C8-2601A1819A30}" srcOrd="2" destOrd="0" parTransId="{4C46CEB7-DC6B-4D84-AE74-69691EE8D1D0}" sibTransId="{4D5F32E4-B97F-482A-82EB-FB316F1CBA88}"/>
    <dgm:cxn modelId="{1AA09833-E523-470B-8059-934B81A43CB6}" type="presOf" srcId="{27567110-B115-4D15-B6C8-2601A1819A30}" destId="{C56AFD66-D087-4109-A729-CBA9D1292EDA}" srcOrd="0" destOrd="0" presId="urn:microsoft.com/office/officeart/2005/8/layout/hierarchy4"/>
    <dgm:cxn modelId="{F8AA8644-B2FD-4041-A4B1-88CD33C14F00}" type="presOf" srcId="{6091E15A-2F6C-47F7-96E2-CE4A68C121C5}" destId="{E683B4F8-214D-4B4A-B870-A2ACCFA4FC8F}" srcOrd="0" destOrd="0" presId="urn:microsoft.com/office/officeart/2005/8/layout/hierarchy4"/>
    <dgm:cxn modelId="{F2094A6A-F829-4A54-9CC2-FAFC6B7A9B20}" srcId="{587A6F49-1941-4C50-9CFD-AF7A40A2CEFA}" destId="{6091E15A-2F6C-47F7-96E2-CE4A68C121C5}" srcOrd="4" destOrd="0" parTransId="{2596A4D0-3E5B-433F-9A94-B0B8652A9020}" sibTransId="{0FD24973-9E5C-4C61-AB97-55E28056402E}"/>
    <dgm:cxn modelId="{FB96237B-578C-4948-98EE-A012483EF64C}" type="presOf" srcId="{587A6F49-1941-4C50-9CFD-AF7A40A2CEFA}" destId="{5D63542F-D046-4A5D-9496-3B9F385C79C4}" srcOrd="0" destOrd="0" presId="urn:microsoft.com/office/officeart/2005/8/layout/hierarchy4"/>
    <dgm:cxn modelId="{9B600E81-2B3A-4EB5-89FF-C5D37E275BEE}" srcId="{B1631662-EF9F-4053-A7C0-085870CC03B3}" destId="{587A6F49-1941-4C50-9CFD-AF7A40A2CEFA}" srcOrd="0" destOrd="0" parTransId="{6CC06DE0-C341-4363-ADE8-75AE47D13985}" sibTransId="{1DED8BBC-2CF8-423A-89D4-B013AAB12A81}"/>
    <dgm:cxn modelId="{78DD9A95-45F2-49C5-AD12-6514A46B0B87}" srcId="{587A6F49-1941-4C50-9CFD-AF7A40A2CEFA}" destId="{20BE9CF7-76A9-449E-9AD4-4EE4222F5E32}" srcOrd="0" destOrd="0" parTransId="{326E7C88-8476-4592-AD7A-C91E122BAA07}" sibTransId="{77710A14-8979-437B-BC46-9B133A60873E}"/>
    <dgm:cxn modelId="{D63BAAA6-C935-40DE-A864-C7FC796144A0}" type="presOf" srcId="{B1631662-EF9F-4053-A7C0-085870CC03B3}" destId="{5181AC03-60B1-4957-BA29-F64EF5C75D7C}" srcOrd="0" destOrd="0" presId="urn:microsoft.com/office/officeart/2005/8/layout/hierarchy4"/>
    <dgm:cxn modelId="{71BC19B2-986D-4C0C-901D-2A00BBBA6E5C}" type="presOf" srcId="{20BE9CF7-76A9-449E-9AD4-4EE4222F5E32}" destId="{E7FCEB1D-4880-4111-A70A-13E2DE94CDDE}" srcOrd="0" destOrd="0" presId="urn:microsoft.com/office/officeart/2005/8/layout/hierarchy4"/>
    <dgm:cxn modelId="{BD7F06BB-6D3D-4490-983C-AE1C2BEFB916}" srcId="{587A6F49-1941-4C50-9CFD-AF7A40A2CEFA}" destId="{109125DA-2455-4056-AE0B-230637496A29}" srcOrd="1" destOrd="0" parTransId="{1B076791-E3F5-408B-B4CF-447C6CB8F2A3}" sibTransId="{548092CF-F21F-42F7-AADB-8E14D8EC11B5}"/>
    <dgm:cxn modelId="{A0F49CD6-BED3-4B85-82BB-6648E4930A7C}" type="presOf" srcId="{5C155CA2-B44A-4083-A125-71A5474632C7}" destId="{C05773EA-7E84-4A0C-86AD-B18093E99AD8}" srcOrd="0" destOrd="0" presId="urn:microsoft.com/office/officeart/2005/8/layout/hierarchy4"/>
    <dgm:cxn modelId="{34423FBA-67BB-43F7-8840-121D24720A31}" type="presParOf" srcId="{5181AC03-60B1-4957-BA29-F64EF5C75D7C}" destId="{31C05782-7A43-4513-9763-EFFC9E82E0F9}" srcOrd="0" destOrd="0" presId="urn:microsoft.com/office/officeart/2005/8/layout/hierarchy4"/>
    <dgm:cxn modelId="{9B6118CA-F243-4454-A115-23119CD338AC}" type="presParOf" srcId="{31C05782-7A43-4513-9763-EFFC9E82E0F9}" destId="{5D63542F-D046-4A5D-9496-3B9F385C79C4}" srcOrd="0" destOrd="0" presId="urn:microsoft.com/office/officeart/2005/8/layout/hierarchy4"/>
    <dgm:cxn modelId="{31C103AD-DFC1-4B46-B120-428DEAD7FD6D}" type="presParOf" srcId="{31C05782-7A43-4513-9763-EFFC9E82E0F9}" destId="{CA5605D1-972E-467C-8ECC-61960D1C7407}" srcOrd="1" destOrd="0" presId="urn:microsoft.com/office/officeart/2005/8/layout/hierarchy4"/>
    <dgm:cxn modelId="{085CD681-2E07-40F3-9498-2B075D2720E4}" type="presParOf" srcId="{31C05782-7A43-4513-9763-EFFC9E82E0F9}" destId="{0E1D9C0E-8BBC-4DBF-A638-8ADAEA9C96A9}" srcOrd="2" destOrd="0" presId="urn:microsoft.com/office/officeart/2005/8/layout/hierarchy4"/>
    <dgm:cxn modelId="{4CAEDB93-E0F4-4C96-946A-33148E10707F}" type="presParOf" srcId="{0E1D9C0E-8BBC-4DBF-A638-8ADAEA9C96A9}" destId="{8F383E78-BFFF-4AF7-B127-D71ECBA08BE3}" srcOrd="0" destOrd="0" presId="urn:microsoft.com/office/officeart/2005/8/layout/hierarchy4"/>
    <dgm:cxn modelId="{0C2C29EF-B63E-4051-8E34-734851F9F3D5}" type="presParOf" srcId="{8F383E78-BFFF-4AF7-B127-D71ECBA08BE3}" destId="{E7FCEB1D-4880-4111-A70A-13E2DE94CDDE}" srcOrd="0" destOrd="0" presId="urn:microsoft.com/office/officeart/2005/8/layout/hierarchy4"/>
    <dgm:cxn modelId="{D4268866-32B2-4EC2-B3E6-D75C860DA8B8}" type="presParOf" srcId="{8F383E78-BFFF-4AF7-B127-D71ECBA08BE3}" destId="{C723AE04-FF0E-4519-A1BA-CB6664D7CF11}" srcOrd="1" destOrd="0" presId="urn:microsoft.com/office/officeart/2005/8/layout/hierarchy4"/>
    <dgm:cxn modelId="{24775931-84C6-4651-A4D8-B81C702CF496}" type="presParOf" srcId="{0E1D9C0E-8BBC-4DBF-A638-8ADAEA9C96A9}" destId="{A56850FD-A677-46CF-960C-AA1D3F1BB009}" srcOrd="1" destOrd="0" presId="urn:microsoft.com/office/officeart/2005/8/layout/hierarchy4"/>
    <dgm:cxn modelId="{27CA45DA-D4A0-4F54-833A-B9417C52083D}" type="presParOf" srcId="{0E1D9C0E-8BBC-4DBF-A638-8ADAEA9C96A9}" destId="{11BD6CB0-C339-484D-A6F7-0E7D24F3E2D5}" srcOrd="2" destOrd="0" presId="urn:microsoft.com/office/officeart/2005/8/layout/hierarchy4"/>
    <dgm:cxn modelId="{860B88A5-3A9E-41CE-942B-793613B94B2C}" type="presParOf" srcId="{11BD6CB0-C339-484D-A6F7-0E7D24F3E2D5}" destId="{BAF4EB5D-1FD9-48B8-ACDF-2B6243E8CBF3}" srcOrd="0" destOrd="0" presId="urn:microsoft.com/office/officeart/2005/8/layout/hierarchy4"/>
    <dgm:cxn modelId="{491D2690-A897-4C7C-AFD6-EA3F0342EAC1}" type="presParOf" srcId="{11BD6CB0-C339-484D-A6F7-0E7D24F3E2D5}" destId="{2013F52F-06D0-44F7-A1F2-44B73DEC0428}" srcOrd="1" destOrd="0" presId="urn:microsoft.com/office/officeart/2005/8/layout/hierarchy4"/>
    <dgm:cxn modelId="{054C53AA-B6F8-46EA-858C-0696E7BC6F28}" type="presParOf" srcId="{0E1D9C0E-8BBC-4DBF-A638-8ADAEA9C96A9}" destId="{6BF86647-7780-4F3F-8984-F2D1DEE65BE5}" srcOrd="3" destOrd="0" presId="urn:microsoft.com/office/officeart/2005/8/layout/hierarchy4"/>
    <dgm:cxn modelId="{C4F8610F-ACAF-492C-89CC-A54E8D38AB27}" type="presParOf" srcId="{0E1D9C0E-8BBC-4DBF-A638-8ADAEA9C96A9}" destId="{93398B44-B298-4A99-8C0B-BBF5F4791E0F}" srcOrd="4" destOrd="0" presId="urn:microsoft.com/office/officeart/2005/8/layout/hierarchy4"/>
    <dgm:cxn modelId="{184A65F8-8E0E-43F5-86F0-A31C3698B730}" type="presParOf" srcId="{93398B44-B298-4A99-8C0B-BBF5F4791E0F}" destId="{C56AFD66-D087-4109-A729-CBA9D1292EDA}" srcOrd="0" destOrd="0" presId="urn:microsoft.com/office/officeart/2005/8/layout/hierarchy4"/>
    <dgm:cxn modelId="{A10C019D-04EF-4815-A597-46E7684859C7}" type="presParOf" srcId="{93398B44-B298-4A99-8C0B-BBF5F4791E0F}" destId="{6D19FEB2-5262-4ECE-8730-FABEFAD2C28B}" srcOrd="1" destOrd="0" presId="urn:microsoft.com/office/officeart/2005/8/layout/hierarchy4"/>
    <dgm:cxn modelId="{45250A5B-5987-404B-9D8A-8AAD97B79BF9}" type="presParOf" srcId="{0E1D9C0E-8BBC-4DBF-A638-8ADAEA9C96A9}" destId="{0543AADE-47A5-4819-88D5-ABDED529305C}" srcOrd="5" destOrd="0" presId="urn:microsoft.com/office/officeart/2005/8/layout/hierarchy4"/>
    <dgm:cxn modelId="{506C0BA5-2958-43D2-B145-21171BFB09E0}" type="presParOf" srcId="{0E1D9C0E-8BBC-4DBF-A638-8ADAEA9C96A9}" destId="{03413F45-E99C-477E-851E-7FFAE8DC9440}" srcOrd="6" destOrd="0" presId="urn:microsoft.com/office/officeart/2005/8/layout/hierarchy4"/>
    <dgm:cxn modelId="{C653DBDA-DAB4-47A7-B957-DE372FFED35A}" type="presParOf" srcId="{03413F45-E99C-477E-851E-7FFAE8DC9440}" destId="{C05773EA-7E84-4A0C-86AD-B18093E99AD8}" srcOrd="0" destOrd="0" presId="urn:microsoft.com/office/officeart/2005/8/layout/hierarchy4"/>
    <dgm:cxn modelId="{EF0AF2DD-B086-49B3-BEEF-8FB4EAC20DF4}" type="presParOf" srcId="{03413F45-E99C-477E-851E-7FFAE8DC9440}" destId="{0BD22513-C41D-468C-A261-C16B3131B24B}" srcOrd="1" destOrd="0" presId="urn:microsoft.com/office/officeart/2005/8/layout/hierarchy4"/>
    <dgm:cxn modelId="{9232929E-24CF-4977-82F7-F6F12BA2F3AF}" type="presParOf" srcId="{0E1D9C0E-8BBC-4DBF-A638-8ADAEA9C96A9}" destId="{46F613F5-68C3-4791-BA79-A579D3F61E04}" srcOrd="7" destOrd="0" presId="urn:microsoft.com/office/officeart/2005/8/layout/hierarchy4"/>
    <dgm:cxn modelId="{103DF199-3868-46E9-A5D4-9545A07D6265}" type="presParOf" srcId="{0E1D9C0E-8BBC-4DBF-A638-8ADAEA9C96A9}" destId="{1B71E9BF-0DED-4D0E-96E1-F7C7ED001B32}" srcOrd="8" destOrd="0" presId="urn:microsoft.com/office/officeart/2005/8/layout/hierarchy4"/>
    <dgm:cxn modelId="{E513BA69-7820-4554-9218-674C6F6B55EA}" type="presParOf" srcId="{1B71E9BF-0DED-4D0E-96E1-F7C7ED001B32}" destId="{E683B4F8-214D-4B4A-B870-A2ACCFA4FC8F}" srcOrd="0" destOrd="0" presId="urn:microsoft.com/office/officeart/2005/8/layout/hierarchy4"/>
    <dgm:cxn modelId="{D72E449C-1F37-4623-9E75-30C134DA341A}" type="presParOf" srcId="{1B71E9BF-0DED-4D0E-96E1-F7C7ED001B32}" destId="{27D8ED1D-5FD9-413F-A253-23C341DD86A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584EC7-5F1C-4960-92D9-C7A0318F3AA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998FEA0-139F-4D25-8261-3811A7632F0E}">
      <dgm:prSet custT="1"/>
      <dgm:spPr/>
      <dgm:t>
        <a:bodyPr/>
        <a:lstStyle/>
        <a:p>
          <a:r>
            <a:rPr 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anose="00000500000000000000" pitchFamily="2" charset="0"/>
              <a:cs typeface="Poppins" panose="00000500000000000000" pitchFamily="2" charset="0"/>
            </a:rPr>
            <a:t>1990 Round –44 countries</a:t>
          </a:r>
        </a:p>
      </dgm:t>
    </dgm:pt>
    <dgm:pt modelId="{1394D4AF-B166-4C06-A7D3-81750BC21D30}" type="parTrans" cxnId="{C8BB3158-7E2A-409F-913C-79004E8E1A57}">
      <dgm:prSet/>
      <dgm:spPr/>
      <dgm:t>
        <a:bodyPr/>
        <a:lstStyle/>
        <a:p>
          <a:endParaRPr 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ED5E051E-EBCC-4575-8B76-71AA5C4D15EE}" type="sibTrans" cxnId="{C8BB3158-7E2A-409F-913C-79004E8E1A57}">
      <dgm:prSet/>
      <dgm:spPr/>
      <dgm:t>
        <a:bodyPr/>
        <a:lstStyle/>
        <a:p>
          <a:endParaRPr 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2CBDE6DD-139B-4A4A-9D81-8CF8E198D843}">
      <dgm:prSet custT="1"/>
      <dgm:spPr/>
      <dgm:t>
        <a:bodyPr/>
        <a:lstStyle/>
        <a:p>
          <a:r>
            <a:rPr lang="en-US" sz="1800" b="0" i="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anose="00000500000000000000" pitchFamily="2" charset="0"/>
              <a:cs typeface="Poppins" panose="00000500000000000000" pitchFamily="2" charset="0"/>
            </a:rPr>
            <a:t>2000 round -38 countries	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10E7C302-AE16-48C8-9ACB-BFC29B968B38}" type="parTrans" cxnId="{72255BFB-A3C2-4B51-AD63-64CEC482C4AD}">
      <dgm:prSet/>
      <dgm:spPr/>
      <dgm:t>
        <a:bodyPr/>
        <a:lstStyle/>
        <a:p>
          <a:endParaRPr 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AB7F009B-75C2-418B-B426-976867213ED7}" type="sibTrans" cxnId="{72255BFB-A3C2-4B51-AD63-64CEC482C4AD}">
      <dgm:prSet/>
      <dgm:spPr/>
      <dgm:t>
        <a:bodyPr/>
        <a:lstStyle/>
        <a:p>
          <a:endParaRPr 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E4313C72-88FE-4448-89EB-ADB5E3FB8FB7}">
      <dgm:prSet custT="1"/>
      <dgm:spPr/>
      <dgm:t>
        <a:bodyPr/>
        <a:lstStyle/>
        <a:p>
          <a:r>
            <a:rPr lang="en-US" sz="1800" b="0" i="0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anose="00000500000000000000" pitchFamily="2" charset="0"/>
              <a:cs typeface="Poppins" panose="00000500000000000000" pitchFamily="2" charset="0"/>
            </a:rPr>
            <a:t>2010 round – 47 countries</a:t>
          </a:r>
          <a:endParaRPr 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8EA0AC11-E141-4FCF-970F-ECA30C954087}" type="parTrans" cxnId="{8A69AB0A-61FD-4520-8602-93A39E3B91B3}">
      <dgm:prSet/>
      <dgm:spPr/>
      <dgm:t>
        <a:bodyPr/>
        <a:lstStyle/>
        <a:p>
          <a:endParaRPr 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6A09D154-7103-47FB-A546-A4781E874348}" type="sibTrans" cxnId="{8A69AB0A-61FD-4520-8602-93A39E3B91B3}">
      <dgm:prSet/>
      <dgm:spPr/>
      <dgm:t>
        <a:bodyPr/>
        <a:lstStyle/>
        <a:p>
          <a:endParaRPr 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472C867F-537E-4D5E-B812-1FA0219B229E}">
      <dgm:prSet custT="1"/>
      <dgm:spPr/>
      <dgm:t>
        <a:bodyPr/>
        <a:lstStyle/>
        <a:p>
          <a:r>
            <a:rPr lang="en-US" sz="1800" b="0" i="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anose="00000500000000000000" pitchFamily="2" charset="0"/>
              <a:cs typeface="Poppins" panose="00000500000000000000" pitchFamily="2" charset="0"/>
            </a:rPr>
            <a:t>2020 round – 27 countries		</a:t>
          </a:r>
          <a:endParaRPr lang="en-U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12B76C2D-4525-4139-B9CF-1987B9FB79EF}" type="parTrans" cxnId="{49E6E822-0330-49DF-9117-46B331433574}">
      <dgm:prSet/>
      <dgm:spPr/>
      <dgm:t>
        <a:bodyPr/>
        <a:lstStyle/>
        <a:p>
          <a:endParaRPr 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6D43A4D2-EDA1-480B-95AD-A1AEE7D1601F}" type="sibTrans" cxnId="{49E6E822-0330-49DF-9117-46B331433574}">
      <dgm:prSet/>
      <dgm:spPr/>
      <dgm:t>
        <a:bodyPr/>
        <a:lstStyle/>
        <a:p>
          <a:endParaRPr lang="en-U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E3A21953-6A85-4155-9FC0-B6118BD86B7F}" type="pres">
      <dgm:prSet presAssocID="{9A584EC7-5F1C-4960-92D9-C7A0318F3AA6}" presName="CompostProcess" presStyleCnt="0">
        <dgm:presLayoutVars>
          <dgm:dir/>
          <dgm:resizeHandles val="exact"/>
        </dgm:presLayoutVars>
      </dgm:prSet>
      <dgm:spPr/>
    </dgm:pt>
    <dgm:pt modelId="{5584B1AA-DD9D-4DBD-9459-21BE80ACA10D}" type="pres">
      <dgm:prSet presAssocID="{9A584EC7-5F1C-4960-92D9-C7A0318F3AA6}" presName="arrow" presStyleLbl="bgShp" presStyleIdx="0" presStyleCnt="1"/>
      <dgm:spPr/>
    </dgm:pt>
    <dgm:pt modelId="{4F8472EE-0A6A-4464-B6B5-C66B0F4D9A80}" type="pres">
      <dgm:prSet presAssocID="{9A584EC7-5F1C-4960-92D9-C7A0318F3AA6}" presName="linearProcess" presStyleCnt="0"/>
      <dgm:spPr/>
    </dgm:pt>
    <dgm:pt modelId="{AB063AD2-E4CC-40CD-93BF-1B652F953446}" type="pres">
      <dgm:prSet presAssocID="{1998FEA0-139F-4D25-8261-3811A7632F0E}" presName="textNode" presStyleLbl="node1" presStyleIdx="0" presStyleCnt="4">
        <dgm:presLayoutVars>
          <dgm:bulletEnabled val="1"/>
        </dgm:presLayoutVars>
      </dgm:prSet>
      <dgm:spPr/>
    </dgm:pt>
    <dgm:pt modelId="{54DBFD0D-9AFD-48D8-B3E3-51E1EBB570DF}" type="pres">
      <dgm:prSet presAssocID="{ED5E051E-EBCC-4575-8B76-71AA5C4D15EE}" presName="sibTrans" presStyleCnt="0"/>
      <dgm:spPr/>
    </dgm:pt>
    <dgm:pt modelId="{3586382A-048A-43B8-909C-0E9FCD4C1C22}" type="pres">
      <dgm:prSet presAssocID="{2CBDE6DD-139B-4A4A-9D81-8CF8E198D843}" presName="textNode" presStyleLbl="node1" presStyleIdx="1" presStyleCnt="4">
        <dgm:presLayoutVars>
          <dgm:bulletEnabled val="1"/>
        </dgm:presLayoutVars>
      </dgm:prSet>
      <dgm:spPr/>
    </dgm:pt>
    <dgm:pt modelId="{6C3E62CC-B13A-4EAB-B0D7-DA679D00650F}" type="pres">
      <dgm:prSet presAssocID="{AB7F009B-75C2-418B-B426-976867213ED7}" presName="sibTrans" presStyleCnt="0"/>
      <dgm:spPr/>
    </dgm:pt>
    <dgm:pt modelId="{381227C8-AF4F-439F-85B0-ECA530B6A72F}" type="pres">
      <dgm:prSet presAssocID="{E4313C72-88FE-4448-89EB-ADB5E3FB8FB7}" presName="textNode" presStyleLbl="node1" presStyleIdx="2" presStyleCnt="4">
        <dgm:presLayoutVars>
          <dgm:bulletEnabled val="1"/>
        </dgm:presLayoutVars>
      </dgm:prSet>
      <dgm:spPr/>
    </dgm:pt>
    <dgm:pt modelId="{DB52FC73-0A0D-4F94-A6B1-5C3F804A64E9}" type="pres">
      <dgm:prSet presAssocID="{6A09D154-7103-47FB-A546-A4781E874348}" presName="sibTrans" presStyleCnt="0"/>
      <dgm:spPr/>
    </dgm:pt>
    <dgm:pt modelId="{F778721C-260C-49EE-859C-6811F4A7FF18}" type="pres">
      <dgm:prSet presAssocID="{472C867F-537E-4D5E-B812-1FA0219B229E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8A69AB0A-61FD-4520-8602-93A39E3B91B3}" srcId="{9A584EC7-5F1C-4960-92D9-C7A0318F3AA6}" destId="{E4313C72-88FE-4448-89EB-ADB5E3FB8FB7}" srcOrd="2" destOrd="0" parTransId="{8EA0AC11-E141-4FCF-970F-ECA30C954087}" sibTransId="{6A09D154-7103-47FB-A546-A4781E874348}"/>
    <dgm:cxn modelId="{49E6E822-0330-49DF-9117-46B331433574}" srcId="{9A584EC7-5F1C-4960-92D9-C7A0318F3AA6}" destId="{472C867F-537E-4D5E-B812-1FA0219B229E}" srcOrd="3" destOrd="0" parTransId="{12B76C2D-4525-4139-B9CF-1987B9FB79EF}" sibTransId="{6D43A4D2-EDA1-480B-95AD-A1AEE7D1601F}"/>
    <dgm:cxn modelId="{C8BB3158-7E2A-409F-913C-79004E8E1A57}" srcId="{9A584EC7-5F1C-4960-92D9-C7A0318F3AA6}" destId="{1998FEA0-139F-4D25-8261-3811A7632F0E}" srcOrd="0" destOrd="0" parTransId="{1394D4AF-B166-4C06-A7D3-81750BC21D30}" sibTransId="{ED5E051E-EBCC-4575-8B76-71AA5C4D15EE}"/>
    <dgm:cxn modelId="{575AA5A4-8C24-4D9D-ACA1-B702A61F4624}" type="presOf" srcId="{2CBDE6DD-139B-4A4A-9D81-8CF8E198D843}" destId="{3586382A-048A-43B8-909C-0E9FCD4C1C22}" srcOrd="0" destOrd="0" presId="urn:microsoft.com/office/officeart/2005/8/layout/hProcess9"/>
    <dgm:cxn modelId="{7B77CBDC-E33B-47AF-A7E2-E2B2CCCA48D6}" type="presOf" srcId="{1998FEA0-139F-4D25-8261-3811A7632F0E}" destId="{AB063AD2-E4CC-40CD-93BF-1B652F953446}" srcOrd="0" destOrd="0" presId="urn:microsoft.com/office/officeart/2005/8/layout/hProcess9"/>
    <dgm:cxn modelId="{075D3BEC-DD4A-475C-9D0F-39841C26A1FA}" type="presOf" srcId="{9A584EC7-5F1C-4960-92D9-C7A0318F3AA6}" destId="{E3A21953-6A85-4155-9FC0-B6118BD86B7F}" srcOrd="0" destOrd="0" presId="urn:microsoft.com/office/officeart/2005/8/layout/hProcess9"/>
    <dgm:cxn modelId="{ABF9FBEC-C48C-4DB9-AED2-3CF267FB0217}" type="presOf" srcId="{E4313C72-88FE-4448-89EB-ADB5E3FB8FB7}" destId="{381227C8-AF4F-439F-85B0-ECA530B6A72F}" srcOrd="0" destOrd="0" presId="urn:microsoft.com/office/officeart/2005/8/layout/hProcess9"/>
    <dgm:cxn modelId="{72255BFB-A3C2-4B51-AD63-64CEC482C4AD}" srcId="{9A584EC7-5F1C-4960-92D9-C7A0318F3AA6}" destId="{2CBDE6DD-139B-4A4A-9D81-8CF8E198D843}" srcOrd="1" destOrd="0" parTransId="{10E7C302-AE16-48C8-9ACB-BFC29B968B38}" sibTransId="{AB7F009B-75C2-418B-B426-976867213ED7}"/>
    <dgm:cxn modelId="{70202FFC-F03D-443B-B9F2-3A1870E8EC82}" type="presOf" srcId="{472C867F-537E-4D5E-B812-1FA0219B229E}" destId="{F778721C-260C-49EE-859C-6811F4A7FF18}" srcOrd="0" destOrd="0" presId="urn:microsoft.com/office/officeart/2005/8/layout/hProcess9"/>
    <dgm:cxn modelId="{F485B0B1-0452-4E35-96A2-A926DFF0A1F4}" type="presParOf" srcId="{E3A21953-6A85-4155-9FC0-B6118BD86B7F}" destId="{5584B1AA-DD9D-4DBD-9459-21BE80ACA10D}" srcOrd="0" destOrd="0" presId="urn:microsoft.com/office/officeart/2005/8/layout/hProcess9"/>
    <dgm:cxn modelId="{E9231AAB-D0AB-435B-9A8E-23562082E695}" type="presParOf" srcId="{E3A21953-6A85-4155-9FC0-B6118BD86B7F}" destId="{4F8472EE-0A6A-4464-B6B5-C66B0F4D9A80}" srcOrd="1" destOrd="0" presId="urn:microsoft.com/office/officeart/2005/8/layout/hProcess9"/>
    <dgm:cxn modelId="{CF0E00E3-25C4-4935-8128-268FB062B440}" type="presParOf" srcId="{4F8472EE-0A6A-4464-B6B5-C66B0F4D9A80}" destId="{AB063AD2-E4CC-40CD-93BF-1B652F953446}" srcOrd="0" destOrd="0" presId="urn:microsoft.com/office/officeart/2005/8/layout/hProcess9"/>
    <dgm:cxn modelId="{7F858416-7C01-4641-938D-DAC383604206}" type="presParOf" srcId="{4F8472EE-0A6A-4464-B6B5-C66B0F4D9A80}" destId="{54DBFD0D-9AFD-48D8-B3E3-51E1EBB570DF}" srcOrd="1" destOrd="0" presId="urn:microsoft.com/office/officeart/2005/8/layout/hProcess9"/>
    <dgm:cxn modelId="{94E65C1E-4F62-4730-AF63-FB1A073AB3EB}" type="presParOf" srcId="{4F8472EE-0A6A-4464-B6B5-C66B0F4D9A80}" destId="{3586382A-048A-43B8-909C-0E9FCD4C1C22}" srcOrd="2" destOrd="0" presId="urn:microsoft.com/office/officeart/2005/8/layout/hProcess9"/>
    <dgm:cxn modelId="{67ACBB46-FE06-442F-B8AF-3DE4A471B0B8}" type="presParOf" srcId="{4F8472EE-0A6A-4464-B6B5-C66B0F4D9A80}" destId="{6C3E62CC-B13A-4EAB-B0D7-DA679D00650F}" srcOrd="3" destOrd="0" presId="urn:microsoft.com/office/officeart/2005/8/layout/hProcess9"/>
    <dgm:cxn modelId="{AA4F140E-F3BE-40BA-8BCB-585236ACD806}" type="presParOf" srcId="{4F8472EE-0A6A-4464-B6B5-C66B0F4D9A80}" destId="{381227C8-AF4F-439F-85B0-ECA530B6A72F}" srcOrd="4" destOrd="0" presId="urn:microsoft.com/office/officeart/2005/8/layout/hProcess9"/>
    <dgm:cxn modelId="{8C941EFC-0F84-4419-96CC-67F89EB99E98}" type="presParOf" srcId="{4F8472EE-0A6A-4464-B6B5-C66B0F4D9A80}" destId="{DB52FC73-0A0D-4F94-A6B1-5C3F804A64E9}" srcOrd="5" destOrd="0" presId="urn:microsoft.com/office/officeart/2005/8/layout/hProcess9"/>
    <dgm:cxn modelId="{0C0F759A-BF0D-4500-B66B-37CC9D1ED766}" type="presParOf" srcId="{4F8472EE-0A6A-4464-B6B5-C66B0F4D9A80}" destId="{F778721C-260C-49EE-859C-6811F4A7FF1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B22063-A9DB-4088-BB67-EBE5DF5504A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EF092E-0A77-4625-B63B-581FE807C869}">
      <dgm:prSet custT="1"/>
      <dgm:spPr/>
      <dgm:t>
        <a:bodyPr/>
        <a:lstStyle/>
        <a:p>
          <a:r>
            <a:rPr lang="en-US" sz="2000">
              <a:latin typeface="Poppins" panose="00000500000000000000" pitchFamily="2" charset="0"/>
              <a:cs typeface="Poppins" panose="00000500000000000000" pitchFamily="2" charset="0"/>
            </a:rPr>
            <a:t>Tablet provisioning system</a:t>
          </a:r>
        </a:p>
      </dgm:t>
    </dgm:pt>
    <dgm:pt modelId="{7CB756E0-B4FF-4CF8-A526-D56BFF3D6EF0}" type="parTrans" cxnId="{620444D6-D803-4AAF-93ED-F09C5DCADC02}">
      <dgm:prSet/>
      <dgm:spPr/>
      <dgm:t>
        <a:bodyPr/>
        <a:lstStyle/>
        <a:p>
          <a:endParaRPr lang="en-US" sz="20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D3CCC58A-6CE8-4546-91A8-20E55EFD6D56}" type="sibTrans" cxnId="{620444D6-D803-4AAF-93ED-F09C5DCADC02}">
      <dgm:prSet/>
      <dgm:spPr/>
      <dgm:t>
        <a:bodyPr/>
        <a:lstStyle/>
        <a:p>
          <a:endParaRPr lang="en-US" sz="20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39283199-87C4-4719-A5DE-45F87D4B9463}">
      <dgm:prSet custT="1"/>
      <dgm:spPr/>
      <dgm:t>
        <a:bodyPr/>
        <a:lstStyle/>
        <a:p>
          <a:pPr>
            <a:buNone/>
          </a:pPr>
          <a:r>
            <a:rPr lang="en-US" sz="2000" dirty="0">
              <a:latin typeface="Poppins" panose="00000500000000000000" pitchFamily="2" charset="0"/>
              <a:cs typeface="Poppins" panose="00000500000000000000" pitchFamily="2" charset="0"/>
            </a:rPr>
            <a:t>A system for preparing devices for data collection</a:t>
          </a:r>
        </a:p>
      </dgm:t>
    </dgm:pt>
    <dgm:pt modelId="{A4381877-5335-44B0-A128-C339A73A4BEC}" type="parTrans" cxnId="{962E4018-31CC-4FC3-8684-31B65D8AA854}">
      <dgm:prSet/>
      <dgm:spPr/>
      <dgm:t>
        <a:bodyPr/>
        <a:lstStyle/>
        <a:p>
          <a:endParaRPr lang="en-US" sz="20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5F666734-EED8-4B05-A538-ED7343B1CD2A}" type="sibTrans" cxnId="{962E4018-31CC-4FC3-8684-31B65D8AA854}">
      <dgm:prSet/>
      <dgm:spPr/>
      <dgm:t>
        <a:bodyPr/>
        <a:lstStyle/>
        <a:p>
          <a:endParaRPr lang="en-US" sz="20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6BB8353E-3FF8-4DD6-9947-A4CE293D9115}">
      <dgm:prSet custT="1"/>
      <dgm:spPr/>
      <dgm:t>
        <a:bodyPr/>
        <a:lstStyle/>
        <a:p>
          <a:r>
            <a:rPr lang="en-US" sz="2000" b="0" i="0" baseline="0">
              <a:latin typeface="Poppins" panose="00000500000000000000" pitchFamily="2" charset="0"/>
              <a:cs typeface="Poppins" panose="00000500000000000000" pitchFamily="2" charset="0"/>
            </a:rPr>
            <a:t>Field monitoring dashboard application</a:t>
          </a:r>
          <a:endParaRPr lang="en-US" sz="20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53891C99-B0D8-4464-9C0B-595620290F62}" type="parTrans" cxnId="{B150B675-8BF8-445D-98A5-18C355C22ACE}">
      <dgm:prSet/>
      <dgm:spPr/>
      <dgm:t>
        <a:bodyPr/>
        <a:lstStyle/>
        <a:p>
          <a:endParaRPr lang="en-US" sz="20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3BFD3012-348D-4169-BEA1-454CE9DBDDFE}" type="sibTrans" cxnId="{B150B675-8BF8-445D-98A5-18C355C22ACE}">
      <dgm:prSet/>
      <dgm:spPr/>
      <dgm:t>
        <a:bodyPr/>
        <a:lstStyle/>
        <a:p>
          <a:endParaRPr lang="en-US" sz="20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3BC8AA38-2142-481E-B26C-475F6AEA4132}">
      <dgm:prSet custT="1"/>
      <dgm:spPr/>
      <dgm:t>
        <a:bodyPr/>
        <a:lstStyle/>
        <a:p>
          <a:pPr>
            <a:buNone/>
          </a:pPr>
          <a:r>
            <a:rPr lang="en-US" sz="2000" b="0" i="0" baseline="0" dirty="0">
              <a:latin typeface="Poppins" panose="00000500000000000000" pitchFamily="2" charset="0"/>
              <a:cs typeface="Poppins" panose="00000500000000000000" pitchFamily="2" charset="0"/>
            </a:rPr>
            <a:t>A system that provides information about census performance and real-time results</a:t>
          </a:r>
          <a:endParaRPr lang="en-US" sz="2000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D7F2C706-8073-4F54-BA82-5EC3F99ABD08}" type="parTrans" cxnId="{F25FF81C-0445-47A7-AEA1-59A94A84072A}">
      <dgm:prSet/>
      <dgm:spPr/>
      <dgm:t>
        <a:bodyPr/>
        <a:lstStyle/>
        <a:p>
          <a:endParaRPr lang="en-US" sz="20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73EAB847-78E7-4046-9F12-0368BCE9D0DF}" type="sibTrans" cxnId="{F25FF81C-0445-47A7-AEA1-59A94A84072A}">
      <dgm:prSet/>
      <dgm:spPr/>
      <dgm:t>
        <a:bodyPr/>
        <a:lstStyle/>
        <a:p>
          <a:endParaRPr lang="en-US" sz="20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CED64755-E846-4643-BA60-8DCA43FA373C}">
      <dgm:prSet custT="1"/>
      <dgm:spPr/>
      <dgm:t>
        <a:bodyPr/>
        <a:lstStyle/>
        <a:p>
          <a:r>
            <a:rPr lang="en-US" sz="2000" b="0" i="0" baseline="0">
              <a:latin typeface="Poppins" panose="00000500000000000000" pitchFamily="2" charset="0"/>
              <a:cs typeface="Poppins" panose="00000500000000000000" pitchFamily="2" charset="0"/>
            </a:rPr>
            <a:t>Census Issue tracking system</a:t>
          </a:r>
          <a:endParaRPr lang="en-US" sz="20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CCCD47EB-CC59-44A1-BB06-2C3036680AC1}" type="parTrans" cxnId="{4074DFEB-7091-4CFC-9030-7D8DB2F9AA4D}">
      <dgm:prSet/>
      <dgm:spPr/>
      <dgm:t>
        <a:bodyPr/>
        <a:lstStyle/>
        <a:p>
          <a:endParaRPr lang="en-US" sz="20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63AFBA34-9F92-4A80-B460-C3C360E7864A}" type="sibTrans" cxnId="{4074DFEB-7091-4CFC-9030-7D8DB2F9AA4D}">
      <dgm:prSet/>
      <dgm:spPr/>
      <dgm:t>
        <a:bodyPr/>
        <a:lstStyle/>
        <a:p>
          <a:endParaRPr lang="en-US" sz="20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366795FC-54FC-48E6-B953-AE0E57C3A9B7}">
      <dgm:prSet custT="1"/>
      <dgm:spPr/>
      <dgm:t>
        <a:bodyPr/>
        <a:lstStyle/>
        <a:p>
          <a:pPr>
            <a:buNone/>
          </a:pPr>
          <a:r>
            <a:rPr lang="en-US" sz="2000" b="0" i="0" baseline="0" dirty="0">
              <a:latin typeface="Poppins" panose="00000500000000000000" pitchFamily="2" charset="0"/>
              <a:cs typeface="Poppins" panose="00000500000000000000" pitchFamily="2" charset="0"/>
            </a:rPr>
            <a:t>A system to enable field staff to submit issues directly through to the call center/helpdesk</a:t>
          </a:r>
          <a:endParaRPr lang="en-US" sz="2000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82F48371-2D79-4F25-AF82-9C9CDC621B9B}" type="parTrans" cxnId="{6E84745A-51E8-4051-8E2D-5293A32F3C55}">
      <dgm:prSet/>
      <dgm:spPr/>
      <dgm:t>
        <a:bodyPr/>
        <a:lstStyle/>
        <a:p>
          <a:endParaRPr lang="en-US" sz="20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20D11DE8-CA3F-4F0A-9689-C57B03C51FC9}" type="sibTrans" cxnId="{6E84745A-51E8-4051-8E2D-5293A32F3C55}">
      <dgm:prSet/>
      <dgm:spPr/>
      <dgm:t>
        <a:bodyPr/>
        <a:lstStyle/>
        <a:p>
          <a:endParaRPr lang="en-US" sz="20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255A71E9-610E-4E88-B2D7-F07139C99BBC}">
      <dgm:prSet custT="1"/>
      <dgm:spPr/>
      <dgm:t>
        <a:bodyPr/>
        <a:lstStyle/>
        <a:p>
          <a:r>
            <a:rPr lang="en-US" sz="2000" b="0" i="0" baseline="0">
              <a:latin typeface="Poppins" panose="00000500000000000000" pitchFamily="2" charset="0"/>
              <a:cs typeface="Poppins" panose="00000500000000000000" pitchFamily="2" charset="0"/>
            </a:rPr>
            <a:t>Census project management</a:t>
          </a:r>
          <a:endParaRPr lang="en-US" sz="20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1F01B336-B23E-4141-BBE5-F16B11607EC7}" type="parTrans" cxnId="{C8695F9F-A464-40E8-8E47-BA38C62D7A13}">
      <dgm:prSet/>
      <dgm:spPr/>
      <dgm:t>
        <a:bodyPr/>
        <a:lstStyle/>
        <a:p>
          <a:endParaRPr lang="en-US" sz="20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5BBDA18D-9B45-4B8D-9AE2-D1B6CFC78460}" type="sibTrans" cxnId="{C8695F9F-A464-40E8-8E47-BA38C62D7A13}">
      <dgm:prSet/>
      <dgm:spPr/>
      <dgm:t>
        <a:bodyPr/>
        <a:lstStyle/>
        <a:p>
          <a:endParaRPr lang="en-US" sz="20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D1C129DA-A7EC-4071-91DA-C46B360A8265}">
      <dgm:prSet custT="1"/>
      <dgm:spPr/>
      <dgm:t>
        <a:bodyPr/>
        <a:lstStyle/>
        <a:p>
          <a:pPr>
            <a:buNone/>
          </a:pPr>
          <a:r>
            <a:rPr lang="en-US" sz="2000" b="0" i="0" baseline="0" dirty="0">
              <a:latin typeface="Poppins" panose="00000500000000000000" pitchFamily="2" charset="0"/>
              <a:cs typeface="Poppins" panose="00000500000000000000" pitchFamily="2" charset="0"/>
            </a:rPr>
            <a:t>A system to easy management and monitor implementation of each census phase</a:t>
          </a:r>
          <a:endParaRPr lang="en-US" sz="2000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4163B9C7-8902-4095-815E-BE401682490D}" type="parTrans" cxnId="{9B603F09-1DB5-4CF2-A2DD-E06088FAFDA1}">
      <dgm:prSet/>
      <dgm:spPr/>
      <dgm:t>
        <a:bodyPr/>
        <a:lstStyle/>
        <a:p>
          <a:endParaRPr lang="en-US" sz="20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8E9EE27F-7B38-4063-AA3A-9B195BD9CC20}" type="sibTrans" cxnId="{9B603F09-1DB5-4CF2-A2DD-E06088FAFDA1}">
      <dgm:prSet/>
      <dgm:spPr/>
      <dgm:t>
        <a:bodyPr/>
        <a:lstStyle/>
        <a:p>
          <a:endParaRPr lang="en-US" sz="20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037FF4C3-50C5-4E2E-A64C-0C2E68084EB0}">
      <dgm:prSet custT="1"/>
      <dgm:spPr/>
      <dgm:t>
        <a:bodyPr/>
        <a:lstStyle/>
        <a:p>
          <a:r>
            <a:rPr lang="en-US" sz="2000" b="0" i="0" baseline="0">
              <a:latin typeface="Poppins" panose="00000500000000000000" pitchFamily="2" charset="0"/>
              <a:cs typeface="Poppins" panose="00000500000000000000" pitchFamily="2" charset="0"/>
            </a:rPr>
            <a:t>Census results dissemination toolkit</a:t>
          </a:r>
          <a:endParaRPr lang="en-US" sz="20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1FAFBE6B-2458-4C6B-9C09-8817078B5D3B}" type="parTrans" cxnId="{1FB65D1C-06C0-4E64-A406-6B8983644BB5}">
      <dgm:prSet/>
      <dgm:spPr/>
      <dgm:t>
        <a:bodyPr/>
        <a:lstStyle/>
        <a:p>
          <a:endParaRPr lang="en-US" sz="20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98C24E96-8FBA-47A2-9980-702204420B2F}" type="sibTrans" cxnId="{1FB65D1C-06C0-4E64-A406-6B8983644BB5}">
      <dgm:prSet/>
      <dgm:spPr/>
      <dgm:t>
        <a:bodyPr/>
        <a:lstStyle/>
        <a:p>
          <a:endParaRPr lang="en-US" sz="20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E936B933-A2F6-4F67-9184-665F6210128C}">
      <dgm:prSet custT="1"/>
      <dgm:spPr/>
      <dgm:t>
        <a:bodyPr/>
        <a:lstStyle/>
        <a:p>
          <a:pPr>
            <a:buNone/>
          </a:pPr>
          <a:r>
            <a:rPr lang="en-US" sz="2000" dirty="0">
              <a:latin typeface="Poppins" panose="00000500000000000000" pitchFamily="2" charset="0"/>
              <a:cs typeface="Poppins" panose="00000500000000000000" pitchFamily="2" charset="0"/>
            </a:rPr>
            <a:t>A system to easy dissemination of disaggregated census results</a:t>
          </a:r>
        </a:p>
      </dgm:t>
    </dgm:pt>
    <dgm:pt modelId="{7646372A-557B-4184-BE5E-1D4E4A0A0FE3}" type="parTrans" cxnId="{68D869EB-7966-4E18-9291-C548FAB5D444}">
      <dgm:prSet/>
      <dgm:spPr/>
      <dgm:t>
        <a:bodyPr/>
        <a:lstStyle/>
        <a:p>
          <a:endParaRPr lang="en-US" sz="20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C37C7277-5176-4ED4-B57A-743FD089187F}" type="sibTrans" cxnId="{68D869EB-7966-4E18-9291-C548FAB5D444}">
      <dgm:prSet/>
      <dgm:spPr/>
      <dgm:t>
        <a:bodyPr/>
        <a:lstStyle/>
        <a:p>
          <a:endParaRPr lang="en-US" sz="20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A85D9858-0369-45CF-AF2C-0F054AC00170}" type="pres">
      <dgm:prSet presAssocID="{0CB22063-A9DB-4088-BB67-EBE5DF5504A7}" presName="Name0" presStyleCnt="0">
        <dgm:presLayoutVars>
          <dgm:dir/>
          <dgm:animLvl val="lvl"/>
          <dgm:resizeHandles val="exact"/>
        </dgm:presLayoutVars>
      </dgm:prSet>
      <dgm:spPr/>
    </dgm:pt>
    <dgm:pt modelId="{304F81FC-90A8-4031-A16D-1FDB83D0426F}" type="pres">
      <dgm:prSet presAssocID="{AAEF092E-0A77-4625-B63B-581FE807C869}" presName="linNode" presStyleCnt="0"/>
      <dgm:spPr/>
    </dgm:pt>
    <dgm:pt modelId="{6FA2AAD0-D123-4232-A39E-30816810CDE0}" type="pres">
      <dgm:prSet presAssocID="{AAEF092E-0A77-4625-B63B-581FE807C869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7162C22F-4071-489C-AB4D-F9AB58E406FB}" type="pres">
      <dgm:prSet presAssocID="{AAEF092E-0A77-4625-B63B-581FE807C869}" presName="descendantText" presStyleLbl="alignAccFollowNode1" presStyleIdx="0" presStyleCnt="5">
        <dgm:presLayoutVars>
          <dgm:bulletEnabled val="1"/>
        </dgm:presLayoutVars>
      </dgm:prSet>
      <dgm:spPr/>
    </dgm:pt>
    <dgm:pt modelId="{82F56CA6-B6C7-4EA9-8AB6-959A67A0AB5C}" type="pres">
      <dgm:prSet presAssocID="{D3CCC58A-6CE8-4546-91A8-20E55EFD6D56}" presName="sp" presStyleCnt="0"/>
      <dgm:spPr/>
    </dgm:pt>
    <dgm:pt modelId="{7DCBB007-FA7D-4B79-962B-C0218CEE83E4}" type="pres">
      <dgm:prSet presAssocID="{6BB8353E-3FF8-4DD6-9947-A4CE293D9115}" presName="linNode" presStyleCnt="0"/>
      <dgm:spPr/>
    </dgm:pt>
    <dgm:pt modelId="{1528C52B-6DA7-4C68-8D8B-25DA81AE6F33}" type="pres">
      <dgm:prSet presAssocID="{6BB8353E-3FF8-4DD6-9947-A4CE293D9115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358D9D51-53E6-446B-B256-70307CA859EF}" type="pres">
      <dgm:prSet presAssocID="{6BB8353E-3FF8-4DD6-9947-A4CE293D9115}" presName="descendantText" presStyleLbl="alignAccFollowNode1" presStyleIdx="1" presStyleCnt="5">
        <dgm:presLayoutVars>
          <dgm:bulletEnabled val="1"/>
        </dgm:presLayoutVars>
      </dgm:prSet>
      <dgm:spPr/>
    </dgm:pt>
    <dgm:pt modelId="{FF183E0F-8FE5-4549-8017-E83014F4C602}" type="pres">
      <dgm:prSet presAssocID="{3BFD3012-348D-4169-BEA1-454CE9DBDDFE}" presName="sp" presStyleCnt="0"/>
      <dgm:spPr/>
    </dgm:pt>
    <dgm:pt modelId="{358B2EEE-D548-4FB9-B2A9-4BD30E2295EA}" type="pres">
      <dgm:prSet presAssocID="{CED64755-E846-4643-BA60-8DCA43FA373C}" presName="linNode" presStyleCnt="0"/>
      <dgm:spPr/>
    </dgm:pt>
    <dgm:pt modelId="{5D1C4EFC-F6FE-4374-9A1A-C3F42A857589}" type="pres">
      <dgm:prSet presAssocID="{CED64755-E846-4643-BA60-8DCA43FA373C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FB35B867-E82F-435E-8A27-F81BC8D4C094}" type="pres">
      <dgm:prSet presAssocID="{CED64755-E846-4643-BA60-8DCA43FA373C}" presName="descendantText" presStyleLbl="alignAccFollowNode1" presStyleIdx="2" presStyleCnt="5">
        <dgm:presLayoutVars>
          <dgm:bulletEnabled val="1"/>
        </dgm:presLayoutVars>
      </dgm:prSet>
      <dgm:spPr/>
    </dgm:pt>
    <dgm:pt modelId="{6220E92A-B2F4-4868-BB78-DED0320A8920}" type="pres">
      <dgm:prSet presAssocID="{63AFBA34-9F92-4A80-B460-C3C360E7864A}" presName="sp" presStyleCnt="0"/>
      <dgm:spPr/>
    </dgm:pt>
    <dgm:pt modelId="{5B34901F-AEF8-4BE8-A8D4-7F097071E777}" type="pres">
      <dgm:prSet presAssocID="{255A71E9-610E-4E88-B2D7-F07139C99BBC}" presName="linNode" presStyleCnt="0"/>
      <dgm:spPr/>
    </dgm:pt>
    <dgm:pt modelId="{B2D775D8-7193-4881-B123-DFBF33626C51}" type="pres">
      <dgm:prSet presAssocID="{255A71E9-610E-4E88-B2D7-F07139C99BBC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A9D97AB1-0D1C-45BC-94F7-3CEA0F469E50}" type="pres">
      <dgm:prSet presAssocID="{255A71E9-610E-4E88-B2D7-F07139C99BBC}" presName="descendantText" presStyleLbl="alignAccFollowNode1" presStyleIdx="3" presStyleCnt="5">
        <dgm:presLayoutVars>
          <dgm:bulletEnabled val="1"/>
        </dgm:presLayoutVars>
      </dgm:prSet>
      <dgm:spPr/>
    </dgm:pt>
    <dgm:pt modelId="{72F5E0B9-C109-4AF8-98D4-1171D115C7B0}" type="pres">
      <dgm:prSet presAssocID="{5BBDA18D-9B45-4B8D-9AE2-D1B6CFC78460}" presName="sp" presStyleCnt="0"/>
      <dgm:spPr/>
    </dgm:pt>
    <dgm:pt modelId="{E427C7E2-7C5F-4BBB-ABC1-E0E9D57A3190}" type="pres">
      <dgm:prSet presAssocID="{037FF4C3-50C5-4E2E-A64C-0C2E68084EB0}" presName="linNode" presStyleCnt="0"/>
      <dgm:spPr/>
    </dgm:pt>
    <dgm:pt modelId="{194AC146-A197-4A0D-8941-E3A1253A514E}" type="pres">
      <dgm:prSet presAssocID="{037FF4C3-50C5-4E2E-A64C-0C2E68084EB0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016DCB4F-AF38-428A-82D4-BB3BCF75C18D}" type="pres">
      <dgm:prSet presAssocID="{037FF4C3-50C5-4E2E-A64C-0C2E68084EB0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7B95D907-2F8F-4079-9757-B1642E97277F}" type="presOf" srcId="{CED64755-E846-4643-BA60-8DCA43FA373C}" destId="{5D1C4EFC-F6FE-4374-9A1A-C3F42A857589}" srcOrd="0" destOrd="0" presId="urn:microsoft.com/office/officeart/2005/8/layout/vList5"/>
    <dgm:cxn modelId="{9B603F09-1DB5-4CF2-A2DD-E06088FAFDA1}" srcId="{255A71E9-610E-4E88-B2D7-F07139C99BBC}" destId="{D1C129DA-A7EC-4071-91DA-C46B360A8265}" srcOrd="0" destOrd="0" parTransId="{4163B9C7-8902-4095-815E-BE401682490D}" sibTransId="{8E9EE27F-7B38-4063-AA3A-9B195BD9CC20}"/>
    <dgm:cxn modelId="{962E4018-31CC-4FC3-8684-31B65D8AA854}" srcId="{AAEF092E-0A77-4625-B63B-581FE807C869}" destId="{39283199-87C4-4719-A5DE-45F87D4B9463}" srcOrd="0" destOrd="0" parTransId="{A4381877-5335-44B0-A128-C339A73A4BEC}" sibTransId="{5F666734-EED8-4B05-A538-ED7343B1CD2A}"/>
    <dgm:cxn modelId="{1FB65D1C-06C0-4E64-A406-6B8983644BB5}" srcId="{0CB22063-A9DB-4088-BB67-EBE5DF5504A7}" destId="{037FF4C3-50C5-4E2E-A64C-0C2E68084EB0}" srcOrd="4" destOrd="0" parTransId="{1FAFBE6B-2458-4C6B-9C09-8817078B5D3B}" sibTransId="{98C24E96-8FBA-47A2-9980-702204420B2F}"/>
    <dgm:cxn modelId="{F25FF81C-0445-47A7-AEA1-59A94A84072A}" srcId="{6BB8353E-3FF8-4DD6-9947-A4CE293D9115}" destId="{3BC8AA38-2142-481E-B26C-475F6AEA4132}" srcOrd="0" destOrd="0" parTransId="{D7F2C706-8073-4F54-BA82-5EC3F99ABD08}" sibTransId="{73EAB847-78E7-4046-9F12-0368BCE9D0DF}"/>
    <dgm:cxn modelId="{A20EED1F-868A-4B9D-8B42-55B52ECC3C06}" type="presOf" srcId="{255A71E9-610E-4E88-B2D7-F07139C99BBC}" destId="{B2D775D8-7193-4881-B123-DFBF33626C51}" srcOrd="0" destOrd="0" presId="urn:microsoft.com/office/officeart/2005/8/layout/vList5"/>
    <dgm:cxn modelId="{E33AE02E-25C5-421A-B306-F6BD3106D8CF}" type="presOf" srcId="{E936B933-A2F6-4F67-9184-665F6210128C}" destId="{016DCB4F-AF38-428A-82D4-BB3BCF75C18D}" srcOrd="0" destOrd="0" presId="urn:microsoft.com/office/officeart/2005/8/layout/vList5"/>
    <dgm:cxn modelId="{634DCF43-7C96-4EBA-9B0C-51BF6709987A}" type="presOf" srcId="{3BC8AA38-2142-481E-B26C-475F6AEA4132}" destId="{358D9D51-53E6-446B-B256-70307CA859EF}" srcOrd="0" destOrd="0" presId="urn:microsoft.com/office/officeart/2005/8/layout/vList5"/>
    <dgm:cxn modelId="{377E7265-2839-4581-A413-74BC26684D2E}" type="presOf" srcId="{037FF4C3-50C5-4E2E-A64C-0C2E68084EB0}" destId="{194AC146-A197-4A0D-8941-E3A1253A514E}" srcOrd="0" destOrd="0" presId="urn:microsoft.com/office/officeart/2005/8/layout/vList5"/>
    <dgm:cxn modelId="{FB30094B-434C-44FF-98F6-06E5EF5B2803}" type="presOf" srcId="{AAEF092E-0A77-4625-B63B-581FE807C869}" destId="{6FA2AAD0-D123-4232-A39E-30816810CDE0}" srcOrd="0" destOrd="0" presId="urn:microsoft.com/office/officeart/2005/8/layout/vList5"/>
    <dgm:cxn modelId="{A260524C-C29B-48D8-ADF9-CE3EF54891C5}" type="presOf" srcId="{0CB22063-A9DB-4088-BB67-EBE5DF5504A7}" destId="{A85D9858-0369-45CF-AF2C-0F054AC00170}" srcOrd="0" destOrd="0" presId="urn:microsoft.com/office/officeart/2005/8/layout/vList5"/>
    <dgm:cxn modelId="{B150B675-8BF8-445D-98A5-18C355C22ACE}" srcId="{0CB22063-A9DB-4088-BB67-EBE5DF5504A7}" destId="{6BB8353E-3FF8-4DD6-9947-A4CE293D9115}" srcOrd="1" destOrd="0" parTransId="{53891C99-B0D8-4464-9C0B-595620290F62}" sibTransId="{3BFD3012-348D-4169-BEA1-454CE9DBDDFE}"/>
    <dgm:cxn modelId="{6E84745A-51E8-4051-8E2D-5293A32F3C55}" srcId="{CED64755-E846-4643-BA60-8DCA43FA373C}" destId="{366795FC-54FC-48E6-B953-AE0E57C3A9B7}" srcOrd="0" destOrd="0" parTransId="{82F48371-2D79-4F25-AF82-9C9CDC621B9B}" sibTransId="{20D11DE8-CA3F-4F0A-9689-C57B03C51FC9}"/>
    <dgm:cxn modelId="{35E6C096-5FD0-42D3-A718-5D1E23FCE078}" type="presOf" srcId="{D1C129DA-A7EC-4071-91DA-C46B360A8265}" destId="{A9D97AB1-0D1C-45BC-94F7-3CEA0F469E50}" srcOrd="0" destOrd="0" presId="urn:microsoft.com/office/officeart/2005/8/layout/vList5"/>
    <dgm:cxn modelId="{FEE69A9B-F0AD-4CF9-B707-6B57E00E0F74}" type="presOf" srcId="{366795FC-54FC-48E6-B953-AE0E57C3A9B7}" destId="{FB35B867-E82F-435E-8A27-F81BC8D4C094}" srcOrd="0" destOrd="0" presId="urn:microsoft.com/office/officeart/2005/8/layout/vList5"/>
    <dgm:cxn modelId="{C8695F9F-A464-40E8-8E47-BA38C62D7A13}" srcId="{0CB22063-A9DB-4088-BB67-EBE5DF5504A7}" destId="{255A71E9-610E-4E88-B2D7-F07139C99BBC}" srcOrd="3" destOrd="0" parTransId="{1F01B336-B23E-4141-BBE5-F16B11607EC7}" sibTransId="{5BBDA18D-9B45-4B8D-9AE2-D1B6CFC78460}"/>
    <dgm:cxn modelId="{685ED5C6-FE74-4543-B4A7-981E9F6BC4CD}" type="presOf" srcId="{6BB8353E-3FF8-4DD6-9947-A4CE293D9115}" destId="{1528C52B-6DA7-4C68-8D8B-25DA81AE6F33}" srcOrd="0" destOrd="0" presId="urn:microsoft.com/office/officeart/2005/8/layout/vList5"/>
    <dgm:cxn modelId="{620444D6-D803-4AAF-93ED-F09C5DCADC02}" srcId="{0CB22063-A9DB-4088-BB67-EBE5DF5504A7}" destId="{AAEF092E-0A77-4625-B63B-581FE807C869}" srcOrd="0" destOrd="0" parTransId="{7CB756E0-B4FF-4CF8-A526-D56BFF3D6EF0}" sibTransId="{D3CCC58A-6CE8-4546-91A8-20E55EFD6D56}"/>
    <dgm:cxn modelId="{65E14FE2-447C-448D-AE4C-CAB7C192C3CA}" type="presOf" srcId="{39283199-87C4-4719-A5DE-45F87D4B9463}" destId="{7162C22F-4071-489C-AB4D-F9AB58E406FB}" srcOrd="0" destOrd="0" presId="urn:microsoft.com/office/officeart/2005/8/layout/vList5"/>
    <dgm:cxn modelId="{68D869EB-7966-4E18-9291-C548FAB5D444}" srcId="{037FF4C3-50C5-4E2E-A64C-0C2E68084EB0}" destId="{E936B933-A2F6-4F67-9184-665F6210128C}" srcOrd="0" destOrd="0" parTransId="{7646372A-557B-4184-BE5E-1D4E4A0A0FE3}" sibTransId="{C37C7277-5176-4ED4-B57A-743FD089187F}"/>
    <dgm:cxn modelId="{4074DFEB-7091-4CFC-9030-7D8DB2F9AA4D}" srcId="{0CB22063-A9DB-4088-BB67-EBE5DF5504A7}" destId="{CED64755-E846-4643-BA60-8DCA43FA373C}" srcOrd="2" destOrd="0" parTransId="{CCCD47EB-CC59-44A1-BB06-2C3036680AC1}" sibTransId="{63AFBA34-9F92-4A80-B460-C3C360E7864A}"/>
    <dgm:cxn modelId="{2777F36B-81F6-4DD5-9D5D-B637431CC74E}" type="presParOf" srcId="{A85D9858-0369-45CF-AF2C-0F054AC00170}" destId="{304F81FC-90A8-4031-A16D-1FDB83D0426F}" srcOrd="0" destOrd="0" presId="urn:microsoft.com/office/officeart/2005/8/layout/vList5"/>
    <dgm:cxn modelId="{347BF93C-4D90-4215-87CA-1B0ACF3BB481}" type="presParOf" srcId="{304F81FC-90A8-4031-A16D-1FDB83D0426F}" destId="{6FA2AAD0-D123-4232-A39E-30816810CDE0}" srcOrd="0" destOrd="0" presId="urn:microsoft.com/office/officeart/2005/8/layout/vList5"/>
    <dgm:cxn modelId="{16B461BA-FED8-4D69-BCC1-7615762D2989}" type="presParOf" srcId="{304F81FC-90A8-4031-A16D-1FDB83D0426F}" destId="{7162C22F-4071-489C-AB4D-F9AB58E406FB}" srcOrd="1" destOrd="0" presId="urn:microsoft.com/office/officeart/2005/8/layout/vList5"/>
    <dgm:cxn modelId="{573ED159-49A0-4CD9-B08E-2148C4ED4DB2}" type="presParOf" srcId="{A85D9858-0369-45CF-AF2C-0F054AC00170}" destId="{82F56CA6-B6C7-4EA9-8AB6-959A67A0AB5C}" srcOrd="1" destOrd="0" presId="urn:microsoft.com/office/officeart/2005/8/layout/vList5"/>
    <dgm:cxn modelId="{61D36185-9F9A-4EF3-8769-D608438FDF2C}" type="presParOf" srcId="{A85D9858-0369-45CF-AF2C-0F054AC00170}" destId="{7DCBB007-FA7D-4B79-962B-C0218CEE83E4}" srcOrd="2" destOrd="0" presId="urn:microsoft.com/office/officeart/2005/8/layout/vList5"/>
    <dgm:cxn modelId="{646FD468-0180-4BEC-84D3-47365082FDCD}" type="presParOf" srcId="{7DCBB007-FA7D-4B79-962B-C0218CEE83E4}" destId="{1528C52B-6DA7-4C68-8D8B-25DA81AE6F33}" srcOrd="0" destOrd="0" presId="urn:microsoft.com/office/officeart/2005/8/layout/vList5"/>
    <dgm:cxn modelId="{824DF363-DEE5-417D-8C78-BF9ED3A87908}" type="presParOf" srcId="{7DCBB007-FA7D-4B79-962B-C0218CEE83E4}" destId="{358D9D51-53E6-446B-B256-70307CA859EF}" srcOrd="1" destOrd="0" presId="urn:microsoft.com/office/officeart/2005/8/layout/vList5"/>
    <dgm:cxn modelId="{9B1EA104-E451-412D-B867-789E715F4340}" type="presParOf" srcId="{A85D9858-0369-45CF-AF2C-0F054AC00170}" destId="{FF183E0F-8FE5-4549-8017-E83014F4C602}" srcOrd="3" destOrd="0" presId="urn:microsoft.com/office/officeart/2005/8/layout/vList5"/>
    <dgm:cxn modelId="{60EEC7ED-9DFD-486C-8BE2-8D747C6E3022}" type="presParOf" srcId="{A85D9858-0369-45CF-AF2C-0F054AC00170}" destId="{358B2EEE-D548-4FB9-B2A9-4BD30E2295EA}" srcOrd="4" destOrd="0" presId="urn:microsoft.com/office/officeart/2005/8/layout/vList5"/>
    <dgm:cxn modelId="{F575A486-3142-46F6-95A9-751EB8C3C576}" type="presParOf" srcId="{358B2EEE-D548-4FB9-B2A9-4BD30E2295EA}" destId="{5D1C4EFC-F6FE-4374-9A1A-C3F42A857589}" srcOrd="0" destOrd="0" presId="urn:microsoft.com/office/officeart/2005/8/layout/vList5"/>
    <dgm:cxn modelId="{BD127A02-BF93-4BE6-A4CB-EDC845AB9FDF}" type="presParOf" srcId="{358B2EEE-D548-4FB9-B2A9-4BD30E2295EA}" destId="{FB35B867-E82F-435E-8A27-F81BC8D4C094}" srcOrd="1" destOrd="0" presId="urn:microsoft.com/office/officeart/2005/8/layout/vList5"/>
    <dgm:cxn modelId="{9343A01F-873E-44F0-93F1-575016FFD98A}" type="presParOf" srcId="{A85D9858-0369-45CF-AF2C-0F054AC00170}" destId="{6220E92A-B2F4-4868-BB78-DED0320A8920}" srcOrd="5" destOrd="0" presId="urn:microsoft.com/office/officeart/2005/8/layout/vList5"/>
    <dgm:cxn modelId="{1D10E62B-38E2-4199-86D4-64E4123B195E}" type="presParOf" srcId="{A85D9858-0369-45CF-AF2C-0F054AC00170}" destId="{5B34901F-AEF8-4BE8-A8D4-7F097071E777}" srcOrd="6" destOrd="0" presId="urn:microsoft.com/office/officeart/2005/8/layout/vList5"/>
    <dgm:cxn modelId="{1639AAAD-142D-40B6-A607-265D5C86A86E}" type="presParOf" srcId="{5B34901F-AEF8-4BE8-A8D4-7F097071E777}" destId="{B2D775D8-7193-4881-B123-DFBF33626C51}" srcOrd="0" destOrd="0" presId="urn:microsoft.com/office/officeart/2005/8/layout/vList5"/>
    <dgm:cxn modelId="{19B8F625-6D4E-49E6-8DBC-A319E9E70A0E}" type="presParOf" srcId="{5B34901F-AEF8-4BE8-A8D4-7F097071E777}" destId="{A9D97AB1-0D1C-45BC-94F7-3CEA0F469E50}" srcOrd="1" destOrd="0" presId="urn:microsoft.com/office/officeart/2005/8/layout/vList5"/>
    <dgm:cxn modelId="{94BD2C0C-ACEF-44EE-BC19-17E4DBA40D97}" type="presParOf" srcId="{A85D9858-0369-45CF-AF2C-0F054AC00170}" destId="{72F5E0B9-C109-4AF8-98D4-1171D115C7B0}" srcOrd="7" destOrd="0" presId="urn:microsoft.com/office/officeart/2005/8/layout/vList5"/>
    <dgm:cxn modelId="{0ED1EA93-0223-41CD-9E5D-37A4187F959B}" type="presParOf" srcId="{A85D9858-0369-45CF-AF2C-0F054AC00170}" destId="{E427C7E2-7C5F-4BBB-ABC1-E0E9D57A3190}" srcOrd="8" destOrd="0" presId="urn:microsoft.com/office/officeart/2005/8/layout/vList5"/>
    <dgm:cxn modelId="{90E9818B-0EC3-467D-866C-77BF5A739372}" type="presParOf" srcId="{E427C7E2-7C5F-4BBB-ABC1-E0E9D57A3190}" destId="{194AC146-A197-4A0D-8941-E3A1253A514E}" srcOrd="0" destOrd="0" presId="urn:microsoft.com/office/officeart/2005/8/layout/vList5"/>
    <dgm:cxn modelId="{D368E464-DD43-4E1E-9268-FC82F462317E}" type="presParOf" srcId="{E427C7E2-7C5F-4BBB-ABC1-E0E9D57A3190}" destId="{016DCB4F-AF38-428A-82D4-BB3BCF75C18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5D12AE-260F-4084-91EA-3AC1577AAD74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CD172C-CF06-4D1F-88FF-42A837EA0C4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>
              <a:latin typeface="Poppins" panose="00000500000000000000" pitchFamily="2" charset="0"/>
              <a:cs typeface="Poppins" panose="00000500000000000000" pitchFamily="2" charset="0"/>
            </a:rPr>
            <a:t>Management of microdata </a:t>
          </a:r>
        </a:p>
      </dgm:t>
    </dgm:pt>
    <dgm:pt modelId="{934584AE-6B9A-4EA3-A0EF-BB704EC3FC11}" type="parTrans" cxnId="{C81772F0-CCC2-4C57-A95B-229B17DD3C8B}">
      <dgm:prSet/>
      <dgm:spPr/>
      <dgm:t>
        <a:bodyPr/>
        <a:lstStyle/>
        <a:p>
          <a:endParaRPr lang="en-US" sz="16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515D8A27-337B-4A5C-AF82-6D083FF9D12C}" type="sibTrans" cxnId="{C81772F0-CCC2-4C57-A95B-229B17DD3C8B}">
      <dgm:prSet/>
      <dgm:spPr/>
      <dgm:t>
        <a:bodyPr/>
        <a:lstStyle/>
        <a:p>
          <a:endParaRPr lang="en-US" sz="16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19BFDB47-D517-4A0F-829E-3AB3302B1D5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>
              <a:latin typeface="Poppins" panose="00000500000000000000" pitchFamily="2" charset="0"/>
              <a:cs typeface="Poppins" panose="00000500000000000000" pitchFamily="2" charset="0"/>
            </a:rPr>
            <a:t>Dynamic visualizations and data stories</a:t>
          </a:r>
        </a:p>
      </dgm:t>
    </dgm:pt>
    <dgm:pt modelId="{9E202089-98A7-4087-9F22-6919E2E27543}" type="parTrans" cxnId="{4C3F3211-1CA4-447A-9560-2266C9CAE43C}">
      <dgm:prSet/>
      <dgm:spPr/>
      <dgm:t>
        <a:bodyPr/>
        <a:lstStyle/>
        <a:p>
          <a:endParaRPr lang="en-US" sz="16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1F86F1C3-1E67-4DC4-BBC3-9CDA6F6E746F}" type="sibTrans" cxnId="{4C3F3211-1CA4-447A-9560-2266C9CAE43C}">
      <dgm:prSet/>
      <dgm:spPr/>
      <dgm:t>
        <a:bodyPr/>
        <a:lstStyle/>
        <a:p>
          <a:endParaRPr lang="en-US" sz="16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FF4A5593-A8F3-4CE8-9E47-9C69DF4B59C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0" i="0" dirty="0">
              <a:latin typeface="Poppins" panose="00000500000000000000" pitchFamily="2" charset="0"/>
              <a:cs typeface="Poppins" panose="00000500000000000000" pitchFamily="2" charset="0"/>
            </a:rPr>
            <a:t>Enables storage and presentation of census-related tables and reports.</a:t>
          </a:r>
          <a:endParaRPr lang="en-US" sz="1600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4C0BDD73-8054-4AF0-97BE-461A96EDC3C9}" type="parTrans" cxnId="{3C08F3AF-98A7-4D20-9BB0-6ED13C07E040}">
      <dgm:prSet/>
      <dgm:spPr/>
      <dgm:t>
        <a:bodyPr/>
        <a:lstStyle/>
        <a:p>
          <a:endParaRPr lang="en-US" sz="16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7F131604-CAC8-4E70-AF61-713938C672FC}" type="sibTrans" cxnId="{3C08F3AF-98A7-4D20-9BB0-6ED13C07E040}">
      <dgm:prSet/>
      <dgm:spPr/>
      <dgm:t>
        <a:bodyPr/>
        <a:lstStyle/>
        <a:p>
          <a:endParaRPr lang="en-US" sz="16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23F8BBC0-EA0D-482B-BBD0-A97317B71A3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i="0" dirty="0">
              <a:latin typeface="Poppins" panose="00000500000000000000" pitchFamily="2" charset="0"/>
              <a:cs typeface="Poppins" panose="00000500000000000000" pitchFamily="2" charset="0"/>
            </a:rPr>
            <a:t>Census Metadata Page</a:t>
          </a:r>
          <a:r>
            <a:rPr lang="en-US" sz="1600" b="0" i="0" dirty="0">
              <a:latin typeface="Poppins" panose="00000500000000000000" pitchFamily="2" charset="0"/>
              <a:cs typeface="Poppins" panose="00000500000000000000" pitchFamily="2" charset="0"/>
            </a:rPr>
            <a:t>: explaining the census, including questionnaires, dates, coverage, and other relevant details.</a:t>
          </a:r>
          <a:endParaRPr lang="en-US" sz="1600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DE2E4B67-26B4-4B32-B067-A82E0F5E4D99}" type="parTrans" cxnId="{DEAF78E5-85A4-4B74-BC7C-CB6C5FAACBDD}">
      <dgm:prSet/>
      <dgm:spPr/>
      <dgm:t>
        <a:bodyPr/>
        <a:lstStyle/>
        <a:p>
          <a:endParaRPr lang="en-US" sz="16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6C1AD170-27BC-4E7A-8B07-6881E9230BC1}" type="sibTrans" cxnId="{DEAF78E5-85A4-4B74-BC7C-CB6C5FAACBDD}">
      <dgm:prSet/>
      <dgm:spPr/>
      <dgm:t>
        <a:bodyPr/>
        <a:lstStyle/>
        <a:p>
          <a:endParaRPr lang="en-US" sz="16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59C2C866-DA6F-459F-8B32-7A1581C9CC4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>
              <a:latin typeface="Poppins" panose="00000500000000000000" pitchFamily="2" charset="0"/>
              <a:cs typeface="Poppins" panose="00000500000000000000" pitchFamily="2" charset="0"/>
            </a:rPr>
            <a:t>Allows for alerts, sending messages to individuals or groups, and making announcements.</a:t>
          </a:r>
        </a:p>
      </dgm:t>
    </dgm:pt>
    <dgm:pt modelId="{7918A89A-A39D-4951-81E3-B12EB7002856}" type="parTrans" cxnId="{EDF4D44B-581A-4BBE-B9EF-2DDD45E344AB}">
      <dgm:prSet/>
      <dgm:spPr/>
      <dgm:t>
        <a:bodyPr/>
        <a:lstStyle/>
        <a:p>
          <a:endParaRPr lang="en-US" sz="16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CC2B5571-44F4-4373-B08B-6533D820AA46}" type="sibTrans" cxnId="{EDF4D44B-581A-4BBE-B9EF-2DDD45E344AB}">
      <dgm:prSet/>
      <dgm:spPr/>
      <dgm:t>
        <a:bodyPr/>
        <a:lstStyle/>
        <a:p>
          <a:endParaRPr lang="en-US" sz="16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AA561866-4C34-4D92-A60F-1896AAAA7A90}" type="pres">
      <dgm:prSet presAssocID="{C45D12AE-260F-4084-91EA-3AC1577AAD74}" presName="root" presStyleCnt="0">
        <dgm:presLayoutVars>
          <dgm:dir/>
          <dgm:resizeHandles val="exact"/>
        </dgm:presLayoutVars>
      </dgm:prSet>
      <dgm:spPr/>
    </dgm:pt>
    <dgm:pt modelId="{1615D4CC-0BC4-4025-ACBC-7A204C89667A}" type="pres">
      <dgm:prSet presAssocID="{18CD172C-CF06-4D1F-88FF-42A837EA0C40}" presName="compNode" presStyleCnt="0"/>
      <dgm:spPr/>
    </dgm:pt>
    <dgm:pt modelId="{98BD387C-5316-4E14-814B-B2144E3CAB0A}" type="pres">
      <dgm:prSet presAssocID="{18CD172C-CF06-4D1F-88FF-42A837EA0C4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A448166-0351-4D51-A1BB-497FFF15C54D}" type="pres">
      <dgm:prSet presAssocID="{18CD172C-CF06-4D1F-88FF-42A837EA0C40}" presName="spaceRect" presStyleCnt="0"/>
      <dgm:spPr/>
    </dgm:pt>
    <dgm:pt modelId="{5599C9E6-EB39-4016-B82B-7EB5B83470B5}" type="pres">
      <dgm:prSet presAssocID="{18CD172C-CF06-4D1F-88FF-42A837EA0C40}" presName="textRect" presStyleLbl="revTx" presStyleIdx="0" presStyleCnt="5">
        <dgm:presLayoutVars>
          <dgm:chMax val="1"/>
          <dgm:chPref val="1"/>
        </dgm:presLayoutVars>
      </dgm:prSet>
      <dgm:spPr/>
    </dgm:pt>
    <dgm:pt modelId="{7581B345-8203-4475-8341-34D812C62AED}" type="pres">
      <dgm:prSet presAssocID="{515D8A27-337B-4A5C-AF82-6D083FF9D12C}" presName="sibTrans" presStyleCnt="0"/>
      <dgm:spPr/>
    </dgm:pt>
    <dgm:pt modelId="{7DF38CBC-881C-4CCD-B692-3F64391E9FD9}" type="pres">
      <dgm:prSet presAssocID="{19BFDB47-D517-4A0F-829E-3AB3302B1D59}" presName="compNode" presStyleCnt="0"/>
      <dgm:spPr/>
    </dgm:pt>
    <dgm:pt modelId="{A4D30C99-274A-4C25-81A3-E8FF2D3E6486}" type="pres">
      <dgm:prSet presAssocID="{19BFDB47-D517-4A0F-829E-3AB3302B1D5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1F2F6F4C-2600-4A87-8476-CA69D436837D}" type="pres">
      <dgm:prSet presAssocID="{19BFDB47-D517-4A0F-829E-3AB3302B1D59}" presName="spaceRect" presStyleCnt="0"/>
      <dgm:spPr/>
    </dgm:pt>
    <dgm:pt modelId="{B8D25CC6-F9DB-4C25-9988-CEA2D23D0B42}" type="pres">
      <dgm:prSet presAssocID="{19BFDB47-D517-4A0F-829E-3AB3302B1D59}" presName="textRect" presStyleLbl="revTx" presStyleIdx="1" presStyleCnt="5">
        <dgm:presLayoutVars>
          <dgm:chMax val="1"/>
          <dgm:chPref val="1"/>
        </dgm:presLayoutVars>
      </dgm:prSet>
      <dgm:spPr/>
    </dgm:pt>
    <dgm:pt modelId="{93DF5234-74E6-435A-B607-7C1C856A9354}" type="pres">
      <dgm:prSet presAssocID="{1F86F1C3-1E67-4DC4-BBC3-9CDA6F6E746F}" presName="sibTrans" presStyleCnt="0"/>
      <dgm:spPr/>
    </dgm:pt>
    <dgm:pt modelId="{62DA8B31-4976-4882-BCB5-69FABEAA1BF0}" type="pres">
      <dgm:prSet presAssocID="{FF4A5593-A8F3-4CE8-9E47-9C69DF4B59C8}" presName="compNode" presStyleCnt="0"/>
      <dgm:spPr/>
    </dgm:pt>
    <dgm:pt modelId="{871F2AD2-CA73-43B3-8E22-FCF75FCFEFC4}" type="pres">
      <dgm:prSet presAssocID="{FF4A5593-A8F3-4CE8-9E47-9C69DF4B59C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388AA71D-52F5-4579-BD81-F44D0F29EB06}" type="pres">
      <dgm:prSet presAssocID="{FF4A5593-A8F3-4CE8-9E47-9C69DF4B59C8}" presName="spaceRect" presStyleCnt="0"/>
      <dgm:spPr/>
    </dgm:pt>
    <dgm:pt modelId="{597366BE-653B-4CB3-BB09-02485D52703E}" type="pres">
      <dgm:prSet presAssocID="{FF4A5593-A8F3-4CE8-9E47-9C69DF4B59C8}" presName="textRect" presStyleLbl="revTx" presStyleIdx="2" presStyleCnt="5">
        <dgm:presLayoutVars>
          <dgm:chMax val="1"/>
          <dgm:chPref val="1"/>
        </dgm:presLayoutVars>
      </dgm:prSet>
      <dgm:spPr/>
    </dgm:pt>
    <dgm:pt modelId="{25C6EFDD-53B2-49E3-9017-7CEA5E316E0F}" type="pres">
      <dgm:prSet presAssocID="{7F131604-CAC8-4E70-AF61-713938C672FC}" presName="sibTrans" presStyleCnt="0"/>
      <dgm:spPr/>
    </dgm:pt>
    <dgm:pt modelId="{B87B465C-B8BD-45B3-8A68-71E7B82521FE}" type="pres">
      <dgm:prSet presAssocID="{23F8BBC0-EA0D-482B-BBD0-A97317B71A3E}" presName="compNode" presStyleCnt="0"/>
      <dgm:spPr/>
    </dgm:pt>
    <dgm:pt modelId="{FCC0D682-87FA-4313-AC2E-A4275CBD4153}" type="pres">
      <dgm:prSet presAssocID="{23F8BBC0-EA0D-482B-BBD0-A97317B71A3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0AF6483B-4976-405C-842B-64EED1D1339A}" type="pres">
      <dgm:prSet presAssocID="{23F8BBC0-EA0D-482B-BBD0-A97317B71A3E}" presName="spaceRect" presStyleCnt="0"/>
      <dgm:spPr/>
    </dgm:pt>
    <dgm:pt modelId="{C5C4E16E-E4F6-48B9-AA80-188B0F0D1E13}" type="pres">
      <dgm:prSet presAssocID="{23F8BBC0-EA0D-482B-BBD0-A97317B71A3E}" presName="textRect" presStyleLbl="revTx" presStyleIdx="3" presStyleCnt="5">
        <dgm:presLayoutVars>
          <dgm:chMax val="1"/>
          <dgm:chPref val="1"/>
        </dgm:presLayoutVars>
      </dgm:prSet>
      <dgm:spPr/>
    </dgm:pt>
    <dgm:pt modelId="{4B99F876-BDAE-4264-A108-4B36026C217F}" type="pres">
      <dgm:prSet presAssocID="{6C1AD170-27BC-4E7A-8B07-6881E9230BC1}" presName="sibTrans" presStyleCnt="0"/>
      <dgm:spPr/>
    </dgm:pt>
    <dgm:pt modelId="{A81AC729-9143-43D2-AA3B-449559487D40}" type="pres">
      <dgm:prSet presAssocID="{59C2C866-DA6F-459F-8B32-7A1581C9CC4E}" presName="compNode" presStyleCnt="0"/>
      <dgm:spPr/>
    </dgm:pt>
    <dgm:pt modelId="{29BA4448-37BC-42B3-B34F-7DD7E06C01E4}" type="pres">
      <dgm:prSet presAssocID="{59C2C866-DA6F-459F-8B32-7A1581C9CC4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84CD27D1-32D5-4B8A-B762-702CAA7F764A}" type="pres">
      <dgm:prSet presAssocID="{59C2C866-DA6F-459F-8B32-7A1581C9CC4E}" presName="spaceRect" presStyleCnt="0"/>
      <dgm:spPr/>
    </dgm:pt>
    <dgm:pt modelId="{BABE0EC4-AAAE-4B28-B957-9E6C5D1E523C}" type="pres">
      <dgm:prSet presAssocID="{59C2C866-DA6F-459F-8B32-7A1581C9CC4E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4C3F3211-1CA4-447A-9560-2266C9CAE43C}" srcId="{C45D12AE-260F-4084-91EA-3AC1577AAD74}" destId="{19BFDB47-D517-4A0F-829E-3AB3302B1D59}" srcOrd="1" destOrd="0" parTransId="{9E202089-98A7-4087-9F22-6919E2E27543}" sibTransId="{1F86F1C3-1E67-4DC4-BBC3-9CDA6F6E746F}"/>
    <dgm:cxn modelId="{AD22341F-679A-4674-A98F-E51AD4C78D39}" type="presOf" srcId="{23F8BBC0-EA0D-482B-BBD0-A97317B71A3E}" destId="{C5C4E16E-E4F6-48B9-AA80-188B0F0D1E13}" srcOrd="0" destOrd="0" presId="urn:microsoft.com/office/officeart/2018/2/layout/IconLabelList"/>
    <dgm:cxn modelId="{B1E20468-448C-45F0-83E1-406305363988}" type="presOf" srcId="{18CD172C-CF06-4D1F-88FF-42A837EA0C40}" destId="{5599C9E6-EB39-4016-B82B-7EB5B83470B5}" srcOrd="0" destOrd="0" presId="urn:microsoft.com/office/officeart/2018/2/layout/IconLabelList"/>
    <dgm:cxn modelId="{EDF4D44B-581A-4BBE-B9EF-2DDD45E344AB}" srcId="{C45D12AE-260F-4084-91EA-3AC1577AAD74}" destId="{59C2C866-DA6F-459F-8B32-7A1581C9CC4E}" srcOrd="4" destOrd="0" parTransId="{7918A89A-A39D-4951-81E3-B12EB7002856}" sibTransId="{CC2B5571-44F4-4373-B08B-6533D820AA46}"/>
    <dgm:cxn modelId="{01919A7C-492C-4463-8426-13897A385F06}" type="presOf" srcId="{19BFDB47-D517-4A0F-829E-3AB3302B1D59}" destId="{B8D25CC6-F9DB-4C25-9988-CEA2D23D0B42}" srcOrd="0" destOrd="0" presId="urn:microsoft.com/office/officeart/2018/2/layout/IconLabelList"/>
    <dgm:cxn modelId="{3C08F3AF-98A7-4D20-9BB0-6ED13C07E040}" srcId="{C45D12AE-260F-4084-91EA-3AC1577AAD74}" destId="{FF4A5593-A8F3-4CE8-9E47-9C69DF4B59C8}" srcOrd="2" destOrd="0" parTransId="{4C0BDD73-8054-4AF0-97BE-461A96EDC3C9}" sibTransId="{7F131604-CAC8-4E70-AF61-713938C672FC}"/>
    <dgm:cxn modelId="{EB4FEDB7-1DE5-4E78-89E9-2747FF09D63A}" type="presOf" srcId="{59C2C866-DA6F-459F-8B32-7A1581C9CC4E}" destId="{BABE0EC4-AAAE-4B28-B957-9E6C5D1E523C}" srcOrd="0" destOrd="0" presId="urn:microsoft.com/office/officeart/2018/2/layout/IconLabelList"/>
    <dgm:cxn modelId="{41CB2DD5-51CA-417D-B77A-FF6D89E0A942}" type="presOf" srcId="{FF4A5593-A8F3-4CE8-9E47-9C69DF4B59C8}" destId="{597366BE-653B-4CB3-BB09-02485D52703E}" srcOrd="0" destOrd="0" presId="urn:microsoft.com/office/officeart/2018/2/layout/IconLabelList"/>
    <dgm:cxn modelId="{C33458D9-EA94-40D8-B0A0-D5A8D5C1B398}" type="presOf" srcId="{C45D12AE-260F-4084-91EA-3AC1577AAD74}" destId="{AA561866-4C34-4D92-A60F-1896AAAA7A90}" srcOrd="0" destOrd="0" presId="urn:microsoft.com/office/officeart/2018/2/layout/IconLabelList"/>
    <dgm:cxn modelId="{DEAF78E5-85A4-4B74-BC7C-CB6C5FAACBDD}" srcId="{C45D12AE-260F-4084-91EA-3AC1577AAD74}" destId="{23F8BBC0-EA0D-482B-BBD0-A97317B71A3E}" srcOrd="3" destOrd="0" parTransId="{DE2E4B67-26B4-4B32-B067-A82E0F5E4D99}" sibTransId="{6C1AD170-27BC-4E7A-8B07-6881E9230BC1}"/>
    <dgm:cxn modelId="{C81772F0-CCC2-4C57-A95B-229B17DD3C8B}" srcId="{C45D12AE-260F-4084-91EA-3AC1577AAD74}" destId="{18CD172C-CF06-4D1F-88FF-42A837EA0C40}" srcOrd="0" destOrd="0" parTransId="{934584AE-6B9A-4EA3-A0EF-BB704EC3FC11}" sibTransId="{515D8A27-337B-4A5C-AF82-6D083FF9D12C}"/>
    <dgm:cxn modelId="{3AD32948-A3C3-4F6B-8FC6-810B9B2A16D0}" type="presParOf" srcId="{AA561866-4C34-4D92-A60F-1896AAAA7A90}" destId="{1615D4CC-0BC4-4025-ACBC-7A204C89667A}" srcOrd="0" destOrd="0" presId="urn:microsoft.com/office/officeart/2018/2/layout/IconLabelList"/>
    <dgm:cxn modelId="{47337F3D-0AAD-4BE4-A746-E0F5B26D13CF}" type="presParOf" srcId="{1615D4CC-0BC4-4025-ACBC-7A204C89667A}" destId="{98BD387C-5316-4E14-814B-B2144E3CAB0A}" srcOrd="0" destOrd="0" presId="urn:microsoft.com/office/officeart/2018/2/layout/IconLabelList"/>
    <dgm:cxn modelId="{9F63D9B5-4655-4B5D-84EF-9C533D2BB81E}" type="presParOf" srcId="{1615D4CC-0BC4-4025-ACBC-7A204C89667A}" destId="{AA448166-0351-4D51-A1BB-497FFF15C54D}" srcOrd="1" destOrd="0" presId="urn:microsoft.com/office/officeart/2018/2/layout/IconLabelList"/>
    <dgm:cxn modelId="{67455507-C306-481F-BFD1-FD65ED3E8B29}" type="presParOf" srcId="{1615D4CC-0BC4-4025-ACBC-7A204C89667A}" destId="{5599C9E6-EB39-4016-B82B-7EB5B83470B5}" srcOrd="2" destOrd="0" presId="urn:microsoft.com/office/officeart/2018/2/layout/IconLabelList"/>
    <dgm:cxn modelId="{08450590-9525-4D80-8253-19FEA6574003}" type="presParOf" srcId="{AA561866-4C34-4D92-A60F-1896AAAA7A90}" destId="{7581B345-8203-4475-8341-34D812C62AED}" srcOrd="1" destOrd="0" presId="urn:microsoft.com/office/officeart/2018/2/layout/IconLabelList"/>
    <dgm:cxn modelId="{E3323981-7ADD-41AE-AA2C-272A22DF89D1}" type="presParOf" srcId="{AA561866-4C34-4D92-A60F-1896AAAA7A90}" destId="{7DF38CBC-881C-4CCD-B692-3F64391E9FD9}" srcOrd="2" destOrd="0" presId="urn:microsoft.com/office/officeart/2018/2/layout/IconLabelList"/>
    <dgm:cxn modelId="{1B7126B1-CC98-4497-B96A-2883151308E9}" type="presParOf" srcId="{7DF38CBC-881C-4CCD-B692-3F64391E9FD9}" destId="{A4D30C99-274A-4C25-81A3-E8FF2D3E6486}" srcOrd="0" destOrd="0" presId="urn:microsoft.com/office/officeart/2018/2/layout/IconLabelList"/>
    <dgm:cxn modelId="{F73A5771-6FEB-47EB-8A1C-4DBCF8E24EB7}" type="presParOf" srcId="{7DF38CBC-881C-4CCD-B692-3F64391E9FD9}" destId="{1F2F6F4C-2600-4A87-8476-CA69D436837D}" srcOrd="1" destOrd="0" presId="urn:microsoft.com/office/officeart/2018/2/layout/IconLabelList"/>
    <dgm:cxn modelId="{1FE06F81-795C-4DCF-831F-F64BC1DF174D}" type="presParOf" srcId="{7DF38CBC-881C-4CCD-B692-3F64391E9FD9}" destId="{B8D25CC6-F9DB-4C25-9988-CEA2D23D0B42}" srcOrd="2" destOrd="0" presId="urn:microsoft.com/office/officeart/2018/2/layout/IconLabelList"/>
    <dgm:cxn modelId="{FA7A1D7C-1915-46BF-AC59-A646E33CCA8B}" type="presParOf" srcId="{AA561866-4C34-4D92-A60F-1896AAAA7A90}" destId="{93DF5234-74E6-435A-B607-7C1C856A9354}" srcOrd="3" destOrd="0" presId="urn:microsoft.com/office/officeart/2018/2/layout/IconLabelList"/>
    <dgm:cxn modelId="{5B556C3E-7007-40BD-8FA0-E93AB0229C04}" type="presParOf" srcId="{AA561866-4C34-4D92-A60F-1896AAAA7A90}" destId="{62DA8B31-4976-4882-BCB5-69FABEAA1BF0}" srcOrd="4" destOrd="0" presId="urn:microsoft.com/office/officeart/2018/2/layout/IconLabelList"/>
    <dgm:cxn modelId="{26CB302A-EFBE-41BE-9158-16201010565F}" type="presParOf" srcId="{62DA8B31-4976-4882-BCB5-69FABEAA1BF0}" destId="{871F2AD2-CA73-43B3-8E22-FCF75FCFEFC4}" srcOrd="0" destOrd="0" presId="urn:microsoft.com/office/officeart/2018/2/layout/IconLabelList"/>
    <dgm:cxn modelId="{8B913C17-8E23-4B1E-BC04-153223D5FBD1}" type="presParOf" srcId="{62DA8B31-4976-4882-BCB5-69FABEAA1BF0}" destId="{388AA71D-52F5-4579-BD81-F44D0F29EB06}" srcOrd="1" destOrd="0" presId="urn:microsoft.com/office/officeart/2018/2/layout/IconLabelList"/>
    <dgm:cxn modelId="{A01471AF-584A-4B96-AAAB-C341DD5FFC5F}" type="presParOf" srcId="{62DA8B31-4976-4882-BCB5-69FABEAA1BF0}" destId="{597366BE-653B-4CB3-BB09-02485D52703E}" srcOrd="2" destOrd="0" presId="urn:microsoft.com/office/officeart/2018/2/layout/IconLabelList"/>
    <dgm:cxn modelId="{764123C9-D46A-42CC-B9CE-1495B908BCBC}" type="presParOf" srcId="{AA561866-4C34-4D92-A60F-1896AAAA7A90}" destId="{25C6EFDD-53B2-49E3-9017-7CEA5E316E0F}" srcOrd="5" destOrd="0" presId="urn:microsoft.com/office/officeart/2018/2/layout/IconLabelList"/>
    <dgm:cxn modelId="{E731CFE9-0D11-4FEE-8093-910353C7C56D}" type="presParOf" srcId="{AA561866-4C34-4D92-A60F-1896AAAA7A90}" destId="{B87B465C-B8BD-45B3-8A68-71E7B82521FE}" srcOrd="6" destOrd="0" presId="urn:microsoft.com/office/officeart/2018/2/layout/IconLabelList"/>
    <dgm:cxn modelId="{47482F9D-C153-433B-B56A-007C9D19524D}" type="presParOf" srcId="{B87B465C-B8BD-45B3-8A68-71E7B82521FE}" destId="{FCC0D682-87FA-4313-AC2E-A4275CBD4153}" srcOrd="0" destOrd="0" presId="urn:microsoft.com/office/officeart/2018/2/layout/IconLabelList"/>
    <dgm:cxn modelId="{D035CDD2-77E7-4937-8F00-E8040B4FE000}" type="presParOf" srcId="{B87B465C-B8BD-45B3-8A68-71E7B82521FE}" destId="{0AF6483B-4976-405C-842B-64EED1D1339A}" srcOrd="1" destOrd="0" presId="urn:microsoft.com/office/officeart/2018/2/layout/IconLabelList"/>
    <dgm:cxn modelId="{504DD944-D505-423D-AB55-0A2C7C56F75F}" type="presParOf" srcId="{B87B465C-B8BD-45B3-8A68-71E7B82521FE}" destId="{C5C4E16E-E4F6-48B9-AA80-188B0F0D1E13}" srcOrd="2" destOrd="0" presId="urn:microsoft.com/office/officeart/2018/2/layout/IconLabelList"/>
    <dgm:cxn modelId="{B6927978-17B3-4371-B020-80D2F90A671A}" type="presParOf" srcId="{AA561866-4C34-4D92-A60F-1896AAAA7A90}" destId="{4B99F876-BDAE-4264-A108-4B36026C217F}" srcOrd="7" destOrd="0" presId="urn:microsoft.com/office/officeart/2018/2/layout/IconLabelList"/>
    <dgm:cxn modelId="{421D7C01-092F-44B7-9338-BCF873DB27D3}" type="presParOf" srcId="{AA561866-4C34-4D92-A60F-1896AAAA7A90}" destId="{A81AC729-9143-43D2-AA3B-449559487D40}" srcOrd="8" destOrd="0" presId="urn:microsoft.com/office/officeart/2018/2/layout/IconLabelList"/>
    <dgm:cxn modelId="{CDA15655-8EBF-41E7-8772-D95C42091400}" type="presParOf" srcId="{A81AC729-9143-43D2-AA3B-449559487D40}" destId="{29BA4448-37BC-42B3-B34F-7DD7E06C01E4}" srcOrd="0" destOrd="0" presId="urn:microsoft.com/office/officeart/2018/2/layout/IconLabelList"/>
    <dgm:cxn modelId="{A7EDEDFE-9396-437A-8238-D69D08A4C9C2}" type="presParOf" srcId="{A81AC729-9143-43D2-AA3B-449559487D40}" destId="{84CD27D1-32D5-4B8A-B762-702CAA7F764A}" srcOrd="1" destOrd="0" presId="urn:microsoft.com/office/officeart/2018/2/layout/IconLabelList"/>
    <dgm:cxn modelId="{00BF1ABF-6AA2-48A3-91F3-61F64227EC47}" type="presParOf" srcId="{A81AC729-9143-43D2-AA3B-449559487D40}" destId="{BABE0EC4-AAAE-4B28-B957-9E6C5D1E523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848836-61B1-4E34-BEB0-ABA12184798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54DC45-C65F-4220-8217-998DDF29F26E}">
      <dgm:prSet custT="1"/>
      <dgm:spPr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fr-FR" sz="1800" b="1" dirty="0">
              <a:highlight>
                <a:srgbClr val="FFFF00"/>
              </a:highlight>
              <a:latin typeface="Poppins" panose="00000500000000000000" pitchFamily="2" charset="0"/>
              <a:cs typeface="Poppins" panose="00000500000000000000" pitchFamily="2" charset="0"/>
            </a:rPr>
            <a:t>Inclusion of </a:t>
          </a:r>
          <a:r>
            <a:rPr lang="fr-FR" sz="1800" b="1" dirty="0" err="1">
              <a:highlight>
                <a:srgbClr val="FFFF00"/>
              </a:highlight>
              <a:latin typeface="Poppins" panose="00000500000000000000" pitchFamily="2" charset="0"/>
              <a:cs typeface="Poppins" panose="00000500000000000000" pitchFamily="2" charset="0"/>
            </a:rPr>
            <a:t>gender</a:t>
          </a:r>
          <a:r>
            <a:rPr lang="fr-FR" sz="1800" b="1" dirty="0">
              <a:highlight>
                <a:srgbClr val="FFFF00"/>
              </a:highlight>
              <a:latin typeface="Poppins" panose="00000500000000000000" pitchFamily="2" charset="0"/>
              <a:cs typeface="Poppins" panose="00000500000000000000" pitchFamily="2" charset="0"/>
            </a:rPr>
            <a:t> </a:t>
          </a:r>
          <a:r>
            <a:rPr lang="fr-FR" sz="1800" b="1" dirty="0" err="1">
              <a:highlight>
                <a:srgbClr val="FFFF00"/>
              </a:highlight>
              <a:latin typeface="Poppins" panose="00000500000000000000" pitchFamily="2" charset="0"/>
              <a:cs typeface="Poppins" panose="00000500000000000000" pitchFamily="2" charset="0"/>
            </a:rPr>
            <a:t>related</a:t>
          </a:r>
          <a:r>
            <a:rPr lang="fr-FR" sz="1800" b="1" dirty="0">
              <a:highlight>
                <a:srgbClr val="FFFF00"/>
              </a:highlight>
              <a:latin typeface="Poppins" panose="00000500000000000000" pitchFamily="2" charset="0"/>
              <a:cs typeface="Poppins" panose="00000500000000000000" pitchFamily="2" charset="0"/>
            </a:rPr>
            <a:t> questions </a:t>
          </a:r>
          <a:r>
            <a:rPr lang="fr-FR" sz="1800" dirty="0">
              <a:latin typeface="Poppins" panose="00000500000000000000" pitchFamily="2" charset="0"/>
              <a:cs typeface="Poppins" panose="00000500000000000000" pitchFamily="2" charset="0"/>
            </a:rPr>
            <a:t>in </a:t>
          </a:r>
          <a:r>
            <a:rPr lang="fr-FR" sz="1800" dirty="0" err="1">
              <a:latin typeface="Poppins" panose="00000500000000000000" pitchFamily="2" charset="0"/>
              <a:cs typeface="Poppins" panose="00000500000000000000" pitchFamily="2" charset="0"/>
            </a:rPr>
            <a:t>census</a:t>
          </a:r>
          <a:r>
            <a:rPr lang="fr-FR" sz="1800" dirty="0">
              <a:latin typeface="Poppins" panose="00000500000000000000" pitchFamily="2" charset="0"/>
              <a:cs typeface="Poppins" panose="00000500000000000000" pitchFamily="2" charset="0"/>
            </a:rPr>
            <a:t> questionnaires</a:t>
          </a:r>
          <a:r>
            <a:rPr lang="en-US" sz="1800" dirty="0">
              <a:latin typeface="Poppins" panose="00000500000000000000" pitchFamily="2" charset="0"/>
              <a:cs typeface="Poppins" panose="00000500000000000000" pitchFamily="2" charset="0"/>
            </a:rPr>
            <a:t>.</a:t>
          </a:r>
        </a:p>
      </dgm:t>
    </dgm:pt>
    <dgm:pt modelId="{19AAA327-BFA7-4972-92B7-31D0FB354223}" type="parTrans" cxnId="{C531D2D0-37BE-4C48-9986-DBC13674D3A1}">
      <dgm:prSet/>
      <dgm:spPr/>
      <dgm:t>
        <a:bodyPr/>
        <a:lstStyle/>
        <a:p>
          <a:endParaRPr lang="en-US" sz="12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6BA27047-D12D-4710-AC76-FDA11DB94FAA}" type="sibTrans" cxnId="{C531D2D0-37BE-4C48-9986-DBC13674D3A1}">
      <dgm:prSet/>
      <dgm:spPr/>
      <dgm:t>
        <a:bodyPr/>
        <a:lstStyle/>
        <a:p>
          <a:endParaRPr lang="en-US" sz="12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458C46AE-3F79-4ED6-B754-E882BD159F88}">
      <dgm:prSet custT="1"/>
      <dgm:spPr/>
      <dgm:t>
        <a:bodyPr/>
        <a:lstStyle/>
        <a:p>
          <a:r>
            <a:rPr lang="en-US" sz="1800" b="1" dirty="0">
              <a:highlight>
                <a:srgbClr val="FFFF00"/>
              </a:highlight>
              <a:latin typeface="Poppins" panose="00000500000000000000" pitchFamily="2" charset="0"/>
              <a:cs typeface="Poppins" panose="00000500000000000000" pitchFamily="2" charset="0"/>
            </a:rPr>
            <a:t>Data disaggregation</a:t>
          </a:r>
          <a:r>
            <a:rPr lang="en-US" sz="1800" dirty="0">
              <a:highlight>
                <a:srgbClr val="FFFF00"/>
              </a:highlight>
              <a:latin typeface="Poppins" panose="00000500000000000000" pitchFamily="2" charset="0"/>
              <a:cs typeface="Poppins" panose="00000500000000000000" pitchFamily="2" charset="0"/>
            </a:rPr>
            <a:t>  </a:t>
          </a:r>
          <a:r>
            <a:rPr lang="en-US" sz="1800" dirty="0">
              <a:latin typeface="Poppins" panose="00000500000000000000" pitchFamily="2" charset="0"/>
              <a:cs typeface="Poppins" panose="00000500000000000000" pitchFamily="2" charset="0"/>
            </a:rPr>
            <a:t>for the identification of gender-specific patterns, experiences, and disparities.</a:t>
          </a:r>
        </a:p>
      </dgm:t>
    </dgm:pt>
    <dgm:pt modelId="{0AE628BA-9D24-4B73-B93C-712672D38607}" type="parTrans" cxnId="{FE32EB5D-E651-491D-A76C-D16BE8FA347A}">
      <dgm:prSet/>
      <dgm:spPr/>
      <dgm:t>
        <a:bodyPr/>
        <a:lstStyle/>
        <a:p>
          <a:endParaRPr lang="en-US" sz="12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BD3F4CC3-1F09-45E5-A680-EF8A5FE00BA6}" type="sibTrans" cxnId="{FE32EB5D-E651-491D-A76C-D16BE8FA347A}">
      <dgm:prSet/>
      <dgm:spPr/>
      <dgm:t>
        <a:bodyPr/>
        <a:lstStyle/>
        <a:p>
          <a:endParaRPr lang="en-US" sz="12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53DBF9DA-0585-4083-B838-D5B93000705B}">
      <dgm:prSet custT="1"/>
      <dgm:spPr/>
      <dgm:t>
        <a:bodyPr/>
        <a:lstStyle/>
        <a:p>
          <a:r>
            <a:rPr lang="en-US" sz="1800" b="1" dirty="0">
              <a:highlight>
                <a:srgbClr val="FFFF00"/>
              </a:highlight>
              <a:latin typeface="Poppins" panose="00000500000000000000" pitchFamily="2" charset="0"/>
              <a:cs typeface="Poppins" panose="00000500000000000000" pitchFamily="2" charset="0"/>
            </a:rPr>
            <a:t>Intersectionality</a:t>
          </a:r>
          <a:r>
            <a:rPr lang="en-US" sz="1800" b="1" dirty="0">
              <a:latin typeface="Poppins" panose="00000500000000000000" pitchFamily="2" charset="0"/>
              <a:cs typeface="Poppins" panose="00000500000000000000" pitchFamily="2" charset="0"/>
            </a:rPr>
            <a:t> </a:t>
          </a:r>
          <a:r>
            <a:rPr lang="en-US" sz="1800" dirty="0">
              <a:latin typeface="Poppins" panose="00000500000000000000" pitchFamily="2" charset="0"/>
              <a:cs typeface="Poppins" panose="00000500000000000000" pitchFamily="2" charset="0"/>
            </a:rPr>
            <a:t>with other social categories such as ethnicity, disability, and socioeconomic status.</a:t>
          </a:r>
        </a:p>
      </dgm:t>
    </dgm:pt>
    <dgm:pt modelId="{E7DAEE88-5F36-4146-A493-0AE841506D47}" type="parTrans" cxnId="{B55F0B92-65B4-4BA3-9D3A-060583B08F3B}">
      <dgm:prSet/>
      <dgm:spPr/>
      <dgm:t>
        <a:bodyPr/>
        <a:lstStyle/>
        <a:p>
          <a:endParaRPr lang="en-US" sz="12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AD031271-61A6-4550-AF58-0ECCAA5B373A}" type="sibTrans" cxnId="{B55F0B92-65B4-4BA3-9D3A-060583B08F3B}">
      <dgm:prSet/>
      <dgm:spPr/>
      <dgm:t>
        <a:bodyPr/>
        <a:lstStyle/>
        <a:p>
          <a:endParaRPr lang="en-US" sz="12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4C27FAE1-CD29-41B6-A7F2-93F4F8035809}">
      <dgm:prSet custT="1"/>
      <dgm:spPr/>
      <dgm:t>
        <a:bodyPr/>
        <a:lstStyle/>
        <a:p>
          <a:r>
            <a:rPr lang="en-US" sz="1800" b="1" dirty="0">
              <a:highlight>
                <a:srgbClr val="FFFF00"/>
              </a:highlight>
              <a:latin typeface="Poppins" panose="00000500000000000000" pitchFamily="2" charset="0"/>
              <a:cs typeface="Poppins" panose="00000500000000000000" pitchFamily="2" charset="0"/>
            </a:rPr>
            <a:t>Geographic analysis</a:t>
          </a:r>
          <a:r>
            <a:rPr lang="en-US" sz="1800" dirty="0">
              <a:highlight>
                <a:srgbClr val="FFFF00"/>
              </a:highlight>
              <a:latin typeface="Poppins" panose="00000500000000000000" pitchFamily="2" charset="0"/>
              <a:cs typeface="Poppins" panose="00000500000000000000" pitchFamily="2" charset="0"/>
            </a:rPr>
            <a:t> </a:t>
          </a:r>
          <a:r>
            <a:rPr lang="en-US" sz="1800" dirty="0">
              <a:latin typeface="Poppins" panose="00000500000000000000" pitchFamily="2" charset="0"/>
              <a:cs typeface="Poppins" panose="00000500000000000000" pitchFamily="2" charset="0"/>
            </a:rPr>
            <a:t>to identify regional variations in gender-related issues.</a:t>
          </a:r>
        </a:p>
      </dgm:t>
    </dgm:pt>
    <dgm:pt modelId="{3BB46983-4700-42A6-B902-70ED91199852}" type="parTrans" cxnId="{64A30152-B37E-4F3A-A123-C3EC2E247611}">
      <dgm:prSet/>
      <dgm:spPr/>
      <dgm:t>
        <a:bodyPr/>
        <a:lstStyle/>
        <a:p>
          <a:endParaRPr lang="en-US" sz="12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2361FCA2-4F90-4CFC-BD71-A6EC097F2EA4}" type="sibTrans" cxnId="{64A30152-B37E-4F3A-A123-C3EC2E247611}">
      <dgm:prSet/>
      <dgm:spPr/>
      <dgm:t>
        <a:bodyPr/>
        <a:lstStyle/>
        <a:p>
          <a:endParaRPr lang="en-US" sz="12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CCEE8011-6847-4732-A19C-2814FC43F46F}">
      <dgm:prSet custT="1"/>
      <dgm:spPr/>
      <dgm:t>
        <a:bodyPr/>
        <a:lstStyle/>
        <a:p>
          <a:r>
            <a:rPr lang="en-US" sz="1800" b="1" dirty="0">
              <a:highlight>
                <a:srgbClr val="FFFF00"/>
              </a:highlight>
              <a:latin typeface="Poppins" panose="00000500000000000000" pitchFamily="2" charset="0"/>
              <a:cs typeface="Poppins" panose="00000500000000000000" pitchFamily="2" charset="0"/>
            </a:rPr>
            <a:t>Longitudinal analysis </a:t>
          </a:r>
          <a:r>
            <a:rPr lang="en-US" sz="1800" dirty="0">
              <a:latin typeface="Poppins" panose="00000500000000000000" pitchFamily="2" charset="0"/>
              <a:cs typeface="Poppins" panose="00000500000000000000" pitchFamily="2" charset="0"/>
            </a:rPr>
            <a:t>which helps track changes and trends in gender-related indicators over time.</a:t>
          </a:r>
        </a:p>
      </dgm:t>
    </dgm:pt>
    <dgm:pt modelId="{9315C896-611A-4A45-906E-F1E08472321C}" type="parTrans" cxnId="{5C963CCA-B853-4AF8-90BC-856CE67B72D1}">
      <dgm:prSet/>
      <dgm:spPr/>
      <dgm:t>
        <a:bodyPr/>
        <a:lstStyle/>
        <a:p>
          <a:endParaRPr lang="en-US" sz="12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F4E3ABB1-2005-467E-B459-D1FCBA2CCFF9}" type="sibTrans" cxnId="{5C963CCA-B853-4AF8-90BC-856CE67B72D1}">
      <dgm:prSet/>
      <dgm:spPr/>
      <dgm:t>
        <a:bodyPr/>
        <a:lstStyle/>
        <a:p>
          <a:endParaRPr lang="en-US" sz="12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E54E9F47-21A4-4B37-9B53-639441FF939D}">
      <dgm:prSet custT="1"/>
      <dgm:spPr/>
      <dgm:t>
        <a:bodyPr/>
        <a:lstStyle/>
        <a:p>
          <a:r>
            <a:rPr lang="en-US" sz="2000" b="1" dirty="0">
              <a:highlight>
                <a:srgbClr val="FFFF00"/>
              </a:highlight>
              <a:latin typeface="Poppins" panose="00000500000000000000" pitchFamily="2" charset="0"/>
              <a:cs typeface="Poppins" panose="00000500000000000000" pitchFamily="2" charset="0"/>
            </a:rPr>
            <a:t>Data sharing and collaboration </a:t>
          </a:r>
          <a:r>
            <a:rPr lang="en-US" sz="2000" dirty="0">
              <a:latin typeface="Poppins" panose="00000500000000000000" pitchFamily="2" charset="0"/>
              <a:cs typeface="Poppins" panose="00000500000000000000" pitchFamily="2" charset="0"/>
            </a:rPr>
            <a:t>with other relevant stakeholders.</a:t>
          </a:r>
        </a:p>
      </dgm:t>
    </dgm:pt>
    <dgm:pt modelId="{91579AF8-A3B9-44ED-84C6-5832457EEB31}" type="parTrans" cxnId="{BE226180-D5A3-4205-8A56-9505DC041F4E}">
      <dgm:prSet/>
      <dgm:spPr/>
      <dgm:t>
        <a:bodyPr/>
        <a:lstStyle/>
        <a:p>
          <a:endParaRPr lang="en-US" sz="12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A0BC66A2-F29C-4FF3-AC0D-A2EA6E6F33BE}" type="sibTrans" cxnId="{BE226180-D5A3-4205-8A56-9505DC041F4E}">
      <dgm:prSet/>
      <dgm:spPr/>
      <dgm:t>
        <a:bodyPr/>
        <a:lstStyle/>
        <a:p>
          <a:endParaRPr lang="en-US" sz="12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3CE3F71E-20A9-452A-B0CE-B9187EF79595}" type="pres">
      <dgm:prSet presAssocID="{91848836-61B1-4E34-BEB0-ABA12184798D}" presName="compositeShape" presStyleCnt="0">
        <dgm:presLayoutVars>
          <dgm:chMax val="7"/>
          <dgm:dir/>
          <dgm:resizeHandles val="exact"/>
        </dgm:presLayoutVars>
      </dgm:prSet>
      <dgm:spPr/>
    </dgm:pt>
    <dgm:pt modelId="{9B1C214A-0F1C-4A1B-B16D-8457231AF932}" type="pres">
      <dgm:prSet presAssocID="{6154DC45-C65F-4220-8217-998DDF29F26E}" presName="circ1" presStyleLbl="vennNode1" presStyleIdx="0" presStyleCnt="6"/>
      <dgm:spPr/>
    </dgm:pt>
    <dgm:pt modelId="{969FB52E-DB67-4DCF-B2A9-1BA539A18A6F}" type="pres">
      <dgm:prSet presAssocID="{6154DC45-C65F-4220-8217-998DDF29F26E}" presName="circ1Tx" presStyleLbl="revTx" presStyleIdx="0" presStyleCnt="0" custScaleX="309944" custLinFactNeighborX="-2135">
        <dgm:presLayoutVars>
          <dgm:chMax val="0"/>
          <dgm:chPref val="0"/>
          <dgm:bulletEnabled val="1"/>
        </dgm:presLayoutVars>
      </dgm:prSet>
      <dgm:spPr/>
    </dgm:pt>
    <dgm:pt modelId="{F22CC871-A6E6-4089-93A7-563E0009B987}" type="pres">
      <dgm:prSet presAssocID="{458C46AE-3F79-4ED6-B754-E882BD159F88}" presName="circ2" presStyleLbl="vennNode1" presStyleIdx="1" presStyleCnt="6"/>
      <dgm:spPr/>
    </dgm:pt>
    <dgm:pt modelId="{33ECA207-8042-47AE-924B-ED38EDE6767B}" type="pres">
      <dgm:prSet presAssocID="{458C46AE-3F79-4ED6-B754-E882BD159F88}" presName="circ2Tx" presStyleLbl="revTx" presStyleIdx="0" presStyleCnt="0" custScaleX="226013" custLinFactNeighborX="84230" custLinFactNeighborY="31683">
        <dgm:presLayoutVars>
          <dgm:chMax val="0"/>
          <dgm:chPref val="0"/>
          <dgm:bulletEnabled val="1"/>
        </dgm:presLayoutVars>
      </dgm:prSet>
      <dgm:spPr/>
    </dgm:pt>
    <dgm:pt modelId="{4769ABD7-6873-4955-A2AD-7ADE2C057AF8}" type="pres">
      <dgm:prSet presAssocID="{53DBF9DA-0585-4083-B838-D5B93000705B}" presName="circ3" presStyleLbl="vennNode1" presStyleIdx="2" presStyleCnt="6"/>
      <dgm:spPr/>
    </dgm:pt>
    <dgm:pt modelId="{7089FF5B-46A4-45FF-860B-DA2818BC7BBA}" type="pres">
      <dgm:prSet presAssocID="{53DBF9DA-0585-4083-B838-D5B93000705B}" presName="circ3Tx" presStyleLbl="revTx" presStyleIdx="0" presStyleCnt="0" custScaleX="272954" custLinFactNeighborX="95919" custLinFactNeighborY="13850">
        <dgm:presLayoutVars>
          <dgm:chMax val="0"/>
          <dgm:chPref val="0"/>
          <dgm:bulletEnabled val="1"/>
        </dgm:presLayoutVars>
      </dgm:prSet>
      <dgm:spPr/>
    </dgm:pt>
    <dgm:pt modelId="{A152AE8D-77F7-4F03-9B57-31C8DE5A2EE2}" type="pres">
      <dgm:prSet presAssocID="{4C27FAE1-CD29-41B6-A7F2-93F4F8035809}" presName="circ4" presStyleLbl="vennNode1" presStyleIdx="3" presStyleCnt="6"/>
      <dgm:spPr/>
    </dgm:pt>
    <dgm:pt modelId="{419137E4-06DA-4C54-8B9F-1B7CA9E2BAAB}" type="pres">
      <dgm:prSet presAssocID="{4C27FAE1-CD29-41B6-A7F2-93F4F8035809}" presName="circ4Tx" presStyleLbl="revTx" presStyleIdx="0" presStyleCnt="0" custScaleX="228497" custLinFactNeighborX="-8904" custLinFactNeighborY="10897">
        <dgm:presLayoutVars>
          <dgm:chMax val="0"/>
          <dgm:chPref val="0"/>
          <dgm:bulletEnabled val="1"/>
        </dgm:presLayoutVars>
      </dgm:prSet>
      <dgm:spPr/>
    </dgm:pt>
    <dgm:pt modelId="{CDB956BF-2B00-4847-8A43-283E31C5A8F1}" type="pres">
      <dgm:prSet presAssocID="{CCEE8011-6847-4732-A19C-2814FC43F46F}" presName="circ5" presStyleLbl="vennNode1" presStyleIdx="4" presStyleCnt="6"/>
      <dgm:spPr/>
    </dgm:pt>
    <dgm:pt modelId="{1298CBBC-5D0C-43FF-AB9B-1A736C1E36C5}" type="pres">
      <dgm:prSet presAssocID="{CCEE8011-6847-4732-A19C-2814FC43F46F}" presName="circ5Tx" presStyleLbl="revTx" presStyleIdx="0" presStyleCnt="0" custScaleX="281964" custScaleY="80899" custLinFactNeighborX="-87323" custLinFactNeighborY="-1796">
        <dgm:presLayoutVars>
          <dgm:chMax val="0"/>
          <dgm:chPref val="0"/>
          <dgm:bulletEnabled val="1"/>
        </dgm:presLayoutVars>
      </dgm:prSet>
      <dgm:spPr/>
    </dgm:pt>
    <dgm:pt modelId="{DC0C83BB-2EEA-47D4-A4A9-7A3914D53D72}" type="pres">
      <dgm:prSet presAssocID="{E54E9F47-21A4-4B37-9B53-639441FF939D}" presName="circ6" presStyleLbl="vennNode1" presStyleIdx="5" presStyleCnt="6"/>
      <dgm:spPr/>
    </dgm:pt>
    <dgm:pt modelId="{2E7D590B-FEB2-438D-B250-85F58095D422}" type="pres">
      <dgm:prSet presAssocID="{E54E9F47-21A4-4B37-9B53-639441FF939D}" presName="circ6Tx" presStyleLbl="revTx" presStyleIdx="0" presStyleCnt="0" custScaleX="258116" custScaleY="60332" custLinFactNeighborX="-76419" custLinFactNeighborY="9746">
        <dgm:presLayoutVars>
          <dgm:chMax val="0"/>
          <dgm:chPref val="0"/>
          <dgm:bulletEnabled val="1"/>
        </dgm:presLayoutVars>
      </dgm:prSet>
      <dgm:spPr/>
    </dgm:pt>
  </dgm:ptLst>
  <dgm:cxnLst>
    <dgm:cxn modelId="{FE32EB5D-E651-491D-A76C-D16BE8FA347A}" srcId="{91848836-61B1-4E34-BEB0-ABA12184798D}" destId="{458C46AE-3F79-4ED6-B754-E882BD159F88}" srcOrd="1" destOrd="0" parTransId="{0AE628BA-9D24-4B73-B93C-712672D38607}" sibTransId="{BD3F4CC3-1F09-45E5-A680-EF8A5FE00BA6}"/>
    <dgm:cxn modelId="{91FE2E45-01E2-48D8-90F1-1F1195522B7B}" type="presOf" srcId="{CCEE8011-6847-4732-A19C-2814FC43F46F}" destId="{1298CBBC-5D0C-43FF-AB9B-1A736C1E36C5}" srcOrd="0" destOrd="0" presId="urn:microsoft.com/office/officeart/2005/8/layout/venn1"/>
    <dgm:cxn modelId="{978D4A48-6664-4658-99EC-F86816DAD34A}" type="presOf" srcId="{53DBF9DA-0585-4083-B838-D5B93000705B}" destId="{7089FF5B-46A4-45FF-860B-DA2818BC7BBA}" srcOrd="0" destOrd="0" presId="urn:microsoft.com/office/officeart/2005/8/layout/venn1"/>
    <dgm:cxn modelId="{64A30152-B37E-4F3A-A123-C3EC2E247611}" srcId="{91848836-61B1-4E34-BEB0-ABA12184798D}" destId="{4C27FAE1-CD29-41B6-A7F2-93F4F8035809}" srcOrd="3" destOrd="0" parTransId="{3BB46983-4700-42A6-B902-70ED91199852}" sibTransId="{2361FCA2-4F90-4CFC-BD71-A6EC097F2EA4}"/>
    <dgm:cxn modelId="{BE226180-D5A3-4205-8A56-9505DC041F4E}" srcId="{91848836-61B1-4E34-BEB0-ABA12184798D}" destId="{E54E9F47-21A4-4B37-9B53-639441FF939D}" srcOrd="5" destOrd="0" parTransId="{91579AF8-A3B9-44ED-84C6-5832457EEB31}" sibTransId="{A0BC66A2-F29C-4FF3-AC0D-A2EA6E6F33BE}"/>
    <dgm:cxn modelId="{6B0B4A8B-661F-426E-9976-C1C1EDC39EEF}" type="presOf" srcId="{91848836-61B1-4E34-BEB0-ABA12184798D}" destId="{3CE3F71E-20A9-452A-B0CE-B9187EF79595}" srcOrd="0" destOrd="0" presId="urn:microsoft.com/office/officeart/2005/8/layout/venn1"/>
    <dgm:cxn modelId="{B55F0B92-65B4-4BA3-9D3A-060583B08F3B}" srcId="{91848836-61B1-4E34-BEB0-ABA12184798D}" destId="{53DBF9DA-0585-4083-B838-D5B93000705B}" srcOrd="2" destOrd="0" parTransId="{E7DAEE88-5F36-4146-A493-0AE841506D47}" sibTransId="{AD031271-61A6-4550-AF58-0ECCAA5B373A}"/>
    <dgm:cxn modelId="{06EA5496-9B8C-498B-8CB4-C224C48AABBE}" type="presOf" srcId="{4C27FAE1-CD29-41B6-A7F2-93F4F8035809}" destId="{419137E4-06DA-4C54-8B9F-1B7CA9E2BAAB}" srcOrd="0" destOrd="0" presId="urn:microsoft.com/office/officeart/2005/8/layout/venn1"/>
    <dgm:cxn modelId="{3FDE13BD-FC4D-4CDF-AEC7-3D9FDC82043E}" type="presOf" srcId="{458C46AE-3F79-4ED6-B754-E882BD159F88}" destId="{33ECA207-8042-47AE-924B-ED38EDE6767B}" srcOrd="0" destOrd="0" presId="urn:microsoft.com/office/officeart/2005/8/layout/venn1"/>
    <dgm:cxn modelId="{5C963CCA-B853-4AF8-90BC-856CE67B72D1}" srcId="{91848836-61B1-4E34-BEB0-ABA12184798D}" destId="{CCEE8011-6847-4732-A19C-2814FC43F46F}" srcOrd="4" destOrd="0" parTransId="{9315C896-611A-4A45-906E-F1E08472321C}" sibTransId="{F4E3ABB1-2005-467E-B459-D1FCBA2CCFF9}"/>
    <dgm:cxn modelId="{C531D2D0-37BE-4C48-9986-DBC13674D3A1}" srcId="{91848836-61B1-4E34-BEB0-ABA12184798D}" destId="{6154DC45-C65F-4220-8217-998DDF29F26E}" srcOrd="0" destOrd="0" parTransId="{19AAA327-BFA7-4972-92B7-31D0FB354223}" sibTransId="{6BA27047-D12D-4710-AC76-FDA11DB94FAA}"/>
    <dgm:cxn modelId="{C4C737EE-E17E-4E21-AB74-8BD0DC72A22E}" type="presOf" srcId="{E54E9F47-21A4-4B37-9B53-639441FF939D}" destId="{2E7D590B-FEB2-438D-B250-85F58095D422}" srcOrd="0" destOrd="0" presId="urn:microsoft.com/office/officeart/2005/8/layout/venn1"/>
    <dgm:cxn modelId="{0548A5EF-6B90-4547-8D57-917BEA6ED2BB}" type="presOf" srcId="{6154DC45-C65F-4220-8217-998DDF29F26E}" destId="{969FB52E-DB67-4DCF-B2A9-1BA539A18A6F}" srcOrd="0" destOrd="0" presId="urn:microsoft.com/office/officeart/2005/8/layout/venn1"/>
    <dgm:cxn modelId="{6EB966D8-CF7C-4138-A212-CFB14063ECD4}" type="presParOf" srcId="{3CE3F71E-20A9-452A-B0CE-B9187EF79595}" destId="{9B1C214A-0F1C-4A1B-B16D-8457231AF932}" srcOrd="0" destOrd="0" presId="urn:microsoft.com/office/officeart/2005/8/layout/venn1"/>
    <dgm:cxn modelId="{39E74408-5E80-4014-91D9-577BDF0024D6}" type="presParOf" srcId="{3CE3F71E-20A9-452A-B0CE-B9187EF79595}" destId="{969FB52E-DB67-4DCF-B2A9-1BA539A18A6F}" srcOrd="1" destOrd="0" presId="urn:microsoft.com/office/officeart/2005/8/layout/venn1"/>
    <dgm:cxn modelId="{C7D0AE2A-0EFB-43A6-9944-113E0737C4C9}" type="presParOf" srcId="{3CE3F71E-20A9-452A-B0CE-B9187EF79595}" destId="{F22CC871-A6E6-4089-93A7-563E0009B987}" srcOrd="2" destOrd="0" presId="urn:microsoft.com/office/officeart/2005/8/layout/venn1"/>
    <dgm:cxn modelId="{3288D173-99ED-4A6B-BEF2-D27BA4CBB59C}" type="presParOf" srcId="{3CE3F71E-20A9-452A-B0CE-B9187EF79595}" destId="{33ECA207-8042-47AE-924B-ED38EDE6767B}" srcOrd="3" destOrd="0" presId="urn:microsoft.com/office/officeart/2005/8/layout/venn1"/>
    <dgm:cxn modelId="{F8ED20B8-DAE2-4DE8-B9D7-0FEAFDC5A95F}" type="presParOf" srcId="{3CE3F71E-20A9-452A-B0CE-B9187EF79595}" destId="{4769ABD7-6873-4955-A2AD-7ADE2C057AF8}" srcOrd="4" destOrd="0" presId="urn:microsoft.com/office/officeart/2005/8/layout/venn1"/>
    <dgm:cxn modelId="{DEC41FD8-6BB4-4EAB-84D2-2EB57FBB0DA1}" type="presParOf" srcId="{3CE3F71E-20A9-452A-B0CE-B9187EF79595}" destId="{7089FF5B-46A4-45FF-860B-DA2818BC7BBA}" srcOrd="5" destOrd="0" presId="urn:microsoft.com/office/officeart/2005/8/layout/venn1"/>
    <dgm:cxn modelId="{0EC13EE7-C751-47CF-8496-BAE168BD6E4F}" type="presParOf" srcId="{3CE3F71E-20A9-452A-B0CE-B9187EF79595}" destId="{A152AE8D-77F7-4F03-9B57-31C8DE5A2EE2}" srcOrd="6" destOrd="0" presId="urn:microsoft.com/office/officeart/2005/8/layout/venn1"/>
    <dgm:cxn modelId="{3C396D51-558C-4217-8C84-79DDF91A2C0B}" type="presParOf" srcId="{3CE3F71E-20A9-452A-B0CE-B9187EF79595}" destId="{419137E4-06DA-4C54-8B9F-1B7CA9E2BAAB}" srcOrd="7" destOrd="0" presId="urn:microsoft.com/office/officeart/2005/8/layout/venn1"/>
    <dgm:cxn modelId="{DE487BD2-38B7-4197-8E3E-3D0C4B3CA547}" type="presParOf" srcId="{3CE3F71E-20A9-452A-B0CE-B9187EF79595}" destId="{CDB956BF-2B00-4847-8A43-283E31C5A8F1}" srcOrd="8" destOrd="0" presId="urn:microsoft.com/office/officeart/2005/8/layout/venn1"/>
    <dgm:cxn modelId="{2E3707CE-5FAE-4F8D-9F87-B88FE7EDFFB4}" type="presParOf" srcId="{3CE3F71E-20A9-452A-B0CE-B9187EF79595}" destId="{1298CBBC-5D0C-43FF-AB9B-1A736C1E36C5}" srcOrd="9" destOrd="0" presId="urn:microsoft.com/office/officeart/2005/8/layout/venn1"/>
    <dgm:cxn modelId="{EA67E610-6175-44A8-B546-FC463CE29B3A}" type="presParOf" srcId="{3CE3F71E-20A9-452A-B0CE-B9187EF79595}" destId="{DC0C83BB-2EEA-47D4-A4A9-7A3914D53D72}" srcOrd="10" destOrd="0" presId="urn:microsoft.com/office/officeart/2005/8/layout/venn1"/>
    <dgm:cxn modelId="{49D5FD08-3D71-427B-99E1-108570EA9B0B}" type="presParOf" srcId="{3CE3F71E-20A9-452A-B0CE-B9187EF79595}" destId="{2E7D590B-FEB2-438D-B250-85F58095D422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3542F-D046-4A5D-9496-3B9F385C79C4}">
      <dsp:nvSpPr>
        <dsp:cNvPr id="0" name=""/>
        <dsp:cNvSpPr/>
      </dsp:nvSpPr>
      <dsp:spPr>
        <a:xfrm>
          <a:off x="4743" y="1572"/>
          <a:ext cx="11808466" cy="17188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Poppins" panose="00000500000000000000" pitchFamily="2" charset="0"/>
              <a:cs typeface="Poppins" panose="00000500000000000000" pitchFamily="2" charset="0"/>
            </a:rPr>
            <a:t>The core functions of ACS within which it aims to strengthen the African statistical System to measure socio-economic and environmental concerns :</a:t>
          </a:r>
        </a:p>
      </dsp:txBody>
      <dsp:txXfrm>
        <a:off x="55088" y="51917"/>
        <a:ext cx="11707776" cy="1618201"/>
      </dsp:txXfrm>
    </dsp:sp>
    <dsp:sp modelId="{E7FCEB1D-4880-4111-A70A-13E2DE94CDDE}">
      <dsp:nvSpPr>
        <dsp:cNvPr id="0" name=""/>
        <dsp:cNvSpPr/>
      </dsp:nvSpPr>
      <dsp:spPr>
        <a:xfrm>
          <a:off x="4743" y="2088205"/>
          <a:ext cx="2212980" cy="26133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Poppins" panose="00000500000000000000" pitchFamily="2" charset="0"/>
              <a:cs typeface="Poppins" panose="00000500000000000000" pitchFamily="2" charset="0"/>
            </a:rPr>
            <a:t>Strengthen </a:t>
          </a:r>
          <a:r>
            <a:rPr lang="en-US" sz="1600" b="1" i="0" u="sng" kern="1200" dirty="0">
              <a:solidFill>
                <a:srgbClr val="C00000"/>
              </a:solidFill>
              <a:latin typeface="Poppins" panose="00000500000000000000" pitchFamily="2" charset="0"/>
              <a:cs typeface="Poppins" panose="00000500000000000000" pitchFamily="2" charset="0"/>
            </a:rPr>
            <a:t>capacity</a:t>
          </a:r>
          <a:r>
            <a:rPr lang="en-US" sz="1600" kern="1200" dirty="0">
              <a:latin typeface="Poppins" panose="00000500000000000000" pitchFamily="2" charset="0"/>
              <a:cs typeface="Poppins" panose="00000500000000000000" pitchFamily="2" charset="0"/>
            </a:rPr>
            <a:t> of NSSs to produce, disseminate and use disaggregated data and statistics, with a gender dimension.</a:t>
          </a:r>
        </a:p>
      </dsp:txBody>
      <dsp:txXfrm>
        <a:off x="69559" y="2153021"/>
        <a:ext cx="2083348" cy="2483737"/>
      </dsp:txXfrm>
    </dsp:sp>
    <dsp:sp modelId="{BAF4EB5D-1FD9-48B8-ACDF-2B6243E8CBF3}">
      <dsp:nvSpPr>
        <dsp:cNvPr id="0" name=""/>
        <dsp:cNvSpPr/>
      </dsp:nvSpPr>
      <dsp:spPr>
        <a:xfrm>
          <a:off x="2403614" y="2088205"/>
          <a:ext cx="2212980" cy="26133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Poppins" panose="00000500000000000000" pitchFamily="2" charset="0"/>
              <a:cs typeface="Poppins" panose="00000500000000000000" pitchFamily="2" charset="0"/>
            </a:rPr>
            <a:t>Improve </a:t>
          </a:r>
          <a:r>
            <a:rPr lang="en-US" sz="1400" b="1" u="sng" kern="1200" dirty="0">
              <a:solidFill>
                <a:srgbClr val="C00000"/>
              </a:solidFill>
              <a:latin typeface="Poppins" panose="00000500000000000000" pitchFamily="2" charset="0"/>
              <a:cs typeface="Poppins" panose="00000500000000000000" pitchFamily="2" charset="0"/>
            </a:rPr>
            <a:t>availability of harmonized statistics </a:t>
          </a:r>
          <a:r>
            <a:rPr lang="en-US" sz="1400" kern="1200" dirty="0">
              <a:latin typeface="Poppins" panose="00000500000000000000" pitchFamily="2" charset="0"/>
              <a:cs typeface="Poppins" panose="00000500000000000000" pitchFamily="2" charset="0"/>
            </a:rPr>
            <a:t>in the Commission databases and enhance support to produce and disseminate comparable data and statistics.</a:t>
          </a:r>
        </a:p>
      </dsp:txBody>
      <dsp:txXfrm>
        <a:off x="2468430" y="2153021"/>
        <a:ext cx="2083348" cy="2483737"/>
      </dsp:txXfrm>
    </dsp:sp>
    <dsp:sp modelId="{C56AFD66-D087-4109-A729-CBA9D1292EDA}">
      <dsp:nvSpPr>
        <dsp:cNvPr id="0" name=""/>
        <dsp:cNvSpPr/>
      </dsp:nvSpPr>
      <dsp:spPr>
        <a:xfrm>
          <a:off x="4802486" y="2088205"/>
          <a:ext cx="2212980" cy="26133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Poppins" panose="00000500000000000000" pitchFamily="2" charset="0"/>
              <a:cs typeface="Poppins" panose="00000500000000000000" pitchFamily="2" charset="0"/>
            </a:rPr>
            <a:t>Support member States in the production and use of timely </a:t>
          </a:r>
          <a:r>
            <a:rPr lang="en-US" sz="1600" b="1" u="sng" kern="1200" dirty="0">
              <a:solidFill>
                <a:srgbClr val="C00000"/>
              </a:solidFill>
              <a:latin typeface="Poppins" panose="00000500000000000000" pitchFamily="2" charset="0"/>
              <a:cs typeface="Poppins" panose="00000500000000000000" pitchFamily="2" charset="0"/>
            </a:rPr>
            <a:t>geospatial data, information, and services</a:t>
          </a:r>
          <a:r>
            <a:rPr lang="en-US" sz="1600" kern="1200" dirty="0">
              <a:latin typeface="Poppins" panose="00000500000000000000" pitchFamily="2" charset="0"/>
              <a:cs typeface="Poppins" panose="00000500000000000000" pitchFamily="2" charset="0"/>
            </a:rPr>
            <a:t>.</a:t>
          </a:r>
        </a:p>
      </dsp:txBody>
      <dsp:txXfrm>
        <a:off x="4867302" y="2153021"/>
        <a:ext cx="2083348" cy="2483737"/>
      </dsp:txXfrm>
    </dsp:sp>
    <dsp:sp modelId="{C05773EA-7E84-4A0C-86AD-B18093E99AD8}">
      <dsp:nvSpPr>
        <dsp:cNvPr id="0" name=""/>
        <dsp:cNvSpPr/>
      </dsp:nvSpPr>
      <dsp:spPr>
        <a:xfrm>
          <a:off x="7201357" y="2088205"/>
          <a:ext cx="2212980" cy="26133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Poppins" panose="00000500000000000000" pitchFamily="2" charset="0"/>
              <a:cs typeface="Poppins" panose="00000500000000000000" pitchFamily="2" charset="0"/>
            </a:rPr>
            <a:t>Contribute to the setting up and undertaking of </a:t>
          </a:r>
          <a:r>
            <a:rPr lang="en-US" sz="1600" b="1" u="sng" kern="1200" dirty="0">
              <a:solidFill>
                <a:srgbClr val="C00000"/>
              </a:solidFill>
              <a:latin typeface="Poppins" panose="00000500000000000000" pitchFamily="2" charset="0"/>
              <a:cs typeface="Poppins" panose="00000500000000000000" pitchFamily="2" charset="0"/>
            </a:rPr>
            <a:t>censuses and surveys</a:t>
          </a:r>
          <a:r>
            <a:rPr lang="en-US" sz="1600" kern="1200" dirty="0">
              <a:latin typeface="Poppins" panose="00000500000000000000" pitchFamily="2" charset="0"/>
              <a:cs typeface="Poppins" panose="00000500000000000000" pitchFamily="2" charset="0"/>
            </a:rPr>
            <a:t>.</a:t>
          </a:r>
        </a:p>
      </dsp:txBody>
      <dsp:txXfrm>
        <a:off x="7266173" y="2153021"/>
        <a:ext cx="2083348" cy="2483737"/>
      </dsp:txXfrm>
    </dsp:sp>
    <dsp:sp modelId="{E683B4F8-214D-4B4A-B870-A2ACCFA4FC8F}">
      <dsp:nvSpPr>
        <dsp:cNvPr id="0" name=""/>
        <dsp:cNvSpPr/>
      </dsp:nvSpPr>
      <dsp:spPr>
        <a:xfrm>
          <a:off x="9600228" y="2088205"/>
          <a:ext cx="2212980" cy="26133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Poppins" panose="00000500000000000000" pitchFamily="2" charset="0"/>
              <a:cs typeface="Poppins" panose="00000500000000000000" pitchFamily="2" charset="0"/>
            </a:rPr>
            <a:t>Implement modern data collection practices using modern communications </a:t>
          </a:r>
          <a:r>
            <a:rPr lang="en-US" sz="1400" b="1" u="sng" kern="1200" dirty="0">
              <a:solidFill>
                <a:srgbClr val="C00000"/>
              </a:solidFill>
              <a:latin typeface="Poppins" panose="00000500000000000000" pitchFamily="2" charset="0"/>
              <a:cs typeface="Poppins" panose="00000500000000000000" pitchFamily="2" charset="0"/>
            </a:rPr>
            <a:t>technology tools and methodologies </a:t>
          </a:r>
          <a:r>
            <a:rPr lang="en-US" sz="1400" kern="1200" dirty="0">
              <a:latin typeface="Poppins" panose="00000500000000000000" pitchFamily="2" charset="0"/>
              <a:cs typeface="Poppins" panose="00000500000000000000" pitchFamily="2" charset="0"/>
            </a:rPr>
            <a:t>to facilitate data capture.</a:t>
          </a:r>
        </a:p>
      </dsp:txBody>
      <dsp:txXfrm>
        <a:off x="9665044" y="2153021"/>
        <a:ext cx="2083348" cy="24837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4B1AA-DD9D-4DBD-9459-21BE80ACA10D}">
      <dsp:nvSpPr>
        <dsp:cNvPr id="0" name=""/>
        <dsp:cNvSpPr/>
      </dsp:nvSpPr>
      <dsp:spPr>
        <a:xfrm>
          <a:off x="890346" y="0"/>
          <a:ext cx="10090589" cy="174374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063AD2-E4CC-40CD-93BF-1B652F953446}">
      <dsp:nvSpPr>
        <dsp:cNvPr id="0" name=""/>
        <dsp:cNvSpPr/>
      </dsp:nvSpPr>
      <dsp:spPr>
        <a:xfrm>
          <a:off x="362" y="523122"/>
          <a:ext cx="2691579" cy="6974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anose="00000500000000000000" pitchFamily="2" charset="0"/>
              <a:cs typeface="Poppins" panose="00000500000000000000" pitchFamily="2" charset="0"/>
            </a:rPr>
            <a:t>1990 Round –44 countries</a:t>
          </a:r>
        </a:p>
      </dsp:txBody>
      <dsp:txXfrm>
        <a:off x="34411" y="557171"/>
        <a:ext cx="2623481" cy="629398"/>
      </dsp:txXfrm>
    </dsp:sp>
    <dsp:sp modelId="{3586382A-048A-43B8-909C-0E9FCD4C1C22}">
      <dsp:nvSpPr>
        <dsp:cNvPr id="0" name=""/>
        <dsp:cNvSpPr/>
      </dsp:nvSpPr>
      <dsp:spPr>
        <a:xfrm>
          <a:off x="3060021" y="523122"/>
          <a:ext cx="2691579" cy="6974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anose="00000500000000000000" pitchFamily="2" charset="0"/>
              <a:cs typeface="Poppins" panose="00000500000000000000" pitchFamily="2" charset="0"/>
            </a:rPr>
            <a:t>2000 round -38 countries	</a:t>
          </a:r>
          <a:endParaRPr 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3094070" y="557171"/>
        <a:ext cx="2623481" cy="629398"/>
      </dsp:txXfrm>
    </dsp:sp>
    <dsp:sp modelId="{381227C8-AF4F-439F-85B0-ECA530B6A72F}">
      <dsp:nvSpPr>
        <dsp:cNvPr id="0" name=""/>
        <dsp:cNvSpPr/>
      </dsp:nvSpPr>
      <dsp:spPr>
        <a:xfrm>
          <a:off x="6119680" y="523122"/>
          <a:ext cx="2691579" cy="6974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anose="00000500000000000000" pitchFamily="2" charset="0"/>
              <a:cs typeface="Poppins" panose="00000500000000000000" pitchFamily="2" charset="0"/>
            </a:rPr>
            <a:t>2010 round – 47 countries</a:t>
          </a:r>
          <a:endParaRPr lang="en-U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6153729" y="557171"/>
        <a:ext cx="2623481" cy="629398"/>
      </dsp:txXfrm>
    </dsp:sp>
    <dsp:sp modelId="{F778721C-260C-49EE-859C-6811F4A7FF18}">
      <dsp:nvSpPr>
        <dsp:cNvPr id="0" name=""/>
        <dsp:cNvSpPr/>
      </dsp:nvSpPr>
      <dsp:spPr>
        <a:xfrm>
          <a:off x="9179339" y="523122"/>
          <a:ext cx="2691579" cy="6974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anose="00000500000000000000" pitchFamily="2" charset="0"/>
              <a:cs typeface="Poppins" panose="00000500000000000000" pitchFamily="2" charset="0"/>
            </a:rPr>
            <a:t>2020 round – 27 countries		</a:t>
          </a:r>
          <a:endParaRPr 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9213388" y="557171"/>
        <a:ext cx="2623481" cy="6293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2C22F-4071-489C-AB4D-F9AB58E406FB}">
      <dsp:nvSpPr>
        <dsp:cNvPr id="0" name=""/>
        <dsp:cNvSpPr/>
      </dsp:nvSpPr>
      <dsp:spPr>
        <a:xfrm rot="5400000">
          <a:off x="7357202" y="-3148478"/>
          <a:ext cx="799192" cy="73005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kern="1200" dirty="0">
              <a:latin typeface="Poppins" panose="00000500000000000000" pitchFamily="2" charset="0"/>
              <a:cs typeface="Poppins" panose="00000500000000000000" pitchFamily="2" charset="0"/>
            </a:rPr>
            <a:t>A system for preparing devices for data collection</a:t>
          </a:r>
        </a:p>
      </dsp:txBody>
      <dsp:txXfrm rot="-5400000">
        <a:off x="4106541" y="141196"/>
        <a:ext cx="7261503" cy="721166"/>
      </dsp:txXfrm>
    </dsp:sp>
    <dsp:sp modelId="{6FA2AAD0-D123-4232-A39E-30816810CDE0}">
      <dsp:nvSpPr>
        <dsp:cNvPr id="0" name=""/>
        <dsp:cNvSpPr/>
      </dsp:nvSpPr>
      <dsp:spPr>
        <a:xfrm>
          <a:off x="0" y="2284"/>
          <a:ext cx="4106540" cy="998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Poppins" panose="00000500000000000000" pitchFamily="2" charset="0"/>
              <a:cs typeface="Poppins" panose="00000500000000000000" pitchFamily="2" charset="0"/>
            </a:rPr>
            <a:t>Tablet provisioning system</a:t>
          </a:r>
        </a:p>
      </dsp:txBody>
      <dsp:txXfrm>
        <a:off x="48767" y="51051"/>
        <a:ext cx="4009006" cy="901456"/>
      </dsp:txXfrm>
    </dsp:sp>
    <dsp:sp modelId="{358D9D51-53E6-446B-B256-70307CA859EF}">
      <dsp:nvSpPr>
        <dsp:cNvPr id="0" name=""/>
        <dsp:cNvSpPr/>
      </dsp:nvSpPr>
      <dsp:spPr>
        <a:xfrm rot="5400000">
          <a:off x="7357202" y="-2099537"/>
          <a:ext cx="799192" cy="73005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0" i="0" kern="1200" baseline="0" dirty="0">
              <a:latin typeface="Poppins" panose="00000500000000000000" pitchFamily="2" charset="0"/>
              <a:cs typeface="Poppins" panose="00000500000000000000" pitchFamily="2" charset="0"/>
            </a:rPr>
            <a:t>A system that provides information about census performance and real-time results</a:t>
          </a:r>
          <a:endParaRPr lang="en-US" sz="2000" kern="120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 rot="-5400000">
        <a:off x="4106541" y="1190137"/>
        <a:ext cx="7261503" cy="721166"/>
      </dsp:txXfrm>
    </dsp:sp>
    <dsp:sp modelId="{1528C52B-6DA7-4C68-8D8B-25DA81AE6F33}">
      <dsp:nvSpPr>
        <dsp:cNvPr id="0" name=""/>
        <dsp:cNvSpPr/>
      </dsp:nvSpPr>
      <dsp:spPr>
        <a:xfrm>
          <a:off x="0" y="1051225"/>
          <a:ext cx="4106540" cy="998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>
              <a:latin typeface="Poppins" panose="00000500000000000000" pitchFamily="2" charset="0"/>
              <a:cs typeface="Poppins" panose="00000500000000000000" pitchFamily="2" charset="0"/>
            </a:rPr>
            <a:t>Field monitoring dashboard application</a:t>
          </a:r>
          <a:endParaRPr lang="en-US" sz="2000" kern="120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48767" y="1099992"/>
        <a:ext cx="4009006" cy="901456"/>
      </dsp:txXfrm>
    </dsp:sp>
    <dsp:sp modelId="{FB35B867-E82F-435E-8A27-F81BC8D4C094}">
      <dsp:nvSpPr>
        <dsp:cNvPr id="0" name=""/>
        <dsp:cNvSpPr/>
      </dsp:nvSpPr>
      <dsp:spPr>
        <a:xfrm rot="5400000">
          <a:off x="7357202" y="-1050597"/>
          <a:ext cx="799192" cy="73005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0" i="0" kern="1200" baseline="0" dirty="0">
              <a:latin typeface="Poppins" panose="00000500000000000000" pitchFamily="2" charset="0"/>
              <a:cs typeface="Poppins" panose="00000500000000000000" pitchFamily="2" charset="0"/>
            </a:rPr>
            <a:t>A system to enable field staff to submit issues directly through to the call center/helpdesk</a:t>
          </a:r>
          <a:endParaRPr lang="en-US" sz="2000" kern="120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 rot="-5400000">
        <a:off x="4106541" y="2239077"/>
        <a:ext cx="7261503" cy="721166"/>
      </dsp:txXfrm>
    </dsp:sp>
    <dsp:sp modelId="{5D1C4EFC-F6FE-4374-9A1A-C3F42A857589}">
      <dsp:nvSpPr>
        <dsp:cNvPr id="0" name=""/>
        <dsp:cNvSpPr/>
      </dsp:nvSpPr>
      <dsp:spPr>
        <a:xfrm>
          <a:off x="0" y="2100165"/>
          <a:ext cx="4106540" cy="998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>
              <a:latin typeface="Poppins" panose="00000500000000000000" pitchFamily="2" charset="0"/>
              <a:cs typeface="Poppins" panose="00000500000000000000" pitchFamily="2" charset="0"/>
            </a:rPr>
            <a:t>Census Issue tracking system</a:t>
          </a:r>
          <a:endParaRPr lang="en-US" sz="2000" kern="120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48767" y="2148932"/>
        <a:ext cx="4009006" cy="901456"/>
      </dsp:txXfrm>
    </dsp:sp>
    <dsp:sp modelId="{A9D97AB1-0D1C-45BC-94F7-3CEA0F469E50}">
      <dsp:nvSpPr>
        <dsp:cNvPr id="0" name=""/>
        <dsp:cNvSpPr/>
      </dsp:nvSpPr>
      <dsp:spPr>
        <a:xfrm rot="5400000">
          <a:off x="7357202" y="-1657"/>
          <a:ext cx="799192" cy="73005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0" i="0" kern="1200" baseline="0" dirty="0">
              <a:latin typeface="Poppins" panose="00000500000000000000" pitchFamily="2" charset="0"/>
              <a:cs typeface="Poppins" panose="00000500000000000000" pitchFamily="2" charset="0"/>
            </a:rPr>
            <a:t>A system to easy management and monitor implementation of each census phase</a:t>
          </a:r>
          <a:endParaRPr lang="en-US" sz="2000" kern="120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 rot="-5400000">
        <a:off x="4106541" y="3288018"/>
        <a:ext cx="7261503" cy="721166"/>
      </dsp:txXfrm>
    </dsp:sp>
    <dsp:sp modelId="{B2D775D8-7193-4881-B123-DFBF33626C51}">
      <dsp:nvSpPr>
        <dsp:cNvPr id="0" name=""/>
        <dsp:cNvSpPr/>
      </dsp:nvSpPr>
      <dsp:spPr>
        <a:xfrm>
          <a:off x="0" y="3149105"/>
          <a:ext cx="4106540" cy="998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>
              <a:latin typeface="Poppins" panose="00000500000000000000" pitchFamily="2" charset="0"/>
              <a:cs typeface="Poppins" panose="00000500000000000000" pitchFamily="2" charset="0"/>
            </a:rPr>
            <a:t>Census project management</a:t>
          </a:r>
          <a:endParaRPr lang="en-US" sz="2000" kern="120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48767" y="3197872"/>
        <a:ext cx="4009006" cy="901456"/>
      </dsp:txXfrm>
    </dsp:sp>
    <dsp:sp modelId="{016DCB4F-AF38-428A-82D4-BB3BCF75C18D}">
      <dsp:nvSpPr>
        <dsp:cNvPr id="0" name=""/>
        <dsp:cNvSpPr/>
      </dsp:nvSpPr>
      <dsp:spPr>
        <a:xfrm rot="5400000">
          <a:off x="7357202" y="1047282"/>
          <a:ext cx="799192" cy="73005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kern="1200" dirty="0">
              <a:latin typeface="Poppins" panose="00000500000000000000" pitchFamily="2" charset="0"/>
              <a:cs typeface="Poppins" panose="00000500000000000000" pitchFamily="2" charset="0"/>
            </a:rPr>
            <a:t>A system to easy dissemination of disaggregated census results</a:t>
          </a:r>
        </a:p>
      </dsp:txBody>
      <dsp:txXfrm rot="-5400000">
        <a:off x="4106541" y="4336957"/>
        <a:ext cx="7261503" cy="721166"/>
      </dsp:txXfrm>
    </dsp:sp>
    <dsp:sp modelId="{194AC146-A197-4A0D-8941-E3A1253A514E}">
      <dsp:nvSpPr>
        <dsp:cNvPr id="0" name=""/>
        <dsp:cNvSpPr/>
      </dsp:nvSpPr>
      <dsp:spPr>
        <a:xfrm>
          <a:off x="0" y="4198045"/>
          <a:ext cx="4106540" cy="998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>
              <a:latin typeface="Poppins" panose="00000500000000000000" pitchFamily="2" charset="0"/>
              <a:cs typeface="Poppins" panose="00000500000000000000" pitchFamily="2" charset="0"/>
            </a:rPr>
            <a:t>Census results dissemination toolkit</a:t>
          </a:r>
          <a:endParaRPr lang="en-US" sz="2000" kern="120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48767" y="4246812"/>
        <a:ext cx="4009006" cy="9014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BD387C-5316-4E14-814B-B2144E3CAB0A}">
      <dsp:nvSpPr>
        <dsp:cNvPr id="0" name=""/>
        <dsp:cNvSpPr/>
      </dsp:nvSpPr>
      <dsp:spPr>
        <a:xfrm>
          <a:off x="1591929" y="258514"/>
          <a:ext cx="797343" cy="7973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99C9E6-EB39-4016-B82B-7EB5B83470B5}">
      <dsp:nvSpPr>
        <dsp:cNvPr id="0" name=""/>
        <dsp:cNvSpPr/>
      </dsp:nvSpPr>
      <dsp:spPr>
        <a:xfrm>
          <a:off x="1104664" y="1628083"/>
          <a:ext cx="1771875" cy="2444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Poppins" panose="00000500000000000000" pitchFamily="2" charset="0"/>
              <a:cs typeface="Poppins" panose="00000500000000000000" pitchFamily="2" charset="0"/>
            </a:rPr>
            <a:t>Management of microdata </a:t>
          </a:r>
        </a:p>
      </dsp:txBody>
      <dsp:txXfrm>
        <a:off x="1104664" y="1628083"/>
        <a:ext cx="1771875" cy="2444028"/>
      </dsp:txXfrm>
    </dsp:sp>
    <dsp:sp modelId="{A4D30C99-274A-4C25-81A3-E8FF2D3E6486}">
      <dsp:nvSpPr>
        <dsp:cNvPr id="0" name=""/>
        <dsp:cNvSpPr/>
      </dsp:nvSpPr>
      <dsp:spPr>
        <a:xfrm>
          <a:off x="3673883" y="258514"/>
          <a:ext cx="797343" cy="7973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D25CC6-F9DB-4C25-9988-CEA2D23D0B42}">
      <dsp:nvSpPr>
        <dsp:cNvPr id="0" name=""/>
        <dsp:cNvSpPr/>
      </dsp:nvSpPr>
      <dsp:spPr>
        <a:xfrm>
          <a:off x="3186617" y="1628083"/>
          <a:ext cx="1771875" cy="2444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Poppins" panose="00000500000000000000" pitchFamily="2" charset="0"/>
              <a:cs typeface="Poppins" panose="00000500000000000000" pitchFamily="2" charset="0"/>
            </a:rPr>
            <a:t>Dynamic visualizations and data stories</a:t>
          </a:r>
        </a:p>
      </dsp:txBody>
      <dsp:txXfrm>
        <a:off x="3186617" y="1628083"/>
        <a:ext cx="1771875" cy="2444028"/>
      </dsp:txXfrm>
    </dsp:sp>
    <dsp:sp modelId="{871F2AD2-CA73-43B3-8E22-FCF75FCFEFC4}">
      <dsp:nvSpPr>
        <dsp:cNvPr id="0" name=""/>
        <dsp:cNvSpPr/>
      </dsp:nvSpPr>
      <dsp:spPr>
        <a:xfrm>
          <a:off x="5755836" y="258514"/>
          <a:ext cx="797343" cy="7973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7366BE-653B-4CB3-BB09-02485D52703E}">
      <dsp:nvSpPr>
        <dsp:cNvPr id="0" name=""/>
        <dsp:cNvSpPr/>
      </dsp:nvSpPr>
      <dsp:spPr>
        <a:xfrm>
          <a:off x="5268570" y="1628083"/>
          <a:ext cx="1771875" cy="2444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latin typeface="Poppins" panose="00000500000000000000" pitchFamily="2" charset="0"/>
              <a:cs typeface="Poppins" panose="00000500000000000000" pitchFamily="2" charset="0"/>
            </a:rPr>
            <a:t>Enables storage and presentation of census-related tables and reports.</a:t>
          </a:r>
          <a:endParaRPr lang="en-US" sz="1600" kern="120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5268570" y="1628083"/>
        <a:ext cx="1771875" cy="2444028"/>
      </dsp:txXfrm>
    </dsp:sp>
    <dsp:sp modelId="{FCC0D682-87FA-4313-AC2E-A4275CBD4153}">
      <dsp:nvSpPr>
        <dsp:cNvPr id="0" name=""/>
        <dsp:cNvSpPr/>
      </dsp:nvSpPr>
      <dsp:spPr>
        <a:xfrm>
          <a:off x="7837789" y="258514"/>
          <a:ext cx="797343" cy="79734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C4E16E-E4F6-48B9-AA80-188B0F0D1E13}">
      <dsp:nvSpPr>
        <dsp:cNvPr id="0" name=""/>
        <dsp:cNvSpPr/>
      </dsp:nvSpPr>
      <dsp:spPr>
        <a:xfrm>
          <a:off x="7350523" y="1628083"/>
          <a:ext cx="1771875" cy="2444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latin typeface="Poppins" panose="00000500000000000000" pitchFamily="2" charset="0"/>
              <a:cs typeface="Poppins" panose="00000500000000000000" pitchFamily="2" charset="0"/>
            </a:rPr>
            <a:t>Census Metadata Page</a:t>
          </a:r>
          <a:r>
            <a:rPr lang="en-US" sz="1600" b="0" i="0" kern="1200" dirty="0">
              <a:latin typeface="Poppins" panose="00000500000000000000" pitchFamily="2" charset="0"/>
              <a:cs typeface="Poppins" panose="00000500000000000000" pitchFamily="2" charset="0"/>
            </a:rPr>
            <a:t>: explaining the census, including questionnaires, dates, coverage, and other relevant details.</a:t>
          </a:r>
          <a:endParaRPr lang="en-US" sz="1600" kern="120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7350523" y="1628083"/>
        <a:ext cx="1771875" cy="2444028"/>
      </dsp:txXfrm>
    </dsp:sp>
    <dsp:sp modelId="{29BA4448-37BC-42B3-B34F-7DD7E06C01E4}">
      <dsp:nvSpPr>
        <dsp:cNvPr id="0" name=""/>
        <dsp:cNvSpPr/>
      </dsp:nvSpPr>
      <dsp:spPr>
        <a:xfrm>
          <a:off x="9919742" y="258514"/>
          <a:ext cx="797343" cy="79734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BE0EC4-AAAE-4B28-B957-9E6C5D1E523C}">
      <dsp:nvSpPr>
        <dsp:cNvPr id="0" name=""/>
        <dsp:cNvSpPr/>
      </dsp:nvSpPr>
      <dsp:spPr>
        <a:xfrm>
          <a:off x="9432476" y="1628083"/>
          <a:ext cx="1771875" cy="2444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Poppins" panose="00000500000000000000" pitchFamily="2" charset="0"/>
              <a:cs typeface="Poppins" panose="00000500000000000000" pitchFamily="2" charset="0"/>
            </a:rPr>
            <a:t>Allows for alerts, sending messages to individuals or groups, and making announcements.</a:t>
          </a:r>
        </a:p>
      </dsp:txBody>
      <dsp:txXfrm>
        <a:off x="9432476" y="1628083"/>
        <a:ext cx="1771875" cy="24440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1C214A-0F1C-4A1B-B16D-8457231AF932}">
      <dsp:nvSpPr>
        <dsp:cNvPr id="0" name=""/>
        <dsp:cNvSpPr/>
      </dsp:nvSpPr>
      <dsp:spPr>
        <a:xfrm>
          <a:off x="5295510" y="1069607"/>
          <a:ext cx="1432958" cy="14329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69FB52E-DB67-4DCF-B2A9-1BA539A18A6F}">
      <dsp:nvSpPr>
        <dsp:cNvPr id="0" name=""/>
        <dsp:cNvSpPr/>
      </dsp:nvSpPr>
      <dsp:spPr>
        <a:xfrm>
          <a:off x="3197892" y="0"/>
          <a:ext cx="5551709" cy="97574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highlight>
                <a:srgbClr val="FFFF00"/>
              </a:highlight>
              <a:latin typeface="Poppins" panose="00000500000000000000" pitchFamily="2" charset="0"/>
              <a:cs typeface="Poppins" panose="00000500000000000000" pitchFamily="2" charset="0"/>
            </a:rPr>
            <a:t>Inclusion of </a:t>
          </a:r>
          <a:r>
            <a:rPr lang="fr-FR" sz="1800" b="1" kern="1200" dirty="0" err="1">
              <a:highlight>
                <a:srgbClr val="FFFF00"/>
              </a:highlight>
              <a:latin typeface="Poppins" panose="00000500000000000000" pitchFamily="2" charset="0"/>
              <a:cs typeface="Poppins" panose="00000500000000000000" pitchFamily="2" charset="0"/>
            </a:rPr>
            <a:t>gender</a:t>
          </a:r>
          <a:r>
            <a:rPr lang="fr-FR" sz="1800" b="1" kern="1200" dirty="0">
              <a:highlight>
                <a:srgbClr val="FFFF00"/>
              </a:highlight>
              <a:latin typeface="Poppins" panose="00000500000000000000" pitchFamily="2" charset="0"/>
              <a:cs typeface="Poppins" panose="00000500000000000000" pitchFamily="2" charset="0"/>
            </a:rPr>
            <a:t> </a:t>
          </a:r>
          <a:r>
            <a:rPr lang="fr-FR" sz="1800" b="1" kern="1200" dirty="0" err="1">
              <a:highlight>
                <a:srgbClr val="FFFF00"/>
              </a:highlight>
              <a:latin typeface="Poppins" panose="00000500000000000000" pitchFamily="2" charset="0"/>
              <a:cs typeface="Poppins" panose="00000500000000000000" pitchFamily="2" charset="0"/>
            </a:rPr>
            <a:t>related</a:t>
          </a:r>
          <a:r>
            <a:rPr lang="fr-FR" sz="1800" b="1" kern="1200" dirty="0">
              <a:highlight>
                <a:srgbClr val="FFFF00"/>
              </a:highlight>
              <a:latin typeface="Poppins" panose="00000500000000000000" pitchFamily="2" charset="0"/>
              <a:cs typeface="Poppins" panose="00000500000000000000" pitchFamily="2" charset="0"/>
            </a:rPr>
            <a:t> questions </a:t>
          </a:r>
          <a:r>
            <a:rPr lang="fr-FR" sz="1800" kern="1200" dirty="0">
              <a:latin typeface="Poppins" panose="00000500000000000000" pitchFamily="2" charset="0"/>
              <a:cs typeface="Poppins" panose="00000500000000000000" pitchFamily="2" charset="0"/>
            </a:rPr>
            <a:t>in </a:t>
          </a:r>
          <a:r>
            <a:rPr lang="fr-FR" sz="1800" kern="1200" dirty="0" err="1">
              <a:latin typeface="Poppins" panose="00000500000000000000" pitchFamily="2" charset="0"/>
              <a:cs typeface="Poppins" panose="00000500000000000000" pitchFamily="2" charset="0"/>
            </a:rPr>
            <a:t>census</a:t>
          </a:r>
          <a:r>
            <a:rPr lang="fr-FR" sz="1800" kern="1200" dirty="0">
              <a:latin typeface="Poppins" panose="00000500000000000000" pitchFamily="2" charset="0"/>
              <a:cs typeface="Poppins" panose="00000500000000000000" pitchFamily="2" charset="0"/>
            </a:rPr>
            <a:t> questionnaires</a:t>
          </a:r>
          <a:r>
            <a:rPr lang="en-US" sz="1800" kern="1200" dirty="0">
              <a:latin typeface="Poppins" panose="00000500000000000000" pitchFamily="2" charset="0"/>
              <a:cs typeface="Poppins" panose="00000500000000000000" pitchFamily="2" charset="0"/>
            </a:rPr>
            <a:t>.</a:t>
          </a:r>
        </a:p>
      </dsp:txBody>
      <dsp:txXfrm>
        <a:off x="3197892" y="0"/>
        <a:ext cx="5551709" cy="975749"/>
      </dsp:txXfrm>
    </dsp:sp>
    <dsp:sp modelId="{F22CC871-A6E6-4089-93A7-563E0009B987}">
      <dsp:nvSpPr>
        <dsp:cNvPr id="0" name=""/>
        <dsp:cNvSpPr/>
      </dsp:nvSpPr>
      <dsp:spPr>
        <a:xfrm>
          <a:off x="5760625" y="1338170"/>
          <a:ext cx="1432958" cy="14329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3ECA207-8042-47AE-924B-ED38EDE6767B}">
      <dsp:nvSpPr>
        <dsp:cNvPr id="0" name=""/>
        <dsp:cNvSpPr/>
      </dsp:nvSpPr>
      <dsp:spPr>
        <a:xfrm>
          <a:off x="7660120" y="1267874"/>
          <a:ext cx="3836476" cy="106867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highlight>
                <a:srgbClr val="FFFF00"/>
              </a:highlight>
              <a:latin typeface="Poppins" panose="00000500000000000000" pitchFamily="2" charset="0"/>
              <a:cs typeface="Poppins" panose="00000500000000000000" pitchFamily="2" charset="0"/>
            </a:rPr>
            <a:t>Data disaggregation</a:t>
          </a:r>
          <a:r>
            <a:rPr lang="en-US" sz="1800" kern="1200" dirty="0">
              <a:highlight>
                <a:srgbClr val="FFFF00"/>
              </a:highlight>
              <a:latin typeface="Poppins" panose="00000500000000000000" pitchFamily="2" charset="0"/>
              <a:cs typeface="Poppins" panose="00000500000000000000" pitchFamily="2" charset="0"/>
            </a:rPr>
            <a:t>  </a:t>
          </a:r>
          <a:r>
            <a:rPr lang="en-US" sz="1800" kern="1200" dirty="0">
              <a:latin typeface="Poppins" panose="00000500000000000000" pitchFamily="2" charset="0"/>
              <a:cs typeface="Poppins" panose="00000500000000000000" pitchFamily="2" charset="0"/>
            </a:rPr>
            <a:t>for the identification of gender-specific patterns, experiences, and disparities.</a:t>
          </a:r>
        </a:p>
      </dsp:txBody>
      <dsp:txXfrm>
        <a:off x="7660120" y="1267874"/>
        <a:ext cx="3836476" cy="1068678"/>
      </dsp:txXfrm>
    </dsp:sp>
    <dsp:sp modelId="{4769ABD7-6873-4955-A2AD-7ADE2C057AF8}">
      <dsp:nvSpPr>
        <dsp:cNvPr id="0" name=""/>
        <dsp:cNvSpPr/>
      </dsp:nvSpPr>
      <dsp:spPr>
        <a:xfrm>
          <a:off x="5760625" y="1875297"/>
          <a:ext cx="1432958" cy="14329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089FF5B-46A4-45FF-860B-DA2818BC7BBA}">
      <dsp:nvSpPr>
        <dsp:cNvPr id="0" name=""/>
        <dsp:cNvSpPr/>
      </dsp:nvSpPr>
      <dsp:spPr>
        <a:xfrm>
          <a:off x="7314228" y="2688397"/>
          <a:ext cx="4633280" cy="119413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highlight>
                <a:srgbClr val="FFFF00"/>
              </a:highlight>
              <a:latin typeface="Poppins" panose="00000500000000000000" pitchFamily="2" charset="0"/>
              <a:cs typeface="Poppins" panose="00000500000000000000" pitchFamily="2" charset="0"/>
            </a:rPr>
            <a:t>Intersectionality</a:t>
          </a:r>
          <a:r>
            <a:rPr lang="en-US" sz="1800" b="1" kern="1200" dirty="0">
              <a:latin typeface="Poppins" panose="00000500000000000000" pitchFamily="2" charset="0"/>
              <a:cs typeface="Poppins" panose="00000500000000000000" pitchFamily="2" charset="0"/>
            </a:rPr>
            <a:t> </a:t>
          </a:r>
          <a:r>
            <a:rPr lang="en-US" sz="1800" kern="1200" dirty="0">
              <a:latin typeface="Poppins" panose="00000500000000000000" pitchFamily="2" charset="0"/>
              <a:cs typeface="Poppins" panose="00000500000000000000" pitchFamily="2" charset="0"/>
            </a:rPr>
            <a:t>with other social categories such as ethnicity, disability, and socioeconomic status.</a:t>
          </a:r>
        </a:p>
      </dsp:txBody>
      <dsp:txXfrm>
        <a:off x="7314228" y="2688397"/>
        <a:ext cx="4633280" cy="1194131"/>
      </dsp:txXfrm>
    </dsp:sp>
    <dsp:sp modelId="{A152AE8D-77F7-4F03-9B57-31C8DE5A2EE2}">
      <dsp:nvSpPr>
        <dsp:cNvPr id="0" name=""/>
        <dsp:cNvSpPr/>
      </dsp:nvSpPr>
      <dsp:spPr>
        <a:xfrm>
          <a:off x="5295510" y="2144326"/>
          <a:ext cx="1432958" cy="14329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19137E4-06DA-4C54-8B9F-1B7CA9E2BAAB}">
      <dsp:nvSpPr>
        <dsp:cNvPr id="0" name=""/>
        <dsp:cNvSpPr/>
      </dsp:nvSpPr>
      <dsp:spPr>
        <a:xfrm>
          <a:off x="3806085" y="3670677"/>
          <a:ext cx="4092832" cy="97574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highlight>
                <a:srgbClr val="FFFF00"/>
              </a:highlight>
              <a:latin typeface="Poppins" panose="00000500000000000000" pitchFamily="2" charset="0"/>
              <a:cs typeface="Poppins" panose="00000500000000000000" pitchFamily="2" charset="0"/>
            </a:rPr>
            <a:t>Geographic analysis</a:t>
          </a:r>
          <a:r>
            <a:rPr lang="en-US" sz="1800" kern="1200" dirty="0">
              <a:highlight>
                <a:srgbClr val="FFFF00"/>
              </a:highlight>
              <a:latin typeface="Poppins" panose="00000500000000000000" pitchFamily="2" charset="0"/>
              <a:cs typeface="Poppins" panose="00000500000000000000" pitchFamily="2" charset="0"/>
            </a:rPr>
            <a:t> </a:t>
          </a:r>
          <a:r>
            <a:rPr lang="en-US" sz="1800" kern="1200" dirty="0">
              <a:latin typeface="Poppins" panose="00000500000000000000" pitchFamily="2" charset="0"/>
              <a:cs typeface="Poppins" panose="00000500000000000000" pitchFamily="2" charset="0"/>
            </a:rPr>
            <a:t>to identify regional variations in gender-related issues.</a:t>
          </a:r>
        </a:p>
      </dsp:txBody>
      <dsp:txXfrm>
        <a:off x="3806085" y="3670677"/>
        <a:ext cx="4092832" cy="975749"/>
      </dsp:txXfrm>
    </dsp:sp>
    <dsp:sp modelId="{CDB956BF-2B00-4847-8A43-283E31C5A8F1}">
      <dsp:nvSpPr>
        <dsp:cNvPr id="0" name=""/>
        <dsp:cNvSpPr/>
      </dsp:nvSpPr>
      <dsp:spPr>
        <a:xfrm>
          <a:off x="4830396" y="1875297"/>
          <a:ext cx="1432958" cy="14329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298CBBC-5D0C-43FF-AB9B-1A736C1E36C5}">
      <dsp:nvSpPr>
        <dsp:cNvPr id="0" name=""/>
        <dsp:cNvSpPr/>
      </dsp:nvSpPr>
      <dsp:spPr>
        <a:xfrm>
          <a:off x="7" y="2615608"/>
          <a:ext cx="4786221" cy="96604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highlight>
                <a:srgbClr val="FFFF00"/>
              </a:highlight>
              <a:latin typeface="Poppins" panose="00000500000000000000" pitchFamily="2" charset="0"/>
              <a:cs typeface="Poppins" panose="00000500000000000000" pitchFamily="2" charset="0"/>
            </a:rPr>
            <a:t>Longitudinal analysis </a:t>
          </a:r>
          <a:r>
            <a:rPr lang="en-US" sz="1800" kern="1200" dirty="0">
              <a:latin typeface="Poppins" panose="00000500000000000000" pitchFamily="2" charset="0"/>
              <a:cs typeface="Poppins" panose="00000500000000000000" pitchFamily="2" charset="0"/>
            </a:rPr>
            <a:t>which helps track changes and trends in gender-related indicators over time.</a:t>
          </a:r>
        </a:p>
      </dsp:txBody>
      <dsp:txXfrm>
        <a:off x="7" y="2615608"/>
        <a:ext cx="4786221" cy="966040"/>
      </dsp:txXfrm>
    </dsp:sp>
    <dsp:sp modelId="{DC0C83BB-2EEA-47D4-A4A9-7A3914D53D72}">
      <dsp:nvSpPr>
        <dsp:cNvPr id="0" name=""/>
        <dsp:cNvSpPr/>
      </dsp:nvSpPr>
      <dsp:spPr>
        <a:xfrm>
          <a:off x="4830396" y="1338170"/>
          <a:ext cx="1432958" cy="14329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E7D590B-FEB2-438D-B250-85F58095D422}">
      <dsp:nvSpPr>
        <dsp:cNvPr id="0" name=""/>
        <dsp:cNvSpPr/>
      </dsp:nvSpPr>
      <dsp:spPr>
        <a:xfrm>
          <a:off x="387503" y="1282509"/>
          <a:ext cx="4381411" cy="72044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highlight>
                <a:srgbClr val="FFFF00"/>
              </a:highlight>
              <a:latin typeface="Poppins" panose="00000500000000000000" pitchFamily="2" charset="0"/>
              <a:cs typeface="Poppins" panose="00000500000000000000" pitchFamily="2" charset="0"/>
            </a:rPr>
            <a:t>Data sharing and collaboration </a:t>
          </a:r>
          <a:r>
            <a:rPr lang="en-US" sz="2000" kern="1200" dirty="0">
              <a:latin typeface="Poppins" panose="00000500000000000000" pitchFamily="2" charset="0"/>
              <a:cs typeface="Poppins" panose="00000500000000000000" pitchFamily="2" charset="0"/>
            </a:rPr>
            <a:t>with other relevant stakeholders.</a:t>
          </a:r>
        </a:p>
      </dsp:txBody>
      <dsp:txXfrm>
        <a:off x="387503" y="1282509"/>
        <a:ext cx="4381411" cy="720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DB045-E0D5-4F76-8D75-1B1420A7B86B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2DBDF-DABC-46E0-89F8-F735D360C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2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898B8-22FA-2A46-BD53-40A7C877E72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465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The core functions of ACS within which it aims to strengthen the African statistical System to measure socio-economic and environmental concerns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a) Strengthen </a:t>
            </a:r>
            <a:r>
              <a:rPr lang="en-US" b="1" dirty="0"/>
              <a:t>capacity</a:t>
            </a:r>
            <a:r>
              <a:rPr lang="en-US" dirty="0"/>
              <a:t> of NSSs to produce, disseminate and use disaggregated data and statistics, with a gender dimension, to facilitate evidence-based policymaking, planning, implementation, monitoring and reporting.</a:t>
            </a:r>
            <a:endParaRPr lang="en-UG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b) Improve </a:t>
            </a:r>
            <a:r>
              <a:rPr lang="en-US" b="1" dirty="0"/>
              <a:t>availability of harmonized </a:t>
            </a:r>
            <a:r>
              <a:rPr lang="en-US" dirty="0"/>
              <a:t>statistics in the Commission databases and enhancing support to member States in their efforts to produce and disseminate comparable data and statistics.</a:t>
            </a:r>
            <a:endParaRPr lang="en-UG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c) Support member States in the production and use of timely geospatial data, information, and services for evidence-based decision-making in Africa.</a:t>
            </a:r>
            <a:endParaRPr lang="en-UG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d)  Contribute to the setting up and undertaking of censuses and surveys and making the data and information available.</a:t>
            </a:r>
            <a:endParaRPr lang="en-UG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e) Implement modern data collection practices using modern communications technology tools and methodologies to facilitate data capture.</a:t>
            </a:r>
            <a:endParaRPr lang="en-UG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898B8-22FA-2A46-BD53-40A7C877E72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160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898B8-22FA-2A46-BD53-40A7C877E72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773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898B8-22FA-2A46-BD53-40A7C877E72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49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898B8-22FA-2A46-BD53-40A7C877E72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43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32DBDF-DABC-46E0-89F8-F735D360C2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55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898B8-22FA-2A46-BD53-40A7C877E72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78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Inclusion of gender-related questions: Census questionnaires can be designed to include specific questions about gender identity and expression.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Census data can be disaggregated by gender to provide a more nuanced understanding of various population groups. 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Census data can capture the intersectionality of gender with other social categories such as race, ethnicity, age, disability, and socioeconomic status.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Census data can be analyzed geographically to identify regional variations in gender-related issues.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Census data collected over multiple years allows for longitudinal analysis, which helps track changes and trends in gender-related indicators over time.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Census data can be shared with other relevant stakeholders, such as researchers, policymakers, and civil society organizations. By making census data accessible to a wide range of users, collaborations can be fostered to conduct further analysis, validate findings, and develop evidence-based policies and programs.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898B8-22FA-2A46-BD53-40A7C877E72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408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A898B8-22FA-2A46-BD53-40A7C877E72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890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A6BCB-1734-9706-19AA-4E924954F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15E1F3-DB12-9186-367E-A981BB173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2B167-C74C-9F69-A9C2-34E05D1B4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AA8C-9D14-42FA-9C9E-D5CE9EDE695C}" type="datetime8">
              <a:rPr lang="en-UG" smtClean="0"/>
              <a:t>10/11/2023 15:24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872A4-2170-436A-317F-5298F41F7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D4CA8-B5BF-2CCA-895F-E4A73A35B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BF3B-1BA0-4FC2-8569-B69C920192F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296782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A11D-B6C7-6CFC-67C4-43CDC510E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52E82-08A2-6AF3-04AD-514B8C80D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6AFA9-CFF6-3BA0-878D-963A7D0CD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FD45C-B158-47E2-983F-F282EBA1050F}" type="datetime8">
              <a:rPr lang="en-UG" smtClean="0"/>
              <a:t>10/11/2023 15:24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15672-0F86-F07F-AA57-E81C6C3BC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A32D9-971A-8A6A-26BE-A6C4B7E5D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BF3B-1BA0-4FC2-8569-B69C920192F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919374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6DD12A-C8F8-4DE9-F9AE-F4BFF2C87F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999F9F-C351-1B35-4A6B-C20F8A80B3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18056-C7E3-3EDB-31AC-8D4B25433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1BA3-7649-414E-B337-09E612CAA2BE}" type="datetime8">
              <a:rPr lang="en-UG" smtClean="0"/>
              <a:t>10/11/2023 15:24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9D8B8-13AB-0FDA-57CB-4A6BEAB8C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02C19-E7D2-B030-6A4C-5A2A94C80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BF3B-1BA0-4FC2-8569-B69C920192F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961993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6D54DF-72D2-FE49-A5B9-714BC5CD17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283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5A2DDD-2812-9742-BE95-02C91D568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00" y="2334218"/>
            <a:ext cx="11171400" cy="1366582"/>
          </a:xfrm>
        </p:spPr>
        <p:txBody>
          <a:bodyPr>
            <a:normAutofit/>
          </a:bodyPr>
          <a:lstStyle>
            <a:lvl1pPr algn="ctr">
              <a:defRPr sz="3200" b="1" i="0" baseline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CB5E21-FDD3-CF44-B7FC-A065DB6444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8520"/>
          <a:stretch/>
        </p:blipFill>
        <p:spPr>
          <a:xfrm>
            <a:off x="711901" y="5222368"/>
            <a:ext cx="2638951" cy="1250433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6492DEB6-C0F2-8C48-A6E7-B6D175F0CD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9501" y="433951"/>
            <a:ext cx="4376100" cy="37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22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 object, solar cell&#10;&#10;Description automatically generated">
            <a:extLst>
              <a:ext uri="{FF2B5EF4-FFF2-40B4-BE49-F238E27FC236}">
                <a16:creationId xmlns:a16="http://schemas.microsoft.com/office/drawing/2014/main" id="{6307C092-7B1C-BC4F-8088-BBECA502B8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87900"/>
            <a:ext cx="12192000" cy="2070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F345D1-61B6-1D40-8DFE-38133E869F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8520"/>
          <a:stretch/>
        </p:blipFill>
        <p:spPr>
          <a:xfrm>
            <a:off x="4201132" y="277232"/>
            <a:ext cx="3789737" cy="179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66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00" y="1825625"/>
            <a:ext cx="11289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B475743-3A64-A74D-A307-659BB60BB7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4676"/>
          <a:stretch/>
        </p:blipFill>
        <p:spPr>
          <a:xfrm>
            <a:off x="0" y="6492874"/>
            <a:ext cx="12192000" cy="36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75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A6BCB-1734-9706-19AA-4E924954F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15E1F3-DB12-9186-367E-A981BB173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2B167-C74C-9F69-A9C2-34E05D1B4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9AA8C-9D14-42FA-9C9E-D5CE9EDE695C}" type="datetime8">
              <a:rPr lang="en-UG" smtClean="0"/>
              <a:t>10/11/2023 15:24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872A4-2170-436A-317F-5298F41F7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D4CA8-B5BF-2CCA-895F-E4A73A35B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BF3B-1BA0-4FC2-8569-B69C920192F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53745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610AD-9E04-A5B9-B322-51762C11C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C239E-D1E4-3F33-ADCF-4056104A4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8910C-2597-5718-7D29-70F220AAD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60C4-1F94-41A0-9A81-D36B252B47B1}" type="datetime8">
              <a:rPr lang="en-UG" smtClean="0"/>
              <a:t>10/11/2023 15:24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070D8-5B17-EC44-F334-D0CE2955E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CFF3A-F5D7-43AB-E8F4-B726FA335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BF3B-1BA0-4FC2-8569-B69C920192F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4120321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B97EB-12A1-20D4-E467-2986EF92D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57138-227F-42E3-05A3-B0D8A507E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234C3-F779-6220-F63B-5FF8C6E66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840C-F5D5-4A4B-81B5-1E97CFD01AE8}" type="datetime8">
              <a:rPr lang="en-UG" smtClean="0"/>
              <a:t>10/11/2023 15:24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EED96-B272-0949-EDCD-C1CE229C7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D76DF-4BFA-9289-21CA-7ACE99CF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BF3B-1BA0-4FC2-8569-B69C920192F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009358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C755A-B5AC-46FD-79BB-582EB7A74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08FFC-067A-DD3C-4F4F-95A42DEF62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58CEF3-CA3C-3421-9AF8-06763EADF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3DB22-647B-B830-D318-D54CDCC63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B848-7534-46E1-87E0-021DCB958514}" type="datetime8">
              <a:rPr lang="en-UG" smtClean="0"/>
              <a:t>10/11/2023 15:24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BAEA5B-2B05-4F9D-154D-E19BD08EB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01F7A2-252E-6E90-108A-FEA06AFA8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BF3B-1BA0-4FC2-8569-B69C920192F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768391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C05DD-946D-2030-56FC-1EFA721F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051B8-9ACC-C1DF-51A7-29C6B2076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40B4D8-8692-F094-FD6E-946BD477F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FB19F4-AEE0-74C1-1C29-0BEBC0CFBC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52CD5F-D0AD-67C4-5FDC-7BA6FE15BA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7FBC39-D4B5-CB3A-EA5E-5F944A5E3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C07D-A248-437F-BAC3-0A5A906DC7DB}" type="datetime8">
              <a:rPr lang="en-UG" smtClean="0"/>
              <a:t>10/11/2023 15:24</a:t>
            </a:fld>
            <a:endParaRPr lang="en-U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E7AECA-CABE-CD93-937B-B70746DA8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C20884-A30C-FCC9-41D1-324BE5C3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BF3B-1BA0-4FC2-8569-B69C920192F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97258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610AD-9E04-A5B9-B322-51762C11C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C239E-D1E4-3F33-ADCF-4056104A4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8910C-2597-5718-7D29-70F220AAD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60C4-1F94-41A0-9A81-D36B252B47B1}" type="datetime8">
              <a:rPr lang="en-UG" smtClean="0"/>
              <a:t>10/11/2023 15:24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070D8-5B17-EC44-F334-D0CE2955E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CFF3A-F5D7-43AB-E8F4-B726FA335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BF3B-1BA0-4FC2-8569-B69C920192F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1347773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C4785-3B05-B88D-2FFE-A07A644DA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5D742D-16A3-1720-CC46-7E335AA7D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462A-BF0F-4F36-A0AA-D1F38E6EAA02}" type="datetime8">
              <a:rPr lang="en-UG" smtClean="0"/>
              <a:t>10/11/2023 15:24</a:t>
            </a:fld>
            <a:endParaRPr lang="en-U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1A6C42-1AE2-3B41-BECA-AE03C6EA6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3C01B5-66D6-B1CA-0E91-BCAD66570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BF3B-1BA0-4FC2-8569-B69C920192F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4195194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130742-F1DA-57E7-5E17-A177AA99F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F18C-5E9B-4AB2-B669-161FBBE5946C}" type="datetime8">
              <a:rPr lang="en-UG" smtClean="0"/>
              <a:t>10/11/2023 15:24</a:t>
            </a:fld>
            <a:endParaRPr lang="en-U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044595-F535-6C08-9A3E-39BFB8D96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D3960-F007-1F0B-13F8-1E4B2F5D4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BF3B-1BA0-4FC2-8569-B69C920192F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9146339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5C6F-1C3E-0DD2-6726-B91BFA986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B493E-F4F6-EAFB-E637-B8A0F93A6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715102-AC86-F029-8B55-42FEEA361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143F4-2A22-95F5-4AC4-27A67D371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39805-90D6-4420-9B29-2A8887801DA5}" type="datetime8">
              <a:rPr lang="en-UG" smtClean="0"/>
              <a:t>10/11/2023 15:24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F581DE-560D-2FCD-00A7-18D5FBA02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23912-76B9-F658-867C-E2FA372AF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BF3B-1BA0-4FC2-8569-B69C920192F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763464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6460A-D594-4E33-2D0E-D357FC190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2325E5-E6C1-794A-17EE-F76EBD7E08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A52938-4D95-4A4D-AF69-5D528D483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DBF33F-9007-D951-8A16-4F9ECF798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EC7F5-7221-4BF1-A323-C82424640807}" type="datetime8">
              <a:rPr lang="en-UG" smtClean="0"/>
              <a:t>10/11/2023 15:24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23BC05-3CD4-CD88-CEE7-C5BD5FCE5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CAEA5D-EF9E-B58E-D104-2E119122B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BF3B-1BA0-4FC2-8569-B69C920192F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4255875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A11D-B6C7-6CFC-67C4-43CDC510E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52E82-08A2-6AF3-04AD-514B8C80D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6AFA9-CFF6-3BA0-878D-963A7D0CD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FD45C-B158-47E2-983F-F282EBA1050F}" type="datetime8">
              <a:rPr lang="en-UG" smtClean="0"/>
              <a:t>10/11/2023 15:24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15672-0F86-F07F-AA57-E81C6C3BC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A32D9-971A-8A6A-26BE-A6C4B7E5D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BF3B-1BA0-4FC2-8569-B69C920192F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0529782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6DD12A-C8F8-4DE9-F9AE-F4BFF2C87F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999F9F-C351-1B35-4A6B-C20F8A80B3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18056-C7E3-3EDB-31AC-8D4B25433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1BA3-7649-414E-B337-09E612CAA2BE}" type="datetime8">
              <a:rPr lang="en-UG" smtClean="0"/>
              <a:t>10/11/2023 15:24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9D8B8-13AB-0FDA-57CB-4A6BEAB8C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02C19-E7D2-B030-6A4C-5A2A94C80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BF3B-1BA0-4FC2-8569-B69C920192F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518620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6D54DF-72D2-FE49-A5B9-714BC5CD17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283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5A2DDD-2812-9742-BE95-02C91D568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00" y="2334218"/>
            <a:ext cx="11171400" cy="1366582"/>
          </a:xfrm>
        </p:spPr>
        <p:txBody>
          <a:bodyPr>
            <a:normAutofit/>
          </a:bodyPr>
          <a:lstStyle>
            <a:lvl1pPr algn="ctr">
              <a:defRPr sz="3200" b="1" i="0" baseline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CB5E21-FDD3-CF44-B7FC-A065DB6444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8520"/>
          <a:stretch/>
        </p:blipFill>
        <p:spPr>
          <a:xfrm>
            <a:off x="711901" y="5222368"/>
            <a:ext cx="2638951" cy="1250433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6492DEB6-C0F2-8C48-A6E7-B6D175F0CD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9501" y="433951"/>
            <a:ext cx="4376100" cy="37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882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 object, solar cell&#10;&#10;Description automatically generated">
            <a:extLst>
              <a:ext uri="{FF2B5EF4-FFF2-40B4-BE49-F238E27FC236}">
                <a16:creationId xmlns:a16="http://schemas.microsoft.com/office/drawing/2014/main" id="{6307C092-7B1C-BC4F-8088-BBECA502B8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87900"/>
            <a:ext cx="12192000" cy="2070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F345D1-61B6-1D40-8DFE-38133E869F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8520"/>
          <a:stretch/>
        </p:blipFill>
        <p:spPr>
          <a:xfrm>
            <a:off x="4201132" y="277232"/>
            <a:ext cx="3789737" cy="179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93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00" y="1825625"/>
            <a:ext cx="11289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B475743-3A64-A74D-A307-659BB60BB7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4676"/>
          <a:stretch/>
        </p:blipFill>
        <p:spPr>
          <a:xfrm>
            <a:off x="0" y="6492874"/>
            <a:ext cx="12192000" cy="36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71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B97EB-12A1-20D4-E467-2986EF92D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57138-227F-42E3-05A3-B0D8A507E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234C3-F779-6220-F63B-5FF8C6E66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840C-F5D5-4A4B-81B5-1E97CFD01AE8}" type="datetime8">
              <a:rPr lang="en-UG" smtClean="0"/>
              <a:t>10/11/2023 15:24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EED96-B272-0949-EDCD-C1CE229C7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D76DF-4BFA-9289-21CA-7ACE99CF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BF3B-1BA0-4FC2-8569-B69C920192F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007319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C755A-B5AC-46FD-79BB-582EB7A74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08FFC-067A-DD3C-4F4F-95A42DEF62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58CEF3-CA3C-3421-9AF8-06763EADF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3DB22-647B-B830-D318-D54CDCC63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B848-7534-46E1-87E0-021DCB958514}" type="datetime8">
              <a:rPr lang="en-UG" smtClean="0"/>
              <a:t>10/11/2023 15:24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BAEA5B-2B05-4F9D-154D-E19BD08EB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01F7A2-252E-6E90-108A-FEA06AFA8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BF3B-1BA0-4FC2-8569-B69C920192F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4065682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C05DD-946D-2030-56FC-1EFA721F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051B8-9ACC-C1DF-51A7-29C6B2076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40B4D8-8692-F094-FD6E-946BD477F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FB19F4-AEE0-74C1-1C29-0BEBC0CFBC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52CD5F-D0AD-67C4-5FDC-7BA6FE15BA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7FBC39-D4B5-CB3A-EA5E-5F944A5E3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C07D-A248-437F-BAC3-0A5A906DC7DB}" type="datetime8">
              <a:rPr lang="en-UG" smtClean="0"/>
              <a:t>10/11/2023 15:24</a:t>
            </a:fld>
            <a:endParaRPr lang="en-U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E7AECA-CABE-CD93-937B-B70746DA8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C20884-A30C-FCC9-41D1-324BE5C3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BF3B-1BA0-4FC2-8569-B69C920192F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59177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C4785-3B05-B88D-2FFE-A07A644DA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5D742D-16A3-1720-CC46-7E335AA7D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462A-BF0F-4F36-A0AA-D1F38E6EAA02}" type="datetime8">
              <a:rPr lang="en-UG" smtClean="0"/>
              <a:t>10/11/2023 15:24</a:t>
            </a:fld>
            <a:endParaRPr lang="en-U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1A6C42-1AE2-3B41-BECA-AE03C6EA6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3C01B5-66D6-B1CA-0E91-BCAD66570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BF3B-1BA0-4FC2-8569-B69C920192F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769926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130742-F1DA-57E7-5E17-A177AA99F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F18C-5E9B-4AB2-B669-161FBBE5946C}" type="datetime8">
              <a:rPr lang="en-UG" smtClean="0"/>
              <a:t>10/11/2023 15:24</a:t>
            </a:fld>
            <a:endParaRPr lang="en-U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044595-F535-6C08-9A3E-39BFB8D96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D3960-F007-1F0B-13F8-1E4B2F5D4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BF3B-1BA0-4FC2-8569-B69C920192F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59177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5C6F-1C3E-0DD2-6726-B91BFA986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B493E-F4F6-EAFB-E637-B8A0F93A6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715102-AC86-F029-8B55-42FEEA361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143F4-2A22-95F5-4AC4-27A67D371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39805-90D6-4420-9B29-2A8887801DA5}" type="datetime8">
              <a:rPr lang="en-UG" smtClean="0"/>
              <a:t>10/11/2023 15:24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F581DE-560D-2FCD-00A7-18D5FBA02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23912-76B9-F658-867C-E2FA372AF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BF3B-1BA0-4FC2-8569-B69C920192F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007973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6460A-D594-4E33-2D0E-D357FC190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2325E5-E6C1-794A-17EE-F76EBD7E08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A52938-4D95-4A4D-AF69-5D528D483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DBF33F-9007-D951-8A16-4F9ECF798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EC7F5-7221-4BF1-A323-C82424640807}" type="datetime8">
              <a:rPr lang="en-UG" smtClean="0"/>
              <a:t>10/11/2023 15:24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23BC05-3CD4-CD88-CEE7-C5BD5FCE5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CAEA5D-EF9E-B58E-D104-2E119122B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BF3B-1BA0-4FC2-8569-B69C920192F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179714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7194D5-9F89-FAD0-B7F1-B3807E3FE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00D84-5081-32B7-7BA0-5BEBC5F3A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5899C-9E59-3114-CF2E-FC01D9E63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28DF6-C454-429B-9548-71B30FD99BC7}" type="datetime8">
              <a:rPr lang="en-UG" smtClean="0"/>
              <a:t>10/11/2023 15:24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89496-D8F5-2475-6BE0-7F840B8E8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F09E7-1A57-F8BC-7E15-ED3B080D9B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ABF3B-1BA0-4FC2-8569-B69C920192F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40847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7194D5-9F89-FAD0-B7F1-B3807E3FE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00D84-5081-32B7-7BA0-5BEBC5F3A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5899C-9E59-3114-CF2E-FC01D9E63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28DF6-C454-429B-9548-71B30FD99BC7}" type="datetime8">
              <a:rPr lang="en-UG" smtClean="0"/>
              <a:t>10/11/2023 15:24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89496-D8F5-2475-6BE0-7F840B8E8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F09E7-1A57-F8BC-7E15-ED3B080D9B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ABF3B-1BA0-4FC2-8569-B69C920192FF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642557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ecastats@un.or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907463-66D6-634F-8999-ECE9EAA94504}"/>
              </a:ext>
            </a:extLst>
          </p:cNvPr>
          <p:cNvSpPr txBox="1">
            <a:spLocks/>
          </p:cNvSpPr>
          <p:nvPr/>
        </p:nvSpPr>
        <p:spPr>
          <a:xfrm>
            <a:off x="2960914" y="5603338"/>
            <a:ext cx="9123284" cy="112007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ucida Sans" panose="020B0602030504020204" pitchFamily="34" charset="77"/>
                <a:ea typeface="+mj-ea"/>
                <a:cs typeface="+mj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ucida Sans" panose="020B0602030504020204" pitchFamily="34" charset="77"/>
                <a:ea typeface="+mj-ea"/>
                <a:cs typeface="+mj-cs"/>
              </a:rPr>
              <a:t>Africa Gender Statistics Forum, 7 - </a:t>
            </a:r>
            <a:r>
              <a:rPr lang="en-US" sz="1400" b="0" dirty="0">
                <a:solidFill>
                  <a:srgbClr val="0070C0"/>
                </a:solidFill>
              </a:rPr>
              <a:t>11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ucida Sans" panose="020B0602030504020204" pitchFamily="34" charset="77"/>
                <a:ea typeface="+mj-ea"/>
                <a:cs typeface="+mj-cs"/>
              </a:rPr>
              <a:t> Nov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ucida Sans" panose="020B0602030504020204" pitchFamily="34" charset="77"/>
                <a:ea typeface="+mj-ea"/>
                <a:cs typeface="+mj-cs"/>
              </a:rPr>
              <a:t>2023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CADE4">
                  <a:lumMod val="50000"/>
                </a:srgbClr>
              </a:solidFill>
              <a:effectLst/>
              <a:uLnTx/>
              <a:uFillTx/>
              <a:latin typeface="Lucida Sans" panose="020B0602030504020204" pitchFamily="34" charset="77"/>
              <a:ea typeface="+mj-ea"/>
              <a:cs typeface="+mj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850A60-F5C6-B949-93F9-8123B827A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16" y="2390760"/>
            <a:ext cx="10359487" cy="612572"/>
          </a:xfrm>
        </p:spPr>
        <p:txBody>
          <a:bodyPr anchor="t" anchorCtr="0">
            <a:noAutofit/>
          </a:bodyPr>
          <a:lstStyle/>
          <a:p>
            <a:r>
              <a:rPr lang="en-US" sz="4400" dirty="0">
                <a:solidFill>
                  <a:srgbClr val="485E9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Gender statistics from Censuses</a:t>
            </a:r>
            <a:endParaRPr lang="en-US" sz="4400" b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7B9815C-35EB-43EE-BAA1-1462F6A0E951}"/>
              </a:ext>
            </a:extLst>
          </p:cNvPr>
          <p:cNvSpPr txBox="1">
            <a:spLocks/>
          </p:cNvSpPr>
          <p:nvPr/>
        </p:nvSpPr>
        <p:spPr>
          <a:xfrm>
            <a:off x="4092500" y="5626556"/>
            <a:ext cx="4006997" cy="61257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11340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Pamela Kakande Nabukhonzo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ACS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, UNECA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AC23-CB3E-92E2-3E3D-3923BFE38685}"/>
              </a:ext>
            </a:extLst>
          </p:cNvPr>
          <p:cNvSpPr txBox="1">
            <a:spLocks/>
          </p:cNvSpPr>
          <p:nvPr/>
        </p:nvSpPr>
        <p:spPr>
          <a:xfrm>
            <a:off x="665016" y="4233022"/>
            <a:ext cx="10861964" cy="61257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lvl="0">
              <a:lnSpc>
                <a:spcPct val="110000"/>
              </a:lnSpc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11340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Overview of Census communication and dissemination toolkit and dashboard</a:t>
            </a:r>
            <a:r>
              <a:rPr lang="en-US" sz="2400" b="0" dirty="0">
                <a:solidFill>
                  <a:srgbClr val="11134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697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arredondado 8">
            <a:extLst>
              <a:ext uri="{FF2B5EF4-FFF2-40B4-BE49-F238E27FC236}">
                <a16:creationId xmlns:a16="http://schemas.microsoft.com/office/drawing/2014/main" id="{443265F4-C211-0040-94B5-C85919DD8C06}"/>
              </a:ext>
            </a:extLst>
          </p:cNvPr>
          <p:cNvSpPr/>
          <p:nvPr/>
        </p:nvSpPr>
        <p:spPr>
          <a:xfrm>
            <a:off x="122245" y="150582"/>
            <a:ext cx="11947509" cy="8172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bIns="91440" rtlCol="0" anchor="ctr">
            <a:spAutoFit/>
          </a:bodyPr>
          <a:lstStyle/>
          <a:p>
            <a:pPr marL="357188"/>
            <a:r>
              <a:rPr lang="en-AU" sz="36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census data can fill gender data gaps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1D62B58-52B5-EB3C-0563-9982B27D8146}"/>
              </a:ext>
            </a:extLst>
          </p:cNvPr>
          <p:cNvSpPr txBox="1">
            <a:spLocks/>
          </p:cNvSpPr>
          <p:nvPr/>
        </p:nvSpPr>
        <p:spPr>
          <a:xfrm>
            <a:off x="286889" y="1059809"/>
            <a:ext cx="11664106" cy="7264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Provides a comprehensive picture of the population and addresses gender data gaps through: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4C2417E-5913-97AC-FD5D-ED9C9EB1CB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2127606"/>
              </p:ext>
            </p:extLst>
          </p:nvPr>
        </p:nvGraphicFramePr>
        <p:xfrm>
          <a:off x="122245" y="1786271"/>
          <a:ext cx="11947509" cy="4646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1952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arredondado 8">
            <a:extLst>
              <a:ext uri="{FF2B5EF4-FFF2-40B4-BE49-F238E27FC236}">
                <a16:creationId xmlns:a16="http://schemas.microsoft.com/office/drawing/2014/main" id="{443265F4-C211-0040-94B5-C85919DD8C06}"/>
              </a:ext>
            </a:extLst>
          </p:cNvPr>
          <p:cNvSpPr/>
          <p:nvPr/>
        </p:nvSpPr>
        <p:spPr>
          <a:xfrm>
            <a:off x="1595430" y="182963"/>
            <a:ext cx="7976834" cy="8172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bIns="91440" rtlCol="0" anchor="ctr">
            <a:spAutoFit/>
          </a:bodyPr>
          <a:lstStyle/>
          <a:p>
            <a:pPr marL="357188"/>
            <a:r>
              <a:rPr lang="en-US" sz="3600" b="1" dirty="0">
                <a:latin typeface="Poppins" panose="00000500000000000000" pitchFamily="2" charset="0"/>
                <a:cs typeface="Poppins" panose="00000500000000000000" pitchFamily="2" charset="0"/>
              </a:rPr>
              <a:t>Conclusion</a:t>
            </a:r>
            <a:endParaRPr lang="en-GB" sz="36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7EDC4E-050C-ECB9-5881-CB02F5C0A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684" y="2633130"/>
            <a:ext cx="9399181" cy="1384995"/>
          </a:xfrm>
          <a:custGeom>
            <a:avLst/>
            <a:gdLst>
              <a:gd name="connsiteX0" fmla="*/ 0 w 9399181"/>
              <a:gd name="connsiteY0" fmla="*/ 0 h 1384995"/>
              <a:gd name="connsiteX1" fmla="*/ 859354 w 9399181"/>
              <a:gd name="connsiteY1" fmla="*/ 0 h 1384995"/>
              <a:gd name="connsiteX2" fmla="*/ 1624716 w 9399181"/>
              <a:gd name="connsiteY2" fmla="*/ 0 h 1384995"/>
              <a:gd name="connsiteX3" fmla="*/ 2014110 w 9399181"/>
              <a:gd name="connsiteY3" fmla="*/ 0 h 1384995"/>
              <a:gd name="connsiteX4" fmla="*/ 2591488 w 9399181"/>
              <a:gd name="connsiteY4" fmla="*/ 0 h 1384995"/>
              <a:gd name="connsiteX5" fmla="*/ 2980883 w 9399181"/>
              <a:gd name="connsiteY5" fmla="*/ 0 h 1384995"/>
              <a:gd name="connsiteX6" fmla="*/ 3558261 w 9399181"/>
              <a:gd name="connsiteY6" fmla="*/ 0 h 1384995"/>
              <a:gd name="connsiteX7" fmla="*/ 4041648 w 9399181"/>
              <a:gd name="connsiteY7" fmla="*/ 0 h 1384995"/>
              <a:gd name="connsiteX8" fmla="*/ 4525034 w 9399181"/>
              <a:gd name="connsiteY8" fmla="*/ 0 h 1384995"/>
              <a:gd name="connsiteX9" fmla="*/ 5384388 w 9399181"/>
              <a:gd name="connsiteY9" fmla="*/ 0 h 1384995"/>
              <a:gd name="connsiteX10" fmla="*/ 6055758 w 9399181"/>
              <a:gd name="connsiteY10" fmla="*/ 0 h 1384995"/>
              <a:gd name="connsiteX11" fmla="*/ 6821120 w 9399181"/>
              <a:gd name="connsiteY11" fmla="*/ 0 h 1384995"/>
              <a:gd name="connsiteX12" fmla="*/ 7398498 w 9399181"/>
              <a:gd name="connsiteY12" fmla="*/ 0 h 1384995"/>
              <a:gd name="connsiteX13" fmla="*/ 7881885 w 9399181"/>
              <a:gd name="connsiteY13" fmla="*/ 0 h 1384995"/>
              <a:gd name="connsiteX14" fmla="*/ 8365271 w 9399181"/>
              <a:gd name="connsiteY14" fmla="*/ 0 h 1384995"/>
              <a:gd name="connsiteX15" fmla="*/ 9399181 w 9399181"/>
              <a:gd name="connsiteY15" fmla="*/ 0 h 1384995"/>
              <a:gd name="connsiteX16" fmla="*/ 9399181 w 9399181"/>
              <a:gd name="connsiteY16" fmla="*/ 706347 h 1384995"/>
              <a:gd name="connsiteX17" fmla="*/ 9399181 w 9399181"/>
              <a:gd name="connsiteY17" fmla="*/ 1384995 h 1384995"/>
              <a:gd name="connsiteX18" fmla="*/ 8727811 w 9399181"/>
              <a:gd name="connsiteY18" fmla="*/ 1384995 h 1384995"/>
              <a:gd name="connsiteX19" fmla="*/ 8338416 w 9399181"/>
              <a:gd name="connsiteY19" fmla="*/ 1384995 h 1384995"/>
              <a:gd name="connsiteX20" fmla="*/ 7667046 w 9399181"/>
              <a:gd name="connsiteY20" fmla="*/ 1384995 h 1384995"/>
              <a:gd name="connsiteX21" fmla="*/ 7277652 w 9399181"/>
              <a:gd name="connsiteY21" fmla="*/ 1384995 h 1384995"/>
              <a:gd name="connsiteX22" fmla="*/ 6794265 w 9399181"/>
              <a:gd name="connsiteY22" fmla="*/ 1384995 h 1384995"/>
              <a:gd name="connsiteX23" fmla="*/ 5934911 w 9399181"/>
              <a:gd name="connsiteY23" fmla="*/ 1384995 h 1384995"/>
              <a:gd name="connsiteX24" fmla="*/ 5263541 w 9399181"/>
              <a:gd name="connsiteY24" fmla="*/ 1384995 h 1384995"/>
              <a:gd name="connsiteX25" fmla="*/ 4404188 w 9399181"/>
              <a:gd name="connsiteY25" fmla="*/ 1384995 h 1384995"/>
              <a:gd name="connsiteX26" fmla="*/ 3920801 w 9399181"/>
              <a:gd name="connsiteY26" fmla="*/ 1384995 h 1384995"/>
              <a:gd name="connsiteX27" fmla="*/ 3249431 w 9399181"/>
              <a:gd name="connsiteY27" fmla="*/ 1384995 h 1384995"/>
              <a:gd name="connsiteX28" fmla="*/ 2766045 w 9399181"/>
              <a:gd name="connsiteY28" fmla="*/ 1384995 h 1384995"/>
              <a:gd name="connsiteX29" fmla="*/ 1906691 w 9399181"/>
              <a:gd name="connsiteY29" fmla="*/ 1384995 h 1384995"/>
              <a:gd name="connsiteX30" fmla="*/ 1517296 w 9399181"/>
              <a:gd name="connsiteY30" fmla="*/ 1384995 h 1384995"/>
              <a:gd name="connsiteX31" fmla="*/ 1033910 w 9399181"/>
              <a:gd name="connsiteY31" fmla="*/ 1384995 h 1384995"/>
              <a:gd name="connsiteX32" fmla="*/ 0 w 9399181"/>
              <a:gd name="connsiteY32" fmla="*/ 1384995 h 1384995"/>
              <a:gd name="connsiteX33" fmla="*/ 0 w 9399181"/>
              <a:gd name="connsiteY33" fmla="*/ 678648 h 1384995"/>
              <a:gd name="connsiteX34" fmla="*/ 0 w 9399181"/>
              <a:gd name="connsiteY34" fmla="*/ 0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399181" h="1384995" fill="none" extrusionOk="0">
                <a:moveTo>
                  <a:pt x="0" y="0"/>
                </a:moveTo>
                <a:cubicBezTo>
                  <a:pt x="392758" y="-15044"/>
                  <a:pt x="664152" y="5439"/>
                  <a:pt x="859354" y="0"/>
                </a:cubicBezTo>
                <a:cubicBezTo>
                  <a:pt x="1054556" y="-5439"/>
                  <a:pt x="1263112" y="-7201"/>
                  <a:pt x="1624716" y="0"/>
                </a:cubicBezTo>
                <a:cubicBezTo>
                  <a:pt x="1986320" y="7201"/>
                  <a:pt x="1882913" y="-5255"/>
                  <a:pt x="2014110" y="0"/>
                </a:cubicBezTo>
                <a:cubicBezTo>
                  <a:pt x="2145307" y="5255"/>
                  <a:pt x="2456098" y="13566"/>
                  <a:pt x="2591488" y="0"/>
                </a:cubicBezTo>
                <a:cubicBezTo>
                  <a:pt x="2726878" y="-13566"/>
                  <a:pt x="2789380" y="-10406"/>
                  <a:pt x="2980883" y="0"/>
                </a:cubicBezTo>
                <a:cubicBezTo>
                  <a:pt x="3172386" y="10406"/>
                  <a:pt x="3440882" y="20925"/>
                  <a:pt x="3558261" y="0"/>
                </a:cubicBezTo>
                <a:cubicBezTo>
                  <a:pt x="3675640" y="-20925"/>
                  <a:pt x="3806387" y="-12081"/>
                  <a:pt x="4041648" y="0"/>
                </a:cubicBezTo>
                <a:cubicBezTo>
                  <a:pt x="4276909" y="12081"/>
                  <a:pt x="4409180" y="-15021"/>
                  <a:pt x="4525034" y="0"/>
                </a:cubicBezTo>
                <a:cubicBezTo>
                  <a:pt x="4640888" y="15021"/>
                  <a:pt x="5110389" y="-6901"/>
                  <a:pt x="5384388" y="0"/>
                </a:cubicBezTo>
                <a:cubicBezTo>
                  <a:pt x="5658387" y="6901"/>
                  <a:pt x="5764752" y="-24105"/>
                  <a:pt x="6055758" y="0"/>
                </a:cubicBezTo>
                <a:cubicBezTo>
                  <a:pt x="6346764" y="24105"/>
                  <a:pt x="6637933" y="11304"/>
                  <a:pt x="6821120" y="0"/>
                </a:cubicBezTo>
                <a:cubicBezTo>
                  <a:pt x="7004307" y="-11304"/>
                  <a:pt x="7142674" y="-12424"/>
                  <a:pt x="7398498" y="0"/>
                </a:cubicBezTo>
                <a:cubicBezTo>
                  <a:pt x="7654322" y="12424"/>
                  <a:pt x="7783335" y="16621"/>
                  <a:pt x="7881885" y="0"/>
                </a:cubicBezTo>
                <a:cubicBezTo>
                  <a:pt x="7980435" y="-16621"/>
                  <a:pt x="8262199" y="-23440"/>
                  <a:pt x="8365271" y="0"/>
                </a:cubicBezTo>
                <a:cubicBezTo>
                  <a:pt x="8468343" y="23440"/>
                  <a:pt x="8910496" y="20258"/>
                  <a:pt x="9399181" y="0"/>
                </a:cubicBezTo>
                <a:cubicBezTo>
                  <a:pt x="9385532" y="308560"/>
                  <a:pt x="9411490" y="445935"/>
                  <a:pt x="9399181" y="706347"/>
                </a:cubicBezTo>
                <a:cubicBezTo>
                  <a:pt x="9386872" y="966759"/>
                  <a:pt x="9407149" y="1167832"/>
                  <a:pt x="9399181" y="1384995"/>
                </a:cubicBezTo>
                <a:cubicBezTo>
                  <a:pt x="9083116" y="1393268"/>
                  <a:pt x="9029788" y="1379141"/>
                  <a:pt x="8727811" y="1384995"/>
                </a:cubicBezTo>
                <a:cubicBezTo>
                  <a:pt x="8425834" y="1390850"/>
                  <a:pt x="8453642" y="1398788"/>
                  <a:pt x="8338416" y="1384995"/>
                </a:cubicBezTo>
                <a:cubicBezTo>
                  <a:pt x="8223191" y="1371202"/>
                  <a:pt x="7853606" y="1405899"/>
                  <a:pt x="7667046" y="1384995"/>
                </a:cubicBezTo>
                <a:cubicBezTo>
                  <a:pt x="7480486" y="1364092"/>
                  <a:pt x="7408262" y="1401399"/>
                  <a:pt x="7277652" y="1384995"/>
                </a:cubicBezTo>
                <a:cubicBezTo>
                  <a:pt x="7147042" y="1368591"/>
                  <a:pt x="7010966" y="1374890"/>
                  <a:pt x="6794265" y="1384995"/>
                </a:cubicBezTo>
                <a:cubicBezTo>
                  <a:pt x="6577564" y="1395100"/>
                  <a:pt x="6133040" y="1423549"/>
                  <a:pt x="5934911" y="1384995"/>
                </a:cubicBezTo>
                <a:cubicBezTo>
                  <a:pt x="5736782" y="1346441"/>
                  <a:pt x="5560913" y="1394162"/>
                  <a:pt x="5263541" y="1384995"/>
                </a:cubicBezTo>
                <a:cubicBezTo>
                  <a:pt x="4966169" y="1375829"/>
                  <a:pt x="4742316" y="1382330"/>
                  <a:pt x="4404188" y="1384995"/>
                </a:cubicBezTo>
                <a:cubicBezTo>
                  <a:pt x="4066060" y="1387660"/>
                  <a:pt x="4136453" y="1381271"/>
                  <a:pt x="3920801" y="1384995"/>
                </a:cubicBezTo>
                <a:cubicBezTo>
                  <a:pt x="3705149" y="1388719"/>
                  <a:pt x="3481076" y="1373412"/>
                  <a:pt x="3249431" y="1384995"/>
                </a:cubicBezTo>
                <a:cubicBezTo>
                  <a:pt x="3017786" y="1396579"/>
                  <a:pt x="2983587" y="1389808"/>
                  <a:pt x="2766045" y="1384995"/>
                </a:cubicBezTo>
                <a:cubicBezTo>
                  <a:pt x="2548503" y="1380182"/>
                  <a:pt x="2211067" y="1395579"/>
                  <a:pt x="1906691" y="1384995"/>
                </a:cubicBezTo>
                <a:cubicBezTo>
                  <a:pt x="1602315" y="1374411"/>
                  <a:pt x="1655608" y="1398845"/>
                  <a:pt x="1517296" y="1384995"/>
                </a:cubicBezTo>
                <a:cubicBezTo>
                  <a:pt x="1378985" y="1371145"/>
                  <a:pt x="1183021" y="1394225"/>
                  <a:pt x="1033910" y="1384995"/>
                </a:cubicBezTo>
                <a:cubicBezTo>
                  <a:pt x="884799" y="1375765"/>
                  <a:pt x="274057" y="1338493"/>
                  <a:pt x="0" y="1384995"/>
                </a:cubicBezTo>
                <a:cubicBezTo>
                  <a:pt x="19374" y="1227964"/>
                  <a:pt x="11048" y="931346"/>
                  <a:pt x="0" y="678648"/>
                </a:cubicBezTo>
                <a:cubicBezTo>
                  <a:pt x="-11048" y="425950"/>
                  <a:pt x="-26625" y="214855"/>
                  <a:pt x="0" y="0"/>
                </a:cubicBezTo>
                <a:close/>
              </a:path>
              <a:path w="9399181" h="1384995" stroke="0" extrusionOk="0">
                <a:moveTo>
                  <a:pt x="0" y="0"/>
                </a:moveTo>
                <a:cubicBezTo>
                  <a:pt x="217792" y="2933"/>
                  <a:pt x="332989" y="8601"/>
                  <a:pt x="577378" y="0"/>
                </a:cubicBezTo>
                <a:cubicBezTo>
                  <a:pt x="821767" y="-8601"/>
                  <a:pt x="920757" y="-17451"/>
                  <a:pt x="1060765" y="0"/>
                </a:cubicBezTo>
                <a:cubicBezTo>
                  <a:pt x="1200773" y="17451"/>
                  <a:pt x="1551586" y="-17321"/>
                  <a:pt x="1826127" y="0"/>
                </a:cubicBezTo>
                <a:cubicBezTo>
                  <a:pt x="2100668" y="17321"/>
                  <a:pt x="2056697" y="-4711"/>
                  <a:pt x="2215521" y="0"/>
                </a:cubicBezTo>
                <a:cubicBezTo>
                  <a:pt x="2374345" y="4711"/>
                  <a:pt x="2671619" y="21600"/>
                  <a:pt x="2792899" y="0"/>
                </a:cubicBezTo>
                <a:cubicBezTo>
                  <a:pt x="2914179" y="-21600"/>
                  <a:pt x="3080621" y="10589"/>
                  <a:pt x="3182294" y="0"/>
                </a:cubicBezTo>
                <a:cubicBezTo>
                  <a:pt x="3283968" y="-10589"/>
                  <a:pt x="3430347" y="7351"/>
                  <a:pt x="3571689" y="0"/>
                </a:cubicBezTo>
                <a:cubicBezTo>
                  <a:pt x="3713031" y="-7351"/>
                  <a:pt x="3903994" y="20349"/>
                  <a:pt x="4055075" y="0"/>
                </a:cubicBezTo>
                <a:cubicBezTo>
                  <a:pt x="4206156" y="-20349"/>
                  <a:pt x="4417643" y="9021"/>
                  <a:pt x="4538462" y="0"/>
                </a:cubicBezTo>
                <a:cubicBezTo>
                  <a:pt x="4659281" y="-9021"/>
                  <a:pt x="4835851" y="-9107"/>
                  <a:pt x="5115840" y="0"/>
                </a:cubicBezTo>
                <a:cubicBezTo>
                  <a:pt x="5395829" y="9107"/>
                  <a:pt x="5336298" y="12996"/>
                  <a:pt x="5505235" y="0"/>
                </a:cubicBezTo>
                <a:cubicBezTo>
                  <a:pt x="5674172" y="-12996"/>
                  <a:pt x="5829849" y="2264"/>
                  <a:pt x="5988621" y="0"/>
                </a:cubicBezTo>
                <a:cubicBezTo>
                  <a:pt x="6147393" y="-2264"/>
                  <a:pt x="6333199" y="-10214"/>
                  <a:pt x="6472007" y="0"/>
                </a:cubicBezTo>
                <a:cubicBezTo>
                  <a:pt x="6610815" y="10214"/>
                  <a:pt x="6879651" y="-11941"/>
                  <a:pt x="7143378" y="0"/>
                </a:cubicBezTo>
                <a:cubicBezTo>
                  <a:pt x="7407105" y="11941"/>
                  <a:pt x="7505056" y="22099"/>
                  <a:pt x="7814748" y="0"/>
                </a:cubicBezTo>
                <a:cubicBezTo>
                  <a:pt x="8124440" y="-22099"/>
                  <a:pt x="8409404" y="163"/>
                  <a:pt x="8580110" y="0"/>
                </a:cubicBezTo>
                <a:cubicBezTo>
                  <a:pt x="8750816" y="-163"/>
                  <a:pt x="9184949" y="-7846"/>
                  <a:pt x="9399181" y="0"/>
                </a:cubicBezTo>
                <a:cubicBezTo>
                  <a:pt x="9395813" y="191165"/>
                  <a:pt x="9396678" y="365973"/>
                  <a:pt x="9399181" y="678648"/>
                </a:cubicBezTo>
                <a:cubicBezTo>
                  <a:pt x="9401684" y="991323"/>
                  <a:pt x="9402903" y="1235932"/>
                  <a:pt x="9399181" y="1384995"/>
                </a:cubicBezTo>
                <a:cubicBezTo>
                  <a:pt x="9186219" y="1379278"/>
                  <a:pt x="9059118" y="1363675"/>
                  <a:pt x="8915795" y="1384995"/>
                </a:cubicBezTo>
                <a:cubicBezTo>
                  <a:pt x="8772472" y="1406315"/>
                  <a:pt x="8591847" y="1402875"/>
                  <a:pt x="8432408" y="1384995"/>
                </a:cubicBezTo>
                <a:cubicBezTo>
                  <a:pt x="8272969" y="1367115"/>
                  <a:pt x="7832569" y="1361040"/>
                  <a:pt x="7573054" y="1384995"/>
                </a:cubicBezTo>
                <a:cubicBezTo>
                  <a:pt x="7313539" y="1408950"/>
                  <a:pt x="7129035" y="1356228"/>
                  <a:pt x="6995676" y="1384995"/>
                </a:cubicBezTo>
                <a:cubicBezTo>
                  <a:pt x="6862317" y="1413762"/>
                  <a:pt x="6511389" y="1373897"/>
                  <a:pt x="6324306" y="1384995"/>
                </a:cubicBezTo>
                <a:cubicBezTo>
                  <a:pt x="6137223" y="1396094"/>
                  <a:pt x="6012374" y="1407255"/>
                  <a:pt x="5840920" y="1384995"/>
                </a:cubicBezTo>
                <a:cubicBezTo>
                  <a:pt x="5669466" y="1362735"/>
                  <a:pt x="5433471" y="1370980"/>
                  <a:pt x="5263541" y="1384995"/>
                </a:cubicBezTo>
                <a:cubicBezTo>
                  <a:pt x="5093611" y="1399010"/>
                  <a:pt x="4777967" y="1359140"/>
                  <a:pt x="4592171" y="1384995"/>
                </a:cubicBezTo>
                <a:cubicBezTo>
                  <a:pt x="4406375" y="1410851"/>
                  <a:pt x="4301425" y="1398448"/>
                  <a:pt x="4108785" y="1384995"/>
                </a:cubicBezTo>
                <a:cubicBezTo>
                  <a:pt x="3916145" y="1371542"/>
                  <a:pt x="3660357" y="1391191"/>
                  <a:pt x="3437415" y="1384995"/>
                </a:cubicBezTo>
                <a:cubicBezTo>
                  <a:pt x="3214473" y="1378800"/>
                  <a:pt x="3000914" y="1406443"/>
                  <a:pt x="2672053" y="1384995"/>
                </a:cubicBezTo>
                <a:cubicBezTo>
                  <a:pt x="2343192" y="1363547"/>
                  <a:pt x="2155831" y="1359264"/>
                  <a:pt x="1812699" y="1384995"/>
                </a:cubicBezTo>
                <a:cubicBezTo>
                  <a:pt x="1469567" y="1410726"/>
                  <a:pt x="1348072" y="1404881"/>
                  <a:pt x="1141329" y="1384995"/>
                </a:cubicBezTo>
                <a:cubicBezTo>
                  <a:pt x="934586" y="1365110"/>
                  <a:pt x="895392" y="1369247"/>
                  <a:pt x="751934" y="1384995"/>
                </a:cubicBezTo>
                <a:cubicBezTo>
                  <a:pt x="608476" y="1400743"/>
                  <a:pt x="313740" y="1387181"/>
                  <a:pt x="0" y="1384995"/>
                </a:cubicBezTo>
                <a:cubicBezTo>
                  <a:pt x="14673" y="1070713"/>
                  <a:pt x="30020" y="937492"/>
                  <a:pt x="0" y="720197"/>
                </a:cubicBezTo>
                <a:cubicBezTo>
                  <a:pt x="-30020" y="502902"/>
                  <a:pt x="26551" y="254704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77559351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The census results </a:t>
            </a:r>
            <a:r>
              <a:rPr lang="en-US" sz="280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dissemination toolkit </a:t>
            </a:r>
            <a:r>
              <a:rPr lang="en-US" sz="2800">
                <a:latin typeface="Poppins" panose="00000500000000000000" pitchFamily="2" charset="0"/>
                <a:cs typeface="Poppins" panose="00000500000000000000" pitchFamily="2" charset="0"/>
              </a:rPr>
              <a:t>and dashboard</a:t>
            </a:r>
            <a:r>
              <a:rPr lang="en-US" sz="280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US" sz="28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is a useful tool to enhance census data dissemination to fill gender data gaps .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AC11050-FE60-EF74-E0A1-FA9CF66C378C}"/>
              </a:ext>
            </a:extLst>
          </p:cNvPr>
          <p:cNvSpPr txBox="1">
            <a:spLocks/>
          </p:cNvSpPr>
          <p:nvPr/>
        </p:nvSpPr>
        <p:spPr>
          <a:xfrm>
            <a:off x="1137684" y="4618095"/>
            <a:ext cx="10571584" cy="13541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17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Lato Light" panose="020F0502020204030203" pitchFamily="34" charset="0"/>
                <a:ea typeface="+mn-ea"/>
                <a:cs typeface="+mn-cs"/>
              </a:defRPr>
            </a:lvl1pPr>
            <a:lvl2pPr marL="457086" indent="0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Lato Light" panose="020F0502020204030203" pitchFamily="34" charset="0"/>
                <a:ea typeface="+mn-ea"/>
                <a:cs typeface="+mn-cs"/>
              </a:defRPr>
            </a:lvl2pPr>
            <a:lvl3pPr marL="914172" indent="0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Lato Light" panose="020F0502020204030203" pitchFamily="34" charset="0"/>
                <a:ea typeface="+mn-ea"/>
                <a:cs typeface="+mn-cs"/>
              </a:defRPr>
            </a:lvl3pPr>
            <a:lvl4pPr marL="1371257" indent="0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Lato Light" panose="020F0502020204030203" pitchFamily="34" charset="0"/>
                <a:ea typeface="+mn-ea"/>
                <a:cs typeface="+mn-cs"/>
              </a:defRPr>
            </a:lvl4pPr>
            <a:lvl5pPr marL="1828343" indent="0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Lato Light" panose="020F0502020204030203" pitchFamily="34" charset="0"/>
                <a:ea typeface="+mn-ea"/>
                <a:cs typeface="+mn-cs"/>
              </a:defRPr>
            </a:lvl5pPr>
            <a:lvl6pPr marL="2513972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7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9" indent="-228543" algn="l" defTabSz="9141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800" dirty="0">
                <a:solidFill>
                  <a:schemeClr val="tx2"/>
                </a:solidFill>
                <a:latin typeface="Poppin"/>
                <a:ea typeface="Calibri" panose="020F0502020204030204" pitchFamily="34" charset="0"/>
                <a:cs typeface="Arial" panose="020B0604020202020204" pitchFamily="34" charset="0"/>
              </a:rPr>
              <a:t>For f</a:t>
            </a:r>
            <a:r>
              <a:rPr lang="en-GB" dirty="0">
                <a:solidFill>
                  <a:schemeClr val="tx2"/>
                </a:solidFill>
                <a:latin typeface="Poppin"/>
                <a:ea typeface="Calibri" panose="020F0502020204030204" pitchFamily="34" charset="0"/>
                <a:cs typeface="Arial" panose="020B0604020202020204" pitchFamily="34" charset="0"/>
              </a:rPr>
              <a:t>urther information about the census dissemination toolkit, please contact: </a:t>
            </a:r>
            <a:r>
              <a:rPr lang="en-GB" dirty="0">
                <a:solidFill>
                  <a:schemeClr val="tx2"/>
                </a:solidFill>
                <a:latin typeface="Poppin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ecastats@un.org</a:t>
            </a:r>
            <a:r>
              <a:rPr lang="en-GB" dirty="0">
                <a:solidFill>
                  <a:schemeClr val="tx2"/>
                </a:solidFill>
                <a:latin typeface="Poppin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lang="en-GB" sz="2800" dirty="0">
              <a:solidFill>
                <a:schemeClr val="tx2"/>
              </a:solidFill>
              <a:latin typeface="Poppin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GB" dirty="0">
              <a:solidFill>
                <a:schemeClr val="tx2"/>
              </a:solidFill>
              <a:latin typeface="Poppin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GB" dirty="0">
              <a:solidFill>
                <a:schemeClr val="tx2"/>
              </a:solidFill>
              <a:latin typeface="Poppin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  <a:latin typeface="Poppin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73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576E76DD-03E3-9B40-BB4C-70018833582E}"/>
              </a:ext>
            </a:extLst>
          </p:cNvPr>
          <p:cNvSpPr>
            <a:spLocks/>
          </p:cNvSpPr>
          <p:nvPr/>
        </p:nvSpPr>
        <p:spPr bwMode="auto">
          <a:xfrm>
            <a:off x="3884613" y="3082636"/>
            <a:ext cx="4422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127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77"/>
                <a:ea typeface="MS PGothic" panose="020B0600070205080204" pitchFamily="34" charset="-128"/>
                <a:cs typeface="Calibri" panose="020F0502020204030204" pitchFamily="34" charset="0"/>
                <a:sym typeface="Lato" panose="020F0502020204030203" pitchFamily="34" charset="77"/>
              </a:rPr>
              <a:t>Thank you!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870B66A-657B-4D79-B7D4-FCC1B07F263F}"/>
              </a:ext>
            </a:extLst>
          </p:cNvPr>
          <p:cNvSpPr txBox="1">
            <a:spLocks/>
          </p:cNvSpPr>
          <p:nvPr/>
        </p:nvSpPr>
        <p:spPr>
          <a:xfrm>
            <a:off x="8185003" y="4609579"/>
            <a:ext cx="4006997" cy="61257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Lucida Sans" panose="020B0602030504020204" pitchFamily="34" charset="77"/>
                <a:ea typeface="+mj-ea"/>
                <a:cs typeface="+mj-cs"/>
              </a:rPr>
              <a:t>Questions and comments: pamela.nabukhonzo@un.org</a:t>
            </a:r>
          </a:p>
        </p:txBody>
      </p:sp>
    </p:spTree>
    <p:extLst>
      <p:ext uri="{BB962C8B-B14F-4D97-AF65-F5344CB8AC3E}">
        <p14:creationId xmlns:p14="http://schemas.microsoft.com/office/powerpoint/2010/main" val="2324975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arredondado 8">
            <a:extLst>
              <a:ext uri="{FF2B5EF4-FFF2-40B4-BE49-F238E27FC236}">
                <a16:creationId xmlns:a16="http://schemas.microsoft.com/office/drawing/2014/main" id="{443265F4-C211-0040-94B5-C85919DD8C06}"/>
              </a:ext>
            </a:extLst>
          </p:cNvPr>
          <p:cNvSpPr/>
          <p:nvPr/>
        </p:nvSpPr>
        <p:spPr>
          <a:xfrm>
            <a:off x="122245" y="150582"/>
            <a:ext cx="11947509" cy="8172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bIns="91440" rtlCol="0" anchor="ctr">
            <a:spAutoFit/>
          </a:bodyPr>
          <a:lstStyle/>
          <a:p>
            <a:pPr marL="357188"/>
            <a:r>
              <a:rPr lang="en-AU" sz="36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 overview</a:t>
            </a:r>
            <a:endParaRPr lang="en-GB" sz="36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1EF58-E07B-5317-602F-2F2B50797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521" y="1408779"/>
            <a:ext cx="11289600" cy="4351338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sz="2800" dirty="0">
                <a:latin typeface="Poppins" panose="00000500000000000000" pitchFamily="2" charset="0"/>
                <a:cs typeface="Poppins" panose="00000500000000000000" pitchFamily="2" charset="0"/>
              </a:rPr>
              <a:t>Background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latin typeface="Poppins" panose="00000500000000000000" pitchFamily="2" charset="0"/>
                <a:cs typeface="Poppins" panose="00000500000000000000" pitchFamily="2" charset="0"/>
              </a:rPr>
              <a:t>Africa’s population and housing census </a:t>
            </a:r>
            <a:r>
              <a:rPr lang="en-US" sz="2800" dirty="0" err="1">
                <a:latin typeface="Poppins" panose="00000500000000000000" pitchFamily="2" charset="0"/>
                <a:cs typeface="Poppins" panose="00000500000000000000" pitchFamily="2" charset="0"/>
              </a:rPr>
              <a:t>programme</a:t>
            </a:r>
            <a:r>
              <a:rPr lang="en-US" sz="2800" dirty="0">
                <a:latin typeface="Poppins" panose="00000500000000000000" pitchFamily="2" charset="0"/>
                <a:cs typeface="Poppins" panose="00000500000000000000" pitchFamily="2" charset="0"/>
              </a:rPr>
              <a:t> in the 2020 round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latin typeface="Poppins" panose="00000500000000000000" pitchFamily="2" charset="0"/>
                <a:cs typeface="Poppins" panose="00000500000000000000" pitchFamily="2" charset="0"/>
              </a:rPr>
              <a:t>ECA’s census digital tools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latin typeface="Poppins" panose="00000500000000000000" pitchFamily="2" charset="0"/>
                <a:cs typeface="Poppins" panose="00000500000000000000" pitchFamily="2" charset="0"/>
              </a:rPr>
              <a:t>Census communication and dissemination toolkit and dashboard</a:t>
            </a:r>
            <a:endParaRPr lang="en-UG" sz="2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801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arredondado 8">
            <a:extLst>
              <a:ext uri="{FF2B5EF4-FFF2-40B4-BE49-F238E27FC236}">
                <a16:creationId xmlns:a16="http://schemas.microsoft.com/office/drawing/2014/main" id="{443265F4-C211-0040-94B5-C85919DD8C06}"/>
              </a:ext>
            </a:extLst>
          </p:cNvPr>
          <p:cNvSpPr/>
          <p:nvPr/>
        </p:nvSpPr>
        <p:spPr>
          <a:xfrm>
            <a:off x="122245" y="150582"/>
            <a:ext cx="11947509" cy="8172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bIns="91440" rtlCol="0" anchor="ctr">
            <a:spAutoFit/>
          </a:bodyPr>
          <a:lstStyle/>
          <a:p>
            <a:pPr marL="357188"/>
            <a:r>
              <a:rPr lang="en-AU" sz="36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Background - </a:t>
            </a:r>
            <a:r>
              <a:rPr lang="en-US" sz="3600" dirty="0">
                <a:latin typeface="Poppins" panose="00000500000000000000" pitchFamily="2" charset="0"/>
                <a:cs typeface="Poppins" panose="00000500000000000000" pitchFamily="2" charset="0"/>
              </a:rPr>
              <a:t>African Centre for Statistics </a:t>
            </a:r>
            <a:endParaRPr lang="en-GB" sz="36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E0A053D-6A6B-1790-57F2-D1BD299F96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0592324"/>
              </p:ext>
            </p:extLst>
          </p:nvPr>
        </p:nvGraphicFramePr>
        <p:xfrm>
          <a:off x="251800" y="1761447"/>
          <a:ext cx="11817953" cy="4703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229AD11-1C7E-2DCF-FED8-20C7F0F5A388}"/>
              </a:ext>
            </a:extLst>
          </p:cNvPr>
          <p:cNvSpPr txBox="1">
            <a:spLocks/>
          </p:cNvSpPr>
          <p:nvPr/>
        </p:nvSpPr>
        <p:spPr>
          <a:xfrm>
            <a:off x="251801" y="1113124"/>
            <a:ext cx="11289600" cy="5030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Vision: </a:t>
            </a:r>
            <a:r>
              <a:rPr lang="en-US" b="0" i="0" u="none" strike="noStrike" baseline="0" dirty="0">
                <a:latin typeface="Poppins" panose="00000500000000000000" pitchFamily="2" charset="0"/>
                <a:cs typeface="Poppins" panose="00000500000000000000" pitchFamily="2" charset="0"/>
              </a:rPr>
              <a:t>Transforming Africa through Credible Data &amp; Statistics</a:t>
            </a: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748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arredondado 8">
            <a:extLst>
              <a:ext uri="{FF2B5EF4-FFF2-40B4-BE49-F238E27FC236}">
                <a16:creationId xmlns:a16="http://schemas.microsoft.com/office/drawing/2014/main" id="{443265F4-C211-0040-94B5-C85919DD8C06}"/>
              </a:ext>
            </a:extLst>
          </p:cNvPr>
          <p:cNvSpPr/>
          <p:nvPr/>
        </p:nvSpPr>
        <p:spPr>
          <a:xfrm>
            <a:off x="122245" y="150582"/>
            <a:ext cx="11947509" cy="8172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bIns="91440" rtlCol="0" anchor="ctr">
            <a:spAutoFit/>
          </a:bodyPr>
          <a:lstStyle/>
          <a:p>
            <a:pPr marL="357188"/>
            <a:r>
              <a:rPr lang="en-US" sz="36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 2020 Round of Censuses in Africa</a:t>
            </a:r>
            <a:endParaRPr lang="en-GB" sz="36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1EF58-E07B-5317-602F-2F2B50797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579" y="2998382"/>
            <a:ext cx="11642842" cy="3413051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en-US" sz="2800" b="1" dirty="0">
                <a:latin typeface="Poppins" panose="00000500000000000000" pitchFamily="2" charset="0"/>
                <a:cs typeface="Poppins" panose="00000500000000000000" pitchFamily="2" charset="0"/>
              </a:rPr>
              <a:t>Developed Africa </a:t>
            </a:r>
            <a:r>
              <a:rPr lang="en-US" sz="2800" b="1" dirty="0" err="1">
                <a:latin typeface="Poppins" panose="00000500000000000000" pitchFamily="2" charset="0"/>
                <a:cs typeface="Poppins" panose="00000500000000000000" pitchFamily="2" charset="0"/>
              </a:rPr>
              <a:t>Programme</a:t>
            </a:r>
            <a:r>
              <a:rPr lang="en-US" sz="2800" b="1" dirty="0">
                <a:latin typeface="Poppins" panose="00000500000000000000" pitchFamily="2" charset="0"/>
                <a:cs typeface="Poppins" panose="00000500000000000000" pitchFamily="2" charset="0"/>
              </a:rPr>
              <a:t> (2015 – 2024)</a:t>
            </a:r>
          </a:p>
          <a:p>
            <a:pPr lvl="0">
              <a:lnSpc>
                <a:spcPct val="100000"/>
              </a:lnSpc>
            </a:pPr>
            <a:r>
              <a:rPr lang="en-US" sz="2800" dirty="0">
                <a:latin typeface="Poppins" panose="00000500000000000000" pitchFamily="2" charset="0"/>
                <a:cs typeface="Poppins" panose="00000500000000000000" pitchFamily="2" charset="0"/>
              </a:rPr>
              <a:t>Building technical capacity for the various phases of census operations</a:t>
            </a:r>
          </a:p>
          <a:p>
            <a:pPr lvl="0">
              <a:lnSpc>
                <a:spcPct val="100000"/>
              </a:lnSpc>
            </a:pPr>
            <a:r>
              <a:rPr lang="en-US" sz="2800" dirty="0">
                <a:latin typeface="Poppins" panose="00000500000000000000" pitchFamily="2" charset="0"/>
                <a:cs typeface="Poppins" panose="00000500000000000000" pitchFamily="2" charset="0"/>
              </a:rPr>
              <a:t>Providing direct technical support for census planning, management, data collection, processing, analysis and dissemination</a:t>
            </a:r>
          </a:p>
          <a:p>
            <a:pPr lvl="0">
              <a:lnSpc>
                <a:spcPct val="100000"/>
              </a:lnSpc>
            </a:pPr>
            <a:r>
              <a:rPr lang="en-US" sz="2800" dirty="0">
                <a:latin typeface="Poppins" panose="00000500000000000000" pitchFamily="2" charset="0"/>
                <a:cs typeface="Poppins" panose="00000500000000000000" pitchFamily="2" charset="0"/>
              </a:rPr>
              <a:t>Developing tools to support census operations.</a:t>
            </a:r>
            <a:endParaRPr lang="en-UG" sz="2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C71211A-5831-EF83-4607-E10B21E712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0338518"/>
              </p:ext>
            </p:extLst>
          </p:nvPr>
        </p:nvGraphicFramePr>
        <p:xfrm>
          <a:off x="122244" y="1052622"/>
          <a:ext cx="11871282" cy="1743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5023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arredondado 8">
            <a:extLst>
              <a:ext uri="{FF2B5EF4-FFF2-40B4-BE49-F238E27FC236}">
                <a16:creationId xmlns:a16="http://schemas.microsoft.com/office/drawing/2014/main" id="{443265F4-C211-0040-94B5-C85919DD8C06}"/>
              </a:ext>
            </a:extLst>
          </p:cNvPr>
          <p:cNvSpPr/>
          <p:nvPr/>
        </p:nvSpPr>
        <p:spPr>
          <a:xfrm>
            <a:off x="122245" y="150582"/>
            <a:ext cx="11947509" cy="8172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bIns="91440" rtlCol="0" anchor="ctr">
            <a:spAutoFit/>
          </a:bodyPr>
          <a:lstStyle/>
          <a:p>
            <a:pPr marL="357188"/>
            <a:r>
              <a:rPr lang="en-US" sz="36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Innovative digital census tools</a:t>
            </a:r>
            <a:endParaRPr lang="en-GB" sz="36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E2F34CA4-1673-6558-DC2A-E073A44AF6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6030305"/>
              </p:ext>
            </p:extLst>
          </p:nvPr>
        </p:nvGraphicFramePr>
        <p:xfrm>
          <a:off x="510362" y="1063256"/>
          <a:ext cx="11407057" cy="5199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08522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Document 12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D6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ângulo arredondado 8">
            <a:extLst>
              <a:ext uri="{FF2B5EF4-FFF2-40B4-BE49-F238E27FC236}">
                <a16:creationId xmlns:a16="http://schemas.microsoft.com/office/drawing/2014/main" id="{443265F4-C211-0040-94B5-C85919DD8C06}"/>
              </a:ext>
            </a:extLst>
          </p:cNvPr>
          <p:cNvSpPr/>
          <p:nvPr/>
        </p:nvSpPr>
        <p:spPr>
          <a:xfrm>
            <a:off x="754911" y="171162"/>
            <a:ext cx="3051545" cy="2371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57188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rgbClr val="FFFFFF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Census results </a:t>
            </a:r>
            <a:r>
              <a:rPr lang="en-US" sz="2400" b="1" kern="1200" dirty="0">
                <a:solidFill>
                  <a:srgbClr val="FFFFFF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dissemination</a:t>
            </a:r>
            <a:r>
              <a:rPr lang="en-US" sz="2800" b="1" kern="1200" dirty="0">
                <a:solidFill>
                  <a:srgbClr val="FFFFFF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 toolkit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5BECD6-9721-840F-0462-95329257A8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10386" r="11540" b="3688"/>
          <a:stretch/>
        </p:blipFill>
        <p:spPr>
          <a:xfrm>
            <a:off x="4086226" y="227383"/>
            <a:ext cx="7120107" cy="55035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256985-BF75-6950-406E-90A16ACB28D5}"/>
              </a:ext>
            </a:extLst>
          </p:cNvPr>
          <p:cNvSpPr txBox="1"/>
          <p:nvPr/>
        </p:nvSpPr>
        <p:spPr>
          <a:xfrm>
            <a:off x="295053" y="3571588"/>
            <a:ext cx="469161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is a web application accessed with two components:</a:t>
            </a:r>
          </a:p>
          <a:p>
            <a:endParaRPr 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Content management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Public view</a:t>
            </a:r>
          </a:p>
        </p:txBody>
      </p:sp>
    </p:spTree>
    <p:extLst>
      <p:ext uri="{BB962C8B-B14F-4D97-AF65-F5344CB8AC3E}">
        <p14:creationId xmlns:p14="http://schemas.microsoft.com/office/powerpoint/2010/main" val="3045189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196E6C-949B-A873-0E0F-CD6E655460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4" t="8116" r="2908" b="4762"/>
          <a:stretch/>
        </p:blipFill>
        <p:spPr>
          <a:xfrm>
            <a:off x="18502" y="0"/>
            <a:ext cx="12173498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A41D141-ADD0-432E-96C1-831C2CD623E5}"/>
              </a:ext>
            </a:extLst>
          </p:cNvPr>
          <p:cNvSpPr/>
          <p:nvPr/>
        </p:nvSpPr>
        <p:spPr>
          <a:xfrm>
            <a:off x="884582" y="161865"/>
            <a:ext cx="1341783" cy="623326"/>
          </a:xfrm>
          <a:custGeom>
            <a:avLst/>
            <a:gdLst>
              <a:gd name="connsiteX0" fmla="*/ 0 w 1341783"/>
              <a:gd name="connsiteY0" fmla="*/ 311663 h 623326"/>
              <a:gd name="connsiteX1" fmla="*/ 670892 w 1341783"/>
              <a:gd name="connsiteY1" fmla="*/ 0 h 623326"/>
              <a:gd name="connsiteX2" fmla="*/ 1341784 w 1341783"/>
              <a:gd name="connsiteY2" fmla="*/ 311663 h 623326"/>
              <a:gd name="connsiteX3" fmla="*/ 670892 w 1341783"/>
              <a:gd name="connsiteY3" fmla="*/ 623326 h 623326"/>
              <a:gd name="connsiteX4" fmla="*/ 0 w 1341783"/>
              <a:gd name="connsiteY4" fmla="*/ 311663 h 62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1783" h="623326" extrusionOk="0">
                <a:moveTo>
                  <a:pt x="0" y="311663"/>
                </a:moveTo>
                <a:cubicBezTo>
                  <a:pt x="-23424" y="93965"/>
                  <a:pt x="292625" y="8290"/>
                  <a:pt x="670892" y="0"/>
                </a:cubicBezTo>
                <a:cubicBezTo>
                  <a:pt x="1060321" y="11382"/>
                  <a:pt x="1338976" y="134208"/>
                  <a:pt x="1341784" y="311663"/>
                </a:cubicBezTo>
                <a:cubicBezTo>
                  <a:pt x="1278656" y="470526"/>
                  <a:pt x="1049252" y="560553"/>
                  <a:pt x="670892" y="623326"/>
                </a:cubicBezTo>
                <a:cubicBezTo>
                  <a:pt x="287679" y="605835"/>
                  <a:pt x="4459" y="477685"/>
                  <a:pt x="0" y="311663"/>
                </a:cubicBezTo>
                <a:close/>
              </a:path>
            </a:pathLst>
          </a:custGeom>
          <a:noFill/>
          <a:ln w="571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G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E62C405-8F05-3CB8-7666-D1CDB23599B8}"/>
              </a:ext>
            </a:extLst>
          </p:cNvPr>
          <p:cNvSpPr/>
          <p:nvPr/>
        </p:nvSpPr>
        <p:spPr>
          <a:xfrm>
            <a:off x="1971261" y="161865"/>
            <a:ext cx="1341783" cy="623326"/>
          </a:xfrm>
          <a:custGeom>
            <a:avLst/>
            <a:gdLst>
              <a:gd name="connsiteX0" fmla="*/ 0 w 1341783"/>
              <a:gd name="connsiteY0" fmla="*/ 311663 h 623326"/>
              <a:gd name="connsiteX1" fmla="*/ 670892 w 1341783"/>
              <a:gd name="connsiteY1" fmla="*/ 0 h 623326"/>
              <a:gd name="connsiteX2" fmla="*/ 1341784 w 1341783"/>
              <a:gd name="connsiteY2" fmla="*/ 311663 h 623326"/>
              <a:gd name="connsiteX3" fmla="*/ 670892 w 1341783"/>
              <a:gd name="connsiteY3" fmla="*/ 623326 h 623326"/>
              <a:gd name="connsiteX4" fmla="*/ 0 w 1341783"/>
              <a:gd name="connsiteY4" fmla="*/ 311663 h 62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1783" h="623326" extrusionOk="0">
                <a:moveTo>
                  <a:pt x="0" y="311663"/>
                </a:moveTo>
                <a:cubicBezTo>
                  <a:pt x="-23424" y="93965"/>
                  <a:pt x="292625" y="8290"/>
                  <a:pt x="670892" y="0"/>
                </a:cubicBezTo>
                <a:cubicBezTo>
                  <a:pt x="1060321" y="11382"/>
                  <a:pt x="1338976" y="134208"/>
                  <a:pt x="1341784" y="311663"/>
                </a:cubicBezTo>
                <a:cubicBezTo>
                  <a:pt x="1278656" y="470526"/>
                  <a:pt x="1049252" y="560553"/>
                  <a:pt x="670892" y="623326"/>
                </a:cubicBezTo>
                <a:cubicBezTo>
                  <a:pt x="287679" y="605835"/>
                  <a:pt x="4459" y="477685"/>
                  <a:pt x="0" y="311663"/>
                </a:cubicBezTo>
                <a:close/>
              </a:path>
            </a:pathLst>
          </a:custGeom>
          <a:noFill/>
          <a:ln w="571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G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A060334-F71E-E6F4-2FB1-2C52BAE82110}"/>
              </a:ext>
            </a:extLst>
          </p:cNvPr>
          <p:cNvSpPr/>
          <p:nvPr/>
        </p:nvSpPr>
        <p:spPr>
          <a:xfrm>
            <a:off x="2898914" y="151926"/>
            <a:ext cx="1341783" cy="623326"/>
          </a:xfrm>
          <a:custGeom>
            <a:avLst/>
            <a:gdLst>
              <a:gd name="connsiteX0" fmla="*/ 0 w 1341783"/>
              <a:gd name="connsiteY0" fmla="*/ 311663 h 623326"/>
              <a:gd name="connsiteX1" fmla="*/ 670892 w 1341783"/>
              <a:gd name="connsiteY1" fmla="*/ 0 h 623326"/>
              <a:gd name="connsiteX2" fmla="*/ 1341784 w 1341783"/>
              <a:gd name="connsiteY2" fmla="*/ 311663 h 623326"/>
              <a:gd name="connsiteX3" fmla="*/ 670892 w 1341783"/>
              <a:gd name="connsiteY3" fmla="*/ 623326 h 623326"/>
              <a:gd name="connsiteX4" fmla="*/ 0 w 1341783"/>
              <a:gd name="connsiteY4" fmla="*/ 311663 h 62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1783" h="623326" extrusionOk="0">
                <a:moveTo>
                  <a:pt x="0" y="311663"/>
                </a:moveTo>
                <a:cubicBezTo>
                  <a:pt x="-23424" y="93965"/>
                  <a:pt x="292625" y="8290"/>
                  <a:pt x="670892" y="0"/>
                </a:cubicBezTo>
                <a:cubicBezTo>
                  <a:pt x="1060321" y="11382"/>
                  <a:pt x="1338976" y="134208"/>
                  <a:pt x="1341784" y="311663"/>
                </a:cubicBezTo>
                <a:cubicBezTo>
                  <a:pt x="1278656" y="470526"/>
                  <a:pt x="1049252" y="560553"/>
                  <a:pt x="670892" y="623326"/>
                </a:cubicBezTo>
                <a:cubicBezTo>
                  <a:pt x="287679" y="605835"/>
                  <a:pt x="4459" y="477685"/>
                  <a:pt x="0" y="311663"/>
                </a:cubicBezTo>
                <a:close/>
              </a:path>
            </a:pathLst>
          </a:custGeom>
          <a:noFill/>
          <a:ln w="571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G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CB218D7-C70C-AAE2-13F0-D09F635228CA}"/>
              </a:ext>
            </a:extLst>
          </p:cNvPr>
          <p:cNvSpPr/>
          <p:nvPr/>
        </p:nvSpPr>
        <p:spPr>
          <a:xfrm>
            <a:off x="3826567" y="141987"/>
            <a:ext cx="1341783" cy="623326"/>
          </a:xfrm>
          <a:custGeom>
            <a:avLst/>
            <a:gdLst>
              <a:gd name="connsiteX0" fmla="*/ 0 w 1341783"/>
              <a:gd name="connsiteY0" fmla="*/ 311663 h 623326"/>
              <a:gd name="connsiteX1" fmla="*/ 670892 w 1341783"/>
              <a:gd name="connsiteY1" fmla="*/ 0 h 623326"/>
              <a:gd name="connsiteX2" fmla="*/ 1341784 w 1341783"/>
              <a:gd name="connsiteY2" fmla="*/ 311663 h 623326"/>
              <a:gd name="connsiteX3" fmla="*/ 670892 w 1341783"/>
              <a:gd name="connsiteY3" fmla="*/ 623326 h 623326"/>
              <a:gd name="connsiteX4" fmla="*/ 0 w 1341783"/>
              <a:gd name="connsiteY4" fmla="*/ 311663 h 62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1783" h="623326" extrusionOk="0">
                <a:moveTo>
                  <a:pt x="0" y="311663"/>
                </a:moveTo>
                <a:cubicBezTo>
                  <a:pt x="-23424" y="93965"/>
                  <a:pt x="292625" y="8290"/>
                  <a:pt x="670892" y="0"/>
                </a:cubicBezTo>
                <a:cubicBezTo>
                  <a:pt x="1060321" y="11382"/>
                  <a:pt x="1338976" y="134208"/>
                  <a:pt x="1341784" y="311663"/>
                </a:cubicBezTo>
                <a:cubicBezTo>
                  <a:pt x="1278656" y="470526"/>
                  <a:pt x="1049252" y="560553"/>
                  <a:pt x="670892" y="623326"/>
                </a:cubicBezTo>
                <a:cubicBezTo>
                  <a:pt x="287679" y="605835"/>
                  <a:pt x="4459" y="477685"/>
                  <a:pt x="0" y="311663"/>
                </a:cubicBezTo>
                <a:close/>
              </a:path>
            </a:pathLst>
          </a:custGeom>
          <a:noFill/>
          <a:ln w="571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G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DE0DFE8-268D-2757-00A0-4374D68B4E95}"/>
              </a:ext>
            </a:extLst>
          </p:cNvPr>
          <p:cNvSpPr/>
          <p:nvPr/>
        </p:nvSpPr>
        <p:spPr>
          <a:xfrm>
            <a:off x="6609526" y="132048"/>
            <a:ext cx="1341783" cy="623326"/>
          </a:xfrm>
          <a:custGeom>
            <a:avLst/>
            <a:gdLst>
              <a:gd name="connsiteX0" fmla="*/ 0 w 1341783"/>
              <a:gd name="connsiteY0" fmla="*/ 311663 h 623326"/>
              <a:gd name="connsiteX1" fmla="*/ 670892 w 1341783"/>
              <a:gd name="connsiteY1" fmla="*/ 0 h 623326"/>
              <a:gd name="connsiteX2" fmla="*/ 1341784 w 1341783"/>
              <a:gd name="connsiteY2" fmla="*/ 311663 h 623326"/>
              <a:gd name="connsiteX3" fmla="*/ 670892 w 1341783"/>
              <a:gd name="connsiteY3" fmla="*/ 623326 h 623326"/>
              <a:gd name="connsiteX4" fmla="*/ 0 w 1341783"/>
              <a:gd name="connsiteY4" fmla="*/ 311663 h 62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1783" h="623326" extrusionOk="0">
                <a:moveTo>
                  <a:pt x="0" y="311663"/>
                </a:moveTo>
                <a:cubicBezTo>
                  <a:pt x="-23424" y="93965"/>
                  <a:pt x="292625" y="8290"/>
                  <a:pt x="670892" y="0"/>
                </a:cubicBezTo>
                <a:cubicBezTo>
                  <a:pt x="1060321" y="11382"/>
                  <a:pt x="1338976" y="134208"/>
                  <a:pt x="1341784" y="311663"/>
                </a:cubicBezTo>
                <a:cubicBezTo>
                  <a:pt x="1278656" y="470526"/>
                  <a:pt x="1049252" y="560553"/>
                  <a:pt x="670892" y="623326"/>
                </a:cubicBezTo>
                <a:cubicBezTo>
                  <a:pt x="287679" y="605835"/>
                  <a:pt x="4459" y="477685"/>
                  <a:pt x="0" y="311663"/>
                </a:cubicBezTo>
                <a:close/>
              </a:path>
            </a:pathLst>
          </a:custGeom>
          <a:noFill/>
          <a:ln w="571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95508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8DA232-CDB5-0AE7-551B-2A93F04BA1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14" t="8591" r="6566" b="6032"/>
          <a:stretch/>
        </p:blipFill>
        <p:spPr>
          <a:xfrm>
            <a:off x="91344" y="141514"/>
            <a:ext cx="12008826" cy="6716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0B83BBB-F0DC-C0E4-BC92-A763215CFF1E}"/>
              </a:ext>
            </a:extLst>
          </p:cNvPr>
          <p:cNvSpPr/>
          <p:nvPr/>
        </p:nvSpPr>
        <p:spPr>
          <a:xfrm>
            <a:off x="665922" y="141514"/>
            <a:ext cx="1480930" cy="693373"/>
          </a:xfrm>
          <a:custGeom>
            <a:avLst/>
            <a:gdLst>
              <a:gd name="connsiteX0" fmla="*/ 0 w 1480930"/>
              <a:gd name="connsiteY0" fmla="*/ 346687 h 693373"/>
              <a:gd name="connsiteX1" fmla="*/ 740465 w 1480930"/>
              <a:gd name="connsiteY1" fmla="*/ 0 h 693373"/>
              <a:gd name="connsiteX2" fmla="*/ 1480930 w 1480930"/>
              <a:gd name="connsiteY2" fmla="*/ 346687 h 693373"/>
              <a:gd name="connsiteX3" fmla="*/ 740465 w 1480930"/>
              <a:gd name="connsiteY3" fmla="*/ 693374 h 693373"/>
              <a:gd name="connsiteX4" fmla="*/ 0 w 1480930"/>
              <a:gd name="connsiteY4" fmla="*/ 346687 h 693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930" h="693373" extrusionOk="0">
                <a:moveTo>
                  <a:pt x="0" y="346687"/>
                </a:moveTo>
                <a:cubicBezTo>
                  <a:pt x="-13717" y="128531"/>
                  <a:pt x="294542" y="39579"/>
                  <a:pt x="740465" y="0"/>
                </a:cubicBezTo>
                <a:cubicBezTo>
                  <a:pt x="1156878" y="4494"/>
                  <a:pt x="1465650" y="126218"/>
                  <a:pt x="1480930" y="346687"/>
                </a:cubicBezTo>
                <a:cubicBezTo>
                  <a:pt x="1450470" y="531757"/>
                  <a:pt x="1156675" y="635208"/>
                  <a:pt x="740465" y="693374"/>
                </a:cubicBezTo>
                <a:cubicBezTo>
                  <a:pt x="309181" y="662588"/>
                  <a:pt x="21335" y="508948"/>
                  <a:pt x="0" y="346687"/>
                </a:cubicBezTo>
                <a:close/>
              </a:path>
            </a:pathLst>
          </a:custGeom>
          <a:noFill/>
          <a:ln w="571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959625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arredondado 8">
            <a:extLst>
              <a:ext uri="{FF2B5EF4-FFF2-40B4-BE49-F238E27FC236}">
                <a16:creationId xmlns:a16="http://schemas.microsoft.com/office/drawing/2014/main" id="{443265F4-C211-0040-94B5-C85919DD8C06}"/>
              </a:ext>
            </a:extLst>
          </p:cNvPr>
          <p:cNvSpPr/>
          <p:nvPr/>
        </p:nvSpPr>
        <p:spPr>
          <a:xfrm>
            <a:off x="122245" y="150582"/>
            <a:ext cx="11947509" cy="8172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bIns="91440" rtlCol="0" anchor="ctr">
            <a:spAutoFit/>
          </a:bodyPr>
          <a:lstStyle/>
          <a:p>
            <a:pPr marL="357188"/>
            <a:r>
              <a:rPr lang="en-AU" sz="36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Census results dissemination toolkit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1D62B58-52B5-EB3C-0563-9982B27D8146}"/>
              </a:ext>
            </a:extLst>
          </p:cNvPr>
          <p:cNvSpPr txBox="1">
            <a:spLocks/>
          </p:cNvSpPr>
          <p:nvPr/>
        </p:nvSpPr>
        <p:spPr>
          <a:xfrm>
            <a:off x="286889" y="1059809"/>
            <a:ext cx="11664106" cy="726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Features to explore census data to fill gender data gaps: </a:t>
            </a:r>
          </a:p>
        </p:txBody>
      </p:sp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812A4F68-34D7-BAD8-2466-FEC0F51471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8869845"/>
              </p:ext>
            </p:extLst>
          </p:nvPr>
        </p:nvGraphicFramePr>
        <p:xfrm>
          <a:off x="-239262" y="1786271"/>
          <a:ext cx="12309016" cy="4330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3098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3916</TotalTime>
  <Words>877</Words>
  <Application>Microsoft Office PowerPoint</Application>
  <PresentationFormat>Widescreen</PresentationFormat>
  <Paragraphs>85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-apple-system</vt:lpstr>
      <vt:lpstr>Arial</vt:lpstr>
      <vt:lpstr>Calibri</vt:lpstr>
      <vt:lpstr>Calibri Light</vt:lpstr>
      <vt:lpstr>Lato</vt:lpstr>
      <vt:lpstr>Lucida Sans</vt:lpstr>
      <vt:lpstr>Poppin</vt:lpstr>
      <vt:lpstr>Poppins</vt:lpstr>
      <vt:lpstr>Office Theme</vt:lpstr>
      <vt:lpstr>2_Office Theme</vt:lpstr>
      <vt:lpstr>Gender statistics from Censuses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Pamela Kakande Nabukhonzo</dc:creator>
  <cp:lastModifiedBy>Pamela Nabukhonzo</cp:lastModifiedBy>
  <cp:revision>32</cp:revision>
  <dcterms:created xsi:type="dcterms:W3CDTF">2022-09-20T01:45:54Z</dcterms:created>
  <dcterms:modified xsi:type="dcterms:W3CDTF">2023-11-10T12:40:09Z</dcterms:modified>
</cp:coreProperties>
</file>