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709" r:id="rId6"/>
  </p:sldMasterIdLst>
  <p:notesMasterIdLst>
    <p:notesMasterId r:id="rId25"/>
  </p:notesMasterIdLst>
  <p:sldIdLst>
    <p:sldId id="4397" r:id="rId7"/>
    <p:sldId id="258" r:id="rId8"/>
    <p:sldId id="4421" r:id="rId9"/>
    <p:sldId id="276" r:id="rId10"/>
    <p:sldId id="267" r:id="rId11"/>
    <p:sldId id="294" r:id="rId12"/>
    <p:sldId id="356" r:id="rId13"/>
    <p:sldId id="277" r:id="rId14"/>
    <p:sldId id="319" r:id="rId15"/>
    <p:sldId id="357" r:id="rId16"/>
    <p:sldId id="320" r:id="rId17"/>
    <p:sldId id="322" r:id="rId18"/>
    <p:sldId id="4419" r:id="rId19"/>
    <p:sldId id="278" r:id="rId20"/>
    <p:sldId id="314" r:id="rId21"/>
    <p:sldId id="309" r:id="rId22"/>
    <p:sldId id="313" r:id="rId23"/>
    <p:sldId id="2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00"/>
    <a:srgbClr val="E2AC00"/>
    <a:srgbClr val="EDF2F9"/>
    <a:srgbClr val="E8EE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A86D30-3A00-4B4E-9A92-8F0B30516BF6}" v="80" dt="2023-11-09T16:22:23.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910" autoAdjust="0"/>
  </p:normalViewPr>
  <p:slideViewPr>
    <p:cSldViewPr snapToGrid="0">
      <p:cViewPr varScale="1">
        <p:scale>
          <a:sx n="55" d="100"/>
          <a:sy n="55" d="100"/>
        </p:scale>
        <p:origin x="1028" y="32"/>
      </p:cViewPr>
      <p:guideLst/>
    </p:cSldViewPr>
  </p:slideViewPr>
  <p:notesTextViewPr>
    <p:cViewPr>
      <p:scale>
        <a:sx n="1" d="1"/>
        <a:sy n="1" d="1"/>
      </p:scale>
      <p:origin x="0" y="0"/>
    </p:cViewPr>
  </p:notesTextViewPr>
  <p:notesViewPr>
    <p:cSldViewPr snapToGrid="0">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C775B9-875F-4120-8091-1A95FFA99D8D}"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442D81-8965-4FAC-9B79-FB301047ED10}" type="slidenum">
              <a:rPr lang="en-US" smtClean="0"/>
              <a:t>‹#›</a:t>
            </a:fld>
            <a:endParaRPr lang="en-US"/>
          </a:p>
        </p:txBody>
      </p:sp>
    </p:spTree>
    <p:extLst>
      <p:ext uri="{BB962C8B-B14F-4D97-AF65-F5344CB8AC3E}">
        <p14:creationId xmlns:p14="http://schemas.microsoft.com/office/powerpoint/2010/main" val="428001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the lessons of the game to Women Count. In order to help us accomplish our </a:t>
            </a:r>
            <a:r>
              <a:rPr lang="en-US" dirty="0" err="1"/>
              <a:t>progamme</a:t>
            </a:r>
            <a:r>
              <a:rPr lang="en-US" dirty="0"/>
              <a:t> outcome, we need a cohesive communication strategy</a:t>
            </a:r>
          </a:p>
        </p:txBody>
      </p:sp>
      <p:sp>
        <p:nvSpPr>
          <p:cNvPr id="4" name="Slide Number Placeholder 3"/>
          <p:cNvSpPr>
            <a:spLocks noGrp="1"/>
          </p:cNvSpPr>
          <p:nvPr>
            <p:ph type="sldNum" sz="quarter" idx="5"/>
          </p:nvPr>
        </p:nvSpPr>
        <p:spPr/>
        <p:txBody>
          <a:bodyPr/>
          <a:lstStyle/>
          <a:p>
            <a:fld id="{9C95C949-30DC-A548-B0F6-ECAFEB87DCCE}" type="slidenum">
              <a:rPr lang="en-US" smtClean="0"/>
              <a:t>6</a:t>
            </a:fld>
            <a:endParaRPr lang="en-US"/>
          </a:p>
        </p:txBody>
      </p:sp>
    </p:spTree>
    <p:extLst>
      <p:ext uri="{BB962C8B-B14F-4D97-AF65-F5344CB8AC3E}">
        <p14:creationId xmlns:p14="http://schemas.microsoft.com/office/powerpoint/2010/main" val="1491273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to understand the purpose and audience of a written report or data story before putting together your narrative.  Are you looking at producing a statistical report or are you doing just a short extract or data story. How can you use the written word to give readers access to what the data say and mean? </a:t>
            </a:r>
          </a:p>
          <a:p>
            <a:endParaRPr lang="en-GB" dirty="0"/>
          </a:p>
          <a:p>
            <a:r>
              <a:rPr lang="en-GB" dirty="0"/>
              <a:t>Focus on the priority topics for each audience – based on that we can identify the data that will convey the story and the messages you want to communicate. </a:t>
            </a:r>
          </a:p>
          <a:p>
            <a:endParaRPr lang="en-GB" dirty="0"/>
          </a:p>
          <a:p>
            <a:r>
              <a:rPr lang="en-GB" dirty="0"/>
              <a:t>The data journalism process always starts with the source of the data. That data can either be collected or it can be obtained from existing sources.  </a:t>
            </a:r>
          </a:p>
          <a:p>
            <a:endParaRPr lang="en-GB" dirty="0"/>
          </a:p>
          <a:p>
            <a:r>
              <a:rPr lang="en-GB" dirty="0"/>
              <a:t>Once the data is available, it needs to be studied to determine what the key messages are, extract the most important and useful information and identify patterns and trends that can inform the data story. The process of interrogation helps you to link the audience with the key messages that the data demand. This sets the scene for the next phase which involves engaging more thoroughly with the data. During this phase you need to extract what is useful and assign meaning and make it resonate with the audience. Through your engagement with the data you craft messages that help the audience engage with the data. During the engagement phase one has to look at the data more critically. Are there special things that need to be taken into consideration such as for example outliers and other anomalies. Then place the current observations within the context of time: Is it possible to make predictions or can the current observations be linked with past studies and observations. </a:t>
            </a:r>
          </a:p>
          <a:p>
            <a:endParaRPr lang="en-GB" dirty="0"/>
          </a:p>
          <a:p>
            <a:r>
              <a:rPr lang="en-GB" dirty="0"/>
              <a:t>Once you understand the data and metadata trends properly it becomes time to use the research and data collected to craft the data story or explanatory news story. During this phase the focus is on explaining the process, findings and developing clear messages that are underpinned by logical arguments. Once you crafted your message you are priming your audience to move towards the action you want. It could be policy change, resource allocation, behaviour change etc.</a:t>
            </a:r>
          </a:p>
          <a:p>
            <a:endParaRPr lang="en-GB" dirty="0"/>
          </a:p>
          <a:p>
            <a:r>
              <a:rPr lang="en-GB" dirty="0"/>
              <a:t>Finally one needs to place the audience for the data story on the continuum of science and art based on the audience and identify the extent to which visualization and adjustment of the message have to take place. As seen earlier, the nature and extent of visualization will be greatest in cases where a non-technical audience is targeted with the material. </a:t>
            </a:r>
          </a:p>
          <a:p>
            <a:endParaRPr lang="en-GB" dirty="0"/>
          </a:p>
          <a:p>
            <a:r>
              <a:rPr lang="en-GB" dirty="0"/>
              <a:t>When dealing with a non-technical audience you want to avoid jargon and very technical terms.  You also want the message to be internalised through visualization so that you can spark action. </a:t>
            </a:r>
            <a:endParaRPr lang="en-US" dirty="0"/>
          </a:p>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7</a:t>
            </a:fld>
            <a:endParaRPr lang="en-US"/>
          </a:p>
        </p:txBody>
      </p:sp>
    </p:spTree>
    <p:extLst>
      <p:ext uri="{BB962C8B-B14F-4D97-AF65-F5344CB8AC3E}">
        <p14:creationId xmlns:p14="http://schemas.microsoft.com/office/powerpoint/2010/main" val="4062884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9</a:t>
            </a:fld>
            <a:endParaRPr lang="en-US"/>
          </a:p>
        </p:txBody>
      </p:sp>
    </p:spTree>
    <p:extLst>
      <p:ext uri="{BB962C8B-B14F-4D97-AF65-F5344CB8AC3E}">
        <p14:creationId xmlns:p14="http://schemas.microsoft.com/office/powerpoint/2010/main" val="476685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saw earlier that a presentation consist of an INTRODUCTION; ARGUMENT AND FINAL WORD. Similar to this, the basic components of the data story and the executive summary of a report also mostly consist of three parts.  </a:t>
            </a:r>
          </a:p>
          <a:p>
            <a:endParaRPr lang="en-GB" dirty="0"/>
          </a:p>
          <a:p>
            <a:r>
              <a:rPr lang="en-GB" dirty="0"/>
              <a:t>These are the beginning, middle and the end. Once again the beginning introduces the story and identifies the opportunity or problem.  Here you have to wet the appetite of the reader to continue reading. Present the overarching context and set the scene. This is followed by the essence of the narrative i.e. what are the problems and opportunities that come to the fore with the available data. What does this mean, what are the problems and opportunities that the data present. </a:t>
            </a:r>
          </a:p>
          <a:p>
            <a:endParaRPr lang="en-GB" dirty="0"/>
          </a:p>
          <a:p>
            <a:r>
              <a:rPr lang="en-GB" dirty="0"/>
              <a:t>Finally the story ends with the BIG IDEA – the ‘so what’ question coupled with how the problem or opportunity identified during the first phase (beginning) can be addressed or solved. You should clearly communicate how the information is relevant to audience and what you want them to do with that information. </a:t>
            </a:r>
          </a:p>
          <a:p>
            <a:endParaRPr lang="en-GB" dirty="0"/>
          </a:p>
          <a:p>
            <a:r>
              <a:rPr lang="en-GB" dirty="0"/>
              <a:t>When you are writing an executive summary it should be clear and concise. </a:t>
            </a:r>
          </a:p>
          <a:p>
            <a:endParaRPr lang="en-GB" dirty="0"/>
          </a:p>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10</a:t>
            </a:fld>
            <a:endParaRPr lang="en-US"/>
          </a:p>
        </p:txBody>
      </p:sp>
    </p:spTree>
    <p:extLst>
      <p:ext uri="{BB962C8B-B14F-4D97-AF65-F5344CB8AC3E}">
        <p14:creationId xmlns:p14="http://schemas.microsoft.com/office/powerpoint/2010/main" val="155134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11</a:t>
            </a:fld>
            <a:endParaRPr lang="en-US"/>
          </a:p>
        </p:txBody>
      </p:sp>
    </p:spTree>
    <p:extLst>
      <p:ext uri="{BB962C8B-B14F-4D97-AF65-F5344CB8AC3E}">
        <p14:creationId xmlns:p14="http://schemas.microsoft.com/office/powerpoint/2010/main" val="3500353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12</a:t>
            </a:fld>
            <a:endParaRPr lang="en-US"/>
          </a:p>
        </p:txBody>
      </p:sp>
    </p:spTree>
    <p:extLst>
      <p:ext uri="{BB962C8B-B14F-4D97-AF65-F5344CB8AC3E}">
        <p14:creationId xmlns:p14="http://schemas.microsoft.com/office/powerpoint/2010/main" val="473802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saw earlier that a presentation consist of an INTRODUCTION; ARGUMENT AND FINAL WORD. Similar to this, the basic components of the data story and the executive summary of a report also mostly consist of three parts.  </a:t>
            </a:r>
          </a:p>
          <a:p>
            <a:endParaRPr lang="en-GB" dirty="0"/>
          </a:p>
          <a:p>
            <a:r>
              <a:rPr lang="en-GB" dirty="0"/>
              <a:t>These are the beginning, middle and the end. Once again the beginning introduces the story and identifies the opportunity or problem.  Here you have to wet the appetite of the reader to continue reading. Present the overarching context and set the scene. This is followed by the essence of the narrative i.e. what are the problems and opportunities that come to the fore with the available data. What does this mean, what are the problems and opportunities that the data present. </a:t>
            </a:r>
          </a:p>
          <a:p>
            <a:endParaRPr lang="en-GB" dirty="0"/>
          </a:p>
          <a:p>
            <a:r>
              <a:rPr lang="en-GB" dirty="0"/>
              <a:t>Finally the story ends with the BIG IDEA – the ‘so what’ question coupled with how the problem or opportunity identified during the first phase (beginning) can be addressed or solved. You should clearly communicate how the information is relevant to audience and what you want them to do with that information. </a:t>
            </a:r>
          </a:p>
          <a:p>
            <a:endParaRPr lang="en-GB" dirty="0"/>
          </a:p>
          <a:p>
            <a:r>
              <a:rPr lang="en-GB" dirty="0"/>
              <a:t>When you are writing an executive summary it should be clear and concise. </a:t>
            </a:r>
          </a:p>
          <a:p>
            <a:endParaRPr lang="en-GB" dirty="0"/>
          </a:p>
          <a:p>
            <a:endParaRPr lang="en-US" dirty="0"/>
          </a:p>
        </p:txBody>
      </p:sp>
      <p:sp>
        <p:nvSpPr>
          <p:cNvPr id="4" name="Slide Number Placeholder 3"/>
          <p:cNvSpPr>
            <a:spLocks noGrp="1"/>
          </p:cNvSpPr>
          <p:nvPr>
            <p:ph type="sldNum" sz="quarter" idx="5"/>
          </p:nvPr>
        </p:nvSpPr>
        <p:spPr/>
        <p:txBody>
          <a:bodyPr/>
          <a:lstStyle/>
          <a:p>
            <a:fld id="{9C95C949-30DC-A548-B0F6-ECAFEB87DCCE}" type="slidenum">
              <a:rPr lang="en-US" smtClean="0"/>
              <a:t>13</a:t>
            </a:fld>
            <a:endParaRPr lang="en-US"/>
          </a:p>
        </p:txBody>
      </p:sp>
    </p:spTree>
    <p:extLst>
      <p:ext uri="{BB962C8B-B14F-4D97-AF65-F5344CB8AC3E}">
        <p14:creationId xmlns:p14="http://schemas.microsoft.com/office/powerpoint/2010/main" val="2157205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34864f29c1_2_1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7" name="Google Shape;357;g134864f29c1_2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34864f29c1_2_1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g134864f29c1_2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8629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23623-A408-185A-018C-4C3BDAD251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C78108-5C74-2DC5-6450-1433C616D3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88D8E7-BC1E-EE21-D8AF-731C8F92761A}"/>
              </a:ext>
            </a:extLst>
          </p:cNvPr>
          <p:cNvSpPr>
            <a:spLocks noGrp="1"/>
          </p:cNvSpPr>
          <p:nvPr>
            <p:ph type="dt" sz="half" idx="10"/>
          </p:nvPr>
        </p:nvSpPr>
        <p:spPr/>
        <p:txBody>
          <a:bodyPr/>
          <a:lstStyle/>
          <a:p>
            <a:fld id="{FB08E6EB-F476-4B50-BA96-5DA823CF61A3}" type="datetimeFigureOut">
              <a:rPr lang="en-US" smtClean="0"/>
              <a:t>11/9/2023</a:t>
            </a:fld>
            <a:endParaRPr lang="en-US"/>
          </a:p>
        </p:txBody>
      </p:sp>
      <p:sp>
        <p:nvSpPr>
          <p:cNvPr id="5" name="Footer Placeholder 4">
            <a:extLst>
              <a:ext uri="{FF2B5EF4-FFF2-40B4-BE49-F238E27FC236}">
                <a16:creationId xmlns:a16="http://schemas.microsoft.com/office/drawing/2014/main" id="{C42A3700-F5BA-3A65-81DC-4EC577D77D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21A52F-3B22-B398-B053-7FD7C1CDB3CF}"/>
              </a:ext>
            </a:extLst>
          </p:cNvPr>
          <p:cNvSpPr>
            <a:spLocks noGrp="1"/>
          </p:cNvSpPr>
          <p:nvPr>
            <p:ph type="sldNum" sz="quarter" idx="12"/>
          </p:nvPr>
        </p:nvSpPr>
        <p:spPr/>
        <p:txBody>
          <a:bodyPr/>
          <a:lstStyle/>
          <a:p>
            <a:fld id="{315B84BB-1575-4743-AF94-C6C517D99F5E}" type="slidenum">
              <a:rPr lang="en-US" smtClean="0"/>
              <a:t>‹#›</a:t>
            </a:fld>
            <a:endParaRPr lang="en-US"/>
          </a:p>
        </p:txBody>
      </p:sp>
    </p:spTree>
    <p:extLst>
      <p:ext uri="{BB962C8B-B14F-4D97-AF65-F5344CB8AC3E}">
        <p14:creationId xmlns:p14="http://schemas.microsoft.com/office/powerpoint/2010/main" val="3894143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05130-0152-19C2-3046-712A0424E9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E8135D-394C-9C92-13F1-C7857FD27A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F7DEB8-0248-2CCB-BA3E-39D247BA1906}"/>
              </a:ext>
            </a:extLst>
          </p:cNvPr>
          <p:cNvSpPr>
            <a:spLocks noGrp="1"/>
          </p:cNvSpPr>
          <p:nvPr>
            <p:ph type="dt" sz="half" idx="10"/>
          </p:nvPr>
        </p:nvSpPr>
        <p:spPr/>
        <p:txBody>
          <a:bodyPr/>
          <a:lstStyle/>
          <a:p>
            <a:fld id="{FB08E6EB-F476-4B50-BA96-5DA823CF61A3}" type="datetimeFigureOut">
              <a:rPr lang="en-US" smtClean="0"/>
              <a:t>11/9/2023</a:t>
            </a:fld>
            <a:endParaRPr lang="en-US"/>
          </a:p>
        </p:txBody>
      </p:sp>
      <p:sp>
        <p:nvSpPr>
          <p:cNvPr id="5" name="Footer Placeholder 4">
            <a:extLst>
              <a:ext uri="{FF2B5EF4-FFF2-40B4-BE49-F238E27FC236}">
                <a16:creationId xmlns:a16="http://schemas.microsoft.com/office/drawing/2014/main" id="{8BB0A3B3-B6DC-337B-415B-F2BA16F8D4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466AE5-980E-BD02-6AE9-8C0FFCE5B328}"/>
              </a:ext>
            </a:extLst>
          </p:cNvPr>
          <p:cNvSpPr>
            <a:spLocks noGrp="1"/>
          </p:cNvSpPr>
          <p:nvPr>
            <p:ph type="sldNum" sz="quarter" idx="12"/>
          </p:nvPr>
        </p:nvSpPr>
        <p:spPr/>
        <p:txBody>
          <a:bodyPr/>
          <a:lstStyle/>
          <a:p>
            <a:fld id="{315B84BB-1575-4743-AF94-C6C517D99F5E}" type="slidenum">
              <a:rPr lang="en-US" smtClean="0"/>
              <a:t>‹#›</a:t>
            </a:fld>
            <a:endParaRPr lang="en-US"/>
          </a:p>
        </p:txBody>
      </p:sp>
    </p:spTree>
    <p:extLst>
      <p:ext uri="{BB962C8B-B14F-4D97-AF65-F5344CB8AC3E}">
        <p14:creationId xmlns:p14="http://schemas.microsoft.com/office/powerpoint/2010/main" val="2661032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069313-AECF-70A7-8D62-8A4EB3DD70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776923-310C-EA97-1A3C-46AFED8E9F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894E5-EEAB-3770-2FAA-BB10BBC91A4E}"/>
              </a:ext>
            </a:extLst>
          </p:cNvPr>
          <p:cNvSpPr>
            <a:spLocks noGrp="1"/>
          </p:cNvSpPr>
          <p:nvPr>
            <p:ph type="dt" sz="half" idx="10"/>
          </p:nvPr>
        </p:nvSpPr>
        <p:spPr/>
        <p:txBody>
          <a:bodyPr/>
          <a:lstStyle/>
          <a:p>
            <a:fld id="{FB08E6EB-F476-4B50-BA96-5DA823CF61A3}" type="datetimeFigureOut">
              <a:rPr lang="en-US" smtClean="0"/>
              <a:t>11/9/2023</a:t>
            </a:fld>
            <a:endParaRPr lang="en-US"/>
          </a:p>
        </p:txBody>
      </p:sp>
      <p:sp>
        <p:nvSpPr>
          <p:cNvPr id="5" name="Footer Placeholder 4">
            <a:extLst>
              <a:ext uri="{FF2B5EF4-FFF2-40B4-BE49-F238E27FC236}">
                <a16:creationId xmlns:a16="http://schemas.microsoft.com/office/drawing/2014/main" id="{6C51FAE1-11A9-F3D0-9EA1-4E044155AA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DE3B33-57D0-14C9-63B5-2799C5CF8007}"/>
              </a:ext>
            </a:extLst>
          </p:cNvPr>
          <p:cNvSpPr>
            <a:spLocks noGrp="1"/>
          </p:cNvSpPr>
          <p:nvPr>
            <p:ph type="sldNum" sz="quarter" idx="12"/>
          </p:nvPr>
        </p:nvSpPr>
        <p:spPr/>
        <p:txBody>
          <a:bodyPr/>
          <a:lstStyle/>
          <a:p>
            <a:fld id="{315B84BB-1575-4743-AF94-C6C517D99F5E}" type="slidenum">
              <a:rPr lang="en-US" smtClean="0"/>
              <a:t>‹#›</a:t>
            </a:fld>
            <a:endParaRPr lang="en-US"/>
          </a:p>
        </p:txBody>
      </p:sp>
    </p:spTree>
    <p:extLst>
      <p:ext uri="{BB962C8B-B14F-4D97-AF65-F5344CB8AC3E}">
        <p14:creationId xmlns:p14="http://schemas.microsoft.com/office/powerpoint/2010/main" val="2211891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696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34"/>
        <p:cNvGrpSpPr/>
        <p:nvPr/>
      </p:nvGrpSpPr>
      <p:grpSpPr>
        <a:xfrm>
          <a:off x="0" y="0"/>
          <a:ext cx="0" cy="0"/>
          <a:chOff x="0" y="0"/>
          <a:chExt cx="0" cy="0"/>
        </a:xfrm>
      </p:grpSpPr>
    </p:spTree>
    <p:extLst>
      <p:ext uri="{BB962C8B-B14F-4D97-AF65-F5344CB8AC3E}">
        <p14:creationId xmlns:p14="http://schemas.microsoft.com/office/powerpoint/2010/main" val="3784862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6062843"/>
            <a:ext cx="12192000" cy="62744"/>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4990" y="6249202"/>
            <a:ext cx="1318414" cy="485182"/>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793289" y="564120"/>
            <a:ext cx="10616976" cy="298618"/>
          </a:xfrm>
        </p:spPr>
        <p:txBody>
          <a:bodyPr/>
          <a:lstStyle>
            <a:lvl1pPr>
              <a:defRPr sz="1941" b="1" i="0">
                <a:solidFill>
                  <a:schemeClr val="tx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793289" y="1580690"/>
            <a:ext cx="10616976" cy="1119858"/>
          </a:xfrm>
        </p:spPr>
        <p:txBody>
          <a:bodyPr/>
          <a:lstStyle>
            <a:lvl1pPr>
              <a:defRPr sz="1456">
                <a:solidFill>
                  <a:schemeClr val="accent3"/>
                </a:solidFill>
                <a:latin typeface="Arial" panose="020B0604020202020204" pitchFamily="34" charset="0"/>
                <a:cs typeface="Arial" panose="020B0604020202020204" pitchFamily="34" charset="0"/>
              </a:defRPr>
            </a:lvl1pPr>
            <a:lvl2pPr>
              <a:defRPr sz="1456">
                <a:solidFill>
                  <a:schemeClr val="accent3"/>
                </a:solidFill>
                <a:latin typeface="Arial" panose="020B0604020202020204" pitchFamily="34" charset="0"/>
                <a:cs typeface="Arial" panose="020B0604020202020204" pitchFamily="34" charset="0"/>
              </a:defRPr>
            </a:lvl2pPr>
            <a:lvl3pPr>
              <a:defRPr sz="1456">
                <a:solidFill>
                  <a:schemeClr val="accent3"/>
                </a:solidFill>
                <a:latin typeface="Arial" panose="020B0604020202020204" pitchFamily="34" charset="0"/>
                <a:cs typeface="Arial" panose="020B0604020202020204" pitchFamily="34" charset="0"/>
              </a:defRPr>
            </a:lvl3pPr>
            <a:lvl4pPr>
              <a:defRPr sz="1456">
                <a:solidFill>
                  <a:schemeClr val="accent3"/>
                </a:solidFill>
                <a:latin typeface="Arial" panose="020B0604020202020204" pitchFamily="34" charset="0"/>
                <a:cs typeface="Arial" panose="020B0604020202020204" pitchFamily="34" charset="0"/>
              </a:defRPr>
            </a:lvl4pPr>
            <a:lvl5pPr>
              <a:defRPr sz="1456">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Holder 6">
            <a:extLst>
              <a:ext uri="{FF2B5EF4-FFF2-40B4-BE49-F238E27FC236}">
                <a16:creationId xmlns:a16="http://schemas.microsoft.com/office/drawing/2014/main" id="{A1110A4E-A1AD-1E4A-B229-270C8E3E6B78}"/>
              </a:ext>
            </a:extLst>
          </p:cNvPr>
          <p:cNvSpPr>
            <a:spLocks noGrp="1"/>
          </p:cNvSpPr>
          <p:nvPr>
            <p:ph type="dt" sz="half" idx="6"/>
          </p:nvPr>
        </p:nvSpPr>
        <p:spPr>
          <a:xfrm>
            <a:off x="794444" y="6440482"/>
            <a:ext cx="6503042" cy="130646"/>
          </a:xfrm>
          <a:prstGeom prst="rect">
            <a:avLst/>
          </a:prstGeom>
        </p:spPr>
        <p:txBody>
          <a:bodyPr lIns="0" tIns="0" rIns="0" bIns="0"/>
          <a:lstStyle>
            <a:lvl1pPr algn="l">
              <a:defRPr sz="849">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1568701713"/>
      </p:ext>
    </p:extLst>
  </p:cSld>
  <p:clrMapOvr>
    <a:masterClrMapping/>
  </p:clrMapOvr>
  <p:extLst>
    <p:ext uri="{DCECCB84-F9BA-43D5-87BE-67443E8EF086}">
      <p15:sldGuideLst xmlns:p15="http://schemas.microsoft.com/office/powerpoint/2012/main">
        <p15:guide id="1" orient="horz" pos="7638">
          <p15:clr>
            <a:srgbClr val="FBAE40"/>
          </p15:clr>
        </p15:guide>
        <p15:guide id="2" pos="1008">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B4442DC1-2E7B-EB40-93E8-22074AB92693}"/>
              </a:ext>
            </a:extLst>
          </p:cNvPr>
          <p:cNvSpPr/>
          <p:nvPr userDrawn="1"/>
        </p:nvSpPr>
        <p:spPr>
          <a:xfrm rot="5400000">
            <a:off x="789025" y="1136429"/>
            <a:ext cx="3482930" cy="5096275"/>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46" name="Rectangle 45">
            <a:extLst>
              <a:ext uri="{FF2B5EF4-FFF2-40B4-BE49-F238E27FC236}">
                <a16:creationId xmlns:a16="http://schemas.microsoft.com/office/drawing/2014/main" id="{2EC1AF14-B671-8D4D-8B24-9FD787AD330B}"/>
              </a:ext>
            </a:extLst>
          </p:cNvPr>
          <p:cNvSpPr/>
          <p:nvPr userDrawn="1"/>
        </p:nvSpPr>
        <p:spPr>
          <a:xfrm>
            <a:off x="0" y="0"/>
            <a:ext cx="12192000" cy="6858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45"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815866" y="2833181"/>
            <a:ext cx="3276814" cy="1384995"/>
          </a:xfrm>
        </p:spPr>
        <p:txBody>
          <a:bodyPr/>
          <a:lstStyle>
            <a:lvl1pPr>
              <a:defRPr sz="3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815866" y="4401979"/>
            <a:ext cx="3276814" cy="246222"/>
          </a:xfrm>
        </p:spPr>
        <p:txBody>
          <a:bodyPr/>
          <a:lstStyle>
            <a:lvl1pPr>
              <a:defRPr sz="16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6" name="Freeform 65">
            <a:extLst>
              <a:ext uri="{FF2B5EF4-FFF2-40B4-BE49-F238E27FC236}">
                <a16:creationId xmlns:a16="http://schemas.microsoft.com/office/drawing/2014/main" id="{26DEEC23-FCFB-6C4F-9677-FFC98365C9E1}"/>
              </a:ext>
            </a:extLst>
          </p:cNvPr>
          <p:cNvSpPr/>
          <p:nvPr userDrawn="1"/>
        </p:nvSpPr>
        <p:spPr>
          <a:xfrm>
            <a:off x="5057435"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5" name="Freeform 64">
            <a:extLst>
              <a:ext uri="{FF2B5EF4-FFF2-40B4-BE49-F238E27FC236}">
                <a16:creationId xmlns:a16="http://schemas.microsoft.com/office/drawing/2014/main" id="{B4442DC1-2E7B-EB40-93E8-22074AB92693}"/>
              </a:ext>
            </a:extLst>
          </p:cNvPr>
          <p:cNvSpPr/>
          <p:nvPr userDrawn="1"/>
        </p:nvSpPr>
        <p:spPr>
          <a:xfrm>
            <a:off x="8629654" y="1641987"/>
            <a:ext cx="3567282" cy="52197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4" name="Freeform 63">
            <a:extLst>
              <a:ext uri="{FF2B5EF4-FFF2-40B4-BE49-F238E27FC236}">
                <a16:creationId xmlns:a16="http://schemas.microsoft.com/office/drawing/2014/main" id="{A0B26798-F401-5A48-B35B-8FBA2ABC1520}"/>
              </a:ext>
            </a:extLst>
          </p:cNvPr>
          <p:cNvSpPr/>
          <p:nvPr userDrawn="1"/>
        </p:nvSpPr>
        <p:spPr>
          <a:xfrm>
            <a:off x="5069822"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18331" y="406552"/>
            <a:ext cx="2252375" cy="828883"/>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2510447"/>
            <a:ext cx="3276814" cy="153889"/>
          </a:xfrm>
        </p:spPr>
        <p:txBody>
          <a:bodyPr/>
          <a:lstStyle>
            <a:lvl1pPr>
              <a:defRPr sz="1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3" name="Picture 2">
            <a:extLst>
              <a:ext uri="{FF2B5EF4-FFF2-40B4-BE49-F238E27FC236}">
                <a16:creationId xmlns:a16="http://schemas.microsoft.com/office/drawing/2014/main" id="{6C240D2B-F4B2-7149-9897-1632B440D9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1521" y="5829300"/>
            <a:ext cx="1947079" cy="862862"/>
          </a:xfrm>
          <a:prstGeom prst="rect">
            <a:avLst/>
          </a:prstGeom>
        </p:spPr>
      </p:pic>
    </p:spTree>
    <p:extLst>
      <p:ext uri="{BB962C8B-B14F-4D97-AF65-F5344CB8AC3E}">
        <p14:creationId xmlns:p14="http://schemas.microsoft.com/office/powerpoint/2010/main" val="3905432950"/>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guide id="4" pos="146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Rectangle 2"/>
          <p:cNvSpPr/>
          <p:nvPr userDrawn="1"/>
        </p:nvSpPr>
        <p:spPr>
          <a:xfrm>
            <a:off x="0" y="0"/>
            <a:ext cx="92202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Freeform 3">
            <a:extLst>
              <a:ext uri="{FF2B5EF4-FFF2-40B4-BE49-F238E27FC236}">
                <a16:creationId xmlns:a16="http://schemas.microsoft.com/office/drawing/2014/main" id="{B4442DC1-2E7B-EB40-93E8-22074AB92693}"/>
              </a:ext>
            </a:extLst>
          </p:cNvPr>
          <p:cNvSpPr/>
          <p:nvPr userDrawn="1"/>
        </p:nvSpPr>
        <p:spPr>
          <a:xfrm rot="5400000">
            <a:off x="1387298" y="1136429"/>
            <a:ext cx="3482930" cy="5096275"/>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5" name="Freeform 4">
            <a:extLst>
              <a:ext uri="{FF2B5EF4-FFF2-40B4-BE49-F238E27FC236}">
                <a16:creationId xmlns:a16="http://schemas.microsoft.com/office/drawing/2014/main" id="{26DEEC23-FCFB-6C4F-9677-FFC98365C9E1}"/>
              </a:ext>
            </a:extLst>
          </p:cNvPr>
          <p:cNvSpPr/>
          <p:nvPr userDrawn="1"/>
        </p:nvSpPr>
        <p:spPr>
          <a:xfrm>
            <a:off x="5652918" y="-3810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 name="Freeform 5">
            <a:extLst>
              <a:ext uri="{FF2B5EF4-FFF2-40B4-BE49-F238E27FC236}">
                <a16:creationId xmlns:a16="http://schemas.microsoft.com/office/drawing/2014/main" id="{A0B26798-F401-5A48-B35B-8FBA2ABC1520}"/>
              </a:ext>
            </a:extLst>
          </p:cNvPr>
          <p:cNvSpPr/>
          <p:nvPr userDrawn="1"/>
        </p:nvSpPr>
        <p:spPr>
          <a:xfrm>
            <a:off x="5665304" y="49284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815866" y="2476500"/>
            <a:ext cx="3276814" cy="1384995"/>
          </a:xfrm>
        </p:spPr>
        <p:txBody>
          <a:bodyPr/>
          <a:lstStyle>
            <a:lvl1pPr>
              <a:defRPr sz="3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8"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815866" y="4045298"/>
            <a:ext cx="3276814" cy="246222"/>
          </a:xfrm>
        </p:spPr>
        <p:txBody>
          <a:bodyPr/>
          <a:lstStyle>
            <a:lvl1pPr>
              <a:defRPr sz="16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9"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4405221"/>
            <a:ext cx="3276814" cy="153889"/>
          </a:xfrm>
        </p:spPr>
        <p:txBody>
          <a:bodyPr/>
          <a:lstStyle>
            <a:lvl1pPr>
              <a:defRPr sz="10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10" name="Picture 9">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8626" y="406552"/>
            <a:ext cx="2252375" cy="828883"/>
          </a:xfrm>
          <a:prstGeom prst="rect">
            <a:avLst/>
          </a:prstGeom>
        </p:spPr>
      </p:pic>
      <p:pic>
        <p:nvPicPr>
          <p:cNvPr id="11" name="Picture 10">
            <a:extLst>
              <a:ext uri="{FF2B5EF4-FFF2-40B4-BE49-F238E27FC236}">
                <a16:creationId xmlns:a16="http://schemas.microsoft.com/office/drawing/2014/main" id="{E218F479-D43B-3448-B27E-48A59BEEEC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69162" y="5638800"/>
            <a:ext cx="2141839" cy="643637"/>
          </a:xfrm>
          <a:prstGeom prst="rect">
            <a:avLst/>
          </a:prstGeom>
        </p:spPr>
      </p:pic>
      <p:sp>
        <p:nvSpPr>
          <p:cNvPr id="12" name="Rectangle 11"/>
          <p:cNvSpPr/>
          <p:nvPr userDrawn="1"/>
        </p:nvSpPr>
        <p:spPr>
          <a:xfrm>
            <a:off x="0" y="1943102"/>
            <a:ext cx="580625" cy="3482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3859265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Rectangle 2"/>
          <p:cNvSpPr/>
          <p:nvPr userDrawn="1"/>
        </p:nvSpPr>
        <p:spPr>
          <a:xfrm>
            <a:off x="0" y="0"/>
            <a:ext cx="92202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Freeform 3">
            <a:extLst>
              <a:ext uri="{FF2B5EF4-FFF2-40B4-BE49-F238E27FC236}">
                <a16:creationId xmlns:a16="http://schemas.microsoft.com/office/drawing/2014/main" id="{B4442DC1-2E7B-EB40-93E8-22074AB92693}"/>
              </a:ext>
            </a:extLst>
          </p:cNvPr>
          <p:cNvSpPr/>
          <p:nvPr userDrawn="1"/>
        </p:nvSpPr>
        <p:spPr>
          <a:xfrm rot="5400000">
            <a:off x="1378173" y="1136429"/>
            <a:ext cx="3482930" cy="5096275"/>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5" name="Freeform 4">
            <a:extLst>
              <a:ext uri="{FF2B5EF4-FFF2-40B4-BE49-F238E27FC236}">
                <a16:creationId xmlns:a16="http://schemas.microsoft.com/office/drawing/2014/main" id="{26DEEC23-FCFB-6C4F-9677-FFC98365C9E1}"/>
              </a:ext>
            </a:extLst>
          </p:cNvPr>
          <p:cNvSpPr/>
          <p:nvPr userDrawn="1"/>
        </p:nvSpPr>
        <p:spPr>
          <a:xfrm>
            <a:off x="5652918"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 name="Freeform 5">
            <a:extLst>
              <a:ext uri="{FF2B5EF4-FFF2-40B4-BE49-F238E27FC236}">
                <a16:creationId xmlns:a16="http://schemas.microsoft.com/office/drawing/2014/main" id="{A0B26798-F401-5A48-B35B-8FBA2ABC1520}"/>
              </a:ext>
            </a:extLst>
          </p:cNvPr>
          <p:cNvSpPr/>
          <p:nvPr userDrawn="1"/>
        </p:nvSpPr>
        <p:spPr>
          <a:xfrm>
            <a:off x="5665304"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815866" y="2476500"/>
            <a:ext cx="3276814" cy="1384995"/>
          </a:xfrm>
        </p:spPr>
        <p:txBody>
          <a:bodyPr/>
          <a:lstStyle>
            <a:lvl1pPr>
              <a:defRPr sz="3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8"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815866" y="4045298"/>
            <a:ext cx="3276814" cy="246222"/>
          </a:xfrm>
        </p:spPr>
        <p:txBody>
          <a:bodyPr/>
          <a:lstStyle>
            <a:lvl1pPr>
              <a:defRPr sz="16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9"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4405221"/>
            <a:ext cx="3276814" cy="153889"/>
          </a:xfrm>
        </p:spPr>
        <p:txBody>
          <a:bodyPr/>
          <a:lstStyle>
            <a:lvl1pPr>
              <a:defRPr sz="10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10" name="Picture 9">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8626" y="406552"/>
            <a:ext cx="2252375" cy="828883"/>
          </a:xfrm>
          <a:prstGeom prst="rect">
            <a:avLst/>
          </a:prstGeom>
        </p:spPr>
      </p:pic>
      <p:pic>
        <p:nvPicPr>
          <p:cNvPr id="11" name="Picture 10">
            <a:extLst>
              <a:ext uri="{FF2B5EF4-FFF2-40B4-BE49-F238E27FC236}">
                <a16:creationId xmlns:a16="http://schemas.microsoft.com/office/drawing/2014/main" id="{E218F479-D43B-3448-B27E-48A59BEEEC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69162" y="5638800"/>
            <a:ext cx="2141839" cy="643637"/>
          </a:xfrm>
          <a:prstGeom prst="rect">
            <a:avLst/>
          </a:prstGeom>
        </p:spPr>
      </p:pic>
      <p:sp>
        <p:nvSpPr>
          <p:cNvPr id="12" name="Rectangle 11"/>
          <p:cNvSpPr/>
          <p:nvPr userDrawn="1"/>
        </p:nvSpPr>
        <p:spPr>
          <a:xfrm>
            <a:off x="0" y="1943102"/>
            <a:ext cx="580625" cy="3482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685278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A6B30B-42BB-4C72-B795-3221C204EABF}"/>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rot="16200000">
            <a:off x="-3716136" y="3266556"/>
            <a:ext cx="7498080" cy="142009"/>
          </a:xfrm>
          <a:prstGeom prst="rect">
            <a:avLst/>
          </a:prstGeom>
        </p:spPr>
      </p:pic>
      <p:pic>
        <p:nvPicPr>
          <p:cNvPr id="7" name="Picture 6">
            <a:extLst>
              <a:ext uri="{FF2B5EF4-FFF2-40B4-BE49-F238E27FC236}">
                <a16:creationId xmlns:a16="http://schemas.microsoft.com/office/drawing/2014/main" id="{F3019598-4E58-A24A-BF4E-C64B2E4E3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18331" y="406552"/>
            <a:ext cx="2252375" cy="828883"/>
          </a:xfrm>
          <a:prstGeom prst="rect">
            <a:avLst/>
          </a:prstGeom>
        </p:spPr>
      </p:pic>
      <p:sp>
        <p:nvSpPr>
          <p:cNvPr id="8" name="Freeform 7">
            <a:extLst>
              <a:ext uri="{FF2B5EF4-FFF2-40B4-BE49-F238E27FC236}">
                <a16:creationId xmlns:a16="http://schemas.microsoft.com/office/drawing/2014/main" id="{26DEEC23-FCFB-6C4F-9677-FFC98365C9E1}"/>
              </a:ext>
            </a:extLst>
          </p:cNvPr>
          <p:cNvSpPr/>
          <p:nvPr userDrawn="1"/>
        </p:nvSpPr>
        <p:spPr>
          <a:xfrm>
            <a:off x="5067300"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9" name="Freeform 8">
            <a:extLst>
              <a:ext uri="{FF2B5EF4-FFF2-40B4-BE49-F238E27FC236}">
                <a16:creationId xmlns:a16="http://schemas.microsoft.com/office/drawing/2014/main" id="{B4442DC1-2E7B-EB40-93E8-22074AB92693}"/>
              </a:ext>
            </a:extLst>
          </p:cNvPr>
          <p:cNvSpPr/>
          <p:nvPr userDrawn="1"/>
        </p:nvSpPr>
        <p:spPr>
          <a:xfrm>
            <a:off x="8629654" y="1638300"/>
            <a:ext cx="3567282" cy="52197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0" name="Freeform 9">
            <a:extLst>
              <a:ext uri="{FF2B5EF4-FFF2-40B4-BE49-F238E27FC236}">
                <a16:creationId xmlns:a16="http://schemas.microsoft.com/office/drawing/2014/main" id="{A0B26798-F401-5A48-B35B-8FBA2ABC1520}"/>
              </a:ext>
            </a:extLst>
          </p:cNvPr>
          <p:cNvSpPr/>
          <p:nvPr userDrawn="1"/>
        </p:nvSpPr>
        <p:spPr>
          <a:xfrm>
            <a:off x="5079686" y="4912103"/>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pic>
        <p:nvPicPr>
          <p:cNvPr id="11" name="Picture 10">
            <a:extLst>
              <a:ext uri="{FF2B5EF4-FFF2-40B4-BE49-F238E27FC236}">
                <a16:creationId xmlns:a16="http://schemas.microsoft.com/office/drawing/2014/main" id="{6C240D2B-F4B2-7149-9897-1632B440D9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1521" y="5829300"/>
            <a:ext cx="1947079" cy="862862"/>
          </a:xfrm>
          <a:prstGeom prst="rect">
            <a:avLst/>
          </a:prstGeom>
        </p:spPr>
      </p:pic>
      <p:sp>
        <p:nvSpPr>
          <p:cNvPr id="12"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815866" y="2476500"/>
            <a:ext cx="3276814" cy="1384995"/>
          </a:xfrm>
        </p:spPr>
        <p:txBody>
          <a:bodyPr/>
          <a:lstStyle>
            <a:lvl1pPr>
              <a:defRPr sz="3001" b="1" i="0">
                <a:solidFill>
                  <a:schemeClr val="tx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13"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815866" y="4045298"/>
            <a:ext cx="3276814" cy="246222"/>
          </a:xfrm>
        </p:spPr>
        <p:txBody>
          <a:bodyPr/>
          <a:lstStyle>
            <a:lvl1pPr>
              <a:defRPr sz="1600" b="0" i="0">
                <a:solidFill>
                  <a:schemeClr val="tx1"/>
                </a:solidFill>
                <a:latin typeface="Arial" panose="020B0604020202020204" pitchFamily="34" charset="0"/>
                <a:cs typeface="Arial" panose="020B0604020202020204" pitchFamily="34" charset="0"/>
              </a:defRPr>
            </a:lvl1pPr>
          </a:lstStyle>
          <a:p>
            <a:pPr lvl="0"/>
            <a:r>
              <a:rPr lang="en-US" dirty="0"/>
              <a:t>January 2020</a:t>
            </a:r>
          </a:p>
        </p:txBody>
      </p:sp>
      <p:sp>
        <p:nvSpPr>
          <p:cNvPr id="14"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4405221"/>
            <a:ext cx="3276814" cy="153889"/>
          </a:xfrm>
        </p:spPr>
        <p:txBody>
          <a:bodyPr/>
          <a:lstStyle>
            <a:lvl1pPr>
              <a:defRPr sz="1000" b="1" i="0">
                <a:solidFill>
                  <a:schemeClr val="accent3"/>
                </a:solidFill>
                <a:latin typeface="Arial" panose="020B0604020202020204" pitchFamily="34" charset="0"/>
                <a:cs typeface="Arial" panose="020B0604020202020204" pitchFamily="34" charset="0"/>
              </a:defRPr>
            </a:lvl1pPr>
          </a:lstStyle>
          <a:p>
            <a:pPr lvl="0"/>
            <a:r>
              <a:rPr lang="en-US" dirty="0"/>
              <a:t>MAKING EVERY WOMAN AND GIRL COUNT</a:t>
            </a:r>
          </a:p>
        </p:txBody>
      </p:sp>
    </p:spTree>
    <p:extLst>
      <p:ext uri="{BB962C8B-B14F-4D97-AF65-F5344CB8AC3E}">
        <p14:creationId xmlns:p14="http://schemas.microsoft.com/office/powerpoint/2010/main" val="32545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7448B7D5-8F75-F849-9548-6AE5A0208755}"/>
              </a:ext>
            </a:extLst>
          </p:cNvPr>
          <p:cNvSpPr/>
          <p:nvPr userDrawn="1"/>
        </p:nvSpPr>
        <p:spPr>
          <a:xfrm flipH="1">
            <a:off x="5066277" y="0"/>
            <a:ext cx="7138423" cy="6858000"/>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Freeform 3">
            <a:extLst>
              <a:ext uri="{FF2B5EF4-FFF2-40B4-BE49-F238E27FC236}">
                <a16:creationId xmlns:a16="http://schemas.microsoft.com/office/drawing/2014/main" id="{26DEEC23-FCFB-6C4F-9677-FFC98365C9E1}"/>
              </a:ext>
            </a:extLst>
          </p:cNvPr>
          <p:cNvSpPr/>
          <p:nvPr userDrawn="1"/>
        </p:nvSpPr>
        <p:spPr>
          <a:xfrm>
            <a:off x="8625032" y="1"/>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5" name="Freeform 4">
            <a:extLst>
              <a:ext uri="{FF2B5EF4-FFF2-40B4-BE49-F238E27FC236}">
                <a16:creationId xmlns:a16="http://schemas.microsoft.com/office/drawing/2014/main" id="{A0B26798-F401-5A48-B35B-8FBA2ABC1520}"/>
              </a:ext>
            </a:extLst>
          </p:cNvPr>
          <p:cNvSpPr/>
          <p:nvPr userDrawn="1"/>
        </p:nvSpPr>
        <p:spPr>
          <a:xfrm>
            <a:off x="8637418" y="4915791"/>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 name="Freeform 5">
            <a:extLst>
              <a:ext uri="{FF2B5EF4-FFF2-40B4-BE49-F238E27FC236}">
                <a16:creationId xmlns:a16="http://schemas.microsoft.com/office/drawing/2014/main" id="{B4442DC1-2E7B-EB40-93E8-22074AB92693}"/>
              </a:ext>
            </a:extLst>
          </p:cNvPr>
          <p:cNvSpPr/>
          <p:nvPr userDrawn="1"/>
        </p:nvSpPr>
        <p:spPr>
          <a:xfrm>
            <a:off x="5070136" y="1638300"/>
            <a:ext cx="3567282" cy="52197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pic>
        <p:nvPicPr>
          <p:cNvPr id="14" name="Picture 13">
            <a:extLst>
              <a:ext uri="{FF2B5EF4-FFF2-40B4-BE49-F238E27FC236}">
                <a16:creationId xmlns:a16="http://schemas.microsoft.com/office/drawing/2014/main" id="{8C55D5C7-FA50-304B-AFB1-D33280E455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505"/>
          <a:stretch/>
        </p:blipFill>
        <p:spPr>
          <a:xfrm>
            <a:off x="9410700" y="376349"/>
            <a:ext cx="2316726" cy="817046"/>
          </a:xfrm>
          <a:prstGeom prst="rect">
            <a:avLst/>
          </a:prstGeom>
        </p:spPr>
      </p:pic>
      <p:pic>
        <p:nvPicPr>
          <p:cNvPr id="15" name="Picture 14">
            <a:extLst>
              <a:ext uri="{FF2B5EF4-FFF2-40B4-BE49-F238E27FC236}">
                <a16:creationId xmlns:a16="http://schemas.microsoft.com/office/drawing/2014/main" id="{E218F479-D43B-3448-B27E-48A59BEEEC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4532" y="5676900"/>
            <a:ext cx="2015053" cy="605537"/>
          </a:xfrm>
          <a:prstGeom prst="rect">
            <a:avLst/>
          </a:prstGeom>
        </p:spPr>
      </p:pic>
      <p:sp>
        <p:nvSpPr>
          <p:cNvPr id="16"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815866" y="2476500"/>
            <a:ext cx="3276814" cy="1384995"/>
          </a:xfrm>
        </p:spPr>
        <p:txBody>
          <a:bodyPr/>
          <a:lstStyle>
            <a:lvl1pPr>
              <a:defRPr sz="3001" b="1" i="0">
                <a:solidFill>
                  <a:schemeClr val="tx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17"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815866" y="4045298"/>
            <a:ext cx="3276814" cy="246222"/>
          </a:xfrm>
        </p:spPr>
        <p:txBody>
          <a:bodyPr/>
          <a:lstStyle>
            <a:lvl1pPr>
              <a:defRPr sz="1600" b="0" i="0">
                <a:solidFill>
                  <a:schemeClr val="tx1"/>
                </a:solidFill>
                <a:latin typeface="Arial" panose="020B0604020202020204" pitchFamily="34" charset="0"/>
                <a:cs typeface="Arial" panose="020B0604020202020204" pitchFamily="34" charset="0"/>
              </a:defRPr>
            </a:lvl1pPr>
          </a:lstStyle>
          <a:p>
            <a:pPr lvl="0"/>
            <a:r>
              <a:rPr lang="en-US" dirty="0"/>
              <a:t>January 2020</a:t>
            </a:r>
          </a:p>
        </p:txBody>
      </p:sp>
      <p:sp>
        <p:nvSpPr>
          <p:cNvPr id="18"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4405221"/>
            <a:ext cx="3276814" cy="153889"/>
          </a:xfrm>
        </p:spPr>
        <p:txBody>
          <a:bodyPr/>
          <a:lstStyle>
            <a:lvl1pPr>
              <a:defRPr sz="1000" b="1" i="0">
                <a:solidFill>
                  <a:schemeClr val="accent3"/>
                </a:solidFill>
                <a:latin typeface="Arial" panose="020B0604020202020204" pitchFamily="34" charset="0"/>
                <a:cs typeface="Arial" panose="020B0604020202020204" pitchFamily="34" charset="0"/>
              </a:defRPr>
            </a:lvl1pPr>
          </a:lstStyle>
          <a:p>
            <a:pPr lvl="0"/>
            <a:r>
              <a:rPr lang="en-US" dirty="0"/>
              <a:t>MAKING EVERY WOMAN AND GIRL COUNT</a:t>
            </a:r>
          </a:p>
        </p:txBody>
      </p:sp>
    </p:spTree>
    <p:extLst>
      <p:ext uri="{BB962C8B-B14F-4D97-AF65-F5344CB8AC3E}">
        <p14:creationId xmlns:p14="http://schemas.microsoft.com/office/powerpoint/2010/main" val="3051746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5C365-8908-3EAA-6E2B-D53780F0F8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CF3384-B3EA-6B83-F35F-AEDB3618E9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9A68C-D48F-2D95-6DCA-D3FB61CF22C3}"/>
              </a:ext>
            </a:extLst>
          </p:cNvPr>
          <p:cNvSpPr>
            <a:spLocks noGrp="1"/>
          </p:cNvSpPr>
          <p:nvPr>
            <p:ph type="dt" sz="half" idx="10"/>
          </p:nvPr>
        </p:nvSpPr>
        <p:spPr/>
        <p:txBody>
          <a:bodyPr/>
          <a:lstStyle/>
          <a:p>
            <a:fld id="{FB08E6EB-F476-4B50-BA96-5DA823CF61A3}" type="datetimeFigureOut">
              <a:rPr lang="en-US" smtClean="0"/>
              <a:t>11/9/2023</a:t>
            </a:fld>
            <a:endParaRPr lang="en-US"/>
          </a:p>
        </p:txBody>
      </p:sp>
      <p:sp>
        <p:nvSpPr>
          <p:cNvPr id="5" name="Footer Placeholder 4">
            <a:extLst>
              <a:ext uri="{FF2B5EF4-FFF2-40B4-BE49-F238E27FC236}">
                <a16:creationId xmlns:a16="http://schemas.microsoft.com/office/drawing/2014/main" id="{18943FAB-999B-A5CE-8885-0D8D3616F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A68C3-427C-A4B1-E758-34C2902AA9F0}"/>
              </a:ext>
            </a:extLst>
          </p:cNvPr>
          <p:cNvSpPr>
            <a:spLocks noGrp="1"/>
          </p:cNvSpPr>
          <p:nvPr>
            <p:ph type="sldNum" sz="quarter" idx="12"/>
          </p:nvPr>
        </p:nvSpPr>
        <p:spPr/>
        <p:txBody>
          <a:bodyPr/>
          <a:lstStyle/>
          <a:p>
            <a:fld id="{315B84BB-1575-4743-AF94-C6C517D99F5E}" type="slidenum">
              <a:rPr lang="en-US" smtClean="0"/>
              <a:t>‹#›</a:t>
            </a:fld>
            <a:endParaRPr lang="en-US"/>
          </a:p>
        </p:txBody>
      </p:sp>
    </p:spTree>
    <p:extLst>
      <p:ext uri="{BB962C8B-B14F-4D97-AF65-F5344CB8AC3E}">
        <p14:creationId xmlns:p14="http://schemas.microsoft.com/office/powerpoint/2010/main" val="1352675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EC1AF14-B671-8D4D-8B24-9FD787AD330B}"/>
              </a:ext>
            </a:extLst>
          </p:cNvPr>
          <p:cNvSpPr/>
          <p:nvPr userDrawn="1"/>
        </p:nvSpPr>
        <p:spPr>
          <a:xfrm>
            <a:off x="0" y="0"/>
            <a:ext cx="12192000" cy="6858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 name="Freeform 5">
            <a:extLst>
              <a:ext uri="{FF2B5EF4-FFF2-40B4-BE49-F238E27FC236}">
                <a16:creationId xmlns:a16="http://schemas.microsoft.com/office/drawing/2014/main" id="{26DEEC23-FCFB-6C4F-9677-FFC98365C9E1}"/>
              </a:ext>
            </a:extLst>
          </p:cNvPr>
          <p:cNvSpPr/>
          <p:nvPr userDrawn="1"/>
        </p:nvSpPr>
        <p:spPr>
          <a:xfrm>
            <a:off x="8650432"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8" name="Freeform 7">
            <a:extLst>
              <a:ext uri="{FF2B5EF4-FFF2-40B4-BE49-F238E27FC236}">
                <a16:creationId xmlns:a16="http://schemas.microsoft.com/office/drawing/2014/main" id="{A0B26798-F401-5A48-B35B-8FBA2ABC1520}"/>
              </a:ext>
            </a:extLst>
          </p:cNvPr>
          <p:cNvSpPr/>
          <p:nvPr userDrawn="1"/>
        </p:nvSpPr>
        <p:spPr>
          <a:xfrm>
            <a:off x="8662818"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20" name="Freeform 19">
            <a:extLst>
              <a:ext uri="{FF2B5EF4-FFF2-40B4-BE49-F238E27FC236}">
                <a16:creationId xmlns:a16="http://schemas.microsoft.com/office/drawing/2014/main" id="{26DEEC23-FCFB-6C4F-9677-FFC98365C9E1}"/>
              </a:ext>
            </a:extLst>
          </p:cNvPr>
          <p:cNvSpPr/>
          <p:nvPr userDrawn="1"/>
        </p:nvSpPr>
        <p:spPr>
          <a:xfrm rot="16200000">
            <a:off x="838014" y="355380"/>
            <a:ext cx="4458072" cy="613410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solidFill>
                <a:schemeClr val="accent3"/>
              </a:solidFill>
            </a:endParaRPr>
          </a:p>
        </p:txBody>
      </p:sp>
      <p:sp>
        <p:nvSpPr>
          <p:cNvPr id="17"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815866" y="2476500"/>
            <a:ext cx="3276814" cy="1384995"/>
          </a:xfrm>
        </p:spPr>
        <p:txBody>
          <a:bodyPr/>
          <a:lstStyle>
            <a:lvl1pPr>
              <a:defRPr sz="3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18"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815866" y="4045298"/>
            <a:ext cx="3276814" cy="246222"/>
          </a:xfrm>
        </p:spPr>
        <p:txBody>
          <a:bodyPr/>
          <a:lstStyle>
            <a:lvl1pPr>
              <a:defRPr sz="16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19"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4405221"/>
            <a:ext cx="3276814" cy="153889"/>
          </a:xfrm>
        </p:spPr>
        <p:txBody>
          <a:bodyPr/>
          <a:lstStyle>
            <a:lvl1pPr>
              <a:defRPr sz="1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22" name="Picture 21">
            <a:extLst>
              <a:ext uri="{FF2B5EF4-FFF2-40B4-BE49-F238E27FC236}">
                <a16:creationId xmlns:a16="http://schemas.microsoft.com/office/drawing/2014/main" id="{6C240D2B-F4B2-7149-9897-1632B440D9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0347" y="5829300"/>
            <a:ext cx="1947079" cy="862862"/>
          </a:xfrm>
          <a:prstGeom prst="rect">
            <a:avLst/>
          </a:prstGeom>
        </p:spPr>
      </p:pic>
      <p:pic>
        <p:nvPicPr>
          <p:cNvPr id="23" name="Picture 22">
            <a:extLst>
              <a:ext uri="{FF2B5EF4-FFF2-40B4-BE49-F238E27FC236}">
                <a16:creationId xmlns:a16="http://schemas.microsoft.com/office/drawing/2014/main" id="{8C55D5C7-FA50-304B-AFB1-D33280E4556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505"/>
          <a:stretch/>
        </p:blipFill>
        <p:spPr>
          <a:xfrm>
            <a:off x="9410700" y="376349"/>
            <a:ext cx="2316726" cy="817046"/>
          </a:xfrm>
          <a:prstGeom prst="rect">
            <a:avLst/>
          </a:prstGeom>
        </p:spPr>
      </p:pic>
    </p:spTree>
    <p:extLst>
      <p:ext uri="{BB962C8B-B14F-4D97-AF65-F5344CB8AC3E}">
        <p14:creationId xmlns:p14="http://schemas.microsoft.com/office/powerpoint/2010/main" val="3640546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6553201" y="0"/>
            <a:ext cx="5638800" cy="6858000"/>
          </a:xfrm>
          <a:prstGeom prst="rect">
            <a:avLst/>
          </a:prstGeom>
        </p:spPr>
      </p:pic>
      <p:pic>
        <p:nvPicPr>
          <p:cNvPr id="8" name="Picture 7"/>
          <p:cNvPicPr>
            <a:picLocks noChangeAspect="1"/>
          </p:cNvPicPr>
          <p:nvPr userDrawn="1"/>
        </p:nvPicPr>
        <p:blipFill>
          <a:blip r:embed="rId3">
            <a:alphaModFix amt="85000"/>
          </a:blip>
          <a:stretch>
            <a:fillRect/>
          </a:stretch>
        </p:blipFill>
        <p:spPr>
          <a:xfrm>
            <a:off x="8877300" y="0"/>
            <a:ext cx="3314700" cy="5214135"/>
          </a:xfrm>
          <a:prstGeom prst="rect">
            <a:avLst/>
          </a:prstGeom>
        </p:spPr>
      </p:pic>
      <p:sp>
        <p:nvSpPr>
          <p:cNvPr id="14" name="Freeform 13">
            <a:extLst>
              <a:ext uri="{FF2B5EF4-FFF2-40B4-BE49-F238E27FC236}">
                <a16:creationId xmlns:a16="http://schemas.microsoft.com/office/drawing/2014/main" id="{26DEEC23-FCFB-6C4F-9677-FFC98365C9E1}"/>
              </a:ext>
            </a:extLst>
          </p:cNvPr>
          <p:cNvSpPr/>
          <p:nvPr userDrawn="1"/>
        </p:nvSpPr>
        <p:spPr>
          <a:xfrm rot="10800000">
            <a:off x="6553200" y="2553671"/>
            <a:ext cx="5638800" cy="4304330"/>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 name="connsiteX0" fmla="*/ 0 w 7134101"/>
              <a:gd name="connsiteY0" fmla="*/ 0 h 9816832"/>
              <a:gd name="connsiteX1" fmla="*/ 7134101 w 7134101"/>
              <a:gd name="connsiteY1" fmla="*/ 4370724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 name="connsiteX0" fmla="*/ 16068 w 7134101"/>
              <a:gd name="connsiteY0" fmla="*/ 0 h 5446108"/>
              <a:gd name="connsiteX1" fmla="*/ 7134101 w 7134101"/>
              <a:gd name="connsiteY1" fmla="*/ 0 h 5446108"/>
              <a:gd name="connsiteX2" fmla="*/ 7134099 w 7134101"/>
              <a:gd name="connsiteY2" fmla="*/ 1879058 h 5446108"/>
              <a:gd name="connsiteX3" fmla="*/ 3567049 w 7134101"/>
              <a:gd name="connsiteY3" fmla="*/ 5446108 h 5446108"/>
              <a:gd name="connsiteX4" fmla="*/ 3567050 w 7134101"/>
              <a:gd name="connsiteY4" fmla="*/ 5446107 h 5446108"/>
              <a:gd name="connsiteX5" fmla="*/ 0 w 7134101"/>
              <a:gd name="connsiteY5" fmla="*/ 1879057 h 5446108"/>
              <a:gd name="connsiteX6" fmla="*/ 16068 w 7134101"/>
              <a:gd name="connsiteY6" fmla="*/ 0 h 544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5446108">
                <a:moveTo>
                  <a:pt x="16068" y="0"/>
                </a:moveTo>
                <a:lnTo>
                  <a:pt x="7134101" y="0"/>
                </a:lnTo>
                <a:cubicBezTo>
                  <a:pt x="7134100" y="2083261"/>
                  <a:pt x="7134100" y="-204203"/>
                  <a:pt x="7134099" y="1879058"/>
                </a:cubicBezTo>
                <a:cubicBezTo>
                  <a:pt x="7134099" y="3849085"/>
                  <a:pt x="5537076" y="5446108"/>
                  <a:pt x="3567049" y="5446108"/>
                </a:cubicBezTo>
                <a:lnTo>
                  <a:pt x="3567050" y="5446107"/>
                </a:lnTo>
                <a:cubicBezTo>
                  <a:pt x="1597023" y="5446107"/>
                  <a:pt x="0" y="3849084"/>
                  <a:pt x="0" y="1879057"/>
                </a:cubicBezTo>
                <a:lnTo>
                  <a:pt x="16068" y="0"/>
                </a:lnTo>
                <a:close/>
              </a:path>
            </a:pathLst>
          </a:custGeom>
          <a:solidFill>
            <a:schemeClr val="accent1">
              <a:lumMod val="5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solidFill>
                <a:schemeClr val="accent3"/>
              </a:solidFill>
            </a:endParaRPr>
          </a:p>
        </p:txBody>
      </p:sp>
      <p:sp>
        <p:nvSpPr>
          <p:cNvPr id="15"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815866" y="2476500"/>
            <a:ext cx="3276814" cy="1384995"/>
          </a:xfrm>
        </p:spPr>
        <p:txBody>
          <a:bodyPr/>
          <a:lstStyle>
            <a:lvl1pPr>
              <a:defRPr sz="3001" b="1" i="0">
                <a:solidFill>
                  <a:schemeClr val="tx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16"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815866" y="4045298"/>
            <a:ext cx="3276814" cy="246222"/>
          </a:xfrm>
        </p:spPr>
        <p:txBody>
          <a:bodyPr/>
          <a:lstStyle>
            <a:lvl1pPr>
              <a:defRPr sz="1600" b="0" i="0">
                <a:solidFill>
                  <a:schemeClr val="tx1"/>
                </a:solidFill>
                <a:latin typeface="Arial" panose="020B0604020202020204" pitchFamily="34" charset="0"/>
                <a:cs typeface="Arial" panose="020B0604020202020204" pitchFamily="34" charset="0"/>
              </a:defRPr>
            </a:lvl1pPr>
          </a:lstStyle>
          <a:p>
            <a:pPr lvl="0"/>
            <a:r>
              <a:rPr lang="en-US" dirty="0"/>
              <a:t>January 2020</a:t>
            </a:r>
          </a:p>
        </p:txBody>
      </p:sp>
      <p:sp>
        <p:nvSpPr>
          <p:cNvPr id="17"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4405221"/>
            <a:ext cx="3276814" cy="153889"/>
          </a:xfrm>
        </p:spPr>
        <p:txBody>
          <a:bodyPr/>
          <a:lstStyle>
            <a:lvl1pPr>
              <a:defRPr sz="1000" b="1" i="0">
                <a:solidFill>
                  <a:schemeClr val="accent3"/>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18" name="Picture 17">
            <a:extLst>
              <a:ext uri="{FF2B5EF4-FFF2-40B4-BE49-F238E27FC236}">
                <a16:creationId xmlns:a16="http://schemas.microsoft.com/office/drawing/2014/main" id="{F3019598-4E58-A24A-BF4E-C64B2E4E38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18331" y="406552"/>
            <a:ext cx="2252375" cy="828883"/>
          </a:xfrm>
          <a:prstGeom prst="rect">
            <a:avLst/>
          </a:prstGeom>
        </p:spPr>
      </p:pic>
      <p:pic>
        <p:nvPicPr>
          <p:cNvPr id="19" name="Picture 18">
            <a:extLst>
              <a:ext uri="{FF2B5EF4-FFF2-40B4-BE49-F238E27FC236}">
                <a16:creationId xmlns:a16="http://schemas.microsoft.com/office/drawing/2014/main" id="{6C240D2B-F4B2-7149-9897-1632B440D9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11521" y="5829300"/>
            <a:ext cx="1947079" cy="862862"/>
          </a:xfrm>
          <a:prstGeom prst="rect">
            <a:avLst/>
          </a:prstGeom>
        </p:spPr>
      </p:pic>
    </p:spTree>
    <p:extLst>
      <p:ext uri="{BB962C8B-B14F-4D97-AF65-F5344CB8AC3E}">
        <p14:creationId xmlns:p14="http://schemas.microsoft.com/office/powerpoint/2010/main" val="2824047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5095536" y="0"/>
            <a:ext cx="709646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Freeform 3">
            <a:extLst>
              <a:ext uri="{FF2B5EF4-FFF2-40B4-BE49-F238E27FC236}">
                <a16:creationId xmlns:a16="http://schemas.microsoft.com/office/drawing/2014/main" id="{26DEEC23-FCFB-6C4F-9677-FFC98365C9E1}"/>
              </a:ext>
            </a:extLst>
          </p:cNvPr>
          <p:cNvSpPr/>
          <p:nvPr userDrawn="1"/>
        </p:nvSpPr>
        <p:spPr>
          <a:xfrm>
            <a:off x="8650432"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5" name="Freeform 4">
            <a:extLst>
              <a:ext uri="{FF2B5EF4-FFF2-40B4-BE49-F238E27FC236}">
                <a16:creationId xmlns:a16="http://schemas.microsoft.com/office/drawing/2014/main" id="{A0B26798-F401-5A48-B35B-8FBA2ABC1520}"/>
              </a:ext>
            </a:extLst>
          </p:cNvPr>
          <p:cNvSpPr/>
          <p:nvPr userDrawn="1"/>
        </p:nvSpPr>
        <p:spPr>
          <a:xfrm>
            <a:off x="8662818"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 name="Freeform 5">
            <a:extLst>
              <a:ext uri="{FF2B5EF4-FFF2-40B4-BE49-F238E27FC236}">
                <a16:creationId xmlns:a16="http://schemas.microsoft.com/office/drawing/2014/main" id="{B4442DC1-2E7B-EB40-93E8-22074AB92693}"/>
              </a:ext>
            </a:extLst>
          </p:cNvPr>
          <p:cNvSpPr/>
          <p:nvPr userDrawn="1"/>
        </p:nvSpPr>
        <p:spPr>
          <a:xfrm>
            <a:off x="5095536" y="1638300"/>
            <a:ext cx="3567282" cy="52197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 name="Freeform 6">
            <a:extLst>
              <a:ext uri="{FF2B5EF4-FFF2-40B4-BE49-F238E27FC236}">
                <a16:creationId xmlns:a16="http://schemas.microsoft.com/office/drawing/2014/main" id="{A0B26798-F401-5A48-B35B-8FBA2ABC1520}"/>
              </a:ext>
            </a:extLst>
          </p:cNvPr>
          <p:cNvSpPr/>
          <p:nvPr userDrawn="1"/>
        </p:nvSpPr>
        <p:spPr>
          <a:xfrm rot="10800000">
            <a:off x="5095536" y="-314972"/>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pic>
        <p:nvPicPr>
          <p:cNvPr id="9" name="Picture 8">
            <a:extLst>
              <a:ext uri="{FF2B5EF4-FFF2-40B4-BE49-F238E27FC236}">
                <a16:creationId xmlns:a16="http://schemas.microsoft.com/office/drawing/2014/main" id="{8C55D5C7-FA50-304B-AFB1-D33280E455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505"/>
          <a:stretch/>
        </p:blipFill>
        <p:spPr>
          <a:xfrm>
            <a:off x="9410700" y="376349"/>
            <a:ext cx="2316726" cy="817046"/>
          </a:xfrm>
          <a:prstGeom prst="rect">
            <a:avLst/>
          </a:prstGeom>
        </p:spPr>
      </p:pic>
      <p:pic>
        <p:nvPicPr>
          <p:cNvPr id="15" name="Picture 14">
            <a:extLst>
              <a:ext uri="{FF2B5EF4-FFF2-40B4-BE49-F238E27FC236}">
                <a16:creationId xmlns:a16="http://schemas.microsoft.com/office/drawing/2014/main" id="{6C240D2B-F4B2-7149-9897-1632B440D9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1521" y="5829300"/>
            <a:ext cx="1947079" cy="862862"/>
          </a:xfrm>
          <a:prstGeom prst="rect">
            <a:avLst/>
          </a:prstGeom>
        </p:spPr>
      </p:pic>
      <p:sp>
        <p:nvSpPr>
          <p:cNvPr id="16"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815866" y="2476500"/>
            <a:ext cx="3276814" cy="1384995"/>
          </a:xfrm>
        </p:spPr>
        <p:txBody>
          <a:bodyPr/>
          <a:lstStyle>
            <a:lvl1pPr>
              <a:defRPr sz="3001" b="1" i="0">
                <a:solidFill>
                  <a:schemeClr val="tx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17"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815866" y="4045298"/>
            <a:ext cx="3276814" cy="246222"/>
          </a:xfrm>
        </p:spPr>
        <p:txBody>
          <a:bodyPr/>
          <a:lstStyle>
            <a:lvl1pPr>
              <a:defRPr sz="1600" b="0" i="0">
                <a:solidFill>
                  <a:schemeClr val="tx1"/>
                </a:solidFill>
                <a:latin typeface="Arial" panose="020B0604020202020204" pitchFamily="34" charset="0"/>
                <a:cs typeface="Arial" panose="020B0604020202020204" pitchFamily="34" charset="0"/>
              </a:defRPr>
            </a:lvl1pPr>
          </a:lstStyle>
          <a:p>
            <a:pPr lvl="0"/>
            <a:r>
              <a:rPr lang="en-US" dirty="0"/>
              <a:t>January 2020</a:t>
            </a:r>
          </a:p>
        </p:txBody>
      </p:sp>
      <p:sp>
        <p:nvSpPr>
          <p:cNvPr id="18"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4405221"/>
            <a:ext cx="3276814" cy="153889"/>
          </a:xfrm>
        </p:spPr>
        <p:txBody>
          <a:bodyPr/>
          <a:lstStyle>
            <a:lvl1pPr>
              <a:defRPr sz="1000" b="1" i="0">
                <a:solidFill>
                  <a:schemeClr val="accent3"/>
                </a:solidFill>
                <a:latin typeface="Arial" panose="020B0604020202020204" pitchFamily="34" charset="0"/>
                <a:cs typeface="Arial" panose="020B0604020202020204" pitchFamily="34" charset="0"/>
              </a:defRPr>
            </a:lvl1pPr>
          </a:lstStyle>
          <a:p>
            <a:pPr lvl="0"/>
            <a:r>
              <a:rPr lang="en-US" dirty="0"/>
              <a:t>MAKING EVERY WOMAN AND GIRL COUNT</a:t>
            </a:r>
          </a:p>
        </p:txBody>
      </p:sp>
    </p:spTree>
    <p:extLst>
      <p:ext uri="{BB962C8B-B14F-4D97-AF65-F5344CB8AC3E}">
        <p14:creationId xmlns:p14="http://schemas.microsoft.com/office/powerpoint/2010/main" val="3924479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5095536" y="0"/>
            <a:ext cx="7096465"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Freeform 3">
            <a:extLst>
              <a:ext uri="{FF2B5EF4-FFF2-40B4-BE49-F238E27FC236}">
                <a16:creationId xmlns:a16="http://schemas.microsoft.com/office/drawing/2014/main" id="{26DEEC23-FCFB-6C4F-9677-FFC98365C9E1}"/>
              </a:ext>
            </a:extLst>
          </p:cNvPr>
          <p:cNvSpPr/>
          <p:nvPr userDrawn="1"/>
        </p:nvSpPr>
        <p:spPr>
          <a:xfrm>
            <a:off x="8650432"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rgbClr val="C5EE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5" name="Freeform 4">
            <a:extLst>
              <a:ext uri="{FF2B5EF4-FFF2-40B4-BE49-F238E27FC236}">
                <a16:creationId xmlns:a16="http://schemas.microsoft.com/office/drawing/2014/main" id="{A0B26798-F401-5A48-B35B-8FBA2ABC1520}"/>
              </a:ext>
            </a:extLst>
          </p:cNvPr>
          <p:cNvSpPr/>
          <p:nvPr userDrawn="1"/>
        </p:nvSpPr>
        <p:spPr>
          <a:xfrm>
            <a:off x="8648700"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 name="Freeform 5">
            <a:extLst>
              <a:ext uri="{FF2B5EF4-FFF2-40B4-BE49-F238E27FC236}">
                <a16:creationId xmlns:a16="http://schemas.microsoft.com/office/drawing/2014/main" id="{B4442DC1-2E7B-EB40-93E8-22074AB92693}"/>
              </a:ext>
            </a:extLst>
          </p:cNvPr>
          <p:cNvSpPr/>
          <p:nvPr userDrawn="1"/>
        </p:nvSpPr>
        <p:spPr>
          <a:xfrm>
            <a:off x="5077248" y="1945899"/>
            <a:ext cx="3585570" cy="4908804"/>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 name="connsiteX0" fmla="*/ 3567050 w 7134100"/>
              <a:gd name="connsiteY0" fmla="*/ 0 h 10439400"/>
              <a:gd name="connsiteX1" fmla="*/ 7134100 w 7134100"/>
              <a:gd name="connsiteY1" fmla="*/ 3567050 h 10439400"/>
              <a:gd name="connsiteX2" fmla="*/ 7097524 w 7134100"/>
              <a:gd name="connsiteY2" fmla="*/ 9817608 h 10439400"/>
              <a:gd name="connsiteX3" fmla="*/ 0 w 7134100"/>
              <a:gd name="connsiteY3" fmla="*/ 10439400 h 10439400"/>
              <a:gd name="connsiteX4" fmla="*/ 0 w 7134100"/>
              <a:gd name="connsiteY4" fmla="*/ 3567050 h 10439400"/>
              <a:gd name="connsiteX5" fmla="*/ 3567050 w 7134100"/>
              <a:gd name="connsiteY5" fmla="*/ 0 h 10439400"/>
              <a:gd name="connsiteX0" fmla="*/ 3603624 w 7170674"/>
              <a:gd name="connsiteY0" fmla="*/ 0 h 9817608"/>
              <a:gd name="connsiteX1" fmla="*/ 7170674 w 7170674"/>
              <a:gd name="connsiteY1" fmla="*/ 3567050 h 9817608"/>
              <a:gd name="connsiteX2" fmla="*/ 7134098 w 7170674"/>
              <a:gd name="connsiteY2" fmla="*/ 9817608 h 9817608"/>
              <a:gd name="connsiteX3" fmla="*/ 0 w 7170674"/>
              <a:gd name="connsiteY3" fmla="*/ 9817608 h 9817608"/>
              <a:gd name="connsiteX4" fmla="*/ 36574 w 7170674"/>
              <a:gd name="connsiteY4" fmla="*/ 3567050 h 9817608"/>
              <a:gd name="connsiteX5" fmla="*/ 3603624 w 7170674"/>
              <a:gd name="connsiteY5" fmla="*/ 0 h 981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0674" h="9817608">
                <a:moveTo>
                  <a:pt x="3603624" y="0"/>
                </a:moveTo>
                <a:cubicBezTo>
                  <a:pt x="5573652" y="0"/>
                  <a:pt x="7170674" y="1597023"/>
                  <a:pt x="7170674" y="3567050"/>
                </a:cubicBezTo>
                <a:lnTo>
                  <a:pt x="7134098" y="9817608"/>
                </a:lnTo>
                <a:lnTo>
                  <a:pt x="0" y="9817608"/>
                </a:lnTo>
                <a:lnTo>
                  <a:pt x="36574" y="3567050"/>
                </a:lnTo>
                <a:cubicBezTo>
                  <a:pt x="36574" y="1597023"/>
                  <a:pt x="1633596" y="0"/>
                  <a:pt x="3603624"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 name="Freeform 6">
            <a:extLst>
              <a:ext uri="{FF2B5EF4-FFF2-40B4-BE49-F238E27FC236}">
                <a16:creationId xmlns:a16="http://schemas.microsoft.com/office/drawing/2014/main" id="{A0B26798-F401-5A48-B35B-8FBA2ABC1520}"/>
              </a:ext>
            </a:extLst>
          </p:cNvPr>
          <p:cNvSpPr/>
          <p:nvPr userDrawn="1"/>
        </p:nvSpPr>
        <p:spPr>
          <a:xfrm rot="10800000">
            <a:off x="5095536" y="-33482"/>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67B8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pic>
        <p:nvPicPr>
          <p:cNvPr id="8" name="Picture 7">
            <a:extLst>
              <a:ext uri="{FF2B5EF4-FFF2-40B4-BE49-F238E27FC236}">
                <a16:creationId xmlns:a16="http://schemas.microsoft.com/office/drawing/2014/main" id="{8C55D5C7-FA50-304B-AFB1-D33280E455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505"/>
          <a:stretch/>
        </p:blipFill>
        <p:spPr>
          <a:xfrm>
            <a:off x="9410700" y="376349"/>
            <a:ext cx="2316726" cy="817046"/>
          </a:xfrm>
          <a:prstGeom prst="rect">
            <a:avLst/>
          </a:prstGeom>
        </p:spPr>
      </p:pic>
      <p:sp>
        <p:nvSpPr>
          <p:cNvPr id="15"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815866" y="2476500"/>
            <a:ext cx="3276814" cy="1384995"/>
          </a:xfrm>
        </p:spPr>
        <p:txBody>
          <a:bodyPr/>
          <a:lstStyle>
            <a:lvl1pPr>
              <a:defRPr sz="3001" b="1" i="0">
                <a:solidFill>
                  <a:schemeClr val="tx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16"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815866" y="4045298"/>
            <a:ext cx="3276814" cy="246222"/>
          </a:xfrm>
        </p:spPr>
        <p:txBody>
          <a:bodyPr/>
          <a:lstStyle>
            <a:lvl1pPr>
              <a:defRPr sz="1600" b="0" i="0">
                <a:solidFill>
                  <a:schemeClr val="tx1"/>
                </a:solidFill>
                <a:latin typeface="Arial" panose="020B0604020202020204" pitchFamily="34" charset="0"/>
                <a:cs typeface="Arial" panose="020B0604020202020204" pitchFamily="34" charset="0"/>
              </a:defRPr>
            </a:lvl1pPr>
          </a:lstStyle>
          <a:p>
            <a:pPr lvl="0"/>
            <a:r>
              <a:rPr lang="en-US" dirty="0"/>
              <a:t>January 2020</a:t>
            </a:r>
          </a:p>
        </p:txBody>
      </p:sp>
      <p:sp>
        <p:nvSpPr>
          <p:cNvPr id="17"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4405221"/>
            <a:ext cx="3276814" cy="153889"/>
          </a:xfrm>
        </p:spPr>
        <p:txBody>
          <a:bodyPr/>
          <a:lstStyle>
            <a:lvl1pPr>
              <a:defRPr sz="1000" b="1" i="0">
                <a:solidFill>
                  <a:schemeClr val="accent3"/>
                </a:solidFill>
                <a:latin typeface="Arial" panose="020B0604020202020204" pitchFamily="34" charset="0"/>
                <a:cs typeface="Arial" panose="020B0604020202020204" pitchFamily="34" charset="0"/>
              </a:defRPr>
            </a:lvl1pPr>
          </a:lstStyle>
          <a:p>
            <a:pPr lvl="0"/>
            <a:r>
              <a:rPr lang="en-US" dirty="0"/>
              <a:t>MAKING EVERY WOMAN AND GIRL COUNT</a:t>
            </a:r>
          </a:p>
        </p:txBody>
      </p:sp>
    </p:spTree>
    <p:extLst>
      <p:ext uri="{BB962C8B-B14F-4D97-AF65-F5344CB8AC3E}">
        <p14:creationId xmlns:p14="http://schemas.microsoft.com/office/powerpoint/2010/main" val="2346468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7448B7D5-8F75-F849-9548-6AE5A0208755}"/>
              </a:ext>
            </a:extLst>
          </p:cNvPr>
          <p:cNvSpPr/>
          <p:nvPr userDrawn="1"/>
        </p:nvSpPr>
        <p:spPr>
          <a:xfrm flipH="1">
            <a:off x="4991100" y="-2183667"/>
            <a:ext cx="8648700" cy="9003567"/>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Freeform 3">
            <a:extLst>
              <a:ext uri="{FF2B5EF4-FFF2-40B4-BE49-F238E27FC236}">
                <a16:creationId xmlns:a16="http://schemas.microsoft.com/office/drawing/2014/main" id="{26DEEC23-FCFB-6C4F-9677-FFC98365C9E1}"/>
              </a:ext>
            </a:extLst>
          </p:cNvPr>
          <p:cNvSpPr/>
          <p:nvPr userDrawn="1"/>
        </p:nvSpPr>
        <p:spPr>
          <a:xfrm>
            <a:off x="8625032" y="1"/>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5" name="Freeform 4">
            <a:extLst>
              <a:ext uri="{FF2B5EF4-FFF2-40B4-BE49-F238E27FC236}">
                <a16:creationId xmlns:a16="http://schemas.microsoft.com/office/drawing/2014/main" id="{A0B26798-F401-5A48-B35B-8FBA2ABC1520}"/>
              </a:ext>
            </a:extLst>
          </p:cNvPr>
          <p:cNvSpPr/>
          <p:nvPr userDrawn="1"/>
        </p:nvSpPr>
        <p:spPr>
          <a:xfrm>
            <a:off x="8637418" y="4915791"/>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 name="Freeform 5">
            <a:extLst>
              <a:ext uri="{FF2B5EF4-FFF2-40B4-BE49-F238E27FC236}">
                <a16:creationId xmlns:a16="http://schemas.microsoft.com/office/drawing/2014/main" id="{B4442DC1-2E7B-EB40-93E8-22074AB92693}"/>
              </a:ext>
            </a:extLst>
          </p:cNvPr>
          <p:cNvSpPr/>
          <p:nvPr userDrawn="1"/>
        </p:nvSpPr>
        <p:spPr>
          <a:xfrm>
            <a:off x="4991100" y="1522654"/>
            <a:ext cx="3646318" cy="5335347"/>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 name="Freeform 6">
            <a:extLst>
              <a:ext uri="{FF2B5EF4-FFF2-40B4-BE49-F238E27FC236}">
                <a16:creationId xmlns:a16="http://schemas.microsoft.com/office/drawing/2014/main" id="{A0B26798-F401-5A48-B35B-8FBA2ABC1520}"/>
              </a:ext>
            </a:extLst>
          </p:cNvPr>
          <p:cNvSpPr/>
          <p:nvPr userDrawn="1"/>
        </p:nvSpPr>
        <p:spPr>
          <a:xfrm rot="10800000">
            <a:off x="5665026" y="-94227"/>
            <a:ext cx="2966585" cy="1618226"/>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pic>
        <p:nvPicPr>
          <p:cNvPr id="12" name="Picture 11">
            <a:extLst>
              <a:ext uri="{FF2B5EF4-FFF2-40B4-BE49-F238E27FC236}">
                <a16:creationId xmlns:a16="http://schemas.microsoft.com/office/drawing/2014/main" id="{8C55D5C7-FA50-304B-AFB1-D33280E455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505"/>
          <a:stretch/>
        </p:blipFill>
        <p:spPr>
          <a:xfrm>
            <a:off x="9410700" y="376349"/>
            <a:ext cx="2316726" cy="817046"/>
          </a:xfrm>
          <a:prstGeom prst="rect">
            <a:avLst/>
          </a:prstGeom>
        </p:spPr>
      </p:pic>
      <p:pic>
        <p:nvPicPr>
          <p:cNvPr id="13" name="Picture 12">
            <a:extLst>
              <a:ext uri="{FF2B5EF4-FFF2-40B4-BE49-F238E27FC236}">
                <a16:creationId xmlns:a16="http://schemas.microsoft.com/office/drawing/2014/main" id="{E218F479-D43B-3448-B27E-48A59BEEEC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4532" y="5676900"/>
            <a:ext cx="2015053" cy="605537"/>
          </a:xfrm>
          <a:prstGeom prst="rect">
            <a:avLst/>
          </a:prstGeom>
        </p:spPr>
      </p:pic>
      <p:sp>
        <p:nvSpPr>
          <p:cNvPr id="15"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815866" y="2476500"/>
            <a:ext cx="3276814" cy="1384995"/>
          </a:xfrm>
        </p:spPr>
        <p:txBody>
          <a:bodyPr/>
          <a:lstStyle>
            <a:lvl1pPr>
              <a:defRPr sz="3001" b="1" i="0">
                <a:solidFill>
                  <a:schemeClr val="tx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16"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815866" y="4045298"/>
            <a:ext cx="3276814" cy="246222"/>
          </a:xfrm>
        </p:spPr>
        <p:txBody>
          <a:bodyPr/>
          <a:lstStyle>
            <a:lvl1pPr>
              <a:defRPr sz="1600" b="0" i="0">
                <a:solidFill>
                  <a:schemeClr val="tx1"/>
                </a:solidFill>
                <a:latin typeface="Arial" panose="020B0604020202020204" pitchFamily="34" charset="0"/>
                <a:cs typeface="Arial" panose="020B0604020202020204" pitchFamily="34" charset="0"/>
              </a:defRPr>
            </a:lvl1pPr>
          </a:lstStyle>
          <a:p>
            <a:pPr lvl="0"/>
            <a:r>
              <a:rPr lang="en-US" dirty="0"/>
              <a:t>January 2020</a:t>
            </a:r>
          </a:p>
        </p:txBody>
      </p:sp>
      <p:sp>
        <p:nvSpPr>
          <p:cNvPr id="17"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4405221"/>
            <a:ext cx="3276814" cy="153889"/>
          </a:xfrm>
        </p:spPr>
        <p:txBody>
          <a:bodyPr/>
          <a:lstStyle>
            <a:lvl1pPr>
              <a:defRPr sz="1000" b="1" i="0">
                <a:solidFill>
                  <a:schemeClr val="accent3"/>
                </a:solidFill>
                <a:latin typeface="Arial" panose="020B0604020202020204" pitchFamily="34" charset="0"/>
                <a:cs typeface="Arial" panose="020B0604020202020204" pitchFamily="34" charset="0"/>
              </a:defRPr>
            </a:lvl1pPr>
          </a:lstStyle>
          <a:p>
            <a:pPr lvl="0"/>
            <a:r>
              <a:rPr lang="en-US" dirty="0"/>
              <a:t>MAKING EVERY WOMAN AND GIRL COUNT</a:t>
            </a:r>
          </a:p>
        </p:txBody>
      </p:sp>
    </p:spTree>
    <p:extLst>
      <p:ext uri="{BB962C8B-B14F-4D97-AF65-F5344CB8AC3E}">
        <p14:creationId xmlns:p14="http://schemas.microsoft.com/office/powerpoint/2010/main" val="2393389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7" name="Freeform 6">
            <a:extLst>
              <a:ext uri="{FF2B5EF4-FFF2-40B4-BE49-F238E27FC236}">
                <a16:creationId xmlns:a16="http://schemas.microsoft.com/office/drawing/2014/main" id="{26DEEC23-FCFB-6C4F-9677-FFC98365C9E1}"/>
              </a:ext>
            </a:extLst>
          </p:cNvPr>
          <p:cNvSpPr/>
          <p:nvPr userDrawn="1"/>
        </p:nvSpPr>
        <p:spPr>
          <a:xfrm>
            <a:off x="5040308"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8" name="Freeform 7">
            <a:extLst>
              <a:ext uri="{FF2B5EF4-FFF2-40B4-BE49-F238E27FC236}">
                <a16:creationId xmlns:a16="http://schemas.microsoft.com/office/drawing/2014/main" id="{B4442DC1-2E7B-EB40-93E8-22074AB92693}"/>
              </a:ext>
            </a:extLst>
          </p:cNvPr>
          <p:cNvSpPr/>
          <p:nvPr userDrawn="1"/>
        </p:nvSpPr>
        <p:spPr>
          <a:xfrm>
            <a:off x="8612526" y="1641987"/>
            <a:ext cx="3567282" cy="52197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9" name="Freeform 8">
            <a:extLst>
              <a:ext uri="{FF2B5EF4-FFF2-40B4-BE49-F238E27FC236}">
                <a16:creationId xmlns:a16="http://schemas.microsoft.com/office/drawing/2014/main" id="{A0B26798-F401-5A48-B35B-8FBA2ABC1520}"/>
              </a:ext>
            </a:extLst>
          </p:cNvPr>
          <p:cNvSpPr/>
          <p:nvPr userDrawn="1"/>
        </p:nvSpPr>
        <p:spPr>
          <a:xfrm>
            <a:off x="5052694"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0" name="Freeform 9">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1" name="Freeform 10">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pic>
        <p:nvPicPr>
          <p:cNvPr id="14" name="Picture 13">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18331" y="406552"/>
            <a:ext cx="2252375" cy="828883"/>
          </a:xfrm>
          <a:prstGeom prst="rect">
            <a:avLst/>
          </a:prstGeom>
        </p:spPr>
      </p:pic>
      <p:pic>
        <p:nvPicPr>
          <p:cNvPr id="15" name="Picture 14">
            <a:extLst>
              <a:ext uri="{FF2B5EF4-FFF2-40B4-BE49-F238E27FC236}">
                <a16:creationId xmlns:a16="http://schemas.microsoft.com/office/drawing/2014/main" id="{6C240D2B-F4B2-7149-9897-1632B440D9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1521" y="5829300"/>
            <a:ext cx="1947079" cy="862862"/>
          </a:xfrm>
          <a:prstGeom prst="rect">
            <a:avLst/>
          </a:prstGeom>
        </p:spPr>
      </p:pic>
      <p:sp>
        <p:nvSpPr>
          <p:cNvPr id="13"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815866" y="2476500"/>
            <a:ext cx="3276814" cy="1384995"/>
          </a:xfrm>
        </p:spPr>
        <p:txBody>
          <a:bodyPr/>
          <a:lstStyle>
            <a:lvl1pPr>
              <a:defRPr sz="3001" b="1" i="0">
                <a:solidFill>
                  <a:schemeClr val="tx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16"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815866" y="4045298"/>
            <a:ext cx="3276814" cy="246222"/>
          </a:xfrm>
        </p:spPr>
        <p:txBody>
          <a:bodyPr/>
          <a:lstStyle>
            <a:lvl1pPr>
              <a:defRPr sz="1600" b="0" i="0">
                <a:solidFill>
                  <a:schemeClr val="tx1"/>
                </a:solidFill>
                <a:latin typeface="Arial" panose="020B0604020202020204" pitchFamily="34" charset="0"/>
                <a:cs typeface="Arial" panose="020B0604020202020204" pitchFamily="34" charset="0"/>
              </a:defRPr>
            </a:lvl1pPr>
          </a:lstStyle>
          <a:p>
            <a:pPr lvl="0"/>
            <a:r>
              <a:rPr lang="en-US" dirty="0"/>
              <a:t>January 2020</a:t>
            </a:r>
          </a:p>
        </p:txBody>
      </p:sp>
      <p:sp>
        <p:nvSpPr>
          <p:cNvPr id="17"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4405221"/>
            <a:ext cx="3276814" cy="153889"/>
          </a:xfrm>
        </p:spPr>
        <p:txBody>
          <a:bodyPr/>
          <a:lstStyle>
            <a:lvl1pPr>
              <a:defRPr sz="1000" b="1" i="0">
                <a:solidFill>
                  <a:schemeClr val="accent3"/>
                </a:solidFill>
                <a:latin typeface="Arial" panose="020B0604020202020204" pitchFamily="34" charset="0"/>
                <a:cs typeface="Arial" panose="020B0604020202020204" pitchFamily="34" charset="0"/>
              </a:defRPr>
            </a:lvl1pPr>
          </a:lstStyle>
          <a:p>
            <a:pPr lvl="0"/>
            <a:r>
              <a:rPr lang="en-US" dirty="0"/>
              <a:t>MAKING EVERY WOMAN AND GIRL COUNT</a:t>
            </a:r>
          </a:p>
        </p:txBody>
      </p:sp>
    </p:spTree>
    <p:extLst>
      <p:ext uri="{BB962C8B-B14F-4D97-AF65-F5344CB8AC3E}">
        <p14:creationId xmlns:p14="http://schemas.microsoft.com/office/powerpoint/2010/main" val="130443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10245" t="1978" r="23611" b="51517"/>
          <a:stretch/>
        </p:blipFill>
        <p:spPr>
          <a:xfrm>
            <a:off x="0" y="0"/>
            <a:ext cx="11391900" cy="6871138"/>
          </a:xfrm>
          <a:prstGeom prst="rect">
            <a:avLst/>
          </a:prstGeom>
        </p:spPr>
      </p:pic>
      <p:sp>
        <p:nvSpPr>
          <p:cNvPr id="11" name="Freeform 10">
            <a:extLst>
              <a:ext uri="{FF2B5EF4-FFF2-40B4-BE49-F238E27FC236}">
                <a16:creationId xmlns:a16="http://schemas.microsoft.com/office/drawing/2014/main" id="{26DEEC23-FCFB-6C4F-9677-FFC98365C9E1}"/>
              </a:ext>
            </a:extLst>
          </p:cNvPr>
          <p:cNvSpPr/>
          <p:nvPr userDrawn="1"/>
        </p:nvSpPr>
        <p:spPr>
          <a:xfrm>
            <a:off x="3752771" y="-22340"/>
            <a:ext cx="4458072" cy="558546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 name="connsiteX0" fmla="*/ 0 w 7134101"/>
              <a:gd name="connsiteY0" fmla="*/ 0 h 9816832"/>
              <a:gd name="connsiteX1" fmla="*/ 7134101 w 7134101"/>
              <a:gd name="connsiteY1" fmla="*/ 878027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 name="connsiteX0" fmla="*/ 58531 w 7134101"/>
              <a:gd name="connsiteY0" fmla="*/ 0 h 8938805"/>
              <a:gd name="connsiteX1" fmla="*/ 7134101 w 7134101"/>
              <a:gd name="connsiteY1" fmla="*/ 0 h 8938805"/>
              <a:gd name="connsiteX2" fmla="*/ 7134099 w 7134101"/>
              <a:gd name="connsiteY2" fmla="*/ 5371755 h 8938805"/>
              <a:gd name="connsiteX3" fmla="*/ 3567049 w 7134101"/>
              <a:gd name="connsiteY3" fmla="*/ 8938805 h 8938805"/>
              <a:gd name="connsiteX4" fmla="*/ 3567050 w 7134101"/>
              <a:gd name="connsiteY4" fmla="*/ 8938804 h 8938805"/>
              <a:gd name="connsiteX5" fmla="*/ 0 w 7134101"/>
              <a:gd name="connsiteY5" fmla="*/ 5371754 h 8938805"/>
              <a:gd name="connsiteX6" fmla="*/ 58531 w 7134101"/>
              <a:gd name="connsiteY6" fmla="*/ 0 h 89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8938805">
                <a:moveTo>
                  <a:pt x="58531" y="0"/>
                </a:moveTo>
                <a:lnTo>
                  <a:pt x="7134101" y="0"/>
                </a:lnTo>
                <a:cubicBezTo>
                  <a:pt x="7134100" y="2083261"/>
                  <a:pt x="7134100" y="3288494"/>
                  <a:pt x="7134099" y="5371755"/>
                </a:cubicBezTo>
                <a:cubicBezTo>
                  <a:pt x="7134099" y="7341782"/>
                  <a:pt x="5537076" y="8938805"/>
                  <a:pt x="3567049" y="8938805"/>
                </a:cubicBezTo>
                <a:lnTo>
                  <a:pt x="3567050" y="8938804"/>
                </a:lnTo>
                <a:cubicBezTo>
                  <a:pt x="1597023" y="8938804"/>
                  <a:pt x="0" y="7341781"/>
                  <a:pt x="0" y="5371754"/>
                </a:cubicBezTo>
                <a:lnTo>
                  <a:pt x="58531"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solidFill>
                <a:schemeClr val="accent3"/>
              </a:solidFill>
            </a:endParaRPr>
          </a:p>
        </p:txBody>
      </p:sp>
      <p:sp>
        <p:nvSpPr>
          <p:cNvPr id="4"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4343400" y="2608734"/>
            <a:ext cx="3276814" cy="1384995"/>
          </a:xfrm>
        </p:spPr>
        <p:txBody>
          <a:bodyPr/>
          <a:lstStyle>
            <a:lvl1pPr algn="ctr">
              <a:defRPr sz="3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5"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4343400" y="4177532"/>
            <a:ext cx="3276814" cy="246222"/>
          </a:xfrm>
        </p:spPr>
        <p:txBody>
          <a:bodyPr/>
          <a:lstStyle>
            <a:lvl1pPr algn="ctr">
              <a:defRPr sz="16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4343400" y="2286000"/>
            <a:ext cx="3276814" cy="153889"/>
          </a:xfrm>
        </p:spPr>
        <p:txBody>
          <a:bodyPr/>
          <a:lstStyle>
            <a:lvl1pPr algn="ctr">
              <a:defRPr sz="1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9" name="Picture 8">
            <a:extLst>
              <a:ext uri="{FF2B5EF4-FFF2-40B4-BE49-F238E27FC236}">
                <a16:creationId xmlns:a16="http://schemas.microsoft.com/office/drawing/2014/main" id="{8C55D5C7-FA50-304B-AFB1-D33280E455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52900" y="5867922"/>
            <a:ext cx="3848100" cy="685278"/>
          </a:xfrm>
          <a:prstGeom prst="rect">
            <a:avLst/>
          </a:prstGeom>
        </p:spPr>
      </p:pic>
      <p:sp>
        <p:nvSpPr>
          <p:cNvPr id="13" name="Rectangle 12"/>
          <p:cNvSpPr/>
          <p:nvPr userDrawn="1"/>
        </p:nvSpPr>
        <p:spPr>
          <a:xfrm>
            <a:off x="11391900" y="0"/>
            <a:ext cx="800100" cy="6871138"/>
          </a:xfrm>
          <a:prstGeom prst="rect">
            <a:avLst/>
          </a:prstGeom>
          <a:solidFill>
            <a:srgbClr val="7AB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575793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5600" t="1978" r="23611" b="51517"/>
          <a:stretch/>
        </p:blipFill>
        <p:spPr>
          <a:xfrm>
            <a:off x="0" y="-13138"/>
            <a:ext cx="12192000" cy="6871138"/>
          </a:xfrm>
          <a:prstGeom prst="rect">
            <a:avLst/>
          </a:prstGeom>
        </p:spPr>
      </p:pic>
      <p:sp>
        <p:nvSpPr>
          <p:cNvPr id="4" name="Freeform 3">
            <a:extLst>
              <a:ext uri="{FF2B5EF4-FFF2-40B4-BE49-F238E27FC236}">
                <a16:creationId xmlns:a16="http://schemas.microsoft.com/office/drawing/2014/main" id="{26DEEC23-FCFB-6C4F-9677-FFC98365C9E1}"/>
              </a:ext>
            </a:extLst>
          </p:cNvPr>
          <p:cNvSpPr/>
          <p:nvPr userDrawn="1"/>
        </p:nvSpPr>
        <p:spPr>
          <a:xfrm rot="16200000">
            <a:off x="838015" y="355380"/>
            <a:ext cx="4458072" cy="613410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solidFill>
                <a:schemeClr val="accent3"/>
              </a:solidFill>
            </a:endParaRPr>
          </a:p>
        </p:txBody>
      </p:sp>
      <p:pic>
        <p:nvPicPr>
          <p:cNvPr id="10" name="Picture 9">
            <a:extLst>
              <a:ext uri="{FF2B5EF4-FFF2-40B4-BE49-F238E27FC236}">
                <a16:creationId xmlns:a16="http://schemas.microsoft.com/office/drawing/2014/main" id="{6C240D2B-F4B2-7149-9897-1632B440D9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0347" y="5829300"/>
            <a:ext cx="1947079" cy="862862"/>
          </a:xfrm>
          <a:prstGeom prst="rect">
            <a:avLst/>
          </a:prstGeom>
        </p:spPr>
      </p:pic>
      <p:pic>
        <p:nvPicPr>
          <p:cNvPr id="11" name="Picture 10">
            <a:extLst>
              <a:ext uri="{FF2B5EF4-FFF2-40B4-BE49-F238E27FC236}">
                <a16:creationId xmlns:a16="http://schemas.microsoft.com/office/drawing/2014/main" id="{8C55D5C7-FA50-304B-AFB1-D33280E4556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505"/>
          <a:stretch/>
        </p:blipFill>
        <p:spPr>
          <a:xfrm>
            <a:off x="9410700" y="376349"/>
            <a:ext cx="2316726" cy="817046"/>
          </a:xfrm>
          <a:prstGeom prst="rect">
            <a:avLst/>
          </a:prstGeom>
        </p:spPr>
      </p:pic>
      <p:sp>
        <p:nvSpPr>
          <p:cNvPr id="9"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815866" y="2476500"/>
            <a:ext cx="3276814" cy="1384995"/>
          </a:xfrm>
        </p:spPr>
        <p:txBody>
          <a:bodyPr/>
          <a:lstStyle>
            <a:lvl1pPr>
              <a:defRPr sz="3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12"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815866" y="4045298"/>
            <a:ext cx="3276814" cy="246222"/>
          </a:xfrm>
        </p:spPr>
        <p:txBody>
          <a:bodyPr/>
          <a:lstStyle>
            <a:lvl1pPr>
              <a:defRPr sz="16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13"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4405221"/>
            <a:ext cx="3276814" cy="153889"/>
          </a:xfrm>
        </p:spPr>
        <p:txBody>
          <a:bodyPr/>
          <a:lstStyle>
            <a:lvl1pPr>
              <a:defRPr sz="1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spTree>
    <p:extLst>
      <p:ext uri="{BB962C8B-B14F-4D97-AF65-F5344CB8AC3E}">
        <p14:creationId xmlns:p14="http://schemas.microsoft.com/office/powerpoint/2010/main" val="837883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23" name="Freeform 22">
            <a:extLst>
              <a:ext uri="{FF2B5EF4-FFF2-40B4-BE49-F238E27FC236}">
                <a16:creationId xmlns:a16="http://schemas.microsoft.com/office/drawing/2014/main" id="{7448B7D5-8F75-F849-9548-6AE5A0208755}"/>
              </a:ext>
            </a:extLst>
          </p:cNvPr>
          <p:cNvSpPr/>
          <p:nvPr userDrawn="1"/>
        </p:nvSpPr>
        <p:spPr>
          <a:xfrm>
            <a:off x="-14767" y="0"/>
            <a:ext cx="5083355" cy="6858000"/>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815866" y="2833181"/>
            <a:ext cx="3276814" cy="1384995"/>
          </a:xfrm>
        </p:spPr>
        <p:txBody>
          <a:bodyPr/>
          <a:lstStyle>
            <a:lvl1pPr>
              <a:defRPr sz="3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28" name="Freeform 27">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29" name="Freeform 28">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30"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2510447"/>
            <a:ext cx="3276814" cy="153889"/>
          </a:xfrm>
        </p:spPr>
        <p:txBody>
          <a:bodyPr/>
          <a:lstStyle>
            <a:lvl1pPr>
              <a:defRPr sz="1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sp>
        <p:nvSpPr>
          <p:cNvPr id="32" name="Freeform 31">
            <a:extLst>
              <a:ext uri="{FF2B5EF4-FFF2-40B4-BE49-F238E27FC236}">
                <a16:creationId xmlns:a16="http://schemas.microsoft.com/office/drawing/2014/main" id="{26DEEC23-FCFB-6C4F-9677-FFC98365C9E1}"/>
              </a:ext>
            </a:extLst>
          </p:cNvPr>
          <p:cNvSpPr/>
          <p:nvPr userDrawn="1"/>
        </p:nvSpPr>
        <p:spPr>
          <a:xfrm>
            <a:off x="5057435"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33" name="Freeform 32">
            <a:extLst>
              <a:ext uri="{FF2B5EF4-FFF2-40B4-BE49-F238E27FC236}">
                <a16:creationId xmlns:a16="http://schemas.microsoft.com/office/drawing/2014/main" id="{B4442DC1-2E7B-EB40-93E8-22074AB92693}"/>
              </a:ext>
            </a:extLst>
          </p:cNvPr>
          <p:cNvSpPr/>
          <p:nvPr userDrawn="1"/>
        </p:nvSpPr>
        <p:spPr>
          <a:xfrm>
            <a:off x="8629654" y="1641987"/>
            <a:ext cx="3567282" cy="52197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34" name="Freeform 33">
            <a:extLst>
              <a:ext uri="{FF2B5EF4-FFF2-40B4-BE49-F238E27FC236}">
                <a16:creationId xmlns:a16="http://schemas.microsoft.com/office/drawing/2014/main" id="{A0B26798-F401-5A48-B35B-8FBA2ABC1520}"/>
              </a:ext>
            </a:extLst>
          </p:cNvPr>
          <p:cNvSpPr/>
          <p:nvPr userDrawn="1"/>
        </p:nvSpPr>
        <p:spPr>
          <a:xfrm>
            <a:off x="5069822"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Tree>
    <p:extLst>
      <p:ext uri="{BB962C8B-B14F-4D97-AF65-F5344CB8AC3E}">
        <p14:creationId xmlns:p14="http://schemas.microsoft.com/office/powerpoint/2010/main" val="4016706183"/>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guide id="4" pos="146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4" name="Freeform 3">
            <a:extLst>
              <a:ext uri="{FF2B5EF4-FFF2-40B4-BE49-F238E27FC236}">
                <a16:creationId xmlns:a16="http://schemas.microsoft.com/office/drawing/2014/main" id="{7448B7D5-8F75-F849-9548-6AE5A0208755}"/>
              </a:ext>
            </a:extLst>
          </p:cNvPr>
          <p:cNvSpPr/>
          <p:nvPr userDrawn="1"/>
        </p:nvSpPr>
        <p:spPr>
          <a:xfrm>
            <a:off x="-14767" y="-3688"/>
            <a:ext cx="5083355" cy="6861687"/>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815866" y="2833181"/>
            <a:ext cx="3276814" cy="1384995"/>
          </a:xfrm>
        </p:spPr>
        <p:txBody>
          <a:bodyPr/>
          <a:lstStyle>
            <a:lvl1pPr>
              <a:defRPr sz="3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6"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815866" y="4401979"/>
            <a:ext cx="3276814" cy="246222"/>
          </a:xfrm>
        </p:spPr>
        <p:txBody>
          <a:bodyPr/>
          <a:lstStyle>
            <a:lvl1pPr>
              <a:defRPr sz="16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7" name="Freeform 6">
            <a:extLst>
              <a:ext uri="{FF2B5EF4-FFF2-40B4-BE49-F238E27FC236}">
                <a16:creationId xmlns:a16="http://schemas.microsoft.com/office/drawing/2014/main" id="{26DEEC23-FCFB-6C4F-9677-FFC98365C9E1}"/>
              </a:ext>
            </a:extLst>
          </p:cNvPr>
          <p:cNvSpPr/>
          <p:nvPr userDrawn="1"/>
        </p:nvSpPr>
        <p:spPr>
          <a:xfrm>
            <a:off x="5057435"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8" name="Freeform 7">
            <a:extLst>
              <a:ext uri="{FF2B5EF4-FFF2-40B4-BE49-F238E27FC236}">
                <a16:creationId xmlns:a16="http://schemas.microsoft.com/office/drawing/2014/main" id="{B4442DC1-2E7B-EB40-93E8-22074AB92693}"/>
              </a:ext>
            </a:extLst>
          </p:cNvPr>
          <p:cNvSpPr/>
          <p:nvPr userDrawn="1"/>
        </p:nvSpPr>
        <p:spPr>
          <a:xfrm>
            <a:off x="8629654" y="1641987"/>
            <a:ext cx="3567282" cy="52197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9" name="Freeform 8">
            <a:extLst>
              <a:ext uri="{FF2B5EF4-FFF2-40B4-BE49-F238E27FC236}">
                <a16:creationId xmlns:a16="http://schemas.microsoft.com/office/drawing/2014/main" id="{A0B26798-F401-5A48-B35B-8FBA2ABC1520}"/>
              </a:ext>
            </a:extLst>
          </p:cNvPr>
          <p:cNvSpPr/>
          <p:nvPr userDrawn="1"/>
        </p:nvSpPr>
        <p:spPr>
          <a:xfrm>
            <a:off x="5069822"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0" name="Freeform 9">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1" name="Freeform 10">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2"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2510447"/>
            <a:ext cx="3276814" cy="153889"/>
          </a:xfrm>
        </p:spPr>
        <p:txBody>
          <a:bodyPr/>
          <a:lstStyle>
            <a:lvl1pPr>
              <a:defRPr sz="1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13" name="Picture 12">
            <a:extLst>
              <a:ext uri="{FF2B5EF4-FFF2-40B4-BE49-F238E27FC236}">
                <a16:creationId xmlns:a16="http://schemas.microsoft.com/office/drawing/2014/main" id="{8C55D5C7-FA50-304B-AFB1-D33280E455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5284989"/>
            <a:ext cx="3848100" cy="685278"/>
          </a:xfrm>
          <a:prstGeom prst="rect">
            <a:avLst/>
          </a:prstGeom>
        </p:spPr>
      </p:pic>
    </p:spTree>
    <p:extLst>
      <p:ext uri="{BB962C8B-B14F-4D97-AF65-F5344CB8AC3E}">
        <p14:creationId xmlns:p14="http://schemas.microsoft.com/office/powerpoint/2010/main" val="335175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4A422-6F9C-F006-1EC6-1C7736F764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A0B1DE-4CCD-C643-CEAF-F76076D126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FF683F-59E3-FA48-F839-30F9B1718D80}"/>
              </a:ext>
            </a:extLst>
          </p:cNvPr>
          <p:cNvSpPr>
            <a:spLocks noGrp="1"/>
          </p:cNvSpPr>
          <p:nvPr>
            <p:ph type="dt" sz="half" idx="10"/>
          </p:nvPr>
        </p:nvSpPr>
        <p:spPr/>
        <p:txBody>
          <a:bodyPr/>
          <a:lstStyle/>
          <a:p>
            <a:fld id="{FB08E6EB-F476-4B50-BA96-5DA823CF61A3}" type="datetimeFigureOut">
              <a:rPr lang="en-US" smtClean="0"/>
              <a:t>11/9/2023</a:t>
            </a:fld>
            <a:endParaRPr lang="en-US"/>
          </a:p>
        </p:txBody>
      </p:sp>
      <p:sp>
        <p:nvSpPr>
          <p:cNvPr id="5" name="Footer Placeholder 4">
            <a:extLst>
              <a:ext uri="{FF2B5EF4-FFF2-40B4-BE49-F238E27FC236}">
                <a16:creationId xmlns:a16="http://schemas.microsoft.com/office/drawing/2014/main" id="{F2AB75CF-2149-4739-9B43-E243529DE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346D90-7B61-6963-499E-27E43C88403B}"/>
              </a:ext>
            </a:extLst>
          </p:cNvPr>
          <p:cNvSpPr>
            <a:spLocks noGrp="1"/>
          </p:cNvSpPr>
          <p:nvPr>
            <p:ph type="sldNum" sz="quarter" idx="12"/>
          </p:nvPr>
        </p:nvSpPr>
        <p:spPr/>
        <p:txBody>
          <a:bodyPr/>
          <a:lstStyle/>
          <a:p>
            <a:fld id="{315B84BB-1575-4743-AF94-C6C517D99F5E}" type="slidenum">
              <a:rPr lang="en-US" smtClean="0"/>
              <a:t>‹#›</a:t>
            </a:fld>
            <a:endParaRPr lang="en-US"/>
          </a:p>
        </p:txBody>
      </p:sp>
    </p:spTree>
    <p:extLst>
      <p:ext uri="{BB962C8B-B14F-4D97-AF65-F5344CB8AC3E}">
        <p14:creationId xmlns:p14="http://schemas.microsoft.com/office/powerpoint/2010/main" val="911293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8636794" y="1641987"/>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chemeClr val="tx2"/>
          </a:solidFill>
        </p:spPr>
        <p:txBody>
          <a:bodyPr wrap="square" anchor="ctr" anchorCtr="0">
            <a:noAutofit/>
          </a:bodyPr>
          <a:lstStyle>
            <a:lvl1pPr algn="ct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5068888"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chemeClr val="accent2"/>
          </a:solidFill>
        </p:spPr>
        <p:txBody>
          <a:bodyPr wrap="square" anchor="ctr" anchorCtr="0">
            <a:noAutofit/>
          </a:bodyPr>
          <a:lstStyle>
            <a:lvl1pPr algn="ctr">
              <a:defRPr>
                <a:solidFill>
                  <a:schemeClr val="bg1"/>
                </a:solidFill>
              </a:defRPr>
            </a:lvl1pPr>
          </a:lstStyle>
          <a:p>
            <a:endParaRPr lang="en-US"/>
          </a:p>
        </p:txBody>
      </p:sp>
      <p:sp>
        <p:nvSpPr>
          <p:cNvPr id="81" name="Freeform 80">
            <a:extLst>
              <a:ext uri="{FF2B5EF4-FFF2-40B4-BE49-F238E27FC236}">
                <a16:creationId xmlns:a16="http://schemas.microsoft.com/office/drawing/2014/main" id="{7448B7D5-8F75-F849-9548-6AE5A0208755}"/>
              </a:ext>
            </a:extLst>
          </p:cNvPr>
          <p:cNvSpPr/>
          <p:nvPr userDrawn="1"/>
        </p:nvSpPr>
        <p:spPr>
          <a:xfrm>
            <a:off x="-14767" y="0"/>
            <a:ext cx="5083355" cy="6858000"/>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815866" y="2833181"/>
            <a:ext cx="3276814" cy="1384995"/>
          </a:xfrm>
        </p:spPr>
        <p:txBody>
          <a:bodyPr/>
          <a:lstStyle>
            <a:lvl1pPr>
              <a:defRPr sz="3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815866" y="4401979"/>
            <a:ext cx="3276814" cy="246222"/>
          </a:xfrm>
        </p:spPr>
        <p:txBody>
          <a:bodyPr/>
          <a:lstStyle>
            <a:lvl1pPr>
              <a:defRPr sz="16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5069822"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18331" y="406552"/>
            <a:ext cx="2252375" cy="828883"/>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2510447"/>
            <a:ext cx="3276814" cy="153889"/>
          </a:xfrm>
        </p:spPr>
        <p:txBody>
          <a:bodyPr/>
          <a:lstStyle>
            <a:lvl1pPr>
              <a:defRPr sz="1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13" name="Picture 12">
            <a:extLst>
              <a:ext uri="{FF2B5EF4-FFF2-40B4-BE49-F238E27FC236}">
                <a16:creationId xmlns:a16="http://schemas.microsoft.com/office/drawing/2014/main" id="{16C2D315-B06D-BB48-9751-43173E6E5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242" y="5753100"/>
            <a:ext cx="1947079" cy="862862"/>
          </a:xfrm>
          <a:prstGeom prst="rect">
            <a:avLst/>
          </a:prstGeom>
        </p:spPr>
      </p:pic>
    </p:spTree>
    <p:extLst>
      <p:ext uri="{BB962C8B-B14F-4D97-AF65-F5344CB8AC3E}">
        <p14:creationId xmlns:p14="http://schemas.microsoft.com/office/powerpoint/2010/main" val="1106965559"/>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19" name="Freeform 18">
            <a:extLst>
              <a:ext uri="{FF2B5EF4-FFF2-40B4-BE49-F238E27FC236}">
                <a16:creationId xmlns:a16="http://schemas.microsoft.com/office/drawing/2014/main" id="{33EBB1D2-8FF2-FB49-8D1C-759E0F617E68}"/>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0273817" y="1957051"/>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DE1267"/>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6705600"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FC9D23"/>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740775" y="2974628"/>
            <a:ext cx="4621926" cy="923586"/>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6706534"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F38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10273817" y="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55C0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12387" y="3090446"/>
            <a:ext cx="1168714" cy="677108"/>
          </a:xfrm>
        </p:spPr>
        <p:txBody>
          <a:bodyPr anchor="ctr" anchorCtr="0"/>
          <a:lstStyle>
            <a:lvl1pPr algn="r">
              <a:defRPr sz="4400" b="0" i="0">
                <a:solidFill>
                  <a:srgbClr val="FCC408"/>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190220739"/>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rgbClr val="1847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12" name="Freeform 11">
            <a:extLst>
              <a:ext uri="{FF2B5EF4-FFF2-40B4-BE49-F238E27FC236}">
                <a16:creationId xmlns:a16="http://schemas.microsoft.com/office/drawing/2014/main" id="{9C005FC8-CBD6-8041-BADD-1262FA294863}"/>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0273817" y="1957051"/>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FF3820"/>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6705600"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A11841"/>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740775" y="2974628"/>
            <a:ext cx="4621926" cy="923586"/>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6706534"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25BC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10273817" y="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12387" y="3090446"/>
            <a:ext cx="1168714" cy="677108"/>
          </a:xfrm>
          <a:noFill/>
        </p:spPr>
        <p:txBody>
          <a:bodyPr anchor="ctr" anchorCtr="0"/>
          <a:lstStyle>
            <a:lvl1pPr algn="r">
              <a:defRPr sz="4400" b="0" i="0">
                <a:solidFill>
                  <a:srgbClr val="18476A"/>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1529250631"/>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rgbClr val="25BC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12" name="Freeform 11">
            <a:extLst>
              <a:ext uri="{FF2B5EF4-FFF2-40B4-BE49-F238E27FC236}">
                <a16:creationId xmlns:a16="http://schemas.microsoft.com/office/drawing/2014/main" id="{698E4543-37D9-BE4E-9733-AD5B13804681}"/>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0273817" y="1957051"/>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C00000"/>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6705600"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00689D"/>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740775" y="2974628"/>
            <a:ext cx="4621926" cy="923586"/>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6706534"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10273817" y="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DE126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12387" y="3090446"/>
            <a:ext cx="1168714" cy="677108"/>
          </a:xfrm>
          <a:noFill/>
        </p:spPr>
        <p:txBody>
          <a:bodyPr anchor="ctr" anchorCtr="0"/>
          <a:lstStyle>
            <a:lvl1pPr algn="r">
              <a:defRPr sz="4400" b="0" i="0">
                <a:solidFill>
                  <a:srgbClr val="25BCE1"/>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1273674279"/>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12" name="Freeform 11">
            <a:extLst>
              <a:ext uri="{FF2B5EF4-FFF2-40B4-BE49-F238E27FC236}">
                <a16:creationId xmlns:a16="http://schemas.microsoft.com/office/drawing/2014/main" id="{3B21F7C5-8D75-0241-AC55-8A4E8C33EA03}"/>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0273817" y="1957051"/>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E4233A"/>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6705600"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25BCE1"/>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740775" y="2974628"/>
            <a:ext cx="4621926" cy="923586"/>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6706534"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4B9F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10273817" y="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9466" y="3088603"/>
            <a:ext cx="1168714" cy="677108"/>
          </a:xfrm>
          <a:noFill/>
        </p:spPr>
        <p:txBody>
          <a:bodyPr anchor="ctr" anchorCtr="0"/>
          <a:lstStyle>
            <a:lvl1pPr algn="r">
              <a:defRPr sz="4400" b="0" i="0">
                <a:solidFill>
                  <a:srgbClr val="FD6824"/>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4163778193"/>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Slide 5">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rgbClr val="55C0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12" name="Freeform 11">
            <a:extLst>
              <a:ext uri="{FF2B5EF4-FFF2-40B4-BE49-F238E27FC236}">
                <a16:creationId xmlns:a16="http://schemas.microsoft.com/office/drawing/2014/main" id="{A3889FB7-AAD8-1A4D-9418-79EF8DFED551}"/>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0273817" y="1957051"/>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00689D"/>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6705600"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FCC408"/>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740775" y="2974628"/>
            <a:ext cx="4621926" cy="923586"/>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6706534"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10273817" y="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3D7D4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12387" y="2942897"/>
            <a:ext cx="1168714" cy="972207"/>
          </a:xfrm>
          <a:noFill/>
        </p:spPr>
        <p:txBody>
          <a:bodyPr anchor="ctr" anchorCtr="0">
            <a:noAutofit/>
          </a:bodyPr>
          <a:lstStyle>
            <a:lvl1pPr algn="r">
              <a:defRPr sz="4400" b="0" i="0">
                <a:solidFill>
                  <a:srgbClr val="55C02B"/>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926447380"/>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5600" t="1978" r="23611" b="51517"/>
          <a:stretch/>
        </p:blipFill>
        <p:spPr>
          <a:xfrm>
            <a:off x="0" y="-13138"/>
            <a:ext cx="12192000" cy="6871138"/>
          </a:xfrm>
          <a:prstGeom prst="rect">
            <a:avLst/>
          </a:prstGeom>
        </p:spPr>
      </p:pic>
      <p:sp>
        <p:nvSpPr>
          <p:cNvPr id="8" name="Freeform 7">
            <a:extLst>
              <a:ext uri="{FF2B5EF4-FFF2-40B4-BE49-F238E27FC236}">
                <a16:creationId xmlns:a16="http://schemas.microsoft.com/office/drawing/2014/main" id="{D82651DA-9416-B148-9CC1-548590E104E3}"/>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Text Placeholder 44">
            <a:extLst>
              <a:ext uri="{FF2B5EF4-FFF2-40B4-BE49-F238E27FC236}">
                <a16:creationId xmlns:a16="http://schemas.microsoft.com/office/drawing/2014/main" id="{6C7847BA-1138-7448-A7F6-486DBCB1CE50}"/>
              </a:ext>
            </a:extLst>
          </p:cNvPr>
          <p:cNvSpPr>
            <a:spLocks noGrp="1"/>
          </p:cNvSpPr>
          <p:nvPr>
            <p:ph type="body" sz="quarter" idx="11" hasCustomPrompt="1"/>
          </p:nvPr>
        </p:nvSpPr>
        <p:spPr>
          <a:xfrm>
            <a:off x="1740775" y="2974628"/>
            <a:ext cx="4621926" cy="923586"/>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7" name="Text Placeholder 44">
            <a:extLst>
              <a:ext uri="{FF2B5EF4-FFF2-40B4-BE49-F238E27FC236}">
                <a16:creationId xmlns:a16="http://schemas.microsoft.com/office/drawing/2014/main" id="{8680F977-4DC9-1044-9230-F07BB4612646}"/>
              </a:ext>
            </a:extLst>
          </p:cNvPr>
          <p:cNvSpPr>
            <a:spLocks noGrp="1"/>
          </p:cNvSpPr>
          <p:nvPr>
            <p:ph type="body" sz="quarter" idx="15" hasCustomPrompt="1"/>
          </p:nvPr>
        </p:nvSpPr>
        <p:spPr>
          <a:xfrm>
            <a:off x="12387" y="3090446"/>
            <a:ext cx="1168714" cy="677108"/>
          </a:xfrm>
          <a:noFill/>
        </p:spPr>
        <p:txBody>
          <a:bodyPr anchor="ctr" anchorCtr="0"/>
          <a:lstStyle>
            <a:lvl1pPr algn="r">
              <a:defRPr sz="4400" b="0" i="0">
                <a:solidFill>
                  <a:schemeClr val="tx1"/>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12303150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6" name="Freeform 65">
            <a:extLst>
              <a:ext uri="{FF2B5EF4-FFF2-40B4-BE49-F238E27FC236}">
                <a16:creationId xmlns:a16="http://schemas.microsoft.com/office/drawing/2014/main" id="{26DEEC23-FCFB-6C4F-9677-FFC98365C9E1}"/>
              </a:ext>
            </a:extLst>
          </p:cNvPr>
          <p:cNvSpPr/>
          <p:nvPr userDrawn="1"/>
        </p:nvSpPr>
        <p:spPr>
          <a:xfrm>
            <a:off x="5057435"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5" name="Freeform 64">
            <a:extLst>
              <a:ext uri="{FF2B5EF4-FFF2-40B4-BE49-F238E27FC236}">
                <a16:creationId xmlns:a16="http://schemas.microsoft.com/office/drawing/2014/main" id="{B4442DC1-2E7B-EB40-93E8-22074AB92693}"/>
              </a:ext>
            </a:extLst>
          </p:cNvPr>
          <p:cNvSpPr/>
          <p:nvPr userDrawn="1"/>
        </p:nvSpPr>
        <p:spPr>
          <a:xfrm>
            <a:off x="8629654" y="1641987"/>
            <a:ext cx="3567282" cy="52197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4" name="Freeform 63">
            <a:extLst>
              <a:ext uri="{FF2B5EF4-FFF2-40B4-BE49-F238E27FC236}">
                <a16:creationId xmlns:a16="http://schemas.microsoft.com/office/drawing/2014/main" id="{A0B26798-F401-5A48-B35B-8FBA2ABC1520}"/>
              </a:ext>
            </a:extLst>
          </p:cNvPr>
          <p:cNvSpPr/>
          <p:nvPr userDrawn="1"/>
        </p:nvSpPr>
        <p:spPr>
          <a:xfrm>
            <a:off x="5069822"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18331" y="406552"/>
            <a:ext cx="2252375" cy="828883"/>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Text Placeholder 44">
            <a:extLst>
              <a:ext uri="{FF2B5EF4-FFF2-40B4-BE49-F238E27FC236}">
                <a16:creationId xmlns:a16="http://schemas.microsoft.com/office/drawing/2014/main" id="{20199B3D-584A-C543-8A7C-0C3502E8B0F5}"/>
              </a:ext>
            </a:extLst>
          </p:cNvPr>
          <p:cNvSpPr>
            <a:spLocks noGrp="1"/>
          </p:cNvSpPr>
          <p:nvPr>
            <p:ph type="body" sz="quarter" idx="10" hasCustomPrompt="1"/>
          </p:nvPr>
        </p:nvSpPr>
        <p:spPr>
          <a:xfrm>
            <a:off x="800100" y="3101554"/>
            <a:ext cx="4621926" cy="677109"/>
          </a:xfrm>
        </p:spPr>
        <p:txBody>
          <a:bodyPr anchor="ctr" anchorCtr="0"/>
          <a:lstStyle>
            <a:lvl1pPr>
              <a:defRPr sz="4400" b="1" i="0">
                <a:solidFill>
                  <a:schemeClr val="tx1"/>
                </a:solidFill>
                <a:latin typeface="Montserrat" panose="02000505000000020004" pitchFamily="2" charset="77"/>
              </a:defRPr>
            </a:lvl1pPr>
          </a:lstStyle>
          <a:p>
            <a:pPr lvl="0"/>
            <a:r>
              <a:rPr lang="en-US" dirty="0"/>
              <a:t>THANK YOU</a:t>
            </a:r>
          </a:p>
        </p:txBody>
      </p:sp>
      <p:pic>
        <p:nvPicPr>
          <p:cNvPr id="3" name="Picture 2">
            <a:extLst>
              <a:ext uri="{FF2B5EF4-FFF2-40B4-BE49-F238E27FC236}">
                <a16:creationId xmlns:a16="http://schemas.microsoft.com/office/drawing/2014/main" id="{E218F479-D43B-3448-B27E-48A59BEEEC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0" y="5638800"/>
            <a:ext cx="2141839" cy="643637"/>
          </a:xfrm>
          <a:prstGeom prst="rect">
            <a:avLst/>
          </a:prstGeom>
        </p:spPr>
      </p:pic>
    </p:spTree>
    <p:extLst>
      <p:ext uri="{BB962C8B-B14F-4D97-AF65-F5344CB8AC3E}">
        <p14:creationId xmlns:p14="http://schemas.microsoft.com/office/powerpoint/2010/main" val="1182607465"/>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5600" t="1978" r="23611" b="51517"/>
          <a:stretch/>
        </p:blipFill>
        <p:spPr>
          <a:xfrm>
            <a:off x="0" y="-13138"/>
            <a:ext cx="12192000" cy="6871138"/>
          </a:xfrm>
          <a:prstGeom prst="rect">
            <a:avLst/>
          </a:prstGeom>
        </p:spPr>
      </p:pic>
      <p:sp>
        <p:nvSpPr>
          <p:cNvPr id="5" name="Text Placeholder 44">
            <a:extLst>
              <a:ext uri="{FF2B5EF4-FFF2-40B4-BE49-F238E27FC236}">
                <a16:creationId xmlns:a16="http://schemas.microsoft.com/office/drawing/2014/main" id="{F143D28B-CEE9-B94D-8239-606801726CE1}"/>
              </a:ext>
            </a:extLst>
          </p:cNvPr>
          <p:cNvSpPr>
            <a:spLocks noGrp="1"/>
          </p:cNvSpPr>
          <p:nvPr>
            <p:ph type="body" sz="quarter" idx="10" hasCustomPrompt="1"/>
          </p:nvPr>
        </p:nvSpPr>
        <p:spPr>
          <a:xfrm>
            <a:off x="800100" y="3101554"/>
            <a:ext cx="4621926" cy="677109"/>
          </a:xfrm>
        </p:spPr>
        <p:txBody>
          <a:bodyPr anchor="ctr" anchorCtr="0"/>
          <a:lstStyle>
            <a:lvl1pPr>
              <a:defRPr sz="4400" b="1" i="0">
                <a:solidFill>
                  <a:schemeClr val="bg2"/>
                </a:solidFill>
                <a:latin typeface="Montserrat" panose="02000505000000020004" pitchFamily="2" charset="77"/>
              </a:defRPr>
            </a:lvl1pPr>
          </a:lstStyle>
          <a:p>
            <a:pPr lvl="0"/>
            <a:r>
              <a:rPr lang="en-US" dirty="0"/>
              <a:t>THANK YOU</a:t>
            </a:r>
          </a:p>
        </p:txBody>
      </p:sp>
      <p:pic>
        <p:nvPicPr>
          <p:cNvPr id="7" name="Picture 6">
            <a:extLst>
              <a:ext uri="{FF2B5EF4-FFF2-40B4-BE49-F238E27FC236}">
                <a16:creationId xmlns:a16="http://schemas.microsoft.com/office/drawing/2014/main" id="{74CC99F6-CECC-3841-B698-177BDD40F8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1521" y="5829300"/>
            <a:ext cx="1947079" cy="862862"/>
          </a:xfrm>
          <a:prstGeom prst="rect">
            <a:avLst/>
          </a:prstGeom>
        </p:spPr>
      </p:pic>
    </p:spTree>
    <p:extLst>
      <p:ext uri="{BB962C8B-B14F-4D97-AF65-F5344CB8AC3E}">
        <p14:creationId xmlns:p14="http://schemas.microsoft.com/office/powerpoint/2010/main" val="1611243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6062843"/>
            <a:ext cx="12192000" cy="62744"/>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793289" y="564120"/>
            <a:ext cx="10616976" cy="298618"/>
          </a:xfrm>
        </p:spPr>
        <p:txBody>
          <a:bodyPr/>
          <a:lstStyle>
            <a:lvl1pPr>
              <a:defRPr sz="1941" b="1" i="0">
                <a:solidFill>
                  <a:schemeClr val="tx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793289" y="1580690"/>
            <a:ext cx="10616976" cy="1119858"/>
          </a:xfrm>
        </p:spPr>
        <p:txBody>
          <a:bodyPr/>
          <a:lstStyle>
            <a:lvl1pPr>
              <a:defRPr sz="1456">
                <a:solidFill>
                  <a:schemeClr val="accent3"/>
                </a:solidFill>
                <a:latin typeface="Arial" panose="020B0604020202020204" pitchFamily="34" charset="0"/>
                <a:cs typeface="Arial" panose="020B0604020202020204" pitchFamily="34" charset="0"/>
              </a:defRPr>
            </a:lvl1pPr>
            <a:lvl2pPr>
              <a:defRPr sz="1456">
                <a:solidFill>
                  <a:schemeClr val="accent3"/>
                </a:solidFill>
                <a:latin typeface="Arial" panose="020B0604020202020204" pitchFamily="34" charset="0"/>
                <a:cs typeface="Arial" panose="020B0604020202020204" pitchFamily="34" charset="0"/>
              </a:defRPr>
            </a:lvl2pPr>
            <a:lvl3pPr>
              <a:defRPr sz="1456">
                <a:solidFill>
                  <a:schemeClr val="accent3"/>
                </a:solidFill>
                <a:latin typeface="Arial" panose="020B0604020202020204" pitchFamily="34" charset="0"/>
                <a:cs typeface="Arial" panose="020B0604020202020204" pitchFamily="34" charset="0"/>
              </a:defRPr>
            </a:lvl3pPr>
            <a:lvl4pPr>
              <a:defRPr sz="1456">
                <a:solidFill>
                  <a:schemeClr val="accent3"/>
                </a:solidFill>
                <a:latin typeface="Arial" panose="020B0604020202020204" pitchFamily="34" charset="0"/>
                <a:cs typeface="Arial" panose="020B0604020202020204" pitchFamily="34" charset="0"/>
              </a:defRPr>
            </a:lvl4pPr>
            <a:lvl5pPr>
              <a:defRPr sz="1456">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Holder 6">
            <a:extLst>
              <a:ext uri="{FF2B5EF4-FFF2-40B4-BE49-F238E27FC236}">
                <a16:creationId xmlns:a16="http://schemas.microsoft.com/office/drawing/2014/main" id="{A1110A4E-A1AD-1E4A-B229-270C8E3E6B78}"/>
              </a:ext>
            </a:extLst>
          </p:cNvPr>
          <p:cNvSpPr>
            <a:spLocks noGrp="1"/>
          </p:cNvSpPr>
          <p:nvPr>
            <p:ph type="dt" sz="half" idx="6"/>
          </p:nvPr>
        </p:nvSpPr>
        <p:spPr>
          <a:xfrm>
            <a:off x="794444" y="6440482"/>
            <a:ext cx="6503042" cy="130646"/>
          </a:xfrm>
          <a:prstGeom prst="rect">
            <a:avLst/>
          </a:prstGeom>
        </p:spPr>
        <p:txBody>
          <a:bodyPr lIns="0" tIns="0" rIns="0" bIns="0"/>
          <a:lstStyle>
            <a:lvl1pPr algn="l">
              <a:defRPr sz="849">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3890523008"/>
      </p:ext>
    </p:extLst>
  </p:cSld>
  <p:clrMapOvr>
    <a:masterClrMapping/>
  </p:clrMapOvr>
  <p:extLst>
    <p:ext uri="{DCECCB84-F9BA-43D5-87BE-67443E8EF086}">
      <p15:sldGuideLst xmlns:p15="http://schemas.microsoft.com/office/powerpoint/2012/main">
        <p15:guide id="1" orient="horz" pos="7638">
          <p15:clr>
            <a:srgbClr val="FBAE40"/>
          </p15:clr>
        </p15:guide>
        <p15:guide id="2" pos="1008">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E25A4-41CA-37AA-FECE-DE8DA30DD9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CB42CF-83B1-8F14-4AA4-187EEC02C6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8BBC0C-6070-BB3B-FFB4-FD90A80F3C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9247CA-D12F-1D9A-01A2-1DD690F06D1D}"/>
              </a:ext>
            </a:extLst>
          </p:cNvPr>
          <p:cNvSpPr>
            <a:spLocks noGrp="1"/>
          </p:cNvSpPr>
          <p:nvPr>
            <p:ph type="dt" sz="half" idx="10"/>
          </p:nvPr>
        </p:nvSpPr>
        <p:spPr/>
        <p:txBody>
          <a:bodyPr/>
          <a:lstStyle/>
          <a:p>
            <a:fld id="{FB08E6EB-F476-4B50-BA96-5DA823CF61A3}" type="datetimeFigureOut">
              <a:rPr lang="en-US" smtClean="0"/>
              <a:t>11/9/2023</a:t>
            </a:fld>
            <a:endParaRPr lang="en-US"/>
          </a:p>
        </p:txBody>
      </p:sp>
      <p:sp>
        <p:nvSpPr>
          <p:cNvPr id="6" name="Footer Placeholder 5">
            <a:extLst>
              <a:ext uri="{FF2B5EF4-FFF2-40B4-BE49-F238E27FC236}">
                <a16:creationId xmlns:a16="http://schemas.microsoft.com/office/drawing/2014/main" id="{5FEECCD1-4079-9B42-8270-8498BB5B5A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9CF6BF-F177-17B1-3C99-F5E79C47234F}"/>
              </a:ext>
            </a:extLst>
          </p:cNvPr>
          <p:cNvSpPr>
            <a:spLocks noGrp="1"/>
          </p:cNvSpPr>
          <p:nvPr>
            <p:ph type="sldNum" sz="quarter" idx="12"/>
          </p:nvPr>
        </p:nvSpPr>
        <p:spPr/>
        <p:txBody>
          <a:bodyPr/>
          <a:lstStyle/>
          <a:p>
            <a:fld id="{315B84BB-1575-4743-AF94-C6C517D99F5E}" type="slidenum">
              <a:rPr lang="en-US" smtClean="0"/>
              <a:t>‹#›</a:t>
            </a:fld>
            <a:endParaRPr lang="en-US"/>
          </a:p>
        </p:txBody>
      </p:sp>
    </p:spTree>
    <p:extLst>
      <p:ext uri="{BB962C8B-B14F-4D97-AF65-F5344CB8AC3E}">
        <p14:creationId xmlns:p14="http://schemas.microsoft.com/office/powerpoint/2010/main" val="207669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6062843"/>
            <a:ext cx="12192000" cy="62744"/>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4990" y="6249202"/>
            <a:ext cx="1318414" cy="485182"/>
          </a:xfrm>
          <a:prstGeom prst="rect">
            <a:avLst/>
          </a:prstGeom>
        </p:spPr>
      </p:pic>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793289" y="1580690"/>
            <a:ext cx="10616976" cy="1119858"/>
          </a:xfrm>
        </p:spPr>
        <p:txBody>
          <a:bodyPr/>
          <a:lstStyle>
            <a:lvl1pPr>
              <a:defRPr sz="1400">
                <a:solidFill>
                  <a:schemeClr val="accent3"/>
                </a:solidFill>
                <a:latin typeface="Arial" panose="020B0604020202020204" pitchFamily="34" charset="0"/>
                <a:cs typeface="Arial" panose="020B0604020202020204" pitchFamily="34" charset="0"/>
              </a:defRPr>
            </a:lvl1pPr>
            <a:lvl2pPr>
              <a:defRPr sz="1400">
                <a:solidFill>
                  <a:schemeClr val="accent3"/>
                </a:solidFill>
                <a:latin typeface="Arial" panose="020B0604020202020204" pitchFamily="34" charset="0"/>
                <a:cs typeface="Arial" panose="020B0604020202020204" pitchFamily="34" charset="0"/>
              </a:defRPr>
            </a:lvl2pPr>
            <a:lvl3pPr>
              <a:defRPr sz="1400">
                <a:solidFill>
                  <a:schemeClr val="accent3"/>
                </a:solidFill>
                <a:latin typeface="Arial" panose="020B0604020202020204" pitchFamily="34" charset="0"/>
                <a:cs typeface="Arial" panose="020B0604020202020204" pitchFamily="34" charset="0"/>
              </a:defRPr>
            </a:lvl3pPr>
            <a:lvl4pPr>
              <a:defRPr sz="1400">
                <a:solidFill>
                  <a:schemeClr val="accent3"/>
                </a:solidFill>
                <a:latin typeface="Arial" panose="020B0604020202020204" pitchFamily="34" charset="0"/>
                <a:cs typeface="Arial" panose="020B0604020202020204" pitchFamily="34" charset="0"/>
              </a:defRPr>
            </a:lvl4pPr>
            <a:lvl5pPr>
              <a:defRPr sz="1400">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6">
            <a:extLst>
              <a:ext uri="{FF2B5EF4-FFF2-40B4-BE49-F238E27FC236}">
                <a16:creationId xmlns:a16="http://schemas.microsoft.com/office/drawing/2014/main" id="{61CA73B6-FAD4-A843-B6FF-D757F87037FE}"/>
              </a:ext>
            </a:extLst>
          </p:cNvPr>
          <p:cNvSpPr>
            <a:spLocks noGrp="1"/>
          </p:cNvSpPr>
          <p:nvPr>
            <p:ph type="dt" sz="half" idx="6"/>
          </p:nvPr>
        </p:nvSpPr>
        <p:spPr>
          <a:xfrm>
            <a:off x="794444" y="6440482"/>
            <a:ext cx="6503042" cy="130646"/>
          </a:xfrm>
          <a:prstGeom prst="rect">
            <a:avLst/>
          </a:prstGeom>
        </p:spPr>
        <p:txBody>
          <a:bodyPr lIns="0" tIns="0" rIns="0" bIns="0"/>
          <a:lstStyle>
            <a:lvl1pPr algn="l">
              <a:defRPr sz="849">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3347588907"/>
      </p:ext>
    </p:extLst>
  </p:cSld>
  <p:clrMapOvr>
    <a:masterClrMapping/>
  </p:clrMapOvr>
  <p:extLst>
    <p:ext uri="{DCECCB84-F9BA-43D5-87BE-67443E8EF086}">
      <p15:sldGuideLst xmlns:p15="http://schemas.microsoft.com/office/powerpoint/2012/main">
        <p15:guide id="1" orient="horz" pos="7638">
          <p15:clr>
            <a:srgbClr val="FBAE40"/>
          </p15:clr>
        </p15:guide>
        <p15:guide id="2" pos="985">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ent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6062843"/>
            <a:ext cx="12192000" cy="62744"/>
          </a:xfrm>
          <a:prstGeom prst="rect">
            <a:avLst/>
          </a:prstGeom>
        </p:spPr>
      </p:pic>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793289" y="1580690"/>
            <a:ext cx="10616976" cy="1119858"/>
          </a:xfrm>
        </p:spPr>
        <p:txBody>
          <a:bodyPr/>
          <a:lstStyle>
            <a:lvl1pPr>
              <a:defRPr sz="1400">
                <a:solidFill>
                  <a:schemeClr val="accent3"/>
                </a:solidFill>
                <a:latin typeface="Arial" panose="020B0604020202020204" pitchFamily="34" charset="0"/>
                <a:cs typeface="Arial" panose="020B0604020202020204" pitchFamily="34" charset="0"/>
              </a:defRPr>
            </a:lvl1pPr>
            <a:lvl2pPr>
              <a:defRPr sz="1400">
                <a:solidFill>
                  <a:schemeClr val="accent3"/>
                </a:solidFill>
                <a:latin typeface="Arial" panose="020B0604020202020204" pitchFamily="34" charset="0"/>
                <a:cs typeface="Arial" panose="020B0604020202020204" pitchFamily="34" charset="0"/>
              </a:defRPr>
            </a:lvl2pPr>
            <a:lvl3pPr>
              <a:defRPr sz="1400">
                <a:solidFill>
                  <a:schemeClr val="accent3"/>
                </a:solidFill>
                <a:latin typeface="Arial" panose="020B0604020202020204" pitchFamily="34" charset="0"/>
                <a:cs typeface="Arial" panose="020B0604020202020204" pitchFamily="34" charset="0"/>
              </a:defRPr>
            </a:lvl3pPr>
            <a:lvl4pPr>
              <a:defRPr sz="1400">
                <a:solidFill>
                  <a:schemeClr val="accent3"/>
                </a:solidFill>
                <a:latin typeface="Arial" panose="020B0604020202020204" pitchFamily="34" charset="0"/>
                <a:cs typeface="Arial" panose="020B0604020202020204" pitchFamily="34" charset="0"/>
              </a:defRPr>
            </a:lvl4pPr>
            <a:lvl5pPr>
              <a:defRPr sz="1400">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6">
            <a:extLst>
              <a:ext uri="{FF2B5EF4-FFF2-40B4-BE49-F238E27FC236}">
                <a16:creationId xmlns:a16="http://schemas.microsoft.com/office/drawing/2014/main" id="{61CA73B6-FAD4-A843-B6FF-D757F87037FE}"/>
              </a:ext>
            </a:extLst>
          </p:cNvPr>
          <p:cNvSpPr>
            <a:spLocks noGrp="1"/>
          </p:cNvSpPr>
          <p:nvPr>
            <p:ph type="dt" sz="half" idx="6"/>
          </p:nvPr>
        </p:nvSpPr>
        <p:spPr>
          <a:xfrm>
            <a:off x="794444" y="6440482"/>
            <a:ext cx="6503042" cy="130646"/>
          </a:xfrm>
          <a:prstGeom prst="rect">
            <a:avLst/>
          </a:prstGeom>
        </p:spPr>
        <p:txBody>
          <a:bodyPr lIns="0" tIns="0" rIns="0" bIns="0"/>
          <a:lstStyle>
            <a:lvl1pPr algn="l">
              <a:defRPr sz="849">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pic>
        <p:nvPicPr>
          <p:cNvPr id="3" name="Picture 2">
            <a:extLst>
              <a:ext uri="{FF2B5EF4-FFF2-40B4-BE49-F238E27FC236}">
                <a16:creationId xmlns:a16="http://schemas.microsoft.com/office/drawing/2014/main" id="{177B46DA-2734-8248-83F0-421C133EE9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28838" y="6255886"/>
            <a:ext cx="2739262" cy="487814"/>
          </a:xfrm>
          <a:prstGeom prst="rect">
            <a:avLst/>
          </a:prstGeom>
        </p:spPr>
      </p:pic>
    </p:spTree>
    <p:extLst>
      <p:ext uri="{BB962C8B-B14F-4D97-AF65-F5344CB8AC3E}">
        <p14:creationId xmlns:p14="http://schemas.microsoft.com/office/powerpoint/2010/main" val="3366589508"/>
      </p:ext>
    </p:extLst>
  </p:cSld>
  <p:clrMapOvr>
    <a:masterClrMapping/>
  </p:clrMapOvr>
  <p:extLst>
    <p:ext uri="{DCECCB84-F9BA-43D5-87BE-67443E8EF086}">
      <p15:sldGuideLst xmlns:p15="http://schemas.microsoft.com/office/powerpoint/2012/main">
        <p15:guide id="1" orient="horz" pos="7638">
          <p15:clr>
            <a:srgbClr val="FBAE40"/>
          </p15:clr>
        </p15:guide>
        <p15:guide id="2" pos="985">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6062843"/>
            <a:ext cx="12192000" cy="62744"/>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4990" y="6249202"/>
            <a:ext cx="1318414" cy="485182"/>
          </a:xfrm>
          <a:prstGeom prst="rect">
            <a:avLst/>
          </a:prstGeom>
        </p:spPr>
      </p:pic>
      <p:sp>
        <p:nvSpPr>
          <p:cNvPr id="11" name="Holder 6">
            <a:extLst>
              <a:ext uri="{FF2B5EF4-FFF2-40B4-BE49-F238E27FC236}">
                <a16:creationId xmlns:a16="http://schemas.microsoft.com/office/drawing/2014/main" id="{51AF7839-8814-6549-9D3A-E9469D36C51F}"/>
              </a:ext>
            </a:extLst>
          </p:cNvPr>
          <p:cNvSpPr>
            <a:spLocks noGrp="1"/>
          </p:cNvSpPr>
          <p:nvPr>
            <p:ph type="dt" sz="half" idx="6"/>
          </p:nvPr>
        </p:nvSpPr>
        <p:spPr>
          <a:xfrm>
            <a:off x="794444" y="6440482"/>
            <a:ext cx="6503042" cy="130646"/>
          </a:xfrm>
          <a:prstGeom prst="rect">
            <a:avLst/>
          </a:prstGeom>
        </p:spPr>
        <p:txBody>
          <a:bodyPr lIns="0" tIns="0" rIns="0" bIns="0"/>
          <a:lstStyle>
            <a:lvl1pPr algn="l">
              <a:defRPr sz="849">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4" name="Chart Placeholder 3">
            <a:extLst>
              <a:ext uri="{FF2B5EF4-FFF2-40B4-BE49-F238E27FC236}">
                <a16:creationId xmlns:a16="http://schemas.microsoft.com/office/drawing/2014/main" id="{8BDA858B-C435-CD46-B6F2-5F7D29966F4B}"/>
              </a:ext>
            </a:extLst>
          </p:cNvPr>
          <p:cNvSpPr>
            <a:spLocks noGrp="1"/>
          </p:cNvSpPr>
          <p:nvPr>
            <p:ph type="chart" sz="quarter" idx="11"/>
          </p:nvPr>
        </p:nvSpPr>
        <p:spPr>
          <a:xfrm>
            <a:off x="800100" y="1580357"/>
            <a:ext cx="5067301" cy="276999"/>
          </a:xfrm>
        </p:spPr>
        <p:txBody>
          <a:bodyPr/>
          <a:lstStyle/>
          <a:p>
            <a:endParaRPr lang="en-US"/>
          </a:p>
        </p:txBody>
      </p:sp>
      <p:sp>
        <p:nvSpPr>
          <p:cNvPr id="14" name="Chart Placeholder 3">
            <a:extLst>
              <a:ext uri="{FF2B5EF4-FFF2-40B4-BE49-F238E27FC236}">
                <a16:creationId xmlns:a16="http://schemas.microsoft.com/office/drawing/2014/main" id="{287C2131-5D6B-6C45-9A47-4B4EED88980A}"/>
              </a:ext>
            </a:extLst>
          </p:cNvPr>
          <p:cNvSpPr>
            <a:spLocks noGrp="1"/>
          </p:cNvSpPr>
          <p:nvPr>
            <p:ph type="chart" sz="quarter" idx="12"/>
          </p:nvPr>
        </p:nvSpPr>
        <p:spPr>
          <a:xfrm>
            <a:off x="6266656" y="1580357"/>
            <a:ext cx="5143500" cy="276999"/>
          </a:xfrm>
        </p:spPr>
        <p:txBody>
          <a:bodyPr/>
          <a:lstStyle/>
          <a:p>
            <a:endParaRPr lang="en-US"/>
          </a:p>
        </p:txBody>
      </p:sp>
    </p:spTree>
    <p:extLst>
      <p:ext uri="{BB962C8B-B14F-4D97-AF65-F5344CB8AC3E}">
        <p14:creationId xmlns:p14="http://schemas.microsoft.com/office/powerpoint/2010/main" val="3366219883"/>
      </p:ext>
    </p:extLst>
  </p:cSld>
  <p:clrMapOvr>
    <a:masterClrMapping/>
  </p:clrMapOvr>
  <p:extLst>
    <p:ext uri="{DCECCB84-F9BA-43D5-87BE-67443E8EF086}">
      <p15:sldGuideLst xmlns:p15="http://schemas.microsoft.com/office/powerpoint/2012/main">
        <p15:guide id="1" orient="horz" pos="7638">
          <p15:clr>
            <a:srgbClr val="FBAE40"/>
          </p15:clr>
        </p15:guide>
        <p15:guide id="2" pos="1008">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ent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6062843"/>
            <a:ext cx="12192000" cy="62744"/>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4990" y="6249202"/>
            <a:ext cx="1318414" cy="485182"/>
          </a:xfrm>
          <a:prstGeom prst="rect">
            <a:avLst/>
          </a:prstGeom>
        </p:spPr>
      </p:pic>
      <p:sp>
        <p:nvSpPr>
          <p:cNvPr id="11" name="Holder 6">
            <a:extLst>
              <a:ext uri="{FF2B5EF4-FFF2-40B4-BE49-F238E27FC236}">
                <a16:creationId xmlns:a16="http://schemas.microsoft.com/office/drawing/2014/main" id="{51AF7839-8814-6549-9D3A-E9469D36C51F}"/>
              </a:ext>
            </a:extLst>
          </p:cNvPr>
          <p:cNvSpPr>
            <a:spLocks noGrp="1"/>
          </p:cNvSpPr>
          <p:nvPr>
            <p:ph type="dt" sz="half" idx="6"/>
          </p:nvPr>
        </p:nvSpPr>
        <p:spPr>
          <a:xfrm>
            <a:off x="794444" y="6440482"/>
            <a:ext cx="6503042" cy="130646"/>
          </a:xfrm>
          <a:prstGeom prst="rect">
            <a:avLst/>
          </a:prstGeom>
        </p:spPr>
        <p:txBody>
          <a:bodyPr lIns="0" tIns="0" rIns="0" bIns="0"/>
          <a:lstStyle>
            <a:lvl1pPr algn="l">
              <a:defRPr sz="849">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4" name="Chart Placeholder 3">
            <a:extLst>
              <a:ext uri="{FF2B5EF4-FFF2-40B4-BE49-F238E27FC236}">
                <a16:creationId xmlns:a16="http://schemas.microsoft.com/office/drawing/2014/main" id="{287C2131-5D6B-6C45-9A47-4B4EED88980A}"/>
              </a:ext>
            </a:extLst>
          </p:cNvPr>
          <p:cNvSpPr>
            <a:spLocks noGrp="1"/>
          </p:cNvSpPr>
          <p:nvPr>
            <p:ph type="chart" sz="quarter" idx="12"/>
          </p:nvPr>
        </p:nvSpPr>
        <p:spPr>
          <a:xfrm>
            <a:off x="6266656" y="1580357"/>
            <a:ext cx="5143500" cy="276999"/>
          </a:xfrm>
        </p:spPr>
        <p:txBody>
          <a:bodyPr/>
          <a:lstStyle/>
          <a:p>
            <a:endParaRPr lang="en-US"/>
          </a:p>
        </p:txBody>
      </p:sp>
      <p:sp>
        <p:nvSpPr>
          <p:cNvPr id="3" name="Text Placeholder 2">
            <a:extLst>
              <a:ext uri="{FF2B5EF4-FFF2-40B4-BE49-F238E27FC236}">
                <a16:creationId xmlns:a16="http://schemas.microsoft.com/office/drawing/2014/main" id="{9BC8A9D1-0404-B54C-9824-8F518E050DB0}"/>
              </a:ext>
            </a:extLst>
          </p:cNvPr>
          <p:cNvSpPr>
            <a:spLocks noGrp="1"/>
          </p:cNvSpPr>
          <p:nvPr>
            <p:ph type="body" sz="quarter" idx="13"/>
          </p:nvPr>
        </p:nvSpPr>
        <p:spPr>
          <a:xfrm>
            <a:off x="792956" y="1580356"/>
            <a:ext cx="5226844" cy="1077218"/>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1925512"/>
      </p:ext>
    </p:extLst>
  </p:cSld>
  <p:clrMapOvr>
    <a:masterClrMapping/>
  </p:clrMapOvr>
  <p:extLst>
    <p:ext uri="{DCECCB84-F9BA-43D5-87BE-67443E8EF086}">
      <p15:sldGuideLst xmlns:p15="http://schemas.microsoft.com/office/powerpoint/2012/main">
        <p15:guide id="1" orient="horz" pos="7638">
          <p15:clr>
            <a:srgbClr val="FBAE40"/>
          </p15:clr>
        </p15:guide>
        <p15:guide id="2" pos="1008">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1195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Content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6062843"/>
            <a:ext cx="12192000" cy="62744"/>
          </a:xfrm>
          <a:prstGeom prst="rect">
            <a:avLst/>
          </a:prstGeom>
        </p:spPr>
      </p:pic>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793289" y="1580690"/>
            <a:ext cx="10616976" cy="1119858"/>
          </a:xfrm>
        </p:spPr>
        <p:txBody>
          <a:bodyPr/>
          <a:lstStyle>
            <a:lvl1pPr>
              <a:defRPr sz="1400">
                <a:solidFill>
                  <a:schemeClr val="accent3"/>
                </a:solidFill>
                <a:latin typeface="Arial" panose="020B0604020202020204" pitchFamily="34" charset="0"/>
                <a:cs typeface="Arial" panose="020B0604020202020204" pitchFamily="34" charset="0"/>
              </a:defRPr>
            </a:lvl1pPr>
            <a:lvl2pPr>
              <a:defRPr sz="1400">
                <a:solidFill>
                  <a:schemeClr val="accent3"/>
                </a:solidFill>
                <a:latin typeface="Arial" panose="020B0604020202020204" pitchFamily="34" charset="0"/>
                <a:cs typeface="Arial" panose="020B0604020202020204" pitchFamily="34" charset="0"/>
              </a:defRPr>
            </a:lvl2pPr>
            <a:lvl3pPr>
              <a:defRPr sz="1400">
                <a:solidFill>
                  <a:schemeClr val="accent3"/>
                </a:solidFill>
                <a:latin typeface="Arial" panose="020B0604020202020204" pitchFamily="34" charset="0"/>
                <a:cs typeface="Arial" panose="020B0604020202020204" pitchFamily="34" charset="0"/>
              </a:defRPr>
            </a:lvl3pPr>
            <a:lvl4pPr>
              <a:defRPr sz="1400">
                <a:solidFill>
                  <a:schemeClr val="accent3"/>
                </a:solidFill>
                <a:latin typeface="Arial" panose="020B0604020202020204" pitchFamily="34" charset="0"/>
                <a:cs typeface="Arial" panose="020B0604020202020204" pitchFamily="34" charset="0"/>
              </a:defRPr>
            </a:lvl4pPr>
            <a:lvl5pPr>
              <a:defRPr sz="1400">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6">
            <a:extLst>
              <a:ext uri="{FF2B5EF4-FFF2-40B4-BE49-F238E27FC236}">
                <a16:creationId xmlns:a16="http://schemas.microsoft.com/office/drawing/2014/main" id="{61CA73B6-FAD4-A843-B6FF-D757F87037FE}"/>
              </a:ext>
            </a:extLst>
          </p:cNvPr>
          <p:cNvSpPr>
            <a:spLocks noGrp="1"/>
          </p:cNvSpPr>
          <p:nvPr>
            <p:ph type="dt" sz="half" idx="6"/>
          </p:nvPr>
        </p:nvSpPr>
        <p:spPr>
          <a:xfrm>
            <a:off x="794444" y="6440482"/>
            <a:ext cx="6503042" cy="130646"/>
          </a:xfrm>
          <a:prstGeom prst="rect">
            <a:avLst/>
          </a:prstGeom>
        </p:spPr>
        <p:txBody>
          <a:bodyPr lIns="0" tIns="0" rIns="0" bIns="0"/>
          <a:lstStyle>
            <a:lvl1pPr algn="l">
              <a:defRPr sz="849">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pic>
        <p:nvPicPr>
          <p:cNvPr id="3" name="Picture 2">
            <a:extLst>
              <a:ext uri="{FF2B5EF4-FFF2-40B4-BE49-F238E27FC236}">
                <a16:creationId xmlns:a16="http://schemas.microsoft.com/office/drawing/2014/main" id="{177B46DA-2734-8248-83F0-421C133EE9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28838" y="6255886"/>
            <a:ext cx="2739262" cy="487814"/>
          </a:xfrm>
          <a:prstGeom prst="rect">
            <a:avLst/>
          </a:prstGeom>
        </p:spPr>
      </p:pic>
    </p:spTree>
    <p:extLst>
      <p:ext uri="{BB962C8B-B14F-4D97-AF65-F5344CB8AC3E}">
        <p14:creationId xmlns:p14="http://schemas.microsoft.com/office/powerpoint/2010/main" val="1234541532"/>
      </p:ext>
    </p:extLst>
  </p:cSld>
  <p:clrMapOvr>
    <a:masterClrMapping/>
  </p:clrMapOvr>
  <p:extLst>
    <p:ext uri="{DCECCB84-F9BA-43D5-87BE-67443E8EF086}">
      <p15:sldGuideLst xmlns:p15="http://schemas.microsoft.com/office/powerpoint/2012/main">
        <p15:guide id="1" orient="horz" pos="7638">
          <p15:clr>
            <a:srgbClr val="FBAE40"/>
          </p15:clr>
        </p15:guide>
        <p15:guide id="2" pos="985">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B4442DC1-2E7B-EB40-93E8-22074AB92693}"/>
              </a:ext>
            </a:extLst>
          </p:cNvPr>
          <p:cNvSpPr/>
          <p:nvPr userDrawn="1"/>
        </p:nvSpPr>
        <p:spPr>
          <a:xfrm rot="5400000">
            <a:off x="789025" y="1136429"/>
            <a:ext cx="3482930" cy="5096275"/>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46" name="Rectangle 45">
            <a:extLst>
              <a:ext uri="{FF2B5EF4-FFF2-40B4-BE49-F238E27FC236}">
                <a16:creationId xmlns:a16="http://schemas.microsoft.com/office/drawing/2014/main" id="{2EC1AF14-B671-8D4D-8B24-9FD787AD330B}"/>
              </a:ext>
            </a:extLst>
          </p:cNvPr>
          <p:cNvSpPr/>
          <p:nvPr userDrawn="1"/>
        </p:nvSpPr>
        <p:spPr>
          <a:xfrm>
            <a:off x="0" y="0"/>
            <a:ext cx="12192000" cy="6858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45"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815866" y="2833181"/>
            <a:ext cx="3276814" cy="1384995"/>
          </a:xfrm>
        </p:spPr>
        <p:txBody>
          <a:bodyPr/>
          <a:lstStyle>
            <a:lvl1pPr>
              <a:defRPr sz="3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815866" y="4401979"/>
            <a:ext cx="3276814" cy="246222"/>
          </a:xfrm>
        </p:spPr>
        <p:txBody>
          <a:bodyPr/>
          <a:lstStyle>
            <a:lvl1pPr>
              <a:defRPr sz="16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6" name="Freeform 65">
            <a:extLst>
              <a:ext uri="{FF2B5EF4-FFF2-40B4-BE49-F238E27FC236}">
                <a16:creationId xmlns:a16="http://schemas.microsoft.com/office/drawing/2014/main" id="{26DEEC23-FCFB-6C4F-9677-FFC98365C9E1}"/>
              </a:ext>
            </a:extLst>
          </p:cNvPr>
          <p:cNvSpPr/>
          <p:nvPr userDrawn="1"/>
        </p:nvSpPr>
        <p:spPr>
          <a:xfrm>
            <a:off x="5057435"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5" name="Freeform 64">
            <a:extLst>
              <a:ext uri="{FF2B5EF4-FFF2-40B4-BE49-F238E27FC236}">
                <a16:creationId xmlns:a16="http://schemas.microsoft.com/office/drawing/2014/main" id="{B4442DC1-2E7B-EB40-93E8-22074AB92693}"/>
              </a:ext>
            </a:extLst>
          </p:cNvPr>
          <p:cNvSpPr/>
          <p:nvPr userDrawn="1"/>
        </p:nvSpPr>
        <p:spPr>
          <a:xfrm>
            <a:off x="8629654" y="1641987"/>
            <a:ext cx="3567282" cy="52197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4" name="Freeform 63">
            <a:extLst>
              <a:ext uri="{FF2B5EF4-FFF2-40B4-BE49-F238E27FC236}">
                <a16:creationId xmlns:a16="http://schemas.microsoft.com/office/drawing/2014/main" id="{A0B26798-F401-5A48-B35B-8FBA2ABC1520}"/>
              </a:ext>
            </a:extLst>
          </p:cNvPr>
          <p:cNvSpPr/>
          <p:nvPr userDrawn="1"/>
        </p:nvSpPr>
        <p:spPr>
          <a:xfrm>
            <a:off x="5069822"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18331" y="406552"/>
            <a:ext cx="2252375" cy="828883"/>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2510447"/>
            <a:ext cx="3276814" cy="153889"/>
          </a:xfrm>
        </p:spPr>
        <p:txBody>
          <a:bodyPr/>
          <a:lstStyle>
            <a:lvl1pPr>
              <a:defRPr sz="1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3" name="Picture 2">
            <a:extLst>
              <a:ext uri="{FF2B5EF4-FFF2-40B4-BE49-F238E27FC236}">
                <a16:creationId xmlns:a16="http://schemas.microsoft.com/office/drawing/2014/main" id="{6C240D2B-F4B2-7149-9897-1632B440D9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1521" y="5829300"/>
            <a:ext cx="1947079" cy="862862"/>
          </a:xfrm>
          <a:prstGeom prst="rect">
            <a:avLst/>
          </a:prstGeom>
        </p:spPr>
      </p:pic>
    </p:spTree>
    <p:extLst>
      <p:ext uri="{BB962C8B-B14F-4D97-AF65-F5344CB8AC3E}">
        <p14:creationId xmlns:p14="http://schemas.microsoft.com/office/powerpoint/2010/main" val="189437189"/>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guide id="4" pos="146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Rectangle 2"/>
          <p:cNvSpPr/>
          <p:nvPr userDrawn="1"/>
        </p:nvSpPr>
        <p:spPr>
          <a:xfrm>
            <a:off x="0" y="0"/>
            <a:ext cx="92202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Freeform 3">
            <a:extLst>
              <a:ext uri="{FF2B5EF4-FFF2-40B4-BE49-F238E27FC236}">
                <a16:creationId xmlns:a16="http://schemas.microsoft.com/office/drawing/2014/main" id="{B4442DC1-2E7B-EB40-93E8-22074AB92693}"/>
              </a:ext>
            </a:extLst>
          </p:cNvPr>
          <p:cNvSpPr/>
          <p:nvPr userDrawn="1"/>
        </p:nvSpPr>
        <p:spPr>
          <a:xfrm rot="5400000">
            <a:off x="1387298" y="1136429"/>
            <a:ext cx="3482930" cy="5096275"/>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5" name="Freeform 4">
            <a:extLst>
              <a:ext uri="{FF2B5EF4-FFF2-40B4-BE49-F238E27FC236}">
                <a16:creationId xmlns:a16="http://schemas.microsoft.com/office/drawing/2014/main" id="{26DEEC23-FCFB-6C4F-9677-FFC98365C9E1}"/>
              </a:ext>
            </a:extLst>
          </p:cNvPr>
          <p:cNvSpPr/>
          <p:nvPr userDrawn="1"/>
        </p:nvSpPr>
        <p:spPr>
          <a:xfrm>
            <a:off x="5652918" y="-3810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 name="Freeform 5">
            <a:extLst>
              <a:ext uri="{FF2B5EF4-FFF2-40B4-BE49-F238E27FC236}">
                <a16:creationId xmlns:a16="http://schemas.microsoft.com/office/drawing/2014/main" id="{A0B26798-F401-5A48-B35B-8FBA2ABC1520}"/>
              </a:ext>
            </a:extLst>
          </p:cNvPr>
          <p:cNvSpPr/>
          <p:nvPr userDrawn="1"/>
        </p:nvSpPr>
        <p:spPr>
          <a:xfrm>
            <a:off x="5665304" y="49284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815866" y="2476500"/>
            <a:ext cx="3276814" cy="1384995"/>
          </a:xfrm>
        </p:spPr>
        <p:txBody>
          <a:bodyPr/>
          <a:lstStyle>
            <a:lvl1pPr>
              <a:defRPr sz="3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8"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815866" y="4045298"/>
            <a:ext cx="3276814" cy="246222"/>
          </a:xfrm>
        </p:spPr>
        <p:txBody>
          <a:bodyPr/>
          <a:lstStyle>
            <a:lvl1pPr>
              <a:defRPr sz="16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9"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4405221"/>
            <a:ext cx="3276814" cy="153889"/>
          </a:xfrm>
        </p:spPr>
        <p:txBody>
          <a:bodyPr/>
          <a:lstStyle>
            <a:lvl1pPr>
              <a:defRPr sz="10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10" name="Picture 9">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8626" y="406552"/>
            <a:ext cx="2252375" cy="828883"/>
          </a:xfrm>
          <a:prstGeom prst="rect">
            <a:avLst/>
          </a:prstGeom>
        </p:spPr>
      </p:pic>
      <p:pic>
        <p:nvPicPr>
          <p:cNvPr id="11" name="Picture 10">
            <a:extLst>
              <a:ext uri="{FF2B5EF4-FFF2-40B4-BE49-F238E27FC236}">
                <a16:creationId xmlns:a16="http://schemas.microsoft.com/office/drawing/2014/main" id="{E218F479-D43B-3448-B27E-48A59BEEEC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69162" y="5638800"/>
            <a:ext cx="2141839" cy="643637"/>
          </a:xfrm>
          <a:prstGeom prst="rect">
            <a:avLst/>
          </a:prstGeom>
        </p:spPr>
      </p:pic>
      <p:sp>
        <p:nvSpPr>
          <p:cNvPr id="12" name="Rectangle 11"/>
          <p:cNvSpPr/>
          <p:nvPr userDrawn="1"/>
        </p:nvSpPr>
        <p:spPr>
          <a:xfrm>
            <a:off x="0" y="1943102"/>
            <a:ext cx="580625" cy="3482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15903503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Rectangle 2"/>
          <p:cNvSpPr/>
          <p:nvPr userDrawn="1"/>
        </p:nvSpPr>
        <p:spPr>
          <a:xfrm>
            <a:off x="0" y="0"/>
            <a:ext cx="92202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Freeform 3">
            <a:extLst>
              <a:ext uri="{FF2B5EF4-FFF2-40B4-BE49-F238E27FC236}">
                <a16:creationId xmlns:a16="http://schemas.microsoft.com/office/drawing/2014/main" id="{B4442DC1-2E7B-EB40-93E8-22074AB92693}"/>
              </a:ext>
            </a:extLst>
          </p:cNvPr>
          <p:cNvSpPr/>
          <p:nvPr userDrawn="1"/>
        </p:nvSpPr>
        <p:spPr>
          <a:xfrm rot="5400000">
            <a:off x="1378173" y="1136429"/>
            <a:ext cx="3482930" cy="5096275"/>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5" name="Freeform 4">
            <a:extLst>
              <a:ext uri="{FF2B5EF4-FFF2-40B4-BE49-F238E27FC236}">
                <a16:creationId xmlns:a16="http://schemas.microsoft.com/office/drawing/2014/main" id="{26DEEC23-FCFB-6C4F-9677-FFC98365C9E1}"/>
              </a:ext>
            </a:extLst>
          </p:cNvPr>
          <p:cNvSpPr/>
          <p:nvPr userDrawn="1"/>
        </p:nvSpPr>
        <p:spPr>
          <a:xfrm>
            <a:off x="5652918"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 name="Freeform 5">
            <a:extLst>
              <a:ext uri="{FF2B5EF4-FFF2-40B4-BE49-F238E27FC236}">
                <a16:creationId xmlns:a16="http://schemas.microsoft.com/office/drawing/2014/main" id="{A0B26798-F401-5A48-B35B-8FBA2ABC1520}"/>
              </a:ext>
            </a:extLst>
          </p:cNvPr>
          <p:cNvSpPr/>
          <p:nvPr userDrawn="1"/>
        </p:nvSpPr>
        <p:spPr>
          <a:xfrm>
            <a:off x="5665304"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815866" y="2476500"/>
            <a:ext cx="3276814" cy="1384995"/>
          </a:xfrm>
        </p:spPr>
        <p:txBody>
          <a:bodyPr/>
          <a:lstStyle>
            <a:lvl1pPr>
              <a:defRPr sz="3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8"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815866" y="4045298"/>
            <a:ext cx="3276814" cy="246222"/>
          </a:xfrm>
        </p:spPr>
        <p:txBody>
          <a:bodyPr/>
          <a:lstStyle>
            <a:lvl1pPr>
              <a:defRPr sz="16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9"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4405221"/>
            <a:ext cx="3276814" cy="153889"/>
          </a:xfrm>
        </p:spPr>
        <p:txBody>
          <a:bodyPr/>
          <a:lstStyle>
            <a:lvl1pPr>
              <a:defRPr sz="1000" b="1" i="0">
                <a:solidFill>
                  <a:schemeClr val="tx2">
                    <a:lumMod val="50000"/>
                  </a:schemeClr>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10" name="Picture 9">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8626" y="406552"/>
            <a:ext cx="2252375" cy="828883"/>
          </a:xfrm>
          <a:prstGeom prst="rect">
            <a:avLst/>
          </a:prstGeom>
        </p:spPr>
      </p:pic>
      <p:pic>
        <p:nvPicPr>
          <p:cNvPr id="11" name="Picture 10">
            <a:extLst>
              <a:ext uri="{FF2B5EF4-FFF2-40B4-BE49-F238E27FC236}">
                <a16:creationId xmlns:a16="http://schemas.microsoft.com/office/drawing/2014/main" id="{E218F479-D43B-3448-B27E-48A59BEEEC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69162" y="5638800"/>
            <a:ext cx="2141839" cy="643637"/>
          </a:xfrm>
          <a:prstGeom prst="rect">
            <a:avLst/>
          </a:prstGeom>
        </p:spPr>
      </p:pic>
      <p:sp>
        <p:nvSpPr>
          <p:cNvPr id="12" name="Rectangle 11"/>
          <p:cNvSpPr/>
          <p:nvPr userDrawn="1"/>
        </p:nvSpPr>
        <p:spPr>
          <a:xfrm>
            <a:off x="0" y="1943102"/>
            <a:ext cx="580625" cy="3482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8612620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A6B30B-42BB-4C72-B795-3221C204EABF}"/>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rot="16200000">
            <a:off x="-3716136" y="3266556"/>
            <a:ext cx="7498080" cy="142009"/>
          </a:xfrm>
          <a:prstGeom prst="rect">
            <a:avLst/>
          </a:prstGeom>
        </p:spPr>
      </p:pic>
      <p:pic>
        <p:nvPicPr>
          <p:cNvPr id="7" name="Picture 6">
            <a:extLst>
              <a:ext uri="{FF2B5EF4-FFF2-40B4-BE49-F238E27FC236}">
                <a16:creationId xmlns:a16="http://schemas.microsoft.com/office/drawing/2014/main" id="{F3019598-4E58-A24A-BF4E-C64B2E4E3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18331" y="406552"/>
            <a:ext cx="2252375" cy="828883"/>
          </a:xfrm>
          <a:prstGeom prst="rect">
            <a:avLst/>
          </a:prstGeom>
        </p:spPr>
      </p:pic>
      <p:sp>
        <p:nvSpPr>
          <p:cNvPr id="8" name="Freeform 7">
            <a:extLst>
              <a:ext uri="{FF2B5EF4-FFF2-40B4-BE49-F238E27FC236}">
                <a16:creationId xmlns:a16="http://schemas.microsoft.com/office/drawing/2014/main" id="{26DEEC23-FCFB-6C4F-9677-FFC98365C9E1}"/>
              </a:ext>
            </a:extLst>
          </p:cNvPr>
          <p:cNvSpPr/>
          <p:nvPr userDrawn="1"/>
        </p:nvSpPr>
        <p:spPr>
          <a:xfrm>
            <a:off x="5067300"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9" name="Freeform 8">
            <a:extLst>
              <a:ext uri="{FF2B5EF4-FFF2-40B4-BE49-F238E27FC236}">
                <a16:creationId xmlns:a16="http://schemas.microsoft.com/office/drawing/2014/main" id="{B4442DC1-2E7B-EB40-93E8-22074AB92693}"/>
              </a:ext>
            </a:extLst>
          </p:cNvPr>
          <p:cNvSpPr/>
          <p:nvPr userDrawn="1"/>
        </p:nvSpPr>
        <p:spPr>
          <a:xfrm>
            <a:off x="8629654" y="1638300"/>
            <a:ext cx="3567282" cy="52197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0" name="Freeform 9">
            <a:extLst>
              <a:ext uri="{FF2B5EF4-FFF2-40B4-BE49-F238E27FC236}">
                <a16:creationId xmlns:a16="http://schemas.microsoft.com/office/drawing/2014/main" id="{A0B26798-F401-5A48-B35B-8FBA2ABC1520}"/>
              </a:ext>
            </a:extLst>
          </p:cNvPr>
          <p:cNvSpPr/>
          <p:nvPr userDrawn="1"/>
        </p:nvSpPr>
        <p:spPr>
          <a:xfrm>
            <a:off x="5079686" y="4912103"/>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pic>
        <p:nvPicPr>
          <p:cNvPr id="11" name="Picture 10">
            <a:extLst>
              <a:ext uri="{FF2B5EF4-FFF2-40B4-BE49-F238E27FC236}">
                <a16:creationId xmlns:a16="http://schemas.microsoft.com/office/drawing/2014/main" id="{6C240D2B-F4B2-7149-9897-1632B440D9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1521" y="5829300"/>
            <a:ext cx="1947079" cy="862862"/>
          </a:xfrm>
          <a:prstGeom prst="rect">
            <a:avLst/>
          </a:prstGeom>
        </p:spPr>
      </p:pic>
      <p:sp>
        <p:nvSpPr>
          <p:cNvPr id="12"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815866" y="2476500"/>
            <a:ext cx="3276814" cy="1384995"/>
          </a:xfrm>
        </p:spPr>
        <p:txBody>
          <a:bodyPr/>
          <a:lstStyle>
            <a:lvl1pPr>
              <a:defRPr sz="3001" b="1" i="0">
                <a:solidFill>
                  <a:schemeClr val="tx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13"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815866" y="4045298"/>
            <a:ext cx="3276814" cy="246222"/>
          </a:xfrm>
        </p:spPr>
        <p:txBody>
          <a:bodyPr/>
          <a:lstStyle>
            <a:lvl1pPr>
              <a:defRPr sz="1600" b="0" i="0">
                <a:solidFill>
                  <a:schemeClr val="tx1"/>
                </a:solidFill>
                <a:latin typeface="Arial" panose="020B0604020202020204" pitchFamily="34" charset="0"/>
                <a:cs typeface="Arial" panose="020B0604020202020204" pitchFamily="34" charset="0"/>
              </a:defRPr>
            </a:lvl1pPr>
          </a:lstStyle>
          <a:p>
            <a:pPr lvl="0"/>
            <a:r>
              <a:rPr lang="en-US" dirty="0"/>
              <a:t>January 2020</a:t>
            </a:r>
          </a:p>
        </p:txBody>
      </p:sp>
      <p:sp>
        <p:nvSpPr>
          <p:cNvPr id="14"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4405221"/>
            <a:ext cx="3276814" cy="153889"/>
          </a:xfrm>
        </p:spPr>
        <p:txBody>
          <a:bodyPr/>
          <a:lstStyle>
            <a:lvl1pPr>
              <a:defRPr sz="1000" b="1" i="0">
                <a:solidFill>
                  <a:schemeClr val="accent3"/>
                </a:solidFill>
                <a:latin typeface="Arial" panose="020B0604020202020204" pitchFamily="34" charset="0"/>
                <a:cs typeface="Arial" panose="020B0604020202020204" pitchFamily="34" charset="0"/>
              </a:defRPr>
            </a:lvl1pPr>
          </a:lstStyle>
          <a:p>
            <a:pPr lvl="0"/>
            <a:r>
              <a:rPr lang="en-US" dirty="0"/>
              <a:t>MAKING EVERY WOMAN AND GIRL COUNT</a:t>
            </a:r>
          </a:p>
        </p:txBody>
      </p:sp>
    </p:spTree>
    <p:extLst>
      <p:ext uri="{BB962C8B-B14F-4D97-AF65-F5344CB8AC3E}">
        <p14:creationId xmlns:p14="http://schemas.microsoft.com/office/powerpoint/2010/main" val="219181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8F4F2-BCBB-66E8-65F2-968748EB18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4A1C40-5E4F-0F88-428E-1A1DDFAB18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70289C-C5E7-A50F-36A2-0F03862C79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CC32F3-6559-A227-F662-8E287A1E88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B114BC-2142-2887-D401-12BEB5AE76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7EB7FC-6C5E-F949-3D62-449515D8776E}"/>
              </a:ext>
            </a:extLst>
          </p:cNvPr>
          <p:cNvSpPr>
            <a:spLocks noGrp="1"/>
          </p:cNvSpPr>
          <p:nvPr>
            <p:ph type="dt" sz="half" idx="10"/>
          </p:nvPr>
        </p:nvSpPr>
        <p:spPr/>
        <p:txBody>
          <a:bodyPr/>
          <a:lstStyle/>
          <a:p>
            <a:fld id="{FB08E6EB-F476-4B50-BA96-5DA823CF61A3}" type="datetimeFigureOut">
              <a:rPr lang="en-US" smtClean="0"/>
              <a:t>11/9/2023</a:t>
            </a:fld>
            <a:endParaRPr lang="en-US"/>
          </a:p>
        </p:txBody>
      </p:sp>
      <p:sp>
        <p:nvSpPr>
          <p:cNvPr id="8" name="Footer Placeholder 7">
            <a:extLst>
              <a:ext uri="{FF2B5EF4-FFF2-40B4-BE49-F238E27FC236}">
                <a16:creationId xmlns:a16="http://schemas.microsoft.com/office/drawing/2014/main" id="{2BECFA0F-6BA4-91B8-A7ED-C70F3A43AA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350482-FD16-E4EB-95FC-CB3338F72554}"/>
              </a:ext>
            </a:extLst>
          </p:cNvPr>
          <p:cNvSpPr>
            <a:spLocks noGrp="1"/>
          </p:cNvSpPr>
          <p:nvPr>
            <p:ph type="sldNum" sz="quarter" idx="12"/>
          </p:nvPr>
        </p:nvSpPr>
        <p:spPr/>
        <p:txBody>
          <a:bodyPr/>
          <a:lstStyle/>
          <a:p>
            <a:fld id="{315B84BB-1575-4743-AF94-C6C517D99F5E}" type="slidenum">
              <a:rPr lang="en-US" smtClean="0"/>
              <a:t>‹#›</a:t>
            </a:fld>
            <a:endParaRPr lang="en-US"/>
          </a:p>
        </p:txBody>
      </p:sp>
    </p:spTree>
    <p:extLst>
      <p:ext uri="{BB962C8B-B14F-4D97-AF65-F5344CB8AC3E}">
        <p14:creationId xmlns:p14="http://schemas.microsoft.com/office/powerpoint/2010/main" val="1412301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7448B7D5-8F75-F849-9548-6AE5A0208755}"/>
              </a:ext>
            </a:extLst>
          </p:cNvPr>
          <p:cNvSpPr/>
          <p:nvPr userDrawn="1"/>
        </p:nvSpPr>
        <p:spPr>
          <a:xfrm flipH="1">
            <a:off x="5066277" y="0"/>
            <a:ext cx="7138423" cy="6858000"/>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Freeform 3">
            <a:extLst>
              <a:ext uri="{FF2B5EF4-FFF2-40B4-BE49-F238E27FC236}">
                <a16:creationId xmlns:a16="http://schemas.microsoft.com/office/drawing/2014/main" id="{26DEEC23-FCFB-6C4F-9677-FFC98365C9E1}"/>
              </a:ext>
            </a:extLst>
          </p:cNvPr>
          <p:cNvSpPr/>
          <p:nvPr userDrawn="1"/>
        </p:nvSpPr>
        <p:spPr>
          <a:xfrm>
            <a:off x="8625032" y="1"/>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5" name="Freeform 4">
            <a:extLst>
              <a:ext uri="{FF2B5EF4-FFF2-40B4-BE49-F238E27FC236}">
                <a16:creationId xmlns:a16="http://schemas.microsoft.com/office/drawing/2014/main" id="{A0B26798-F401-5A48-B35B-8FBA2ABC1520}"/>
              </a:ext>
            </a:extLst>
          </p:cNvPr>
          <p:cNvSpPr/>
          <p:nvPr userDrawn="1"/>
        </p:nvSpPr>
        <p:spPr>
          <a:xfrm>
            <a:off x="8637418" y="4915791"/>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 name="Freeform 5">
            <a:extLst>
              <a:ext uri="{FF2B5EF4-FFF2-40B4-BE49-F238E27FC236}">
                <a16:creationId xmlns:a16="http://schemas.microsoft.com/office/drawing/2014/main" id="{B4442DC1-2E7B-EB40-93E8-22074AB92693}"/>
              </a:ext>
            </a:extLst>
          </p:cNvPr>
          <p:cNvSpPr/>
          <p:nvPr userDrawn="1"/>
        </p:nvSpPr>
        <p:spPr>
          <a:xfrm>
            <a:off x="5070136" y="1638300"/>
            <a:ext cx="3567282" cy="52197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pic>
        <p:nvPicPr>
          <p:cNvPr id="14" name="Picture 13">
            <a:extLst>
              <a:ext uri="{FF2B5EF4-FFF2-40B4-BE49-F238E27FC236}">
                <a16:creationId xmlns:a16="http://schemas.microsoft.com/office/drawing/2014/main" id="{8C55D5C7-FA50-304B-AFB1-D33280E455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505"/>
          <a:stretch/>
        </p:blipFill>
        <p:spPr>
          <a:xfrm>
            <a:off x="9410700" y="376349"/>
            <a:ext cx="2316726" cy="817046"/>
          </a:xfrm>
          <a:prstGeom prst="rect">
            <a:avLst/>
          </a:prstGeom>
        </p:spPr>
      </p:pic>
      <p:pic>
        <p:nvPicPr>
          <p:cNvPr id="15" name="Picture 14">
            <a:extLst>
              <a:ext uri="{FF2B5EF4-FFF2-40B4-BE49-F238E27FC236}">
                <a16:creationId xmlns:a16="http://schemas.microsoft.com/office/drawing/2014/main" id="{E218F479-D43B-3448-B27E-48A59BEEEC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4532" y="5676900"/>
            <a:ext cx="2015053" cy="605537"/>
          </a:xfrm>
          <a:prstGeom prst="rect">
            <a:avLst/>
          </a:prstGeom>
        </p:spPr>
      </p:pic>
      <p:sp>
        <p:nvSpPr>
          <p:cNvPr id="16"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815866" y="2476500"/>
            <a:ext cx="3276814" cy="1384995"/>
          </a:xfrm>
        </p:spPr>
        <p:txBody>
          <a:bodyPr/>
          <a:lstStyle>
            <a:lvl1pPr>
              <a:defRPr sz="3001" b="1" i="0">
                <a:solidFill>
                  <a:schemeClr val="tx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17"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815866" y="4045298"/>
            <a:ext cx="3276814" cy="246222"/>
          </a:xfrm>
        </p:spPr>
        <p:txBody>
          <a:bodyPr/>
          <a:lstStyle>
            <a:lvl1pPr>
              <a:defRPr sz="1600" b="0" i="0">
                <a:solidFill>
                  <a:schemeClr val="tx1"/>
                </a:solidFill>
                <a:latin typeface="Arial" panose="020B0604020202020204" pitchFamily="34" charset="0"/>
                <a:cs typeface="Arial" panose="020B0604020202020204" pitchFamily="34" charset="0"/>
              </a:defRPr>
            </a:lvl1pPr>
          </a:lstStyle>
          <a:p>
            <a:pPr lvl="0"/>
            <a:r>
              <a:rPr lang="en-US" dirty="0"/>
              <a:t>January 2020</a:t>
            </a:r>
          </a:p>
        </p:txBody>
      </p:sp>
      <p:sp>
        <p:nvSpPr>
          <p:cNvPr id="18"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4405221"/>
            <a:ext cx="3276814" cy="153889"/>
          </a:xfrm>
        </p:spPr>
        <p:txBody>
          <a:bodyPr/>
          <a:lstStyle>
            <a:lvl1pPr>
              <a:defRPr sz="1000" b="1" i="0">
                <a:solidFill>
                  <a:schemeClr val="accent3"/>
                </a:solidFill>
                <a:latin typeface="Arial" panose="020B0604020202020204" pitchFamily="34" charset="0"/>
                <a:cs typeface="Arial" panose="020B0604020202020204" pitchFamily="34" charset="0"/>
              </a:defRPr>
            </a:lvl1pPr>
          </a:lstStyle>
          <a:p>
            <a:pPr lvl="0"/>
            <a:r>
              <a:rPr lang="en-US" dirty="0"/>
              <a:t>MAKING EVERY WOMAN AND GIRL COUNT</a:t>
            </a:r>
          </a:p>
        </p:txBody>
      </p:sp>
    </p:spTree>
    <p:extLst>
      <p:ext uri="{BB962C8B-B14F-4D97-AF65-F5344CB8AC3E}">
        <p14:creationId xmlns:p14="http://schemas.microsoft.com/office/powerpoint/2010/main" val="27095848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EC1AF14-B671-8D4D-8B24-9FD787AD330B}"/>
              </a:ext>
            </a:extLst>
          </p:cNvPr>
          <p:cNvSpPr/>
          <p:nvPr userDrawn="1"/>
        </p:nvSpPr>
        <p:spPr>
          <a:xfrm>
            <a:off x="0" y="0"/>
            <a:ext cx="12192000" cy="6858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 name="Freeform 5">
            <a:extLst>
              <a:ext uri="{FF2B5EF4-FFF2-40B4-BE49-F238E27FC236}">
                <a16:creationId xmlns:a16="http://schemas.microsoft.com/office/drawing/2014/main" id="{26DEEC23-FCFB-6C4F-9677-FFC98365C9E1}"/>
              </a:ext>
            </a:extLst>
          </p:cNvPr>
          <p:cNvSpPr/>
          <p:nvPr userDrawn="1"/>
        </p:nvSpPr>
        <p:spPr>
          <a:xfrm>
            <a:off x="8650432"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8" name="Freeform 7">
            <a:extLst>
              <a:ext uri="{FF2B5EF4-FFF2-40B4-BE49-F238E27FC236}">
                <a16:creationId xmlns:a16="http://schemas.microsoft.com/office/drawing/2014/main" id="{A0B26798-F401-5A48-B35B-8FBA2ABC1520}"/>
              </a:ext>
            </a:extLst>
          </p:cNvPr>
          <p:cNvSpPr/>
          <p:nvPr userDrawn="1"/>
        </p:nvSpPr>
        <p:spPr>
          <a:xfrm>
            <a:off x="8662818"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20" name="Freeform 19">
            <a:extLst>
              <a:ext uri="{FF2B5EF4-FFF2-40B4-BE49-F238E27FC236}">
                <a16:creationId xmlns:a16="http://schemas.microsoft.com/office/drawing/2014/main" id="{26DEEC23-FCFB-6C4F-9677-FFC98365C9E1}"/>
              </a:ext>
            </a:extLst>
          </p:cNvPr>
          <p:cNvSpPr/>
          <p:nvPr userDrawn="1"/>
        </p:nvSpPr>
        <p:spPr>
          <a:xfrm rot="16200000">
            <a:off x="838014" y="355380"/>
            <a:ext cx="4458072" cy="613410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solidFill>
                <a:schemeClr val="accent3"/>
              </a:solidFill>
            </a:endParaRPr>
          </a:p>
        </p:txBody>
      </p:sp>
      <p:sp>
        <p:nvSpPr>
          <p:cNvPr id="17"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815866" y="2476500"/>
            <a:ext cx="3276814" cy="1384995"/>
          </a:xfrm>
        </p:spPr>
        <p:txBody>
          <a:bodyPr/>
          <a:lstStyle>
            <a:lvl1pPr>
              <a:defRPr sz="3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18"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815866" y="4045298"/>
            <a:ext cx="3276814" cy="246222"/>
          </a:xfrm>
        </p:spPr>
        <p:txBody>
          <a:bodyPr/>
          <a:lstStyle>
            <a:lvl1pPr>
              <a:defRPr sz="16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19"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4405221"/>
            <a:ext cx="3276814" cy="153889"/>
          </a:xfrm>
        </p:spPr>
        <p:txBody>
          <a:bodyPr/>
          <a:lstStyle>
            <a:lvl1pPr>
              <a:defRPr sz="1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22" name="Picture 21">
            <a:extLst>
              <a:ext uri="{FF2B5EF4-FFF2-40B4-BE49-F238E27FC236}">
                <a16:creationId xmlns:a16="http://schemas.microsoft.com/office/drawing/2014/main" id="{6C240D2B-F4B2-7149-9897-1632B440D9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0347" y="5829300"/>
            <a:ext cx="1947079" cy="862862"/>
          </a:xfrm>
          <a:prstGeom prst="rect">
            <a:avLst/>
          </a:prstGeom>
        </p:spPr>
      </p:pic>
      <p:pic>
        <p:nvPicPr>
          <p:cNvPr id="23" name="Picture 22">
            <a:extLst>
              <a:ext uri="{FF2B5EF4-FFF2-40B4-BE49-F238E27FC236}">
                <a16:creationId xmlns:a16="http://schemas.microsoft.com/office/drawing/2014/main" id="{8C55D5C7-FA50-304B-AFB1-D33280E4556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505"/>
          <a:stretch/>
        </p:blipFill>
        <p:spPr>
          <a:xfrm>
            <a:off x="9410700" y="376349"/>
            <a:ext cx="2316726" cy="817046"/>
          </a:xfrm>
          <a:prstGeom prst="rect">
            <a:avLst/>
          </a:prstGeom>
        </p:spPr>
      </p:pic>
    </p:spTree>
    <p:extLst>
      <p:ext uri="{BB962C8B-B14F-4D97-AF65-F5344CB8AC3E}">
        <p14:creationId xmlns:p14="http://schemas.microsoft.com/office/powerpoint/2010/main" val="40104442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6553201" y="0"/>
            <a:ext cx="5638800" cy="6858000"/>
          </a:xfrm>
          <a:prstGeom prst="rect">
            <a:avLst/>
          </a:prstGeom>
        </p:spPr>
      </p:pic>
      <p:pic>
        <p:nvPicPr>
          <p:cNvPr id="8" name="Picture 7"/>
          <p:cNvPicPr>
            <a:picLocks noChangeAspect="1"/>
          </p:cNvPicPr>
          <p:nvPr userDrawn="1"/>
        </p:nvPicPr>
        <p:blipFill>
          <a:blip r:embed="rId3">
            <a:alphaModFix amt="85000"/>
          </a:blip>
          <a:stretch>
            <a:fillRect/>
          </a:stretch>
        </p:blipFill>
        <p:spPr>
          <a:xfrm>
            <a:off x="8877300" y="0"/>
            <a:ext cx="3314700" cy="5214135"/>
          </a:xfrm>
          <a:prstGeom prst="rect">
            <a:avLst/>
          </a:prstGeom>
        </p:spPr>
      </p:pic>
      <p:sp>
        <p:nvSpPr>
          <p:cNvPr id="14" name="Freeform 13">
            <a:extLst>
              <a:ext uri="{FF2B5EF4-FFF2-40B4-BE49-F238E27FC236}">
                <a16:creationId xmlns:a16="http://schemas.microsoft.com/office/drawing/2014/main" id="{26DEEC23-FCFB-6C4F-9677-FFC98365C9E1}"/>
              </a:ext>
            </a:extLst>
          </p:cNvPr>
          <p:cNvSpPr/>
          <p:nvPr userDrawn="1"/>
        </p:nvSpPr>
        <p:spPr>
          <a:xfrm rot="10800000">
            <a:off x="6553200" y="2553671"/>
            <a:ext cx="5638800" cy="4304330"/>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 name="connsiteX0" fmla="*/ 0 w 7134101"/>
              <a:gd name="connsiteY0" fmla="*/ 0 h 9816832"/>
              <a:gd name="connsiteX1" fmla="*/ 7134101 w 7134101"/>
              <a:gd name="connsiteY1" fmla="*/ 4370724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 name="connsiteX0" fmla="*/ 16068 w 7134101"/>
              <a:gd name="connsiteY0" fmla="*/ 0 h 5446108"/>
              <a:gd name="connsiteX1" fmla="*/ 7134101 w 7134101"/>
              <a:gd name="connsiteY1" fmla="*/ 0 h 5446108"/>
              <a:gd name="connsiteX2" fmla="*/ 7134099 w 7134101"/>
              <a:gd name="connsiteY2" fmla="*/ 1879058 h 5446108"/>
              <a:gd name="connsiteX3" fmla="*/ 3567049 w 7134101"/>
              <a:gd name="connsiteY3" fmla="*/ 5446108 h 5446108"/>
              <a:gd name="connsiteX4" fmla="*/ 3567050 w 7134101"/>
              <a:gd name="connsiteY4" fmla="*/ 5446107 h 5446108"/>
              <a:gd name="connsiteX5" fmla="*/ 0 w 7134101"/>
              <a:gd name="connsiteY5" fmla="*/ 1879057 h 5446108"/>
              <a:gd name="connsiteX6" fmla="*/ 16068 w 7134101"/>
              <a:gd name="connsiteY6" fmla="*/ 0 h 544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5446108">
                <a:moveTo>
                  <a:pt x="16068" y="0"/>
                </a:moveTo>
                <a:lnTo>
                  <a:pt x="7134101" y="0"/>
                </a:lnTo>
                <a:cubicBezTo>
                  <a:pt x="7134100" y="2083261"/>
                  <a:pt x="7134100" y="-204203"/>
                  <a:pt x="7134099" y="1879058"/>
                </a:cubicBezTo>
                <a:cubicBezTo>
                  <a:pt x="7134099" y="3849085"/>
                  <a:pt x="5537076" y="5446108"/>
                  <a:pt x="3567049" y="5446108"/>
                </a:cubicBezTo>
                <a:lnTo>
                  <a:pt x="3567050" y="5446107"/>
                </a:lnTo>
                <a:cubicBezTo>
                  <a:pt x="1597023" y="5446107"/>
                  <a:pt x="0" y="3849084"/>
                  <a:pt x="0" y="1879057"/>
                </a:cubicBezTo>
                <a:lnTo>
                  <a:pt x="16068" y="0"/>
                </a:lnTo>
                <a:close/>
              </a:path>
            </a:pathLst>
          </a:custGeom>
          <a:solidFill>
            <a:schemeClr val="accent1">
              <a:lumMod val="5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solidFill>
                <a:schemeClr val="accent3"/>
              </a:solidFill>
            </a:endParaRPr>
          </a:p>
        </p:txBody>
      </p:sp>
      <p:sp>
        <p:nvSpPr>
          <p:cNvPr id="15"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815866" y="2476500"/>
            <a:ext cx="3276814" cy="1384995"/>
          </a:xfrm>
        </p:spPr>
        <p:txBody>
          <a:bodyPr/>
          <a:lstStyle>
            <a:lvl1pPr>
              <a:defRPr sz="3001" b="1" i="0">
                <a:solidFill>
                  <a:schemeClr val="tx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16"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815866" y="4045298"/>
            <a:ext cx="3276814" cy="246222"/>
          </a:xfrm>
        </p:spPr>
        <p:txBody>
          <a:bodyPr/>
          <a:lstStyle>
            <a:lvl1pPr>
              <a:defRPr sz="1600" b="0" i="0">
                <a:solidFill>
                  <a:schemeClr val="tx1"/>
                </a:solidFill>
                <a:latin typeface="Arial" panose="020B0604020202020204" pitchFamily="34" charset="0"/>
                <a:cs typeface="Arial" panose="020B0604020202020204" pitchFamily="34" charset="0"/>
              </a:defRPr>
            </a:lvl1pPr>
          </a:lstStyle>
          <a:p>
            <a:pPr lvl="0"/>
            <a:r>
              <a:rPr lang="en-US" dirty="0"/>
              <a:t>January 2020</a:t>
            </a:r>
          </a:p>
        </p:txBody>
      </p:sp>
      <p:sp>
        <p:nvSpPr>
          <p:cNvPr id="17"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4405221"/>
            <a:ext cx="3276814" cy="153889"/>
          </a:xfrm>
        </p:spPr>
        <p:txBody>
          <a:bodyPr/>
          <a:lstStyle>
            <a:lvl1pPr>
              <a:defRPr sz="1000" b="1" i="0">
                <a:solidFill>
                  <a:schemeClr val="accent3"/>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18" name="Picture 17">
            <a:extLst>
              <a:ext uri="{FF2B5EF4-FFF2-40B4-BE49-F238E27FC236}">
                <a16:creationId xmlns:a16="http://schemas.microsoft.com/office/drawing/2014/main" id="{F3019598-4E58-A24A-BF4E-C64B2E4E38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18331" y="406552"/>
            <a:ext cx="2252375" cy="828883"/>
          </a:xfrm>
          <a:prstGeom prst="rect">
            <a:avLst/>
          </a:prstGeom>
        </p:spPr>
      </p:pic>
      <p:pic>
        <p:nvPicPr>
          <p:cNvPr id="19" name="Picture 18">
            <a:extLst>
              <a:ext uri="{FF2B5EF4-FFF2-40B4-BE49-F238E27FC236}">
                <a16:creationId xmlns:a16="http://schemas.microsoft.com/office/drawing/2014/main" id="{6C240D2B-F4B2-7149-9897-1632B440D9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11521" y="5829300"/>
            <a:ext cx="1947079" cy="862862"/>
          </a:xfrm>
          <a:prstGeom prst="rect">
            <a:avLst/>
          </a:prstGeom>
        </p:spPr>
      </p:pic>
    </p:spTree>
    <p:extLst>
      <p:ext uri="{BB962C8B-B14F-4D97-AF65-F5344CB8AC3E}">
        <p14:creationId xmlns:p14="http://schemas.microsoft.com/office/powerpoint/2010/main" val="33197429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5095536" y="0"/>
            <a:ext cx="7096465"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Freeform 3">
            <a:extLst>
              <a:ext uri="{FF2B5EF4-FFF2-40B4-BE49-F238E27FC236}">
                <a16:creationId xmlns:a16="http://schemas.microsoft.com/office/drawing/2014/main" id="{26DEEC23-FCFB-6C4F-9677-FFC98365C9E1}"/>
              </a:ext>
            </a:extLst>
          </p:cNvPr>
          <p:cNvSpPr/>
          <p:nvPr userDrawn="1"/>
        </p:nvSpPr>
        <p:spPr>
          <a:xfrm>
            <a:off x="8650432"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5" name="Freeform 4">
            <a:extLst>
              <a:ext uri="{FF2B5EF4-FFF2-40B4-BE49-F238E27FC236}">
                <a16:creationId xmlns:a16="http://schemas.microsoft.com/office/drawing/2014/main" id="{A0B26798-F401-5A48-B35B-8FBA2ABC1520}"/>
              </a:ext>
            </a:extLst>
          </p:cNvPr>
          <p:cNvSpPr/>
          <p:nvPr userDrawn="1"/>
        </p:nvSpPr>
        <p:spPr>
          <a:xfrm>
            <a:off x="8662818"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 name="Freeform 5">
            <a:extLst>
              <a:ext uri="{FF2B5EF4-FFF2-40B4-BE49-F238E27FC236}">
                <a16:creationId xmlns:a16="http://schemas.microsoft.com/office/drawing/2014/main" id="{B4442DC1-2E7B-EB40-93E8-22074AB92693}"/>
              </a:ext>
            </a:extLst>
          </p:cNvPr>
          <p:cNvSpPr/>
          <p:nvPr userDrawn="1"/>
        </p:nvSpPr>
        <p:spPr>
          <a:xfrm>
            <a:off x="5095536" y="1638300"/>
            <a:ext cx="3567282" cy="52197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 name="Freeform 6">
            <a:extLst>
              <a:ext uri="{FF2B5EF4-FFF2-40B4-BE49-F238E27FC236}">
                <a16:creationId xmlns:a16="http://schemas.microsoft.com/office/drawing/2014/main" id="{A0B26798-F401-5A48-B35B-8FBA2ABC1520}"/>
              </a:ext>
            </a:extLst>
          </p:cNvPr>
          <p:cNvSpPr/>
          <p:nvPr userDrawn="1"/>
        </p:nvSpPr>
        <p:spPr>
          <a:xfrm rot="10800000">
            <a:off x="5095536" y="-314972"/>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pic>
        <p:nvPicPr>
          <p:cNvPr id="9" name="Picture 8">
            <a:extLst>
              <a:ext uri="{FF2B5EF4-FFF2-40B4-BE49-F238E27FC236}">
                <a16:creationId xmlns:a16="http://schemas.microsoft.com/office/drawing/2014/main" id="{8C55D5C7-FA50-304B-AFB1-D33280E455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505"/>
          <a:stretch/>
        </p:blipFill>
        <p:spPr>
          <a:xfrm>
            <a:off x="9410700" y="376349"/>
            <a:ext cx="2316726" cy="817046"/>
          </a:xfrm>
          <a:prstGeom prst="rect">
            <a:avLst/>
          </a:prstGeom>
        </p:spPr>
      </p:pic>
      <p:pic>
        <p:nvPicPr>
          <p:cNvPr id="15" name="Picture 14">
            <a:extLst>
              <a:ext uri="{FF2B5EF4-FFF2-40B4-BE49-F238E27FC236}">
                <a16:creationId xmlns:a16="http://schemas.microsoft.com/office/drawing/2014/main" id="{6C240D2B-F4B2-7149-9897-1632B440D9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1521" y="5829300"/>
            <a:ext cx="1947079" cy="862862"/>
          </a:xfrm>
          <a:prstGeom prst="rect">
            <a:avLst/>
          </a:prstGeom>
        </p:spPr>
      </p:pic>
      <p:sp>
        <p:nvSpPr>
          <p:cNvPr id="16"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815866" y="2476500"/>
            <a:ext cx="3276814" cy="1384995"/>
          </a:xfrm>
        </p:spPr>
        <p:txBody>
          <a:bodyPr/>
          <a:lstStyle>
            <a:lvl1pPr>
              <a:defRPr sz="3001" b="1" i="0">
                <a:solidFill>
                  <a:schemeClr val="tx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17"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815866" y="4045298"/>
            <a:ext cx="3276814" cy="246222"/>
          </a:xfrm>
        </p:spPr>
        <p:txBody>
          <a:bodyPr/>
          <a:lstStyle>
            <a:lvl1pPr>
              <a:defRPr sz="1600" b="0" i="0">
                <a:solidFill>
                  <a:schemeClr val="tx1"/>
                </a:solidFill>
                <a:latin typeface="Arial" panose="020B0604020202020204" pitchFamily="34" charset="0"/>
                <a:cs typeface="Arial" panose="020B0604020202020204" pitchFamily="34" charset="0"/>
              </a:defRPr>
            </a:lvl1pPr>
          </a:lstStyle>
          <a:p>
            <a:pPr lvl="0"/>
            <a:r>
              <a:rPr lang="en-US" dirty="0"/>
              <a:t>January 2020</a:t>
            </a:r>
          </a:p>
        </p:txBody>
      </p:sp>
      <p:sp>
        <p:nvSpPr>
          <p:cNvPr id="18"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4405221"/>
            <a:ext cx="3276814" cy="153889"/>
          </a:xfrm>
        </p:spPr>
        <p:txBody>
          <a:bodyPr/>
          <a:lstStyle>
            <a:lvl1pPr>
              <a:defRPr sz="1000" b="1" i="0">
                <a:solidFill>
                  <a:schemeClr val="accent3"/>
                </a:solidFill>
                <a:latin typeface="Arial" panose="020B0604020202020204" pitchFamily="34" charset="0"/>
                <a:cs typeface="Arial" panose="020B0604020202020204" pitchFamily="34" charset="0"/>
              </a:defRPr>
            </a:lvl1pPr>
          </a:lstStyle>
          <a:p>
            <a:pPr lvl="0"/>
            <a:r>
              <a:rPr lang="en-US" dirty="0"/>
              <a:t>MAKING EVERY WOMAN AND GIRL COUNT</a:t>
            </a:r>
          </a:p>
        </p:txBody>
      </p:sp>
    </p:spTree>
    <p:extLst>
      <p:ext uri="{BB962C8B-B14F-4D97-AF65-F5344CB8AC3E}">
        <p14:creationId xmlns:p14="http://schemas.microsoft.com/office/powerpoint/2010/main" val="33371032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5095536" y="0"/>
            <a:ext cx="7096465"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Freeform 3">
            <a:extLst>
              <a:ext uri="{FF2B5EF4-FFF2-40B4-BE49-F238E27FC236}">
                <a16:creationId xmlns:a16="http://schemas.microsoft.com/office/drawing/2014/main" id="{26DEEC23-FCFB-6C4F-9677-FFC98365C9E1}"/>
              </a:ext>
            </a:extLst>
          </p:cNvPr>
          <p:cNvSpPr/>
          <p:nvPr userDrawn="1"/>
        </p:nvSpPr>
        <p:spPr>
          <a:xfrm>
            <a:off x="8650432"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rgbClr val="C5EE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5" name="Freeform 4">
            <a:extLst>
              <a:ext uri="{FF2B5EF4-FFF2-40B4-BE49-F238E27FC236}">
                <a16:creationId xmlns:a16="http://schemas.microsoft.com/office/drawing/2014/main" id="{A0B26798-F401-5A48-B35B-8FBA2ABC1520}"/>
              </a:ext>
            </a:extLst>
          </p:cNvPr>
          <p:cNvSpPr/>
          <p:nvPr userDrawn="1"/>
        </p:nvSpPr>
        <p:spPr>
          <a:xfrm>
            <a:off x="8648700"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 name="Freeform 5">
            <a:extLst>
              <a:ext uri="{FF2B5EF4-FFF2-40B4-BE49-F238E27FC236}">
                <a16:creationId xmlns:a16="http://schemas.microsoft.com/office/drawing/2014/main" id="{B4442DC1-2E7B-EB40-93E8-22074AB92693}"/>
              </a:ext>
            </a:extLst>
          </p:cNvPr>
          <p:cNvSpPr/>
          <p:nvPr userDrawn="1"/>
        </p:nvSpPr>
        <p:spPr>
          <a:xfrm>
            <a:off x="5077248" y="1945899"/>
            <a:ext cx="3585570" cy="4908804"/>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 name="connsiteX0" fmla="*/ 3567050 w 7134100"/>
              <a:gd name="connsiteY0" fmla="*/ 0 h 10439400"/>
              <a:gd name="connsiteX1" fmla="*/ 7134100 w 7134100"/>
              <a:gd name="connsiteY1" fmla="*/ 3567050 h 10439400"/>
              <a:gd name="connsiteX2" fmla="*/ 7097524 w 7134100"/>
              <a:gd name="connsiteY2" fmla="*/ 9817608 h 10439400"/>
              <a:gd name="connsiteX3" fmla="*/ 0 w 7134100"/>
              <a:gd name="connsiteY3" fmla="*/ 10439400 h 10439400"/>
              <a:gd name="connsiteX4" fmla="*/ 0 w 7134100"/>
              <a:gd name="connsiteY4" fmla="*/ 3567050 h 10439400"/>
              <a:gd name="connsiteX5" fmla="*/ 3567050 w 7134100"/>
              <a:gd name="connsiteY5" fmla="*/ 0 h 10439400"/>
              <a:gd name="connsiteX0" fmla="*/ 3603624 w 7170674"/>
              <a:gd name="connsiteY0" fmla="*/ 0 h 9817608"/>
              <a:gd name="connsiteX1" fmla="*/ 7170674 w 7170674"/>
              <a:gd name="connsiteY1" fmla="*/ 3567050 h 9817608"/>
              <a:gd name="connsiteX2" fmla="*/ 7134098 w 7170674"/>
              <a:gd name="connsiteY2" fmla="*/ 9817608 h 9817608"/>
              <a:gd name="connsiteX3" fmla="*/ 0 w 7170674"/>
              <a:gd name="connsiteY3" fmla="*/ 9817608 h 9817608"/>
              <a:gd name="connsiteX4" fmla="*/ 36574 w 7170674"/>
              <a:gd name="connsiteY4" fmla="*/ 3567050 h 9817608"/>
              <a:gd name="connsiteX5" fmla="*/ 3603624 w 7170674"/>
              <a:gd name="connsiteY5" fmla="*/ 0 h 981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0674" h="9817608">
                <a:moveTo>
                  <a:pt x="3603624" y="0"/>
                </a:moveTo>
                <a:cubicBezTo>
                  <a:pt x="5573652" y="0"/>
                  <a:pt x="7170674" y="1597023"/>
                  <a:pt x="7170674" y="3567050"/>
                </a:cubicBezTo>
                <a:lnTo>
                  <a:pt x="7134098" y="9817608"/>
                </a:lnTo>
                <a:lnTo>
                  <a:pt x="0" y="9817608"/>
                </a:lnTo>
                <a:lnTo>
                  <a:pt x="36574" y="3567050"/>
                </a:lnTo>
                <a:cubicBezTo>
                  <a:pt x="36574" y="1597023"/>
                  <a:pt x="1633596" y="0"/>
                  <a:pt x="3603624"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 name="Freeform 6">
            <a:extLst>
              <a:ext uri="{FF2B5EF4-FFF2-40B4-BE49-F238E27FC236}">
                <a16:creationId xmlns:a16="http://schemas.microsoft.com/office/drawing/2014/main" id="{A0B26798-F401-5A48-B35B-8FBA2ABC1520}"/>
              </a:ext>
            </a:extLst>
          </p:cNvPr>
          <p:cNvSpPr/>
          <p:nvPr userDrawn="1"/>
        </p:nvSpPr>
        <p:spPr>
          <a:xfrm rot="10800000">
            <a:off x="5095536" y="-33482"/>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67B8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pic>
        <p:nvPicPr>
          <p:cNvPr id="8" name="Picture 7">
            <a:extLst>
              <a:ext uri="{FF2B5EF4-FFF2-40B4-BE49-F238E27FC236}">
                <a16:creationId xmlns:a16="http://schemas.microsoft.com/office/drawing/2014/main" id="{8C55D5C7-FA50-304B-AFB1-D33280E455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505"/>
          <a:stretch/>
        </p:blipFill>
        <p:spPr>
          <a:xfrm>
            <a:off x="9410700" y="376349"/>
            <a:ext cx="2316726" cy="817046"/>
          </a:xfrm>
          <a:prstGeom prst="rect">
            <a:avLst/>
          </a:prstGeom>
        </p:spPr>
      </p:pic>
      <p:sp>
        <p:nvSpPr>
          <p:cNvPr id="15"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815866" y="2476500"/>
            <a:ext cx="3276814" cy="1384995"/>
          </a:xfrm>
        </p:spPr>
        <p:txBody>
          <a:bodyPr/>
          <a:lstStyle>
            <a:lvl1pPr>
              <a:defRPr sz="3001" b="1" i="0">
                <a:solidFill>
                  <a:schemeClr val="tx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16"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815866" y="4045298"/>
            <a:ext cx="3276814" cy="246222"/>
          </a:xfrm>
        </p:spPr>
        <p:txBody>
          <a:bodyPr/>
          <a:lstStyle>
            <a:lvl1pPr>
              <a:defRPr sz="1600" b="0" i="0">
                <a:solidFill>
                  <a:schemeClr val="tx1"/>
                </a:solidFill>
                <a:latin typeface="Arial" panose="020B0604020202020204" pitchFamily="34" charset="0"/>
                <a:cs typeface="Arial" panose="020B0604020202020204" pitchFamily="34" charset="0"/>
              </a:defRPr>
            </a:lvl1pPr>
          </a:lstStyle>
          <a:p>
            <a:pPr lvl="0"/>
            <a:r>
              <a:rPr lang="en-US" dirty="0"/>
              <a:t>January 2020</a:t>
            </a:r>
          </a:p>
        </p:txBody>
      </p:sp>
      <p:sp>
        <p:nvSpPr>
          <p:cNvPr id="17"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4405221"/>
            <a:ext cx="3276814" cy="153889"/>
          </a:xfrm>
        </p:spPr>
        <p:txBody>
          <a:bodyPr/>
          <a:lstStyle>
            <a:lvl1pPr>
              <a:defRPr sz="1000" b="1" i="0">
                <a:solidFill>
                  <a:schemeClr val="accent3"/>
                </a:solidFill>
                <a:latin typeface="Arial" panose="020B0604020202020204" pitchFamily="34" charset="0"/>
                <a:cs typeface="Arial" panose="020B0604020202020204" pitchFamily="34" charset="0"/>
              </a:defRPr>
            </a:lvl1pPr>
          </a:lstStyle>
          <a:p>
            <a:pPr lvl="0"/>
            <a:r>
              <a:rPr lang="en-US" dirty="0"/>
              <a:t>MAKING EVERY WOMAN AND GIRL COUNT</a:t>
            </a:r>
          </a:p>
        </p:txBody>
      </p:sp>
    </p:spTree>
    <p:extLst>
      <p:ext uri="{BB962C8B-B14F-4D97-AF65-F5344CB8AC3E}">
        <p14:creationId xmlns:p14="http://schemas.microsoft.com/office/powerpoint/2010/main" val="9094470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7448B7D5-8F75-F849-9548-6AE5A0208755}"/>
              </a:ext>
            </a:extLst>
          </p:cNvPr>
          <p:cNvSpPr/>
          <p:nvPr userDrawn="1"/>
        </p:nvSpPr>
        <p:spPr>
          <a:xfrm flipH="1">
            <a:off x="4991100" y="-2183667"/>
            <a:ext cx="8648700" cy="9003567"/>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Freeform 3">
            <a:extLst>
              <a:ext uri="{FF2B5EF4-FFF2-40B4-BE49-F238E27FC236}">
                <a16:creationId xmlns:a16="http://schemas.microsoft.com/office/drawing/2014/main" id="{26DEEC23-FCFB-6C4F-9677-FFC98365C9E1}"/>
              </a:ext>
            </a:extLst>
          </p:cNvPr>
          <p:cNvSpPr/>
          <p:nvPr userDrawn="1"/>
        </p:nvSpPr>
        <p:spPr>
          <a:xfrm>
            <a:off x="8625032" y="1"/>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5" name="Freeform 4">
            <a:extLst>
              <a:ext uri="{FF2B5EF4-FFF2-40B4-BE49-F238E27FC236}">
                <a16:creationId xmlns:a16="http://schemas.microsoft.com/office/drawing/2014/main" id="{A0B26798-F401-5A48-B35B-8FBA2ABC1520}"/>
              </a:ext>
            </a:extLst>
          </p:cNvPr>
          <p:cNvSpPr/>
          <p:nvPr userDrawn="1"/>
        </p:nvSpPr>
        <p:spPr>
          <a:xfrm>
            <a:off x="8637418" y="4915791"/>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 name="Freeform 5">
            <a:extLst>
              <a:ext uri="{FF2B5EF4-FFF2-40B4-BE49-F238E27FC236}">
                <a16:creationId xmlns:a16="http://schemas.microsoft.com/office/drawing/2014/main" id="{B4442DC1-2E7B-EB40-93E8-22074AB92693}"/>
              </a:ext>
            </a:extLst>
          </p:cNvPr>
          <p:cNvSpPr/>
          <p:nvPr userDrawn="1"/>
        </p:nvSpPr>
        <p:spPr>
          <a:xfrm>
            <a:off x="4991100" y="1522654"/>
            <a:ext cx="3646318" cy="5335347"/>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 name="Freeform 6">
            <a:extLst>
              <a:ext uri="{FF2B5EF4-FFF2-40B4-BE49-F238E27FC236}">
                <a16:creationId xmlns:a16="http://schemas.microsoft.com/office/drawing/2014/main" id="{A0B26798-F401-5A48-B35B-8FBA2ABC1520}"/>
              </a:ext>
            </a:extLst>
          </p:cNvPr>
          <p:cNvSpPr/>
          <p:nvPr userDrawn="1"/>
        </p:nvSpPr>
        <p:spPr>
          <a:xfrm rot="10800000">
            <a:off x="5665026" y="-94227"/>
            <a:ext cx="2966585" cy="1618226"/>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pic>
        <p:nvPicPr>
          <p:cNvPr id="12" name="Picture 11">
            <a:extLst>
              <a:ext uri="{FF2B5EF4-FFF2-40B4-BE49-F238E27FC236}">
                <a16:creationId xmlns:a16="http://schemas.microsoft.com/office/drawing/2014/main" id="{8C55D5C7-FA50-304B-AFB1-D33280E455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505"/>
          <a:stretch/>
        </p:blipFill>
        <p:spPr>
          <a:xfrm>
            <a:off x="9410700" y="376349"/>
            <a:ext cx="2316726" cy="817046"/>
          </a:xfrm>
          <a:prstGeom prst="rect">
            <a:avLst/>
          </a:prstGeom>
        </p:spPr>
      </p:pic>
      <p:pic>
        <p:nvPicPr>
          <p:cNvPr id="13" name="Picture 12">
            <a:extLst>
              <a:ext uri="{FF2B5EF4-FFF2-40B4-BE49-F238E27FC236}">
                <a16:creationId xmlns:a16="http://schemas.microsoft.com/office/drawing/2014/main" id="{E218F479-D43B-3448-B27E-48A59BEEEC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4532" y="5676900"/>
            <a:ext cx="2015053" cy="605537"/>
          </a:xfrm>
          <a:prstGeom prst="rect">
            <a:avLst/>
          </a:prstGeom>
        </p:spPr>
      </p:pic>
      <p:sp>
        <p:nvSpPr>
          <p:cNvPr id="15"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815866" y="2476500"/>
            <a:ext cx="3276814" cy="1384995"/>
          </a:xfrm>
        </p:spPr>
        <p:txBody>
          <a:bodyPr/>
          <a:lstStyle>
            <a:lvl1pPr>
              <a:defRPr sz="3001" b="1" i="0">
                <a:solidFill>
                  <a:schemeClr val="tx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16"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815866" y="4045298"/>
            <a:ext cx="3276814" cy="246222"/>
          </a:xfrm>
        </p:spPr>
        <p:txBody>
          <a:bodyPr/>
          <a:lstStyle>
            <a:lvl1pPr>
              <a:defRPr sz="1600" b="0" i="0">
                <a:solidFill>
                  <a:schemeClr val="tx1"/>
                </a:solidFill>
                <a:latin typeface="Arial" panose="020B0604020202020204" pitchFamily="34" charset="0"/>
                <a:cs typeface="Arial" panose="020B0604020202020204" pitchFamily="34" charset="0"/>
              </a:defRPr>
            </a:lvl1pPr>
          </a:lstStyle>
          <a:p>
            <a:pPr lvl="0"/>
            <a:r>
              <a:rPr lang="en-US" dirty="0"/>
              <a:t>January 2020</a:t>
            </a:r>
          </a:p>
        </p:txBody>
      </p:sp>
      <p:sp>
        <p:nvSpPr>
          <p:cNvPr id="17"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4405221"/>
            <a:ext cx="3276814" cy="153889"/>
          </a:xfrm>
        </p:spPr>
        <p:txBody>
          <a:bodyPr/>
          <a:lstStyle>
            <a:lvl1pPr>
              <a:defRPr sz="1000" b="1" i="0">
                <a:solidFill>
                  <a:schemeClr val="accent3"/>
                </a:solidFill>
                <a:latin typeface="Arial" panose="020B0604020202020204" pitchFamily="34" charset="0"/>
                <a:cs typeface="Arial" panose="020B0604020202020204" pitchFamily="34" charset="0"/>
              </a:defRPr>
            </a:lvl1pPr>
          </a:lstStyle>
          <a:p>
            <a:pPr lvl="0"/>
            <a:r>
              <a:rPr lang="en-US" dirty="0"/>
              <a:t>MAKING EVERY WOMAN AND GIRL COUNT</a:t>
            </a:r>
          </a:p>
        </p:txBody>
      </p:sp>
    </p:spTree>
    <p:extLst>
      <p:ext uri="{BB962C8B-B14F-4D97-AF65-F5344CB8AC3E}">
        <p14:creationId xmlns:p14="http://schemas.microsoft.com/office/powerpoint/2010/main" val="12798830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7" name="Freeform 6">
            <a:extLst>
              <a:ext uri="{FF2B5EF4-FFF2-40B4-BE49-F238E27FC236}">
                <a16:creationId xmlns:a16="http://schemas.microsoft.com/office/drawing/2014/main" id="{26DEEC23-FCFB-6C4F-9677-FFC98365C9E1}"/>
              </a:ext>
            </a:extLst>
          </p:cNvPr>
          <p:cNvSpPr/>
          <p:nvPr userDrawn="1"/>
        </p:nvSpPr>
        <p:spPr>
          <a:xfrm>
            <a:off x="5040308"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8" name="Freeform 7">
            <a:extLst>
              <a:ext uri="{FF2B5EF4-FFF2-40B4-BE49-F238E27FC236}">
                <a16:creationId xmlns:a16="http://schemas.microsoft.com/office/drawing/2014/main" id="{B4442DC1-2E7B-EB40-93E8-22074AB92693}"/>
              </a:ext>
            </a:extLst>
          </p:cNvPr>
          <p:cNvSpPr/>
          <p:nvPr userDrawn="1"/>
        </p:nvSpPr>
        <p:spPr>
          <a:xfrm>
            <a:off x="8612526" y="1641987"/>
            <a:ext cx="3567282" cy="52197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9" name="Freeform 8">
            <a:extLst>
              <a:ext uri="{FF2B5EF4-FFF2-40B4-BE49-F238E27FC236}">
                <a16:creationId xmlns:a16="http://schemas.microsoft.com/office/drawing/2014/main" id="{A0B26798-F401-5A48-B35B-8FBA2ABC1520}"/>
              </a:ext>
            </a:extLst>
          </p:cNvPr>
          <p:cNvSpPr/>
          <p:nvPr userDrawn="1"/>
        </p:nvSpPr>
        <p:spPr>
          <a:xfrm>
            <a:off x="5052694"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0" name="Freeform 9">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1" name="Freeform 10">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pic>
        <p:nvPicPr>
          <p:cNvPr id="14" name="Picture 13">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18331" y="406552"/>
            <a:ext cx="2252375" cy="828883"/>
          </a:xfrm>
          <a:prstGeom prst="rect">
            <a:avLst/>
          </a:prstGeom>
        </p:spPr>
      </p:pic>
      <p:pic>
        <p:nvPicPr>
          <p:cNvPr id="15" name="Picture 14">
            <a:extLst>
              <a:ext uri="{FF2B5EF4-FFF2-40B4-BE49-F238E27FC236}">
                <a16:creationId xmlns:a16="http://schemas.microsoft.com/office/drawing/2014/main" id="{6C240D2B-F4B2-7149-9897-1632B440D9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1521" y="5829300"/>
            <a:ext cx="1947079" cy="862862"/>
          </a:xfrm>
          <a:prstGeom prst="rect">
            <a:avLst/>
          </a:prstGeom>
        </p:spPr>
      </p:pic>
      <p:sp>
        <p:nvSpPr>
          <p:cNvPr id="13"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815866" y="2476500"/>
            <a:ext cx="3276814" cy="1384995"/>
          </a:xfrm>
        </p:spPr>
        <p:txBody>
          <a:bodyPr/>
          <a:lstStyle>
            <a:lvl1pPr>
              <a:defRPr sz="3001" b="1" i="0">
                <a:solidFill>
                  <a:schemeClr val="tx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16"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815866" y="4045298"/>
            <a:ext cx="3276814" cy="246222"/>
          </a:xfrm>
        </p:spPr>
        <p:txBody>
          <a:bodyPr/>
          <a:lstStyle>
            <a:lvl1pPr>
              <a:defRPr sz="1600" b="0" i="0">
                <a:solidFill>
                  <a:schemeClr val="tx1"/>
                </a:solidFill>
                <a:latin typeface="Arial" panose="020B0604020202020204" pitchFamily="34" charset="0"/>
                <a:cs typeface="Arial" panose="020B0604020202020204" pitchFamily="34" charset="0"/>
              </a:defRPr>
            </a:lvl1pPr>
          </a:lstStyle>
          <a:p>
            <a:pPr lvl="0"/>
            <a:r>
              <a:rPr lang="en-US" dirty="0"/>
              <a:t>January 2020</a:t>
            </a:r>
          </a:p>
        </p:txBody>
      </p:sp>
      <p:sp>
        <p:nvSpPr>
          <p:cNvPr id="17"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4405221"/>
            <a:ext cx="3276814" cy="153889"/>
          </a:xfrm>
        </p:spPr>
        <p:txBody>
          <a:bodyPr/>
          <a:lstStyle>
            <a:lvl1pPr>
              <a:defRPr sz="1000" b="1" i="0">
                <a:solidFill>
                  <a:schemeClr val="accent3"/>
                </a:solidFill>
                <a:latin typeface="Arial" panose="020B0604020202020204" pitchFamily="34" charset="0"/>
                <a:cs typeface="Arial" panose="020B0604020202020204" pitchFamily="34" charset="0"/>
              </a:defRPr>
            </a:lvl1pPr>
          </a:lstStyle>
          <a:p>
            <a:pPr lvl="0"/>
            <a:r>
              <a:rPr lang="en-US" dirty="0"/>
              <a:t>MAKING EVERY WOMAN AND GIRL COUNT</a:t>
            </a:r>
          </a:p>
        </p:txBody>
      </p:sp>
    </p:spTree>
    <p:extLst>
      <p:ext uri="{BB962C8B-B14F-4D97-AF65-F5344CB8AC3E}">
        <p14:creationId xmlns:p14="http://schemas.microsoft.com/office/powerpoint/2010/main" val="18484906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10245" t="1978" r="23611" b="51517"/>
          <a:stretch/>
        </p:blipFill>
        <p:spPr>
          <a:xfrm>
            <a:off x="0" y="0"/>
            <a:ext cx="11391900" cy="6871138"/>
          </a:xfrm>
          <a:prstGeom prst="rect">
            <a:avLst/>
          </a:prstGeom>
        </p:spPr>
      </p:pic>
      <p:sp>
        <p:nvSpPr>
          <p:cNvPr id="11" name="Freeform 10">
            <a:extLst>
              <a:ext uri="{FF2B5EF4-FFF2-40B4-BE49-F238E27FC236}">
                <a16:creationId xmlns:a16="http://schemas.microsoft.com/office/drawing/2014/main" id="{26DEEC23-FCFB-6C4F-9677-FFC98365C9E1}"/>
              </a:ext>
            </a:extLst>
          </p:cNvPr>
          <p:cNvSpPr/>
          <p:nvPr userDrawn="1"/>
        </p:nvSpPr>
        <p:spPr>
          <a:xfrm>
            <a:off x="3752771" y="-22340"/>
            <a:ext cx="4458072" cy="558546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 name="connsiteX0" fmla="*/ 0 w 7134101"/>
              <a:gd name="connsiteY0" fmla="*/ 0 h 9816832"/>
              <a:gd name="connsiteX1" fmla="*/ 7134101 w 7134101"/>
              <a:gd name="connsiteY1" fmla="*/ 878027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 name="connsiteX0" fmla="*/ 58531 w 7134101"/>
              <a:gd name="connsiteY0" fmla="*/ 0 h 8938805"/>
              <a:gd name="connsiteX1" fmla="*/ 7134101 w 7134101"/>
              <a:gd name="connsiteY1" fmla="*/ 0 h 8938805"/>
              <a:gd name="connsiteX2" fmla="*/ 7134099 w 7134101"/>
              <a:gd name="connsiteY2" fmla="*/ 5371755 h 8938805"/>
              <a:gd name="connsiteX3" fmla="*/ 3567049 w 7134101"/>
              <a:gd name="connsiteY3" fmla="*/ 8938805 h 8938805"/>
              <a:gd name="connsiteX4" fmla="*/ 3567050 w 7134101"/>
              <a:gd name="connsiteY4" fmla="*/ 8938804 h 8938805"/>
              <a:gd name="connsiteX5" fmla="*/ 0 w 7134101"/>
              <a:gd name="connsiteY5" fmla="*/ 5371754 h 8938805"/>
              <a:gd name="connsiteX6" fmla="*/ 58531 w 7134101"/>
              <a:gd name="connsiteY6" fmla="*/ 0 h 89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8938805">
                <a:moveTo>
                  <a:pt x="58531" y="0"/>
                </a:moveTo>
                <a:lnTo>
                  <a:pt x="7134101" y="0"/>
                </a:lnTo>
                <a:cubicBezTo>
                  <a:pt x="7134100" y="2083261"/>
                  <a:pt x="7134100" y="3288494"/>
                  <a:pt x="7134099" y="5371755"/>
                </a:cubicBezTo>
                <a:cubicBezTo>
                  <a:pt x="7134099" y="7341782"/>
                  <a:pt x="5537076" y="8938805"/>
                  <a:pt x="3567049" y="8938805"/>
                </a:cubicBezTo>
                <a:lnTo>
                  <a:pt x="3567050" y="8938804"/>
                </a:lnTo>
                <a:cubicBezTo>
                  <a:pt x="1597023" y="8938804"/>
                  <a:pt x="0" y="7341781"/>
                  <a:pt x="0" y="5371754"/>
                </a:cubicBezTo>
                <a:lnTo>
                  <a:pt x="58531"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solidFill>
                <a:schemeClr val="accent3"/>
              </a:solidFill>
            </a:endParaRPr>
          </a:p>
        </p:txBody>
      </p:sp>
      <p:sp>
        <p:nvSpPr>
          <p:cNvPr id="4"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4343400" y="2608734"/>
            <a:ext cx="3276814" cy="1384995"/>
          </a:xfrm>
        </p:spPr>
        <p:txBody>
          <a:bodyPr/>
          <a:lstStyle>
            <a:lvl1pPr algn="ctr">
              <a:defRPr sz="3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5"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4343400" y="4177532"/>
            <a:ext cx="3276814" cy="246222"/>
          </a:xfrm>
        </p:spPr>
        <p:txBody>
          <a:bodyPr/>
          <a:lstStyle>
            <a:lvl1pPr algn="ctr">
              <a:defRPr sz="16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4343400" y="2286000"/>
            <a:ext cx="3276814" cy="153889"/>
          </a:xfrm>
        </p:spPr>
        <p:txBody>
          <a:bodyPr/>
          <a:lstStyle>
            <a:lvl1pPr algn="ctr">
              <a:defRPr sz="1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9" name="Picture 8">
            <a:extLst>
              <a:ext uri="{FF2B5EF4-FFF2-40B4-BE49-F238E27FC236}">
                <a16:creationId xmlns:a16="http://schemas.microsoft.com/office/drawing/2014/main" id="{8C55D5C7-FA50-304B-AFB1-D33280E455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52900" y="5867922"/>
            <a:ext cx="3848100" cy="685278"/>
          </a:xfrm>
          <a:prstGeom prst="rect">
            <a:avLst/>
          </a:prstGeom>
        </p:spPr>
      </p:pic>
      <p:sp>
        <p:nvSpPr>
          <p:cNvPr id="13" name="Rectangle 12"/>
          <p:cNvSpPr/>
          <p:nvPr userDrawn="1"/>
        </p:nvSpPr>
        <p:spPr>
          <a:xfrm>
            <a:off x="11391900" y="0"/>
            <a:ext cx="800100" cy="6871138"/>
          </a:xfrm>
          <a:prstGeom prst="rect">
            <a:avLst/>
          </a:prstGeom>
          <a:solidFill>
            <a:srgbClr val="7AB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6816914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5600" t="1978" r="23611" b="51517"/>
          <a:stretch/>
        </p:blipFill>
        <p:spPr>
          <a:xfrm>
            <a:off x="0" y="-13138"/>
            <a:ext cx="12192000" cy="6871138"/>
          </a:xfrm>
          <a:prstGeom prst="rect">
            <a:avLst/>
          </a:prstGeom>
        </p:spPr>
      </p:pic>
      <p:sp>
        <p:nvSpPr>
          <p:cNvPr id="4" name="Freeform 3">
            <a:extLst>
              <a:ext uri="{FF2B5EF4-FFF2-40B4-BE49-F238E27FC236}">
                <a16:creationId xmlns:a16="http://schemas.microsoft.com/office/drawing/2014/main" id="{26DEEC23-FCFB-6C4F-9677-FFC98365C9E1}"/>
              </a:ext>
            </a:extLst>
          </p:cNvPr>
          <p:cNvSpPr/>
          <p:nvPr userDrawn="1"/>
        </p:nvSpPr>
        <p:spPr>
          <a:xfrm rot="16200000">
            <a:off x="838015" y="355380"/>
            <a:ext cx="4458072" cy="6134102"/>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solidFill>
                <a:schemeClr val="accent3"/>
              </a:solidFill>
            </a:endParaRPr>
          </a:p>
        </p:txBody>
      </p:sp>
      <p:pic>
        <p:nvPicPr>
          <p:cNvPr id="10" name="Picture 9">
            <a:extLst>
              <a:ext uri="{FF2B5EF4-FFF2-40B4-BE49-F238E27FC236}">
                <a16:creationId xmlns:a16="http://schemas.microsoft.com/office/drawing/2014/main" id="{6C240D2B-F4B2-7149-9897-1632B440D9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0347" y="5829300"/>
            <a:ext cx="1947079" cy="862862"/>
          </a:xfrm>
          <a:prstGeom prst="rect">
            <a:avLst/>
          </a:prstGeom>
        </p:spPr>
      </p:pic>
      <p:pic>
        <p:nvPicPr>
          <p:cNvPr id="11" name="Picture 10">
            <a:extLst>
              <a:ext uri="{FF2B5EF4-FFF2-40B4-BE49-F238E27FC236}">
                <a16:creationId xmlns:a16="http://schemas.microsoft.com/office/drawing/2014/main" id="{8C55D5C7-FA50-304B-AFB1-D33280E4556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505"/>
          <a:stretch/>
        </p:blipFill>
        <p:spPr>
          <a:xfrm>
            <a:off x="9410700" y="376349"/>
            <a:ext cx="2316726" cy="817046"/>
          </a:xfrm>
          <a:prstGeom prst="rect">
            <a:avLst/>
          </a:prstGeom>
        </p:spPr>
      </p:pic>
      <p:sp>
        <p:nvSpPr>
          <p:cNvPr id="9"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815866" y="2476500"/>
            <a:ext cx="3276814" cy="1384995"/>
          </a:xfrm>
        </p:spPr>
        <p:txBody>
          <a:bodyPr/>
          <a:lstStyle>
            <a:lvl1pPr>
              <a:defRPr sz="3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12"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815866" y="4045298"/>
            <a:ext cx="3276814" cy="246222"/>
          </a:xfrm>
        </p:spPr>
        <p:txBody>
          <a:bodyPr/>
          <a:lstStyle>
            <a:lvl1pPr>
              <a:defRPr sz="16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13"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4405221"/>
            <a:ext cx="3276814" cy="153889"/>
          </a:xfrm>
        </p:spPr>
        <p:txBody>
          <a:bodyPr/>
          <a:lstStyle>
            <a:lvl1pPr>
              <a:defRPr sz="1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spTree>
    <p:extLst>
      <p:ext uri="{BB962C8B-B14F-4D97-AF65-F5344CB8AC3E}">
        <p14:creationId xmlns:p14="http://schemas.microsoft.com/office/powerpoint/2010/main" val="40451694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Slide ">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23" name="Freeform 22">
            <a:extLst>
              <a:ext uri="{FF2B5EF4-FFF2-40B4-BE49-F238E27FC236}">
                <a16:creationId xmlns:a16="http://schemas.microsoft.com/office/drawing/2014/main" id="{7448B7D5-8F75-F849-9548-6AE5A0208755}"/>
              </a:ext>
            </a:extLst>
          </p:cNvPr>
          <p:cNvSpPr/>
          <p:nvPr userDrawn="1"/>
        </p:nvSpPr>
        <p:spPr>
          <a:xfrm>
            <a:off x="-14767" y="0"/>
            <a:ext cx="5083355" cy="6858000"/>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815866" y="2833181"/>
            <a:ext cx="3276814" cy="1384995"/>
          </a:xfrm>
        </p:spPr>
        <p:txBody>
          <a:bodyPr/>
          <a:lstStyle>
            <a:lvl1pPr>
              <a:defRPr sz="3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25"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815866" y="4401979"/>
            <a:ext cx="3276814" cy="246222"/>
          </a:xfrm>
        </p:spPr>
        <p:txBody>
          <a:bodyPr/>
          <a:lstStyle>
            <a:lvl1pPr>
              <a:defRPr sz="16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28" name="Freeform 27">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29" name="Freeform 28">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30"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2510447"/>
            <a:ext cx="3276814" cy="153889"/>
          </a:xfrm>
        </p:spPr>
        <p:txBody>
          <a:bodyPr/>
          <a:lstStyle>
            <a:lvl1pPr>
              <a:defRPr sz="1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sp>
        <p:nvSpPr>
          <p:cNvPr id="32" name="Freeform 31">
            <a:extLst>
              <a:ext uri="{FF2B5EF4-FFF2-40B4-BE49-F238E27FC236}">
                <a16:creationId xmlns:a16="http://schemas.microsoft.com/office/drawing/2014/main" id="{26DEEC23-FCFB-6C4F-9677-FFC98365C9E1}"/>
              </a:ext>
            </a:extLst>
          </p:cNvPr>
          <p:cNvSpPr/>
          <p:nvPr userDrawn="1"/>
        </p:nvSpPr>
        <p:spPr>
          <a:xfrm>
            <a:off x="5057435"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33" name="Freeform 32">
            <a:extLst>
              <a:ext uri="{FF2B5EF4-FFF2-40B4-BE49-F238E27FC236}">
                <a16:creationId xmlns:a16="http://schemas.microsoft.com/office/drawing/2014/main" id="{B4442DC1-2E7B-EB40-93E8-22074AB92693}"/>
              </a:ext>
            </a:extLst>
          </p:cNvPr>
          <p:cNvSpPr/>
          <p:nvPr userDrawn="1"/>
        </p:nvSpPr>
        <p:spPr>
          <a:xfrm>
            <a:off x="8629654" y="1641987"/>
            <a:ext cx="3567282" cy="52197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34" name="Freeform 33">
            <a:extLst>
              <a:ext uri="{FF2B5EF4-FFF2-40B4-BE49-F238E27FC236}">
                <a16:creationId xmlns:a16="http://schemas.microsoft.com/office/drawing/2014/main" id="{A0B26798-F401-5A48-B35B-8FBA2ABC1520}"/>
              </a:ext>
            </a:extLst>
          </p:cNvPr>
          <p:cNvSpPr/>
          <p:nvPr userDrawn="1"/>
        </p:nvSpPr>
        <p:spPr>
          <a:xfrm>
            <a:off x="5069822"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pic>
        <p:nvPicPr>
          <p:cNvPr id="35" name="Picture 34">
            <a:extLst>
              <a:ext uri="{FF2B5EF4-FFF2-40B4-BE49-F238E27FC236}">
                <a16:creationId xmlns:a16="http://schemas.microsoft.com/office/drawing/2014/main" id="{8C55D5C7-FA50-304B-AFB1-D33280E455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5284989"/>
            <a:ext cx="3848100" cy="685278"/>
          </a:xfrm>
          <a:prstGeom prst="rect">
            <a:avLst/>
          </a:prstGeom>
        </p:spPr>
      </p:pic>
    </p:spTree>
    <p:extLst>
      <p:ext uri="{BB962C8B-B14F-4D97-AF65-F5344CB8AC3E}">
        <p14:creationId xmlns:p14="http://schemas.microsoft.com/office/powerpoint/2010/main" val="1020114939"/>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guide id="4" pos="146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BD0E3-33A4-578E-749F-30F9DD746F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B47CBA-E0B6-D66A-B7F2-C7CEC28AAED3}"/>
              </a:ext>
            </a:extLst>
          </p:cNvPr>
          <p:cNvSpPr>
            <a:spLocks noGrp="1"/>
          </p:cNvSpPr>
          <p:nvPr>
            <p:ph type="dt" sz="half" idx="10"/>
          </p:nvPr>
        </p:nvSpPr>
        <p:spPr/>
        <p:txBody>
          <a:bodyPr/>
          <a:lstStyle/>
          <a:p>
            <a:fld id="{FB08E6EB-F476-4B50-BA96-5DA823CF61A3}" type="datetimeFigureOut">
              <a:rPr lang="en-US" smtClean="0"/>
              <a:t>11/9/2023</a:t>
            </a:fld>
            <a:endParaRPr lang="en-US"/>
          </a:p>
        </p:txBody>
      </p:sp>
      <p:sp>
        <p:nvSpPr>
          <p:cNvPr id="4" name="Footer Placeholder 3">
            <a:extLst>
              <a:ext uri="{FF2B5EF4-FFF2-40B4-BE49-F238E27FC236}">
                <a16:creationId xmlns:a16="http://schemas.microsoft.com/office/drawing/2014/main" id="{59739779-DD64-2F03-93C6-F4DEC5B4C5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BF0F0B-F380-D6BA-30C2-01B59273E468}"/>
              </a:ext>
            </a:extLst>
          </p:cNvPr>
          <p:cNvSpPr>
            <a:spLocks noGrp="1"/>
          </p:cNvSpPr>
          <p:nvPr>
            <p:ph type="sldNum" sz="quarter" idx="12"/>
          </p:nvPr>
        </p:nvSpPr>
        <p:spPr/>
        <p:txBody>
          <a:bodyPr/>
          <a:lstStyle/>
          <a:p>
            <a:fld id="{315B84BB-1575-4743-AF94-C6C517D99F5E}" type="slidenum">
              <a:rPr lang="en-US" smtClean="0"/>
              <a:t>‹#›</a:t>
            </a:fld>
            <a:endParaRPr lang="en-US"/>
          </a:p>
        </p:txBody>
      </p:sp>
    </p:spTree>
    <p:extLst>
      <p:ext uri="{BB962C8B-B14F-4D97-AF65-F5344CB8AC3E}">
        <p14:creationId xmlns:p14="http://schemas.microsoft.com/office/powerpoint/2010/main" val="786224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4" name="Freeform 3">
            <a:extLst>
              <a:ext uri="{FF2B5EF4-FFF2-40B4-BE49-F238E27FC236}">
                <a16:creationId xmlns:a16="http://schemas.microsoft.com/office/drawing/2014/main" id="{7448B7D5-8F75-F849-9548-6AE5A0208755}"/>
              </a:ext>
            </a:extLst>
          </p:cNvPr>
          <p:cNvSpPr/>
          <p:nvPr userDrawn="1"/>
        </p:nvSpPr>
        <p:spPr>
          <a:xfrm>
            <a:off x="-14767" y="-3688"/>
            <a:ext cx="5083355" cy="6861687"/>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Text Placeholder 44">
            <a:extLst>
              <a:ext uri="{FF2B5EF4-FFF2-40B4-BE49-F238E27FC236}">
                <a16:creationId xmlns:a16="http://schemas.microsoft.com/office/drawing/2014/main" id="{B042ED95-4302-4E49-994E-49C444AF4A13}"/>
              </a:ext>
            </a:extLst>
          </p:cNvPr>
          <p:cNvSpPr>
            <a:spLocks noGrp="1"/>
          </p:cNvSpPr>
          <p:nvPr>
            <p:ph type="body" sz="quarter" idx="10" hasCustomPrompt="1"/>
          </p:nvPr>
        </p:nvSpPr>
        <p:spPr>
          <a:xfrm>
            <a:off x="815866" y="2833181"/>
            <a:ext cx="3276814" cy="1384995"/>
          </a:xfrm>
        </p:spPr>
        <p:txBody>
          <a:bodyPr/>
          <a:lstStyle>
            <a:lvl1pPr>
              <a:defRPr sz="3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6" name="Text Placeholder 44">
            <a:extLst>
              <a:ext uri="{FF2B5EF4-FFF2-40B4-BE49-F238E27FC236}">
                <a16:creationId xmlns:a16="http://schemas.microsoft.com/office/drawing/2014/main" id="{12C22081-661F-1849-B549-87A67910E3BF}"/>
              </a:ext>
            </a:extLst>
          </p:cNvPr>
          <p:cNvSpPr>
            <a:spLocks noGrp="1"/>
          </p:cNvSpPr>
          <p:nvPr>
            <p:ph type="body" sz="quarter" idx="11" hasCustomPrompt="1"/>
          </p:nvPr>
        </p:nvSpPr>
        <p:spPr>
          <a:xfrm>
            <a:off x="815866" y="4401979"/>
            <a:ext cx="3276814" cy="246222"/>
          </a:xfrm>
        </p:spPr>
        <p:txBody>
          <a:bodyPr/>
          <a:lstStyle>
            <a:lvl1pPr>
              <a:defRPr sz="16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7" name="Freeform 6">
            <a:extLst>
              <a:ext uri="{FF2B5EF4-FFF2-40B4-BE49-F238E27FC236}">
                <a16:creationId xmlns:a16="http://schemas.microsoft.com/office/drawing/2014/main" id="{26DEEC23-FCFB-6C4F-9677-FFC98365C9E1}"/>
              </a:ext>
            </a:extLst>
          </p:cNvPr>
          <p:cNvSpPr/>
          <p:nvPr userDrawn="1"/>
        </p:nvSpPr>
        <p:spPr>
          <a:xfrm>
            <a:off x="5057435"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8" name="Freeform 7">
            <a:extLst>
              <a:ext uri="{FF2B5EF4-FFF2-40B4-BE49-F238E27FC236}">
                <a16:creationId xmlns:a16="http://schemas.microsoft.com/office/drawing/2014/main" id="{B4442DC1-2E7B-EB40-93E8-22074AB92693}"/>
              </a:ext>
            </a:extLst>
          </p:cNvPr>
          <p:cNvSpPr/>
          <p:nvPr userDrawn="1"/>
        </p:nvSpPr>
        <p:spPr>
          <a:xfrm>
            <a:off x="8629654" y="1641987"/>
            <a:ext cx="3567282" cy="52197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9" name="Freeform 8">
            <a:extLst>
              <a:ext uri="{FF2B5EF4-FFF2-40B4-BE49-F238E27FC236}">
                <a16:creationId xmlns:a16="http://schemas.microsoft.com/office/drawing/2014/main" id="{A0B26798-F401-5A48-B35B-8FBA2ABC1520}"/>
              </a:ext>
            </a:extLst>
          </p:cNvPr>
          <p:cNvSpPr/>
          <p:nvPr userDrawn="1"/>
        </p:nvSpPr>
        <p:spPr>
          <a:xfrm>
            <a:off x="5069822"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0" name="Freeform 9">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1" name="Freeform 10">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2"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2510447"/>
            <a:ext cx="3276814" cy="153889"/>
          </a:xfrm>
        </p:spPr>
        <p:txBody>
          <a:bodyPr/>
          <a:lstStyle>
            <a:lvl1pPr>
              <a:defRPr sz="1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13" name="Picture 12">
            <a:extLst>
              <a:ext uri="{FF2B5EF4-FFF2-40B4-BE49-F238E27FC236}">
                <a16:creationId xmlns:a16="http://schemas.microsoft.com/office/drawing/2014/main" id="{8C55D5C7-FA50-304B-AFB1-D33280E455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5284989"/>
            <a:ext cx="3848100" cy="685278"/>
          </a:xfrm>
          <a:prstGeom prst="rect">
            <a:avLst/>
          </a:prstGeom>
        </p:spPr>
      </p:pic>
    </p:spTree>
    <p:extLst>
      <p:ext uri="{BB962C8B-B14F-4D97-AF65-F5344CB8AC3E}">
        <p14:creationId xmlns:p14="http://schemas.microsoft.com/office/powerpoint/2010/main" val="5123341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8636794" y="1641987"/>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chemeClr val="tx2"/>
          </a:solidFill>
        </p:spPr>
        <p:txBody>
          <a:bodyPr wrap="square" anchor="ctr" anchorCtr="0">
            <a:noAutofit/>
          </a:bodyPr>
          <a:lstStyle>
            <a:lvl1pPr algn="ct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5068888"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chemeClr val="accent2"/>
          </a:solidFill>
        </p:spPr>
        <p:txBody>
          <a:bodyPr wrap="square" anchor="ctr" anchorCtr="0">
            <a:noAutofit/>
          </a:bodyPr>
          <a:lstStyle>
            <a:lvl1pPr algn="ctr">
              <a:defRPr>
                <a:solidFill>
                  <a:schemeClr val="bg1"/>
                </a:solidFill>
              </a:defRPr>
            </a:lvl1pPr>
          </a:lstStyle>
          <a:p>
            <a:endParaRPr lang="en-US"/>
          </a:p>
        </p:txBody>
      </p:sp>
      <p:sp>
        <p:nvSpPr>
          <p:cNvPr id="81" name="Freeform 80">
            <a:extLst>
              <a:ext uri="{FF2B5EF4-FFF2-40B4-BE49-F238E27FC236}">
                <a16:creationId xmlns:a16="http://schemas.microsoft.com/office/drawing/2014/main" id="{7448B7D5-8F75-F849-9548-6AE5A0208755}"/>
              </a:ext>
            </a:extLst>
          </p:cNvPr>
          <p:cNvSpPr/>
          <p:nvPr userDrawn="1"/>
        </p:nvSpPr>
        <p:spPr>
          <a:xfrm>
            <a:off x="-14767" y="0"/>
            <a:ext cx="5083355" cy="6858000"/>
          </a:xfrm>
          <a:custGeom>
            <a:avLst/>
            <a:gdLst>
              <a:gd name="connsiteX0" fmla="*/ 5604 w 10166709"/>
              <a:gd name="connsiteY0" fmla="*/ 0 h 13679128"/>
              <a:gd name="connsiteX1" fmla="*/ 7194221 w 10166709"/>
              <a:gd name="connsiteY1" fmla="*/ 0 h 13679128"/>
              <a:gd name="connsiteX2" fmla="*/ 7255939 w 10166709"/>
              <a:gd name="connsiteY2" fmla="*/ 60486 h 13679128"/>
              <a:gd name="connsiteX3" fmla="*/ 10161773 w 10166709"/>
              <a:gd name="connsiteY3" fmla="*/ 7137924 h 13679128"/>
              <a:gd name="connsiteX4" fmla="*/ 10161773 w 10166709"/>
              <a:gd name="connsiteY4" fmla="*/ 11363631 h 13679128"/>
              <a:gd name="connsiteX5" fmla="*/ 10166709 w 10166709"/>
              <a:gd name="connsiteY5" fmla="*/ 11363631 h 13679128"/>
              <a:gd name="connsiteX6" fmla="*/ 10166709 w 10166709"/>
              <a:gd name="connsiteY6" fmla="*/ 13679128 h 13679128"/>
              <a:gd name="connsiteX7" fmla="*/ 0 w 10166709"/>
              <a:gd name="connsiteY7" fmla="*/ 13679128 h 13679128"/>
              <a:gd name="connsiteX8" fmla="*/ 0 w 10166709"/>
              <a:gd name="connsiteY8" fmla="*/ 11363631 h 13679128"/>
              <a:gd name="connsiteX9" fmla="*/ 5604 w 10166709"/>
              <a:gd name="connsiteY9" fmla="*/ 11363631 h 13679128"/>
              <a:gd name="connsiteX10" fmla="*/ 5604 w 10166709"/>
              <a:gd name="connsiteY10" fmla="*/ 0 h 136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66709" h="13679128">
                <a:moveTo>
                  <a:pt x="5604" y="0"/>
                </a:moveTo>
                <a:lnTo>
                  <a:pt x="7194221" y="0"/>
                </a:lnTo>
                <a:lnTo>
                  <a:pt x="7255939" y="60486"/>
                </a:lnTo>
                <a:cubicBezTo>
                  <a:pt x="9053847" y="1886649"/>
                  <a:pt x="10161773" y="4383965"/>
                  <a:pt x="10161773" y="7137924"/>
                </a:cubicBezTo>
                <a:lnTo>
                  <a:pt x="10161773" y="11363631"/>
                </a:lnTo>
                <a:lnTo>
                  <a:pt x="10166709" y="11363631"/>
                </a:lnTo>
                <a:lnTo>
                  <a:pt x="10166709" y="13679128"/>
                </a:lnTo>
                <a:lnTo>
                  <a:pt x="0" y="13679128"/>
                </a:lnTo>
                <a:lnTo>
                  <a:pt x="0" y="11363631"/>
                </a:lnTo>
                <a:lnTo>
                  <a:pt x="5604" y="11363631"/>
                </a:lnTo>
                <a:lnTo>
                  <a:pt x="56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815866" y="2833181"/>
            <a:ext cx="3276814" cy="1384995"/>
          </a:xfrm>
        </p:spPr>
        <p:txBody>
          <a:bodyPr/>
          <a:lstStyle>
            <a:lvl1pPr>
              <a:defRPr sz="3001" b="1" i="0">
                <a:solidFill>
                  <a:schemeClr val="bg1"/>
                </a:solidFill>
                <a:latin typeface="Montserrat" panose="02000505000000020004" pitchFamily="2" charset="77"/>
              </a:defRPr>
            </a:lvl1pPr>
          </a:lstStyle>
          <a:p>
            <a:pPr lvl="0"/>
            <a:r>
              <a:rPr lang="en-US" dirty="0"/>
              <a:t>TITLE PAGE HEADLINE</a:t>
            </a:r>
            <a:br>
              <a:rPr lang="en-US" dirty="0"/>
            </a:br>
            <a:r>
              <a:rPr lang="en-US" dirty="0"/>
              <a:t>GOES HERE</a:t>
            </a:r>
          </a:p>
        </p:txBody>
      </p:sp>
      <p:sp>
        <p:nvSpPr>
          <p:cNvPr id="48" name="Text Placeholder 44">
            <a:extLst>
              <a:ext uri="{FF2B5EF4-FFF2-40B4-BE49-F238E27FC236}">
                <a16:creationId xmlns:a16="http://schemas.microsoft.com/office/drawing/2014/main" id="{12C22081-661F-1849-B549-87A67910E3BF}"/>
              </a:ext>
            </a:extLst>
          </p:cNvPr>
          <p:cNvSpPr>
            <a:spLocks noGrp="1"/>
          </p:cNvSpPr>
          <p:nvPr userDrawn="1">
            <p:ph type="body" sz="quarter" idx="11" hasCustomPrompt="1"/>
          </p:nvPr>
        </p:nvSpPr>
        <p:spPr>
          <a:xfrm>
            <a:off x="815866" y="4401979"/>
            <a:ext cx="3276814" cy="246222"/>
          </a:xfrm>
        </p:spPr>
        <p:txBody>
          <a:bodyPr/>
          <a:lstStyle>
            <a:lvl1pPr>
              <a:defRPr sz="1600" b="0" i="0">
                <a:solidFill>
                  <a:schemeClr val="bg1"/>
                </a:solidFill>
                <a:latin typeface="Arial" panose="020B0604020202020204" pitchFamily="34" charset="0"/>
                <a:cs typeface="Arial" panose="020B0604020202020204" pitchFamily="34" charset="0"/>
              </a:defRPr>
            </a:lvl1pPr>
          </a:lstStyle>
          <a:p>
            <a:pPr lvl="0"/>
            <a:r>
              <a:rPr lang="en-US" dirty="0"/>
              <a:t>January 2020</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5069822"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18331" y="406552"/>
            <a:ext cx="2252375" cy="828883"/>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86" name="Text Placeholder 44">
            <a:extLst>
              <a:ext uri="{FF2B5EF4-FFF2-40B4-BE49-F238E27FC236}">
                <a16:creationId xmlns:a16="http://schemas.microsoft.com/office/drawing/2014/main" id="{A6E94390-36E6-E64F-BE2F-23353625F883}"/>
              </a:ext>
            </a:extLst>
          </p:cNvPr>
          <p:cNvSpPr>
            <a:spLocks noGrp="1"/>
          </p:cNvSpPr>
          <p:nvPr>
            <p:ph type="body" sz="quarter" idx="12" hasCustomPrompt="1"/>
          </p:nvPr>
        </p:nvSpPr>
        <p:spPr>
          <a:xfrm>
            <a:off x="815866" y="2510447"/>
            <a:ext cx="3276814" cy="153889"/>
          </a:xfrm>
        </p:spPr>
        <p:txBody>
          <a:bodyPr/>
          <a:lstStyle>
            <a:lvl1pPr>
              <a:defRPr sz="1000" b="1" i="0">
                <a:solidFill>
                  <a:schemeClr val="bg1"/>
                </a:solidFill>
                <a:latin typeface="Arial" panose="020B0604020202020204" pitchFamily="34" charset="0"/>
                <a:cs typeface="Arial" panose="020B0604020202020204" pitchFamily="34" charset="0"/>
              </a:defRPr>
            </a:lvl1pPr>
          </a:lstStyle>
          <a:p>
            <a:pPr lvl="0"/>
            <a:r>
              <a:rPr lang="en-US" dirty="0"/>
              <a:t>MAKING EVERY WOMAN AND GIRL COUNT</a:t>
            </a:r>
          </a:p>
        </p:txBody>
      </p:sp>
      <p:pic>
        <p:nvPicPr>
          <p:cNvPr id="13" name="Picture 12">
            <a:extLst>
              <a:ext uri="{FF2B5EF4-FFF2-40B4-BE49-F238E27FC236}">
                <a16:creationId xmlns:a16="http://schemas.microsoft.com/office/drawing/2014/main" id="{16C2D315-B06D-BB48-9751-43173E6E5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242" y="5753100"/>
            <a:ext cx="1947079" cy="862862"/>
          </a:xfrm>
          <a:prstGeom prst="rect">
            <a:avLst/>
          </a:prstGeom>
        </p:spPr>
      </p:pic>
    </p:spTree>
    <p:extLst>
      <p:ext uri="{BB962C8B-B14F-4D97-AF65-F5344CB8AC3E}">
        <p14:creationId xmlns:p14="http://schemas.microsoft.com/office/powerpoint/2010/main" val="3420999737"/>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19" name="Freeform 18">
            <a:extLst>
              <a:ext uri="{FF2B5EF4-FFF2-40B4-BE49-F238E27FC236}">
                <a16:creationId xmlns:a16="http://schemas.microsoft.com/office/drawing/2014/main" id="{33EBB1D2-8FF2-FB49-8D1C-759E0F617E68}"/>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0273817" y="1957051"/>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DE1267"/>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6705600"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FC9D23"/>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740775" y="2974628"/>
            <a:ext cx="4621926" cy="923586"/>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6706534"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F38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10273817" y="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55C0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12387" y="3090446"/>
            <a:ext cx="1168714" cy="677108"/>
          </a:xfrm>
        </p:spPr>
        <p:txBody>
          <a:bodyPr anchor="ctr" anchorCtr="0"/>
          <a:lstStyle>
            <a:lvl1pPr algn="r">
              <a:defRPr sz="4400" b="0" i="0">
                <a:solidFill>
                  <a:srgbClr val="FCC408"/>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1939494919"/>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rgbClr val="1847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12" name="Freeform 11">
            <a:extLst>
              <a:ext uri="{FF2B5EF4-FFF2-40B4-BE49-F238E27FC236}">
                <a16:creationId xmlns:a16="http://schemas.microsoft.com/office/drawing/2014/main" id="{9C005FC8-CBD6-8041-BADD-1262FA294863}"/>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0273817" y="1957051"/>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FF3820"/>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6705600"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A11841"/>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740775" y="2974628"/>
            <a:ext cx="4621926" cy="923586"/>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6706534"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25BC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10273817" y="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12387" y="3090446"/>
            <a:ext cx="1168714" cy="677108"/>
          </a:xfrm>
          <a:noFill/>
        </p:spPr>
        <p:txBody>
          <a:bodyPr anchor="ctr" anchorCtr="0"/>
          <a:lstStyle>
            <a:lvl1pPr algn="r">
              <a:defRPr sz="4400" b="0" i="0">
                <a:solidFill>
                  <a:srgbClr val="18476A"/>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2769640521"/>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rgbClr val="25BC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12" name="Freeform 11">
            <a:extLst>
              <a:ext uri="{FF2B5EF4-FFF2-40B4-BE49-F238E27FC236}">
                <a16:creationId xmlns:a16="http://schemas.microsoft.com/office/drawing/2014/main" id="{698E4543-37D9-BE4E-9733-AD5B13804681}"/>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0273817" y="1957051"/>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C00000"/>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6705600"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00689D"/>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740775" y="2974628"/>
            <a:ext cx="4621926" cy="923586"/>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6706534"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10273817" y="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DE126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12387" y="3090446"/>
            <a:ext cx="1168714" cy="677108"/>
          </a:xfrm>
          <a:noFill/>
        </p:spPr>
        <p:txBody>
          <a:bodyPr anchor="ctr" anchorCtr="0"/>
          <a:lstStyle>
            <a:lvl1pPr algn="r">
              <a:defRPr sz="4400" b="0" i="0">
                <a:solidFill>
                  <a:srgbClr val="25BCE1"/>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3761966761"/>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12" name="Freeform 11">
            <a:extLst>
              <a:ext uri="{FF2B5EF4-FFF2-40B4-BE49-F238E27FC236}">
                <a16:creationId xmlns:a16="http://schemas.microsoft.com/office/drawing/2014/main" id="{3B21F7C5-8D75-0241-AC55-8A4E8C33EA03}"/>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0273817" y="1957051"/>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E4233A"/>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6705600"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25BCE1"/>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740775" y="2974628"/>
            <a:ext cx="4621926" cy="923586"/>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6706534"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4B9F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10273817" y="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29466" y="3088603"/>
            <a:ext cx="1168714" cy="677108"/>
          </a:xfrm>
          <a:noFill/>
        </p:spPr>
        <p:txBody>
          <a:bodyPr anchor="ctr" anchorCtr="0"/>
          <a:lstStyle>
            <a:lvl1pPr algn="r">
              <a:defRPr sz="4400" b="0" i="0">
                <a:solidFill>
                  <a:srgbClr val="FD6824"/>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601214138"/>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 Slide 5">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rgbClr val="55C0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dirty="0"/>
          </a:p>
        </p:txBody>
      </p:sp>
      <p:sp>
        <p:nvSpPr>
          <p:cNvPr id="12" name="Freeform 11">
            <a:extLst>
              <a:ext uri="{FF2B5EF4-FFF2-40B4-BE49-F238E27FC236}">
                <a16:creationId xmlns:a16="http://schemas.microsoft.com/office/drawing/2014/main" id="{A3889FB7-AAD8-1A4D-9418-79EF8DFED551}"/>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Picture Placeholder 31">
            <a:extLst>
              <a:ext uri="{FF2B5EF4-FFF2-40B4-BE49-F238E27FC236}">
                <a16:creationId xmlns:a16="http://schemas.microsoft.com/office/drawing/2014/main" id="{C0E4E067-AA64-1049-B441-A9E0C8EC99F6}"/>
              </a:ext>
            </a:extLst>
          </p:cNvPr>
          <p:cNvSpPr>
            <a:spLocks noGrp="1"/>
          </p:cNvSpPr>
          <p:nvPr>
            <p:ph type="pic" sz="quarter" idx="14"/>
          </p:nvPr>
        </p:nvSpPr>
        <p:spPr>
          <a:xfrm>
            <a:off x="10273817" y="1957051"/>
            <a:ext cx="3555206" cy="5216013"/>
          </a:xfrm>
          <a:custGeom>
            <a:avLst/>
            <a:gdLst>
              <a:gd name="connsiteX0" fmla="*/ 3553000 w 7110412"/>
              <a:gd name="connsiteY0" fmla="*/ 0 h 10432026"/>
              <a:gd name="connsiteX1" fmla="*/ 7101866 w 7110412"/>
              <a:gd name="connsiteY1" fmla="*/ 3202340 h 10432026"/>
              <a:gd name="connsiteX2" fmla="*/ 7110412 w 7110412"/>
              <a:gd name="connsiteY2" fmla="*/ 3314714 h 10432026"/>
              <a:gd name="connsiteX3" fmla="*/ 7110412 w 7110412"/>
              <a:gd name="connsiteY3" fmla="*/ 10432026 h 10432026"/>
              <a:gd name="connsiteX4" fmla="*/ 0 w 7110412"/>
              <a:gd name="connsiteY4" fmla="*/ 10432026 h 10432026"/>
              <a:gd name="connsiteX5" fmla="*/ 0 w 7110412"/>
              <a:gd name="connsiteY5" fmla="*/ 3256747 h 10432026"/>
              <a:gd name="connsiteX6" fmla="*/ 4138 w 7110412"/>
              <a:gd name="connsiteY6" fmla="*/ 3202340 h 10432026"/>
              <a:gd name="connsiteX7" fmla="*/ 3553000 w 7110412"/>
              <a:gd name="connsiteY7" fmla="*/ 0 h 1043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0412" h="10432026">
                <a:moveTo>
                  <a:pt x="3553000" y="0"/>
                </a:moveTo>
                <a:cubicBezTo>
                  <a:pt x="5400022" y="0"/>
                  <a:pt x="6919186" y="1403634"/>
                  <a:pt x="7101866" y="3202340"/>
                </a:cubicBezTo>
                <a:lnTo>
                  <a:pt x="7110412" y="3314714"/>
                </a:lnTo>
                <a:lnTo>
                  <a:pt x="7110412" y="10432026"/>
                </a:lnTo>
                <a:lnTo>
                  <a:pt x="0" y="10432026"/>
                </a:lnTo>
                <a:lnTo>
                  <a:pt x="0" y="3256747"/>
                </a:lnTo>
                <a:lnTo>
                  <a:pt x="4138" y="3202340"/>
                </a:lnTo>
                <a:cubicBezTo>
                  <a:pt x="186818" y="1403634"/>
                  <a:pt x="1705978" y="0"/>
                  <a:pt x="3553000" y="0"/>
                </a:cubicBezTo>
                <a:close/>
              </a:path>
            </a:pathLst>
          </a:custGeom>
          <a:solidFill>
            <a:srgbClr val="00689D"/>
          </a:solidFill>
        </p:spPr>
        <p:txBody>
          <a:bodyPr wrap="square" anchor="ctr" anchorCtr="1">
            <a:noAutofit/>
          </a:bodyPr>
          <a:lstStyle>
            <a:lvl1pPr>
              <a:defRPr>
                <a:solidFill>
                  <a:schemeClr val="bg1"/>
                </a:solidFill>
              </a:defRPr>
            </a:lvl1pPr>
          </a:lstStyle>
          <a:p>
            <a:endParaRPr lang="en-US"/>
          </a:p>
        </p:txBody>
      </p:sp>
      <p:sp>
        <p:nvSpPr>
          <p:cNvPr id="23" name="Picture Placeholder 22">
            <a:extLst>
              <a:ext uri="{FF2B5EF4-FFF2-40B4-BE49-F238E27FC236}">
                <a16:creationId xmlns:a16="http://schemas.microsoft.com/office/drawing/2014/main" id="{AD0DF86D-51E6-E24F-914C-9DACEDE57431}"/>
              </a:ext>
            </a:extLst>
          </p:cNvPr>
          <p:cNvSpPr>
            <a:spLocks noGrp="1"/>
          </p:cNvSpPr>
          <p:nvPr>
            <p:ph type="pic" sz="quarter" idx="13"/>
          </p:nvPr>
        </p:nvSpPr>
        <p:spPr>
          <a:xfrm>
            <a:off x="6705600" y="0"/>
            <a:ext cx="3555831" cy="4908416"/>
          </a:xfrm>
          <a:custGeom>
            <a:avLst/>
            <a:gdLst>
              <a:gd name="connsiteX0" fmla="*/ 0 w 7111661"/>
              <a:gd name="connsiteY0" fmla="*/ 0 h 9816832"/>
              <a:gd name="connsiteX1" fmla="*/ 7111661 w 7111661"/>
              <a:gd name="connsiteY1" fmla="*/ 0 h 9816832"/>
              <a:gd name="connsiteX2" fmla="*/ 7111659 w 7111661"/>
              <a:gd name="connsiteY2" fmla="*/ 6249782 h 9816832"/>
              <a:gd name="connsiteX3" fmla="*/ 3544377 w 7111661"/>
              <a:gd name="connsiteY3" fmla="*/ 9816832 h 9816832"/>
              <a:gd name="connsiteX4" fmla="*/ 3544378 w 7111661"/>
              <a:gd name="connsiteY4" fmla="*/ 9816831 h 9816832"/>
              <a:gd name="connsiteX5" fmla="*/ 18199 w 7111661"/>
              <a:gd name="connsiteY5" fmla="*/ 6793008 h 9816832"/>
              <a:gd name="connsiteX6" fmla="*/ 0 w 7111661"/>
              <a:gd name="connsiteY6" fmla="*/ 6649796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1661" h="9816832">
                <a:moveTo>
                  <a:pt x="0" y="0"/>
                </a:moveTo>
                <a:lnTo>
                  <a:pt x="7111661" y="0"/>
                </a:lnTo>
                <a:lnTo>
                  <a:pt x="7111659" y="6249782"/>
                </a:lnTo>
                <a:cubicBezTo>
                  <a:pt x="7111659" y="8219809"/>
                  <a:pt x="5514532" y="9816832"/>
                  <a:pt x="3544377" y="9816832"/>
                </a:cubicBezTo>
                <a:lnTo>
                  <a:pt x="3544378" y="9816831"/>
                </a:lnTo>
                <a:cubicBezTo>
                  <a:pt x="1758925" y="9816831"/>
                  <a:pt x="279836" y="8505213"/>
                  <a:pt x="18199" y="6793008"/>
                </a:cubicBezTo>
                <a:lnTo>
                  <a:pt x="0" y="6649796"/>
                </a:lnTo>
                <a:close/>
              </a:path>
            </a:pathLst>
          </a:custGeom>
          <a:solidFill>
            <a:srgbClr val="FCC408"/>
          </a:solidFill>
        </p:spPr>
        <p:txBody>
          <a:bodyPr wrap="square" anchor="ctr" anchorCtr="1">
            <a:noAutofit/>
          </a:bodyPr>
          <a:lstStyle>
            <a:lvl1pPr>
              <a:defRPr>
                <a:solidFill>
                  <a:schemeClr val="bg1"/>
                </a:solidFill>
              </a:defRPr>
            </a:lvl1pPr>
          </a:lstStyle>
          <a:p>
            <a:endParaRPr lang="en-US"/>
          </a:p>
        </p:txBody>
      </p:sp>
      <p:sp>
        <p:nvSpPr>
          <p:cNvPr id="45" name="Text Placeholder 44">
            <a:extLst>
              <a:ext uri="{FF2B5EF4-FFF2-40B4-BE49-F238E27FC236}">
                <a16:creationId xmlns:a16="http://schemas.microsoft.com/office/drawing/2014/main" id="{B042ED95-4302-4E49-994E-49C444AF4A13}"/>
              </a:ext>
            </a:extLst>
          </p:cNvPr>
          <p:cNvSpPr>
            <a:spLocks noGrp="1"/>
          </p:cNvSpPr>
          <p:nvPr userDrawn="1">
            <p:ph type="body" sz="quarter" idx="10" hasCustomPrompt="1"/>
          </p:nvPr>
        </p:nvSpPr>
        <p:spPr>
          <a:xfrm>
            <a:off x="1740775" y="2974628"/>
            <a:ext cx="4621926" cy="923586"/>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64" name="Freeform 63">
            <a:extLst>
              <a:ext uri="{FF2B5EF4-FFF2-40B4-BE49-F238E27FC236}">
                <a16:creationId xmlns:a16="http://schemas.microsoft.com/office/drawing/2014/main" id="{A0B26798-F401-5A48-B35B-8FBA2ABC1520}"/>
              </a:ext>
            </a:extLst>
          </p:cNvPr>
          <p:cNvSpPr/>
          <p:nvPr userDrawn="1"/>
        </p:nvSpPr>
        <p:spPr>
          <a:xfrm>
            <a:off x="6706534"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FD68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Freeform 12">
            <a:extLst>
              <a:ext uri="{FF2B5EF4-FFF2-40B4-BE49-F238E27FC236}">
                <a16:creationId xmlns:a16="http://schemas.microsoft.com/office/drawing/2014/main" id="{CC8AE72E-8079-3145-875C-1179E84E7399}"/>
              </a:ext>
            </a:extLst>
          </p:cNvPr>
          <p:cNvSpPr/>
          <p:nvPr userDrawn="1"/>
        </p:nvSpPr>
        <p:spPr>
          <a:xfrm rot="10800000">
            <a:off x="10273817" y="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rgbClr val="3D7D4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5" name="Text Placeholder 44">
            <a:extLst>
              <a:ext uri="{FF2B5EF4-FFF2-40B4-BE49-F238E27FC236}">
                <a16:creationId xmlns:a16="http://schemas.microsoft.com/office/drawing/2014/main" id="{412B251C-DB28-474E-9CDB-04C256EC4C5C}"/>
              </a:ext>
            </a:extLst>
          </p:cNvPr>
          <p:cNvSpPr>
            <a:spLocks noGrp="1"/>
          </p:cNvSpPr>
          <p:nvPr>
            <p:ph type="body" sz="quarter" idx="15" hasCustomPrompt="1"/>
          </p:nvPr>
        </p:nvSpPr>
        <p:spPr>
          <a:xfrm>
            <a:off x="12387" y="2942897"/>
            <a:ext cx="1168714" cy="972207"/>
          </a:xfrm>
          <a:noFill/>
        </p:spPr>
        <p:txBody>
          <a:bodyPr anchor="ctr" anchorCtr="0">
            <a:noAutofit/>
          </a:bodyPr>
          <a:lstStyle>
            <a:lvl1pPr algn="r">
              <a:defRPr sz="4400" b="0" i="0">
                <a:solidFill>
                  <a:srgbClr val="55C02B"/>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3185405227"/>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5600" t="1978" r="23611" b="51517"/>
          <a:stretch/>
        </p:blipFill>
        <p:spPr>
          <a:xfrm>
            <a:off x="0" y="-13138"/>
            <a:ext cx="12192000" cy="6871138"/>
          </a:xfrm>
          <a:prstGeom prst="rect">
            <a:avLst/>
          </a:prstGeom>
        </p:spPr>
      </p:pic>
      <p:sp>
        <p:nvSpPr>
          <p:cNvPr id="8" name="Freeform 7">
            <a:extLst>
              <a:ext uri="{FF2B5EF4-FFF2-40B4-BE49-F238E27FC236}">
                <a16:creationId xmlns:a16="http://schemas.microsoft.com/office/drawing/2014/main" id="{D82651DA-9416-B148-9CC1-548590E104E3}"/>
              </a:ext>
            </a:extLst>
          </p:cNvPr>
          <p:cNvSpPr/>
          <p:nvPr userDrawn="1"/>
        </p:nvSpPr>
        <p:spPr>
          <a:xfrm>
            <a:off x="-14767" y="2942897"/>
            <a:ext cx="1538767" cy="972207"/>
          </a:xfrm>
          <a:custGeom>
            <a:avLst/>
            <a:gdLst>
              <a:gd name="connsiteX0" fmla="*/ 0 w 3077534"/>
              <a:gd name="connsiteY0" fmla="*/ 0 h 1944414"/>
              <a:gd name="connsiteX1" fmla="*/ 2105327 w 3077534"/>
              <a:gd name="connsiteY1" fmla="*/ 0 h 1944414"/>
              <a:gd name="connsiteX2" fmla="*/ 3077534 w 3077534"/>
              <a:gd name="connsiteY2" fmla="*/ 972207 h 1944414"/>
              <a:gd name="connsiteX3" fmla="*/ 2105327 w 3077534"/>
              <a:gd name="connsiteY3" fmla="*/ 1944414 h 1944414"/>
              <a:gd name="connsiteX4" fmla="*/ 0 w 3077534"/>
              <a:gd name="connsiteY4" fmla="*/ 1944414 h 1944414"/>
              <a:gd name="connsiteX5" fmla="*/ 0 w 3077534"/>
              <a:gd name="connsiteY5" fmla="*/ 0 h 19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534" h="1944414">
                <a:moveTo>
                  <a:pt x="0" y="0"/>
                </a:moveTo>
                <a:lnTo>
                  <a:pt x="2105327" y="0"/>
                </a:lnTo>
                <a:cubicBezTo>
                  <a:pt x="2642262" y="0"/>
                  <a:pt x="3077534" y="435272"/>
                  <a:pt x="3077534" y="972207"/>
                </a:cubicBezTo>
                <a:cubicBezTo>
                  <a:pt x="3077534" y="1509142"/>
                  <a:pt x="2642262" y="1944414"/>
                  <a:pt x="2105327" y="1944414"/>
                </a:cubicBezTo>
                <a:lnTo>
                  <a:pt x="0" y="19444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Text Placeholder 44">
            <a:extLst>
              <a:ext uri="{FF2B5EF4-FFF2-40B4-BE49-F238E27FC236}">
                <a16:creationId xmlns:a16="http://schemas.microsoft.com/office/drawing/2014/main" id="{6C7847BA-1138-7448-A7F6-486DBCB1CE50}"/>
              </a:ext>
            </a:extLst>
          </p:cNvPr>
          <p:cNvSpPr>
            <a:spLocks noGrp="1"/>
          </p:cNvSpPr>
          <p:nvPr>
            <p:ph type="body" sz="quarter" idx="11" hasCustomPrompt="1"/>
          </p:nvPr>
        </p:nvSpPr>
        <p:spPr>
          <a:xfrm>
            <a:off x="1740775" y="2974628"/>
            <a:ext cx="4621926" cy="923586"/>
          </a:xfrm>
        </p:spPr>
        <p:txBody>
          <a:bodyPr anchor="ctr" anchorCtr="0"/>
          <a:lstStyle>
            <a:lvl1pPr>
              <a:defRPr sz="3001" b="1" i="0">
                <a:solidFill>
                  <a:schemeClr val="bg1"/>
                </a:solidFill>
                <a:latin typeface="Montserrat" panose="02000505000000020004" pitchFamily="2" charset="77"/>
              </a:defRPr>
            </a:lvl1pPr>
          </a:lstStyle>
          <a:p>
            <a:pPr lvl="0"/>
            <a:r>
              <a:rPr lang="en-US" dirty="0"/>
              <a:t>DIVIDER SLIDE HEADLINE</a:t>
            </a:r>
          </a:p>
        </p:txBody>
      </p:sp>
      <p:sp>
        <p:nvSpPr>
          <p:cNvPr id="7" name="Text Placeholder 44">
            <a:extLst>
              <a:ext uri="{FF2B5EF4-FFF2-40B4-BE49-F238E27FC236}">
                <a16:creationId xmlns:a16="http://schemas.microsoft.com/office/drawing/2014/main" id="{8680F977-4DC9-1044-9230-F07BB4612646}"/>
              </a:ext>
            </a:extLst>
          </p:cNvPr>
          <p:cNvSpPr>
            <a:spLocks noGrp="1"/>
          </p:cNvSpPr>
          <p:nvPr>
            <p:ph type="body" sz="quarter" idx="15" hasCustomPrompt="1"/>
          </p:nvPr>
        </p:nvSpPr>
        <p:spPr>
          <a:xfrm>
            <a:off x="12387" y="3090446"/>
            <a:ext cx="1168714" cy="677108"/>
          </a:xfrm>
          <a:noFill/>
        </p:spPr>
        <p:txBody>
          <a:bodyPr anchor="ctr" anchorCtr="0"/>
          <a:lstStyle>
            <a:lvl1pPr algn="r">
              <a:defRPr sz="4400" b="0" i="0">
                <a:solidFill>
                  <a:schemeClr val="tx1"/>
                </a:solidFill>
                <a:latin typeface="Montserrat" panose="02000505000000020004" pitchFamily="2" charset="77"/>
              </a:defRPr>
            </a:lvl1pPr>
          </a:lstStyle>
          <a:p>
            <a:pPr lvl="0"/>
            <a:r>
              <a:rPr lang="en-US" dirty="0"/>
              <a:t>00</a:t>
            </a:r>
          </a:p>
        </p:txBody>
      </p:sp>
    </p:spTree>
    <p:extLst>
      <p:ext uri="{BB962C8B-B14F-4D97-AF65-F5344CB8AC3E}">
        <p14:creationId xmlns:p14="http://schemas.microsoft.com/office/powerpoint/2010/main" val="6401206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EC1AF14-B671-8D4D-8B24-9FD787AD330B}"/>
              </a:ext>
            </a:extLst>
          </p:cNvPr>
          <p:cNvSpPr/>
          <p:nvPr userDrawn="1"/>
        </p:nvSpPr>
        <p:spPr>
          <a:xfrm>
            <a:off x="1" y="0"/>
            <a:ext cx="12192000" cy="6858000"/>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6" name="Freeform 65">
            <a:extLst>
              <a:ext uri="{FF2B5EF4-FFF2-40B4-BE49-F238E27FC236}">
                <a16:creationId xmlns:a16="http://schemas.microsoft.com/office/drawing/2014/main" id="{26DEEC23-FCFB-6C4F-9677-FFC98365C9E1}"/>
              </a:ext>
            </a:extLst>
          </p:cNvPr>
          <p:cNvSpPr/>
          <p:nvPr userDrawn="1"/>
        </p:nvSpPr>
        <p:spPr>
          <a:xfrm>
            <a:off x="5057435" y="0"/>
            <a:ext cx="3567283" cy="4908416"/>
          </a:xfrm>
          <a:custGeom>
            <a:avLst/>
            <a:gdLst>
              <a:gd name="connsiteX0" fmla="*/ 0 w 7134101"/>
              <a:gd name="connsiteY0" fmla="*/ 0 h 9816832"/>
              <a:gd name="connsiteX1" fmla="*/ 7134101 w 7134101"/>
              <a:gd name="connsiteY1" fmla="*/ 0 h 9816832"/>
              <a:gd name="connsiteX2" fmla="*/ 7134099 w 7134101"/>
              <a:gd name="connsiteY2" fmla="*/ 6249782 h 9816832"/>
              <a:gd name="connsiteX3" fmla="*/ 3567049 w 7134101"/>
              <a:gd name="connsiteY3" fmla="*/ 9816832 h 9816832"/>
              <a:gd name="connsiteX4" fmla="*/ 3567050 w 7134101"/>
              <a:gd name="connsiteY4" fmla="*/ 9816831 h 9816832"/>
              <a:gd name="connsiteX5" fmla="*/ 0 w 7134101"/>
              <a:gd name="connsiteY5" fmla="*/ 6249781 h 9816832"/>
              <a:gd name="connsiteX6" fmla="*/ 0 w 7134101"/>
              <a:gd name="connsiteY6" fmla="*/ 0 h 98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1" h="9816832">
                <a:moveTo>
                  <a:pt x="0" y="0"/>
                </a:moveTo>
                <a:lnTo>
                  <a:pt x="7134101" y="0"/>
                </a:lnTo>
                <a:lnTo>
                  <a:pt x="7134099" y="6249782"/>
                </a:lnTo>
                <a:cubicBezTo>
                  <a:pt x="7134099" y="8219809"/>
                  <a:pt x="5537076" y="9816832"/>
                  <a:pt x="3567049" y="9816832"/>
                </a:cubicBezTo>
                <a:lnTo>
                  <a:pt x="3567050" y="9816831"/>
                </a:lnTo>
                <a:cubicBezTo>
                  <a:pt x="1597023" y="9816831"/>
                  <a:pt x="0" y="8219808"/>
                  <a:pt x="0" y="62497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5" name="Freeform 64">
            <a:extLst>
              <a:ext uri="{FF2B5EF4-FFF2-40B4-BE49-F238E27FC236}">
                <a16:creationId xmlns:a16="http://schemas.microsoft.com/office/drawing/2014/main" id="{B4442DC1-2E7B-EB40-93E8-22074AB92693}"/>
              </a:ext>
            </a:extLst>
          </p:cNvPr>
          <p:cNvSpPr/>
          <p:nvPr userDrawn="1"/>
        </p:nvSpPr>
        <p:spPr>
          <a:xfrm>
            <a:off x="8629654" y="1641987"/>
            <a:ext cx="3567282" cy="5219700"/>
          </a:xfrm>
          <a:custGeom>
            <a:avLst/>
            <a:gdLst>
              <a:gd name="connsiteX0" fmla="*/ 3567050 w 7134100"/>
              <a:gd name="connsiteY0" fmla="*/ 0 h 10439400"/>
              <a:gd name="connsiteX1" fmla="*/ 7134100 w 7134100"/>
              <a:gd name="connsiteY1" fmla="*/ 3567050 h 10439400"/>
              <a:gd name="connsiteX2" fmla="*/ 7134098 w 7134100"/>
              <a:gd name="connsiteY2" fmla="*/ 10439400 h 10439400"/>
              <a:gd name="connsiteX3" fmla="*/ 0 w 7134100"/>
              <a:gd name="connsiteY3" fmla="*/ 10439400 h 10439400"/>
              <a:gd name="connsiteX4" fmla="*/ 0 w 7134100"/>
              <a:gd name="connsiteY4" fmla="*/ 3567050 h 10439400"/>
              <a:gd name="connsiteX5" fmla="*/ 3567050 w 7134100"/>
              <a:gd name="connsiteY5" fmla="*/ 0 h 104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0" h="10439400">
                <a:moveTo>
                  <a:pt x="3567050" y="0"/>
                </a:moveTo>
                <a:cubicBezTo>
                  <a:pt x="5537078" y="0"/>
                  <a:pt x="7134100" y="1597023"/>
                  <a:pt x="7134100" y="3567050"/>
                </a:cubicBezTo>
                <a:lnTo>
                  <a:pt x="7134098" y="10439400"/>
                </a:lnTo>
                <a:lnTo>
                  <a:pt x="0" y="10439400"/>
                </a:lnTo>
                <a:lnTo>
                  <a:pt x="0" y="3567050"/>
                </a:lnTo>
                <a:cubicBezTo>
                  <a:pt x="0" y="1597023"/>
                  <a:pt x="1597022" y="0"/>
                  <a:pt x="35670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64" name="Freeform 63">
            <a:extLst>
              <a:ext uri="{FF2B5EF4-FFF2-40B4-BE49-F238E27FC236}">
                <a16:creationId xmlns:a16="http://schemas.microsoft.com/office/drawing/2014/main" id="{A0B26798-F401-5A48-B35B-8FBA2ABC1520}"/>
              </a:ext>
            </a:extLst>
          </p:cNvPr>
          <p:cNvSpPr/>
          <p:nvPr userDrawn="1"/>
        </p:nvSpPr>
        <p:spPr>
          <a:xfrm>
            <a:off x="5069822" y="4915790"/>
            <a:ext cx="3567283" cy="1945898"/>
          </a:xfrm>
          <a:custGeom>
            <a:avLst/>
            <a:gdLst>
              <a:gd name="connsiteX0" fmla="*/ 3567050 w 7134101"/>
              <a:gd name="connsiteY0" fmla="*/ 0 h 3891795"/>
              <a:gd name="connsiteX1" fmla="*/ 7134101 w 7134101"/>
              <a:gd name="connsiteY1" fmla="*/ 3567050 h 3891795"/>
              <a:gd name="connsiteX2" fmla="*/ 7134101 w 7134101"/>
              <a:gd name="connsiteY2" fmla="*/ 3891795 h 3891795"/>
              <a:gd name="connsiteX3" fmla="*/ 0 w 7134101"/>
              <a:gd name="connsiteY3" fmla="*/ 3891795 h 3891795"/>
              <a:gd name="connsiteX4" fmla="*/ 0 w 7134101"/>
              <a:gd name="connsiteY4" fmla="*/ 3567050 h 3891795"/>
              <a:gd name="connsiteX5" fmla="*/ 3567050 w 7134101"/>
              <a:gd name="connsiteY5" fmla="*/ 0 h 38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101" h="3891795">
                <a:moveTo>
                  <a:pt x="3567050" y="0"/>
                </a:moveTo>
                <a:cubicBezTo>
                  <a:pt x="5537077" y="0"/>
                  <a:pt x="7134101" y="1597023"/>
                  <a:pt x="7134101" y="3567050"/>
                </a:cubicBezTo>
                <a:lnTo>
                  <a:pt x="7134101" y="3891795"/>
                </a:lnTo>
                <a:lnTo>
                  <a:pt x="0" y="3891795"/>
                </a:lnTo>
                <a:lnTo>
                  <a:pt x="0" y="3567050"/>
                </a:lnTo>
                <a:cubicBezTo>
                  <a:pt x="0" y="1597023"/>
                  <a:pt x="1597023" y="0"/>
                  <a:pt x="35670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pic>
        <p:nvPicPr>
          <p:cNvPr id="67" name="Picture 66">
            <a:extLst>
              <a:ext uri="{FF2B5EF4-FFF2-40B4-BE49-F238E27FC236}">
                <a16:creationId xmlns:a16="http://schemas.microsoft.com/office/drawing/2014/main" id="{F3019598-4E58-A24A-BF4E-C64B2E4E3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18331" y="406552"/>
            <a:ext cx="2252375" cy="828883"/>
          </a:xfrm>
          <a:prstGeom prst="rect">
            <a:avLst/>
          </a:prstGeom>
        </p:spPr>
      </p:pic>
      <p:sp>
        <p:nvSpPr>
          <p:cNvPr id="73" name="Freeform 72">
            <a:extLst>
              <a:ext uri="{FF2B5EF4-FFF2-40B4-BE49-F238E27FC236}">
                <a16:creationId xmlns:a16="http://schemas.microsoft.com/office/drawing/2014/main" id="{958F8E9D-060C-9A40-8245-A770DA17C316}"/>
              </a:ext>
            </a:extLst>
          </p:cNvPr>
          <p:cNvSpPr/>
          <p:nvPr userDrawn="1"/>
        </p:nvSpPr>
        <p:spPr>
          <a:xfrm>
            <a:off x="0" y="1"/>
            <a:ext cx="1797876" cy="3686"/>
          </a:xfrm>
          <a:custGeom>
            <a:avLst/>
            <a:gdLst>
              <a:gd name="connsiteX0" fmla="*/ 0 w 3595752"/>
              <a:gd name="connsiteY0" fmla="*/ 0 h 7372"/>
              <a:gd name="connsiteX1" fmla="*/ 3576900 w 3595752"/>
              <a:gd name="connsiteY1" fmla="*/ 0 h 7372"/>
              <a:gd name="connsiteX2" fmla="*/ 3595752 w 3595752"/>
              <a:gd name="connsiteY2" fmla="*/ 7372 h 7372"/>
              <a:gd name="connsiteX3" fmla="*/ 0 w 3595752"/>
              <a:gd name="connsiteY3" fmla="*/ 7372 h 7372"/>
              <a:gd name="connsiteX4" fmla="*/ 0 w 3595752"/>
              <a:gd name="connsiteY4" fmla="*/ 0 h 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752" h="7372">
                <a:moveTo>
                  <a:pt x="0" y="0"/>
                </a:moveTo>
                <a:lnTo>
                  <a:pt x="3576900" y="0"/>
                </a:lnTo>
                <a:lnTo>
                  <a:pt x="3595752" y="7372"/>
                </a:lnTo>
                <a:lnTo>
                  <a:pt x="0" y="7372"/>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72" name="Freeform 71">
            <a:extLst>
              <a:ext uri="{FF2B5EF4-FFF2-40B4-BE49-F238E27FC236}">
                <a16:creationId xmlns:a16="http://schemas.microsoft.com/office/drawing/2014/main" id="{39E79266-9528-DD43-A25B-14E4743DAC42}"/>
              </a:ext>
            </a:extLst>
          </p:cNvPr>
          <p:cNvSpPr/>
          <p:nvPr userDrawn="1"/>
        </p:nvSpPr>
        <p:spPr>
          <a:xfrm>
            <a:off x="-14767" y="3687"/>
            <a:ext cx="14767" cy="6858000"/>
          </a:xfrm>
          <a:custGeom>
            <a:avLst/>
            <a:gdLst>
              <a:gd name="connsiteX0" fmla="*/ 0 w 29534"/>
              <a:gd name="connsiteY0" fmla="*/ 0 h 13716000"/>
              <a:gd name="connsiteX1" fmla="*/ 29534 w 29534"/>
              <a:gd name="connsiteY1" fmla="*/ 0 h 13716000"/>
              <a:gd name="connsiteX2" fmla="*/ 29534 w 29534"/>
              <a:gd name="connsiteY2" fmla="*/ 13716000 h 13716000"/>
              <a:gd name="connsiteX3" fmla="*/ 0 w 29534"/>
              <a:gd name="connsiteY3" fmla="*/ 13716000 h 13716000"/>
              <a:gd name="connsiteX4" fmla="*/ 0 w 2953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4" h="13716000">
                <a:moveTo>
                  <a:pt x="0" y="0"/>
                </a:moveTo>
                <a:lnTo>
                  <a:pt x="29534" y="0"/>
                </a:lnTo>
                <a:lnTo>
                  <a:pt x="29534" y="13716000"/>
                </a:lnTo>
                <a:lnTo>
                  <a:pt x="0" y="13716000"/>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3" tIns="22862" rIns="45723" bIns="22862" numCol="1" spcCol="0" rtlCol="0" fromWordArt="0" anchor="ctr" anchorCtr="0" forceAA="0" compatLnSpc="1">
            <a:prstTxWarp prst="textNoShape">
              <a:avLst/>
            </a:prstTxWarp>
            <a:noAutofit/>
          </a:bodyPr>
          <a:lstStyle/>
          <a:p>
            <a:pPr algn="ctr"/>
            <a:endParaRPr lang="en-US" sz="1092"/>
          </a:p>
        </p:txBody>
      </p:sp>
      <p:sp>
        <p:nvSpPr>
          <p:cNvPr id="13" name="Text Placeholder 44">
            <a:extLst>
              <a:ext uri="{FF2B5EF4-FFF2-40B4-BE49-F238E27FC236}">
                <a16:creationId xmlns:a16="http://schemas.microsoft.com/office/drawing/2014/main" id="{20199B3D-584A-C543-8A7C-0C3502E8B0F5}"/>
              </a:ext>
            </a:extLst>
          </p:cNvPr>
          <p:cNvSpPr>
            <a:spLocks noGrp="1"/>
          </p:cNvSpPr>
          <p:nvPr>
            <p:ph type="body" sz="quarter" idx="10" hasCustomPrompt="1"/>
          </p:nvPr>
        </p:nvSpPr>
        <p:spPr>
          <a:xfrm>
            <a:off x="800100" y="3101554"/>
            <a:ext cx="4621926" cy="677109"/>
          </a:xfrm>
        </p:spPr>
        <p:txBody>
          <a:bodyPr anchor="ctr" anchorCtr="0"/>
          <a:lstStyle>
            <a:lvl1pPr>
              <a:defRPr sz="4400" b="1" i="0">
                <a:solidFill>
                  <a:schemeClr val="tx1"/>
                </a:solidFill>
                <a:latin typeface="Montserrat" panose="02000505000000020004" pitchFamily="2" charset="77"/>
              </a:defRPr>
            </a:lvl1pPr>
          </a:lstStyle>
          <a:p>
            <a:pPr lvl="0"/>
            <a:r>
              <a:rPr lang="en-US" dirty="0"/>
              <a:t>THANK YOU</a:t>
            </a:r>
          </a:p>
        </p:txBody>
      </p:sp>
      <p:pic>
        <p:nvPicPr>
          <p:cNvPr id="3" name="Picture 2">
            <a:extLst>
              <a:ext uri="{FF2B5EF4-FFF2-40B4-BE49-F238E27FC236}">
                <a16:creationId xmlns:a16="http://schemas.microsoft.com/office/drawing/2014/main" id="{E218F479-D43B-3448-B27E-48A59BEEEC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0" y="5638800"/>
            <a:ext cx="2141839" cy="643637"/>
          </a:xfrm>
          <a:prstGeom prst="rect">
            <a:avLst/>
          </a:prstGeom>
        </p:spPr>
      </p:pic>
    </p:spTree>
    <p:extLst>
      <p:ext uri="{BB962C8B-B14F-4D97-AF65-F5344CB8AC3E}">
        <p14:creationId xmlns:p14="http://schemas.microsoft.com/office/powerpoint/2010/main" val="1835268827"/>
      </p:ext>
    </p:extLst>
  </p:cSld>
  <p:clrMapOvr>
    <a:masterClrMapping/>
  </p:clrMapOvr>
  <p:extLst>
    <p:ext uri="{DCECCB84-F9BA-43D5-87BE-67443E8EF086}">
      <p15:sldGuideLst xmlns:p15="http://schemas.microsoft.com/office/powerpoint/2012/main">
        <p15:guide id="1" orient="horz" pos="672">
          <p15:clr>
            <a:srgbClr val="FBAE40"/>
          </p15:clr>
        </p15:guide>
        <p15:guide id="2" pos="1008">
          <p15:clr>
            <a:srgbClr val="FBAE40"/>
          </p15:clr>
        </p15:guide>
        <p15:guide id="3" pos="1440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27C36-E27C-2F4F-A088-A56664D31970}"/>
              </a:ext>
            </a:extLst>
          </p:cNvPr>
          <p:cNvPicPr>
            <a:picLocks noChangeAspect="1"/>
          </p:cNvPicPr>
          <p:nvPr userDrawn="1"/>
        </p:nvPicPr>
        <p:blipFill rotWithShape="1">
          <a:blip r:embed="rId2"/>
          <a:srcRect l="5600" t="1978" r="23611" b="51517"/>
          <a:stretch/>
        </p:blipFill>
        <p:spPr>
          <a:xfrm>
            <a:off x="0" y="-13138"/>
            <a:ext cx="12192000" cy="6871138"/>
          </a:xfrm>
          <a:prstGeom prst="rect">
            <a:avLst/>
          </a:prstGeom>
        </p:spPr>
      </p:pic>
      <p:sp>
        <p:nvSpPr>
          <p:cNvPr id="5" name="Text Placeholder 44">
            <a:extLst>
              <a:ext uri="{FF2B5EF4-FFF2-40B4-BE49-F238E27FC236}">
                <a16:creationId xmlns:a16="http://schemas.microsoft.com/office/drawing/2014/main" id="{F143D28B-CEE9-B94D-8239-606801726CE1}"/>
              </a:ext>
            </a:extLst>
          </p:cNvPr>
          <p:cNvSpPr>
            <a:spLocks noGrp="1"/>
          </p:cNvSpPr>
          <p:nvPr>
            <p:ph type="body" sz="quarter" idx="10" hasCustomPrompt="1"/>
          </p:nvPr>
        </p:nvSpPr>
        <p:spPr>
          <a:xfrm>
            <a:off x="800100" y="3101554"/>
            <a:ext cx="4621926" cy="677109"/>
          </a:xfrm>
        </p:spPr>
        <p:txBody>
          <a:bodyPr anchor="ctr" anchorCtr="0"/>
          <a:lstStyle>
            <a:lvl1pPr>
              <a:defRPr sz="4400" b="1" i="0">
                <a:solidFill>
                  <a:schemeClr val="bg2"/>
                </a:solidFill>
                <a:latin typeface="Montserrat" panose="02000505000000020004" pitchFamily="2" charset="77"/>
              </a:defRPr>
            </a:lvl1pPr>
          </a:lstStyle>
          <a:p>
            <a:pPr lvl="0"/>
            <a:r>
              <a:rPr lang="en-US" dirty="0"/>
              <a:t>THANK YOU</a:t>
            </a:r>
          </a:p>
        </p:txBody>
      </p:sp>
      <p:pic>
        <p:nvPicPr>
          <p:cNvPr id="7" name="Picture 6">
            <a:extLst>
              <a:ext uri="{FF2B5EF4-FFF2-40B4-BE49-F238E27FC236}">
                <a16:creationId xmlns:a16="http://schemas.microsoft.com/office/drawing/2014/main" id="{74CC99F6-CECC-3841-B698-177BDD40F8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1521" y="5829300"/>
            <a:ext cx="1947079" cy="862862"/>
          </a:xfrm>
          <a:prstGeom prst="rect">
            <a:avLst/>
          </a:prstGeom>
        </p:spPr>
      </p:pic>
    </p:spTree>
    <p:extLst>
      <p:ext uri="{BB962C8B-B14F-4D97-AF65-F5344CB8AC3E}">
        <p14:creationId xmlns:p14="http://schemas.microsoft.com/office/powerpoint/2010/main" val="48887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4E60D2-35EE-33BF-5642-9426EE674FFA}"/>
              </a:ext>
            </a:extLst>
          </p:cNvPr>
          <p:cNvSpPr>
            <a:spLocks noGrp="1"/>
          </p:cNvSpPr>
          <p:nvPr>
            <p:ph type="dt" sz="half" idx="10"/>
          </p:nvPr>
        </p:nvSpPr>
        <p:spPr/>
        <p:txBody>
          <a:bodyPr/>
          <a:lstStyle/>
          <a:p>
            <a:fld id="{FB08E6EB-F476-4B50-BA96-5DA823CF61A3}" type="datetimeFigureOut">
              <a:rPr lang="en-US" smtClean="0"/>
              <a:t>11/9/2023</a:t>
            </a:fld>
            <a:endParaRPr lang="en-US"/>
          </a:p>
        </p:txBody>
      </p:sp>
      <p:sp>
        <p:nvSpPr>
          <p:cNvPr id="3" name="Footer Placeholder 2">
            <a:extLst>
              <a:ext uri="{FF2B5EF4-FFF2-40B4-BE49-F238E27FC236}">
                <a16:creationId xmlns:a16="http://schemas.microsoft.com/office/drawing/2014/main" id="{16EDE623-7F73-980A-DFE0-D746865C9D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A64AC-17C8-AD71-54F0-1D0B7CD59CB5}"/>
              </a:ext>
            </a:extLst>
          </p:cNvPr>
          <p:cNvSpPr>
            <a:spLocks noGrp="1"/>
          </p:cNvSpPr>
          <p:nvPr>
            <p:ph type="sldNum" sz="quarter" idx="12"/>
          </p:nvPr>
        </p:nvSpPr>
        <p:spPr/>
        <p:txBody>
          <a:bodyPr/>
          <a:lstStyle/>
          <a:p>
            <a:fld id="{315B84BB-1575-4743-AF94-C6C517D99F5E}" type="slidenum">
              <a:rPr lang="en-US" smtClean="0"/>
              <a:t>‹#›</a:t>
            </a:fld>
            <a:endParaRPr lang="en-US"/>
          </a:p>
        </p:txBody>
      </p:sp>
    </p:spTree>
    <p:extLst>
      <p:ext uri="{BB962C8B-B14F-4D97-AF65-F5344CB8AC3E}">
        <p14:creationId xmlns:p14="http://schemas.microsoft.com/office/powerpoint/2010/main" val="22159053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6062843"/>
            <a:ext cx="12192000" cy="62744"/>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4990" y="6249202"/>
            <a:ext cx="1318414" cy="485182"/>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793289" y="564120"/>
            <a:ext cx="10616976" cy="298618"/>
          </a:xfrm>
        </p:spPr>
        <p:txBody>
          <a:bodyPr/>
          <a:lstStyle>
            <a:lvl1pPr>
              <a:defRPr sz="1941" b="1" i="0">
                <a:solidFill>
                  <a:schemeClr val="tx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793289" y="1580690"/>
            <a:ext cx="10616976" cy="1119858"/>
          </a:xfrm>
        </p:spPr>
        <p:txBody>
          <a:bodyPr/>
          <a:lstStyle>
            <a:lvl1pPr>
              <a:defRPr sz="1456">
                <a:solidFill>
                  <a:schemeClr val="accent3"/>
                </a:solidFill>
                <a:latin typeface="Arial" panose="020B0604020202020204" pitchFamily="34" charset="0"/>
                <a:cs typeface="Arial" panose="020B0604020202020204" pitchFamily="34" charset="0"/>
              </a:defRPr>
            </a:lvl1pPr>
            <a:lvl2pPr>
              <a:defRPr sz="1456">
                <a:solidFill>
                  <a:schemeClr val="accent3"/>
                </a:solidFill>
                <a:latin typeface="Arial" panose="020B0604020202020204" pitchFamily="34" charset="0"/>
                <a:cs typeface="Arial" panose="020B0604020202020204" pitchFamily="34" charset="0"/>
              </a:defRPr>
            </a:lvl2pPr>
            <a:lvl3pPr>
              <a:defRPr sz="1456">
                <a:solidFill>
                  <a:schemeClr val="accent3"/>
                </a:solidFill>
                <a:latin typeface="Arial" panose="020B0604020202020204" pitchFamily="34" charset="0"/>
                <a:cs typeface="Arial" panose="020B0604020202020204" pitchFamily="34" charset="0"/>
              </a:defRPr>
            </a:lvl3pPr>
            <a:lvl4pPr>
              <a:defRPr sz="1456">
                <a:solidFill>
                  <a:schemeClr val="accent3"/>
                </a:solidFill>
                <a:latin typeface="Arial" panose="020B0604020202020204" pitchFamily="34" charset="0"/>
                <a:cs typeface="Arial" panose="020B0604020202020204" pitchFamily="34" charset="0"/>
              </a:defRPr>
            </a:lvl4pPr>
            <a:lvl5pPr>
              <a:defRPr sz="1456">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Holder 6">
            <a:extLst>
              <a:ext uri="{FF2B5EF4-FFF2-40B4-BE49-F238E27FC236}">
                <a16:creationId xmlns:a16="http://schemas.microsoft.com/office/drawing/2014/main" id="{A1110A4E-A1AD-1E4A-B229-270C8E3E6B78}"/>
              </a:ext>
            </a:extLst>
          </p:cNvPr>
          <p:cNvSpPr>
            <a:spLocks noGrp="1"/>
          </p:cNvSpPr>
          <p:nvPr>
            <p:ph type="dt" sz="half" idx="6"/>
          </p:nvPr>
        </p:nvSpPr>
        <p:spPr>
          <a:xfrm>
            <a:off x="794444" y="6440482"/>
            <a:ext cx="6503042" cy="130646"/>
          </a:xfrm>
          <a:prstGeom prst="rect">
            <a:avLst/>
          </a:prstGeom>
        </p:spPr>
        <p:txBody>
          <a:bodyPr lIns="0" tIns="0" rIns="0" bIns="0"/>
          <a:lstStyle>
            <a:lvl1pPr algn="l">
              <a:defRPr sz="849">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2932520697"/>
      </p:ext>
    </p:extLst>
  </p:cSld>
  <p:clrMapOvr>
    <a:masterClrMapping/>
  </p:clrMapOvr>
  <p:extLst>
    <p:ext uri="{DCECCB84-F9BA-43D5-87BE-67443E8EF086}">
      <p15:sldGuideLst xmlns:p15="http://schemas.microsoft.com/office/powerpoint/2012/main">
        <p15:guide id="1" orient="horz" pos="7638">
          <p15:clr>
            <a:srgbClr val="FBAE40"/>
          </p15:clr>
        </p15:guide>
        <p15:guide id="2" pos="1008">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6062843"/>
            <a:ext cx="12192000" cy="62744"/>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4990" y="6249202"/>
            <a:ext cx="1318414" cy="485182"/>
          </a:xfrm>
          <a:prstGeom prst="rect">
            <a:avLst/>
          </a:prstGeom>
        </p:spPr>
      </p:pic>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793289" y="1580690"/>
            <a:ext cx="10616976" cy="1119858"/>
          </a:xfrm>
        </p:spPr>
        <p:txBody>
          <a:bodyPr/>
          <a:lstStyle>
            <a:lvl1pPr>
              <a:defRPr sz="1400">
                <a:solidFill>
                  <a:schemeClr val="accent3"/>
                </a:solidFill>
                <a:latin typeface="Arial" panose="020B0604020202020204" pitchFamily="34" charset="0"/>
                <a:cs typeface="Arial" panose="020B0604020202020204" pitchFamily="34" charset="0"/>
              </a:defRPr>
            </a:lvl1pPr>
            <a:lvl2pPr>
              <a:defRPr sz="1400">
                <a:solidFill>
                  <a:schemeClr val="accent3"/>
                </a:solidFill>
                <a:latin typeface="Arial" panose="020B0604020202020204" pitchFamily="34" charset="0"/>
                <a:cs typeface="Arial" panose="020B0604020202020204" pitchFamily="34" charset="0"/>
              </a:defRPr>
            </a:lvl2pPr>
            <a:lvl3pPr>
              <a:defRPr sz="1400">
                <a:solidFill>
                  <a:schemeClr val="accent3"/>
                </a:solidFill>
                <a:latin typeface="Arial" panose="020B0604020202020204" pitchFamily="34" charset="0"/>
                <a:cs typeface="Arial" panose="020B0604020202020204" pitchFamily="34" charset="0"/>
              </a:defRPr>
            </a:lvl3pPr>
            <a:lvl4pPr>
              <a:defRPr sz="1400">
                <a:solidFill>
                  <a:schemeClr val="accent3"/>
                </a:solidFill>
                <a:latin typeface="Arial" panose="020B0604020202020204" pitchFamily="34" charset="0"/>
                <a:cs typeface="Arial" panose="020B0604020202020204" pitchFamily="34" charset="0"/>
              </a:defRPr>
            </a:lvl4pPr>
            <a:lvl5pPr>
              <a:defRPr sz="1400">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6">
            <a:extLst>
              <a:ext uri="{FF2B5EF4-FFF2-40B4-BE49-F238E27FC236}">
                <a16:creationId xmlns:a16="http://schemas.microsoft.com/office/drawing/2014/main" id="{61CA73B6-FAD4-A843-B6FF-D757F87037FE}"/>
              </a:ext>
            </a:extLst>
          </p:cNvPr>
          <p:cNvSpPr>
            <a:spLocks noGrp="1"/>
          </p:cNvSpPr>
          <p:nvPr>
            <p:ph type="dt" sz="half" idx="6"/>
          </p:nvPr>
        </p:nvSpPr>
        <p:spPr>
          <a:xfrm>
            <a:off x="794444" y="6440482"/>
            <a:ext cx="6503042" cy="130646"/>
          </a:xfrm>
          <a:prstGeom prst="rect">
            <a:avLst/>
          </a:prstGeom>
        </p:spPr>
        <p:txBody>
          <a:bodyPr lIns="0" tIns="0" rIns="0" bIns="0"/>
          <a:lstStyle>
            <a:lvl1pPr algn="l">
              <a:defRPr sz="849">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Tree>
    <p:extLst>
      <p:ext uri="{BB962C8B-B14F-4D97-AF65-F5344CB8AC3E}">
        <p14:creationId xmlns:p14="http://schemas.microsoft.com/office/powerpoint/2010/main" val="4101135157"/>
      </p:ext>
    </p:extLst>
  </p:cSld>
  <p:clrMapOvr>
    <a:masterClrMapping/>
  </p:clrMapOvr>
  <p:extLst>
    <p:ext uri="{DCECCB84-F9BA-43D5-87BE-67443E8EF086}">
      <p15:sldGuideLst xmlns:p15="http://schemas.microsoft.com/office/powerpoint/2012/main">
        <p15:guide id="1" orient="horz" pos="7638">
          <p15:clr>
            <a:srgbClr val="FBAE40"/>
          </p15:clr>
        </p15:guide>
        <p15:guide id="2" pos="985">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ontent 2">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609601" y="497224"/>
            <a:ext cx="10972800" cy="43547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453" tIns="27727" rIns="55453" bIns="27727" numCol="1" spcCol="0" rtlCol="0" fromWordArt="0" anchor="ctr" anchorCtr="0" forceAA="0" compatLnSpc="1">
            <a:prstTxWarp prst="textNoShape">
              <a:avLst/>
            </a:prstTxWarp>
            <a:noAutofit/>
          </a:bodyPr>
          <a:lstStyle/>
          <a:p>
            <a:pPr algn="ctr"/>
            <a:endParaRPr lang="en-US" sz="1324"/>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6062843"/>
            <a:ext cx="12192000" cy="62744"/>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793289" y="564120"/>
            <a:ext cx="10616976" cy="298618"/>
          </a:xfrm>
        </p:spPr>
        <p:txBody>
          <a:bodyPr/>
          <a:lstStyle>
            <a:lvl1pPr>
              <a:defRPr sz="1941" b="1" i="0">
                <a:solidFill>
                  <a:schemeClr val="bg1"/>
                </a:solidFill>
                <a:latin typeface="Montserrat" panose="02000505000000020004" pitchFamily="2" charset="77"/>
              </a:defRPr>
            </a:lvl1pPr>
          </a:lstStyle>
          <a:p>
            <a:pPr lvl="0"/>
            <a:r>
              <a:rPr lang="en-US" dirty="0"/>
              <a:t>HEADLINES GO HERE</a:t>
            </a:r>
          </a:p>
        </p:txBody>
      </p:sp>
      <p:sp>
        <p:nvSpPr>
          <p:cNvPr id="17" name="Text Placeholder 16">
            <a:extLst>
              <a:ext uri="{FF2B5EF4-FFF2-40B4-BE49-F238E27FC236}">
                <a16:creationId xmlns:a16="http://schemas.microsoft.com/office/drawing/2014/main" id="{F71CC9AD-8B2B-9F49-9E91-46A3797BA280}"/>
              </a:ext>
            </a:extLst>
          </p:cNvPr>
          <p:cNvSpPr>
            <a:spLocks noGrp="1"/>
          </p:cNvSpPr>
          <p:nvPr>
            <p:ph type="body" sz="quarter" idx="11"/>
          </p:nvPr>
        </p:nvSpPr>
        <p:spPr>
          <a:xfrm>
            <a:off x="793289" y="1580690"/>
            <a:ext cx="10616976" cy="1119858"/>
          </a:xfrm>
        </p:spPr>
        <p:txBody>
          <a:bodyPr/>
          <a:lstStyle>
            <a:lvl1pPr>
              <a:defRPr sz="1400">
                <a:solidFill>
                  <a:schemeClr val="accent3"/>
                </a:solidFill>
                <a:latin typeface="Arial" panose="020B0604020202020204" pitchFamily="34" charset="0"/>
                <a:cs typeface="Arial" panose="020B0604020202020204" pitchFamily="34" charset="0"/>
              </a:defRPr>
            </a:lvl1pPr>
            <a:lvl2pPr>
              <a:defRPr sz="1400">
                <a:solidFill>
                  <a:schemeClr val="accent3"/>
                </a:solidFill>
                <a:latin typeface="Arial" panose="020B0604020202020204" pitchFamily="34" charset="0"/>
                <a:cs typeface="Arial" panose="020B0604020202020204" pitchFamily="34" charset="0"/>
              </a:defRPr>
            </a:lvl2pPr>
            <a:lvl3pPr>
              <a:defRPr sz="1400">
                <a:solidFill>
                  <a:schemeClr val="accent3"/>
                </a:solidFill>
                <a:latin typeface="Arial" panose="020B0604020202020204" pitchFamily="34" charset="0"/>
                <a:cs typeface="Arial" panose="020B0604020202020204" pitchFamily="34" charset="0"/>
              </a:defRPr>
            </a:lvl3pPr>
            <a:lvl4pPr>
              <a:defRPr sz="1400">
                <a:solidFill>
                  <a:schemeClr val="accent3"/>
                </a:solidFill>
                <a:latin typeface="Arial" panose="020B0604020202020204" pitchFamily="34" charset="0"/>
                <a:cs typeface="Arial" panose="020B0604020202020204" pitchFamily="34" charset="0"/>
              </a:defRPr>
            </a:lvl4pPr>
            <a:lvl5pPr>
              <a:defRPr sz="1400">
                <a:solidFill>
                  <a:schemeClr val="accent3"/>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6">
            <a:extLst>
              <a:ext uri="{FF2B5EF4-FFF2-40B4-BE49-F238E27FC236}">
                <a16:creationId xmlns:a16="http://schemas.microsoft.com/office/drawing/2014/main" id="{61CA73B6-FAD4-A843-B6FF-D757F87037FE}"/>
              </a:ext>
            </a:extLst>
          </p:cNvPr>
          <p:cNvSpPr>
            <a:spLocks noGrp="1"/>
          </p:cNvSpPr>
          <p:nvPr>
            <p:ph type="dt" sz="half" idx="6"/>
          </p:nvPr>
        </p:nvSpPr>
        <p:spPr>
          <a:xfrm>
            <a:off x="794444" y="6440482"/>
            <a:ext cx="6503042" cy="130646"/>
          </a:xfrm>
          <a:prstGeom prst="rect">
            <a:avLst/>
          </a:prstGeom>
        </p:spPr>
        <p:txBody>
          <a:bodyPr lIns="0" tIns="0" rIns="0" bIns="0"/>
          <a:lstStyle>
            <a:lvl1pPr algn="l">
              <a:defRPr sz="849">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pic>
        <p:nvPicPr>
          <p:cNvPr id="3" name="Picture 2">
            <a:extLst>
              <a:ext uri="{FF2B5EF4-FFF2-40B4-BE49-F238E27FC236}">
                <a16:creationId xmlns:a16="http://schemas.microsoft.com/office/drawing/2014/main" id="{177B46DA-2734-8248-83F0-421C133EE9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28838" y="6255886"/>
            <a:ext cx="2739262" cy="487814"/>
          </a:xfrm>
          <a:prstGeom prst="rect">
            <a:avLst/>
          </a:prstGeom>
        </p:spPr>
      </p:pic>
    </p:spTree>
    <p:extLst>
      <p:ext uri="{BB962C8B-B14F-4D97-AF65-F5344CB8AC3E}">
        <p14:creationId xmlns:p14="http://schemas.microsoft.com/office/powerpoint/2010/main" val="1492850103"/>
      </p:ext>
    </p:extLst>
  </p:cSld>
  <p:clrMapOvr>
    <a:masterClrMapping/>
  </p:clrMapOvr>
  <p:extLst>
    <p:ext uri="{DCECCB84-F9BA-43D5-87BE-67443E8EF086}">
      <p15:sldGuideLst xmlns:p15="http://schemas.microsoft.com/office/powerpoint/2012/main">
        <p15:guide id="1" orient="horz" pos="7638">
          <p15:clr>
            <a:srgbClr val="FBAE40"/>
          </p15:clr>
        </p15:guide>
        <p15:guide id="2" pos="985">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609601" y="497224"/>
            <a:ext cx="10972800" cy="43547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453" tIns="27727" rIns="55453" bIns="27727" numCol="1" spcCol="0" rtlCol="0" fromWordArt="0" anchor="ctr" anchorCtr="0" forceAA="0" compatLnSpc="1">
            <a:prstTxWarp prst="textNoShape">
              <a:avLst/>
            </a:prstTxWarp>
            <a:noAutofit/>
          </a:bodyPr>
          <a:lstStyle/>
          <a:p>
            <a:pPr algn="ctr"/>
            <a:endParaRPr lang="en-US" sz="1324"/>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6062843"/>
            <a:ext cx="12192000" cy="62744"/>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4990" y="6249202"/>
            <a:ext cx="1318414" cy="485182"/>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793289" y="564120"/>
            <a:ext cx="10616976" cy="298618"/>
          </a:xfrm>
        </p:spPr>
        <p:txBody>
          <a:bodyPr/>
          <a:lstStyle>
            <a:lvl1pPr>
              <a:defRPr sz="1941" b="1" i="0">
                <a:solidFill>
                  <a:schemeClr val="bg1"/>
                </a:solidFill>
                <a:latin typeface="Montserrat" panose="02000505000000020004" pitchFamily="2" charset="77"/>
              </a:defRPr>
            </a:lvl1pPr>
          </a:lstStyle>
          <a:p>
            <a:pPr lvl="0"/>
            <a:r>
              <a:rPr lang="en-US" dirty="0"/>
              <a:t>HEADLINES GO HERE</a:t>
            </a:r>
          </a:p>
        </p:txBody>
      </p:sp>
      <p:sp>
        <p:nvSpPr>
          <p:cNvPr id="11" name="Holder 6">
            <a:extLst>
              <a:ext uri="{FF2B5EF4-FFF2-40B4-BE49-F238E27FC236}">
                <a16:creationId xmlns:a16="http://schemas.microsoft.com/office/drawing/2014/main" id="{51AF7839-8814-6549-9D3A-E9469D36C51F}"/>
              </a:ext>
            </a:extLst>
          </p:cNvPr>
          <p:cNvSpPr>
            <a:spLocks noGrp="1"/>
          </p:cNvSpPr>
          <p:nvPr>
            <p:ph type="dt" sz="half" idx="6"/>
          </p:nvPr>
        </p:nvSpPr>
        <p:spPr>
          <a:xfrm>
            <a:off x="794444" y="6440482"/>
            <a:ext cx="6503042" cy="130646"/>
          </a:xfrm>
          <a:prstGeom prst="rect">
            <a:avLst/>
          </a:prstGeom>
        </p:spPr>
        <p:txBody>
          <a:bodyPr lIns="0" tIns="0" rIns="0" bIns="0"/>
          <a:lstStyle>
            <a:lvl1pPr algn="l">
              <a:defRPr sz="849">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4" name="Chart Placeholder 3">
            <a:extLst>
              <a:ext uri="{FF2B5EF4-FFF2-40B4-BE49-F238E27FC236}">
                <a16:creationId xmlns:a16="http://schemas.microsoft.com/office/drawing/2014/main" id="{8BDA858B-C435-CD46-B6F2-5F7D29966F4B}"/>
              </a:ext>
            </a:extLst>
          </p:cNvPr>
          <p:cNvSpPr>
            <a:spLocks noGrp="1"/>
          </p:cNvSpPr>
          <p:nvPr>
            <p:ph type="chart" sz="quarter" idx="11"/>
          </p:nvPr>
        </p:nvSpPr>
        <p:spPr>
          <a:xfrm>
            <a:off x="800100" y="1580357"/>
            <a:ext cx="5067301" cy="276999"/>
          </a:xfrm>
        </p:spPr>
        <p:txBody>
          <a:bodyPr/>
          <a:lstStyle/>
          <a:p>
            <a:endParaRPr lang="en-US"/>
          </a:p>
        </p:txBody>
      </p:sp>
      <p:sp>
        <p:nvSpPr>
          <p:cNvPr id="14" name="Chart Placeholder 3">
            <a:extLst>
              <a:ext uri="{FF2B5EF4-FFF2-40B4-BE49-F238E27FC236}">
                <a16:creationId xmlns:a16="http://schemas.microsoft.com/office/drawing/2014/main" id="{287C2131-5D6B-6C45-9A47-4B4EED88980A}"/>
              </a:ext>
            </a:extLst>
          </p:cNvPr>
          <p:cNvSpPr>
            <a:spLocks noGrp="1"/>
          </p:cNvSpPr>
          <p:nvPr>
            <p:ph type="chart" sz="quarter" idx="12"/>
          </p:nvPr>
        </p:nvSpPr>
        <p:spPr>
          <a:xfrm>
            <a:off x="6266656" y="1580357"/>
            <a:ext cx="5143500" cy="276999"/>
          </a:xfrm>
        </p:spPr>
        <p:txBody>
          <a:bodyPr/>
          <a:lstStyle/>
          <a:p>
            <a:endParaRPr lang="en-US"/>
          </a:p>
        </p:txBody>
      </p:sp>
    </p:spTree>
    <p:extLst>
      <p:ext uri="{BB962C8B-B14F-4D97-AF65-F5344CB8AC3E}">
        <p14:creationId xmlns:p14="http://schemas.microsoft.com/office/powerpoint/2010/main" val="3005312276"/>
      </p:ext>
    </p:extLst>
  </p:cSld>
  <p:clrMapOvr>
    <a:masterClrMapping/>
  </p:clrMapOvr>
  <p:extLst>
    <p:ext uri="{DCECCB84-F9BA-43D5-87BE-67443E8EF086}">
      <p15:sldGuideLst xmlns:p15="http://schemas.microsoft.com/office/powerpoint/2012/main">
        <p15:guide id="1" orient="horz" pos="7638">
          <p15:clr>
            <a:srgbClr val="FBAE40"/>
          </p15:clr>
        </p15:guide>
        <p15:guide id="2" pos="1008">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ontent 3">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1F0F61-429B-A843-919D-ADD7CBBEF8F1}"/>
              </a:ext>
            </a:extLst>
          </p:cNvPr>
          <p:cNvSpPr/>
          <p:nvPr userDrawn="1"/>
        </p:nvSpPr>
        <p:spPr>
          <a:xfrm>
            <a:off x="609601" y="497224"/>
            <a:ext cx="10972800" cy="43547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453" tIns="27727" rIns="55453" bIns="27727" numCol="1" spcCol="0" rtlCol="0" fromWordArt="0" anchor="ctr" anchorCtr="0" forceAA="0" compatLnSpc="1">
            <a:prstTxWarp prst="textNoShape">
              <a:avLst/>
            </a:prstTxWarp>
            <a:noAutofit/>
          </a:bodyPr>
          <a:lstStyle/>
          <a:p>
            <a:pPr algn="ctr"/>
            <a:endParaRPr lang="en-US" sz="1324"/>
          </a:p>
        </p:txBody>
      </p:sp>
      <p:pic>
        <p:nvPicPr>
          <p:cNvPr id="6" name="Picture 5">
            <a:extLst>
              <a:ext uri="{FF2B5EF4-FFF2-40B4-BE49-F238E27FC236}">
                <a16:creationId xmlns:a16="http://schemas.microsoft.com/office/drawing/2014/main" id="{26F3BC7A-C7CB-C243-B442-9247E93D17CA}"/>
              </a:ext>
            </a:extLst>
          </p:cNvPr>
          <p:cNvPicPr>
            <a:picLocks noChangeAspect="1"/>
          </p:cNvPicPr>
          <p:nvPr userDrawn="1"/>
        </p:nvPicPr>
        <p:blipFill>
          <a:blip r:embed="rId2"/>
          <a:stretch>
            <a:fillRect/>
          </a:stretch>
        </p:blipFill>
        <p:spPr>
          <a:xfrm>
            <a:off x="-1" y="6062843"/>
            <a:ext cx="12192000" cy="62744"/>
          </a:xfrm>
          <a:prstGeom prst="rect">
            <a:avLst/>
          </a:prstGeom>
        </p:spPr>
      </p:pic>
      <p:pic>
        <p:nvPicPr>
          <p:cNvPr id="8" name="Picture 7">
            <a:extLst>
              <a:ext uri="{FF2B5EF4-FFF2-40B4-BE49-F238E27FC236}">
                <a16:creationId xmlns:a16="http://schemas.microsoft.com/office/drawing/2014/main" id="{0674CC22-B2D9-BA41-BF4A-F363B31A94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4990" y="6249202"/>
            <a:ext cx="1318414" cy="485182"/>
          </a:xfrm>
          <a:prstGeom prst="rect">
            <a:avLst/>
          </a:prstGeom>
        </p:spPr>
      </p:pic>
      <p:sp>
        <p:nvSpPr>
          <p:cNvPr id="15" name="Text Placeholder 14">
            <a:extLst>
              <a:ext uri="{FF2B5EF4-FFF2-40B4-BE49-F238E27FC236}">
                <a16:creationId xmlns:a16="http://schemas.microsoft.com/office/drawing/2014/main" id="{791701D2-F520-3B4C-B848-F4A99FF91642}"/>
              </a:ext>
            </a:extLst>
          </p:cNvPr>
          <p:cNvSpPr>
            <a:spLocks noGrp="1"/>
          </p:cNvSpPr>
          <p:nvPr>
            <p:ph type="body" sz="quarter" idx="10" hasCustomPrompt="1"/>
          </p:nvPr>
        </p:nvSpPr>
        <p:spPr>
          <a:xfrm>
            <a:off x="793289" y="564120"/>
            <a:ext cx="10616976" cy="298618"/>
          </a:xfrm>
        </p:spPr>
        <p:txBody>
          <a:bodyPr/>
          <a:lstStyle>
            <a:lvl1pPr>
              <a:defRPr sz="1941" b="1" i="0">
                <a:solidFill>
                  <a:schemeClr val="bg1"/>
                </a:solidFill>
                <a:latin typeface="Montserrat" panose="02000505000000020004" pitchFamily="2" charset="77"/>
              </a:defRPr>
            </a:lvl1pPr>
          </a:lstStyle>
          <a:p>
            <a:pPr lvl="0"/>
            <a:r>
              <a:rPr lang="en-US" dirty="0"/>
              <a:t>HEADLINES GO HERE</a:t>
            </a:r>
          </a:p>
        </p:txBody>
      </p:sp>
      <p:sp>
        <p:nvSpPr>
          <p:cNvPr id="11" name="Holder 6">
            <a:extLst>
              <a:ext uri="{FF2B5EF4-FFF2-40B4-BE49-F238E27FC236}">
                <a16:creationId xmlns:a16="http://schemas.microsoft.com/office/drawing/2014/main" id="{51AF7839-8814-6549-9D3A-E9469D36C51F}"/>
              </a:ext>
            </a:extLst>
          </p:cNvPr>
          <p:cNvSpPr>
            <a:spLocks noGrp="1"/>
          </p:cNvSpPr>
          <p:nvPr>
            <p:ph type="dt" sz="half" idx="6"/>
          </p:nvPr>
        </p:nvSpPr>
        <p:spPr>
          <a:xfrm>
            <a:off x="794444" y="6440482"/>
            <a:ext cx="6503042" cy="130646"/>
          </a:xfrm>
          <a:prstGeom prst="rect">
            <a:avLst/>
          </a:prstGeom>
        </p:spPr>
        <p:txBody>
          <a:bodyPr lIns="0" tIns="0" rIns="0" bIns="0"/>
          <a:lstStyle>
            <a:lvl1pPr algn="l">
              <a:defRPr sz="849">
                <a:solidFill>
                  <a:schemeClr val="tx1">
                    <a:tint val="75000"/>
                  </a:schemeClr>
                </a:solidFill>
                <a:latin typeface="Arial" panose="020B0604020202020204" pitchFamily="34" charset="0"/>
                <a:cs typeface="Arial" panose="020B0604020202020204" pitchFamily="34" charset="0"/>
              </a:defRPr>
            </a:lvl1pPr>
          </a:lstStyle>
          <a:p>
            <a:r>
              <a:rPr lang="en-IE" b="1">
                <a:solidFill>
                  <a:schemeClr val="accent1"/>
                </a:solidFill>
                <a:latin typeface="Montserrat" panose="02000505000000020004" pitchFamily="2" charset="77"/>
              </a:rPr>
              <a:t>‹#› | MAKING EVERY WOMAN AND GIRL COUNT | 24 July 2019</a:t>
            </a:r>
            <a:endParaRPr lang="en-US" dirty="0">
              <a:solidFill>
                <a:schemeClr val="accent3"/>
              </a:solidFill>
            </a:endParaRPr>
          </a:p>
        </p:txBody>
      </p:sp>
      <p:sp>
        <p:nvSpPr>
          <p:cNvPr id="14" name="Chart Placeholder 3">
            <a:extLst>
              <a:ext uri="{FF2B5EF4-FFF2-40B4-BE49-F238E27FC236}">
                <a16:creationId xmlns:a16="http://schemas.microsoft.com/office/drawing/2014/main" id="{287C2131-5D6B-6C45-9A47-4B4EED88980A}"/>
              </a:ext>
            </a:extLst>
          </p:cNvPr>
          <p:cNvSpPr>
            <a:spLocks noGrp="1"/>
          </p:cNvSpPr>
          <p:nvPr>
            <p:ph type="chart" sz="quarter" idx="12"/>
          </p:nvPr>
        </p:nvSpPr>
        <p:spPr>
          <a:xfrm>
            <a:off x="6266656" y="1580357"/>
            <a:ext cx="5143500" cy="276999"/>
          </a:xfrm>
        </p:spPr>
        <p:txBody>
          <a:bodyPr/>
          <a:lstStyle/>
          <a:p>
            <a:endParaRPr lang="en-US"/>
          </a:p>
        </p:txBody>
      </p:sp>
      <p:sp>
        <p:nvSpPr>
          <p:cNvPr id="3" name="Text Placeholder 2">
            <a:extLst>
              <a:ext uri="{FF2B5EF4-FFF2-40B4-BE49-F238E27FC236}">
                <a16:creationId xmlns:a16="http://schemas.microsoft.com/office/drawing/2014/main" id="{9BC8A9D1-0404-B54C-9824-8F518E050DB0}"/>
              </a:ext>
            </a:extLst>
          </p:cNvPr>
          <p:cNvSpPr>
            <a:spLocks noGrp="1"/>
          </p:cNvSpPr>
          <p:nvPr>
            <p:ph type="body" sz="quarter" idx="13"/>
          </p:nvPr>
        </p:nvSpPr>
        <p:spPr>
          <a:xfrm>
            <a:off x="792956" y="1580356"/>
            <a:ext cx="5226844" cy="1077218"/>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2838133"/>
      </p:ext>
    </p:extLst>
  </p:cSld>
  <p:clrMapOvr>
    <a:masterClrMapping/>
  </p:clrMapOvr>
  <p:extLst>
    <p:ext uri="{DCECCB84-F9BA-43D5-87BE-67443E8EF086}">
      <p15:sldGuideLst xmlns:p15="http://schemas.microsoft.com/office/powerpoint/2012/main">
        <p15:guide id="1" orient="horz" pos="7638">
          <p15:clr>
            <a:srgbClr val="FBAE40"/>
          </p15:clr>
        </p15:guide>
        <p15:guide id="2" pos="1008">
          <p15:clr>
            <a:srgbClr val="FBAE40"/>
          </p15:clr>
        </p15:guide>
        <p15:guide id="3" pos="14375">
          <p15:clr>
            <a:srgbClr val="FBAE40"/>
          </p15:clr>
        </p15:guide>
        <p15:guide id="4" orient="horz" pos="711">
          <p15:clr>
            <a:srgbClr val="FBAE40"/>
          </p15:clr>
        </p15:guide>
        <p15:guide id="5" orient="horz" pos="199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491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EBCA2-DD2C-71A6-FE83-C878439E8E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95848C-A0F1-C2CE-864E-56AADEE04D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CE4713-717C-AE61-B250-A2D44229B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9F902B-3373-BD03-2C9C-E65394D7A3A5}"/>
              </a:ext>
            </a:extLst>
          </p:cNvPr>
          <p:cNvSpPr>
            <a:spLocks noGrp="1"/>
          </p:cNvSpPr>
          <p:nvPr>
            <p:ph type="dt" sz="half" idx="10"/>
          </p:nvPr>
        </p:nvSpPr>
        <p:spPr/>
        <p:txBody>
          <a:bodyPr/>
          <a:lstStyle/>
          <a:p>
            <a:fld id="{FB08E6EB-F476-4B50-BA96-5DA823CF61A3}" type="datetimeFigureOut">
              <a:rPr lang="en-US" smtClean="0"/>
              <a:t>11/9/2023</a:t>
            </a:fld>
            <a:endParaRPr lang="en-US"/>
          </a:p>
        </p:txBody>
      </p:sp>
      <p:sp>
        <p:nvSpPr>
          <p:cNvPr id="6" name="Footer Placeholder 5">
            <a:extLst>
              <a:ext uri="{FF2B5EF4-FFF2-40B4-BE49-F238E27FC236}">
                <a16:creationId xmlns:a16="http://schemas.microsoft.com/office/drawing/2014/main" id="{6E6916BE-2771-2B75-E4D3-F088EBFED4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27E6F0-7BD1-CFCF-2808-E9610F4BB9A6}"/>
              </a:ext>
            </a:extLst>
          </p:cNvPr>
          <p:cNvSpPr>
            <a:spLocks noGrp="1"/>
          </p:cNvSpPr>
          <p:nvPr>
            <p:ph type="sldNum" sz="quarter" idx="12"/>
          </p:nvPr>
        </p:nvSpPr>
        <p:spPr/>
        <p:txBody>
          <a:bodyPr/>
          <a:lstStyle/>
          <a:p>
            <a:fld id="{315B84BB-1575-4743-AF94-C6C517D99F5E}" type="slidenum">
              <a:rPr lang="en-US" smtClean="0"/>
              <a:t>‹#›</a:t>
            </a:fld>
            <a:endParaRPr lang="en-US"/>
          </a:p>
        </p:txBody>
      </p:sp>
    </p:spTree>
    <p:extLst>
      <p:ext uri="{BB962C8B-B14F-4D97-AF65-F5344CB8AC3E}">
        <p14:creationId xmlns:p14="http://schemas.microsoft.com/office/powerpoint/2010/main" val="305198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C242E-9696-6359-1EF4-AA27E0F15D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95E8B7-3D55-F146-AE70-02D85687D1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A7FDF2-7E96-88EB-2B27-8868FBB43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A648F8-9271-6718-6D42-AF75736AD199}"/>
              </a:ext>
            </a:extLst>
          </p:cNvPr>
          <p:cNvSpPr>
            <a:spLocks noGrp="1"/>
          </p:cNvSpPr>
          <p:nvPr>
            <p:ph type="dt" sz="half" idx="10"/>
          </p:nvPr>
        </p:nvSpPr>
        <p:spPr/>
        <p:txBody>
          <a:bodyPr/>
          <a:lstStyle/>
          <a:p>
            <a:fld id="{FB08E6EB-F476-4B50-BA96-5DA823CF61A3}" type="datetimeFigureOut">
              <a:rPr lang="en-US" smtClean="0"/>
              <a:t>11/9/2023</a:t>
            </a:fld>
            <a:endParaRPr lang="en-US"/>
          </a:p>
        </p:txBody>
      </p:sp>
      <p:sp>
        <p:nvSpPr>
          <p:cNvPr id="6" name="Footer Placeholder 5">
            <a:extLst>
              <a:ext uri="{FF2B5EF4-FFF2-40B4-BE49-F238E27FC236}">
                <a16:creationId xmlns:a16="http://schemas.microsoft.com/office/drawing/2014/main" id="{F28B66EB-8036-0402-A886-8E86BFABC5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F255D8-360E-B922-2AB2-DA5BCFB9997F}"/>
              </a:ext>
            </a:extLst>
          </p:cNvPr>
          <p:cNvSpPr>
            <a:spLocks noGrp="1"/>
          </p:cNvSpPr>
          <p:nvPr>
            <p:ph type="sldNum" sz="quarter" idx="12"/>
          </p:nvPr>
        </p:nvSpPr>
        <p:spPr/>
        <p:txBody>
          <a:bodyPr/>
          <a:lstStyle/>
          <a:p>
            <a:fld id="{315B84BB-1575-4743-AF94-C6C517D99F5E}" type="slidenum">
              <a:rPr lang="en-US" smtClean="0"/>
              <a:t>‹#›</a:t>
            </a:fld>
            <a:endParaRPr lang="en-US"/>
          </a:p>
        </p:txBody>
      </p:sp>
    </p:spTree>
    <p:extLst>
      <p:ext uri="{BB962C8B-B14F-4D97-AF65-F5344CB8AC3E}">
        <p14:creationId xmlns:p14="http://schemas.microsoft.com/office/powerpoint/2010/main" val="2043275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theme" Target="../theme/theme3.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42F27E-A0EC-7CD5-E14E-94C84F44C3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DFA1F8-A6A5-3BCF-268F-71C4F16459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D50CA5-BD65-DE88-C6AC-18378F79EF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8E6EB-F476-4B50-BA96-5DA823CF61A3}" type="datetimeFigureOut">
              <a:rPr lang="en-US" smtClean="0"/>
              <a:t>11/9/2023</a:t>
            </a:fld>
            <a:endParaRPr lang="en-US"/>
          </a:p>
        </p:txBody>
      </p:sp>
      <p:sp>
        <p:nvSpPr>
          <p:cNvPr id="5" name="Footer Placeholder 4">
            <a:extLst>
              <a:ext uri="{FF2B5EF4-FFF2-40B4-BE49-F238E27FC236}">
                <a16:creationId xmlns:a16="http://schemas.microsoft.com/office/drawing/2014/main" id="{633DE8BD-EF9B-065A-2C6A-A0AF9E9D92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BED175-8B30-5E81-2709-93E1125A17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B84BB-1575-4743-AF94-C6C517D99F5E}" type="slidenum">
              <a:rPr lang="en-US" smtClean="0"/>
              <a:t>‹#›</a:t>
            </a:fld>
            <a:endParaRPr lang="en-US"/>
          </a:p>
        </p:txBody>
      </p:sp>
    </p:spTree>
    <p:extLst>
      <p:ext uri="{BB962C8B-B14F-4D97-AF65-F5344CB8AC3E}">
        <p14:creationId xmlns:p14="http://schemas.microsoft.com/office/powerpoint/2010/main" val="1640700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93" r:id="rId13"/>
    <p:sldLayoutId id="214748377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92999" y="590724"/>
            <a:ext cx="10606003" cy="438582"/>
          </a:xfrm>
          <a:prstGeom prst="rect">
            <a:avLst/>
          </a:prstGeom>
        </p:spPr>
        <p:txBody>
          <a:bodyPr wrap="square" lIns="0" tIns="0" rIns="0" bIns="0">
            <a:spAutoFit/>
          </a:bodyPr>
          <a:lstStyle>
            <a:lvl1pPr>
              <a:defRPr sz="2850" b="1" i="0">
                <a:solidFill>
                  <a:schemeClr val="bg1"/>
                </a:solidFill>
                <a:latin typeface="Montserrat"/>
                <a:cs typeface="Montserrat"/>
              </a:defRPr>
            </a:lvl1pPr>
          </a:lstStyle>
          <a:p>
            <a:pPr rtl="0"/>
            <a:endParaRPr dirty="0"/>
          </a:p>
        </p:txBody>
      </p:sp>
      <p:sp>
        <p:nvSpPr>
          <p:cNvPr id="3" name="Holder 3"/>
          <p:cNvSpPr>
            <a:spLocks noGrp="1"/>
          </p:cNvSpPr>
          <p:nvPr>
            <p:ph type="body" idx="1"/>
          </p:nvPr>
        </p:nvSpPr>
        <p:spPr>
          <a:xfrm>
            <a:off x="792999" y="1577341"/>
            <a:ext cx="10606003" cy="276999"/>
          </a:xfrm>
          <a:prstGeom prst="rect">
            <a:avLst/>
          </a:prstGeom>
        </p:spPr>
        <p:txBody>
          <a:bodyPr wrap="square" lIns="0" tIns="0" rIns="0" bIns="0">
            <a:spAutoFit/>
          </a:bodyPr>
          <a:lstStyle>
            <a:lvl1pPr>
              <a:defRPr/>
            </a:lvl1pPr>
          </a:lstStyle>
          <a:p>
            <a:pPr marL="0" algn="l" rtl="0"/>
            <a:endParaRPr dirty="0"/>
          </a:p>
        </p:txBody>
      </p:sp>
    </p:spTree>
    <p:extLst>
      <p:ext uri="{BB962C8B-B14F-4D97-AF65-F5344CB8AC3E}">
        <p14:creationId xmlns:p14="http://schemas.microsoft.com/office/powerpoint/2010/main" val="383482066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4" r:id="rId31"/>
  </p:sldLayoutIdLst>
  <p:hf sldNum="0" hdr="0" ftr="0"/>
  <p:txStyles>
    <p:titleStyle>
      <a:lvl1pPr>
        <a:defRPr sz="1941">
          <a:latin typeface="+mj-lt"/>
          <a:ea typeface="+mj-ea"/>
          <a:cs typeface="+mj-cs"/>
        </a:defRPr>
      </a:lvl1pPr>
    </p:titleStyle>
    <p:bodyStyle>
      <a:lvl1pPr marL="0" algn="l" rtl="0">
        <a:defRPr>
          <a:latin typeface="Arial" panose="020B0604020202020204" pitchFamily="34" charset="0"/>
          <a:ea typeface="+mn-ea"/>
          <a:cs typeface="Arial" panose="020B0604020202020204" pitchFamily="34" charset="0"/>
        </a:defRPr>
      </a:lvl1pPr>
      <a:lvl2pPr marL="277274">
        <a:defRPr>
          <a:latin typeface="+mn-lt"/>
          <a:ea typeface="+mn-ea"/>
          <a:cs typeface="+mn-cs"/>
        </a:defRPr>
      </a:lvl2pPr>
      <a:lvl3pPr marL="554548">
        <a:defRPr>
          <a:latin typeface="+mn-lt"/>
          <a:ea typeface="+mn-ea"/>
          <a:cs typeface="+mn-cs"/>
        </a:defRPr>
      </a:lvl3pPr>
      <a:lvl4pPr marL="831821">
        <a:defRPr>
          <a:latin typeface="+mn-lt"/>
          <a:ea typeface="+mn-ea"/>
          <a:cs typeface="+mn-cs"/>
        </a:defRPr>
      </a:lvl4pPr>
      <a:lvl5pPr marL="1109096">
        <a:defRPr>
          <a:latin typeface="+mn-lt"/>
          <a:ea typeface="+mn-ea"/>
          <a:cs typeface="+mn-cs"/>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p:bodyStyle>
    <p:otherStyle>
      <a:lvl1pPr marL="0">
        <a:defRPr>
          <a:latin typeface="+mn-lt"/>
          <a:ea typeface="+mn-ea"/>
          <a:cs typeface="+mn-cs"/>
        </a:defRPr>
      </a:lvl1pPr>
      <a:lvl2pPr marL="277274">
        <a:defRPr>
          <a:latin typeface="+mn-lt"/>
          <a:ea typeface="+mn-ea"/>
          <a:cs typeface="+mn-cs"/>
        </a:defRPr>
      </a:lvl2pPr>
      <a:lvl3pPr marL="554548">
        <a:defRPr>
          <a:latin typeface="+mn-lt"/>
          <a:ea typeface="+mn-ea"/>
          <a:cs typeface="+mn-cs"/>
        </a:defRPr>
      </a:lvl3pPr>
      <a:lvl4pPr marL="831821">
        <a:defRPr>
          <a:latin typeface="+mn-lt"/>
          <a:ea typeface="+mn-ea"/>
          <a:cs typeface="+mn-cs"/>
        </a:defRPr>
      </a:lvl4pPr>
      <a:lvl5pPr marL="1109096">
        <a:defRPr>
          <a:latin typeface="+mn-lt"/>
          <a:ea typeface="+mn-ea"/>
          <a:cs typeface="+mn-cs"/>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92999" y="590724"/>
            <a:ext cx="10606003" cy="438582"/>
          </a:xfrm>
          <a:prstGeom prst="rect">
            <a:avLst/>
          </a:prstGeom>
        </p:spPr>
        <p:txBody>
          <a:bodyPr wrap="square" lIns="0" tIns="0" rIns="0" bIns="0">
            <a:spAutoFit/>
          </a:bodyPr>
          <a:lstStyle>
            <a:lvl1pPr>
              <a:defRPr sz="2850" b="1" i="0">
                <a:solidFill>
                  <a:schemeClr val="bg1"/>
                </a:solidFill>
                <a:latin typeface="Montserrat"/>
                <a:cs typeface="Montserrat"/>
              </a:defRPr>
            </a:lvl1pPr>
          </a:lstStyle>
          <a:p>
            <a:pPr rtl="0"/>
            <a:endParaRPr dirty="0"/>
          </a:p>
        </p:txBody>
      </p:sp>
      <p:sp>
        <p:nvSpPr>
          <p:cNvPr id="3" name="Holder 3"/>
          <p:cNvSpPr>
            <a:spLocks noGrp="1"/>
          </p:cNvSpPr>
          <p:nvPr>
            <p:ph type="body" idx="1"/>
          </p:nvPr>
        </p:nvSpPr>
        <p:spPr>
          <a:xfrm>
            <a:off x="792999" y="1577341"/>
            <a:ext cx="10606003" cy="276999"/>
          </a:xfrm>
          <a:prstGeom prst="rect">
            <a:avLst/>
          </a:prstGeom>
        </p:spPr>
        <p:txBody>
          <a:bodyPr wrap="square" lIns="0" tIns="0" rIns="0" bIns="0">
            <a:spAutoFit/>
          </a:bodyPr>
          <a:lstStyle>
            <a:lvl1pPr>
              <a:defRPr/>
            </a:lvl1pPr>
          </a:lstStyle>
          <a:p>
            <a:pPr marL="0" algn="l" rtl="0"/>
            <a:endParaRPr dirty="0"/>
          </a:p>
        </p:txBody>
      </p:sp>
    </p:spTree>
    <p:extLst>
      <p:ext uri="{BB962C8B-B14F-4D97-AF65-F5344CB8AC3E}">
        <p14:creationId xmlns:p14="http://schemas.microsoft.com/office/powerpoint/2010/main" val="309117682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Lst>
  <p:hf sldNum="0" hdr="0" ftr="0"/>
  <p:txStyles>
    <p:titleStyle>
      <a:lvl1pPr>
        <a:defRPr sz="1941">
          <a:latin typeface="+mj-lt"/>
          <a:ea typeface="+mj-ea"/>
          <a:cs typeface="+mj-cs"/>
        </a:defRPr>
      </a:lvl1pPr>
    </p:titleStyle>
    <p:bodyStyle>
      <a:lvl1pPr marL="0" algn="l" rtl="0">
        <a:defRPr>
          <a:latin typeface="Arial" panose="020B0604020202020204" pitchFamily="34" charset="0"/>
          <a:ea typeface="+mn-ea"/>
          <a:cs typeface="Arial" panose="020B0604020202020204" pitchFamily="34" charset="0"/>
        </a:defRPr>
      </a:lvl1pPr>
      <a:lvl2pPr marL="277274">
        <a:defRPr>
          <a:latin typeface="+mn-lt"/>
          <a:ea typeface="+mn-ea"/>
          <a:cs typeface="+mn-cs"/>
        </a:defRPr>
      </a:lvl2pPr>
      <a:lvl3pPr marL="554548">
        <a:defRPr>
          <a:latin typeface="+mn-lt"/>
          <a:ea typeface="+mn-ea"/>
          <a:cs typeface="+mn-cs"/>
        </a:defRPr>
      </a:lvl3pPr>
      <a:lvl4pPr marL="831821">
        <a:defRPr>
          <a:latin typeface="+mn-lt"/>
          <a:ea typeface="+mn-ea"/>
          <a:cs typeface="+mn-cs"/>
        </a:defRPr>
      </a:lvl4pPr>
      <a:lvl5pPr marL="1109096">
        <a:defRPr>
          <a:latin typeface="+mn-lt"/>
          <a:ea typeface="+mn-ea"/>
          <a:cs typeface="+mn-cs"/>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p:bodyStyle>
    <p:otherStyle>
      <a:lvl1pPr marL="0">
        <a:defRPr>
          <a:latin typeface="+mn-lt"/>
          <a:ea typeface="+mn-ea"/>
          <a:cs typeface="+mn-cs"/>
        </a:defRPr>
      </a:lvl1pPr>
      <a:lvl2pPr marL="277274">
        <a:defRPr>
          <a:latin typeface="+mn-lt"/>
          <a:ea typeface="+mn-ea"/>
          <a:cs typeface="+mn-cs"/>
        </a:defRPr>
      </a:lvl2pPr>
      <a:lvl3pPr marL="554548">
        <a:defRPr>
          <a:latin typeface="+mn-lt"/>
          <a:ea typeface="+mn-ea"/>
          <a:cs typeface="+mn-cs"/>
        </a:defRPr>
      </a:lvl3pPr>
      <a:lvl4pPr marL="831821">
        <a:defRPr>
          <a:latin typeface="+mn-lt"/>
          <a:ea typeface="+mn-ea"/>
          <a:cs typeface="+mn-cs"/>
        </a:defRPr>
      </a:lvl4pPr>
      <a:lvl5pPr marL="1109096">
        <a:defRPr>
          <a:latin typeface="+mn-lt"/>
          <a:ea typeface="+mn-ea"/>
          <a:cs typeface="+mn-cs"/>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45.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hyperlink" Target="https://africa.unwomen.org/en/stories/news/2022/08/gender-data-shines-policy-spotlight-on-unpaid-care-and-domestic-work-in-kenya" TargetMode="External"/><Relationship Id="rId7" Type="http://schemas.openxmlformats.org/officeDocument/2006/relationships/image" Target="../media/image39.jpg"/><Relationship Id="rId2" Type="http://schemas.openxmlformats.org/officeDocument/2006/relationships/notesSlide" Target="../notesSlides/notesSlide6.xml"/><Relationship Id="rId1" Type="http://schemas.openxmlformats.org/officeDocument/2006/relationships/slideLayout" Target="../slideLayouts/slideLayout45.xml"/><Relationship Id="rId6" Type="http://schemas.openxmlformats.org/officeDocument/2006/relationships/image" Target="../media/image38.png"/><Relationship Id="rId5" Type="http://schemas.openxmlformats.org/officeDocument/2006/relationships/hyperlink" Target="https://nation.africa/kenya/news/gender/kenya-bets-on-unpaid-care-policy-to-enhance-gender-equality-3938764" TargetMode="Externa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data.unwomen.org/news/un-women-and-paris21-offer-new-course-communicating-gender-statistics" TargetMode="External"/><Relationship Id="rId1" Type="http://schemas.openxmlformats.org/officeDocument/2006/relationships/slideLayout" Target="../slideLayouts/slideLayout12.xml"/><Relationship Id="rId5" Type="http://schemas.openxmlformats.org/officeDocument/2006/relationships/image" Target="../media/image11.emf"/><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hyperlink" Target="https://whatis.techtarget.com/definition/communication-plan#:~:text=A%20communication%20plan%20is%20a,used%20to%20deliver%20the%20information." TargetMode="External"/><Relationship Id="rId2" Type="http://schemas.openxmlformats.org/officeDocument/2006/relationships/hyperlink" Target="https://ctb.ku.edu/en/table-of-contents/participation/promoting-interest/communication-plan/main" TargetMode="External"/><Relationship Id="rId1" Type="http://schemas.openxmlformats.org/officeDocument/2006/relationships/slideLayout" Target="../slideLayouts/slideLayout41.xml"/><Relationship Id="rId6" Type="http://schemas.openxmlformats.org/officeDocument/2006/relationships/hyperlink" Target="https://infograpia.com/" TargetMode="External"/><Relationship Id="rId5" Type="http://schemas.openxmlformats.org/officeDocument/2006/relationships/hyperlink" Target="https://www.groupmap.com/map-templates/stakeholder-analysis/" TargetMode="External"/><Relationship Id="rId4" Type="http://schemas.openxmlformats.org/officeDocument/2006/relationships/hyperlink" Target="https://www.health.org.uk/sites/default/files/Communications-channels.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emf"/><Relationship Id="rId1" Type="http://schemas.openxmlformats.org/officeDocument/2006/relationships/slideLayout" Target="../slideLayouts/slideLayout40.xml"/><Relationship Id="rId6" Type="http://schemas.openxmlformats.org/officeDocument/2006/relationships/image" Target="../media/image11.emf"/><Relationship Id="rId5" Type="http://schemas.openxmlformats.org/officeDocument/2006/relationships/image" Target="../media/image17.emf"/><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9.xml"/><Relationship Id="rId6" Type="http://schemas.openxmlformats.org/officeDocument/2006/relationships/image" Target="../media/image11.emf"/><Relationship Id="rId5" Type="http://schemas.openxmlformats.org/officeDocument/2006/relationships/image" Target="../media/image23.sv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4.jpg"/><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40.xml"/><Relationship Id="rId5" Type="http://schemas.openxmlformats.org/officeDocument/2006/relationships/image" Target="../media/image11.emf"/><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0.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hyperlink" Target="https://www.economist.com/interactive/asia/2023/06/30/east-asias-new-family-portrait" TargetMode="External"/><Relationship Id="rId2" Type="http://schemas.openxmlformats.org/officeDocument/2006/relationships/notesSlide" Target="../notesSlides/notesSlide3.xml"/><Relationship Id="rId1" Type="http://schemas.openxmlformats.org/officeDocument/2006/relationships/slideLayout" Target="../slideLayouts/slideLayout4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DF0EA10-4022-7842-A487-2870278589AC}"/>
              </a:ext>
            </a:extLst>
          </p:cNvPr>
          <p:cNvSpPr>
            <a:spLocks noGrp="1"/>
          </p:cNvSpPr>
          <p:nvPr>
            <p:ph type="body" sz="quarter" idx="10"/>
          </p:nvPr>
        </p:nvSpPr>
        <p:spPr>
          <a:xfrm>
            <a:off x="507366" y="1500794"/>
            <a:ext cx="3897456" cy="1401085"/>
          </a:xfrm>
        </p:spPr>
        <p:txBody>
          <a:bodyPr>
            <a:noAutofit/>
          </a:bodyPr>
          <a:lstStyle/>
          <a:p>
            <a:pPr marL="0" indent="0" algn="ctr">
              <a:buNone/>
            </a:pPr>
            <a:r>
              <a:rPr lang="en-US" sz="3600" dirty="0"/>
              <a:t>Census communication  toolkit</a:t>
            </a:r>
          </a:p>
          <a:p>
            <a:pPr marL="0" indent="0" algn="ctr">
              <a:buNone/>
            </a:pPr>
            <a:endParaRPr lang="en-US" sz="2800" dirty="0"/>
          </a:p>
          <a:p>
            <a:pPr marL="0" indent="0">
              <a:buNone/>
            </a:pPr>
            <a:r>
              <a:rPr lang="en-US" sz="2000" dirty="0"/>
              <a:t>Communicating data and the use of data stories</a:t>
            </a:r>
          </a:p>
          <a:p>
            <a:pPr marL="0" indent="0">
              <a:buNone/>
            </a:pPr>
            <a:endParaRPr lang="en-US" sz="1800" dirty="0">
              <a:latin typeface="Arial" panose="020B0604020202020204" pitchFamily="34" charset="0"/>
              <a:ea typeface="MS Mincho" panose="02020609040205080304" pitchFamily="49" charset="-128"/>
            </a:endParaRPr>
          </a:p>
          <a:p>
            <a:pPr marL="41275" marR="0" indent="0">
              <a:spcBef>
                <a:spcPts val="0"/>
              </a:spcBef>
              <a:spcAft>
                <a:spcPts val="600"/>
              </a:spcAft>
              <a:buNone/>
              <a:tabLst>
                <a:tab pos="1903095" algn="l"/>
              </a:tabLst>
            </a:pPr>
            <a:endParaRPr lang="en-US" sz="1800" dirty="0">
              <a:latin typeface="Arial" panose="020B0604020202020204" pitchFamily="34" charset="0"/>
              <a:ea typeface="MS Mincho" panose="02020609040205080304" pitchFamily="49" charset="-128"/>
            </a:endParaRPr>
          </a:p>
          <a:p>
            <a:pPr marL="41275" marR="0" indent="0">
              <a:spcBef>
                <a:spcPts val="0"/>
              </a:spcBef>
              <a:spcAft>
                <a:spcPts val="600"/>
              </a:spcAft>
              <a:buNone/>
              <a:tabLst>
                <a:tab pos="1903095" algn="l"/>
              </a:tabLst>
            </a:pPr>
            <a:r>
              <a:rPr lang="en-US" sz="1800" dirty="0">
                <a:latin typeface="Arial" panose="020B0604020202020204" pitchFamily="34" charset="0"/>
                <a:ea typeface="MS Mincho" panose="02020609040205080304" pitchFamily="49" charset="-128"/>
              </a:rPr>
              <a:t>Sylvia Maina </a:t>
            </a:r>
          </a:p>
          <a:p>
            <a:pPr marL="41275" marR="0" indent="0">
              <a:spcBef>
                <a:spcPts val="0"/>
              </a:spcBef>
              <a:buNone/>
              <a:tabLst>
                <a:tab pos="1903095" algn="l"/>
              </a:tabLst>
            </a:pPr>
            <a:r>
              <a:rPr lang="en-US" sz="1800" b="0" dirty="0">
                <a:latin typeface="Arial" panose="020B0604020202020204" pitchFamily="34" charset="0"/>
                <a:ea typeface="MS Mincho" panose="02020609040205080304" pitchFamily="49" charset="-128"/>
              </a:rPr>
              <a:t>Regional Gender Statistics Communications Specialist </a:t>
            </a:r>
          </a:p>
          <a:p>
            <a:pPr marL="41275" marR="0" indent="0">
              <a:spcBef>
                <a:spcPts val="0"/>
              </a:spcBef>
              <a:buNone/>
              <a:tabLst>
                <a:tab pos="1903095" algn="l"/>
              </a:tabLst>
            </a:pPr>
            <a:r>
              <a:rPr lang="en-US" sz="1800" b="0" dirty="0">
                <a:latin typeface="Arial" panose="020B0604020202020204" pitchFamily="34" charset="0"/>
                <a:ea typeface="MS Mincho" panose="02020609040205080304" pitchFamily="49" charset="-128"/>
              </a:rPr>
              <a:t>UN Women, ESARO</a:t>
            </a:r>
          </a:p>
        </p:txBody>
      </p:sp>
      <p:pic>
        <p:nvPicPr>
          <p:cNvPr id="7" name="Picture 6" descr="A person holding a bowl of green tomatoes&#10;&#10;Description automatically generated">
            <a:extLst>
              <a:ext uri="{FF2B5EF4-FFF2-40B4-BE49-F238E27FC236}">
                <a16:creationId xmlns:a16="http://schemas.microsoft.com/office/drawing/2014/main" id="{DF8ADC0F-A456-0E1C-015A-5260B081DB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1124" y="0"/>
            <a:ext cx="3614876" cy="6858000"/>
          </a:xfrm>
          <a:prstGeom prst="rect">
            <a:avLst/>
          </a:prstGeom>
        </p:spPr>
      </p:pic>
      <p:pic>
        <p:nvPicPr>
          <p:cNvPr id="3" name="Picture 2">
            <a:extLst>
              <a:ext uri="{FF2B5EF4-FFF2-40B4-BE49-F238E27FC236}">
                <a16:creationId xmlns:a16="http://schemas.microsoft.com/office/drawing/2014/main" id="{E247C0BF-3F57-66DA-C1ED-F502F3D3FA08}"/>
              </a:ext>
            </a:extLst>
          </p:cNvPr>
          <p:cNvPicPr>
            <a:picLocks noChangeAspect="1"/>
          </p:cNvPicPr>
          <p:nvPr/>
        </p:nvPicPr>
        <p:blipFill>
          <a:blip r:embed="rId3"/>
          <a:stretch>
            <a:fillRect/>
          </a:stretch>
        </p:blipFill>
        <p:spPr>
          <a:xfrm>
            <a:off x="8796760" y="495880"/>
            <a:ext cx="3019263" cy="537953"/>
          </a:xfrm>
          <a:prstGeom prst="rect">
            <a:avLst/>
          </a:prstGeom>
        </p:spPr>
      </p:pic>
    </p:spTree>
    <p:extLst>
      <p:ext uri="{BB962C8B-B14F-4D97-AF65-F5344CB8AC3E}">
        <p14:creationId xmlns:p14="http://schemas.microsoft.com/office/powerpoint/2010/main" val="138298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93289" y="564120"/>
            <a:ext cx="10616976" cy="307777"/>
          </a:xfrm>
        </p:spPr>
        <p:txBody>
          <a:bodyPr>
            <a:normAutofit/>
          </a:bodyPr>
          <a:lstStyle/>
          <a:p>
            <a:pPr marL="0" indent="0">
              <a:buNone/>
            </a:pPr>
            <a:r>
              <a:rPr lang="en-US" sz="2000" dirty="0">
                <a:solidFill>
                  <a:schemeClr val="accent1"/>
                </a:solidFill>
                <a:latin typeface="Arial" charset="0"/>
                <a:ea typeface="Arial" charset="0"/>
                <a:cs typeface="Arial" charset="0"/>
              </a:rPr>
              <a:t>STRUCTURE OF A DATA STORY (e.g., an EXECUTIVE SUMMARY)</a:t>
            </a:r>
          </a:p>
        </p:txBody>
      </p:sp>
      <p:sp>
        <p:nvSpPr>
          <p:cNvPr id="79" name="Freeform 15">
            <a:extLst>
              <a:ext uri="{FF2B5EF4-FFF2-40B4-BE49-F238E27FC236}">
                <a16:creationId xmlns:a16="http://schemas.microsoft.com/office/drawing/2014/main" id="{C4D08E32-9A10-8744-A079-71F59747FC2C}"/>
              </a:ext>
            </a:extLst>
          </p:cNvPr>
          <p:cNvSpPr>
            <a:spLocks noChangeArrowheads="1"/>
          </p:cNvSpPr>
          <p:nvPr/>
        </p:nvSpPr>
        <p:spPr bwMode="auto">
          <a:xfrm>
            <a:off x="8453528" y="1676400"/>
            <a:ext cx="2595473" cy="3505200"/>
          </a:xfrm>
          <a:prstGeom prst="roundRect">
            <a:avLst>
              <a:gd name="adj" fmla="val 8806"/>
            </a:avLst>
          </a:prstGeom>
          <a:solidFill>
            <a:schemeClr val="accent1">
              <a:lumMod val="50000"/>
            </a:schemeClr>
          </a:solidFill>
          <a:ln>
            <a:noFill/>
          </a:ln>
          <a:effectLst/>
        </p:spPr>
        <p:txBody>
          <a:bodyPr wrap="none" anchor="ctr"/>
          <a:lstStyle/>
          <a:p>
            <a:pPr defTabSz="457200">
              <a:defRPr/>
            </a:pPr>
            <a:endParaRPr lang="en-US" sz="1633" kern="0">
              <a:solidFill>
                <a:prstClr val="black"/>
              </a:solidFill>
            </a:endParaRPr>
          </a:p>
        </p:txBody>
      </p:sp>
      <p:sp>
        <p:nvSpPr>
          <p:cNvPr id="80" name="Freeform 15">
            <a:extLst>
              <a:ext uri="{FF2B5EF4-FFF2-40B4-BE49-F238E27FC236}">
                <a16:creationId xmlns:a16="http://schemas.microsoft.com/office/drawing/2014/main" id="{E85A7C2D-0691-2A4A-B72F-2FD7B2A626C8}"/>
              </a:ext>
            </a:extLst>
          </p:cNvPr>
          <p:cNvSpPr>
            <a:spLocks noChangeArrowheads="1"/>
          </p:cNvSpPr>
          <p:nvPr/>
        </p:nvSpPr>
        <p:spPr bwMode="auto">
          <a:xfrm>
            <a:off x="4828519" y="1676400"/>
            <a:ext cx="2595473" cy="3505200"/>
          </a:xfrm>
          <a:prstGeom prst="roundRect">
            <a:avLst>
              <a:gd name="adj" fmla="val 8806"/>
            </a:avLst>
          </a:prstGeom>
          <a:solidFill>
            <a:schemeClr val="accent1"/>
          </a:solidFill>
          <a:ln>
            <a:noFill/>
          </a:ln>
          <a:effectLst/>
        </p:spPr>
        <p:txBody>
          <a:bodyPr wrap="none" anchor="ctr"/>
          <a:lstStyle/>
          <a:p>
            <a:pPr defTabSz="457200">
              <a:defRPr/>
            </a:pPr>
            <a:endParaRPr lang="en-US" sz="1633" kern="0" dirty="0">
              <a:solidFill>
                <a:prstClr val="black"/>
              </a:solidFill>
            </a:endParaRPr>
          </a:p>
        </p:txBody>
      </p:sp>
      <p:sp>
        <p:nvSpPr>
          <p:cNvPr id="81" name="Freeform 15">
            <a:extLst>
              <a:ext uri="{FF2B5EF4-FFF2-40B4-BE49-F238E27FC236}">
                <a16:creationId xmlns:a16="http://schemas.microsoft.com/office/drawing/2014/main" id="{D93CF464-74E8-4441-903C-5641A9BA29E1}"/>
              </a:ext>
            </a:extLst>
          </p:cNvPr>
          <p:cNvSpPr>
            <a:spLocks noChangeArrowheads="1"/>
          </p:cNvSpPr>
          <p:nvPr/>
        </p:nvSpPr>
        <p:spPr bwMode="auto">
          <a:xfrm>
            <a:off x="1143000" y="1676400"/>
            <a:ext cx="2595473" cy="3505200"/>
          </a:xfrm>
          <a:prstGeom prst="roundRect">
            <a:avLst>
              <a:gd name="adj" fmla="val 8806"/>
            </a:avLst>
          </a:prstGeom>
          <a:solidFill>
            <a:schemeClr val="accent2"/>
          </a:solidFill>
          <a:ln>
            <a:noFill/>
          </a:ln>
          <a:effectLst/>
        </p:spPr>
        <p:txBody>
          <a:bodyPr wrap="none" anchor="ctr"/>
          <a:lstStyle/>
          <a:p>
            <a:pPr defTabSz="457200">
              <a:defRPr/>
            </a:pPr>
            <a:endParaRPr lang="en-US" sz="1633" kern="0">
              <a:solidFill>
                <a:prstClr val="black"/>
              </a:solidFill>
            </a:endParaRPr>
          </a:p>
        </p:txBody>
      </p:sp>
      <p:sp>
        <p:nvSpPr>
          <p:cNvPr id="82" name="Freeform 23">
            <a:extLst>
              <a:ext uri="{FF2B5EF4-FFF2-40B4-BE49-F238E27FC236}">
                <a16:creationId xmlns:a16="http://schemas.microsoft.com/office/drawing/2014/main" id="{D80113C2-572E-D74F-833A-41AC8884874B}"/>
              </a:ext>
            </a:extLst>
          </p:cNvPr>
          <p:cNvSpPr>
            <a:spLocks noChangeArrowheads="1"/>
          </p:cNvSpPr>
          <p:nvPr/>
        </p:nvSpPr>
        <p:spPr bwMode="auto">
          <a:xfrm>
            <a:off x="4130444" y="3290511"/>
            <a:ext cx="432182" cy="269815"/>
          </a:xfrm>
          <a:custGeom>
            <a:avLst/>
            <a:gdLst>
              <a:gd name="T0" fmla="*/ 0 w 800"/>
              <a:gd name="T1" fmla="*/ 385 h 499"/>
              <a:gd name="T2" fmla="*/ 0 w 800"/>
              <a:gd name="T3" fmla="*/ 115 h 499"/>
              <a:gd name="T4" fmla="*/ 0 w 800"/>
              <a:gd name="T5" fmla="*/ 115 h 499"/>
              <a:gd name="T6" fmla="*/ 27 w 800"/>
              <a:gd name="T7" fmla="*/ 88 h 499"/>
              <a:gd name="T8" fmla="*/ 399 w 800"/>
              <a:gd name="T9" fmla="*/ 88 h 499"/>
              <a:gd name="T10" fmla="*/ 399 w 800"/>
              <a:gd name="T11" fmla="*/ 88 h 499"/>
              <a:gd name="T12" fmla="*/ 426 w 800"/>
              <a:gd name="T13" fmla="*/ 60 h 499"/>
              <a:gd name="T14" fmla="*/ 426 w 800"/>
              <a:gd name="T15" fmla="*/ 35 h 499"/>
              <a:gd name="T16" fmla="*/ 426 w 800"/>
              <a:gd name="T17" fmla="*/ 35 h 499"/>
              <a:gd name="T18" fmla="*/ 468 w 800"/>
              <a:gd name="T19" fmla="*/ 13 h 499"/>
              <a:gd name="T20" fmla="*/ 783 w 800"/>
              <a:gd name="T21" fmla="*/ 227 h 499"/>
              <a:gd name="T22" fmla="*/ 783 w 800"/>
              <a:gd name="T23" fmla="*/ 227 h 499"/>
              <a:gd name="T24" fmla="*/ 783 w 800"/>
              <a:gd name="T25" fmla="*/ 271 h 499"/>
              <a:gd name="T26" fmla="*/ 468 w 800"/>
              <a:gd name="T27" fmla="*/ 485 h 499"/>
              <a:gd name="T28" fmla="*/ 468 w 800"/>
              <a:gd name="T29" fmla="*/ 485 h 499"/>
              <a:gd name="T30" fmla="*/ 426 w 800"/>
              <a:gd name="T31" fmla="*/ 463 h 499"/>
              <a:gd name="T32" fmla="*/ 426 w 800"/>
              <a:gd name="T33" fmla="*/ 439 h 499"/>
              <a:gd name="T34" fmla="*/ 426 w 800"/>
              <a:gd name="T35" fmla="*/ 439 h 499"/>
              <a:gd name="T36" fmla="*/ 399 w 800"/>
              <a:gd name="T37" fmla="*/ 411 h 499"/>
              <a:gd name="T38" fmla="*/ 27 w 800"/>
              <a:gd name="T39" fmla="*/ 411 h 499"/>
              <a:gd name="T40" fmla="*/ 27 w 800"/>
              <a:gd name="T41" fmla="*/ 411 h 499"/>
              <a:gd name="T42" fmla="*/ 0 w 800"/>
              <a:gd name="T43" fmla="*/ 385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499">
                <a:moveTo>
                  <a:pt x="0" y="385"/>
                </a:moveTo>
                <a:lnTo>
                  <a:pt x="0" y="115"/>
                </a:lnTo>
                <a:lnTo>
                  <a:pt x="0" y="115"/>
                </a:lnTo>
                <a:cubicBezTo>
                  <a:pt x="0" y="99"/>
                  <a:pt x="12" y="88"/>
                  <a:pt x="27" y="88"/>
                </a:cubicBezTo>
                <a:lnTo>
                  <a:pt x="399" y="88"/>
                </a:lnTo>
                <a:lnTo>
                  <a:pt x="399" y="88"/>
                </a:lnTo>
                <a:cubicBezTo>
                  <a:pt x="414" y="88"/>
                  <a:pt x="426" y="76"/>
                  <a:pt x="426" y="60"/>
                </a:cubicBezTo>
                <a:lnTo>
                  <a:pt x="426" y="35"/>
                </a:lnTo>
                <a:lnTo>
                  <a:pt x="426" y="35"/>
                </a:lnTo>
                <a:cubicBezTo>
                  <a:pt x="426" y="13"/>
                  <a:pt x="451" y="0"/>
                  <a:pt x="468" y="13"/>
                </a:cubicBezTo>
                <a:lnTo>
                  <a:pt x="783" y="227"/>
                </a:lnTo>
                <a:lnTo>
                  <a:pt x="783" y="227"/>
                </a:lnTo>
                <a:cubicBezTo>
                  <a:pt x="799" y="238"/>
                  <a:pt x="799" y="261"/>
                  <a:pt x="783" y="271"/>
                </a:cubicBezTo>
                <a:lnTo>
                  <a:pt x="468" y="485"/>
                </a:lnTo>
                <a:lnTo>
                  <a:pt x="468" y="485"/>
                </a:lnTo>
                <a:cubicBezTo>
                  <a:pt x="451" y="498"/>
                  <a:pt x="426" y="485"/>
                  <a:pt x="426" y="463"/>
                </a:cubicBezTo>
                <a:lnTo>
                  <a:pt x="426" y="439"/>
                </a:lnTo>
                <a:lnTo>
                  <a:pt x="426" y="439"/>
                </a:lnTo>
                <a:cubicBezTo>
                  <a:pt x="426" y="424"/>
                  <a:pt x="414" y="411"/>
                  <a:pt x="399" y="411"/>
                </a:cubicBezTo>
                <a:lnTo>
                  <a:pt x="27" y="411"/>
                </a:lnTo>
                <a:lnTo>
                  <a:pt x="27" y="411"/>
                </a:lnTo>
                <a:cubicBezTo>
                  <a:pt x="12" y="411"/>
                  <a:pt x="0" y="400"/>
                  <a:pt x="0" y="385"/>
                </a:cubicBezTo>
              </a:path>
            </a:pathLst>
          </a:custGeom>
          <a:solidFill>
            <a:schemeClr val="accent3"/>
          </a:solidFill>
          <a:ln>
            <a:noFill/>
          </a:ln>
          <a:effectLst/>
        </p:spPr>
        <p:txBody>
          <a:bodyPr wrap="none" anchor="ctr"/>
          <a:lstStyle/>
          <a:p>
            <a:pPr defTabSz="457200">
              <a:defRPr/>
            </a:pPr>
            <a:endParaRPr lang="en-US" sz="1633" kern="0">
              <a:solidFill>
                <a:prstClr val="black"/>
              </a:solidFill>
            </a:endParaRPr>
          </a:p>
        </p:txBody>
      </p:sp>
      <p:sp>
        <p:nvSpPr>
          <p:cNvPr id="83" name="Freeform 24">
            <a:extLst>
              <a:ext uri="{FF2B5EF4-FFF2-40B4-BE49-F238E27FC236}">
                <a16:creationId xmlns:a16="http://schemas.microsoft.com/office/drawing/2014/main" id="{EEC70E02-D4CC-5048-B1CF-E04378E4EDAC}"/>
              </a:ext>
            </a:extLst>
          </p:cNvPr>
          <p:cNvSpPr>
            <a:spLocks noChangeArrowheads="1"/>
          </p:cNvSpPr>
          <p:nvPr/>
        </p:nvSpPr>
        <p:spPr bwMode="auto">
          <a:xfrm>
            <a:off x="7728071" y="3290511"/>
            <a:ext cx="432180" cy="269815"/>
          </a:xfrm>
          <a:custGeom>
            <a:avLst/>
            <a:gdLst>
              <a:gd name="T0" fmla="*/ 0 w 799"/>
              <a:gd name="T1" fmla="*/ 385 h 499"/>
              <a:gd name="T2" fmla="*/ 0 w 799"/>
              <a:gd name="T3" fmla="*/ 115 h 499"/>
              <a:gd name="T4" fmla="*/ 0 w 799"/>
              <a:gd name="T5" fmla="*/ 115 h 499"/>
              <a:gd name="T6" fmla="*/ 27 w 799"/>
              <a:gd name="T7" fmla="*/ 88 h 499"/>
              <a:gd name="T8" fmla="*/ 399 w 799"/>
              <a:gd name="T9" fmla="*/ 88 h 499"/>
              <a:gd name="T10" fmla="*/ 399 w 799"/>
              <a:gd name="T11" fmla="*/ 88 h 499"/>
              <a:gd name="T12" fmla="*/ 426 w 799"/>
              <a:gd name="T13" fmla="*/ 60 h 499"/>
              <a:gd name="T14" fmla="*/ 426 w 799"/>
              <a:gd name="T15" fmla="*/ 35 h 499"/>
              <a:gd name="T16" fmla="*/ 426 w 799"/>
              <a:gd name="T17" fmla="*/ 35 h 499"/>
              <a:gd name="T18" fmla="*/ 468 w 799"/>
              <a:gd name="T19" fmla="*/ 13 h 499"/>
              <a:gd name="T20" fmla="*/ 783 w 799"/>
              <a:gd name="T21" fmla="*/ 227 h 499"/>
              <a:gd name="T22" fmla="*/ 783 w 799"/>
              <a:gd name="T23" fmla="*/ 227 h 499"/>
              <a:gd name="T24" fmla="*/ 783 w 799"/>
              <a:gd name="T25" fmla="*/ 271 h 499"/>
              <a:gd name="T26" fmla="*/ 468 w 799"/>
              <a:gd name="T27" fmla="*/ 485 h 499"/>
              <a:gd name="T28" fmla="*/ 468 w 799"/>
              <a:gd name="T29" fmla="*/ 485 h 499"/>
              <a:gd name="T30" fmla="*/ 426 w 799"/>
              <a:gd name="T31" fmla="*/ 463 h 499"/>
              <a:gd name="T32" fmla="*/ 426 w 799"/>
              <a:gd name="T33" fmla="*/ 439 h 499"/>
              <a:gd name="T34" fmla="*/ 426 w 799"/>
              <a:gd name="T35" fmla="*/ 439 h 499"/>
              <a:gd name="T36" fmla="*/ 399 w 799"/>
              <a:gd name="T37" fmla="*/ 411 h 499"/>
              <a:gd name="T38" fmla="*/ 27 w 799"/>
              <a:gd name="T39" fmla="*/ 411 h 499"/>
              <a:gd name="T40" fmla="*/ 27 w 799"/>
              <a:gd name="T41" fmla="*/ 411 h 499"/>
              <a:gd name="T42" fmla="*/ 0 w 799"/>
              <a:gd name="T43" fmla="*/ 385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9" h="499">
                <a:moveTo>
                  <a:pt x="0" y="385"/>
                </a:moveTo>
                <a:lnTo>
                  <a:pt x="0" y="115"/>
                </a:lnTo>
                <a:lnTo>
                  <a:pt x="0" y="115"/>
                </a:lnTo>
                <a:cubicBezTo>
                  <a:pt x="0" y="99"/>
                  <a:pt x="13" y="88"/>
                  <a:pt x="27" y="88"/>
                </a:cubicBezTo>
                <a:lnTo>
                  <a:pt x="399" y="88"/>
                </a:lnTo>
                <a:lnTo>
                  <a:pt x="399" y="88"/>
                </a:lnTo>
                <a:cubicBezTo>
                  <a:pt x="414" y="88"/>
                  <a:pt x="426" y="76"/>
                  <a:pt x="426" y="60"/>
                </a:cubicBezTo>
                <a:lnTo>
                  <a:pt x="426" y="35"/>
                </a:lnTo>
                <a:lnTo>
                  <a:pt x="426" y="35"/>
                </a:lnTo>
                <a:cubicBezTo>
                  <a:pt x="426" y="13"/>
                  <a:pt x="450" y="0"/>
                  <a:pt x="468" y="13"/>
                </a:cubicBezTo>
                <a:lnTo>
                  <a:pt x="783" y="227"/>
                </a:lnTo>
                <a:lnTo>
                  <a:pt x="783" y="227"/>
                </a:lnTo>
                <a:cubicBezTo>
                  <a:pt x="798" y="238"/>
                  <a:pt x="798" y="261"/>
                  <a:pt x="783" y="271"/>
                </a:cubicBezTo>
                <a:lnTo>
                  <a:pt x="468" y="485"/>
                </a:lnTo>
                <a:lnTo>
                  <a:pt x="468" y="485"/>
                </a:lnTo>
                <a:cubicBezTo>
                  <a:pt x="450" y="498"/>
                  <a:pt x="426" y="485"/>
                  <a:pt x="426" y="463"/>
                </a:cubicBezTo>
                <a:lnTo>
                  <a:pt x="426" y="439"/>
                </a:lnTo>
                <a:lnTo>
                  <a:pt x="426" y="439"/>
                </a:lnTo>
                <a:cubicBezTo>
                  <a:pt x="426" y="424"/>
                  <a:pt x="414" y="411"/>
                  <a:pt x="399" y="411"/>
                </a:cubicBezTo>
                <a:lnTo>
                  <a:pt x="27" y="411"/>
                </a:lnTo>
                <a:lnTo>
                  <a:pt x="27" y="411"/>
                </a:lnTo>
                <a:cubicBezTo>
                  <a:pt x="13" y="411"/>
                  <a:pt x="0" y="400"/>
                  <a:pt x="0" y="385"/>
                </a:cubicBezTo>
              </a:path>
            </a:pathLst>
          </a:custGeom>
          <a:solidFill>
            <a:schemeClr val="accent3"/>
          </a:solidFill>
          <a:ln>
            <a:noFill/>
          </a:ln>
          <a:effectLst/>
        </p:spPr>
        <p:txBody>
          <a:bodyPr wrap="none" anchor="ctr"/>
          <a:lstStyle/>
          <a:p>
            <a:pPr defTabSz="457200">
              <a:defRPr/>
            </a:pPr>
            <a:endParaRPr lang="en-US" sz="1633" kern="0">
              <a:solidFill>
                <a:prstClr val="black"/>
              </a:solidFill>
            </a:endParaRPr>
          </a:p>
        </p:txBody>
      </p:sp>
      <p:sp>
        <p:nvSpPr>
          <p:cNvPr id="84" name="Freeform 19">
            <a:extLst>
              <a:ext uri="{FF2B5EF4-FFF2-40B4-BE49-F238E27FC236}">
                <a16:creationId xmlns:a16="http://schemas.microsoft.com/office/drawing/2014/main" id="{B80FAF77-B826-AC45-AF9F-74EA06F14450}"/>
              </a:ext>
            </a:extLst>
          </p:cNvPr>
          <p:cNvSpPr>
            <a:spLocks noChangeArrowheads="1"/>
          </p:cNvSpPr>
          <p:nvPr/>
        </p:nvSpPr>
        <p:spPr bwMode="auto">
          <a:xfrm>
            <a:off x="1908916" y="2070277"/>
            <a:ext cx="1063640" cy="1060276"/>
          </a:xfrm>
          <a:prstGeom prst="chord">
            <a:avLst>
              <a:gd name="adj1" fmla="val 21387126"/>
              <a:gd name="adj2" fmla="val 16200000"/>
            </a:avLst>
          </a:prstGeom>
          <a:solidFill>
            <a:sysClr val="window" lastClr="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a:defRPr/>
            </a:pPr>
            <a:endParaRPr lang="en-US" sz="1633" kern="0" dirty="0">
              <a:solidFill>
                <a:prstClr val="black"/>
              </a:solidFill>
            </a:endParaRPr>
          </a:p>
        </p:txBody>
      </p:sp>
      <p:sp>
        <p:nvSpPr>
          <p:cNvPr id="85" name="Freeform 19">
            <a:extLst>
              <a:ext uri="{FF2B5EF4-FFF2-40B4-BE49-F238E27FC236}">
                <a16:creationId xmlns:a16="http://schemas.microsoft.com/office/drawing/2014/main" id="{3CCD4DC0-63EE-0845-9B7B-505054301B3A}"/>
              </a:ext>
            </a:extLst>
          </p:cNvPr>
          <p:cNvSpPr>
            <a:spLocks noChangeArrowheads="1"/>
          </p:cNvSpPr>
          <p:nvPr/>
        </p:nvSpPr>
        <p:spPr bwMode="auto">
          <a:xfrm>
            <a:off x="5594435" y="2018980"/>
            <a:ext cx="1063640" cy="1060276"/>
          </a:xfrm>
          <a:prstGeom prst="chord">
            <a:avLst>
              <a:gd name="adj1" fmla="val 21387126"/>
              <a:gd name="adj2" fmla="val 16200000"/>
            </a:avLst>
          </a:prstGeom>
          <a:solidFill>
            <a:schemeClr val="tx2">
              <a:lumMod val="50000"/>
            </a:schemeClr>
          </a:solidFill>
          <a:ln>
            <a:noFill/>
          </a:ln>
          <a:effectLst/>
        </p:spPr>
        <p:txBody>
          <a:bodyPr wrap="none" anchor="ctr"/>
          <a:lstStyle/>
          <a:p>
            <a:pPr defTabSz="457200">
              <a:defRPr/>
            </a:pPr>
            <a:endParaRPr lang="en-US" sz="1633" kern="0" dirty="0">
              <a:solidFill>
                <a:prstClr val="black"/>
              </a:solidFill>
            </a:endParaRPr>
          </a:p>
        </p:txBody>
      </p:sp>
      <p:sp>
        <p:nvSpPr>
          <p:cNvPr id="86" name="Freeform 19">
            <a:extLst>
              <a:ext uri="{FF2B5EF4-FFF2-40B4-BE49-F238E27FC236}">
                <a16:creationId xmlns:a16="http://schemas.microsoft.com/office/drawing/2014/main" id="{6C0B8CBE-D05C-3D4E-8E08-BCFC12A2EA5B}"/>
              </a:ext>
            </a:extLst>
          </p:cNvPr>
          <p:cNvSpPr>
            <a:spLocks noChangeArrowheads="1"/>
          </p:cNvSpPr>
          <p:nvPr/>
        </p:nvSpPr>
        <p:spPr bwMode="auto">
          <a:xfrm>
            <a:off x="9219444" y="2018981"/>
            <a:ext cx="1063640" cy="1060276"/>
          </a:xfrm>
          <a:prstGeom prst="chord">
            <a:avLst>
              <a:gd name="adj1" fmla="val 21387126"/>
              <a:gd name="adj2" fmla="val 16200000"/>
            </a:avLst>
          </a:prstGeom>
          <a:solidFill>
            <a:sysClr val="window" lastClr="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a:defRPr/>
            </a:pPr>
            <a:endParaRPr lang="en-US" sz="1633" kern="0">
              <a:solidFill>
                <a:prstClr val="black"/>
              </a:solidFill>
            </a:endParaRPr>
          </a:p>
        </p:txBody>
      </p:sp>
      <p:sp>
        <p:nvSpPr>
          <p:cNvPr id="87" name="Subtitle 2">
            <a:extLst>
              <a:ext uri="{FF2B5EF4-FFF2-40B4-BE49-F238E27FC236}">
                <a16:creationId xmlns:a16="http://schemas.microsoft.com/office/drawing/2014/main" id="{B8E8BACF-064F-6B4C-915E-7DEA552751AD}"/>
              </a:ext>
            </a:extLst>
          </p:cNvPr>
          <p:cNvSpPr txBox="1">
            <a:spLocks/>
          </p:cNvSpPr>
          <p:nvPr/>
        </p:nvSpPr>
        <p:spPr>
          <a:xfrm>
            <a:off x="1506160" y="3924300"/>
            <a:ext cx="1869153" cy="761747"/>
          </a:xfrm>
          <a:prstGeom prst="rect">
            <a:avLst/>
          </a:prstGeom>
        </p:spPr>
        <p:txBody>
          <a:bodyPr vert="horz" wrap="square" lIns="22860" tIns="11430" rIns="22860" bIns="1143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defRPr/>
            </a:pPr>
            <a:r>
              <a:rPr lang="en-US" sz="1600" dirty="0">
                <a:solidFill>
                  <a:schemeClr val="bg1"/>
                </a:solidFill>
                <a:latin typeface="Arial" charset="0"/>
                <a:ea typeface="Arial" charset="0"/>
                <a:cs typeface="Arial" charset="0"/>
              </a:rPr>
              <a:t>Problem or opportunity identified </a:t>
            </a:r>
          </a:p>
        </p:txBody>
      </p:sp>
      <p:sp>
        <p:nvSpPr>
          <p:cNvPr id="88" name="TextBox 87">
            <a:extLst>
              <a:ext uri="{FF2B5EF4-FFF2-40B4-BE49-F238E27FC236}">
                <a16:creationId xmlns:a16="http://schemas.microsoft.com/office/drawing/2014/main" id="{BB460E1C-45F4-314D-820D-9E852BEBA177}"/>
              </a:ext>
            </a:extLst>
          </p:cNvPr>
          <p:cNvSpPr txBox="1"/>
          <p:nvPr/>
        </p:nvSpPr>
        <p:spPr>
          <a:xfrm>
            <a:off x="1586176" y="3308554"/>
            <a:ext cx="1709122" cy="400110"/>
          </a:xfrm>
          <a:prstGeom prst="rect">
            <a:avLst/>
          </a:prstGeom>
          <a:noFill/>
        </p:spPr>
        <p:txBody>
          <a:bodyPr wrap="none" rtlCol="0" anchor="ctr">
            <a:spAutoFit/>
          </a:bodyPr>
          <a:lstStyle/>
          <a:p>
            <a:pPr algn="ctr" defTabSz="457200">
              <a:defRPr/>
            </a:pPr>
            <a:r>
              <a:rPr lang="en-US" sz="2000" b="1" kern="0" dirty="0">
                <a:solidFill>
                  <a:prstClr val="white"/>
                </a:solidFill>
                <a:latin typeface="Arial" charset="0"/>
                <a:ea typeface="Arial" charset="0"/>
                <a:cs typeface="Arial" charset="0"/>
              </a:rPr>
              <a:t>BEGINNING </a:t>
            </a:r>
          </a:p>
        </p:txBody>
      </p:sp>
      <p:sp>
        <p:nvSpPr>
          <p:cNvPr id="89" name="Subtitle 2">
            <a:extLst>
              <a:ext uri="{FF2B5EF4-FFF2-40B4-BE49-F238E27FC236}">
                <a16:creationId xmlns:a16="http://schemas.microsoft.com/office/drawing/2014/main" id="{FE247306-41CF-8947-AE25-A38FA6848D36}"/>
              </a:ext>
            </a:extLst>
          </p:cNvPr>
          <p:cNvSpPr txBox="1">
            <a:spLocks/>
          </p:cNvSpPr>
          <p:nvPr/>
        </p:nvSpPr>
        <p:spPr>
          <a:xfrm>
            <a:off x="5191679" y="3924300"/>
            <a:ext cx="1869153" cy="761747"/>
          </a:xfrm>
          <a:prstGeom prst="rect">
            <a:avLst/>
          </a:prstGeom>
        </p:spPr>
        <p:txBody>
          <a:bodyPr vert="horz" wrap="square" lIns="22860" tIns="11430" rIns="22860" bIns="1143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defRPr/>
            </a:pPr>
            <a:r>
              <a:rPr lang="en-GB" sz="1600" dirty="0">
                <a:solidFill>
                  <a:schemeClr val="bg1"/>
                </a:solidFill>
                <a:latin typeface="Arial" charset="0"/>
                <a:ea typeface="Arial" charset="0"/>
                <a:cs typeface="Arial" charset="0"/>
              </a:rPr>
              <a:t>Data presents problems and opportunities </a:t>
            </a:r>
            <a:endParaRPr lang="en-US" sz="1600" dirty="0">
              <a:solidFill>
                <a:schemeClr val="bg1"/>
              </a:solidFill>
              <a:latin typeface="Arial" charset="0"/>
              <a:ea typeface="Arial" charset="0"/>
              <a:cs typeface="Arial" charset="0"/>
            </a:endParaRPr>
          </a:p>
        </p:txBody>
      </p:sp>
      <p:sp>
        <p:nvSpPr>
          <p:cNvPr id="90" name="TextBox 89">
            <a:extLst>
              <a:ext uri="{FF2B5EF4-FFF2-40B4-BE49-F238E27FC236}">
                <a16:creationId xmlns:a16="http://schemas.microsoft.com/office/drawing/2014/main" id="{CF06AF5F-C9D2-9049-8544-A06CDD635A0D}"/>
              </a:ext>
            </a:extLst>
          </p:cNvPr>
          <p:cNvSpPr txBox="1"/>
          <p:nvPr/>
        </p:nvSpPr>
        <p:spPr>
          <a:xfrm>
            <a:off x="5506533" y="3308554"/>
            <a:ext cx="1239443" cy="400110"/>
          </a:xfrm>
          <a:prstGeom prst="rect">
            <a:avLst/>
          </a:prstGeom>
          <a:noFill/>
        </p:spPr>
        <p:txBody>
          <a:bodyPr wrap="none" rtlCol="0" anchor="ctr">
            <a:spAutoFit/>
          </a:bodyPr>
          <a:lstStyle/>
          <a:p>
            <a:pPr algn="ctr" defTabSz="457200">
              <a:defRPr/>
            </a:pPr>
            <a:r>
              <a:rPr lang="en-US" sz="2000" b="1" kern="0" dirty="0">
                <a:solidFill>
                  <a:prstClr val="white"/>
                </a:solidFill>
                <a:latin typeface="Arial" charset="0"/>
                <a:ea typeface="Arial" charset="0"/>
                <a:cs typeface="Arial" charset="0"/>
              </a:rPr>
              <a:t>MIDDLE </a:t>
            </a:r>
          </a:p>
        </p:txBody>
      </p:sp>
      <p:sp>
        <p:nvSpPr>
          <p:cNvPr id="91" name="Subtitle 2">
            <a:extLst>
              <a:ext uri="{FF2B5EF4-FFF2-40B4-BE49-F238E27FC236}">
                <a16:creationId xmlns:a16="http://schemas.microsoft.com/office/drawing/2014/main" id="{E78A4447-DF8F-B541-9D3A-ECF458128CF0}"/>
              </a:ext>
            </a:extLst>
          </p:cNvPr>
          <p:cNvSpPr txBox="1">
            <a:spLocks/>
          </p:cNvSpPr>
          <p:nvPr/>
        </p:nvSpPr>
        <p:spPr>
          <a:xfrm>
            <a:off x="8681496" y="3924300"/>
            <a:ext cx="2139535" cy="1007968"/>
          </a:xfrm>
          <a:prstGeom prst="rect">
            <a:avLst/>
          </a:prstGeom>
        </p:spPr>
        <p:txBody>
          <a:bodyPr vert="horz" wrap="square" lIns="22860" tIns="11430" rIns="22860" bIns="1143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ct val="100000"/>
              </a:lnSpc>
              <a:defRPr/>
            </a:pPr>
            <a:r>
              <a:rPr lang="en-GB" sz="1600" dirty="0">
                <a:solidFill>
                  <a:schemeClr val="bg1"/>
                </a:solidFill>
                <a:latin typeface="Arial" charset="0"/>
                <a:ea typeface="Arial" charset="0"/>
                <a:cs typeface="Arial" charset="0"/>
              </a:rPr>
              <a:t>Big Idea: address the problem at the root; create a solution with positive outcomes</a:t>
            </a:r>
            <a:endParaRPr lang="en-US" sz="1600" dirty="0">
              <a:solidFill>
                <a:schemeClr val="bg1"/>
              </a:solidFill>
              <a:latin typeface="Arial" charset="0"/>
              <a:ea typeface="Arial" charset="0"/>
              <a:cs typeface="Arial" charset="0"/>
            </a:endParaRPr>
          </a:p>
        </p:txBody>
      </p:sp>
      <p:sp>
        <p:nvSpPr>
          <p:cNvPr id="92" name="TextBox 91">
            <a:extLst>
              <a:ext uri="{FF2B5EF4-FFF2-40B4-BE49-F238E27FC236}">
                <a16:creationId xmlns:a16="http://schemas.microsoft.com/office/drawing/2014/main" id="{7D7369C3-B1A3-ED47-8DDB-15EA6C59C623}"/>
              </a:ext>
            </a:extLst>
          </p:cNvPr>
          <p:cNvSpPr txBox="1"/>
          <p:nvPr/>
        </p:nvSpPr>
        <p:spPr>
          <a:xfrm>
            <a:off x="9387222" y="3308554"/>
            <a:ext cx="728084" cy="400110"/>
          </a:xfrm>
          <a:prstGeom prst="rect">
            <a:avLst/>
          </a:prstGeom>
          <a:noFill/>
        </p:spPr>
        <p:txBody>
          <a:bodyPr wrap="none" rtlCol="0" anchor="ctr">
            <a:spAutoFit/>
          </a:bodyPr>
          <a:lstStyle/>
          <a:p>
            <a:pPr algn="ctr" defTabSz="457200">
              <a:defRPr/>
            </a:pPr>
            <a:r>
              <a:rPr lang="en-US" sz="2000" b="1" kern="0" dirty="0">
                <a:solidFill>
                  <a:prstClr val="white"/>
                </a:solidFill>
                <a:latin typeface="Arial" charset="0"/>
                <a:ea typeface="Arial" charset="0"/>
                <a:cs typeface="Arial" charset="0"/>
              </a:rPr>
              <a:t>END</a:t>
            </a:r>
          </a:p>
        </p:txBody>
      </p:sp>
      <p:sp>
        <p:nvSpPr>
          <p:cNvPr id="93" name="Freeform 202">
            <a:extLst>
              <a:ext uri="{FF2B5EF4-FFF2-40B4-BE49-F238E27FC236}">
                <a16:creationId xmlns:a16="http://schemas.microsoft.com/office/drawing/2014/main" id="{75D40C59-8BEF-4C32-824A-AADCB94C255C}"/>
              </a:ext>
            </a:extLst>
          </p:cNvPr>
          <p:cNvSpPr>
            <a:spLocks noChangeAspect="1" noChangeArrowheads="1"/>
          </p:cNvSpPr>
          <p:nvPr/>
        </p:nvSpPr>
        <p:spPr bwMode="auto">
          <a:xfrm>
            <a:off x="9543243" y="2391812"/>
            <a:ext cx="416041" cy="401612"/>
          </a:xfrm>
          <a:custGeom>
            <a:avLst/>
            <a:gdLst>
              <a:gd name="T0" fmla="*/ 2147483646 w 842"/>
              <a:gd name="T1" fmla="*/ 2147483646 h 812"/>
              <a:gd name="T2" fmla="*/ 2147483646 w 842"/>
              <a:gd name="T3" fmla="*/ 2147483646 h 812"/>
              <a:gd name="T4" fmla="*/ 2147483646 w 842"/>
              <a:gd name="T5" fmla="*/ 2147483646 h 812"/>
              <a:gd name="T6" fmla="*/ 2147483646 w 842"/>
              <a:gd name="T7" fmla="*/ 2147483646 h 812"/>
              <a:gd name="T8" fmla="*/ 2147483646 w 842"/>
              <a:gd name="T9" fmla="*/ 2147483646 h 812"/>
              <a:gd name="T10" fmla="*/ 2147483646 w 842"/>
              <a:gd name="T11" fmla="*/ 2147483646 h 812"/>
              <a:gd name="T12" fmla="*/ 2147483646 w 842"/>
              <a:gd name="T13" fmla="*/ 2147483646 h 812"/>
              <a:gd name="T14" fmla="*/ 2147483646 w 842"/>
              <a:gd name="T15" fmla="*/ 2147483646 h 812"/>
              <a:gd name="T16" fmla="*/ 2147483646 w 842"/>
              <a:gd name="T17" fmla="*/ 2147483646 h 812"/>
              <a:gd name="T18" fmla="*/ 2147483646 w 842"/>
              <a:gd name="T19" fmla="*/ 2147483646 h 812"/>
              <a:gd name="T20" fmla="*/ 2147483646 w 842"/>
              <a:gd name="T21" fmla="*/ 2147483646 h 812"/>
              <a:gd name="T22" fmla="*/ 2147483646 w 842"/>
              <a:gd name="T23" fmla="*/ 2147483646 h 812"/>
              <a:gd name="T24" fmla="*/ 2147483646 w 842"/>
              <a:gd name="T25" fmla="*/ 2147483646 h 812"/>
              <a:gd name="T26" fmla="*/ 2147483646 w 842"/>
              <a:gd name="T27" fmla="*/ 2147483646 h 812"/>
              <a:gd name="T28" fmla="*/ 2147483646 w 842"/>
              <a:gd name="T29" fmla="*/ 2147483646 h 812"/>
              <a:gd name="T30" fmla="*/ 2147483646 w 842"/>
              <a:gd name="T31" fmla="*/ 2147483646 h 812"/>
              <a:gd name="T32" fmla="*/ 2147483646 w 842"/>
              <a:gd name="T33" fmla="*/ 2147483646 h 812"/>
              <a:gd name="T34" fmla="*/ 2147483646 w 842"/>
              <a:gd name="T35" fmla="*/ 2147483646 h 812"/>
              <a:gd name="T36" fmla="*/ 2147483646 w 842"/>
              <a:gd name="T37" fmla="*/ 2147483646 h 812"/>
              <a:gd name="T38" fmla="*/ 2147483646 w 842"/>
              <a:gd name="T39" fmla="*/ 2147483646 h 812"/>
              <a:gd name="T40" fmla="*/ 2147483646 w 842"/>
              <a:gd name="T41" fmla="*/ 2147483646 h 812"/>
              <a:gd name="T42" fmla="*/ 2147483646 w 842"/>
              <a:gd name="T43" fmla="*/ 2147483646 h 812"/>
              <a:gd name="T44" fmla="*/ 2147483646 w 842"/>
              <a:gd name="T45" fmla="*/ 2147483646 h 812"/>
              <a:gd name="T46" fmla="*/ 2147483646 w 842"/>
              <a:gd name="T47" fmla="*/ 2147483646 h 812"/>
              <a:gd name="T48" fmla="*/ 2147483646 w 842"/>
              <a:gd name="T49" fmla="*/ 2147483646 h 812"/>
              <a:gd name="T50" fmla="*/ 2147483646 w 842"/>
              <a:gd name="T51" fmla="*/ 2147483646 h 812"/>
              <a:gd name="T52" fmla="*/ 2147483646 w 842"/>
              <a:gd name="T53" fmla="*/ 2147483646 h 812"/>
              <a:gd name="T54" fmla="*/ 2147483646 w 842"/>
              <a:gd name="T55" fmla="*/ 2147483646 h 812"/>
              <a:gd name="T56" fmla="*/ 2147483646 w 842"/>
              <a:gd name="T57" fmla="*/ 2147483646 h 812"/>
              <a:gd name="T58" fmla="*/ 2147483646 w 842"/>
              <a:gd name="T59" fmla="*/ 2147483646 h 812"/>
              <a:gd name="T60" fmla="*/ 2147483646 w 842"/>
              <a:gd name="T61" fmla="*/ 2147483646 h 812"/>
              <a:gd name="T62" fmla="*/ 2147483646 w 842"/>
              <a:gd name="T63" fmla="*/ 2147483646 h 812"/>
              <a:gd name="T64" fmla="*/ 2147483646 w 842"/>
              <a:gd name="T65" fmla="*/ 2147483646 h 812"/>
              <a:gd name="T66" fmla="*/ 2147483646 w 842"/>
              <a:gd name="T67" fmla="*/ 2147483646 h 812"/>
              <a:gd name="T68" fmla="*/ 2147483646 w 842"/>
              <a:gd name="T69" fmla="*/ 2147483646 h 812"/>
              <a:gd name="T70" fmla="*/ 2147483646 w 842"/>
              <a:gd name="T71" fmla="*/ 2147483646 h 812"/>
              <a:gd name="T72" fmla="*/ 2147483646 w 842"/>
              <a:gd name="T73" fmla="*/ 2147483646 h 812"/>
              <a:gd name="T74" fmla="*/ 2147483646 w 842"/>
              <a:gd name="T75" fmla="*/ 2147483646 h 812"/>
              <a:gd name="T76" fmla="*/ 2147483646 w 842"/>
              <a:gd name="T77" fmla="*/ 2147483646 h 812"/>
              <a:gd name="T78" fmla="*/ 2147483646 w 842"/>
              <a:gd name="T79" fmla="*/ 2147483646 h 812"/>
              <a:gd name="T80" fmla="*/ 2147483646 w 842"/>
              <a:gd name="T81" fmla="*/ 2147483646 h 812"/>
              <a:gd name="T82" fmla="*/ 2147483646 w 842"/>
              <a:gd name="T83" fmla="*/ 2147483646 h 812"/>
              <a:gd name="T84" fmla="*/ 2147483646 w 842"/>
              <a:gd name="T85" fmla="*/ 2147483646 h 812"/>
              <a:gd name="T86" fmla="*/ 2147483646 w 842"/>
              <a:gd name="T87" fmla="*/ 2147483646 h 812"/>
              <a:gd name="T88" fmla="*/ 2147483646 w 842"/>
              <a:gd name="T89" fmla="*/ 2147483646 h 812"/>
              <a:gd name="T90" fmla="*/ 2147483646 w 842"/>
              <a:gd name="T91" fmla="*/ 2147483646 h 812"/>
              <a:gd name="T92" fmla="*/ 2147483646 w 842"/>
              <a:gd name="T93" fmla="*/ 2147483646 h 812"/>
              <a:gd name="T94" fmla="*/ 2147483646 w 842"/>
              <a:gd name="T95" fmla="*/ 2147483646 h 812"/>
              <a:gd name="T96" fmla="*/ 2147483646 w 842"/>
              <a:gd name="T97" fmla="*/ 2147483646 h 812"/>
              <a:gd name="T98" fmla="*/ 2147483646 w 842"/>
              <a:gd name="T99" fmla="*/ 2147483646 h 812"/>
              <a:gd name="T100" fmla="*/ 2147483646 w 842"/>
              <a:gd name="T101" fmla="*/ 2147483646 h 812"/>
              <a:gd name="T102" fmla="*/ 2147483646 w 842"/>
              <a:gd name="T103" fmla="*/ 2147483646 h 812"/>
              <a:gd name="T104" fmla="*/ 2147483646 w 842"/>
              <a:gd name="T105" fmla="*/ 2147483646 h 812"/>
              <a:gd name="T106" fmla="*/ 2147483646 w 842"/>
              <a:gd name="T107" fmla="*/ 214748364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42" h="812">
                <a:moveTo>
                  <a:pt x="799" y="529"/>
                </a:moveTo>
                <a:lnTo>
                  <a:pt x="799" y="529"/>
                </a:lnTo>
                <a:cubicBezTo>
                  <a:pt x="795" y="538"/>
                  <a:pt x="761" y="544"/>
                  <a:pt x="667" y="514"/>
                </a:cubicBezTo>
                <a:cubicBezTo>
                  <a:pt x="662" y="512"/>
                  <a:pt x="656" y="510"/>
                  <a:pt x="652" y="508"/>
                </a:cubicBezTo>
                <a:cubicBezTo>
                  <a:pt x="677" y="479"/>
                  <a:pt x="696" y="446"/>
                  <a:pt x="709" y="410"/>
                </a:cubicBezTo>
                <a:cubicBezTo>
                  <a:pt x="793" y="481"/>
                  <a:pt x="806" y="518"/>
                  <a:pt x="799" y="529"/>
                </a:cubicBezTo>
                <a:close/>
                <a:moveTo>
                  <a:pt x="626" y="499"/>
                </a:moveTo>
                <a:lnTo>
                  <a:pt x="626" y="499"/>
                </a:lnTo>
                <a:cubicBezTo>
                  <a:pt x="572" y="478"/>
                  <a:pt x="509" y="449"/>
                  <a:pt x="445" y="415"/>
                </a:cubicBezTo>
                <a:cubicBezTo>
                  <a:pt x="454" y="411"/>
                  <a:pt x="463" y="405"/>
                  <a:pt x="472" y="400"/>
                </a:cubicBezTo>
                <a:cubicBezTo>
                  <a:pt x="544" y="359"/>
                  <a:pt x="628" y="303"/>
                  <a:pt x="696" y="249"/>
                </a:cubicBezTo>
                <a:cubicBezTo>
                  <a:pt x="701" y="268"/>
                  <a:pt x="703" y="288"/>
                  <a:pt x="703" y="307"/>
                </a:cubicBezTo>
                <a:cubicBezTo>
                  <a:pt x="703" y="379"/>
                  <a:pt x="676" y="447"/>
                  <a:pt x="626" y="499"/>
                </a:cubicBezTo>
                <a:close/>
                <a:moveTo>
                  <a:pt x="578" y="585"/>
                </a:moveTo>
                <a:lnTo>
                  <a:pt x="263" y="585"/>
                </a:lnTo>
                <a:cubicBezTo>
                  <a:pt x="257" y="560"/>
                  <a:pt x="246" y="538"/>
                  <a:pt x="230" y="518"/>
                </a:cubicBezTo>
                <a:cubicBezTo>
                  <a:pt x="288" y="496"/>
                  <a:pt x="353" y="465"/>
                  <a:pt x="420" y="429"/>
                </a:cubicBezTo>
                <a:cubicBezTo>
                  <a:pt x="487" y="465"/>
                  <a:pt x="551" y="496"/>
                  <a:pt x="610" y="518"/>
                </a:cubicBezTo>
                <a:cubicBezTo>
                  <a:pt x="594" y="539"/>
                  <a:pt x="584" y="560"/>
                  <a:pt x="578" y="585"/>
                </a:cubicBezTo>
                <a:close/>
                <a:moveTo>
                  <a:pt x="573" y="627"/>
                </a:moveTo>
                <a:lnTo>
                  <a:pt x="573" y="652"/>
                </a:lnTo>
                <a:lnTo>
                  <a:pt x="323" y="652"/>
                </a:lnTo>
                <a:cubicBezTo>
                  <a:pt x="316" y="652"/>
                  <a:pt x="310" y="658"/>
                  <a:pt x="310" y="664"/>
                </a:cubicBezTo>
                <a:cubicBezTo>
                  <a:pt x="310" y="671"/>
                  <a:pt x="316" y="677"/>
                  <a:pt x="323" y="677"/>
                </a:cubicBezTo>
                <a:lnTo>
                  <a:pt x="573" y="677"/>
                </a:lnTo>
                <a:lnTo>
                  <a:pt x="573" y="714"/>
                </a:lnTo>
                <a:cubicBezTo>
                  <a:pt x="573" y="716"/>
                  <a:pt x="570" y="718"/>
                  <a:pt x="568" y="718"/>
                </a:cubicBezTo>
                <a:lnTo>
                  <a:pt x="273" y="718"/>
                </a:lnTo>
                <a:cubicBezTo>
                  <a:pt x="271" y="718"/>
                  <a:pt x="269" y="716"/>
                  <a:pt x="269" y="714"/>
                </a:cubicBezTo>
                <a:lnTo>
                  <a:pt x="269" y="629"/>
                </a:lnTo>
                <a:cubicBezTo>
                  <a:pt x="269" y="622"/>
                  <a:pt x="268" y="616"/>
                  <a:pt x="267" y="609"/>
                </a:cubicBezTo>
                <a:lnTo>
                  <a:pt x="574" y="609"/>
                </a:lnTo>
                <a:cubicBezTo>
                  <a:pt x="573" y="615"/>
                  <a:pt x="573" y="621"/>
                  <a:pt x="573" y="627"/>
                </a:cubicBezTo>
                <a:lnTo>
                  <a:pt x="483" y="787"/>
                </a:lnTo>
                <a:lnTo>
                  <a:pt x="358" y="787"/>
                </a:lnTo>
                <a:cubicBezTo>
                  <a:pt x="332" y="787"/>
                  <a:pt x="309" y="768"/>
                  <a:pt x="303" y="742"/>
                </a:cubicBezTo>
                <a:lnTo>
                  <a:pt x="539" y="742"/>
                </a:lnTo>
                <a:cubicBezTo>
                  <a:pt x="533" y="768"/>
                  <a:pt x="510" y="787"/>
                  <a:pt x="483" y="787"/>
                </a:cubicBezTo>
                <a:lnTo>
                  <a:pt x="573" y="627"/>
                </a:lnTo>
                <a:close/>
                <a:moveTo>
                  <a:pt x="137" y="307"/>
                </a:moveTo>
                <a:lnTo>
                  <a:pt x="137" y="307"/>
                </a:lnTo>
                <a:cubicBezTo>
                  <a:pt x="137" y="288"/>
                  <a:pt x="139" y="268"/>
                  <a:pt x="143" y="249"/>
                </a:cubicBezTo>
                <a:cubicBezTo>
                  <a:pt x="204" y="299"/>
                  <a:pt x="282" y="351"/>
                  <a:pt x="367" y="400"/>
                </a:cubicBezTo>
                <a:cubicBezTo>
                  <a:pt x="376" y="405"/>
                  <a:pt x="385" y="411"/>
                  <a:pt x="394" y="415"/>
                </a:cubicBezTo>
                <a:cubicBezTo>
                  <a:pt x="329" y="449"/>
                  <a:pt x="267" y="478"/>
                  <a:pt x="213" y="499"/>
                </a:cubicBezTo>
                <a:cubicBezTo>
                  <a:pt x="164" y="447"/>
                  <a:pt x="137" y="379"/>
                  <a:pt x="137" y="307"/>
                </a:cubicBezTo>
                <a:close/>
                <a:moveTo>
                  <a:pt x="173" y="514"/>
                </a:moveTo>
                <a:lnTo>
                  <a:pt x="173" y="514"/>
                </a:lnTo>
                <a:cubicBezTo>
                  <a:pt x="79" y="544"/>
                  <a:pt x="45" y="538"/>
                  <a:pt x="40" y="529"/>
                </a:cubicBezTo>
                <a:cubicBezTo>
                  <a:pt x="34" y="518"/>
                  <a:pt x="48" y="481"/>
                  <a:pt x="130" y="410"/>
                </a:cubicBezTo>
                <a:cubicBezTo>
                  <a:pt x="143" y="446"/>
                  <a:pt x="162" y="479"/>
                  <a:pt x="188" y="508"/>
                </a:cubicBezTo>
                <a:cubicBezTo>
                  <a:pt x="182" y="510"/>
                  <a:pt x="178" y="512"/>
                  <a:pt x="173" y="514"/>
                </a:cubicBezTo>
                <a:close/>
                <a:moveTo>
                  <a:pt x="119" y="197"/>
                </a:moveTo>
                <a:lnTo>
                  <a:pt x="119" y="197"/>
                </a:lnTo>
                <a:cubicBezTo>
                  <a:pt x="45" y="131"/>
                  <a:pt x="34" y="99"/>
                  <a:pt x="40" y="89"/>
                </a:cubicBezTo>
                <a:cubicBezTo>
                  <a:pt x="45" y="79"/>
                  <a:pt x="83" y="73"/>
                  <a:pt x="186" y="108"/>
                </a:cubicBezTo>
                <a:cubicBezTo>
                  <a:pt x="162" y="137"/>
                  <a:pt x="142" y="171"/>
                  <a:pt x="129" y="206"/>
                </a:cubicBezTo>
                <a:cubicBezTo>
                  <a:pt x="126" y="204"/>
                  <a:pt x="122" y="200"/>
                  <a:pt x="119" y="197"/>
                </a:cubicBezTo>
                <a:close/>
                <a:moveTo>
                  <a:pt x="420" y="24"/>
                </a:moveTo>
                <a:lnTo>
                  <a:pt x="420" y="24"/>
                </a:lnTo>
                <a:cubicBezTo>
                  <a:pt x="546" y="24"/>
                  <a:pt x="654" y="109"/>
                  <a:pt x="689" y="223"/>
                </a:cubicBezTo>
                <a:cubicBezTo>
                  <a:pt x="634" y="269"/>
                  <a:pt x="557" y="324"/>
                  <a:pt x="461" y="378"/>
                </a:cubicBezTo>
                <a:cubicBezTo>
                  <a:pt x="446" y="386"/>
                  <a:pt x="434" y="394"/>
                  <a:pt x="420" y="402"/>
                </a:cubicBezTo>
                <a:cubicBezTo>
                  <a:pt x="406" y="394"/>
                  <a:pt x="393" y="386"/>
                  <a:pt x="379" y="378"/>
                </a:cubicBezTo>
                <a:cubicBezTo>
                  <a:pt x="291" y="328"/>
                  <a:pt x="211" y="274"/>
                  <a:pt x="150" y="223"/>
                </a:cubicBezTo>
                <a:cubicBezTo>
                  <a:pt x="186" y="108"/>
                  <a:pt x="293" y="24"/>
                  <a:pt x="420" y="24"/>
                </a:cubicBezTo>
                <a:close/>
                <a:moveTo>
                  <a:pt x="799" y="89"/>
                </a:moveTo>
                <a:lnTo>
                  <a:pt x="799" y="89"/>
                </a:lnTo>
                <a:cubicBezTo>
                  <a:pt x="808" y="105"/>
                  <a:pt x="778" y="148"/>
                  <a:pt x="710" y="207"/>
                </a:cubicBezTo>
                <a:cubicBezTo>
                  <a:pt x="697" y="171"/>
                  <a:pt x="678" y="137"/>
                  <a:pt x="653" y="108"/>
                </a:cubicBezTo>
                <a:cubicBezTo>
                  <a:pt x="756" y="73"/>
                  <a:pt x="795" y="79"/>
                  <a:pt x="799" y="89"/>
                </a:cubicBezTo>
                <a:close/>
                <a:moveTo>
                  <a:pt x="716" y="384"/>
                </a:moveTo>
                <a:lnTo>
                  <a:pt x="716" y="384"/>
                </a:lnTo>
                <a:cubicBezTo>
                  <a:pt x="723" y="359"/>
                  <a:pt x="727" y="334"/>
                  <a:pt x="727" y="307"/>
                </a:cubicBezTo>
                <a:cubicBezTo>
                  <a:pt x="727" y="281"/>
                  <a:pt x="723" y="256"/>
                  <a:pt x="718" y="232"/>
                </a:cubicBezTo>
                <a:cubicBezTo>
                  <a:pt x="791" y="171"/>
                  <a:pt x="841" y="111"/>
                  <a:pt x="821" y="77"/>
                </a:cubicBezTo>
                <a:cubicBezTo>
                  <a:pt x="804" y="46"/>
                  <a:pt x="740" y="50"/>
                  <a:pt x="635" y="88"/>
                </a:cubicBezTo>
                <a:cubicBezTo>
                  <a:pt x="580" y="34"/>
                  <a:pt x="504" y="0"/>
                  <a:pt x="420" y="0"/>
                </a:cubicBezTo>
                <a:cubicBezTo>
                  <a:pt x="335" y="0"/>
                  <a:pt x="259" y="34"/>
                  <a:pt x="204" y="88"/>
                </a:cubicBezTo>
                <a:cubicBezTo>
                  <a:pt x="99" y="50"/>
                  <a:pt x="36" y="46"/>
                  <a:pt x="18" y="77"/>
                </a:cubicBezTo>
                <a:cubicBezTo>
                  <a:pt x="2" y="104"/>
                  <a:pt x="31" y="151"/>
                  <a:pt x="102" y="215"/>
                </a:cubicBezTo>
                <a:cubicBezTo>
                  <a:pt x="108" y="221"/>
                  <a:pt x="114" y="226"/>
                  <a:pt x="122" y="232"/>
                </a:cubicBezTo>
                <a:cubicBezTo>
                  <a:pt x="116" y="256"/>
                  <a:pt x="112" y="281"/>
                  <a:pt x="112" y="307"/>
                </a:cubicBezTo>
                <a:cubicBezTo>
                  <a:pt x="112" y="334"/>
                  <a:pt x="117" y="359"/>
                  <a:pt x="122" y="384"/>
                </a:cubicBezTo>
                <a:cubicBezTo>
                  <a:pt x="36" y="457"/>
                  <a:pt x="0" y="509"/>
                  <a:pt x="18" y="540"/>
                </a:cubicBezTo>
                <a:cubicBezTo>
                  <a:pt x="26" y="553"/>
                  <a:pt x="42" y="560"/>
                  <a:pt x="68" y="560"/>
                </a:cubicBezTo>
                <a:cubicBezTo>
                  <a:pt x="95" y="560"/>
                  <a:pt x="133" y="552"/>
                  <a:pt x="180" y="536"/>
                </a:cubicBezTo>
                <a:cubicBezTo>
                  <a:pt x="189" y="534"/>
                  <a:pt x="197" y="531"/>
                  <a:pt x="205" y="529"/>
                </a:cubicBezTo>
                <a:cubicBezTo>
                  <a:pt x="231" y="556"/>
                  <a:pt x="245" y="591"/>
                  <a:pt x="245" y="629"/>
                </a:cubicBezTo>
                <a:lnTo>
                  <a:pt x="245" y="714"/>
                </a:lnTo>
                <a:cubicBezTo>
                  <a:pt x="245" y="730"/>
                  <a:pt x="258" y="742"/>
                  <a:pt x="273" y="742"/>
                </a:cubicBezTo>
                <a:lnTo>
                  <a:pt x="279" y="742"/>
                </a:lnTo>
                <a:cubicBezTo>
                  <a:pt x="284" y="781"/>
                  <a:pt x="317" y="811"/>
                  <a:pt x="358" y="811"/>
                </a:cubicBezTo>
                <a:lnTo>
                  <a:pt x="483" y="811"/>
                </a:lnTo>
                <a:cubicBezTo>
                  <a:pt x="523" y="811"/>
                  <a:pt x="557" y="781"/>
                  <a:pt x="563" y="742"/>
                </a:cubicBezTo>
                <a:lnTo>
                  <a:pt x="568" y="742"/>
                </a:lnTo>
                <a:cubicBezTo>
                  <a:pt x="584" y="742"/>
                  <a:pt x="598" y="730"/>
                  <a:pt x="598" y="714"/>
                </a:cubicBezTo>
                <a:lnTo>
                  <a:pt x="598" y="627"/>
                </a:lnTo>
                <a:cubicBezTo>
                  <a:pt x="598" y="591"/>
                  <a:pt x="610" y="555"/>
                  <a:pt x="634" y="529"/>
                </a:cubicBezTo>
                <a:cubicBezTo>
                  <a:pt x="643" y="531"/>
                  <a:pt x="651" y="534"/>
                  <a:pt x="659" y="536"/>
                </a:cubicBezTo>
                <a:cubicBezTo>
                  <a:pt x="706" y="552"/>
                  <a:pt x="745" y="560"/>
                  <a:pt x="772" y="560"/>
                </a:cubicBezTo>
                <a:cubicBezTo>
                  <a:pt x="797" y="560"/>
                  <a:pt x="814" y="553"/>
                  <a:pt x="821" y="540"/>
                </a:cubicBezTo>
                <a:cubicBezTo>
                  <a:pt x="839" y="509"/>
                  <a:pt x="804" y="457"/>
                  <a:pt x="716" y="384"/>
                </a:cubicBezTo>
                <a:close/>
              </a:path>
            </a:pathLst>
          </a:custGeom>
          <a:solidFill>
            <a:sysClr val="windowText" lastClr="000000"/>
          </a:solidFill>
          <a:ln>
            <a:noFill/>
          </a:ln>
          <a:effectLst/>
        </p:spPr>
        <p:txBody>
          <a:bodyPr wrap="none" anchor="ctr"/>
          <a:lstStyle/>
          <a:p>
            <a:pPr defTabSz="457200">
              <a:defRPr/>
            </a:pPr>
            <a:endParaRPr lang="en-US" sz="450" kern="0">
              <a:solidFill>
                <a:prstClr val="black"/>
              </a:solidFill>
            </a:endParaRPr>
          </a:p>
        </p:txBody>
      </p:sp>
      <p:sp>
        <p:nvSpPr>
          <p:cNvPr id="94" name="Rectangle 93" descr="Business Growth">
            <a:extLst>
              <a:ext uri="{FF2B5EF4-FFF2-40B4-BE49-F238E27FC236}">
                <a16:creationId xmlns:a16="http://schemas.microsoft.com/office/drawing/2014/main" id="{DD759CEC-1853-4694-A0D2-14A50E7153D4}"/>
              </a:ext>
            </a:extLst>
          </p:cNvPr>
          <p:cNvSpPr/>
          <p:nvPr/>
        </p:nvSpPr>
        <p:spPr>
          <a:xfrm>
            <a:off x="5830392" y="2296755"/>
            <a:ext cx="591725" cy="59172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p:spPr>
      </p:sp>
      <p:sp>
        <p:nvSpPr>
          <p:cNvPr id="95" name="Freeform 102">
            <a:extLst>
              <a:ext uri="{FF2B5EF4-FFF2-40B4-BE49-F238E27FC236}">
                <a16:creationId xmlns:a16="http://schemas.microsoft.com/office/drawing/2014/main" id="{B83CB44E-1565-4754-80CF-4B762B2F6F28}"/>
              </a:ext>
            </a:extLst>
          </p:cNvPr>
          <p:cNvSpPr>
            <a:spLocks noChangeArrowheads="1"/>
          </p:cNvSpPr>
          <p:nvPr/>
        </p:nvSpPr>
        <p:spPr bwMode="auto">
          <a:xfrm>
            <a:off x="2223124" y="2391812"/>
            <a:ext cx="435224" cy="401612"/>
          </a:xfrm>
          <a:custGeom>
            <a:avLst/>
            <a:gdLst>
              <a:gd name="T0" fmla="*/ 207308 w 589"/>
              <a:gd name="T1" fmla="*/ 116626 h 516"/>
              <a:gd name="T2" fmla="*/ 207308 w 589"/>
              <a:gd name="T3" fmla="*/ 116626 h 516"/>
              <a:gd name="T4" fmla="*/ 196473 w 589"/>
              <a:gd name="T5" fmla="*/ 122025 h 516"/>
              <a:gd name="T6" fmla="*/ 196473 w 589"/>
              <a:gd name="T7" fmla="*/ 169539 h 516"/>
              <a:gd name="T8" fmla="*/ 15891 w 589"/>
              <a:gd name="T9" fmla="*/ 169539 h 516"/>
              <a:gd name="T10" fmla="*/ 15891 w 589"/>
              <a:gd name="T11" fmla="*/ 122025 h 516"/>
              <a:gd name="T12" fmla="*/ 5056 w 589"/>
              <a:gd name="T13" fmla="*/ 116626 h 516"/>
              <a:gd name="T14" fmla="*/ 0 w 589"/>
              <a:gd name="T15" fmla="*/ 122025 h 516"/>
              <a:gd name="T16" fmla="*/ 0 w 589"/>
              <a:gd name="T17" fmla="*/ 180338 h 516"/>
              <a:gd name="T18" fmla="*/ 5056 w 589"/>
              <a:gd name="T19" fmla="*/ 185377 h 516"/>
              <a:gd name="T20" fmla="*/ 207308 w 589"/>
              <a:gd name="T21" fmla="*/ 185377 h 516"/>
              <a:gd name="T22" fmla="*/ 212364 w 589"/>
              <a:gd name="T23" fmla="*/ 180338 h 516"/>
              <a:gd name="T24" fmla="*/ 212364 w 589"/>
              <a:gd name="T25" fmla="*/ 122025 h 516"/>
              <a:gd name="T26" fmla="*/ 207308 w 589"/>
              <a:gd name="T27" fmla="*/ 116626 h 516"/>
              <a:gd name="T28" fmla="*/ 74400 w 589"/>
              <a:gd name="T29" fmla="*/ 58313 h 516"/>
              <a:gd name="T30" fmla="*/ 74400 w 589"/>
              <a:gd name="T31" fmla="*/ 58313 h 516"/>
              <a:gd name="T32" fmla="*/ 100764 w 589"/>
              <a:gd name="T33" fmla="*/ 26637 h 516"/>
              <a:gd name="T34" fmla="*/ 100764 w 589"/>
              <a:gd name="T35" fmla="*/ 127064 h 516"/>
              <a:gd name="T36" fmla="*/ 106182 w 589"/>
              <a:gd name="T37" fmla="*/ 137863 h 516"/>
              <a:gd name="T38" fmla="*/ 111599 w 589"/>
              <a:gd name="T39" fmla="*/ 127064 h 516"/>
              <a:gd name="T40" fmla="*/ 111599 w 589"/>
              <a:gd name="T41" fmla="*/ 26637 h 516"/>
              <a:gd name="T42" fmla="*/ 138325 w 589"/>
              <a:gd name="T43" fmla="*/ 58313 h 516"/>
              <a:gd name="T44" fmla="*/ 148799 w 589"/>
              <a:gd name="T45" fmla="*/ 58313 h 516"/>
              <a:gd name="T46" fmla="*/ 148799 w 589"/>
              <a:gd name="T47" fmla="*/ 47874 h 516"/>
              <a:gd name="T48" fmla="*/ 111599 w 589"/>
              <a:gd name="T49" fmla="*/ 5399 h 516"/>
              <a:gd name="T50" fmla="*/ 106182 w 589"/>
              <a:gd name="T51" fmla="*/ 0 h 516"/>
              <a:gd name="T52" fmla="*/ 100764 w 589"/>
              <a:gd name="T53" fmla="*/ 5399 h 516"/>
              <a:gd name="T54" fmla="*/ 63565 w 589"/>
              <a:gd name="T55" fmla="*/ 47874 h 516"/>
              <a:gd name="T56" fmla="*/ 63565 w 589"/>
              <a:gd name="T57" fmla="*/ 58313 h 516"/>
              <a:gd name="T58" fmla="*/ 74400 w 589"/>
              <a:gd name="T59" fmla="*/ 58313 h 5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89" h="516">
                <a:moveTo>
                  <a:pt x="574" y="324"/>
                </a:moveTo>
                <a:lnTo>
                  <a:pt x="574" y="324"/>
                </a:lnTo>
                <a:cubicBezTo>
                  <a:pt x="559" y="324"/>
                  <a:pt x="544" y="324"/>
                  <a:pt x="544" y="339"/>
                </a:cubicBezTo>
                <a:cubicBezTo>
                  <a:pt x="544" y="471"/>
                  <a:pt x="544" y="471"/>
                  <a:pt x="544" y="471"/>
                </a:cubicBezTo>
                <a:cubicBezTo>
                  <a:pt x="44" y="471"/>
                  <a:pt x="44" y="471"/>
                  <a:pt x="44" y="471"/>
                </a:cubicBezTo>
                <a:cubicBezTo>
                  <a:pt x="44" y="339"/>
                  <a:pt x="44" y="339"/>
                  <a:pt x="44" y="339"/>
                </a:cubicBezTo>
                <a:cubicBezTo>
                  <a:pt x="44" y="324"/>
                  <a:pt x="29" y="324"/>
                  <a:pt x="14" y="324"/>
                </a:cubicBezTo>
                <a:cubicBezTo>
                  <a:pt x="14" y="324"/>
                  <a:pt x="0" y="324"/>
                  <a:pt x="0" y="339"/>
                </a:cubicBezTo>
                <a:cubicBezTo>
                  <a:pt x="0" y="501"/>
                  <a:pt x="0" y="501"/>
                  <a:pt x="0" y="501"/>
                </a:cubicBezTo>
                <a:lnTo>
                  <a:pt x="14" y="515"/>
                </a:lnTo>
                <a:cubicBezTo>
                  <a:pt x="574" y="515"/>
                  <a:pt x="574" y="515"/>
                  <a:pt x="574" y="515"/>
                </a:cubicBezTo>
                <a:lnTo>
                  <a:pt x="588" y="501"/>
                </a:lnTo>
                <a:cubicBezTo>
                  <a:pt x="588" y="339"/>
                  <a:pt x="588" y="339"/>
                  <a:pt x="588" y="339"/>
                </a:cubicBezTo>
                <a:cubicBezTo>
                  <a:pt x="588" y="324"/>
                  <a:pt x="574" y="324"/>
                  <a:pt x="574" y="324"/>
                </a:cubicBezTo>
                <a:close/>
                <a:moveTo>
                  <a:pt x="206" y="162"/>
                </a:moveTo>
                <a:lnTo>
                  <a:pt x="206" y="162"/>
                </a:lnTo>
                <a:cubicBezTo>
                  <a:pt x="279" y="74"/>
                  <a:pt x="279" y="74"/>
                  <a:pt x="279" y="74"/>
                </a:cubicBezTo>
                <a:cubicBezTo>
                  <a:pt x="279" y="353"/>
                  <a:pt x="279" y="353"/>
                  <a:pt x="279" y="353"/>
                </a:cubicBezTo>
                <a:cubicBezTo>
                  <a:pt x="279" y="368"/>
                  <a:pt x="279" y="383"/>
                  <a:pt x="294" y="383"/>
                </a:cubicBezTo>
                <a:cubicBezTo>
                  <a:pt x="309" y="383"/>
                  <a:pt x="309" y="368"/>
                  <a:pt x="309" y="353"/>
                </a:cubicBezTo>
                <a:cubicBezTo>
                  <a:pt x="309" y="74"/>
                  <a:pt x="309" y="74"/>
                  <a:pt x="309" y="74"/>
                </a:cubicBezTo>
                <a:cubicBezTo>
                  <a:pt x="383" y="162"/>
                  <a:pt x="383" y="162"/>
                  <a:pt x="383" y="162"/>
                </a:cubicBezTo>
                <a:cubicBezTo>
                  <a:pt x="383" y="162"/>
                  <a:pt x="397" y="162"/>
                  <a:pt x="412" y="162"/>
                </a:cubicBezTo>
                <a:cubicBezTo>
                  <a:pt x="412" y="147"/>
                  <a:pt x="412" y="133"/>
                  <a:pt x="412" y="133"/>
                </a:cubicBezTo>
                <a:cubicBezTo>
                  <a:pt x="309" y="15"/>
                  <a:pt x="309" y="15"/>
                  <a:pt x="309" y="15"/>
                </a:cubicBezTo>
                <a:cubicBezTo>
                  <a:pt x="309" y="0"/>
                  <a:pt x="294" y="0"/>
                  <a:pt x="294" y="0"/>
                </a:cubicBezTo>
                <a:cubicBezTo>
                  <a:pt x="294" y="0"/>
                  <a:pt x="279" y="0"/>
                  <a:pt x="279" y="15"/>
                </a:cubicBezTo>
                <a:cubicBezTo>
                  <a:pt x="176" y="133"/>
                  <a:pt x="176" y="133"/>
                  <a:pt x="176" y="133"/>
                </a:cubicBezTo>
                <a:cubicBezTo>
                  <a:pt x="176" y="133"/>
                  <a:pt x="176" y="147"/>
                  <a:pt x="176" y="162"/>
                </a:cubicBezTo>
                <a:cubicBezTo>
                  <a:pt x="191" y="162"/>
                  <a:pt x="206" y="162"/>
                  <a:pt x="206" y="162"/>
                </a:cubicBezTo>
                <a:close/>
              </a:path>
            </a:pathLst>
          </a:custGeom>
          <a:solidFill>
            <a:srgbClr val="242852"/>
          </a:solidFill>
          <a:ln>
            <a:noFill/>
          </a:ln>
          <a:effectLst/>
        </p:spPr>
        <p:txBody>
          <a:bodyPr wrap="none" anchor="ctr"/>
          <a:lstStyle/>
          <a:p>
            <a:pPr defTabSz="457200">
              <a:defRPr/>
            </a:pPr>
            <a:endParaRPr lang="en-US" sz="900" kern="0">
              <a:solidFill>
                <a:prstClr val="black"/>
              </a:solidFill>
            </a:endParaRPr>
          </a:p>
        </p:txBody>
      </p:sp>
    </p:spTree>
    <p:extLst>
      <p:ext uri="{BB962C8B-B14F-4D97-AF65-F5344CB8AC3E}">
        <p14:creationId xmlns:p14="http://schemas.microsoft.com/office/powerpoint/2010/main" val="337098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058E8C-615D-B72E-413F-71B535BBCC29}"/>
              </a:ext>
            </a:extLst>
          </p:cNvPr>
          <p:cNvPicPr>
            <a:picLocks noChangeAspect="1"/>
          </p:cNvPicPr>
          <p:nvPr/>
        </p:nvPicPr>
        <p:blipFill rotWithShape="1">
          <a:blip r:embed="rId3"/>
          <a:srcRect l="23813" t="6235" r="25750" b="6088"/>
          <a:stretch/>
        </p:blipFill>
        <p:spPr>
          <a:xfrm>
            <a:off x="5577840" y="-45720"/>
            <a:ext cx="6149340" cy="6012924"/>
          </a:xfrm>
          <a:prstGeom prst="rect">
            <a:avLst/>
          </a:prstGeom>
        </p:spPr>
      </p:pic>
      <p:pic>
        <p:nvPicPr>
          <p:cNvPr id="5" name="Picture 4">
            <a:extLst>
              <a:ext uri="{FF2B5EF4-FFF2-40B4-BE49-F238E27FC236}">
                <a16:creationId xmlns:a16="http://schemas.microsoft.com/office/drawing/2014/main" id="{251B5370-8F8B-061B-344E-C31FB57EE8AA}"/>
              </a:ext>
            </a:extLst>
          </p:cNvPr>
          <p:cNvPicPr>
            <a:picLocks noChangeAspect="1"/>
          </p:cNvPicPr>
          <p:nvPr/>
        </p:nvPicPr>
        <p:blipFill rotWithShape="1">
          <a:blip r:embed="rId4"/>
          <a:srcRect l="25899" t="29833" r="27221" b="41500"/>
          <a:stretch/>
        </p:blipFill>
        <p:spPr>
          <a:xfrm rot="20679543">
            <a:off x="450608" y="1014015"/>
            <a:ext cx="5464145" cy="1879470"/>
          </a:xfrm>
          <a:prstGeom prst="rect">
            <a:avLst/>
          </a:prstGeom>
          <a:effectLst>
            <a:outerShdw blurRad="50800" dist="50800" dir="5400000" algn="ctr" rotWithShape="0">
              <a:schemeClr val="accent3"/>
            </a:outerShdw>
          </a:effectLst>
        </p:spPr>
      </p:pic>
      <p:pic>
        <p:nvPicPr>
          <p:cNvPr id="7" name="Picture 6">
            <a:extLst>
              <a:ext uri="{FF2B5EF4-FFF2-40B4-BE49-F238E27FC236}">
                <a16:creationId xmlns:a16="http://schemas.microsoft.com/office/drawing/2014/main" id="{694BE9FC-36D0-E1DB-0B1D-DF8547C4BE8C}"/>
              </a:ext>
            </a:extLst>
          </p:cNvPr>
          <p:cNvPicPr>
            <a:picLocks noChangeAspect="1"/>
          </p:cNvPicPr>
          <p:nvPr/>
        </p:nvPicPr>
        <p:blipFill rotWithShape="1">
          <a:blip r:embed="rId5"/>
          <a:srcRect l="24000" t="42834" r="27343" b="22166"/>
          <a:stretch/>
        </p:blipFill>
        <p:spPr>
          <a:xfrm rot="21211984">
            <a:off x="108724" y="3317246"/>
            <a:ext cx="5689677" cy="2302181"/>
          </a:xfrm>
          <a:prstGeom prst="rect">
            <a:avLst/>
          </a:prstGeom>
          <a:effectLst>
            <a:outerShdw blurRad="50800" dist="38100" dir="2700000" algn="tl" rotWithShape="0">
              <a:prstClr val="black">
                <a:alpha val="40000"/>
              </a:prstClr>
            </a:outerShdw>
          </a:effectLst>
        </p:spPr>
      </p:pic>
      <p:sp>
        <p:nvSpPr>
          <p:cNvPr id="11" name="Text Placeholder 2">
            <a:extLst>
              <a:ext uri="{FF2B5EF4-FFF2-40B4-BE49-F238E27FC236}">
                <a16:creationId xmlns:a16="http://schemas.microsoft.com/office/drawing/2014/main" id="{483A573B-AE22-F59C-2C8B-910EEA71FDCE}"/>
              </a:ext>
            </a:extLst>
          </p:cNvPr>
          <p:cNvSpPr txBox="1">
            <a:spLocks/>
          </p:cNvSpPr>
          <p:nvPr/>
        </p:nvSpPr>
        <p:spPr>
          <a:xfrm>
            <a:off x="559321" y="406118"/>
            <a:ext cx="3839058" cy="496652"/>
          </a:xfrm>
          <a:prstGeom prst="rect">
            <a:avLst/>
          </a:prstGeom>
        </p:spPr>
        <p:txBody>
          <a:bodyPr/>
          <a:lstStyle>
            <a:lvl1pPr marL="0" algn="l" rtl="0">
              <a:defRPr>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r>
              <a:rPr lang="en-US" sz="2000" b="1" dirty="0">
                <a:solidFill>
                  <a:srgbClr val="00B0F0"/>
                </a:solidFill>
              </a:rPr>
              <a:t>SAMPLE BEGINNING, MIDDLE, END</a:t>
            </a:r>
          </a:p>
        </p:txBody>
      </p:sp>
    </p:spTree>
    <p:extLst>
      <p:ext uri="{BB962C8B-B14F-4D97-AF65-F5344CB8AC3E}">
        <p14:creationId xmlns:p14="http://schemas.microsoft.com/office/powerpoint/2010/main" val="327101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483A573B-AE22-F59C-2C8B-910EEA71FDCE}"/>
              </a:ext>
            </a:extLst>
          </p:cNvPr>
          <p:cNvSpPr txBox="1">
            <a:spLocks/>
          </p:cNvSpPr>
          <p:nvPr/>
        </p:nvSpPr>
        <p:spPr>
          <a:xfrm>
            <a:off x="329287" y="404705"/>
            <a:ext cx="11538248" cy="496652"/>
          </a:xfrm>
          <a:prstGeom prst="rect">
            <a:avLst/>
          </a:prstGeom>
        </p:spPr>
        <p:txBody>
          <a:bodyPr/>
          <a:lstStyle>
            <a:lvl1pPr marL="0" algn="l" rtl="0">
              <a:defRPr>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r>
              <a:rPr lang="en-US" sz="2000" b="1" dirty="0">
                <a:solidFill>
                  <a:srgbClr val="00B0F0"/>
                </a:solidFill>
              </a:rPr>
              <a:t>DATA STORIES – CONTD.</a:t>
            </a:r>
          </a:p>
        </p:txBody>
      </p:sp>
      <p:pic>
        <p:nvPicPr>
          <p:cNvPr id="8" name="Picture 7">
            <a:hlinkClick r:id="rId3"/>
            <a:extLst>
              <a:ext uri="{FF2B5EF4-FFF2-40B4-BE49-F238E27FC236}">
                <a16:creationId xmlns:a16="http://schemas.microsoft.com/office/drawing/2014/main" id="{C39F0F03-C2C7-70C0-2FBB-0FB837AC0EAE}"/>
              </a:ext>
            </a:extLst>
          </p:cNvPr>
          <p:cNvPicPr>
            <a:picLocks noChangeAspect="1"/>
          </p:cNvPicPr>
          <p:nvPr/>
        </p:nvPicPr>
        <p:blipFill rotWithShape="1">
          <a:blip r:embed="rId4"/>
          <a:srcRect l="21187" t="14520" r="24830" b="6088"/>
          <a:stretch/>
        </p:blipFill>
        <p:spPr>
          <a:xfrm>
            <a:off x="329287" y="901357"/>
            <a:ext cx="6184619" cy="5116317"/>
          </a:xfrm>
          <a:prstGeom prst="rect">
            <a:avLst/>
          </a:prstGeom>
        </p:spPr>
      </p:pic>
      <p:grpSp>
        <p:nvGrpSpPr>
          <p:cNvPr id="21" name="Group 20">
            <a:extLst>
              <a:ext uri="{FF2B5EF4-FFF2-40B4-BE49-F238E27FC236}">
                <a16:creationId xmlns:a16="http://schemas.microsoft.com/office/drawing/2014/main" id="{5809D446-3511-9A7C-7D14-610D1253B420}"/>
              </a:ext>
            </a:extLst>
          </p:cNvPr>
          <p:cNvGrpSpPr/>
          <p:nvPr/>
        </p:nvGrpSpPr>
        <p:grpSpPr>
          <a:xfrm>
            <a:off x="6166988" y="404705"/>
            <a:ext cx="5212488" cy="5377514"/>
            <a:chOff x="6166988" y="404705"/>
            <a:chExt cx="5212488" cy="5377514"/>
          </a:xfrm>
        </p:grpSpPr>
        <p:pic>
          <p:nvPicPr>
            <p:cNvPr id="18" name="Picture 17">
              <a:hlinkClick r:id="rId5"/>
              <a:extLst>
                <a:ext uri="{FF2B5EF4-FFF2-40B4-BE49-F238E27FC236}">
                  <a16:creationId xmlns:a16="http://schemas.microsoft.com/office/drawing/2014/main" id="{669E840D-689E-F11A-E826-A0A8AB393C02}"/>
                </a:ext>
              </a:extLst>
            </p:cNvPr>
            <p:cNvPicPr>
              <a:picLocks noChangeAspect="1"/>
            </p:cNvPicPr>
            <p:nvPr/>
          </p:nvPicPr>
          <p:blipFill rotWithShape="1">
            <a:blip r:embed="rId6"/>
            <a:srcRect l="39810" t="12545" r="40491" b="29698"/>
            <a:stretch/>
          </p:blipFill>
          <p:spPr>
            <a:xfrm>
              <a:off x="8118918" y="404705"/>
              <a:ext cx="3260558" cy="5377514"/>
            </a:xfrm>
            <a:prstGeom prst="rect">
              <a:avLst/>
            </a:prstGeom>
          </p:spPr>
        </p:pic>
        <p:pic>
          <p:nvPicPr>
            <p:cNvPr id="19" name="Picture 18" descr="A yellow arrow pointing upwards&#10;&#10;Description automatically generated with low confidence">
              <a:extLst>
                <a:ext uri="{FF2B5EF4-FFF2-40B4-BE49-F238E27FC236}">
                  <a16:creationId xmlns:a16="http://schemas.microsoft.com/office/drawing/2014/main" id="{5AD9F179-A6C6-AD21-CCC5-0D0053CDBB1A}"/>
                </a:ext>
              </a:extLst>
            </p:cNvPr>
            <p:cNvPicPr>
              <a:picLocks noChangeAspect="1"/>
            </p:cNvPicPr>
            <p:nvPr/>
          </p:nvPicPr>
          <p:blipFill rotWithShape="1">
            <a:blip r:embed="rId7">
              <a:extLst>
                <a:ext uri="{28A0092B-C50C-407E-A947-70E740481C1C}">
                  <a14:useLocalDpi xmlns:a14="http://schemas.microsoft.com/office/drawing/2010/main" val="0"/>
                </a:ext>
              </a:extLst>
            </a:blip>
            <a:srcRect l="16359" t="39401" r="9323" b="38428"/>
            <a:stretch/>
          </p:blipFill>
          <p:spPr>
            <a:xfrm rot="9483988" flipH="1">
              <a:off x="6166988" y="2510813"/>
              <a:ext cx="2125053" cy="791883"/>
            </a:xfrm>
            <a:prstGeom prst="rect">
              <a:avLst/>
            </a:prstGeom>
          </p:spPr>
        </p:pic>
      </p:grpSp>
    </p:spTree>
    <p:extLst>
      <p:ext uri="{BB962C8B-B14F-4D97-AF65-F5344CB8AC3E}">
        <p14:creationId xmlns:p14="http://schemas.microsoft.com/office/powerpoint/2010/main" val="50034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87512" y="390001"/>
            <a:ext cx="10616976" cy="307777"/>
          </a:xfrm>
        </p:spPr>
        <p:txBody>
          <a:bodyPr>
            <a:normAutofit fontScale="92500" lnSpcReduction="20000"/>
          </a:bodyPr>
          <a:lstStyle/>
          <a:p>
            <a:pPr marL="0" indent="0">
              <a:buNone/>
            </a:pPr>
            <a:r>
              <a:rPr lang="en-US" sz="2000" dirty="0">
                <a:solidFill>
                  <a:schemeClr val="accent1"/>
                </a:solidFill>
                <a:latin typeface="Arial" charset="0"/>
                <a:ea typeface="Arial" charset="0"/>
                <a:cs typeface="Arial" charset="0"/>
              </a:rPr>
              <a:t>STRUCTURE OF A DATA STORY: SAMPLE MIDDLE</a:t>
            </a:r>
          </a:p>
        </p:txBody>
      </p:sp>
      <p:sp>
        <p:nvSpPr>
          <p:cNvPr id="80" name="Freeform 15">
            <a:extLst>
              <a:ext uri="{FF2B5EF4-FFF2-40B4-BE49-F238E27FC236}">
                <a16:creationId xmlns:a16="http://schemas.microsoft.com/office/drawing/2014/main" id="{E85A7C2D-0691-2A4A-B72F-2FD7B2A626C8}"/>
              </a:ext>
            </a:extLst>
          </p:cNvPr>
          <p:cNvSpPr>
            <a:spLocks noChangeArrowheads="1"/>
          </p:cNvSpPr>
          <p:nvPr/>
        </p:nvSpPr>
        <p:spPr bwMode="auto">
          <a:xfrm>
            <a:off x="466914" y="960699"/>
            <a:ext cx="11489733" cy="4919240"/>
          </a:xfrm>
          <a:prstGeom prst="roundRect">
            <a:avLst>
              <a:gd name="adj" fmla="val 8806"/>
            </a:avLst>
          </a:prstGeom>
          <a:solidFill>
            <a:schemeClr val="accent1"/>
          </a:solidFill>
          <a:ln>
            <a:noFill/>
          </a:ln>
          <a:effectLst/>
        </p:spPr>
        <p:txBody>
          <a:bodyPr wrap="none" anchor="ctr"/>
          <a:lstStyle/>
          <a:p>
            <a:pPr defTabSz="457200">
              <a:defRPr/>
            </a:pPr>
            <a:endParaRPr lang="en-US" sz="1633" kern="0" dirty="0">
              <a:solidFill>
                <a:prstClr val="black"/>
              </a:solidFill>
            </a:endParaRPr>
          </a:p>
        </p:txBody>
      </p:sp>
      <p:sp>
        <p:nvSpPr>
          <p:cNvPr id="89" name="Subtitle 2">
            <a:extLst>
              <a:ext uri="{FF2B5EF4-FFF2-40B4-BE49-F238E27FC236}">
                <a16:creationId xmlns:a16="http://schemas.microsoft.com/office/drawing/2014/main" id="{FE247306-41CF-8947-AE25-A38FA6848D36}"/>
              </a:ext>
            </a:extLst>
          </p:cNvPr>
          <p:cNvSpPr txBox="1">
            <a:spLocks/>
          </p:cNvSpPr>
          <p:nvPr/>
        </p:nvSpPr>
        <p:spPr>
          <a:xfrm>
            <a:off x="2353351" y="1533866"/>
            <a:ext cx="9274357" cy="3790268"/>
          </a:xfrm>
          <a:prstGeom prst="rect">
            <a:avLst/>
          </a:prstGeom>
        </p:spPr>
        <p:txBody>
          <a:bodyPr vert="horz" wrap="square" lIns="22860" tIns="11430" rIns="22860" bIns="1143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defRPr/>
            </a:pPr>
            <a:r>
              <a:rPr lang="en-US" b="1" dirty="0">
                <a:solidFill>
                  <a:schemeClr val="bg1"/>
                </a:solidFill>
                <a:latin typeface="Arial" charset="0"/>
                <a:ea typeface="Arial" charset="0"/>
                <a:cs typeface="Arial" charset="0"/>
              </a:rPr>
              <a:t>School dropout rate: </a:t>
            </a:r>
            <a:r>
              <a:rPr lang="en-US" dirty="0">
                <a:solidFill>
                  <a:schemeClr val="bg1"/>
                </a:solidFill>
                <a:latin typeface="Arial" charset="0"/>
                <a:ea typeface="Arial" charset="0"/>
                <a:cs typeface="Arial" charset="0"/>
              </a:rPr>
              <a:t>a total of 12.5% of the children aged 6-17 years in Rwanda are no longer attending school. More males (13.3%) than females (11.6) have dropped out of school in Rwanda. The situation is worse in rural areas where more males (14.6%) than females (11.8%) have dropped out compared to the urban areas where a smaller percentage of males (9.5%) than females (10.9%) is no longer attending school. The results further indicate that in all provinces, except in the City of Kigali (males:85.2% vs</a:t>
            </a:r>
          </a:p>
          <a:p>
            <a:pPr algn="l" defTabSz="543818">
              <a:lnSpc>
                <a:spcPct val="100000"/>
              </a:lnSpc>
              <a:defRPr/>
            </a:pPr>
            <a:r>
              <a:rPr lang="en-US" dirty="0">
                <a:solidFill>
                  <a:schemeClr val="bg1"/>
                </a:solidFill>
                <a:latin typeface="Arial" charset="0"/>
                <a:ea typeface="Arial" charset="0"/>
                <a:cs typeface="Arial" charset="0"/>
              </a:rPr>
              <a:t>females: 84.0%), more females are currently attending school than males.</a:t>
            </a:r>
          </a:p>
        </p:txBody>
      </p:sp>
      <p:sp>
        <p:nvSpPr>
          <p:cNvPr id="3" name="Freeform 19">
            <a:extLst>
              <a:ext uri="{FF2B5EF4-FFF2-40B4-BE49-F238E27FC236}">
                <a16:creationId xmlns:a16="http://schemas.microsoft.com/office/drawing/2014/main" id="{7CA6FEF4-2F26-15CA-EB20-F3C80D998E04}"/>
              </a:ext>
            </a:extLst>
          </p:cNvPr>
          <p:cNvSpPr>
            <a:spLocks noChangeArrowheads="1"/>
          </p:cNvSpPr>
          <p:nvPr/>
        </p:nvSpPr>
        <p:spPr bwMode="auto">
          <a:xfrm>
            <a:off x="694481" y="1348524"/>
            <a:ext cx="1544742" cy="1556721"/>
          </a:xfrm>
          <a:prstGeom prst="chord">
            <a:avLst>
              <a:gd name="adj1" fmla="val 21387126"/>
              <a:gd name="adj2" fmla="val 16200000"/>
            </a:avLst>
          </a:prstGeom>
          <a:solidFill>
            <a:schemeClr val="tx2">
              <a:lumMod val="50000"/>
            </a:schemeClr>
          </a:solidFill>
          <a:ln>
            <a:noFill/>
          </a:ln>
          <a:effectLst/>
        </p:spPr>
        <p:txBody>
          <a:bodyPr wrap="none" anchor="ctr"/>
          <a:lstStyle/>
          <a:p>
            <a:pPr defTabSz="457200">
              <a:defRPr/>
            </a:pPr>
            <a:endParaRPr lang="en-US" sz="1633" kern="0" dirty="0">
              <a:solidFill>
                <a:prstClr val="black"/>
              </a:solidFill>
            </a:endParaRPr>
          </a:p>
        </p:txBody>
      </p:sp>
      <p:sp>
        <p:nvSpPr>
          <p:cNvPr id="4" name="Rectangle 3" descr="Business Growth">
            <a:extLst>
              <a:ext uri="{FF2B5EF4-FFF2-40B4-BE49-F238E27FC236}">
                <a16:creationId xmlns:a16="http://schemas.microsoft.com/office/drawing/2014/main" id="{1BA531A8-09C4-F953-6233-637A4402E5BF}"/>
              </a:ext>
            </a:extLst>
          </p:cNvPr>
          <p:cNvSpPr/>
          <p:nvPr/>
        </p:nvSpPr>
        <p:spPr>
          <a:xfrm>
            <a:off x="970050" y="1669103"/>
            <a:ext cx="1032370" cy="99307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p:spPr>
      </p:sp>
      <p:grpSp>
        <p:nvGrpSpPr>
          <p:cNvPr id="16" name="Group 15">
            <a:extLst>
              <a:ext uri="{FF2B5EF4-FFF2-40B4-BE49-F238E27FC236}">
                <a16:creationId xmlns:a16="http://schemas.microsoft.com/office/drawing/2014/main" id="{BD83B6A3-E8AB-6B37-7602-693E8D9940F3}"/>
              </a:ext>
            </a:extLst>
          </p:cNvPr>
          <p:cNvGrpSpPr/>
          <p:nvPr/>
        </p:nvGrpSpPr>
        <p:grpSpPr>
          <a:xfrm>
            <a:off x="706838" y="965704"/>
            <a:ext cx="10984376" cy="4932937"/>
            <a:chOff x="603812" y="993301"/>
            <a:chExt cx="10984376" cy="4932937"/>
          </a:xfrm>
        </p:grpSpPr>
        <p:grpSp>
          <p:nvGrpSpPr>
            <p:cNvPr id="17" name="Group 16">
              <a:extLst>
                <a:ext uri="{FF2B5EF4-FFF2-40B4-BE49-F238E27FC236}">
                  <a16:creationId xmlns:a16="http://schemas.microsoft.com/office/drawing/2014/main" id="{245EBD25-1BF5-F5B0-B3B5-B37EE0326588}"/>
                </a:ext>
              </a:extLst>
            </p:cNvPr>
            <p:cNvGrpSpPr/>
            <p:nvPr/>
          </p:nvGrpSpPr>
          <p:grpSpPr>
            <a:xfrm>
              <a:off x="603812" y="993301"/>
              <a:ext cx="10984376" cy="4932937"/>
              <a:chOff x="972272" y="3521599"/>
              <a:chExt cx="10984376" cy="4932937"/>
            </a:xfrm>
          </p:grpSpPr>
          <p:sp>
            <p:nvSpPr>
              <p:cNvPr id="20" name="Freeform 15">
                <a:extLst>
                  <a:ext uri="{FF2B5EF4-FFF2-40B4-BE49-F238E27FC236}">
                    <a16:creationId xmlns:a16="http://schemas.microsoft.com/office/drawing/2014/main" id="{B97FC38A-8288-C530-D966-91765132ABE9}"/>
                  </a:ext>
                </a:extLst>
              </p:cNvPr>
              <p:cNvSpPr>
                <a:spLocks noChangeArrowheads="1"/>
              </p:cNvSpPr>
              <p:nvPr/>
            </p:nvSpPr>
            <p:spPr bwMode="auto">
              <a:xfrm>
                <a:off x="972272" y="3521599"/>
                <a:ext cx="10984376" cy="4932937"/>
              </a:xfrm>
              <a:prstGeom prst="roundRect">
                <a:avLst>
                  <a:gd name="adj" fmla="val 8806"/>
                </a:avLst>
              </a:prstGeom>
              <a:solidFill>
                <a:schemeClr val="accent1">
                  <a:lumMod val="50000"/>
                </a:schemeClr>
              </a:solidFill>
              <a:ln>
                <a:noFill/>
              </a:ln>
              <a:effectLst/>
            </p:spPr>
            <p:txBody>
              <a:bodyPr wrap="none" anchor="ctr"/>
              <a:lstStyle/>
              <a:p>
                <a:pPr defTabSz="457200">
                  <a:defRPr/>
                </a:pPr>
                <a:endParaRPr lang="en-US" sz="1633" kern="0">
                  <a:solidFill>
                    <a:prstClr val="black"/>
                  </a:solidFill>
                </a:endParaRPr>
              </a:p>
            </p:txBody>
          </p:sp>
          <p:sp>
            <p:nvSpPr>
              <p:cNvPr id="21" name="Subtitle 2">
                <a:extLst>
                  <a:ext uri="{FF2B5EF4-FFF2-40B4-BE49-F238E27FC236}">
                    <a16:creationId xmlns:a16="http://schemas.microsoft.com/office/drawing/2014/main" id="{DD70FE15-FB61-D014-887E-3F00DC8E278B}"/>
                  </a:ext>
                </a:extLst>
              </p:cNvPr>
              <p:cNvSpPr txBox="1">
                <a:spLocks/>
              </p:cNvSpPr>
              <p:nvPr/>
            </p:nvSpPr>
            <p:spPr>
              <a:xfrm>
                <a:off x="3157959" y="3975977"/>
                <a:ext cx="8609212" cy="4024179"/>
              </a:xfrm>
              <a:prstGeom prst="rect">
                <a:avLst/>
              </a:prstGeom>
            </p:spPr>
            <p:txBody>
              <a:bodyPr vert="horz" wrap="square" lIns="22860" tIns="11430" rIns="22860" bIns="1143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defRPr/>
                </a:pPr>
                <a:r>
                  <a:rPr lang="en-US" sz="2600" b="1" dirty="0">
                    <a:solidFill>
                      <a:schemeClr val="bg1"/>
                    </a:solidFill>
                    <a:latin typeface="Arial" charset="0"/>
                    <a:ea typeface="Arial" charset="0"/>
                    <a:cs typeface="Arial" charset="0"/>
                  </a:rPr>
                  <a:t>School dropout rate: </a:t>
                </a:r>
                <a:r>
                  <a:rPr lang="en-US" sz="2600" dirty="0">
                    <a:solidFill>
                      <a:schemeClr val="bg1"/>
                    </a:solidFill>
                    <a:latin typeface="Arial" charset="0"/>
                    <a:ea typeface="Arial" charset="0"/>
                    <a:cs typeface="Arial" charset="0"/>
                  </a:rPr>
                  <a:t>More than 1 in 10 children (12.5%) between the ages of six and 17 years in Rwanda are no longer in school. More boys (13.3%) than girls (11.6) have dropped out nationally and the situation is worse in rural areas where more boys (14.6%) than girls (11.8%) have left school before completion. Conversely, in urban areas, more girls have stopped going to school than boys (10.9% and 9.5% respectively). Going by regions, the data shows that in all the provinces except the City of Kigali, slightly more girls (85.2%) than boys are attending school (84%).</a:t>
                </a:r>
              </a:p>
            </p:txBody>
          </p:sp>
        </p:grpSp>
        <p:sp>
          <p:nvSpPr>
            <p:cNvPr id="18" name="Freeform 19">
              <a:extLst>
                <a:ext uri="{FF2B5EF4-FFF2-40B4-BE49-F238E27FC236}">
                  <a16:creationId xmlns:a16="http://schemas.microsoft.com/office/drawing/2014/main" id="{279E7A13-0BE1-C037-4D5B-0B783D62C9CB}"/>
                </a:ext>
              </a:extLst>
            </p:cNvPr>
            <p:cNvSpPr>
              <a:spLocks noChangeArrowheads="1"/>
            </p:cNvSpPr>
            <p:nvPr/>
          </p:nvSpPr>
          <p:spPr bwMode="auto">
            <a:xfrm>
              <a:off x="938039" y="1301263"/>
              <a:ext cx="1706710" cy="1678711"/>
            </a:xfrm>
            <a:prstGeom prst="chord">
              <a:avLst>
                <a:gd name="adj1" fmla="val 21387126"/>
                <a:gd name="adj2" fmla="val 16200000"/>
              </a:avLst>
            </a:prstGeom>
            <a:solidFill>
              <a:sysClr val="window" lastClr="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a:defRPr/>
              </a:pPr>
              <a:endParaRPr lang="en-US" sz="1633" kern="0">
                <a:solidFill>
                  <a:prstClr val="black"/>
                </a:solidFill>
              </a:endParaRPr>
            </a:p>
          </p:txBody>
        </p:sp>
        <p:sp>
          <p:nvSpPr>
            <p:cNvPr id="19" name="Freeform 202">
              <a:extLst>
                <a:ext uri="{FF2B5EF4-FFF2-40B4-BE49-F238E27FC236}">
                  <a16:creationId xmlns:a16="http://schemas.microsoft.com/office/drawing/2014/main" id="{AA469D87-5CA3-96B5-8A9E-42E4BAF044A1}"/>
                </a:ext>
              </a:extLst>
            </p:cNvPr>
            <p:cNvSpPr>
              <a:spLocks noChangeAspect="1" noChangeArrowheads="1"/>
            </p:cNvSpPr>
            <p:nvPr/>
          </p:nvSpPr>
          <p:spPr bwMode="auto">
            <a:xfrm>
              <a:off x="1280614" y="1739007"/>
              <a:ext cx="953300" cy="920238"/>
            </a:xfrm>
            <a:custGeom>
              <a:avLst/>
              <a:gdLst>
                <a:gd name="T0" fmla="*/ 2147483646 w 842"/>
                <a:gd name="T1" fmla="*/ 2147483646 h 812"/>
                <a:gd name="T2" fmla="*/ 2147483646 w 842"/>
                <a:gd name="T3" fmla="*/ 2147483646 h 812"/>
                <a:gd name="T4" fmla="*/ 2147483646 w 842"/>
                <a:gd name="T5" fmla="*/ 2147483646 h 812"/>
                <a:gd name="T6" fmla="*/ 2147483646 w 842"/>
                <a:gd name="T7" fmla="*/ 2147483646 h 812"/>
                <a:gd name="T8" fmla="*/ 2147483646 w 842"/>
                <a:gd name="T9" fmla="*/ 2147483646 h 812"/>
                <a:gd name="T10" fmla="*/ 2147483646 w 842"/>
                <a:gd name="T11" fmla="*/ 2147483646 h 812"/>
                <a:gd name="T12" fmla="*/ 2147483646 w 842"/>
                <a:gd name="T13" fmla="*/ 2147483646 h 812"/>
                <a:gd name="T14" fmla="*/ 2147483646 w 842"/>
                <a:gd name="T15" fmla="*/ 2147483646 h 812"/>
                <a:gd name="T16" fmla="*/ 2147483646 w 842"/>
                <a:gd name="T17" fmla="*/ 2147483646 h 812"/>
                <a:gd name="T18" fmla="*/ 2147483646 w 842"/>
                <a:gd name="T19" fmla="*/ 2147483646 h 812"/>
                <a:gd name="T20" fmla="*/ 2147483646 w 842"/>
                <a:gd name="T21" fmla="*/ 2147483646 h 812"/>
                <a:gd name="T22" fmla="*/ 2147483646 w 842"/>
                <a:gd name="T23" fmla="*/ 2147483646 h 812"/>
                <a:gd name="T24" fmla="*/ 2147483646 w 842"/>
                <a:gd name="T25" fmla="*/ 2147483646 h 812"/>
                <a:gd name="T26" fmla="*/ 2147483646 w 842"/>
                <a:gd name="T27" fmla="*/ 2147483646 h 812"/>
                <a:gd name="T28" fmla="*/ 2147483646 w 842"/>
                <a:gd name="T29" fmla="*/ 2147483646 h 812"/>
                <a:gd name="T30" fmla="*/ 2147483646 w 842"/>
                <a:gd name="T31" fmla="*/ 2147483646 h 812"/>
                <a:gd name="T32" fmla="*/ 2147483646 w 842"/>
                <a:gd name="T33" fmla="*/ 2147483646 h 812"/>
                <a:gd name="T34" fmla="*/ 2147483646 w 842"/>
                <a:gd name="T35" fmla="*/ 2147483646 h 812"/>
                <a:gd name="T36" fmla="*/ 2147483646 w 842"/>
                <a:gd name="T37" fmla="*/ 2147483646 h 812"/>
                <a:gd name="T38" fmla="*/ 2147483646 w 842"/>
                <a:gd name="T39" fmla="*/ 2147483646 h 812"/>
                <a:gd name="T40" fmla="*/ 2147483646 w 842"/>
                <a:gd name="T41" fmla="*/ 2147483646 h 812"/>
                <a:gd name="T42" fmla="*/ 2147483646 w 842"/>
                <a:gd name="T43" fmla="*/ 2147483646 h 812"/>
                <a:gd name="T44" fmla="*/ 2147483646 w 842"/>
                <a:gd name="T45" fmla="*/ 2147483646 h 812"/>
                <a:gd name="T46" fmla="*/ 2147483646 w 842"/>
                <a:gd name="T47" fmla="*/ 2147483646 h 812"/>
                <a:gd name="T48" fmla="*/ 2147483646 w 842"/>
                <a:gd name="T49" fmla="*/ 2147483646 h 812"/>
                <a:gd name="T50" fmla="*/ 2147483646 w 842"/>
                <a:gd name="T51" fmla="*/ 2147483646 h 812"/>
                <a:gd name="T52" fmla="*/ 2147483646 w 842"/>
                <a:gd name="T53" fmla="*/ 2147483646 h 812"/>
                <a:gd name="T54" fmla="*/ 2147483646 w 842"/>
                <a:gd name="T55" fmla="*/ 2147483646 h 812"/>
                <a:gd name="T56" fmla="*/ 2147483646 w 842"/>
                <a:gd name="T57" fmla="*/ 2147483646 h 812"/>
                <a:gd name="T58" fmla="*/ 2147483646 w 842"/>
                <a:gd name="T59" fmla="*/ 2147483646 h 812"/>
                <a:gd name="T60" fmla="*/ 2147483646 w 842"/>
                <a:gd name="T61" fmla="*/ 2147483646 h 812"/>
                <a:gd name="T62" fmla="*/ 2147483646 w 842"/>
                <a:gd name="T63" fmla="*/ 2147483646 h 812"/>
                <a:gd name="T64" fmla="*/ 2147483646 w 842"/>
                <a:gd name="T65" fmla="*/ 2147483646 h 812"/>
                <a:gd name="T66" fmla="*/ 2147483646 w 842"/>
                <a:gd name="T67" fmla="*/ 2147483646 h 812"/>
                <a:gd name="T68" fmla="*/ 2147483646 w 842"/>
                <a:gd name="T69" fmla="*/ 2147483646 h 812"/>
                <a:gd name="T70" fmla="*/ 2147483646 w 842"/>
                <a:gd name="T71" fmla="*/ 2147483646 h 812"/>
                <a:gd name="T72" fmla="*/ 2147483646 w 842"/>
                <a:gd name="T73" fmla="*/ 2147483646 h 812"/>
                <a:gd name="T74" fmla="*/ 2147483646 w 842"/>
                <a:gd name="T75" fmla="*/ 2147483646 h 812"/>
                <a:gd name="T76" fmla="*/ 2147483646 w 842"/>
                <a:gd name="T77" fmla="*/ 2147483646 h 812"/>
                <a:gd name="T78" fmla="*/ 2147483646 w 842"/>
                <a:gd name="T79" fmla="*/ 2147483646 h 812"/>
                <a:gd name="T80" fmla="*/ 2147483646 w 842"/>
                <a:gd name="T81" fmla="*/ 2147483646 h 812"/>
                <a:gd name="T82" fmla="*/ 2147483646 w 842"/>
                <a:gd name="T83" fmla="*/ 2147483646 h 812"/>
                <a:gd name="T84" fmla="*/ 2147483646 w 842"/>
                <a:gd name="T85" fmla="*/ 2147483646 h 812"/>
                <a:gd name="T86" fmla="*/ 2147483646 w 842"/>
                <a:gd name="T87" fmla="*/ 2147483646 h 812"/>
                <a:gd name="T88" fmla="*/ 2147483646 w 842"/>
                <a:gd name="T89" fmla="*/ 2147483646 h 812"/>
                <a:gd name="T90" fmla="*/ 2147483646 w 842"/>
                <a:gd name="T91" fmla="*/ 2147483646 h 812"/>
                <a:gd name="T92" fmla="*/ 2147483646 w 842"/>
                <a:gd name="T93" fmla="*/ 2147483646 h 812"/>
                <a:gd name="T94" fmla="*/ 2147483646 w 842"/>
                <a:gd name="T95" fmla="*/ 2147483646 h 812"/>
                <a:gd name="T96" fmla="*/ 2147483646 w 842"/>
                <a:gd name="T97" fmla="*/ 2147483646 h 812"/>
                <a:gd name="T98" fmla="*/ 2147483646 w 842"/>
                <a:gd name="T99" fmla="*/ 2147483646 h 812"/>
                <a:gd name="T100" fmla="*/ 2147483646 w 842"/>
                <a:gd name="T101" fmla="*/ 2147483646 h 812"/>
                <a:gd name="T102" fmla="*/ 2147483646 w 842"/>
                <a:gd name="T103" fmla="*/ 2147483646 h 812"/>
                <a:gd name="T104" fmla="*/ 2147483646 w 842"/>
                <a:gd name="T105" fmla="*/ 2147483646 h 812"/>
                <a:gd name="T106" fmla="*/ 2147483646 w 842"/>
                <a:gd name="T107" fmla="*/ 214748364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42" h="812">
                  <a:moveTo>
                    <a:pt x="799" y="529"/>
                  </a:moveTo>
                  <a:lnTo>
                    <a:pt x="799" y="529"/>
                  </a:lnTo>
                  <a:cubicBezTo>
                    <a:pt x="795" y="538"/>
                    <a:pt x="761" y="544"/>
                    <a:pt x="667" y="514"/>
                  </a:cubicBezTo>
                  <a:cubicBezTo>
                    <a:pt x="662" y="512"/>
                    <a:pt x="656" y="510"/>
                    <a:pt x="652" y="508"/>
                  </a:cubicBezTo>
                  <a:cubicBezTo>
                    <a:pt x="677" y="479"/>
                    <a:pt x="696" y="446"/>
                    <a:pt x="709" y="410"/>
                  </a:cubicBezTo>
                  <a:cubicBezTo>
                    <a:pt x="793" y="481"/>
                    <a:pt x="806" y="518"/>
                    <a:pt x="799" y="529"/>
                  </a:cubicBezTo>
                  <a:close/>
                  <a:moveTo>
                    <a:pt x="626" y="499"/>
                  </a:moveTo>
                  <a:lnTo>
                    <a:pt x="626" y="499"/>
                  </a:lnTo>
                  <a:cubicBezTo>
                    <a:pt x="572" y="478"/>
                    <a:pt x="509" y="449"/>
                    <a:pt x="445" y="415"/>
                  </a:cubicBezTo>
                  <a:cubicBezTo>
                    <a:pt x="454" y="411"/>
                    <a:pt x="463" y="405"/>
                    <a:pt x="472" y="400"/>
                  </a:cubicBezTo>
                  <a:cubicBezTo>
                    <a:pt x="544" y="359"/>
                    <a:pt x="628" y="303"/>
                    <a:pt x="696" y="249"/>
                  </a:cubicBezTo>
                  <a:cubicBezTo>
                    <a:pt x="701" y="268"/>
                    <a:pt x="703" y="288"/>
                    <a:pt x="703" y="307"/>
                  </a:cubicBezTo>
                  <a:cubicBezTo>
                    <a:pt x="703" y="379"/>
                    <a:pt x="676" y="447"/>
                    <a:pt x="626" y="499"/>
                  </a:cubicBezTo>
                  <a:close/>
                  <a:moveTo>
                    <a:pt x="578" y="585"/>
                  </a:moveTo>
                  <a:lnTo>
                    <a:pt x="263" y="585"/>
                  </a:lnTo>
                  <a:cubicBezTo>
                    <a:pt x="257" y="560"/>
                    <a:pt x="246" y="538"/>
                    <a:pt x="230" y="518"/>
                  </a:cubicBezTo>
                  <a:cubicBezTo>
                    <a:pt x="288" y="496"/>
                    <a:pt x="353" y="465"/>
                    <a:pt x="420" y="429"/>
                  </a:cubicBezTo>
                  <a:cubicBezTo>
                    <a:pt x="487" y="465"/>
                    <a:pt x="551" y="496"/>
                    <a:pt x="610" y="518"/>
                  </a:cubicBezTo>
                  <a:cubicBezTo>
                    <a:pt x="594" y="539"/>
                    <a:pt x="584" y="560"/>
                    <a:pt x="578" y="585"/>
                  </a:cubicBezTo>
                  <a:close/>
                  <a:moveTo>
                    <a:pt x="573" y="627"/>
                  </a:moveTo>
                  <a:lnTo>
                    <a:pt x="573" y="652"/>
                  </a:lnTo>
                  <a:lnTo>
                    <a:pt x="323" y="652"/>
                  </a:lnTo>
                  <a:cubicBezTo>
                    <a:pt x="316" y="652"/>
                    <a:pt x="310" y="658"/>
                    <a:pt x="310" y="664"/>
                  </a:cubicBezTo>
                  <a:cubicBezTo>
                    <a:pt x="310" y="671"/>
                    <a:pt x="316" y="677"/>
                    <a:pt x="323" y="677"/>
                  </a:cubicBezTo>
                  <a:lnTo>
                    <a:pt x="573" y="677"/>
                  </a:lnTo>
                  <a:lnTo>
                    <a:pt x="573" y="714"/>
                  </a:lnTo>
                  <a:cubicBezTo>
                    <a:pt x="573" y="716"/>
                    <a:pt x="570" y="718"/>
                    <a:pt x="568" y="718"/>
                  </a:cubicBezTo>
                  <a:lnTo>
                    <a:pt x="273" y="718"/>
                  </a:lnTo>
                  <a:cubicBezTo>
                    <a:pt x="271" y="718"/>
                    <a:pt x="269" y="716"/>
                    <a:pt x="269" y="714"/>
                  </a:cubicBezTo>
                  <a:lnTo>
                    <a:pt x="269" y="629"/>
                  </a:lnTo>
                  <a:cubicBezTo>
                    <a:pt x="269" y="622"/>
                    <a:pt x="268" y="616"/>
                    <a:pt x="267" y="609"/>
                  </a:cubicBezTo>
                  <a:lnTo>
                    <a:pt x="574" y="609"/>
                  </a:lnTo>
                  <a:cubicBezTo>
                    <a:pt x="573" y="615"/>
                    <a:pt x="573" y="621"/>
                    <a:pt x="573" y="627"/>
                  </a:cubicBezTo>
                  <a:lnTo>
                    <a:pt x="483" y="787"/>
                  </a:lnTo>
                  <a:lnTo>
                    <a:pt x="358" y="787"/>
                  </a:lnTo>
                  <a:cubicBezTo>
                    <a:pt x="332" y="787"/>
                    <a:pt x="309" y="768"/>
                    <a:pt x="303" y="742"/>
                  </a:cubicBezTo>
                  <a:lnTo>
                    <a:pt x="539" y="742"/>
                  </a:lnTo>
                  <a:cubicBezTo>
                    <a:pt x="533" y="768"/>
                    <a:pt x="510" y="787"/>
                    <a:pt x="483" y="787"/>
                  </a:cubicBezTo>
                  <a:lnTo>
                    <a:pt x="573" y="627"/>
                  </a:lnTo>
                  <a:close/>
                  <a:moveTo>
                    <a:pt x="137" y="307"/>
                  </a:moveTo>
                  <a:lnTo>
                    <a:pt x="137" y="307"/>
                  </a:lnTo>
                  <a:cubicBezTo>
                    <a:pt x="137" y="288"/>
                    <a:pt x="139" y="268"/>
                    <a:pt x="143" y="249"/>
                  </a:cubicBezTo>
                  <a:cubicBezTo>
                    <a:pt x="204" y="299"/>
                    <a:pt x="282" y="351"/>
                    <a:pt x="367" y="400"/>
                  </a:cubicBezTo>
                  <a:cubicBezTo>
                    <a:pt x="376" y="405"/>
                    <a:pt x="385" y="411"/>
                    <a:pt x="394" y="415"/>
                  </a:cubicBezTo>
                  <a:cubicBezTo>
                    <a:pt x="329" y="449"/>
                    <a:pt x="267" y="478"/>
                    <a:pt x="213" y="499"/>
                  </a:cubicBezTo>
                  <a:cubicBezTo>
                    <a:pt x="164" y="447"/>
                    <a:pt x="137" y="379"/>
                    <a:pt x="137" y="307"/>
                  </a:cubicBezTo>
                  <a:close/>
                  <a:moveTo>
                    <a:pt x="173" y="514"/>
                  </a:moveTo>
                  <a:lnTo>
                    <a:pt x="173" y="514"/>
                  </a:lnTo>
                  <a:cubicBezTo>
                    <a:pt x="79" y="544"/>
                    <a:pt x="45" y="538"/>
                    <a:pt x="40" y="529"/>
                  </a:cubicBezTo>
                  <a:cubicBezTo>
                    <a:pt x="34" y="518"/>
                    <a:pt x="48" y="481"/>
                    <a:pt x="130" y="410"/>
                  </a:cubicBezTo>
                  <a:cubicBezTo>
                    <a:pt x="143" y="446"/>
                    <a:pt x="162" y="479"/>
                    <a:pt x="188" y="508"/>
                  </a:cubicBezTo>
                  <a:cubicBezTo>
                    <a:pt x="182" y="510"/>
                    <a:pt x="178" y="512"/>
                    <a:pt x="173" y="514"/>
                  </a:cubicBezTo>
                  <a:close/>
                  <a:moveTo>
                    <a:pt x="119" y="197"/>
                  </a:moveTo>
                  <a:lnTo>
                    <a:pt x="119" y="197"/>
                  </a:lnTo>
                  <a:cubicBezTo>
                    <a:pt x="45" y="131"/>
                    <a:pt x="34" y="99"/>
                    <a:pt x="40" y="89"/>
                  </a:cubicBezTo>
                  <a:cubicBezTo>
                    <a:pt x="45" y="79"/>
                    <a:pt x="83" y="73"/>
                    <a:pt x="186" y="108"/>
                  </a:cubicBezTo>
                  <a:cubicBezTo>
                    <a:pt x="162" y="137"/>
                    <a:pt x="142" y="171"/>
                    <a:pt x="129" y="206"/>
                  </a:cubicBezTo>
                  <a:cubicBezTo>
                    <a:pt x="126" y="204"/>
                    <a:pt x="122" y="200"/>
                    <a:pt x="119" y="197"/>
                  </a:cubicBezTo>
                  <a:close/>
                  <a:moveTo>
                    <a:pt x="420" y="24"/>
                  </a:moveTo>
                  <a:lnTo>
                    <a:pt x="420" y="24"/>
                  </a:lnTo>
                  <a:cubicBezTo>
                    <a:pt x="546" y="24"/>
                    <a:pt x="654" y="109"/>
                    <a:pt x="689" y="223"/>
                  </a:cubicBezTo>
                  <a:cubicBezTo>
                    <a:pt x="634" y="269"/>
                    <a:pt x="557" y="324"/>
                    <a:pt x="461" y="378"/>
                  </a:cubicBezTo>
                  <a:cubicBezTo>
                    <a:pt x="446" y="386"/>
                    <a:pt x="434" y="394"/>
                    <a:pt x="420" y="402"/>
                  </a:cubicBezTo>
                  <a:cubicBezTo>
                    <a:pt x="406" y="394"/>
                    <a:pt x="393" y="386"/>
                    <a:pt x="379" y="378"/>
                  </a:cubicBezTo>
                  <a:cubicBezTo>
                    <a:pt x="291" y="328"/>
                    <a:pt x="211" y="274"/>
                    <a:pt x="150" y="223"/>
                  </a:cubicBezTo>
                  <a:cubicBezTo>
                    <a:pt x="186" y="108"/>
                    <a:pt x="293" y="24"/>
                    <a:pt x="420" y="24"/>
                  </a:cubicBezTo>
                  <a:close/>
                  <a:moveTo>
                    <a:pt x="799" y="89"/>
                  </a:moveTo>
                  <a:lnTo>
                    <a:pt x="799" y="89"/>
                  </a:lnTo>
                  <a:cubicBezTo>
                    <a:pt x="808" y="105"/>
                    <a:pt x="778" y="148"/>
                    <a:pt x="710" y="207"/>
                  </a:cubicBezTo>
                  <a:cubicBezTo>
                    <a:pt x="697" y="171"/>
                    <a:pt x="678" y="137"/>
                    <a:pt x="653" y="108"/>
                  </a:cubicBezTo>
                  <a:cubicBezTo>
                    <a:pt x="756" y="73"/>
                    <a:pt x="795" y="79"/>
                    <a:pt x="799" y="89"/>
                  </a:cubicBezTo>
                  <a:close/>
                  <a:moveTo>
                    <a:pt x="716" y="384"/>
                  </a:moveTo>
                  <a:lnTo>
                    <a:pt x="716" y="384"/>
                  </a:lnTo>
                  <a:cubicBezTo>
                    <a:pt x="723" y="359"/>
                    <a:pt x="727" y="334"/>
                    <a:pt x="727" y="307"/>
                  </a:cubicBezTo>
                  <a:cubicBezTo>
                    <a:pt x="727" y="281"/>
                    <a:pt x="723" y="256"/>
                    <a:pt x="718" y="232"/>
                  </a:cubicBezTo>
                  <a:cubicBezTo>
                    <a:pt x="791" y="171"/>
                    <a:pt x="841" y="111"/>
                    <a:pt x="821" y="77"/>
                  </a:cubicBezTo>
                  <a:cubicBezTo>
                    <a:pt x="804" y="46"/>
                    <a:pt x="740" y="50"/>
                    <a:pt x="635" y="88"/>
                  </a:cubicBezTo>
                  <a:cubicBezTo>
                    <a:pt x="580" y="34"/>
                    <a:pt x="504" y="0"/>
                    <a:pt x="420" y="0"/>
                  </a:cubicBezTo>
                  <a:cubicBezTo>
                    <a:pt x="335" y="0"/>
                    <a:pt x="259" y="34"/>
                    <a:pt x="204" y="88"/>
                  </a:cubicBezTo>
                  <a:cubicBezTo>
                    <a:pt x="99" y="50"/>
                    <a:pt x="36" y="46"/>
                    <a:pt x="18" y="77"/>
                  </a:cubicBezTo>
                  <a:cubicBezTo>
                    <a:pt x="2" y="104"/>
                    <a:pt x="31" y="151"/>
                    <a:pt x="102" y="215"/>
                  </a:cubicBezTo>
                  <a:cubicBezTo>
                    <a:pt x="108" y="221"/>
                    <a:pt x="114" y="226"/>
                    <a:pt x="122" y="232"/>
                  </a:cubicBezTo>
                  <a:cubicBezTo>
                    <a:pt x="116" y="256"/>
                    <a:pt x="112" y="281"/>
                    <a:pt x="112" y="307"/>
                  </a:cubicBezTo>
                  <a:cubicBezTo>
                    <a:pt x="112" y="334"/>
                    <a:pt x="117" y="359"/>
                    <a:pt x="122" y="384"/>
                  </a:cubicBezTo>
                  <a:cubicBezTo>
                    <a:pt x="36" y="457"/>
                    <a:pt x="0" y="509"/>
                    <a:pt x="18" y="540"/>
                  </a:cubicBezTo>
                  <a:cubicBezTo>
                    <a:pt x="26" y="553"/>
                    <a:pt x="42" y="560"/>
                    <a:pt x="68" y="560"/>
                  </a:cubicBezTo>
                  <a:cubicBezTo>
                    <a:pt x="95" y="560"/>
                    <a:pt x="133" y="552"/>
                    <a:pt x="180" y="536"/>
                  </a:cubicBezTo>
                  <a:cubicBezTo>
                    <a:pt x="189" y="534"/>
                    <a:pt x="197" y="531"/>
                    <a:pt x="205" y="529"/>
                  </a:cubicBezTo>
                  <a:cubicBezTo>
                    <a:pt x="231" y="556"/>
                    <a:pt x="245" y="591"/>
                    <a:pt x="245" y="629"/>
                  </a:cubicBezTo>
                  <a:lnTo>
                    <a:pt x="245" y="714"/>
                  </a:lnTo>
                  <a:cubicBezTo>
                    <a:pt x="245" y="730"/>
                    <a:pt x="258" y="742"/>
                    <a:pt x="273" y="742"/>
                  </a:cubicBezTo>
                  <a:lnTo>
                    <a:pt x="279" y="742"/>
                  </a:lnTo>
                  <a:cubicBezTo>
                    <a:pt x="284" y="781"/>
                    <a:pt x="317" y="811"/>
                    <a:pt x="358" y="811"/>
                  </a:cubicBezTo>
                  <a:lnTo>
                    <a:pt x="483" y="811"/>
                  </a:lnTo>
                  <a:cubicBezTo>
                    <a:pt x="523" y="811"/>
                    <a:pt x="557" y="781"/>
                    <a:pt x="563" y="742"/>
                  </a:cubicBezTo>
                  <a:lnTo>
                    <a:pt x="568" y="742"/>
                  </a:lnTo>
                  <a:cubicBezTo>
                    <a:pt x="584" y="742"/>
                    <a:pt x="598" y="730"/>
                    <a:pt x="598" y="714"/>
                  </a:cubicBezTo>
                  <a:lnTo>
                    <a:pt x="598" y="627"/>
                  </a:lnTo>
                  <a:cubicBezTo>
                    <a:pt x="598" y="591"/>
                    <a:pt x="610" y="555"/>
                    <a:pt x="634" y="529"/>
                  </a:cubicBezTo>
                  <a:cubicBezTo>
                    <a:pt x="643" y="531"/>
                    <a:pt x="651" y="534"/>
                    <a:pt x="659" y="536"/>
                  </a:cubicBezTo>
                  <a:cubicBezTo>
                    <a:pt x="706" y="552"/>
                    <a:pt x="745" y="560"/>
                    <a:pt x="772" y="560"/>
                  </a:cubicBezTo>
                  <a:cubicBezTo>
                    <a:pt x="797" y="560"/>
                    <a:pt x="814" y="553"/>
                    <a:pt x="821" y="540"/>
                  </a:cubicBezTo>
                  <a:cubicBezTo>
                    <a:pt x="839" y="509"/>
                    <a:pt x="804" y="457"/>
                    <a:pt x="716" y="384"/>
                  </a:cubicBezTo>
                  <a:close/>
                </a:path>
              </a:pathLst>
            </a:custGeom>
            <a:solidFill>
              <a:sysClr val="windowText" lastClr="000000"/>
            </a:solidFill>
            <a:ln>
              <a:noFill/>
            </a:ln>
            <a:effectLst/>
          </p:spPr>
          <p:txBody>
            <a:bodyPr wrap="none" anchor="ctr"/>
            <a:lstStyle/>
            <a:p>
              <a:pPr defTabSz="457200">
                <a:defRPr/>
              </a:pPr>
              <a:endParaRPr lang="en-US" sz="450" kern="0">
                <a:solidFill>
                  <a:prstClr val="black"/>
                </a:solidFill>
              </a:endParaRPr>
            </a:p>
          </p:txBody>
        </p:sp>
      </p:grpSp>
    </p:spTree>
    <p:extLst>
      <p:ext uri="{BB962C8B-B14F-4D97-AF65-F5344CB8AC3E}">
        <p14:creationId xmlns:p14="http://schemas.microsoft.com/office/powerpoint/2010/main" val="325926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grpSp>
        <p:nvGrpSpPr>
          <p:cNvPr id="16" name="Group 15">
            <a:extLst>
              <a:ext uri="{FF2B5EF4-FFF2-40B4-BE49-F238E27FC236}">
                <a16:creationId xmlns:a16="http://schemas.microsoft.com/office/drawing/2014/main" id="{F1CB6220-C7A2-88AB-BB14-05BF68765A85}"/>
              </a:ext>
            </a:extLst>
          </p:cNvPr>
          <p:cNvGrpSpPr/>
          <p:nvPr/>
        </p:nvGrpSpPr>
        <p:grpSpPr>
          <a:xfrm>
            <a:off x="2762165" y="1292253"/>
            <a:ext cx="6310594" cy="1076793"/>
            <a:chOff x="2762165" y="1292253"/>
            <a:chExt cx="6310594" cy="1076793"/>
          </a:xfrm>
        </p:grpSpPr>
        <p:grpSp>
          <p:nvGrpSpPr>
            <p:cNvPr id="397" name="Google Shape;397;g134864f29c1_2_120"/>
            <p:cNvGrpSpPr/>
            <p:nvPr/>
          </p:nvGrpSpPr>
          <p:grpSpPr>
            <a:xfrm>
              <a:off x="5264216" y="1540174"/>
              <a:ext cx="1525018" cy="264951"/>
              <a:chOff x="2523501" y="2431050"/>
              <a:chExt cx="1107549" cy="198300"/>
            </a:xfrm>
          </p:grpSpPr>
          <p:cxnSp>
            <p:nvCxnSpPr>
              <p:cNvPr id="398" name="Google Shape;398;g134864f29c1_2_120"/>
              <p:cNvCxnSpPr/>
              <p:nvPr/>
            </p:nvCxnSpPr>
            <p:spPr>
              <a:xfrm rot="10800000">
                <a:off x="2587350" y="2536350"/>
                <a:ext cx="1043700" cy="0"/>
              </a:xfrm>
              <a:prstGeom prst="straightConnector1">
                <a:avLst/>
              </a:prstGeom>
              <a:noFill/>
              <a:ln w="9525" cap="flat" cmpd="sng">
                <a:solidFill>
                  <a:srgbClr val="C2C2C2"/>
                </a:solidFill>
                <a:prstDash val="solid"/>
                <a:round/>
                <a:headEnd type="none" w="sm" len="sm"/>
                <a:tailEnd type="none" w="sm" len="sm"/>
              </a:ln>
            </p:spPr>
          </p:cxnSp>
          <p:sp>
            <p:nvSpPr>
              <p:cNvPr id="399" name="Google Shape;399;g134864f29c1_2_120"/>
              <p:cNvSpPr/>
              <p:nvPr/>
            </p:nvSpPr>
            <p:spPr>
              <a:xfrm>
                <a:off x="2523501" y="2431050"/>
                <a:ext cx="198600" cy="198300"/>
              </a:xfrm>
              <a:prstGeom prst="ellipse">
                <a:avLst/>
              </a:prstGeom>
              <a:solidFill>
                <a:schemeClr val="accent5">
                  <a:lumMod val="50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cxnSp>
          <p:nvCxnSpPr>
            <p:cNvPr id="381" name="Google Shape;381;g134864f29c1_2_120"/>
            <p:cNvCxnSpPr>
              <a:cxnSpLocks/>
            </p:cNvCxnSpPr>
            <p:nvPr/>
          </p:nvCxnSpPr>
          <p:spPr>
            <a:xfrm flipV="1">
              <a:off x="5583435" y="1680556"/>
              <a:ext cx="863857" cy="10349"/>
            </a:xfrm>
            <a:prstGeom prst="straightConnector1">
              <a:avLst/>
            </a:prstGeom>
            <a:noFill/>
            <a:ln w="9525" cap="flat" cmpd="sng">
              <a:solidFill>
                <a:srgbClr val="C2C2C2"/>
              </a:solidFill>
              <a:prstDash val="solid"/>
              <a:round/>
              <a:headEnd type="none" w="sm" len="sm"/>
              <a:tailEnd type="none" w="sm" len="sm"/>
            </a:ln>
          </p:spPr>
        </p:cxnSp>
        <p:sp>
          <p:nvSpPr>
            <p:cNvPr id="383" name="Google Shape;383;g134864f29c1_2_120"/>
            <p:cNvSpPr/>
            <p:nvPr/>
          </p:nvSpPr>
          <p:spPr>
            <a:xfrm>
              <a:off x="6682702" y="1589709"/>
              <a:ext cx="287207" cy="26244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382" name="Google Shape;382;g134864f29c1_2_120"/>
            <p:cNvSpPr txBox="1"/>
            <p:nvPr/>
          </p:nvSpPr>
          <p:spPr>
            <a:xfrm>
              <a:off x="6922028" y="1292253"/>
              <a:ext cx="2150731" cy="1010234"/>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600" dirty="0"/>
                <a:t>Data analysts, researchers, academia</a:t>
              </a:r>
              <a:endParaRPr sz="1100" dirty="0"/>
            </a:p>
          </p:txBody>
        </p:sp>
        <p:sp>
          <p:nvSpPr>
            <p:cNvPr id="392" name="Google Shape;392;g134864f29c1_2_120"/>
            <p:cNvSpPr txBox="1"/>
            <p:nvPr/>
          </p:nvSpPr>
          <p:spPr>
            <a:xfrm>
              <a:off x="2762165" y="1300146"/>
              <a:ext cx="2984100" cy="1068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1600" dirty="0">
                  <a:solidFill>
                    <a:schemeClr val="dk1"/>
                  </a:solidFill>
                </a:rPr>
                <a:t>Complete granular raw data</a:t>
              </a:r>
              <a:endParaRPr sz="1600" dirty="0">
                <a:solidFill>
                  <a:schemeClr val="dk1"/>
                </a:solidFill>
              </a:endParaRPr>
            </a:p>
            <a:p>
              <a:pPr marL="0" lvl="0" indent="0" algn="l" rtl="0">
                <a:spcBef>
                  <a:spcPts val="0"/>
                </a:spcBef>
                <a:spcAft>
                  <a:spcPts val="0"/>
                </a:spcAft>
                <a:buNone/>
              </a:pPr>
              <a:endParaRPr sz="1600" dirty="0">
                <a:solidFill>
                  <a:schemeClr val="dk1"/>
                </a:solidFill>
              </a:endParaRPr>
            </a:p>
          </p:txBody>
        </p:sp>
      </p:grpSp>
      <p:grpSp>
        <p:nvGrpSpPr>
          <p:cNvPr id="11" name="Group 10">
            <a:extLst>
              <a:ext uri="{FF2B5EF4-FFF2-40B4-BE49-F238E27FC236}">
                <a16:creationId xmlns:a16="http://schemas.microsoft.com/office/drawing/2014/main" id="{87D5AC62-9345-1124-599D-42EBF6A2D006}"/>
              </a:ext>
            </a:extLst>
          </p:cNvPr>
          <p:cNvGrpSpPr/>
          <p:nvPr/>
        </p:nvGrpSpPr>
        <p:grpSpPr>
          <a:xfrm>
            <a:off x="434422" y="2030911"/>
            <a:ext cx="10231878" cy="1068900"/>
            <a:chOff x="434422" y="2030911"/>
            <a:chExt cx="10231878" cy="1068900"/>
          </a:xfrm>
        </p:grpSpPr>
        <p:sp>
          <p:nvSpPr>
            <p:cNvPr id="18" name="Google Shape;376;g134864f29c1_2_120">
              <a:extLst>
                <a:ext uri="{FF2B5EF4-FFF2-40B4-BE49-F238E27FC236}">
                  <a16:creationId xmlns:a16="http://schemas.microsoft.com/office/drawing/2014/main" id="{25743E3C-6565-8AB0-675D-230FED9D9962}"/>
                </a:ext>
              </a:extLst>
            </p:cNvPr>
            <p:cNvSpPr txBox="1"/>
            <p:nvPr/>
          </p:nvSpPr>
          <p:spPr>
            <a:xfrm>
              <a:off x="7682200" y="2508690"/>
              <a:ext cx="2984100" cy="5409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600" dirty="0"/>
                <a:t>Development practitioners, NGOs, gender specialists</a:t>
              </a:r>
              <a:endParaRPr sz="1600" dirty="0"/>
            </a:p>
            <a:p>
              <a:pPr marL="0" lvl="0" indent="0" algn="l" rtl="0">
                <a:spcBef>
                  <a:spcPts val="0"/>
                </a:spcBef>
                <a:spcAft>
                  <a:spcPts val="2100"/>
                </a:spcAft>
                <a:buNone/>
              </a:pPr>
              <a:endParaRPr sz="1100" dirty="0"/>
            </a:p>
          </p:txBody>
        </p:sp>
        <p:grpSp>
          <p:nvGrpSpPr>
            <p:cNvPr id="19" name="Google Shape;359;g134864f29c1_2_120">
              <a:extLst>
                <a:ext uri="{FF2B5EF4-FFF2-40B4-BE49-F238E27FC236}">
                  <a16:creationId xmlns:a16="http://schemas.microsoft.com/office/drawing/2014/main" id="{46D8D40F-1A9F-763B-80D2-EE43B891BC80}"/>
                </a:ext>
              </a:extLst>
            </p:cNvPr>
            <p:cNvGrpSpPr/>
            <p:nvPr/>
          </p:nvGrpSpPr>
          <p:grpSpPr>
            <a:xfrm>
              <a:off x="4619854" y="2395153"/>
              <a:ext cx="1476695" cy="264393"/>
              <a:chOff x="2523501" y="2431050"/>
              <a:chExt cx="1107549" cy="198300"/>
            </a:xfrm>
            <a:solidFill>
              <a:schemeClr val="accent1">
                <a:lumMod val="75000"/>
              </a:schemeClr>
            </a:solidFill>
          </p:grpSpPr>
          <p:cxnSp>
            <p:nvCxnSpPr>
              <p:cNvPr id="20" name="Google Shape;360;g134864f29c1_2_120">
                <a:extLst>
                  <a:ext uri="{FF2B5EF4-FFF2-40B4-BE49-F238E27FC236}">
                    <a16:creationId xmlns:a16="http://schemas.microsoft.com/office/drawing/2014/main" id="{D20B8D78-5B1F-DF7E-2F71-544398658BEA}"/>
                  </a:ext>
                </a:extLst>
              </p:cNvPr>
              <p:cNvCxnSpPr/>
              <p:nvPr/>
            </p:nvCxnSpPr>
            <p:spPr>
              <a:xfrm rot="10800000">
                <a:off x="2587350" y="2536350"/>
                <a:ext cx="1043700" cy="0"/>
              </a:xfrm>
              <a:prstGeom prst="straightConnector1">
                <a:avLst/>
              </a:prstGeom>
              <a:grpFill/>
              <a:ln w="9525" cap="flat" cmpd="sng">
                <a:solidFill>
                  <a:srgbClr val="C2C2C2"/>
                </a:solidFill>
                <a:prstDash val="solid"/>
                <a:round/>
                <a:headEnd type="none" w="sm" len="sm"/>
                <a:tailEnd type="none" w="sm" len="sm"/>
              </a:ln>
            </p:spPr>
          </p:cxnSp>
          <p:sp>
            <p:nvSpPr>
              <p:cNvPr id="21" name="Google Shape;361;g134864f29c1_2_120">
                <a:extLst>
                  <a:ext uri="{FF2B5EF4-FFF2-40B4-BE49-F238E27FC236}">
                    <a16:creationId xmlns:a16="http://schemas.microsoft.com/office/drawing/2014/main" id="{8BF5C7B0-B7B1-4DD9-15A4-540903C28463}"/>
                  </a:ext>
                </a:extLst>
              </p:cNvPr>
              <p:cNvSpPr/>
              <p:nvPr/>
            </p:nvSpPr>
            <p:spPr>
              <a:xfrm>
                <a:off x="2523501" y="2431050"/>
                <a:ext cx="198600" cy="198300"/>
              </a:xfrm>
              <a:prstGeom prst="ellipse">
                <a:avLst/>
              </a:prstGeom>
              <a:solidFill>
                <a:schemeClr val="accent5">
                  <a:lumMod val="50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2" name="Google Shape;384;g134864f29c1_2_120">
              <a:extLst>
                <a:ext uri="{FF2B5EF4-FFF2-40B4-BE49-F238E27FC236}">
                  <a16:creationId xmlns:a16="http://schemas.microsoft.com/office/drawing/2014/main" id="{389227DF-28A8-886E-74E4-08467F006EEF}"/>
                </a:ext>
              </a:extLst>
            </p:cNvPr>
            <p:cNvGrpSpPr/>
            <p:nvPr/>
          </p:nvGrpSpPr>
          <p:grpSpPr>
            <a:xfrm>
              <a:off x="5669675" y="2406059"/>
              <a:ext cx="1855696" cy="264393"/>
              <a:chOff x="5973790" y="3326453"/>
              <a:chExt cx="1391805" cy="198300"/>
            </a:xfrm>
          </p:grpSpPr>
          <p:cxnSp>
            <p:nvCxnSpPr>
              <p:cNvPr id="23" name="Google Shape;385;g134864f29c1_2_120">
                <a:extLst>
                  <a:ext uri="{FF2B5EF4-FFF2-40B4-BE49-F238E27FC236}">
                    <a16:creationId xmlns:a16="http://schemas.microsoft.com/office/drawing/2014/main" id="{2846B038-1D14-90D4-4C2D-102058E4BE1B}"/>
                  </a:ext>
                </a:extLst>
              </p:cNvPr>
              <p:cNvCxnSpPr/>
              <p:nvPr/>
            </p:nvCxnSpPr>
            <p:spPr>
              <a:xfrm rot="10800000" flipH="1">
                <a:off x="5973790" y="3418825"/>
                <a:ext cx="1284000" cy="8100"/>
              </a:xfrm>
              <a:prstGeom prst="straightConnector1">
                <a:avLst/>
              </a:prstGeom>
              <a:noFill/>
              <a:ln w="9525" cap="flat" cmpd="sng">
                <a:solidFill>
                  <a:srgbClr val="C2C2C2"/>
                </a:solidFill>
                <a:prstDash val="solid"/>
                <a:round/>
                <a:headEnd type="none" w="sm" len="sm"/>
                <a:tailEnd type="none" w="sm" len="sm"/>
              </a:ln>
            </p:spPr>
          </p:cxnSp>
          <p:sp>
            <p:nvSpPr>
              <p:cNvPr id="24" name="Google Shape;386;g134864f29c1_2_120">
                <a:extLst>
                  <a:ext uri="{FF2B5EF4-FFF2-40B4-BE49-F238E27FC236}">
                    <a16:creationId xmlns:a16="http://schemas.microsoft.com/office/drawing/2014/main" id="{13B60395-C23E-625D-A05F-CB2DEB104A3C}"/>
                  </a:ext>
                </a:extLst>
              </p:cNvPr>
              <p:cNvSpPr/>
              <p:nvPr/>
            </p:nvSpPr>
            <p:spPr>
              <a:xfrm>
                <a:off x="7166995" y="3326453"/>
                <a:ext cx="198600" cy="1983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5" name="Google Shape;393;g134864f29c1_2_120">
              <a:extLst>
                <a:ext uri="{FF2B5EF4-FFF2-40B4-BE49-F238E27FC236}">
                  <a16:creationId xmlns:a16="http://schemas.microsoft.com/office/drawing/2014/main" id="{0B01504C-9E0B-3BB8-9E0D-EA2DDD359498}"/>
                </a:ext>
              </a:extLst>
            </p:cNvPr>
            <p:cNvSpPr txBox="1"/>
            <p:nvPr/>
          </p:nvSpPr>
          <p:spPr>
            <a:xfrm>
              <a:off x="434422" y="2030911"/>
              <a:ext cx="4142447" cy="1068900"/>
            </a:xfrm>
            <a:prstGeom prst="rect">
              <a:avLst/>
            </a:prstGeom>
            <a:noFill/>
            <a:ln>
              <a:noFill/>
            </a:ln>
          </p:spPr>
          <p:txBody>
            <a:bodyPr spcFirstLastPara="1" wrap="square" lIns="121900" tIns="121900" rIns="121900" bIns="121900" anchor="ctr" anchorCtr="0">
              <a:noAutofit/>
            </a:bodyPr>
            <a:lstStyle/>
            <a:p>
              <a:pPr marL="0" lvl="0" indent="0" algn="r" rtl="0">
                <a:lnSpc>
                  <a:spcPct val="115000"/>
                </a:lnSpc>
                <a:spcBef>
                  <a:spcPts val="0"/>
                </a:spcBef>
                <a:spcAft>
                  <a:spcPts val="0"/>
                </a:spcAft>
                <a:buNone/>
              </a:pPr>
              <a:r>
                <a:rPr lang="en-US" sz="1600" dirty="0">
                  <a:solidFill>
                    <a:schemeClr val="dk1"/>
                  </a:solidFill>
                </a:rPr>
                <a:t>Summary and disaggregated </a:t>
              </a:r>
            </a:p>
            <a:p>
              <a:pPr marL="0" lvl="0" indent="0" algn="r" rtl="0">
                <a:lnSpc>
                  <a:spcPct val="115000"/>
                </a:lnSpc>
                <a:spcBef>
                  <a:spcPts val="0"/>
                </a:spcBef>
                <a:spcAft>
                  <a:spcPts val="0"/>
                </a:spcAft>
                <a:buNone/>
              </a:pPr>
              <a:r>
                <a:rPr lang="en-US" sz="1600" dirty="0">
                  <a:solidFill>
                    <a:schemeClr val="dk1"/>
                  </a:solidFill>
                </a:rPr>
                <a:t>data analysis of results including </a:t>
              </a:r>
            </a:p>
            <a:p>
              <a:pPr marL="0" lvl="0" indent="0" algn="r" rtl="0">
                <a:lnSpc>
                  <a:spcPct val="115000"/>
                </a:lnSpc>
                <a:spcBef>
                  <a:spcPts val="0"/>
                </a:spcBef>
                <a:spcAft>
                  <a:spcPts val="0"/>
                </a:spcAft>
                <a:buClr>
                  <a:schemeClr val="dk1"/>
                </a:buClr>
                <a:buSzPts val="1100"/>
                <a:buFont typeface="Arial"/>
                <a:buNone/>
              </a:pPr>
              <a:r>
                <a:rPr lang="en-US" sz="1600" dirty="0">
                  <a:solidFill>
                    <a:schemeClr val="dk1"/>
                  </a:solidFill>
                </a:rPr>
                <a:t>trends over time; meta data</a:t>
              </a:r>
            </a:p>
            <a:p>
              <a:pPr marL="0" lvl="0" indent="0" algn="l" rtl="0">
                <a:spcBef>
                  <a:spcPts val="0"/>
                </a:spcBef>
                <a:spcAft>
                  <a:spcPts val="0"/>
                </a:spcAft>
                <a:buNone/>
              </a:pPr>
              <a:endParaRPr sz="1600" dirty="0">
                <a:solidFill>
                  <a:schemeClr val="dk1"/>
                </a:solidFill>
              </a:endParaRPr>
            </a:p>
          </p:txBody>
        </p:sp>
      </p:grpSp>
      <p:sp>
        <p:nvSpPr>
          <p:cNvPr id="372" name="Google Shape;372;g134864f29c1_2_120"/>
          <p:cNvSpPr/>
          <p:nvPr/>
        </p:nvSpPr>
        <p:spPr>
          <a:xfrm>
            <a:off x="4096160" y="3435884"/>
            <a:ext cx="590040" cy="591471"/>
          </a:xfrm>
          <a:custGeom>
            <a:avLst/>
            <a:gdLst/>
            <a:ahLst/>
            <a:cxnLst/>
            <a:rect l="l" t="t" r="r" b="b"/>
            <a:pathLst>
              <a:path w="285388" h="285390" extrusionOk="0">
                <a:moveTo>
                  <a:pt x="142685" y="246062"/>
                </a:moveTo>
                <a:cubicBezTo>
                  <a:pt x="145352" y="246062"/>
                  <a:pt x="147257" y="247854"/>
                  <a:pt x="147257" y="250005"/>
                </a:cubicBezTo>
                <a:lnTo>
                  <a:pt x="147257" y="263627"/>
                </a:lnTo>
                <a:cubicBezTo>
                  <a:pt x="147257" y="266136"/>
                  <a:pt x="145352" y="267929"/>
                  <a:pt x="142685" y="267929"/>
                </a:cubicBezTo>
                <a:cubicBezTo>
                  <a:pt x="140018" y="267929"/>
                  <a:pt x="138113" y="266136"/>
                  <a:pt x="138113" y="263627"/>
                </a:cubicBezTo>
                <a:lnTo>
                  <a:pt x="138113" y="250005"/>
                </a:lnTo>
                <a:cubicBezTo>
                  <a:pt x="138113" y="247854"/>
                  <a:pt x="140018" y="246062"/>
                  <a:pt x="142685" y="246062"/>
                </a:cubicBezTo>
                <a:close/>
                <a:moveTo>
                  <a:pt x="90319" y="231237"/>
                </a:moveTo>
                <a:cubicBezTo>
                  <a:pt x="92548" y="232286"/>
                  <a:pt x="93291" y="235084"/>
                  <a:pt x="91805" y="237183"/>
                </a:cubicBezTo>
                <a:lnTo>
                  <a:pt x="85117" y="248377"/>
                </a:lnTo>
                <a:cubicBezTo>
                  <a:pt x="84002" y="249776"/>
                  <a:pt x="82516" y="250475"/>
                  <a:pt x="81030" y="250475"/>
                </a:cubicBezTo>
                <a:cubicBezTo>
                  <a:pt x="80287" y="250475"/>
                  <a:pt x="79544" y="250126"/>
                  <a:pt x="78801" y="250126"/>
                </a:cubicBezTo>
                <a:cubicBezTo>
                  <a:pt x="76571" y="248726"/>
                  <a:pt x="76200" y="246278"/>
                  <a:pt x="77314" y="244529"/>
                </a:cubicBezTo>
                <a:lnTo>
                  <a:pt x="84374" y="232985"/>
                </a:lnTo>
                <a:cubicBezTo>
                  <a:pt x="85489" y="230887"/>
                  <a:pt x="88461" y="230187"/>
                  <a:pt x="90319" y="231237"/>
                </a:cubicBezTo>
                <a:close/>
                <a:moveTo>
                  <a:pt x="46688" y="191558"/>
                </a:moveTo>
                <a:cubicBezTo>
                  <a:pt x="48510" y="190500"/>
                  <a:pt x="51060" y="191206"/>
                  <a:pt x="52517" y="193322"/>
                </a:cubicBezTo>
                <a:cubicBezTo>
                  <a:pt x="53610" y="195439"/>
                  <a:pt x="52882" y="197908"/>
                  <a:pt x="50696" y="198967"/>
                </a:cubicBezTo>
                <a:lnTo>
                  <a:pt x="39037" y="205670"/>
                </a:lnTo>
                <a:cubicBezTo>
                  <a:pt x="38308" y="206022"/>
                  <a:pt x="37579" y="206022"/>
                  <a:pt x="36486" y="206022"/>
                </a:cubicBezTo>
                <a:cubicBezTo>
                  <a:pt x="35029" y="206022"/>
                  <a:pt x="33936" y="205670"/>
                  <a:pt x="32843" y="204258"/>
                </a:cubicBezTo>
                <a:cubicBezTo>
                  <a:pt x="31750" y="202142"/>
                  <a:pt x="32478" y="199320"/>
                  <a:pt x="34665" y="198261"/>
                </a:cubicBezTo>
                <a:lnTo>
                  <a:pt x="46688" y="191558"/>
                </a:lnTo>
                <a:close/>
                <a:moveTo>
                  <a:pt x="159825" y="182083"/>
                </a:moveTo>
                <a:cubicBezTo>
                  <a:pt x="152587" y="182083"/>
                  <a:pt x="146798" y="187842"/>
                  <a:pt x="146798" y="195041"/>
                </a:cubicBezTo>
                <a:lnTo>
                  <a:pt x="146798" y="217718"/>
                </a:lnTo>
                <a:cubicBezTo>
                  <a:pt x="146798" y="224917"/>
                  <a:pt x="152587" y="230677"/>
                  <a:pt x="159825" y="230677"/>
                </a:cubicBezTo>
                <a:lnTo>
                  <a:pt x="172851" y="230677"/>
                </a:lnTo>
                <a:lnTo>
                  <a:pt x="172851" y="182083"/>
                </a:lnTo>
                <a:lnTo>
                  <a:pt x="159825" y="182083"/>
                </a:lnTo>
                <a:close/>
                <a:moveTo>
                  <a:pt x="181536" y="170564"/>
                </a:moveTo>
                <a:lnTo>
                  <a:pt x="181536" y="252274"/>
                </a:lnTo>
                <a:cubicBezTo>
                  <a:pt x="181536" y="265953"/>
                  <a:pt x="192392" y="276751"/>
                  <a:pt x="205780" y="276751"/>
                </a:cubicBezTo>
                <a:lnTo>
                  <a:pt x="226768" y="276751"/>
                </a:lnTo>
                <a:cubicBezTo>
                  <a:pt x="228215" y="274591"/>
                  <a:pt x="230386" y="265953"/>
                  <a:pt x="230386" y="252274"/>
                </a:cubicBezTo>
                <a:lnTo>
                  <a:pt x="230386" y="189282"/>
                </a:lnTo>
                <a:cubicBezTo>
                  <a:pt x="230386" y="186762"/>
                  <a:pt x="232558" y="184962"/>
                  <a:pt x="234729" y="184962"/>
                </a:cubicBezTo>
                <a:cubicBezTo>
                  <a:pt x="237262" y="184962"/>
                  <a:pt x="239071" y="186762"/>
                  <a:pt x="239071" y="189282"/>
                </a:cubicBezTo>
                <a:lnTo>
                  <a:pt x="239071" y="252274"/>
                </a:lnTo>
                <a:cubicBezTo>
                  <a:pt x="239071" y="257314"/>
                  <a:pt x="238709" y="268472"/>
                  <a:pt x="236176" y="276751"/>
                </a:cubicBezTo>
                <a:lnTo>
                  <a:pt x="240518" y="276751"/>
                </a:lnTo>
                <a:cubicBezTo>
                  <a:pt x="253907" y="276751"/>
                  <a:pt x="265124" y="265953"/>
                  <a:pt x="265124" y="252274"/>
                </a:cubicBezTo>
                <a:lnTo>
                  <a:pt x="265124" y="170564"/>
                </a:lnTo>
                <a:lnTo>
                  <a:pt x="181536" y="170564"/>
                </a:lnTo>
                <a:close/>
                <a:moveTo>
                  <a:pt x="177194" y="161925"/>
                </a:moveTo>
                <a:lnTo>
                  <a:pt x="269467" y="161925"/>
                </a:lnTo>
                <a:cubicBezTo>
                  <a:pt x="271638" y="161925"/>
                  <a:pt x="273809" y="163725"/>
                  <a:pt x="273809" y="166245"/>
                </a:cubicBezTo>
                <a:lnTo>
                  <a:pt x="273809" y="252274"/>
                </a:lnTo>
                <a:cubicBezTo>
                  <a:pt x="273809" y="261993"/>
                  <a:pt x="269467" y="270632"/>
                  <a:pt x="262953" y="276751"/>
                </a:cubicBezTo>
                <a:lnTo>
                  <a:pt x="281046" y="276751"/>
                </a:lnTo>
                <a:cubicBezTo>
                  <a:pt x="283217" y="276751"/>
                  <a:pt x="285388" y="278911"/>
                  <a:pt x="285388" y="281071"/>
                </a:cubicBezTo>
                <a:cubicBezTo>
                  <a:pt x="285388" y="283590"/>
                  <a:pt x="283217" y="285390"/>
                  <a:pt x="281046" y="285390"/>
                </a:cubicBezTo>
                <a:lnTo>
                  <a:pt x="165614" y="285390"/>
                </a:lnTo>
                <a:cubicBezTo>
                  <a:pt x="163081" y="285390"/>
                  <a:pt x="161272" y="283590"/>
                  <a:pt x="161272" y="281071"/>
                </a:cubicBezTo>
                <a:cubicBezTo>
                  <a:pt x="161272" y="278911"/>
                  <a:pt x="163081" y="276751"/>
                  <a:pt x="165614" y="276751"/>
                </a:cubicBezTo>
                <a:lnTo>
                  <a:pt x="183707" y="276751"/>
                </a:lnTo>
                <a:cubicBezTo>
                  <a:pt x="176832" y="270632"/>
                  <a:pt x="172851" y="261993"/>
                  <a:pt x="172851" y="252274"/>
                </a:cubicBezTo>
                <a:lnTo>
                  <a:pt x="172851" y="239316"/>
                </a:lnTo>
                <a:lnTo>
                  <a:pt x="159825" y="239316"/>
                </a:lnTo>
                <a:cubicBezTo>
                  <a:pt x="147883" y="239316"/>
                  <a:pt x="138113" y="229597"/>
                  <a:pt x="138113" y="217718"/>
                </a:cubicBezTo>
                <a:lnTo>
                  <a:pt x="138113" y="195041"/>
                </a:lnTo>
                <a:cubicBezTo>
                  <a:pt x="138113" y="183163"/>
                  <a:pt x="147883" y="173444"/>
                  <a:pt x="159825" y="173444"/>
                </a:cubicBezTo>
                <a:lnTo>
                  <a:pt x="172851" y="173444"/>
                </a:lnTo>
                <a:lnTo>
                  <a:pt x="172851" y="166245"/>
                </a:lnTo>
                <a:cubicBezTo>
                  <a:pt x="172851" y="163725"/>
                  <a:pt x="174661" y="161925"/>
                  <a:pt x="177194" y="161925"/>
                </a:cubicBezTo>
                <a:close/>
                <a:moveTo>
                  <a:pt x="248418" y="138112"/>
                </a:moveTo>
                <a:lnTo>
                  <a:pt x="262040" y="138112"/>
                </a:lnTo>
                <a:cubicBezTo>
                  <a:pt x="264191" y="138112"/>
                  <a:pt x="266342" y="140398"/>
                  <a:pt x="266342" y="142684"/>
                </a:cubicBezTo>
                <a:cubicBezTo>
                  <a:pt x="266342" y="145351"/>
                  <a:pt x="264191" y="147256"/>
                  <a:pt x="262040" y="147256"/>
                </a:cubicBezTo>
                <a:lnTo>
                  <a:pt x="248418" y="147256"/>
                </a:lnTo>
                <a:cubicBezTo>
                  <a:pt x="246268" y="147256"/>
                  <a:pt x="244475" y="145351"/>
                  <a:pt x="244475" y="142684"/>
                </a:cubicBezTo>
                <a:cubicBezTo>
                  <a:pt x="244475" y="140398"/>
                  <a:pt x="246268" y="138112"/>
                  <a:pt x="248418" y="138112"/>
                </a:cubicBezTo>
                <a:close/>
                <a:moveTo>
                  <a:pt x="21764" y="138112"/>
                </a:moveTo>
                <a:lnTo>
                  <a:pt x="35028" y="138112"/>
                </a:lnTo>
                <a:cubicBezTo>
                  <a:pt x="37537" y="138112"/>
                  <a:pt x="39329" y="140398"/>
                  <a:pt x="39329" y="142684"/>
                </a:cubicBezTo>
                <a:cubicBezTo>
                  <a:pt x="39329" y="145351"/>
                  <a:pt x="37537" y="147256"/>
                  <a:pt x="35028" y="147256"/>
                </a:cubicBezTo>
                <a:lnTo>
                  <a:pt x="21764" y="147256"/>
                </a:lnTo>
                <a:cubicBezTo>
                  <a:pt x="19255" y="147256"/>
                  <a:pt x="17463" y="145351"/>
                  <a:pt x="17463" y="142684"/>
                </a:cubicBezTo>
                <a:cubicBezTo>
                  <a:pt x="17463" y="140398"/>
                  <a:pt x="19255" y="138112"/>
                  <a:pt x="21764" y="138112"/>
                </a:cubicBezTo>
                <a:close/>
                <a:moveTo>
                  <a:pt x="140856" y="132778"/>
                </a:moveTo>
                <a:cubicBezTo>
                  <a:pt x="135127" y="132778"/>
                  <a:pt x="130830" y="137456"/>
                  <a:pt x="130830" y="142854"/>
                </a:cubicBezTo>
                <a:cubicBezTo>
                  <a:pt x="130830" y="148251"/>
                  <a:pt x="135127" y="152929"/>
                  <a:pt x="140856" y="152929"/>
                </a:cubicBezTo>
                <a:cubicBezTo>
                  <a:pt x="146226" y="152929"/>
                  <a:pt x="150881" y="148251"/>
                  <a:pt x="150881" y="142854"/>
                </a:cubicBezTo>
                <a:cubicBezTo>
                  <a:pt x="150881" y="137456"/>
                  <a:pt x="146226" y="132778"/>
                  <a:pt x="140856" y="132778"/>
                </a:cubicBezTo>
                <a:close/>
                <a:moveTo>
                  <a:pt x="244762" y="78845"/>
                </a:moveTo>
                <a:cubicBezTo>
                  <a:pt x="246948" y="77787"/>
                  <a:pt x="249498" y="78492"/>
                  <a:pt x="250592" y="80256"/>
                </a:cubicBezTo>
                <a:cubicBezTo>
                  <a:pt x="252049" y="82373"/>
                  <a:pt x="251320" y="85195"/>
                  <a:pt x="249134" y="86254"/>
                </a:cubicBezTo>
                <a:lnTo>
                  <a:pt x="237111" y="92956"/>
                </a:lnTo>
                <a:cubicBezTo>
                  <a:pt x="236746" y="93309"/>
                  <a:pt x="236018" y="93309"/>
                  <a:pt x="234925" y="93309"/>
                </a:cubicBezTo>
                <a:cubicBezTo>
                  <a:pt x="233467" y="93309"/>
                  <a:pt x="232010" y="92604"/>
                  <a:pt x="231281" y="91192"/>
                </a:cubicBezTo>
                <a:cubicBezTo>
                  <a:pt x="230188" y="89429"/>
                  <a:pt x="230917" y="86606"/>
                  <a:pt x="233103" y="85548"/>
                </a:cubicBezTo>
                <a:lnTo>
                  <a:pt x="244762" y="78845"/>
                </a:lnTo>
                <a:close/>
                <a:moveTo>
                  <a:pt x="39037" y="78845"/>
                </a:moveTo>
                <a:lnTo>
                  <a:pt x="50696" y="85548"/>
                </a:lnTo>
                <a:cubicBezTo>
                  <a:pt x="52882" y="86606"/>
                  <a:pt x="53610" y="89429"/>
                  <a:pt x="52517" y="91192"/>
                </a:cubicBezTo>
                <a:cubicBezTo>
                  <a:pt x="51424" y="92604"/>
                  <a:pt x="50331" y="93309"/>
                  <a:pt x="48510" y="93309"/>
                </a:cubicBezTo>
                <a:cubicBezTo>
                  <a:pt x="47781" y="93309"/>
                  <a:pt x="47052" y="93309"/>
                  <a:pt x="46688" y="92956"/>
                </a:cubicBezTo>
                <a:lnTo>
                  <a:pt x="34665" y="86254"/>
                </a:lnTo>
                <a:cubicBezTo>
                  <a:pt x="32478" y="85195"/>
                  <a:pt x="31750" y="82373"/>
                  <a:pt x="32843" y="80256"/>
                </a:cubicBezTo>
                <a:cubicBezTo>
                  <a:pt x="33936" y="78492"/>
                  <a:pt x="36851" y="77787"/>
                  <a:pt x="39037" y="78845"/>
                </a:cubicBezTo>
                <a:close/>
                <a:moveTo>
                  <a:pt x="140856" y="53975"/>
                </a:moveTo>
                <a:cubicBezTo>
                  <a:pt x="143362" y="53975"/>
                  <a:pt x="145152" y="55774"/>
                  <a:pt x="145152" y="58293"/>
                </a:cubicBezTo>
                <a:lnTo>
                  <a:pt x="145152" y="124862"/>
                </a:lnTo>
                <a:cubicBezTo>
                  <a:pt x="151955" y="126301"/>
                  <a:pt x="157325" y="131699"/>
                  <a:pt x="158757" y="138536"/>
                </a:cubicBezTo>
                <a:lnTo>
                  <a:pt x="201721" y="138536"/>
                </a:lnTo>
                <a:cubicBezTo>
                  <a:pt x="203869" y="138536"/>
                  <a:pt x="206017" y="140695"/>
                  <a:pt x="206017" y="142854"/>
                </a:cubicBezTo>
                <a:cubicBezTo>
                  <a:pt x="206017" y="145373"/>
                  <a:pt x="203869" y="147172"/>
                  <a:pt x="201721" y="147172"/>
                </a:cubicBezTo>
                <a:lnTo>
                  <a:pt x="158757" y="147172"/>
                </a:lnTo>
                <a:cubicBezTo>
                  <a:pt x="156967" y="155448"/>
                  <a:pt x="149449" y="161565"/>
                  <a:pt x="140856" y="161565"/>
                </a:cubicBezTo>
                <a:cubicBezTo>
                  <a:pt x="130472" y="161565"/>
                  <a:pt x="122238" y="153289"/>
                  <a:pt x="122238" y="142854"/>
                </a:cubicBezTo>
                <a:cubicBezTo>
                  <a:pt x="122238" y="133858"/>
                  <a:pt x="128324" y="126661"/>
                  <a:pt x="136559" y="124862"/>
                </a:cubicBezTo>
                <a:lnTo>
                  <a:pt x="136559" y="58293"/>
                </a:lnTo>
                <a:cubicBezTo>
                  <a:pt x="136559" y="55774"/>
                  <a:pt x="138350" y="53975"/>
                  <a:pt x="140856" y="53975"/>
                </a:cubicBezTo>
                <a:close/>
                <a:moveTo>
                  <a:pt x="204619" y="34819"/>
                </a:moveTo>
                <a:cubicBezTo>
                  <a:pt x="206849" y="35930"/>
                  <a:pt x="207592" y="38523"/>
                  <a:pt x="206105" y="40745"/>
                </a:cubicBezTo>
                <a:lnTo>
                  <a:pt x="199418" y="52599"/>
                </a:lnTo>
                <a:cubicBezTo>
                  <a:pt x="198674" y="54080"/>
                  <a:pt x="197188" y="55191"/>
                  <a:pt x="195702" y="55191"/>
                </a:cubicBezTo>
                <a:cubicBezTo>
                  <a:pt x="194587" y="55191"/>
                  <a:pt x="194216" y="54821"/>
                  <a:pt x="193473" y="54451"/>
                </a:cubicBezTo>
                <a:cubicBezTo>
                  <a:pt x="191243" y="52969"/>
                  <a:pt x="190500" y="50376"/>
                  <a:pt x="191615" y="48524"/>
                </a:cubicBezTo>
                <a:lnTo>
                  <a:pt x="198674" y="36300"/>
                </a:lnTo>
                <a:cubicBezTo>
                  <a:pt x="200161" y="34078"/>
                  <a:pt x="202390" y="33337"/>
                  <a:pt x="204619" y="34819"/>
                </a:cubicBezTo>
                <a:close/>
                <a:moveTo>
                  <a:pt x="78801" y="34819"/>
                </a:moveTo>
                <a:cubicBezTo>
                  <a:pt x="81030" y="33337"/>
                  <a:pt x="83631" y="34078"/>
                  <a:pt x="85117" y="36300"/>
                </a:cubicBezTo>
                <a:lnTo>
                  <a:pt x="91805" y="48524"/>
                </a:lnTo>
                <a:cubicBezTo>
                  <a:pt x="93291" y="50376"/>
                  <a:pt x="92548" y="52969"/>
                  <a:pt x="90319" y="54451"/>
                </a:cubicBezTo>
                <a:cubicBezTo>
                  <a:pt x="89576" y="54821"/>
                  <a:pt x="88833" y="55191"/>
                  <a:pt x="88089" y="55191"/>
                </a:cubicBezTo>
                <a:cubicBezTo>
                  <a:pt x="86603" y="55191"/>
                  <a:pt x="85117" y="54080"/>
                  <a:pt x="84374" y="52599"/>
                </a:cubicBezTo>
                <a:lnTo>
                  <a:pt x="77314" y="40745"/>
                </a:lnTo>
                <a:cubicBezTo>
                  <a:pt x="76200" y="38523"/>
                  <a:pt x="76571" y="35930"/>
                  <a:pt x="78801" y="34819"/>
                </a:cubicBezTo>
                <a:close/>
                <a:moveTo>
                  <a:pt x="142685" y="17462"/>
                </a:moveTo>
                <a:cubicBezTo>
                  <a:pt x="145352" y="17462"/>
                  <a:pt x="147257" y="19226"/>
                  <a:pt x="147257" y="21695"/>
                </a:cubicBezTo>
                <a:lnTo>
                  <a:pt x="147257" y="34748"/>
                </a:lnTo>
                <a:cubicBezTo>
                  <a:pt x="147257" y="37570"/>
                  <a:pt x="145352" y="39334"/>
                  <a:pt x="142685" y="39334"/>
                </a:cubicBezTo>
                <a:cubicBezTo>
                  <a:pt x="140018" y="39334"/>
                  <a:pt x="138113" y="37570"/>
                  <a:pt x="138113" y="34748"/>
                </a:cubicBezTo>
                <a:lnTo>
                  <a:pt x="138113" y="21695"/>
                </a:lnTo>
                <a:cubicBezTo>
                  <a:pt x="138113" y="19226"/>
                  <a:pt x="140018" y="17462"/>
                  <a:pt x="142685" y="17462"/>
                </a:cubicBezTo>
                <a:close/>
                <a:moveTo>
                  <a:pt x="141902" y="0"/>
                </a:moveTo>
                <a:cubicBezTo>
                  <a:pt x="219858" y="0"/>
                  <a:pt x="283804" y="63586"/>
                  <a:pt x="283804" y="141901"/>
                </a:cubicBezTo>
                <a:cubicBezTo>
                  <a:pt x="283804" y="144416"/>
                  <a:pt x="281649" y="146212"/>
                  <a:pt x="279493" y="146212"/>
                </a:cubicBezTo>
                <a:cubicBezTo>
                  <a:pt x="276978" y="146212"/>
                  <a:pt x="275182" y="144416"/>
                  <a:pt x="275182" y="141901"/>
                </a:cubicBezTo>
                <a:cubicBezTo>
                  <a:pt x="275182" y="68615"/>
                  <a:pt x="215547" y="8622"/>
                  <a:pt x="141902" y="8622"/>
                </a:cubicBezTo>
                <a:cubicBezTo>
                  <a:pt x="68256" y="8622"/>
                  <a:pt x="8622" y="68615"/>
                  <a:pt x="8622" y="141901"/>
                </a:cubicBezTo>
                <a:cubicBezTo>
                  <a:pt x="8622" y="215547"/>
                  <a:pt x="68256" y="275181"/>
                  <a:pt x="141902" y="275181"/>
                </a:cubicBezTo>
                <a:cubicBezTo>
                  <a:pt x="144417" y="275181"/>
                  <a:pt x="146213" y="277337"/>
                  <a:pt x="146213" y="279492"/>
                </a:cubicBezTo>
                <a:cubicBezTo>
                  <a:pt x="146213" y="282007"/>
                  <a:pt x="144417" y="283803"/>
                  <a:pt x="141902" y="283803"/>
                </a:cubicBezTo>
                <a:cubicBezTo>
                  <a:pt x="63586" y="283803"/>
                  <a:pt x="0" y="220217"/>
                  <a:pt x="0" y="141901"/>
                </a:cubicBezTo>
                <a:cubicBezTo>
                  <a:pt x="0" y="63586"/>
                  <a:pt x="63586" y="0"/>
                  <a:pt x="14190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3" name="Google Shape;373;g134864f29c1_2_120"/>
          <p:cNvSpPr/>
          <p:nvPr/>
        </p:nvSpPr>
        <p:spPr>
          <a:xfrm>
            <a:off x="5837322" y="2230596"/>
            <a:ext cx="517208" cy="588182"/>
          </a:xfrm>
          <a:custGeom>
            <a:avLst/>
            <a:gdLst/>
            <a:ahLst/>
            <a:cxnLst/>
            <a:rect l="l" t="t" r="r" b="b"/>
            <a:pathLst>
              <a:path w="250464" h="283803" extrusionOk="0">
                <a:moveTo>
                  <a:pt x="130285" y="202255"/>
                </a:moveTo>
                <a:lnTo>
                  <a:pt x="101052" y="225965"/>
                </a:lnTo>
                <a:cubicBezTo>
                  <a:pt x="112601" y="238538"/>
                  <a:pt x="129563" y="246442"/>
                  <a:pt x="148330" y="246442"/>
                </a:cubicBezTo>
                <a:cubicBezTo>
                  <a:pt x="164209" y="246442"/>
                  <a:pt x="179006" y="240694"/>
                  <a:pt x="190555" y="230994"/>
                </a:cubicBezTo>
                <a:lnTo>
                  <a:pt x="164209" y="204410"/>
                </a:lnTo>
                <a:cubicBezTo>
                  <a:pt x="159518" y="207284"/>
                  <a:pt x="154104" y="209439"/>
                  <a:pt x="148330" y="209439"/>
                </a:cubicBezTo>
                <a:cubicBezTo>
                  <a:pt x="141473" y="209439"/>
                  <a:pt x="134977" y="206565"/>
                  <a:pt x="130285" y="202255"/>
                </a:cubicBezTo>
                <a:close/>
                <a:moveTo>
                  <a:pt x="148330" y="163456"/>
                </a:moveTo>
                <a:cubicBezTo>
                  <a:pt x="137864" y="163456"/>
                  <a:pt x="129563" y="171719"/>
                  <a:pt x="129563" y="182137"/>
                </a:cubicBezTo>
                <a:cubicBezTo>
                  <a:pt x="129563" y="192555"/>
                  <a:pt x="137864" y="200818"/>
                  <a:pt x="148330" y="200818"/>
                </a:cubicBezTo>
                <a:cubicBezTo>
                  <a:pt x="158435" y="200818"/>
                  <a:pt x="167097" y="192555"/>
                  <a:pt x="167097" y="182137"/>
                </a:cubicBezTo>
                <a:cubicBezTo>
                  <a:pt x="167097" y="171719"/>
                  <a:pt x="158435" y="163456"/>
                  <a:pt x="148330" y="163456"/>
                </a:cubicBezTo>
                <a:close/>
                <a:moveTo>
                  <a:pt x="203187" y="148009"/>
                </a:moveTo>
                <a:lnTo>
                  <a:pt x="172510" y="169923"/>
                </a:lnTo>
                <a:cubicBezTo>
                  <a:pt x="174315" y="173515"/>
                  <a:pt x="175397" y="177467"/>
                  <a:pt x="175397" y="182137"/>
                </a:cubicBezTo>
                <a:cubicBezTo>
                  <a:pt x="175397" y="188244"/>
                  <a:pt x="173593" y="193633"/>
                  <a:pt x="170345" y="198303"/>
                </a:cubicBezTo>
                <a:lnTo>
                  <a:pt x="196329" y="224887"/>
                </a:lnTo>
                <a:cubicBezTo>
                  <a:pt x="206796" y="213391"/>
                  <a:pt x="212931" y="198662"/>
                  <a:pt x="212931" y="182137"/>
                </a:cubicBezTo>
                <a:cubicBezTo>
                  <a:pt x="212931" y="169563"/>
                  <a:pt x="209322" y="158067"/>
                  <a:pt x="203187" y="148009"/>
                </a:cubicBezTo>
                <a:close/>
                <a:moveTo>
                  <a:pt x="152661" y="117832"/>
                </a:moveTo>
                <a:lnTo>
                  <a:pt x="152661" y="155194"/>
                </a:lnTo>
                <a:cubicBezTo>
                  <a:pt x="158435" y="156271"/>
                  <a:pt x="163488" y="158786"/>
                  <a:pt x="167818" y="162738"/>
                </a:cubicBezTo>
                <a:lnTo>
                  <a:pt x="198134" y="141183"/>
                </a:lnTo>
                <a:cubicBezTo>
                  <a:pt x="187307" y="127891"/>
                  <a:pt x="170706" y="118910"/>
                  <a:pt x="152661" y="117832"/>
                </a:cubicBezTo>
                <a:close/>
                <a:moveTo>
                  <a:pt x="143999" y="117832"/>
                </a:moveTo>
                <a:cubicBezTo>
                  <a:pt x="126676" y="118910"/>
                  <a:pt x="110796" y="126813"/>
                  <a:pt x="99969" y="139387"/>
                </a:cubicBezTo>
                <a:lnTo>
                  <a:pt x="112601" y="151960"/>
                </a:lnTo>
                <a:cubicBezTo>
                  <a:pt x="114405" y="153757"/>
                  <a:pt x="114405" y="156271"/>
                  <a:pt x="112601" y="158067"/>
                </a:cubicBezTo>
                <a:cubicBezTo>
                  <a:pt x="111518" y="158786"/>
                  <a:pt x="110435" y="159145"/>
                  <a:pt x="109353" y="159145"/>
                </a:cubicBezTo>
                <a:cubicBezTo>
                  <a:pt x="108270" y="159145"/>
                  <a:pt x="107187" y="158786"/>
                  <a:pt x="106466" y="158067"/>
                </a:cubicBezTo>
                <a:lnTo>
                  <a:pt x="94556" y="146212"/>
                </a:lnTo>
                <a:cubicBezTo>
                  <a:pt x="87699" y="156271"/>
                  <a:pt x="83368" y="168845"/>
                  <a:pt x="83368" y="182137"/>
                </a:cubicBezTo>
                <a:cubicBezTo>
                  <a:pt x="83368" y="196147"/>
                  <a:pt x="88060" y="208721"/>
                  <a:pt x="95639" y="219498"/>
                </a:cubicBezTo>
                <a:lnTo>
                  <a:pt x="124510" y="195429"/>
                </a:lnTo>
                <a:cubicBezTo>
                  <a:pt x="122345" y="191477"/>
                  <a:pt x="120902" y="187166"/>
                  <a:pt x="120902" y="182137"/>
                </a:cubicBezTo>
                <a:cubicBezTo>
                  <a:pt x="120902" y="168486"/>
                  <a:pt x="131007" y="157349"/>
                  <a:pt x="143999" y="155194"/>
                </a:cubicBezTo>
                <a:lnTo>
                  <a:pt x="143999" y="117832"/>
                </a:lnTo>
                <a:close/>
                <a:moveTo>
                  <a:pt x="136335" y="85725"/>
                </a:moveTo>
                <a:cubicBezTo>
                  <a:pt x="138621" y="85725"/>
                  <a:pt x="140907" y="87923"/>
                  <a:pt x="140907" y="90121"/>
                </a:cubicBezTo>
                <a:cubicBezTo>
                  <a:pt x="140907" y="92686"/>
                  <a:pt x="138621" y="94884"/>
                  <a:pt x="136335" y="94884"/>
                </a:cubicBezTo>
                <a:cubicBezTo>
                  <a:pt x="133668" y="94884"/>
                  <a:pt x="131763" y="92686"/>
                  <a:pt x="131763" y="90121"/>
                </a:cubicBezTo>
                <a:cubicBezTo>
                  <a:pt x="131763" y="87923"/>
                  <a:pt x="133668" y="85725"/>
                  <a:pt x="136335" y="85725"/>
                </a:cubicBezTo>
                <a:close/>
                <a:moveTo>
                  <a:pt x="160147" y="69850"/>
                </a:moveTo>
                <a:cubicBezTo>
                  <a:pt x="162433" y="69850"/>
                  <a:pt x="164719" y="72048"/>
                  <a:pt x="164719" y="74613"/>
                </a:cubicBezTo>
                <a:cubicBezTo>
                  <a:pt x="164719" y="76811"/>
                  <a:pt x="162433" y="79009"/>
                  <a:pt x="160147" y="79009"/>
                </a:cubicBezTo>
                <a:cubicBezTo>
                  <a:pt x="157480" y="79009"/>
                  <a:pt x="155575" y="76811"/>
                  <a:pt x="155575" y="74613"/>
                </a:cubicBezTo>
                <a:cubicBezTo>
                  <a:pt x="155575" y="72048"/>
                  <a:pt x="157480" y="69850"/>
                  <a:pt x="160147" y="69850"/>
                </a:cubicBezTo>
                <a:close/>
                <a:moveTo>
                  <a:pt x="40820" y="58737"/>
                </a:moveTo>
                <a:lnTo>
                  <a:pt x="72763" y="58737"/>
                </a:lnTo>
                <a:cubicBezTo>
                  <a:pt x="75276" y="58737"/>
                  <a:pt x="77429" y="60642"/>
                  <a:pt x="77429" y="63309"/>
                </a:cubicBezTo>
                <a:cubicBezTo>
                  <a:pt x="77429" y="65595"/>
                  <a:pt x="75276" y="67881"/>
                  <a:pt x="72763" y="67881"/>
                </a:cubicBezTo>
                <a:lnTo>
                  <a:pt x="40820" y="67881"/>
                </a:lnTo>
                <a:cubicBezTo>
                  <a:pt x="38308" y="67881"/>
                  <a:pt x="36513" y="65595"/>
                  <a:pt x="36513" y="63309"/>
                </a:cubicBezTo>
                <a:cubicBezTo>
                  <a:pt x="36513" y="60642"/>
                  <a:pt x="38308" y="58737"/>
                  <a:pt x="40820" y="58737"/>
                </a:cubicBezTo>
                <a:close/>
                <a:moveTo>
                  <a:pt x="4234" y="58737"/>
                </a:moveTo>
                <a:lnTo>
                  <a:pt x="17639" y="58737"/>
                </a:lnTo>
                <a:cubicBezTo>
                  <a:pt x="19756" y="58737"/>
                  <a:pt x="21872" y="60642"/>
                  <a:pt x="21872" y="63309"/>
                </a:cubicBezTo>
                <a:cubicBezTo>
                  <a:pt x="21872" y="65595"/>
                  <a:pt x="19756" y="67881"/>
                  <a:pt x="17639" y="67881"/>
                </a:cubicBezTo>
                <a:lnTo>
                  <a:pt x="4234" y="67881"/>
                </a:lnTo>
                <a:cubicBezTo>
                  <a:pt x="1764" y="67881"/>
                  <a:pt x="0" y="65595"/>
                  <a:pt x="0" y="63309"/>
                </a:cubicBezTo>
                <a:cubicBezTo>
                  <a:pt x="0" y="60642"/>
                  <a:pt x="1764" y="58737"/>
                  <a:pt x="4234" y="58737"/>
                </a:cubicBezTo>
                <a:close/>
                <a:moveTo>
                  <a:pt x="142685" y="52387"/>
                </a:moveTo>
                <a:cubicBezTo>
                  <a:pt x="144971" y="52387"/>
                  <a:pt x="147257" y="54292"/>
                  <a:pt x="147257" y="56959"/>
                </a:cubicBezTo>
                <a:cubicBezTo>
                  <a:pt x="147257" y="59626"/>
                  <a:pt x="144971" y="61531"/>
                  <a:pt x="142685" y="61531"/>
                </a:cubicBezTo>
                <a:cubicBezTo>
                  <a:pt x="140018" y="61531"/>
                  <a:pt x="138113" y="59626"/>
                  <a:pt x="138113" y="56959"/>
                </a:cubicBezTo>
                <a:cubicBezTo>
                  <a:pt x="138113" y="54292"/>
                  <a:pt x="140018" y="52387"/>
                  <a:pt x="142685" y="52387"/>
                </a:cubicBezTo>
                <a:close/>
                <a:moveTo>
                  <a:pt x="4302" y="28575"/>
                </a:moveTo>
                <a:lnTo>
                  <a:pt x="72770" y="28575"/>
                </a:lnTo>
                <a:cubicBezTo>
                  <a:pt x="75279" y="28575"/>
                  <a:pt x="77430" y="30480"/>
                  <a:pt x="77430" y="33147"/>
                </a:cubicBezTo>
                <a:cubicBezTo>
                  <a:pt x="77430" y="35433"/>
                  <a:pt x="75279" y="37719"/>
                  <a:pt x="72770" y="37719"/>
                </a:cubicBezTo>
                <a:lnTo>
                  <a:pt x="4302" y="37719"/>
                </a:lnTo>
                <a:cubicBezTo>
                  <a:pt x="1793" y="37719"/>
                  <a:pt x="0" y="35433"/>
                  <a:pt x="0" y="33147"/>
                </a:cubicBezTo>
                <a:cubicBezTo>
                  <a:pt x="0" y="30480"/>
                  <a:pt x="1793" y="28575"/>
                  <a:pt x="4302" y="28575"/>
                </a:cubicBezTo>
                <a:close/>
                <a:moveTo>
                  <a:pt x="153797" y="23812"/>
                </a:moveTo>
                <a:cubicBezTo>
                  <a:pt x="156083" y="23812"/>
                  <a:pt x="158369" y="25717"/>
                  <a:pt x="158369" y="28384"/>
                </a:cubicBezTo>
                <a:cubicBezTo>
                  <a:pt x="158369" y="31051"/>
                  <a:pt x="156083" y="32956"/>
                  <a:pt x="153797" y="32956"/>
                </a:cubicBezTo>
                <a:cubicBezTo>
                  <a:pt x="151130" y="32956"/>
                  <a:pt x="149225" y="31051"/>
                  <a:pt x="149225" y="28384"/>
                </a:cubicBezTo>
                <a:cubicBezTo>
                  <a:pt x="149225" y="25717"/>
                  <a:pt x="151130" y="23812"/>
                  <a:pt x="153797" y="23812"/>
                </a:cubicBezTo>
                <a:close/>
                <a:moveTo>
                  <a:pt x="118014" y="8622"/>
                </a:moveTo>
                <a:lnTo>
                  <a:pt x="118014" y="72927"/>
                </a:lnTo>
                <a:cubicBezTo>
                  <a:pt x="118014" y="84782"/>
                  <a:pt x="111518" y="95559"/>
                  <a:pt x="101052" y="101666"/>
                </a:cubicBezTo>
                <a:cubicBezTo>
                  <a:pt x="92751" y="106696"/>
                  <a:pt x="85533" y="112443"/>
                  <a:pt x="79398" y="118910"/>
                </a:cubicBezTo>
                <a:lnTo>
                  <a:pt x="93834" y="133280"/>
                </a:lnTo>
                <a:cubicBezTo>
                  <a:pt x="107187" y="118191"/>
                  <a:pt x="126676" y="109210"/>
                  <a:pt x="148330" y="109210"/>
                </a:cubicBezTo>
                <a:cubicBezTo>
                  <a:pt x="188751" y="109210"/>
                  <a:pt x="221592" y="141902"/>
                  <a:pt x="221592" y="182137"/>
                </a:cubicBezTo>
                <a:cubicBezTo>
                  <a:pt x="221592" y="222372"/>
                  <a:pt x="188751" y="255063"/>
                  <a:pt x="148330" y="255063"/>
                </a:cubicBezTo>
                <a:cubicBezTo>
                  <a:pt x="107548" y="255063"/>
                  <a:pt x="74706" y="222372"/>
                  <a:pt x="74706" y="182137"/>
                </a:cubicBezTo>
                <a:cubicBezTo>
                  <a:pt x="74706" y="166330"/>
                  <a:pt x="79759" y="151960"/>
                  <a:pt x="88421" y="140105"/>
                </a:cubicBezTo>
                <a:lnTo>
                  <a:pt x="73985" y="125736"/>
                </a:lnTo>
                <a:cubicBezTo>
                  <a:pt x="58827" y="145135"/>
                  <a:pt x="52331" y="169923"/>
                  <a:pt x="55579" y="195429"/>
                </a:cubicBezTo>
                <a:cubicBezTo>
                  <a:pt x="61353" y="236742"/>
                  <a:pt x="95999" y="270152"/>
                  <a:pt x="137503" y="274822"/>
                </a:cubicBezTo>
                <a:cubicBezTo>
                  <a:pt x="164570" y="277696"/>
                  <a:pt x="190555" y="269433"/>
                  <a:pt x="210765" y="251471"/>
                </a:cubicBezTo>
                <a:cubicBezTo>
                  <a:pt x="230615" y="233868"/>
                  <a:pt x="241803" y="208362"/>
                  <a:pt x="241803" y="182137"/>
                </a:cubicBezTo>
                <a:cubicBezTo>
                  <a:pt x="241803" y="149086"/>
                  <a:pt x="224119" y="118191"/>
                  <a:pt x="195247" y="101666"/>
                </a:cubicBezTo>
                <a:cubicBezTo>
                  <a:pt x="184781" y="95559"/>
                  <a:pt x="178645" y="84782"/>
                  <a:pt x="178645" y="72927"/>
                </a:cubicBezTo>
                <a:lnTo>
                  <a:pt x="178645" y="8622"/>
                </a:lnTo>
                <a:lnTo>
                  <a:pt x="118014" y="8622"/>
                </a:lnTo>
                <a:close/>
                <a:moveTo>
                  <a:pt x="102135" y="0"/>
                </a:moveTo>
                <a:lnTo>
                  <a:pt x="194525" y="0"/>
                </a:lnTo>
                <a:cubicBezTo>
                  <a:pt x="196690" y="0"/>
                  <a:pt x="198495" y="2155"/>
                  <a:pt x="198495" y="4311"/>
                </a:cubicBezTo>
                <a:cubicBezTo>
                  <a:pt x="198495" y="6826"/>
                  <a:pt x="196690" y="8622"/>
                  <a:pt x="194525" y="8622"/>
                </a:cubicBezTo>
                <a:lnTo>
                  <a:pt x="187307" y="8622"/>
                </a:lnTo>
                <a:lnTo>
                  <a:pt x="187307" y="72927"/>
                </a:lnTo>
                <a:cubicBezTo>
                  <a:pt x="187307" y="81549"/>
                  <a:pt x="191999" y="89452"/>
                  <a:pt x="199578" y="94122"/>
                </a:cubicBezTo>
                <a:cubicBezTo>
                  <a:pt x="230976" y="112443"/>
                  <a:pt x="250464" y="145853"/>
                  <a:pt x="250464" y="182137"/>
                </a:cubicBezTo>
                <a:cubicBezTo>
                  <a:pt x="250464" y="210876"/>
                  <a:pt x="238194" y="238538"/>
                  <a:pt x="216540" y="257937"/>
                </a:cubicBezTo>
                <a:cubicBezTo>
                  <a:pt x="197412" y="274822"/>
                  <a:pt x="173593" y="283803"/>
                  <a:pt x="148330" y="283803"/>
                </a:cubicBezTo>
                <a:cubicBezTo>
                  <a:pt x="144721" y="283803"/>
                  <a:pt x="140390" y="283444"/>
                  <a:pt x="136420" y="283084"/>
                </a:cubicBezTo>
                <a:cubicBezTo>
                  <a:pt x="91308" y="278055"/>
                  <a:pt x="53413" y="241771"/>
                  <a:pt x="46917" y="196866"/>
                </a:cubicBezTo>
                <a:cubicBezTo>
                  <a:pt x="42947" y="168486"/>
                  <a:pt x="50887" y="140824"/>
                  <a:pt x="67849" y="119269"/>
                </a:cubicBezTo>
                <a:lnTo>
                  <a:pt x="42947" y="94841"/>
                </a:lnTo>
                <a:lnTo>
                  <a:pt x="4331" y="94841"/>
                </a:lnTo>
                <a:cubicBezTo>
                  <a:pt x="1805" y="94841"/>
                  <a:pt x="0" y="92685"/>
                  <a:pt x="0" y="90170"/>
                </a:cubicBezTo>
                <a:cubicBezTo>
                  <a:pt x="0" y="88015"/>
                  <a:pt x="1805" y="85859"/>
                  <a:pt x="4331" y="85859"/>
                </a:cubicBezTo>
                <a:lnTo>
                  <a:pt x="44752" y="85859"/>
                </a:lnTo>
                <a:cubicBezTo>
                  <a:pt x="45834" y="85859"/>
                  <a:pt x="46917" y="86578"/>
                  <a:pt x="47639" y="87296"/>
                </a:cubicBezTo>
                <a:lnTo>
                  <a:pt x="73263" y="112803"/>
                </a:lnTo>
                <a:cubicBezTo>
                  <a:pt x="80120" y="105618"/>
                  <a:pt x="88060" y="99511"/>
                  <a:pt x="96721" y="94122"/>
                </a:cubicBezTo>
                <a:cubicBezTo>
                  <a:pt x="104661" y="89452"/>
                  <a:pt x="109353" y="81549"/>
                  <a:pt x="109353" y="72927"/>
                </a:cubicBezTo>
                <a:lnTo>
                  <a:pt x="109353" y="8622"/>
                </a:lnTo>
                <a:lnTo>
                  <a:pt x="102135" y="8622"/>
                </a:lnTo>
                <a:cubicBezTo>
                  <a:pt x="99969" y="8622"/>
                  <a:pt x="97804" y="6826"/>
                  <a:pt x="97804" y="4311"/>
                </a:cubicBezTo>
                <a:cubicBezTo>
                  <a:pt x="97804" y="2155"/>
                  <a:pt x="99969" y="0"/>
                  <a:pt x="102135" y="0"/>
                </a:cubicBezTo>
                <a:close/>
                <a:moveTo>
                  <a:pt x="57129" y="0"/>
                </a:moveTo>
                <a:lnTo>
                  <a:pt x="74270" y="0"/>
                </a:lnTo>
                <a:cubicBezTo>
                  <a:pt x="76822" y="0"/>
                  <a:pt x="79011" y="2286"/>
                  <a:pt x="79011" y="4572"/>
                </a:cubicBezTo>
                <a:cubicBezTo>
                  <a:pt x="79011" y="7239"/>
                  <a:pt x="76822" y="9144"/>
                  <a:pt x="74270" y="9144"/>
                </a:cubicBezTo>
                <a:lnTo>
                  <a:pt x="57129" y="9144"/>
                </a:lnTo>
                <a:cubicBezTo>
                  <a:pt x="54576" y="9144"/>
                  <a:pt x="52388" y="7239"/>
                  <a:pt x="52388" y="4572"/>
                </a:cubicBezTo>
                <a:cubicBezTo>
                  <a:pt x="52388" y="2286"/>
                  <a:pt x="54576" y="0"/>
                  <a:pt x="57129" y="0"/>
                </a:cubicBezTo>
                <a:close/>
                <a:moveTo>
                  <a:pt x="4355" y="0"/>
                </a:moveTo>
                <a:lnTo>
                  <a:pt x="33383" y="0"/>
                </a:lnTo>
                <a:cubicBezTo>
                  <a:pt x="35560" y="0"/>
                  <a:pt x="37737" y="2286"/>
                  <a:pt x="37737" y="4572"/>
                </a:cubicBezTo>
                <a:cubicBezTo>
                  <a:pt x="37737" y="7239"/>
                  <a:pt x="35560" y="9144"/>
                  <a:pt x="33383" y="9144"/>
                </a:cubicBezTo>
                <a:lnTo>
                  <a:pt x="4355" y="9144"/>
                </a:lnTo>
                <a:cubicBezTo>
                  <a:pt x="1815" y="9144"/>
                  <a:pt x="0" y="7239"/>
                  <a:pt x="0" y="4572"/>
                </a:cubicBezTo>
                <a:cubicBezTo>
                  <a:pt x="0" y="2286"/>
                  <a:pt x="1815" y="0"/>
                  <a:pt x="4355"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4" name="Google Shape;374;g134864f29c1_2_120"/>
          <p:cNvSpPr/>
          <p:nvPr/>
        </p:nvSpPr>
        <p:spPr>
          <a:xfrm>
            <a:off x="6811864" y="5551208"/>
            <a:ext cx="587905" cy="540873"/>
          </a:xfrm>
          <a:custGeom>
            <a:avLst/>
            <a:gdLst/>
            <a:ahLst/>
            <a:cxnLst/>
            <a:rect l="l" t="t" r="r" b="b"/>
            <a:pathLst>
              <a:path w="791" h="727" extrusionOk="0">
                <a:moveTo>
                  <a:pt x="766" y="204"/>
                </a:moveTo>
                <a:lnTo>
                  <a:pt x="465" y="204"/>
                </a:lnTo>
                <a:cubicBezTo>
                  <a:pt x="463" y="204"/>
                  <a:pt x="460" y="205"/>
                  <a:pt x="458" y="206"/>
                </a:cubicBezTo>
                <a:lnTo>
                  <a:pt x="375" y="278"/>
                </a:lnTo>
                <a:lnTo>
                  <a:pt x="375" y="24"/>
                </a:lnTo>
                <a:lnTo>
                  <a:pt x="766" y="24"/>
                </a:lnTo>
                <a:lnTo>
                  <a:pt x="766" y="204"/>
                </a:lnTo>
                <a:close/>
                <a:moveTo>
                  <a:pt x="702" y="351"/>
                </a:moveTo>
                <a:lnTo>
                  <a:pt x="563" y="351"/>
                </a:lnTo>
                <a:cubicBezTo>
                  <a:pt x="561" y="307"/>
                  <a:pt x="550" y="266"/>
                  <a:pt x="535" y="227"/>
                </a:cubicBezTo>
                <a:lnTo>
                  <a:pt x="673" y="227"/>
                </a:lnTo>
                <a:cubicBezTo>
                  <a:pt x="690" y="266"/>
                  <a:pt x="700" y="307"/>
                  <a:pt x="702" y="351"/>
                </a:cubicBezTo>
                <a:close/>
                <a:moveTo>
                  <a:pt x="625" y="578"/>
                </a:moveTo>
                <a:lnTo>
                  <a:pt x="625" y="578"/>
                </a:lnTo>
                <a:cubicBezTo>
                  <a:pt x="595" y="555"/>
                  <a:pt x="561" y="537"/>
                  <a:pt x="525" y="522"/>
                </a:cubicBezTo>
                <a:cubicBezTo>
                  <a:pt x="546" y="478"/>
                  <a:pt x="561" y="428"/>
                  <a:pt x="563" y="375"/>
                </a:cubicBezTo>
                <a:lnTo>
                  <a:pt x="702" y="375"/>
                </a:lnTo>
                <a:cubicBezTo>
                  <a:pt x="699" y="452"/>
                  <a:pt x="671" y="522"/>
                  <a:pt x="625" y="578"/>
                </a:cubicBezTo>
                <a:close/>
                <a:moveTo>
                  <a:pt x="396" y="700"/>
                </a:moveTo>
                <a:lnTo>
                  <a:pt x="396" y="700"/>
                </a:lnTo>
                <a:cubicBezTo>
                  <a:pt x="425" y="671"/>
                  <a:pt x="477" y="616"/>
                  <a:pt x="514" y="544"/>
                </a:cubicBezTo>
                <a:cubicBezTo>
                  <a:pt x="548" y="557"/>
                  <a:pt x="581" y="574"/>
                  <a:pt x="609" y="595"/>
                </a:cubicBezTo>
                <a:cubicBezTo>
                  <a:pt x="555" y="653"/>
                  <a:pt x="480" y="693"/>
                  <a:pt x="396" y="700"/>
                </a:cubicBezTo>
                <a:close/>
                <a:moveTo>
                  <a:pt x="375" y="687"/>
                </a:moveTo>
                <a:lnTo>
                  <a:pt x="375" y="516"/>
                </a:lnTo>
                <a:cubicBezTo>
                  <a:pt x="414" y="517"/>
                  <a:pt x="453" y="523"/>
                  <a:pt x="491" y="536"/>
                </a:cubicBezTo>
                <a:cubicBezTo>
                  <a:pt x="453" y="606"/>
                  <a:pt x="403" y="660"/>
                  <a:pt x="375" y="687"/>
                </a:cubicBezTo>
                <a:close/>
                <a:moveTo>
                  <a:pt x="375" y="375"/>
                </a:moveTo>
                <a:lnTo>
                  <a:pt x="538" y="375"/>
                </a:lnTo>
                <a:cubicBezTo>
                  <a:pt x="537" y="425"/>
                  <a:pt x="522" y="472"/>
                  <a:pt x="502" y="514"/>
                </a:cubicBezTo>
                <a:cubicBezTo>
                  <a:pt x="461" y="501"/>
                  <a:pt x="418" y="493"/>
                  <a:pt x="375" y="492"/>
                </a:cubicBezTo>
                <a:lnTo>
                  <a:pt x="375" y="375"/>
                </a:lnTo>
                <a:close/>
                <a:moveTo>
                  <a:pt x="351" y="492"/>
                </a:moveTo>
                <a:lnTo>
                  <a:pt x="351" y="492"/>
                </a:lnTo>
                <a:cubicBezTo>
                  <a:pt x="308" y="493"/>
                  <a:pt x="265" y="501"/>
                  <a:pt x="224" y="514"/>
                </a:cubicBezTo>
                <a:cubicBezTo>
                  <a:pt x="204" y="472"/>
                  <a:pt x="190" y="425"/>
                  <a:pt x="188" y="375"/>
                </a:cubicBezTo>
                <a:lnTo>
                  <a:pt x="351" y="375"/>
                </a:lnTo>
                <a:lnTo>
                  <a:pt x="351" y="492"/>
                </a:lnTo>
                <a:close/>
                <a:moveTo>
                  <a:pt x="351" y="687"/>
                </a:moveTo>
                <a:lnTo>
                  <a:pt x="351" y="687"/>
                </a:lnTo>
                <a:cubicBezTo>
                  <a:pt x="323" y="660"/>
                  <a:pt x="273" y="606"/>
                  <a:pt x="235" y="536"/>
                </a:cubicBezTo>
                <a:cubicBezTo>
                  <a:pt x="272" y="523"/>
                  <a:pt x="312" y="517"/>
                  <a:pt x="351" y="516"/>
                </a:cubicBezTo>
                <a:lnTo>
                  <a:pt x="351" y="687"/>
                </a:lnTo>
                <a:close/>
                <a:moveTo>
                  <a:pt x="117" y="595"/>
                </a:moveTo>
                <a:lnTo>
                  <a:pt x="117" y="595"/>
                </a:lnTo>
                <a:cubicBezTo>
                  <a:pt x="145" y="574"/>
                  <a:pt x="178" y="557"/>
                  <a:pt x="212" y="544"/>
                </a:cubicBezTo>
                <a:cubicBezTo>
                  <a:pt x="250" y="616"/>
                  <a:pt x="301" y="671"/>
                  <a:pt x="331" y="700"/>
                </a:cubicBezTo>
                <a:cubicBezTo>
                  <a:pt x="246" y="693"/>
                  <a:pt x="171" y="653"/>
                  <a:pt x="117" y="595"/>
                </a:cubicBezTo>
                <a:close/>
                <a:moveTo>
                  <a:pt x="101" y="578"/>
                </a:moveTo>
                <a:lnTo>
                  <a:pt x="101" y="578"/>
                </a:lnTo>
                <a:cubicBezTo>
                  <a:pt x="55" y="522"/>
                  <a:pt x="27" y="452"/>
                  <a:pt x="24" y="375"/>
                </a:cubicBezTo>
                <a:lnTo>
                  <a:pt x="163" y="375"/>
                </a:lnTo>
                <a:cubicBezTo>
                  <a:pt x="165" y="428"/>
                  <a:pt x="180" y="478"/>
                  <a:pt x="201" y="522"/>
                </a:cubicBezTo>
                <a:cubicBezTo>
                  <a:pt x="165" y="537"/>
                  <a:pt x="131" y="555"/>
                  <a:pt x="101" y="578"/>
                </a:cubicBezTo>
                <a:close/>
                <a:moveTo>
                  <a:pt x="100" y="149"/>
                </a:moveTo>
                <a:lnTo>
                  <a:pt x="100" y="149"/>
                </a:lnTo>
                <a:cubicBezTo>
                  <a:pt x="131" y="171"/>
                  <a:pt x="165" y="190"/>
                  <a:pt x="201" y="204"/>
                </a:cubicBezTo>
                <a:cubicBezTo>
                  <a:pt x="181" y="249"/>
                  <a:pt x="165" y="298"/>
                  <a:pt x="163" y="351"/>
                </a:cubicBezTo>
                <a:lnTo>
                  <a:pt x="24" y="351"/>
                </a:lnTo>
                <a:cubicBezTo>
                  <a:pt x="27" y="275"/>
                  <a:pt x="55" y="205"/>
                  <a:pt x="100" y="149"/>
                </a:cubicBezTo>
                <a:close/>
                <a:moveTo>
                  <a:pt x="778" y="0"/>
                </a:moveTo>
                <a:lnTo>
                  <a:pt x="363" y="0"/>
                </a:lnTo>
                <a:cubicBezTo>
                  <a:pt x="356" y="0"/>
                  <a:pt x="351" y="5"/>
                  <a:pt x="351" y="12"/>
                </a:cubicBezTo>
                <a:lnTo>
                  <a:pt x="351" y="305"/>
                </a:lnTo>
                <a:cubicBezTo>
                  <a:pt x="351" y="309"/>
                  <a:pt x="354" y="313"/>
                  <a:pt x="358" y="316"/>
                </a:cubicBezTo>
                <a:cubicBezTo>
                  <a:pt x="360" y="316"/>
                  <a:pt x="362" y="317"/>
                  <a:pt x="363" y="317"/>
                </a:cubicBezTo>
                <a:cubicBezTo>
                  <a:pt x="366" y="317"/>
                  <a:pt x="369" y="316"/>
                  <a:pt x="371" y="314"/>
                </a:cubicBezTo>
                <a:lnTo>
                  <a:pt x="470" y="227"/>
                </a:lnTo>
                <a:lnTo>
                  <a:pt x="508" y="227"/>
                </a:lnTo>
                <a:cubicBezTo>
                  <a:pt x="525" y="266"/>
                  <a:pt x="537" y="307"/>
                  <a:pt x="539" y="351"/>
                </a:cubicBezTo>
                <a:lnTo>
                  <a:pt x="188" y="351"/>
                </a:lnTo>
                <a:cubicBezTo>
                  <a:pt x="190" y="302"/>
                  <a:pt x="204" y="255"/>
                  <a:pt x="224" y="212"/>
                </a:cubicBezTo>
                <a:cubicBezTo>
                  <a:pt x="253" y="222"/>
                  <a:pt x="284" y="229"/>
                  <a:pt x="315" y="232"/>
                </a:cubicBezTo>
                <a:lnTo>
                  <a:pt x="316" y="232"/>
                </a:lnTo>
                <a:cubicBezTo>
                  <a:pt x="322" y="232"/>
                  <a:pt x="327" y="227"/>
                  <a:pt x="328" y="222"/>
                </a:cubicBezTo>
                <a:cubicBezTo>
                  <a:pt x="329" y="215"/>
                  <a:pt x="324" y="209"/>
                  <a:pt x="317" y="209"/>
                </a:cubicBezTo>
                <a:cubicBezTo>
                  <a:pt x="289" y="205"/>
                  <a:pt x="262" y="199"/>
                  <a:pt x="235" y="191"/>
                </a:cubicBezTo>
                <a:cubicBezTo>
                  <a:pt x="263" y="138"/>
                  <a:pt x="299" y="94"/>
                  <a:pt x="326" y="65"/>
                </a:cubicBezTo>
                <a:cubicBezTo>
                  <a:pt x="331" y="60"/>
                  <a:pt x="331" y="52"/>
                  <a:pt x="326" y="48"/>
                </a:cubicBezTo>
                <a:cubicBezTo>
                  <a:pt x="321" y="43"/>
                  <a:pt x="313" y="44"/>
                  <a:pt x="309" y="48"/>
                </a:cubicBezTo>
                <a:cubicBezTo>
                  <a:pt x="281" y="79"/>
                  <a:pt x="242" y="125"/>
                  <a:pt x="212" y="183"/>
                </a:cubicBezTo>
                <a:cubicBezTo>
                  <a:pt x="178" y="169"/>
                  <a:pt x="145" y="152"/>
                  <a:pt x="116" y="131"/>
                </a:cubicBezTo>
                <a:cubicBezTo>
                  <a:pt x="160" y="84"/>
                  <a:pt x="216" y="50"/>
                  <a:pt x="281" y="34"/>
                </a:cubicBezTo>
                <a:cubicBezTo>
                  <a:pt x="288" y="33"/>
                  <a:pt x="292" y="26"/>
                  <a:pt x="290" y="20"/>
                </a:cubicBezTo>
                <a:cubicBezTo>
                  <a:pt x="288" y="13"/>
                  <a:pt x="282" y="9"/>
                  <a:pt x="275" y="11"/>
                </a:cubicBezTo>
                <a:cubicBezTo>
                  <a:pt x="113" y="51"/>
                  <a:pt x="0" y="196"/>
                  <a:pt x="0" y="363"/>
                </a:cubicBezTo>
                <a:cubicBezTo>
                  <a:pt x="0" y="563"/>
                  <a:pt x="163" y="726"/>
                  <a:pt x="363" y="726"/>
                </a:cubicBezTo>
                <a:cubicBezTo>
                  <a:pt x="563" y="726"/>
                  <a:pt x="726" y="563"/>
                  <a:pt x="726" y="363"/>
                </a:cubicBezTo>
                <a:cubicBezTo>
                  <a:pt x="726" y="315"/>
                  <a:pt x="716" y="269"/>
                  <a:pt x="699" y="227"/>
                </a:cubicBezTo>
                <a:lnTo>
                  <a:pt x="778" y="227"/>
                </a:lnTo>
                <a:cubicBezTo>
                  <a:pt x="784" y="227"/>
                  <a:pt x="790" y="222"/>
                  <a:pt x="790" y="216"/>
                </a:cubicBezTo>
                <a:lnTo>
                  <a:pt x="790" y="12"/>
                </a:lnTo>
                <a:cubicBezTo>
                  <a:pt x="790" y="5"/>
                  <a:pt x="784" y="0"/>
                  <a:pt x="77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8" name="Group 27">
            <a:extLst>
              <a:ext uri="{FF2B5EF4-FFF2-40B4-BE49-F238E27FC236}">
                <a16:creationId xmlns:a16="http://schemas.microsoft.com/office/drawing/2014/main" id="{8E648A85-41F4-0CE6-2542-7C946AC8650E}"/>
              </a:ext>
            </a:extLst>
          </p:cNvPr>
          <p:cNvGrpSpPr/>
          <p:nvPr/>
        </p:nvGrpSpPr>
        <p:grpSpPr>
          <a:xfrm>
            <a:off x="837804" y="2844132"/>
            <a:ext cx="9828496" cy="1068900"/>
            <a:chOff x="837804" y="2844195"/>
            <a:chExt cx="9828496" cy="1068900"/>
          </a:xfrm>
        </p:grpSpPr>
        <p:grpSp>
          <p:nvGrpSpPr>
            <p:cNvPr id="362" name="Google Shape;362;g134864f29c1_2_120"/>
            <p:cNvGrpSpPr/>
            <p:nvPr/>
          </p:nvGrpSpPr>
          <p:grpSpPr>
            <a:xfrm>
              <a:off x="6662382" y="3303733"/>
              <a:ext cx="1399565" cy="264393"/>
              <a:chOff x="5630078" y="2926393"/>
              <a:chExt cx="1049700" cy="198300"/>
            </a:xfrm>
          </p:grpSpPr>
          <p:cxnSp>
            <p:nvCxnSpPr>
              <p:cNvPr id="363" name="Google Shape;363;g134864f29c1_2_120"/>
              <p:cNvCxnSpPr>
                <a:endCxn id="364" idx="2"/>
              </p:cNvCxnSpPr>
              <p:nvPr/>
            </p:nvCxnSpPr>
            <p:spPr>
              <a:xfrm>
                <a:off x="5630078" y="3014143"/>
                <a:ext cx="851100" cy="11400"/>
              </a:xfrm>
              <a:prstGeom prst="straightConnector1">
                <a:avLst/>
              </a:prstGeom>
              <a:noFill/>
              <a:ln w="9525" cap="flat" cmpd="sng">
                <a:solidFill>
                  <a:srgbClr val="C2C2C2"/>
                </a:solidFill>
                <a:prstDash val="solid"/>
                <a:round/>
                <a:headEnd type="none" w="sm" len="sm"/>
                <a:tailEnd type="none" w="sm" len="sm"/>
              </a:ln>
            </p:spPr>
          </p:cxnSp>
          <p:sp>
            <p:nvSpPr>
              <p:cNvPr id="364" name="Google Shape;364;g134864f29c1_2_120"/>
              <p:cNvSpPr/>
              <p:nvPr/>
            </p:nvSpPr>
            <p:spPr>
              <a:xfrm>
                <a:off x="6481178" y="2926393"/>
                <a:ext cx="198600" cy="1983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77" name="Google Shape;377;g134864f29c1_2_120"/>
            <p:cNvGrpSpPr/>
            <p:nvPr/>
          </p:nvGrpSpPr>
          <p:grpSpPr>
            <a:xfrm>
              <a:off x="3993847" y="3272292"/>
              <a:ext cx="1476695" cy="264393"/>
              <a:chOff x="2523501" y="2431050"/>
              <a:chExt cx="1107549" cy="198300"/>
            </a:xfrm>
            <a:solidFill>
              <a:schemeClr val="accent1">
                <a:lumMod val="75000"/>
              </a:schemeClr>
            </a:solidFill>
          </p:grpSpPr>
          <p:cxnSp>
            <p:nvCxnSpPr>
              <p:cNvPr id="378" name="Google Shape;378;g134864f29c1_2_120"/>
              <p:cNvCxnSpPr/>
              <p:nvPr/>
            </p:nvCxnSpPr>
            <p:spPr>
              <a:xfrm rot="10800000">
                <a:off x="2587350" y="2536350"/>
                <a:ext cx="1043700" cy="0"/>
              </a:xfrm>
              <a:prstGeom prst="straightConnector1">
                <a:avLst/>
              </a:prstGeom>
              <a:grpFill/>
              <a:ln w="9525" cap="flat" cmpd="sng">
                <a:solidFill>
                  <a:srgbClr val="C2C2C2"/>
                </a:solidFill>
                <a:prstDash val="solid"/>
                <a:round/>
                <a:headEnd type="none" w="sm" len="sm"/>
                <a:tailEnd type="none" w="sm" len="sm"/>
              </a:ln>
            </p:spPr>
          </p:cxnSp>
          <p:sp>
            <p:nvSpPr>
              <p:cNvPr id="379" name="Google Shape;379;g134864f29c1_2_120"/>
              <p:cNvSpPr/>
              <p:nvPr/>
            </p:nvSpPr>
            <p:spPr>
              <a:xfrm>
                <a:off x="2523501" y="2431050"/>
                <a:ext cx="198600" cy="198300"/>
              </a:xfrm>
              <a:prstGeom prst="ellipse">
                <a:avLst/>
              </a:prstGeom>
              <a:solidFill>
                <a:schemeClr val="accent5">
                  <a:lumMod val="50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grpSp>
        <p:sp>
          <p:nvSpPr>
            <p:cNvPr id="389" name="Google Shape;389;g134864f29c1_2_120"/>
            <p:cNvSpPr txBox="1"/>
            <p:nvPr/>
          </p:nvSpPr>
          <p:spPr>
            <a:xfrm>
              <a:off x="8176900" y="3371483"/>
              <a:ext cx="2489400" cy="5409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600" dirty="0"/>
                <a:t>Policymakers</a:t>
              </a:r>
              <a:endParaRPr sz="1600" dirty="0"/>
            </a:p>
            <a:p>
              <a:pPr marL="0" lvl="0" indent="0" algn="l" rtl="0">
                <a:spcBef>
                  <a:spcPts val="0"/>
                </a:spcBef>
                <a:spcAft>
                  <a:spcPts val="2100"/>
                </a:spcAft>
                <a:buNone/>
              </a:pPr>
              <a:endParaRPr sz="1100" dirty="0"/>
            </a:p>
          </p:txBody>
        </p:sp>
        <p:sp>
          <p:nvSpPr>
            <p:cNvPr id="394" name="Google Shape;394;g134864f29c1_2_120"/>
            <p:cNvSpPr txBox="1"/>
            <p:nvPr/>
          </p:nvSpPr>
          <p:spPr>
            <a:xfrm>
              <a:off x="837804" y="2844195"/>
              <a:ext cx="3164400" cy="1068900"/>
            </a:xfrm>
            <a:prstGeom prst="rect">
              <a:avLst/>
            </a:prstGeom>
            <a:noFill/>
            <a:ln>
              <a:noFill/>
            </a:ln>
          </p:spPr>
          <p:txBody>
            <a:bodyPr spcFirstLastPara="1" wrap="square" lIns="121900" tIns="121900" rIns="121900" bIns="121900" anchor="ctr" anchorCtr="0">
              <a:noAutofit/>
            </a:bodyPr>
            <a:lstStyle/>
            <a:p>
              <a:pPr marL="0" lvl="0" indent="0" algn="r" rtl="0">
                <a:lnSpc>
                  <a:spcPct val="115000"/>
                </a:lnSpc>
                <a:spcBef>
                  <a:spcPts val="0"/>
                </a:spcBef>
                <a:spcAft>
                  <a:spcPts val="0"/>
                </a:spcAft>
                <a:buNone/>
              </a:pPr>
              <a:r>
                <a:rPr lang="en-US" sz="1600" dirty="0">
                  <a:solidFill>
                    <a:schemeClr val="dk1"/>
                  </a:solidFill>
                </a:rPr>
                <a:t>Summary tables, charts trends visualizations, short stories</a:t>
              </a:r>
              <a:endParaRPr sz="1600" dirty="0">
                <a:solidFill>
                  <a:schemeClr val="dk1"/>
                </a:solidFill>
              </a:endParaRPr>
            </a:p>
          </p:txBody>
        </p:sp>
      </p:grpSp>
      <p:grpSp>
        <p:nvGrpSpPr>
          <p:cNvPr id="358" name="Group 357">
            <a:extLst>
              <a:ext uri="{FF2B5EF4-FFF2-40B4-BE49-F238E27FC236}">
                <a16:creationId xmlns:a16="http://schemas.microsoft.com/office/drawing/2014/main" id="{8B2F60BA-A235-ACCB-08D2-A44BF88D7F87}"/>
              </a:ext>
            </a:extLst>
          </p:cNvPr>
          <p:cNvGrpSpPr/>
          <p:nvPr/>
        </p:nvGrpSpPr>
        <p:grpSpPr>
          <a:xfrm>
            <a:off x="329287" y="3565884"/>
            <a:ext cx="9631624" cy="1068900"/>
            <a:chOff x="326922" y="3567694"/>
            <a:chExt cx="9631624" cy="1068900"/>
          </a:xfrm>
        </p:grpSpPr>
        <p:grpSp>
          <p:nvGrpSpPr>
            <p:cNvPr id="365" name="Google Shape;365;g134864f29c1_2_120"/>
            <p:cNvGrpSpPr/>
            <p:nvPr/>
          </p:nvGrpSpPr>
          <p:grpSpPr>
            <a:xfrm>
              <a:off x="7560870" y="4048599"/>
              <a:ext cx="1060506" cy="265270"/>
              <a:chOff x="5888693" y="2869242"/>
              <a:chExt cx="795400" cy="198958"/>
            </a:xfrm>
          </p:grpSpPr>
          <p:cxnSp>
            <p:nvCxnSpPr>
              <p:cNvPr id="366" name="Google Shape;366;g134864f29c1_2_120"/>
              <p:cNvCxnSpPr/>
              <p:nvPr/>
            </p:nvCxnSpPr>
            <p:spPr>
              <a:xfrm>
                <a:off x="5888693" y="2969641"/>
                <a:ext cx="582000" cy="0"/>
              </a:xfrm>
              <a:prstGeom prst="straightConnector1">
                <a:avLst/>
              </a:prstGeom>
              <a:noFill/>
              <a:ln w="9525" cap="flat" cmpd="sng">
                <a:solidFill>
                  <a:srgbClr val="C2C2C2"/>
                </a:solidFill>
                <a:prstDash val="solid"/>
                <a:round/>
                <a:headEnd type="none" w="sm" len="sm"/>
                <a:tailEnd type="none" w="sm" len="sm"/>
              </a:ln>
            </p:spPr>
          </p:cxnSp>
          <p:sp>
            <p:nvSpPr>
              <p:cNvPr id="367" name="Google Shape;367;g134864f29c1_2_120"/>
              <p:cNvSpPr/>
              <p:nvPr/>
            </p:nvSpPr>
            <p:spPr>
              <a:xfrm>
                <a:off x="6481178" y="2869242"/>
                <a:ext cx="198600" cy="1983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 name="Google Shape;367;g134864f29c1_2_120">
                <a:extLst>
                  <a:ext uri="{FF2B5EF4-FFF2-40B4-BE49-F238E27FC236}">
                    <a16:creationId xmlns:a16="http://schemas.microsoft.com/office/drawing/2014/main" id="{E2E94CF6-40FA-312D-06C0-570C77D3E808}"/>
                  </a:ext>
                </a:extLst>
              </p:cNvPr>
              <p:cNvSpPr/>
              <p:nvPr/>
            </p:nvSpPr>
            <p:spPr>
              <a:xfrm>
                <a:off x="6483719" y="2869900"/>
                <a:ext cx="198600" cy="1983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352" name="Google Shape;366;g134864f29c1_2_120">
                <a:extLst>
                  <a:ext uri="{FF2B5EF4-FFF2-40B4-BE49-F238E27FC236}">
                    <a16:creationId xmlns:a16="http://schemas.microsoft.com/office/drawing/2014/main" id="{283D4ABB-8338-8E98-0647-56C46EC291B1}"/>
                  </a:ext>
                </a:extLst>
              </p:cNvPr>
              <p:cNvCxnSpPr/>
              <p:nvPr/>
            </p:nvCxnSpPr>
            <p:spPr>
              <a:xfrm>
                <a:off x="5890467" y="2969052"/>
                <a:ext cx="582000" cy="0"/>
              </a:xfrm>
              <a:prstGeom prst="straightConnector1">
                <a:avLst/>
              </a:prstGeom>
              <a:noFill/>
              <a:ln w="9525" cap="flat" cmpd="sng">
                <a:solidFill>
                  <a:srgbClr val="C2C2C2"/>
                </a:solidFill>
                <a:prstDash val="solid"/>
                <a:round/>
                <a:headEnd type="none" w="sm" len="sm"/>
                <a:tailEnd type="none" w="sm" len="sm"/>
              </a:ln>
            </p:spPr>
          </p:cxnSp>
          <p:sp>
            <p:nvSpPr>
              <p:cNvPr id="353" name="Google Shape;367;g134864f29c1_2_120">
                <a:extLst>
                  <a:ext uri="{FF2B5EF4-FFF2-40B4-BE49-F238E27FC236}">
                    <a16:creationId xmlns:a16="http://schemas.microsoft.com/office/drawing/2014/main" id="{251C853F-427A-EFFA-C189-EA260325782D}"/>
                  </a:ext>
                </a:extLst>
              </p:cNvPr>
              <p:cNvSpPr/>
              <p:nvPr/>
            </p:nvSpPr>
            <p:spPr>
              <a:xfrm>
                <a:off x="6485493" y="2869310"/>
                <a:ext cx="198600" cy="1983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87" name="Google Shape;387;g134864f29c1_2_120"/>
            <p:cNvSpPr txBox="1"/>
            <p:nvPr/>
          </p:nvSpPr>
          <p:spPr>
            <a:xfrm>
              <a:off x="8798146" y="3924939"/>
              <a:ext cx="1160400" cy="5409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600" dirty="0"/>
                <a:t>Media</a:t>
              </a:r>
              <a:endParaRPr sz="1100" dirty="0"/>
            </a:p>
          </p:txBody>
        </p:sp>
        <p:sp>
          <p:nvSpPr>
            <p:cNvPr id="396" name="Google Shape;396;g134864f29c1_2_120"/>
            <p:cNvSpPr txBox="1"/>
            <p:nvPr/>
          </p:nvSpPr>
          <p:spPr>
            <a:xfrm>
              <a:off x="326922" y="3567694"/>
              <a:ext cx="3164400" cy="1068900"/>
            </a:xfrm>
            <a:prstGeom prst="rect">
              <a:avLst/>
            </a:prstGeom>
            <a:noFill/>
            <a:ln>
              <a:noFill/>
            </a:ln>
          </p:spPr>
          <p:txBody>
            <a:bodyPr spcFirstLastPara="1" wrap="square" lIns="121900" tIns="121900" rIns="121900" bIns="121900" anchor="ctr" anchorCtr="0">
              <a:noAutofit/>
            </a:bodyPr>
            <a:lstStyle/>
            <a:p>
              <a:pPr marL="0" lvl="0" indent="0" algn="r" rtl="0">
                <a:lnSpc>
                  <a:spcPct val="115000"/>
                </a:lnSpc>
                <a:spcBef>
                  <a:spcPts val="0"/>
                </a:spcBef>
                <a:spcAft>
                  <a:spcPts val="0"/>
                </a:spcAft>
                <a:buNone/>
              </a:pPr>
              <a:r>
                <a:rPr lang="en-US" sz="1600" dirty="0">
                  <a:solidFill>
                    <a:schemeClr val="dk1"/>
                  </a:solidFill>
                </a:rPr>
                <a:t>Summary tables, charts trends visualizations, short stories</a:t>
              </a:r>
              <a:endParaRPr sz="1600" dirty="0">
                <a:solidFill>
                  <a:schemeClr val="dk1"/>
                </a:solidFill>
              </a:endParaRPr>
            </a:p>
          </p:txBody>
        </p:sp>
        <p:grpSp>
          <p:nvGrpSpPr>
            <p:cNvPr id="400" name="Google Shape;400;g134864f29c1_2_120"/>
            <p:cNvGrpSpPr/>
            <p:nvPr/>
          </p:nvGrpSpPr>
          <p:grpSpPr>
            <a:xfrm>
              <a:off x="3472740" y="4033510"/>
              <a:ext cx="1479060" cy="265180"/>
              <a:chOff x="2523501" y="2487612"/>
              <a:chExt cx="1109323" cy="198890"/>
            </a:xfrm>
            <a:solidFill>
              <a:schemeClr val="accent1">
                <a:lumMod val="75000"/>
              </a:schemeClr>
            </a:solidFill>
          </p:grpSpPr>
          <p:cxnSp>
            <p:nvCxnSpPr>
              <p:cNvPr id="401" name="Google Shape;401;g134864f29c1_2_120"/>
              <p:cNvCxnSpPr/>
              <p:nvPr/>
            </p:nvCxnSpPr>
            <p:spPr>
              <a:xfrm rot="10800000">
                <a:off x="2587350" y="2593501"/>
                <a:ext cx="1043700" cy="0"/>
              </a:xfrm>
              <a:prstGeom prst="straightConnector1">
                <a:avLst/>
              </a:prstGeom>
              <a:grpFill/>
              <a:ln w="9525" cap="flat" cmpd="sng">
                <a:solidFill>
                  <a:srgbClr val="C2C2C2"/>
                </a:solidFill>
                <a:prstDash val="solid"/>
                <a:round/>
                <a:headEnd type="none" w="sm" len="sm"/>
                <a:tailEnd type="none" w="sm" len="sm"/>
              </a:ln>
            </p:spPr>
          </p:cxnSp>
          <p:sp>
            <p:nvSpPr>
              <p:cNvPr id="402" name="Google Shape;402;g134864f29c1_2_120"/>
              <p:cNvSpPr/>
              <p:nvPr/>
            </p:nvSpPr>
            <p:spPr>
              <a:xfrm>
                <a:off x="2523501" y="2488202"/>
                <a:ext cx="198600" cy="198300"/>
              </a:xfrm>
              <a:prstGeom prst="ellipse">
                <a:avLst/>
              </a:prstGeom>
              <a:solidFill>
                <a:schemeClr val="accent5">
                  <a:lumMod val="50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355" name="Google Shape;401;g134864f29c1_2_120">
                <a:extLst>
                  <a:ext uri="{FF2B5EF4-FFF2-40B4-BE49-F238E27FC236}">
                    <a16:creationId xmlns:a16="http://schemas.microsoft.com/office/drawing/2014/main" id="{61A58476-4F18-F66D-DF3F-A62741ADFEAD}"/>
                  </a:ext>
                </a:extLst>
              </p:cNvPr>
              <p:cNvCxnSpPr/>
              <p:nvPr/>
            </p:nvCxnSpPr>
            <p:spPr>
              <a:xfrm rot="10800000">
                <a:off x="2589124" y="2592912"/>
                <a:ext cx="1043700" cy="0"/>
              </a:xfrm>
              <a:prstGeom prst="straightConnector1">
                <a:avLst/>
              </a:prstGeom>
              <a:grpFill/>
              <a:ln w="9525" cap="flat" cmpd="sng">
                <a:solidFill>
                  <a:srgbClr val="C2C2C2"/>
                </a:solidFill>
                <a:prstDash val="solid"/>
                <a:round/>
                <a:headEnd type="none" w="sm" len="sm"/>
                <a:tailEnd type="none" w="sm" len="sm"/>
              </a:ln>
            </p:spPr>
          </p:cxnSp>
          <p:sp>
            <p:nvSpPr>
              <p:cNvPr id="356" name="Google Shape;402;g134864f29c1_2_120">
                <a:extLst>
                  <a:ext uri="{FF2B5EF4-FFF2-40B4-BE49-F238E27FC236}">
                    <a16:creationId xmlns:a16="http://schemas.microsoft.com/office/drawing/2014/main" id="{1F765576-C6B4-1C5B-F983-2B4AF1DEC4F7}"/>
                  </a:ext>
                </a:extLst>
              </p:cNvPr>
              <p:cNvSpPr/>
              <p:nvPr/>
            </p:nvSpPr>
            <p:spPr>
              <a:xfrm>
                <a:off x="2525275" y="2487612"/>
                <a:ext cx="198600" cy="198300"/>
              </a:xfrm>
              <a:prstGeom prst="ellipse">
                <a:avLst/>
              </a:prstGeom>
              <a:solidFill>
                <a:schemeClr val="accent5">
                  <a:lumMod val="50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grpSp>
        <p:nvGrpSpPr>
          <p:cNvPr id="421" name="Group 420">
            <a:extLst>
              <a:ext uri="{FF2B5EF4-FFF2-40B4-BE49-F238E27FC236}">
                <a16:creationId xmlns:a16="http://schemas.microsoft.com/office/drawing/2014/main" id="{3EABA9B9-E93B-D56A-E93E-3B7AACC7D09B}"/>
              </a:ext>
            </a:extLst>
          </p:cNvPr>
          <p:cNvGrpSpPr/>
          <p:nvPr/>
        </p:nvGrpSpPr>
        <p:grpSpPr>
          <a:xfrm>
            <a:off x="411947" y="4258495"/>
            <a:ext cx="11231425" cy="1068900"/>
            <a:chOff x="411947" y="4258495"/>
            <a:chExt cx="11231425" cy="1068900"/>
          </a:xfrm>
        </p:grpSpPr>
        <p:grpSp>
          <p:nvGrpSpPr>
            <p:cNvPr id="420" name="Group 419">
              <a:extLst>
                <a:ext uri="{FF2B5EF4-FFF2-40B4-BE49-F238E27FC236}">
                  <a16:creationId xmlns:a16="http://schemas.microsoft.com/office/drawing/2014/main" id="{7D09C225-2932-E7C9-F996-7FB6C3888E36}"/>
                </a:ext>
              </a:extLst>
            </p:cNvPr>
            <p:cNvGrpSpPr/>
            <p:nvPr/>
          </p:nvGrpSpPr>
          <p:grpSpPr>
            <a:xfrm>
              <a:off x="2953005" y="4642099"/>
              <a:ext cx="8690367" cy="633435"/>
              <a:chOff x="2953005" y="4642099"/>
              <a:chExt cx="8690367" cy="633435"/>
            </a:xfrm>
          </p:grpSpPr>
          <p:sp>
            <p:nvSpPr>
              <p:cNvPr id="388" name="Google Shape;388;g134864f29c1_2_120"/>
              <p:cNvSpPr txBox="1"/>
              <p:nvPr/>
            </p:nvSpPr>
            <p:spPr>
              <a:xfrm>
                <a:off x="9153972" y="4734634"/>
                <a:ext cx="2489400" cy="5409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600" dirty="0"/>
                  <a:t>General public</a:t>
                </a:r>
                <a:endParaRPr sz="1600" dirty="0"/>
              </a:p>
              <a:p>
                <a:pPr marL="0" lvl="0" indent="0" algn="l" rtl="0">
                  <a:spcBef>
                    <a:spcPts val="0"/>
                  </a:spcBef>
                  <a:spcAft>
                    <a:spcPts val="2100"/>
                  </a:spcAft>
                  <a:buNone/>
                </a:pPr>
                <a:endParaRPr sz="1100" b="1" dirty="0"/>
              </a:p>
            </p:txBody>
          </p:sp>
          <p:grpSp>
            <p:nvGrpSpPr>
              <p:cNvPr id="371" name="Google Shape;368;g134864f29c1_2_120">
                <a:extLst>
                  <a:ext uri="{FF2B5EF4-FFF2-40B4-BE49-F238E27FC236}">
                    <a16:creationId xmlns:a16="http://schemas.microsoft.com/office/drawing/2014/main" id="{D0BD7D82-12BF-F5F1-6FB9-43A3F80F3E8E}"/>
                  </a:ext>
                </a:extLst>
              </p:cNvPr>
              <p:cNvGrpSpPr/>
              <p:nvPr/>
            </p:nvGrpSpPr>
            <p:grpSpPr>
              <a:xfrm>
                <a:off x="8206228" y="4693144"/>
                <a:ext cx="779450" cy="264393"/>
                <a:chOff x="6038025" y="3212150"/>
                <a:chExt cx="584602" cy="198300"/>
              </a:xfrm>
            </p:grpSpPr>
            <p:cxnSp>
              <p:nvCxnSpPr>
                <p:cNvPr id="375" name="Google Shape;369;g134864f29c1_2_120">
                  <a:extLst>
                    <a:ext uri="{FF2B5EF4-FFF2-40B4-BE49-F238E27FC236}">
                      <a16:creationId xmlns:a16="http://schemas.microsoft.com/office/drawing/2014/main" id="{81596CD6-DD06-8B29-7E1B-143C689C44CD}"/>
                    </a:ext>
                  </a:extLst>
                </p:cNvPr>
                <p:cNvCxnSpPr/>
                <p:nvPr/>
              </p:nvCxnSpPr>
              <p:spPr>
                <a:xfrm>
                  <a:off x="6038025" y="3312550"/>
                  <a:ext cx="582000" cy="0"/>
                </a:xfrm>
                <a:prstGeom prst="straightConnector1">
                  <a:avLst/>
                </a:prstGeom>
                <a:noFill/>
                <a:ln w="9525" cap="flat" cmpd="sng">
                  <a:solidFill>
                    <a:srgbClr val="C2C2C2"/>
                  </a:solidFill>
                  <a:prstDash val="solid"/>
                  <a:round/>
                  <a:headEnd type="none" w="sm" len="sm"/>
                  <a:tailEnd type="none" w="sm" len="sm"/>
                </a:ln>
              </p:spPr>
            </p:cxnSp>
            <p:sp>
              <p:nvSpPr>
                <p:cNvPr id="415" name="Google Shape;370;g134864f29c1_2_120">
                  <a:extLst>
                    <a:ext uri="{FF2B5EF4-FFF2-40B4-BE49-F238E27FC236}">
                      <a16:creationId xmlns:a16="http://schemas.microsoft.com/office/drawing/2014/main" id="{4ACFA2B4-6BA8-1792-074C-82539E14A386}"/>
                    </a:ext>
                  </a:extLst>
                </p:cNvPr>
                <p:cNvSpPr/>
                <p:nvPr/>
              </p:nvSpPr>
              <p:spPr>
                <a:xfrm>
                  <a:off x="6424027" y="3212150"/>
                  <a:ext cx="198600" cy="1983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17" name="Google Shape;403;g134864f29c1_2_120">
                <a:extLst>
                  <a:ext uri="{FF2B5EF4-FFF2-40B4-BE49-F238E27FC236}">
                    <a16:creationId xmlns:a16="http://schemas.microsoft.com/office/drawing/2014/main" id="{678D2D8C-B24B-B1EA-0982-3651A953DCB7}"/>
                  </a:ext>
                </a:extLst>
              </p:cNvPr>
              <p:cNvGrpSpPr/>
              <p:nvPr/>
            </p:nvGrpSpPr>
            <p:grpSpPr>
              <a:xfrm>
                <a:off x="2953005" y="4642099"/>
                <a:ext cx="1476695" cy="264393"/>
                <a:chOff x="2523501" y="2431050"/>
                <a:chExt cx="1107549" cy="198300"/>
              </a:xfrm>
              <a:solidFill>
                <a:schemeClr val="accent1">
                  <a:lumMod val="75000"/>
                </a:schemeClr>
              </a:solidFill>
            </p:grpSpPr>
            <p:cxnSp>
              <p:nvCxnSpPr>
                <p:cNvPr id="418" name="Google Shape;404;g134864f29c1_2_120">
                  <a:extLst>
                    <a:ext uri="{FF2B5EF4-FFF2-40B4-BE49-F238E27FC236}">
                      <a16:creationId xmlns:a16="http://schemas.microsoft.com/office/drawing/2014/main" id="{C0F52075-5583-8D50-BEDE-5B2F768A4084}"/>
                    </a:ext>
                  </a:extLst>
                </p:cNvPr>
                <p:cNvCxnSpPr/>
                <p:nvPr/>
              </p:nvCxnSpPr>
              <p:spPr>
                <a:xfrm rot="10800000">
                  <a:off x="2587350" y="2536350"/>
                  <a:ext cx="1043700" cy="0"/>
                </a:xfrm>
                <a:prstGeom prst="straightConnector1">
                  <a:avLst/>
                </a:prstGeom>
                <a:grpFill/>
                <a:ln w="9525" cap="flat" cmpd="sng">
                  <a:solidFill>
                    <a:srgbClr val="C2C2C2"/>
                  </a:solidFill>
                  <a:prstDash val="solid"/>
                  <a:round/>
                  <a:headEnd type="none" w="sm" len="sm"/>
                  <a:tailEnd type="none" w="sm" len="sm"/>
                </a:ln>
              </p:spPr>
            </p:cxnSp>
            <p:sp>
              <p:nvSpPr>
                <p:cNvPr id="419" name="Google Shape;405;g134864f29c1_2_120">
                  <a:extLst>
                    <a:ext uri="{FF2B5EF4-FFF2-40B4-BE49-F238E27FC236}">
                      <a16:creationId xmlns:a16="http://schemas.microsoft.com/office/drawing/2014/main" id="{F662A80C-E6D1-B9BF-FAC2-ECDECE673018}"/>
                    </a:ext>
                  </a:extLst>
                </p:cNvPr>
                <p:cNvSpPr/>
                <p:nvPr/>
              </p:nvSpPr>
              <p:spPr>
                <a:xfrm>
                  <a:off x="2523501" y="2431050"/>
                  <a:ext cx="198600" cy="198300"/>
                </a:xfrm>
                <a:prstGeom prst="ellipse">
                  <a:avLst/>
                </a:prstGeom>
                <a:solidFill>
                  <a:schemeClr val="accent5">
                    <a:lumMod val="50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grpSp>
        </p:grpSp>
        <p:grpSp>
          <p:nvGrpSpPr>
            <p:cNvPr id="368" name="Google Shape;368;g134864f29c1_2_120"/>
            <p:cNvGrpSpPr/>
            <p:nvPr/>
          </p:nvGrpSpPr>
          <p:grpSpPr>
            <a:xfrm>
              <a:off x="8212778" y="4694379"/>
              <a:ext cx="779450" cy="264393"/>
              <a:chOff x="6038025" y="3212150"/>
              <a:chExt cx="584602" cy="198300"/>
            </a:xfrm>
          </p:grpSpPr>
          <p:cxnSp>
            <p:nvCxnSpPr>
              <p:cNvPr id="369" name="Google Shape;369;g134864f29c1_2_120"/>
              <p:cNvCxnSpPr/>
              <p:nvPr/>
            </p:nvCxnSpPr>
            <p:spPr>
              <a:xfrm>
                <a:off x="6038025" y="3312550"/>
                <a:ext cx="582000" cy="0"/>
              </a:xfrm>
              <a:prstGeom prst="straightConnector1">
                <a:avLst/>
              </a:prstGeom>
              <a:noFill/>
              <a:ln w="9525" cap="flat" cmpd="sng">
                <a:solidFill>
                  <a:srgbClr val="C2C2C2"/>
                </a:solidFill>
                <a:prstDash val="solid"/>
                <a:round/>
                <a:headEnd type="none" w="sm" len="sm"/>
                <a:tailEnd type="none" w="sm" len="sm"/>
              </a:ln>
            </p:spPr>
          </p:cxnSp>
          <p:sp>
            <p:nvSpPr>
              <p:cNvPr id="370" name="Google Shape;370;g134864f29c1_2_120"/>
              <p:cNvSpPr/>
              <p:nvPr/>
            </p:nvSpPr>
            <p:spPr>
              <a:xfrm>
                <a:off x="6424027" y="3212150"/>
                <a:ext cx="198600" cy="1983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95" name="Google Shape;395;g134864f29c1_2_120"/>
            <p:cNvSpPr txBox="1"/>
            <p:nvPr/>
          </p:nvSpPr>
          <p:spPr>
            <a:xfrm>
              <a:off x="411947" y="4258495"/>
              <a:ext cx="2489400" cy="1068900"/>
            </a:xfrm>
            <a:prstGeom prst="rect">
              <a:avLst/>
            </a:prstGeom>
            <a:noFill/>
            <a:ln>
              <a:noFill/>
            </a:ln>
          </p:spPr>
          <p:txBody>
            <a:bodyPr spcFirstLastPara="1" wrap="square" lIns="121900" tIns="121900" rIns="121900" bIns="121900" anchor="ctr" anchorCtr="0">
              <a:noAutofit/>
            </a:bodyPr>
            <a:lstStyle/>
            <a:p>
              <a:pPr marL="0" lvl="0" indent="0" algn="r" rtl="0">
                <a:lnSpc>
                  <a:spcPct val="115000"/>
                </a:lnSpc>
                <a:spcBef>
                  <a:spcPts val="0"/>
                </a:spcBef>
                <a:spcAft>
                  <a:spcPts val="0"/>
                </a:spcAft>
                <a:buNone/>
              </a:pPr>
              <a:r>
                <a:rPr lang="en-US" sz="1600" dirty="0">
                  <a:solidFill>
                    <a:schemeClr val="dk1"/>
                  </a:solidFill>
                </a:rPr>
                <a:t>Key figures, trends </a:t>
              </a:r>
              <a:endParaRPr sz="1600" dirty="0">
                <a:solidFill>
                  <a:schemeClr val="dk1"/>
                </a:solidFill>
              </a:endParaRPr>
            </a:p>
            <a:p>
              <a:pPr marL="0" lvl="0" indent="0" algn="r" rtl="0">
                <a:lnSpc>
                  <a:spcPct val="115000"/>
                </a:lnSpc>
                <a:spcBef>
                  <a:spcPts val="0"/>
                </a:spcBef>
                <a:spcAft>
                  <a:spcPts val="0"/>
                </a:spcAft>
                <a:buNone/>
              </a:pPr>
              <a:r>
                <a:rPr lang="en-US" sz="1600" dirty="0">
                  <a:solidFill>
                    <a:schemeClr val="dk1"/>
                  </a:solidFill>
                </a:rPr>
                <a:t>and visualizations</a:t>
              </a:r>
              <a:endParaRPr sz="1600" dirty="0">
                <a:solidFill>
                  <a:schemeClr val="dk1"/>
                </a:solidFill>
              </a:endParaRPr>
            </a:p>
          </p:txBody>
        </p:sp>
        <p:grpSp>
          <p:nvGrpSpPr>
            <p:cNvPr id="403" name="Google Shape;403;g134864f29c1_2_120"/>
            <p:cNvGrpSpPr/>
            <p:nvPr/>
          </p:nvGrpSpPr>
          <p:grpSpPr>
            <a:xfrm>
              <a:off x="2959555" y="4643334"/>
              <a:ext cx="1476695" cy="264393"/>
              <a:chOff x="2523501" y="2431050"/>
              <a:chExt cx="1107549" cy="198300"/>
            </a:xfrm>
            <a:solidFill>
              <a:schemeClr val="accent1">
                <a:lumMod val="75000"/>
              </a:schemeClr>
            </a:solidFill>
          </p:grpSpPr>
          <p:cxnSp>
            <p:nvCxnSpPr>
              <p:cNvPr id="404" name="Google Shape;404;g134864f29c1_2_120"/>
              <p:cNvCxnSpPr/>
              <p:nvPr/>
            </p:nvCxnSpPr>
            <p:spPr>
              <a:xfrm rot="10800000">
                <a:off x="2587350" y="2536350"/>
                <a:ext cx="1043700" cy="0"/>
              </a:xfrm>
              <a:prstGeom prst="straightConnector1">
                <a:avLst/>
              </a:prstGeom>
              <a:grpFill/>
              <a:ln w="9525" cap="flat" cmpd="sng">
                <a:solidFill>
                  <a:srgbClr val="C2C2C2"/>
                </a:solidFill>
                <a:prstDash val="solid"/>
                <a:round/>
                <a:headEnd type="none" w="sm" len="sm"/>
                <a:tailEnd type="none" w="sm" len="sm"/>
              </a:ln>
            </p:spPr>
          </p:cxnSp>
          <p:sp>
            <p:nvSpPr>
              <p:cNvPr id="405" name="Google Shape;405;g134864f29c1_2_120"/>
              <p:cNvSpPr/>
              <p:nvPr/>
            </p:nvSpPr>
            <p:spPr>
              <a:xfrm>
                <a:off x="2523501" y="2431050"/>
                <a:ext cx="198600" cy="198300"/>
              </a:xfrm>
              <a:prstGeom prst="ellipse">
                <a:avLst/>
              </a:prstGeom>
              <a:solidFill>
                <a:schemeClr val="accent5">
                  <a:lumMod val="50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grpSp>
      </p:grpSp>
      <p:grpSp>
        <p:nvGrpSpPr>
          <p:cNvPr id="406" name="Google Shape;406;g134864f29c1_2_120"/>
          <p:cNvGrpSpPr/>
          <p:nvPr/>
        </p:nvGrpSpPr>
        <p:grpSpPr>
          <a:xfrm>
            <a:off x="3837074" y="1563671"/>
            <a:ext cx="4686298" cy="4335895"/>
            <a:chOff x="2991269" y="1153325"/>
            <a:chExt cx="3514811" cy="3252003"/>
          </a:xfrm>
        </p:grpSpPr>
        <p:sp>
          <p:nvSpPr>
            <p:cNvPr id="407" name="Google Shape;407;g134864f29c1_2_120"/>
            <p:cNvSpPr/>
            <p:nvPr/>
          </p:nvSpPr>
          <p:spPr>
            <a:xfrm>
              <a:off x="3477586" y="2585458"/>
              <a:ext cx="2541910" cy="950456"/>
            </a:xfrm>
            <a:custGeom>
              <a:avLst/>
              <a:gdLst/>
              <a:ahLst/>
              <a:cxnLst/>
              <a:rect l="l" t="t" r="r" b="b"/>
              <a:pathLst>
                <a:path w="126826" h="43529" extrusionOk="0">
                  <a:moveTo>
                    <a:pt x="0" y="20002"/>
                  </a:moveTo>
                  <a:lnTo>
                    <a:pt x="63389" y="43529"/>
                  </a:lnTo>
                  <a:lnTo>
                    <a:pt x="126826" y="19907"/>
                  </a:lnTo>
                  <a:lnTo>
                    <a:pt x="63580" y="0"/>
                  </a:lnTo>
                  <a:close/>
                </a:path>
              </a:pathLst>
            </a:custGeom>
            <a:solidFill>
              <a:srgbClr val="D9D9D9"/>
            </a:solidFill>
            <a:ln>
              <a:noFill/>
            </a:ln>
          </p:spPr>
        </p:sp>
        <p:sp>
          <p:nvSpPr>
            <p:cNvPr id="408" name="Google Shape;408;g134864f29c1_2_120"/>
            <p:cNvSpPr/>
            <p:nvPr/>
          </p:nvSpPr>
          <p:spPr>
            <a:xfrm>
              <a:off x="2991269"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chemeClr val="accent5">
                <a:lumMod val="50000"/>
              </a:schemeClr>
            </a:solidFill>
            <a:ln>
              <a:noFill/>
            </a:ln>
          </p:spPr>
        </p:sp>
        <p:sp>
          <p:nvSpPr>
            <p:cNvPr id="409" name="Google Shape;409;g134864f29c1_2_120"/>
            <p:cNvSpPr/>
            <p:nvPr/>
          </p:nvSpPr>
          <p:spPr>
            <a:xfrm flipH="1">
              <a:off x="4747852"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chemeClr val="accent5"/>
            </a:solidFill>
            <a:ln>
              <a:noFill/>
            </a:ln>
          </p:spPr>
        </p:sp>
        <p:sp>
          <p:nvSpPr>
            <p:cNvPr id="410" name="Google Shape;410;g134864f29c1_2_120"/>
            <p:cNvSpPr/>
            <p:nvPr/>
          </p:nvSpPr>
          <p:spPr>
            <a:xfrm>
              <a:off x="3969199" y="2001324"/>
              <a:ext cx="1565850" cy="585863"/>
            </a:xfrm>
            <a:custGeom>
              <a:avLst/>
              <a:gdLst/>
              <a:ahLst/>
              <a:cxnLst/>
              <a:rect l="l" t="t" r="r" b="b"/>
              <a:pathLst>
                <a:path w="24053" h="8150" extrusionOk="0">
                  <a:moveTo>
                    <a:pt x="0" y="3827"/>
                  </a:moveTo>
                  <a:lnTo>
                    <a:pt x="11976" y="8150"/>
                  </a:lnTo>
                  <a:lnTo>
                    <a:pt x="24053" y="3827"/>
                  </a:lnTo>
                  <a:lnTo>
                    <a:pt x="12126" y="0"/>
                  </a:lnTo>
                  <a:close/>
                </a:path>
              </a:pathLst>
            </a:custGeom>
            <a:solidFill>
              <a:srgbClr val="D9D9D9"/>
            </a:solidFill>
            <a:ln>
              <a:noFill/>
            </a:ln>
          </p:spPr>
        </p:sp>
        <p:sp>
          <p:nvSpPr>
            <p:cNvPr id="411" name="Google Shape;411;g134864f29c1_2_120"/>
            <p:cNvSpPr/>
            <p:nvPr/>
          </p:nvSpPr>
          <p:spPr>
            <a:xfrm>
              <a:off x="356325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chemeClr val="accent5">
                <a:lumMod val="50000"/>
              </a:schemeClr>
            </a:solidFill>
            <a:ln>
              <a:noFill/>
            </a:ln>
          </p:spPr>
        </p:sp>
        <p:sp>
          <p:nvSpPr>
            <p:cNvPr id="412" name="Google Shape;412;g134864f29c1_2_120"/>
            <p:cNvSpPr/>
            <p:nvPr/>
          </p:nvSpPr>
          <p:spPr>
            <a:xfrm flipH="1">
              <a:off x="474936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chemeClr val="accent5"/>
            </a:solidFill>
            <a:ln>
              <a:noFill/>
            </a:ln>
          </p:spPr>
        </p:sp>
        <p:sp>
          <p:nvSpPr>
            <p:cNvPr id="413" name="Google Shape;413;g134864f29c1_2_120"/>
            <p:cNvSpPr/>
            <p:nvPr/>
          </p:nvSpPr>
          <p:spPr>
            <a:xfrm>
              <a:off x="4059061" y="1153325"/>
              <a:ext cx="693508" cy="1201140"/>
            </a:xfrm>
            <a:custGeom>
              <a:avLst/>
              <a:gdLst/>
              <a:ahLst/>
              <a:cxnLst/>
              <a:rect l="l" t="t" r="r" b="b"/>
              <a:pathLst>
                <a:path w="10635" h="16697" extrusionOk="0">
                  <a:moveTo>
                    <a:pt x="10635" y="0"/>
                  </a:moveTo>
                  <a:lnTo>
                    <a:pt x="0" y="12722"/>
                  </a:lnTo>
                  <a:lnTo>
                    <a:pt x="10635" y="16697"/>
                  </a:lnTo>
                  <a:close/>
                </a:path>
              </a:pathLst>
            </a:custGeom>
            <a:solidFill>
              <a:schemeClr val="accent5">
                <a:lumMod val="50000"/>
              </a:schemeClr>
            </a:solidFill>
            <a:ln>
              <a:noFill/>
            </a:ln>
          </p:spPr>
        </p:sp>
        <p:sp>
          <p:nvSpPr>
            <p:cNvPr id="414" name="Google Shape;414;g134864f29c1_2_120"/>
            <p:cNvSpPr/>
            <p:nvPr/>
          </p:nvSpPr>
          <p:spPr>
            <a:xfrm flipH="1">
              <a:off x="4749350" y="1153325"/>
              <a:ext cx="693508" cy="1201140"/>
            </a:xfrm>
            <a:custGeom>
              <a:avLst/>
              <a:gdLst/>
              <a:ahLst/>
              <a:cxnLst/>
              <a:rect l="l" t="t" r="r" b="b"/>
              <a:pathLst>
                <a:path w="10635" h="16697" extrusionOk="0">
                  <a:moveTo>
                    <a:pt x="10635" y="0"/>
                  </a:moveTo>
                  <a:lnTo>
                    <a:pt x="0" y="12722"/>
                  </a:lnTo>
                  <a:lnTo>
                    <a:pt x="10635" y="16697"/>
                  </a:lnTo>
                  <a:close/>
                </a:path>
              </a:pathLst>
            </a:custGeom>
            <a:solidFill>
              <a:schemeClr val="accent5"/>
            </a:solidFill>
            <a:ln>
              <a:noFill/>
            </a:ln>
          </p:spPr>
        </p:sp>
      </p:grpSp>
      <p:sp>
        <p:nvSpPr>
          <p:cNvPr id="2" name="Text Placeholder 2">
            <a:extLst>
              <a:ext uri="{FF2B5EF4-FFF2-40B4-BE49-F238E27FC236}">
                <a16:creationId xmlns:a16="http://schemas.microsoft.com/office/drawing/2014/main" id="{67456689-48C3-ACE2-5CD4-31E283C5C2ED}"/>
              </a:ext>
            </a:extLst>
          </p:cNvPr>
          <p:cNvSpPr txBox="1">
            <a:spLocks/>
          </p:cNvSpPr>
          <p:nvPr/>
        </p:nvSpPr>
        <p:spPr>
          <a:xfrm>
            <a:off x="329287" y="415990"/>
            <a:ext cx="11538248" cy="496652"/>
          </a:xfrm>
          <a:prstGeom prst="rect">
            <a:avLst/>
          </a:prstGeom>
        </p:spPr>
        <p:txBody>
          <a:bodyPr/>
          <a:lstStyle>
            <a:lvl1pPr marL="0" algn="l" rtl="0">
              <a:defRPr>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r>
              <a:rPr lang="en-US" sz="2000" b="1" dirty="0">
                <a:solidFill>
                  <a:srgbClr val="00B0F0"/>
                </a:solidFill>
              </a:rPr>
              <a:t>WHO NEEDS WHAT DATA?</a:t>
            </a:r>
          </a:p>
        </p:txBody>
      </p:sp>
      <p:pic>
        <p:nvPicPr>
          <p:cNvPr id="424" name="Picture 423">
            <a:extLst>
              <a:ext uri="{FF2B5EF4-FFF2-40B4-BE49-F238E27FC236}">
                <a16:creationId xmlns:a16="http://schemas.microsoft.com/office/drawing/2014/main" id="{6B6A9EC9-5E2E-64B0-802C-ED59DB35A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8838" y="6255886"/>
            <a:ext cx="2739262" cy="487814"/>
          </a:xfrm>
          <a:prstGeom prst="rect">
            <a:avLst/>
          </a:prstGeom>
        </p:spPr>
      </p:pic>
      <p:grpSp>
        <p:nvGrpSpPr>
          <p:cNvPr id="29" name="Group 28">
            <a:extLst>
              <a:ext uri="{FF2B5EF4-FFF2-40B4-BE49-F238E27FC236}">
                <a16:creationId xmlns:a16="http://schemas.microsoft.com/office/drawing/2014/main" id="{94213AA1-B8EC-4767-8C3B-728DA8E242E0}"/>
              </a:ext>
            </a:extLst>
          </p:cNvPr>
          <p:cNvGrpSpPr/>
          <p:nvPr/>
        </p:nvGrpSpPr>
        <p:grpSpPr>
          <a:xfrm>
            <a:off x="6115125" y="1236362"/>
            <a:ext cx="6043843" cy="4368683"/>
            <a:chOff x="6115125" y="1236362"/>
            <a:chExt cx="6043843" cy="4368683"/>
          </a:xfrm>
        </p:grpSpPr>
        <p:sp>
          <p:nvSpPr>
            <p:cNvPr id="391" name="Google Shape;391;g134864f29c1_2_120"/>
            <p:cNvSpPr txBox="1"/>
            <p:nvPr/>
          </p:nvSpPr>
          <p:spPr>
            <a:xfrm>
              <a:off x="8815882" y="4948766"/>
              <a:ext cx="3343086" cy="656279"/>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b="1" dirty="0">
                  <a:solidFill>
                    <a:srgbClr val="EF7F07"/>
                  </a:solidFill>
                </a:rPr>
                <a:t>Level of detail decreases</a:t>
              </a:r>
              <a:endParaRPr sz="2000" dirty="0">
                <a:latin typeface="Roboto"/>
                <a:ea typeface="Roboto"/>
                <a:cs typeface="Roboto"/>
                <a:sym typeface="Roboto"/>
              </a:endParaRPr>
            </a:p>
          </p:txBody>
        </p:sp>
        <p:cxnSp>
          <p:nvCxnSpPr>
            <p:cNvPr id="390" name="Google Shape;390;g134864f29c1_2_120"/>
            <p:cNvCxnSpPr>
              <a:cxnSpLocks/>
            </p:cNvCxnSpPr>
            <p:nvPr/>
          </p:nvCxnSpPr>
          <p:spPr>
            <a:xfrm>
              <a:off x="6115125" y="1236362"/>
              <a:ext cx="2943375" cy="4199096"/>
            </a:xfrm>
            <a:prstGeom prst="straightConnector1">
              <a:avLst/>
            </a:prstGeom>
            <a:noFill/>
            <a:ln w="76200" cap="flat" cmpd="sng">
              <a:solidFill>
                <a:srgbClr val="EF7F07"/>
              </a:solidFill>
              <a:prstDash val="solid"/>
              <a:round/>
              <a:headEnd type="none" w="med" len="med"/>
              <a:tailEnd type="triangle" w="med" len="med"/>
            </a:ln>
          </p:spPr>
        </p:cxnSp>
      </p:grpSp>
      <p:grpSp>
        <p:nvGrpSpPr>
          <p:cNvPr id="3" name="Group 2">
            <a:extLst>
              <a:ext uri="{FF2B5EF4-FFF2-40B4-BE49-F238E27FC236}">
                <a16:creationId xmlns:a16="http://schemas.microsoft.com/office/drawing/2014/main" id="{CC736614-8EDF-A06C-147C-E993CB620756}"/>
              </a:ext>
            </a:extLst>
          </p:cNvPr>
          <p:cNvGrpSpPr/>
          <p:nvPr/>
        </p:nvGrpSpPr>
        <p:grpSpPr>
          <a:xfrm rot="15165734">
            <a:off x="2866101" y="707030"/>
            <a:ext cx="3596596" cy="4013600"/>
            <a:chOff x="6125147" y="1502589"/>
            <a:chExt cx="3058109" cy="3700212"/>
          </a:xfrm>
        </p:grpSpPr>
        <p:sp>
          <p:nvSpPr>
            <p:cNvPr id="4" name="Google Shape;391;g134864f29c1_2_120">
              <a:extLst>
                <a:ext uri="{FF2B5EF4-FFF2-40B4-BE49-F238E27FC236}">
                  <a16:creationId xmlns:a16="http://schemas.microsoft.com/office/drawing/2014/main" id="{5BB572EC-E5EA-6D7E-9553-75DDFA6C373E}"/>
                </a:ext>
              </a:extLst>
            </p:cNvPr>
            <p:cNvSpPr txBox="1"/>
            <p:nvPr/>
          </p:nvSpPr>
          <p:spPr>
            <a:xfrm rot="6434266">
              <a:off x="7383548" y="3381769"/>
              <a:ext cx="3013608" cy="585808"/>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000" b="1" dirty="0">
                  <a:solidFill>
                    <a:srgbClr val="00B050"/>
                  </a:solidFill>
                </a:rPr>
                <a:t>Level of detail increases</a:t>
              </a:r>
              <a:endParaRPr sz="1400" dirty="0">
                <a:solidFill>
                  <a:srgbClr val="00B050"/>
                </a:solidFill>
                <a:latin typeface="Roboto"/>
                <a:ea typeface="Roboto"/>
                <a:cs typeface="Roboto"/>
                <a:sym typeface="Roboto"/>
              </a:endParaRPr>
            </a:p>
          </p:txBody>
        </p:sp>
        <p:cxnSp>
          <p:nvCxnSpPr>
            <p:cNvPr id="5" name="Google Shape;390;g134864f29c1_2_120">
              <a:extLst>
                <a:ext uri="{FF2B5EF4-FFF2-40B4-BE49-F238E27FC236}">
                  <a16:creationId xmlns:a16="http://schemas.microsoft.com/office/drawing/2014/main" id="{32475992-F046-2BA7-1753-E1181071165B}"/>
                </a:ext>
              </a:extLst>
            </p:cNvPr>
            <p:cNvCxnSpPr>
              <a:cxnSpLocks/>
            </p:cNvCxnSpPr>
            <p:nvPr/>
          </p:nvCxnSpPr>
          <p:spPr>
            <a:xfrm>
              <a:off x="6125147" y="1502589"/>
              <a:ext cx="2560937" cy="3700212"/>
            </a:xfrm>
            <a:prstGeom prst="straightConnector1">
              <a:avLst/>
            </a:prstGeom>
            <a:noFill/>
            <a:ln w="76200" cap="flat" cmpd="sng">
              <a:solidFill>
                <a:srgbClr val="00B050"/>
              </a:solidFill>
              <a:prstDash val="solid"/>
              <a:round/>
              <a:headEnd type="none" w="med" len="me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58"/>
                                        </p:tgtEl>
                                        <p:attrNameLst>
                                          <p:attrName>style.visibility</p:attrName>
                                        </p:attrNameLst>
                                      </p:cBhvr>
                                      <p:to>
                                        <p:strVal val="visible"/>
                                      </p:to>
                                    </p:set>
                                    <p:anim calcmode="lin" valueType="num">
                                      <p:cBhvr additive="base">
                                        <p:cTn id="22" dur="500" fill="hold"/>
                                        <p:tgtEl>
                                          <p:spTgt spid="358"/>
                                        </p:tgtEl>
                                        <p:attrNameLst>
                                          <p:attrName>ppt_x</p:attrName>
                                        </p:attrNameLst>
                                      </p:cBhvr>
                                      <p:tavLst>
                                        <p:tav tm="0">
                                          <p:val>
                                            <p:strVal val="#ppt_x"/>
                                          </p:val>
                                        </p:tav>
                                        <p:tav tm="100000">
                                          <p:val>
                                            <p:strVal val="#ppt_x"/>
                                          </p:val>
                                        </p:tav>
                                      </p:tavLst>
                                    </p:anim>
                                    <p:anim calcmode="lin" valueType="num">
                                      <p:cBhvr additive="base">
                                        <p:cTn id="23" dur="500" fill="hold"/>
                                        <p:tgtEl>
                                          <p:spTgt spid="35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21"/>
                                        </p:tgtEl>
                                        <p:attrNameLst>
                                          <p:attrName>style.visibility</p:attrName>
                                        </p:attrNameLst>
                                      </p:cBhvr>
                                      <p:to>
                                        <p:strVal val="visible"/>
                                      </p:to>
                                    </p:set>
                                    <p:animEffect transition="in" filter="fade">
                                      <p:cBhvr>
                                        <p:cTn id="28" dur="500"/>
                                        <p:tgtEl>
                                          <p:spTgt spid="42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72" name="Google Shape;372;g134864f29c1_2_120"/>
          <p:cNvSpPr/>
          <p:nvPr/>
        </p:nvSpPr>
        <p:spPr>
          <a:xfrm>
            <a:off x="4096160" y="3435884"/>
            <a:ext cx="590040" cy="591471"/>
          </a:xfrm>
          <a:custGeom>
            <a:avLst/>
            <a:gdLst/>
            <a:ahLst/>
            <a:cxnLst/>
            <a:rect l="l" t="t" r="r" b="b"/>
            <a:pathLst>
              <a:path w="285388" h="285390" extrusionOk="0">
                <a:moveTo>
                  <a:pt x="142685" y="246062"/>
                </a:moveTo>
                <a:cubicBezTo>
                  <a:pt x="145352" y="246062"/>
                  <a:pt x="147257" y="247854"/>
                  <a:pt x="147257" y="250005"/>
                </a:cubicBezTo>
                <a:lnTo>
                  <a:pt x="147257" y="263627"/>
                </a:lnTo>
                <a:cubicBezTo>
                  <a:pt x="147257" y="266136"/>
                  <a:pt x="145352" y="267929"/>
                  <a:pt x="142685" y="267929"/>
                </a:cubicBezTo>
                <a:cubicBezTo>
                  <a:pt x="140018" y="267929"/>
                  <a:pt x="138113" y="266136"/>
                  <a:pt x="138113" y="263627"/>
                </a:cubicBezTo>
                <a:lnTo>
                  <a:pt x="138113" y="250005"/>
                </a:lnTo>
                <a:cubicBezTo>
                  <a:pt x="138113" y="247854"/>
                  <a:pt x="140018" y="246062"/>
                  <a:pt x="142685" y="246062"/>
                </a:cubicBezTo>
                <a:close/>
                <a:moveTo>
                  <a:pt x="90319" y="231237"/>
                </a:moveTo>
                <a:cubicBezTo>
                  <a:pt x="92548" y="232286"/>
                  <a:pt x="93291" y="235084"/>
                  <a:pt x="91805" y="237183"/>
                </a:cubicBezTo>
                <a:lnTo>
                  <a:pt x="85117" y="248377"/>
                </a:lnTo>
                <a:cubicBezTo>
                  <a:pt x="84002" y="249776"/>
                  <a:pt x="82516" y="250475"/>
                  <a:pt x="81030" y="250475"/>
                </a:cubicBezTo>
                <a:cubicBezTo>
                  <a:pt x="80287" y="250475"/>
                  <a:pt x="79544" y="250126"/>
                  <a:pt x="78801" y="250126"/>
                </a:cubicBezTo>
                <a:cubicBezTo>
                  <a:pt x="76571" y="248726"/>
                  <a:pt x="76200" y="246278"/>
                  <a:pt x="77314" y="244529"/>
                </a:cubicBezTo>
                <a:lnTo>
                  <a:pt x="84374" y="232985"/>
                </a:lnTo>
                <a:cubicBezTo>
                  <a:pt x="85489" y="230887"/>
                  <a:pt x="88461" y="230187"/>
                  <a:pt x="90319" y="231237"/>
                </a:cubicBezTo>
                <a:close/>
                <a:moveTo>
                  <a:pt x="46688" y="191558"/>
                </a:moveTo>
                <a:cubicBezTo>
                  <a:pt x="48510" y="190500"/>
                  <a:pt x="51060" y="191206"/>
                  <a:pt x="52517" y="193322"/>
                </a:cubicBezTo>
                <a:cubicBezTo>
                  <a:pt x="53610" y="195439"/>
                  <a:pt x="52882" y="197908"/>
                  <a:pt x="50696" y="198967"/>
                </a:cubicBezTo>
                <a:lnTo>
                  <a:pt x="39037" y="205670"/>
                </a:lnTo>
                <a:cubicBezTo>
                  <a:pt x="38308" y="206022"/>
                  <a:pt x="37579" y="206022"/>
                  <a:pt x="36486" y="206022"/>
                </a:cubicBezTo>
                <a:cubicBezTo>
                  <a:pt x="35029" y="206022"/>
                  <a:pt x="33936" y="205670"/>
                  <a:pt x="32843" y="204258"/>
                </a:cubicBezTo>
                <a:cubicBezTo>
                  <a:pt x="31750" y="202142"/>
                  <a:pt x="32478" y="199320"/>
                  <a:pt x="34665" y="198261"/>
                </a:cubicBezTo>
                <a:lnTo>
                  <a:pt x="46688" y="191558"/>
                </a:lnTo>
                <a:close/>
                <a:moveTo>
                  <a:pt x="159825" y="182083"/>
                </a:moveTo>
                <a:cubicBezTo>
                  <a:pt x="152587" y="182083"/>
                  <a:pt x="146798" y="187842"/>
                  <a:pt x="146798" y="195041"/>
                </a:cubicBezTo>
                <a:lnTo>
                  <a:pt x="146798" y="217718"/>
                </a:lnTo>
                <a:cubicBezTo>
                  <a:pt x="146798" y="224917"/>
                  <a:pt x="152587" y="230677"/>
                  <a:pt x="159825" y="230677"/>
                </a:cubicBezTo>
                <a:lnTo>
                  <a:pt x="172851" y="230677"/>
                </a:lnTo>
                <a:lnTo>
                  <a:pt x="172851" y="182083"/>
                </a:lnTo>
                <a:lnTo>
                  <a:pt x="159825" y="182083"/>
                </a:lnTo>
                <a:close/>
                <a:moveTo>
                  <a:pt x="181536" y="170564"/>
                </a:moveTo>
                <a:lnTo>
                  <a:pt x="181536" y="252274"/>
                </a:lnTo>
                <a:cubicBezTo>
                  <a:pt x="181536" y="265953"/>
                  <a:pt x="192392" y="276751"/>
                  <a:pt x="205780" y="276751"/>
                </a:cubicBezTo>
                <a:lnTo>
                  <a:pt x="226768" y="276751"/>
                </a:lnTo>
                <a:cubicBezTo>
                  <a:pt x="228215" y="274591"/>
                  <a:pt x="230386" y="265953"/>
                  <a:pt x="230386" y="252274"/>
                </a:cubicBezTo>
                <a:lnTo>
                  <a:pt x="230386" y="189282"/>
                </a:lnTo>
                <a:cubicBezTo>
                  <a:pt x="230386" y="186762"/>
                  <a:pt x="232558" y="184962"/>
                  <a:pt x="234729" y="184962"/>
                </a:cubicBezTo>
                <a:cubicBezTo>
                  <a:pt x="237262" y="184962"/>
                  <a:pt x="239071" y="186762"/>
                  <a:pt x="239071" y="189282"/>
                </a:cubicBezTo>
                <a:lnTo>
                  <a:pt x="239071" y="252274"/>
                </a:lnTo>
                <a:cubicBezTo>
                  <a:pt x="239071" y="257314"/>
                  <a:pt x="238709" y="268472"/>
                  <a:pt x="236176" y="276751"/>
                </a:cubicBezTo>
                <a:lnTo>
                  <a:pt x="240518" y="276751"/>
                </a:lnTo>
                <a:cubicBezTo>
                  <a:pt x="253907" y="276751"/>
                  <a:pt x="265124" y="265953"/>
                  <a:pt x="265124" y="252274"/>
                </a:cubicBezTo>
                <a:lnTo>
                  <a:pt x="265124" y="170564"/>
                </a:lnTo>
                <a:lnTo>
                  <a:pt x="181536" y="170564"/>
                </a:lnTo>
                <a:close/>
                <a:moveTo>
                  <a:pt x="177194" y="161925"/>
                </a:moveTo>
                <a:lnTo>
                  <a:pt x="269467" y="161925"/>
                </a:lnTo>
                <a:cubicBezTo>
                  <a:pt x="271638" y="161925"/>
                  <a:pt x="273809" y="163725"/>
                  <a:pt x="273809" y="166245"/>
                </a:cubicBezTo>
                <a:lnTo>
                  <a:pt x="273809" y="252274"/>
                </a:lnTo>
                <a:cubicBezTo>
                  <a:pt x="273809" y="261993"/>
                  <a:pt x="269467" y="270632"/>
                  <a:pt x="262953" y="276751"/>
                </a:cubicBezTo>
                <a:lnTo>
                  <a:pt x="281046" y="276751"/>
                </a:lnTo>
                <a:cubicBezTo>
                  <a:pt x="283217" y="276751"/>
                  <a:pt x="285388" y="278911"/>
                  <a:pt x="285388" y="281071"/>
                </a:cubicBezTo>
                <a:cubicBezTo>
                  <a:pt x="285388" y="283590"/>
                  <a:pt x="283217" y="285390"/>
                  <a:pt x="281046" y="285390"/>
                </a:cubicBezTo>
                <a:lnTo>
                  <a:pt x="165614" y="285390"/>
                </a:lnTo>
                <a:cubicBezTo>
                  <a:pt x="163081" y="285390"/>
                  <a:pt x="161272" y="283590"/>
                  <a:pt x="161272" y="281071"/>
                </a:cubicBezTo>
                <a:cubicBezTo>
                  <a:pt x="161272" y="278911"/>
                  <a:pt x="163081" y="276751"/>
                  <a:pt x="165614" y="276751"/>
                </a:cubicBezTo>
                <a:lnTo>
                  <a:pt x="183707" y="276751"/>
                </a:lnTo>
                <a:cubicBezTo>
                  <a:pt x="176832" y="270632"/>
                  <a:pt x="172851" y="261993"/>
                  <a:pt x="172851" y="252274"/>
                </a:cubicBezTo>
                <a:lnTo>
                  <a:pt x="172851" y="239316"/>
                </a:lnTo>
                <a:lnTo>
                  <a:pt x="159825" y="239316"/>
                </a:lnTo>
                <a:cubicBezTo>
                  <a:pt x="147883" y="239316"/>
                  <a:pt x="138113" y="229597"/>
                  <a:pt x="138113" y="217718"/>
                </a:cubicBezTo>
                <a:lnTo>
                  <a:pt x="138113" y="195041"/>
                </a:lnTo>
                <a:cubicBezTo>
                  <a:pt x="138113" y="183163"/>
                  <a:pt x="147883" y="173444"/>
                  <a:pt x="159825" y="173444"/>
                </a:cubicBezTo>
                <a:lnTo>
                  <a:pt x="172851" y="173444"/>
                </a:lnTo>
                <a:lnTo>
                  <a:pt x="172851" y="166245"/>
                </a:lnTo>
                <a:cubicBezTo>
                  <a:pt x="172851" y="163725"/>
                  <a:pt x="174661" y="161925"/>
                  <a:pt x="177194" y="161925"/>
                </a:cubicBezTo>
                <a:close/>
                <a:moveTo>
                  <a:pt x="248418" y="138112"/>
                </a:moveTo>
                <a:lnTo>
                  <a:pt x="262040" y="138112"/>
                </a:lnTo>
                <a:cubicBezTo>
                  <a:pt x="264191" y="138112"/>
                  <a:pt x="266342" y="140398"/>
                  <a:pt x="266342" y="142684"/>
                </a:cubicBezTo>
                <a:cubicBezTo>
                  <a:pt x="266342" y="145351"/>
                  <a:pt x="264191" y="147256"/>
                  <a:pt x="262040" y="147256"/>
                </a:cubicBezTo>
                <a:lnTo>
                  <a:pt x="248418" y="147256"/>
                </a:lnTo>
                <a:cubicBezTo>
                  <a:pt x="246268" y="147256"/>
                  <a:pt x="244475" y="145351"/>
                  <a:pt x="244475" y="142684"/>
                </a:cubicBezTo>
                <a:cubicBezTo>
                  <a:pt x="244475" y="140398"/>
                  <a:pt x="246268" y="138112"/>
                  <a:pt x="248418" y="138112"/>
                </a:cubicBezTo>
                <a:close/>
                <a:moveTo>
                  <a:pt x="21764" y="138112"/>
                </a:moveTo>
                <a:lnTo>
                  <a:pt x="35028" y="138112"/>
                </a:lnTo>
                <a:cubicBezTo>
                  <a:pt x="37537" y="138112"/>
                  <a:pt x="39329" y="140398"/>
                  <a:pt x="39329" y="142684"/>
                </a:cubicBezTo>
                <a:cubicBezTo>
                  <a:pt x="39329" y="145351"/>
                  <a:pt x="37537" y="147256"/>
                  <a:pt x="35028" y="147256"/>
                </a:cubicBezTo>
                <a:lnTo>
                  <a:pt x="21764" y="147256"/>
                </a:lnTo>
                <a:cubicBezTo>
                  <a:pt x="19255" y="147256"/>
                  <a:pt x="17463" y="145351"/>
                  <a:pt x="17463" y="142684"/>
                </a:cubicBezTo>
                <a:cubicBezTo>
                  <a:pt x="17463" y="140398"/>
                  <a:pt x="19255" y="138112"/>
                  <a:pt x="21764" y="138112"/>
                </a:cubicBezTo>
                <a:close/>
                <a:moveTo>
                  <a:pt x="140856" y="132778"/>
                </a:moveTo>
                <a:cubicBezTo>
                  <a:pt x="135127" y="132778"/>
                  <a:pt x="130830" y="137456"/>
                  <a:pt x="130830" y="142854"/>
                </a:cubicBezTo>
                <a:cubicBezTo>
                  <a:pt x="130830" y="148251"/>
                  <a:pt x="135127" y="152929"/>
                  <a:pt x="140856" y="152929"/>
                </a:cubicBezTo>
                <a:cubicBezTo>
                  <a:pt x="146226" y="152929"/>
                  <a:pt x="150881" y="148251"/>
                  <a:pt x="150881" y="142854"/>
                </a:cubicBezTo>
                <a:cubicBezTo>
                  <a:pt x="150881" y="137456"/>
                  <a:pt x="146226" y="132778"/>
                  <a:pt x="140856" y="132778"/>
                </a:cubicBezTo>
                <a:close/>
                <a:moveTo>
                  <a:pt x="244762" y="78845"/>
                </a:moveTo>
                <a:cubicBezTo>
                  <a:pt x="246948" y="77787"/>
                  <a:pt x="249498" y="78492"/>
                  <a:pt x="250592" y="80256"/>
                </a:cubicBezTo>
                <a:cubicBezTo>
                  <a:pt x="252049" y="82373"/>
                  <a:pt x="251320" y="85195"/>
                  <a:pt x="249134" y="86254"/>
                </a:cubicBezTo>
                <a:lnTo>
                  <a:pt x="237111" y="92956"/>
                </a:lnTo>
                <a:cubicBezTo>
                  <a:pt x="236746" y="93309"/>
                  <a:pt x="236018" y="93309"/>
                  <a:pt x="234925" y="93309"/>
                </a:cubicBezTo>
                <a:cubicBezTo>
                  <a:pt x="233467" y="93309"/>
                  <a:pt x="232010" y="92604"/>
                  <a:pt x="231281" y="91192"/>
                </a:cubicBezTo>
                <a:cubicBezTo>
                  <a:pt x="230188" y="89429"/>
                  <a:pt x="230917" y="86606"/>
                  <a:pt x="233103" y="85548"/>
                </a:cubicBezTo>
                <a:lnTo>
                  <a:pt x="244762" y="78845"/>
                </a:lnTo>
                <a:close/>
                <a:moveTo>
                  <a:pt x="39037" y="78845"/>
                </a:moveTo>
                <a:lnTo>
                  <a:pt x="50696" y="85548"/>
                </a:lnTo>
                <a:cubicBezTo>
                  <a:pt x="52882" y="86606"/>
                  <a:pt x="53610" y="89429"/>
                  <a:pt x="52517" y="91192"/>
                </a:cubicBezTo>
                <a:cubicBezTo>
                  <a:pt x="51424" y="92604"/>
                  <a:pt x="50331" y="93309"/>
                  <a:pt x="48510" y="93309"/>
                </a:cubicBezTo>
                <a:cubicBezTo>
                  <a:pt x="47781" y="93309"/>
                  <a:pt x="47052" y="93309"/>
                  <a:pt x="46688" y="92956"/>
                </a:cubicBezTo>
                <a:lnTo>
                  <a:pt x="34665" y="86254"/>
                </a:lnTo>
                <a:cubicBezTo>
                  <a:pt x="32478" y="85195"/>
                  <a:pt x="31750" y="82373"/>
                  <a:pt x="32843" y="80256"/>
                </a:cubicBezTo>
                <a:cubicBezTo>
                  <a:pt x="33936" y="78492"/>
                  <a:pt x="36851" y="77787"/>
                  <a:pt x="39037" y="78845"/>
                </a:cubicBezTo>
                <a:close/>
                <a:moveTo>
                  <a:pt x="140856" y="53975"/>
                </a:moveTo>
                <a:cubicBezTo>
                  <a:pt x="143362" y="53975"/>
                  <a:pt x="145152" y="55774"/>
                  <a:pt x="145152" y="58293"/>
                </a:cubicBezTo>
                <a:lnTo>
                  <a:pt x="145152" y="124862"/>
                </a:lnTo>
                <a:cubicBezTo>
                  <a:pt x="151955" y="126301"/>
                  <a:pt x="157325" y="131699"/>
                  <a:pt x="158757" y="138536"/>
                </a:cubicBezTo>
                <a:lnTo>
                  <a:pt x="201721" y="138536"/>
                </a:lnTo>
                <a:cubicBezTo>
                  <a:pt x="203869" y="138536"/>
                  <a:pt x="206017" y="140695"/>
                  <a:pt x="206017" y="142854"/>
                </a:cubicBezTo>
                <a:cubicBezTo>
                  <a:pt x="206017" y="145373"/>
                  <a:pt x="203869" y="147172"/>
                  <a:pt x="201721" y="147172"/>
                </a:cubicBezTo>
                <a:lnTo>
                  <a:pt x="158757" y="147172"/>
                </a:lnTo>
                <a:cubicBezTo>
                  <a:pt x="156967" y="155448"/>
                  <a:pt x="149449" y="161565"/>
                  <a:pt x="140856" y="161565"/>
                </a:cubicBezTo>
                <a:cubicBezTo>
                  <a:pt x="130472" y="161565"/>
                  <a:pt x="122238" y="153289"/>
                  <a:pt x="122238" y="142854"/>
                </a:cubicBezTo>
                <a:cubicBezTo>
                  <a:pt x="122238" y="133858"/>
                  <a:pt x="128324" y="126661"/>
                  <a:pt x="136559" y="124862"/>
                </a:cubicBezTo>
                <a:lnTo>
                  <a:pt x="136559" y="58293"/>
                </a:lnTo>
                <a:cubicBezTo>
                  <a:pt x="136559" y="55774"/>
                  <a:pt x="138350" y="53975"/>
                  <a:pt x="140856" y="53975"/>
                </a:cubicBezTo>
                <a:close/>
                <a:moveTo>
                  <a:pt x="204619" y="34819"/>
                </a:moveTo>
                <a:cubicBezTo>
                  <a:pt x="206849" y="35930"/>
                  <a:pt x="207592" y="38523"/>
                  <a:pt x="206105" y="40745"/>
                </a:cubicBezTo>
                <a:lnTo>
                  <a:pt x="199418" y="52599"/>
                </a:lnTo>
                <a:cubicBezTo>
                  <a:pt x="198674" y="54080"/>
                  <a:pt x="197188" y="55191"/>
                  <a:pt x="195702" y="55191"/>
                </a:cubicBezTo>
                <a:cubicBezTo>
                  <a:pt x="194587" y="55191"/>
                  <a:pt x="194216" y="54821"/>
                  <a:pt x="193473" y="54451"/>
                </a:cubicBezTo>
                <a:cubicBezTo>
                  <a:pt x="191243" y="52969"/>
                  <a:pt x="190500" y="50376"/>
                  <a:pt x="191615" y="48524"/>
                </a:cubicBezTo>
                <a:lnTo>
                  <a:pt x="198674" y="36300"/>
                </a:lnTo>
                <a:cubicBezTo>
                  <a:pt x="200161" y="34078"/>
                  <a:pt x="202390" y="33337"/>
                  <a:pt x="204619" y="34819"/>
                </a:cubicBezTo>
                <a:close/>
                <a:moveTo>
                  <a:pt x="78801" y="34819"/>
                </a:moveTo>
                <a:cubicBezTo>
                  <a:pt x="81030" y="33337"/>
                  <a:pt x="83631" y="34078"/>
                  <a:pt x="85117" y="36300"/>
                </a:cubicBezTo>
                <a:lnTo>
                  <a:pt x="91805" y="48524"/>
                </a:lnTo>
                <a:cubicBezTo>
                  <a:pt x="93291" y="50376"/>
                  <a:pt x="92548" y="52969"/>
                  <a:pt x="90319" y="54451"/>
                </a:cubicBezTo>
                <a:cubicBezTo>
                  <a:pt x="89576" y="54821"/>
                  <a:pt x="88833" y="55191"/>
                  <a:pt x="88089" y="55191"/>
                </a:cubicBezTo>
                <a:cubicBezTo>
                  <a:pt x="86603" y="55191"/>
                  <a:pt x="85117" y="54080"/>
                  <a:pt x="84374" y="52599"/>
                </a:cubicBezTo>
                <a:lnTo>
                  <a:pt x="77314" y="40745"/>
                </a:lnTo>
                <a:cubicBezTo>
                  <a:pt x="76200" y="38523"/>
                  <a:pt x="76571" y="35930"/>
                  <a:pt x="78801" y="34819"/>
                </a:cubicBezTo>
                <a:close/>
                <a:moveTo>
                  <a:pt x="142685" y="17462"/>
                </a:moveTo>
                <a:cubicBezTo>
                  <a:pt x="145352" y="17462"/>
                  <a:pt x="147257" y="19226"/>
                  <a:pt x="147257" y="21695"/>
                </a:cubicBezTo>
                <a:lnTo>
                  <a:pt x="147257" y="34748"/>
                </a:lnTo>
                <a:cubicBezTo>
                  <a:pt x="147257" y="37570"/>
                  <a:pt x="145352" y="39334"/>
                  <a:pt x="142685" y="39334"/>
                </a:cubicBezTo>
                <a:cubicBezTo>
                  <a:pt x="140018" y="39334"/>
                  <a:pt x="138113" y="37570"/>
                  <a:pt x="138113" y="34748"/>
                </a:cubicBezTo>
                <a:lnTo>
                  <a:pt x="138113" y="21695"/>
                </a:lnTo>
                <a:cubicBezTo>
                  <a:pt x="138113" y="19226"/>
                  <a:pt x="140018" y="17462"/>
                  <a:pt x="142685" y="17462"/>
                </a:cubicBezTo>
                <a:close/>
                <a:moveTo>
                  <a:pt x="141902" y="0"/>
                </a:moveTo>
                <a:cubicBezTo>
                  <a:pt x="219858" y="0"/>
                  <a:pt x="283804" y="63586"/>
                  <a:pt x="283804" y="141901"/>
                </a:cubicBezTo>
                <a:cubicBezTo>
                  <a:pt x="283804" y="144416"/>
                  <a:pt x="281649" y="146212"/>
                  <a:pt x="279493" y="146212"/>
                </a:cubicBezTo>
                <a:cubicBezTo>
                  <a:pt x="276978" y="146212"/>
                  <a:pt x="275182" y="144416"/>
                  <a:pt x="275182" y="141901"/>
                </a:cubicBezTo>
                <a:cubicBezTo>
                  <a:pt x="275182" y="68615"/>
                  <a:pt x="215547" y="8622"/>
                  <a:pt x="141902" y="8622"/>
                </a:cubicBezTo>
                <a:cubicBezTo>
                  <a:pt x="68256" y="8622"/>
                  <a:pt x="8622" y="68615"/>
                  <a:pt x="8622" y="141901"/>
                </a:cubicBezTo>
                <a:cubicBezTo>
                  <a:pt x="8622" y="215547"/>
                  <a:pt x="68256" y="275181"/>
                  <a:pt x="141902" y="275181"/>
                </a:cubicBezTo>
                <a:cubicBezTo>
                  <a:pt x="144417" y="275181"/>
                  <a:pt x="146213" y="277337"/>
                  <a:pt x="146213" y="279492"/>
                </a:cubicBezTo>
                <a:cubicBezTo>
                  <a:pt x="146213" y="282007"/>
                  <a:pt x="144417" y="283803"/>
                  <a:pt x="141902" y="283803"/>
                </a:cubicBezTo>
                <a:cubicBezTo>
                  <a:pt x="63586" y="283803"/>
                  <a:pt x="0" y="220217"/>
                  <a:pt x="0" y="141901"/>
                </a:cubicBezTo>
                <a:cubicBezTo>
                  <a:pt x="0" y="63586"/>
                  <a:pt x="63586" y="0"/>
                  <a:pt x="14190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3" name="Google Shape;373;g134864f29c1_2_120"/>
          <p:cNvSpPr/>
          <p:nvPr/>
        </p:nvSpPr>
        <p:spPr>
          <a:xfrm>
            <a:off x="2288579" y="1785434"/>
            <a:ext cx="517208" cy="588182"/>
          </a:xfrm>
          <a:custGeom>
            <a:avLst/>
            <a:gdLst/>
            <a:ahLst/>
            <a:cxnLst/>
            <a:rect l="l" t="t" r="r" b="b"/>
            <a:pathLst>
              <a:path w="250464" h="283803" extrusionOk="0">
                <a:moveTo>
                  <a:pt x="130285" y="202255"/>
                </a:moveTo>
                <a:lnTo>
                  <a:pt x="101052" y="225965"/>
                </a:lnTo>
                <a:cubicBezTo>
                  <a:pt x="112601" y="238538"/>
                  <a:pt x="129563" y="246442"/>
                  <a:pt x="148330" y="246442"/>
                </a:cubicBezTo>
                <a:cubicBezTo>
                  <a:pt x="164209" y="246442"/>
                  <a:pt x="179006" y="240694"/>
                  <a:pt x="190555" y="230994"/>
                </a:cubicBezTo>
                <a:lnTo>
                  <a:pt x="164209" y="204410"/>
                </a:lnTo>
                <a:cubicBezTo>
                  <a:pt x="159518" y="207284"/>
                  <a:pt x="154104" y="209439"/>
                  <a:pt x="148330" y="209439"/>
                </a:cubicBezTo>
                <a:cubicBezTo>
                  <a:pt x="141473" y="209439"/>
                  <a:pt x="134977" y="206565"/>
                  <a:pt x="130285" y="202255"/>
                </a:cubicBezTo>
                <a:close/>
                <a:moveTo>
                  <a:pt x="148330" y="163456"/>
                </a:moveTo>
                <a:cubicBezTo>
                  <a:pt x="137864" y="163456"/>
                  <a:pt x="129563" y="171719"/>
                  <a:pt x="129563" y="182137"/>
                </a:cubicBezTo>
                <a:cubicBezTo>
                  <a:pt x="129563" y="192555"/>
                  <a:pt x="137864" y="200818"/>
                  <a:pt x="148330" y="200818"/>
                </a:cubicBezTo>
                <a:cubicBezTo>
                  <a:pt x="158435" y="200818"/>
                  <a:pt x="167097" y="192555"/>
                  <a:pt x="167097" y="182137"/>
                </a:cubicBezTo>
                <a:cubicBezTo>
                  <a:pt x="167097" y="171719"/>
                  <a:pt x="158435" y="163456"/>
                  <a:pt x="148330" y="163456"/>
                </a:cubicBezTo>
                <a:close/>
                <a:moveTo>
                  <a:pt x="203187" y="148009"/>
                </a:moveTo>
                <a:lnTo>
                  <a:pt x="172510" y="169923"/>
                </a:lnTo>
                <a:cubicBezTo>
                  <a:pt x="174315" y="173515"/>
                  <a:pt x="175397" y="177467"/>
                  <a:pt x="175397" y="182137"/>
                </a:cubicBezTo>
                <a:cubicBezTo>
                  <a:pt x="175397" y="188244"/>
                  <a:pt x="173593" y="193633"/>
                  <a:pt x="170345" y="198303"/>
                </a:cubicBezTo>
                <a:lnTo>
                  <a:pt x="196329" y="224887"/>
                </a:lnTo>
                <a:cubicBezTo>
                  <a:pt x="206796" y="213391"/>
                  <a:pt x="212931" y="198662"/>
                  <a:pt x="212931" y="182137"/>
                </a:cubicBezTo>
                <a:cubicBezTo>
                  <a:pt x="212931" y="169563"/>
                  <a:pt x="209322" y="158067"/>
                  <a:pt x="203187" y="148009"/>
                </a:cubicBezTo>
                <a:close/>
                <a:moveTo>
                  <a:pt x="152661" y="117832"/>
                </a:moveTo>
                <a:lnTo>
                  <a:pt x="152661" y="155194"/>
                </a:lnTo>
                <a:cubicBezTo>
                  <a:pt x="158435" y="156271"/>
                  <a:pt x="163488" y="158786"/>
                  <a:pt x="167818" y="162738"/>
                </a:cubicBezTo>
                <a:lnTo>
                  <a:pt x="198134" y="141183"/>
                </a:lnTo>
                <a:cubicBezTo>
                  <a:pt x="187307" y="127891"/>
                  <a:pt x="170706" y="118910"/>
                  <a:pt x="152661" y="117832"/>
                </a:cubicBezTo>
                <a:close/>
                <a:moveTo>
                  <a:pt x="143999" y="117832"/>
                </a:moveTo>
                <a:cubicBezTo>
                  <a:pt x="126676" y="118910"/>
                  <a:pt x="110796" y="126813"/>
                  <a:pt x="99969" y="139387"/>
                </a:cubicBezTo>
                <a:lnTo>
                  <a:pt x="112601" y="151960"/>
                </a:lnTo>
                <a:cubicBezTo>
                  <a:pt x="114405" y="153757"/>
                  <a:pt x="114405" y="156271"/>
                  <a:pt x="112601" y="158067"/>
                </a:cubicBezTo>
                <a:cubicBezTo>
                  <a:pt x="111518" y="158786"/>
                  <a:pt x="110435" y="159145"/>
                  <a:pt x="109353" y="159145"/>
                </a:cubicBezTo>
                <a:cubicBezTo>
                  <a:pt x="108270" y="159145"/>
                  <a:pt x="107187" y="158786"/>
                  <a:pt x="106466" y="158067"/>
                </a:cubicBezTo>
                <a:lnTo>
                  <a:pt x="94556" y="146212"/>
                </a:lnTo>
                <a:cubicBezTo>
                  <a:pt x="87699" y="156271"/>
                  <a:pt x="83368" y="168845"/>
                  <a:pt x="83368" y="182137"/>
                </a:cubicBezTo>
                <a:cubicBezTo>
                  <a:pt x="83368" y="196147"/>
                  <a:pt x="88060" y="208721"/>
                  <a:pt x="95639" y="219498"/>
                </a:cubicBezTo>
                <a:lnTo>
                  <a:pt x="124510" y="195429"/>
                </a:lnTo>
                <a:cubicBezTo>
                  <a:pt x="122345" y="191477"/>
                  <a:pt x="120902" y="187166"/>
                  <a:pt x="120902" y="182137"/>
                </a:cubicBezTo>
                <a:cubicBezTo>
                  <a:pt x="120902" y="168486"/>
                  <a:pt x="131007" y="157349"/>
                  <a:pt x="143999" y="155194"/>
                </a:cubicBezTo>
                <a:lnTo>
                  <a:pt x="143999" y="117832"/>
                </a:lnTo>
                <a:close/>
                <a:moveTo>
                  <a:pt x="136335" y="85725"/>
                </a:moveTo>
                <a:cubicBezTo>
                  <a:pt x="138621" y="85725"/>
                  <a:pt x="140907" y="87923"/>
                  <a:pt x="140907" y="90121"/>
                </a:cubicBezTo>
                <a:cubicBezTo>
                  <a:pt x="140907" y="92686"/>
                  <a:pt x="138621" y="94884"/>
                  <a:pt x="136335" y="94884"/>
                </a:cubicBezTo>
                <a:cubicBezTo>
                  <a:pt x="133668" y="94884"/>
                  <a:pt x="131763" y="92686"/>
                  <a:pt x="131763" y="90121"/>
                </a:cubicBezTo>
                <a:cubicBezTo>
                  <a:pt x="131763" y="87923"/>
                  <a:pt x="133668" y="85725"/>
                  <a:pt x="136335" y="85725"/>
                </a:cubicBezTo>
                <a:close/>
                <a:moveTo>
                  <a:pt x="160147" y="69850"/>
                </a:moveTo>
                <a:cubicBezTo>
                  <a:pt x="162433" y="69850"/>
                  <a:pt x="164719" y="72048"/>
                  <a:pt x="164719" y="74613"/>
                </a:cubicBezTo>
                <a:cubicBezTo>
                  <a:pt x="164719" y="76811"/>
                  <a:pt x="162433" y="79009"/>
                  <a:pt x="160147" y="79009"/>
                </a:cubicBezTo>
                <a:cubicBezTo>
                  <a:pt x="157480" y="79009"/>
                  <a:pt x="155575" y="76811"/>
                  <a:pt x="155575" y="74613"/>
                </a:cubicBezTo>
                <a:cubicBezTo>
                  <a:pt x="155575" y="72048"/>
                  <a:pt x="157480" y="69850"/>
                  <a:pt x="160147" y="69850"/>
                </a:cubicBezTo>
                <a:close/>
                <a:moveTo>
                  <a:pt x="40820" y="58737"/>
                </a:moveTo>
                <a:lnTo>
                  <a:pt x="72763" y="58737"/>
                </a:lnTo>
                <a:cubicBezTo>
                  <a:pt x="75276" y="58737"/>
                  <a:pt x="77429" y="60642"/>
                  <a:pt x="77429" y="63309"/>
                </a:cubicBezTo>
                <a:cubicBezTo>
                  <a:pt x="77429" y="65595"/>
                  <a:pt x="75276" y="67881"/>
                  <a:pt x="72763" y="67881"/>
                </a:cubicBezTo>
                <a:lnTo>
                  <a:pt x="40820" y="67881"/>
                </a:lnTo>
                <a:cubicBezTo>
                  <a:pt x="38308" y="67881"/>
                  <a:pt x="36513" y="65595"/>
                  <a:pt x="36513" y="63309"/>
                </a:cubicBezTo>
                <a:cubicBezTo>
                  <a:pt x="36513" y="60642"/>
                  <a:pt x="38308" y="58737"/>
                  <a:pt x="40820" y="58737"/>
                </a:cubicBezTo>
                <a:close/>
                <a:moveTo>
                  <a:pt x="4234" y="58737"/>
                </a:moveTo>
                <a:lnTo>
                  <a:pt x="17639" y="58737"/>
                </a:lnTo>
                <a:cubicBezTo>
                  <a:pt x="19756" y="58737"/>
                  <a:pt x="21872" y="60642"/>
                  <a:pt x="21872" y="63309"/>
                </a:cubicBezTo>
                <a:cubicBezTo>
                  <a:pt x="21872" y="65595"/>
                  <a:pt x="19756" y="67881"/>
                  <a:pt x="17639" y="67881"/>
                </a:cubicBezTo>
                <a:lnTo>
                  <a:pt x="4234" y="67881"/>
                </a:lnTo>
                <a:cubicBezTo>
                  <a:pt x="1764" y="67881"/>
                  <a:pt x="0" y="65595"/>
                  <a:pt x="0" y="63309"/>
                </a:cubicBezTo>
                <a:cubicBezTo>
                  <a:pt x="0" y="60642"/>
                  <a:pt x="1764" y="58737"/>
                  <a:pt x="4234" y="58737"/>
                </a:cubicBezTo>
                <a:close/>
                <a:moveTo>
                  <a:pt x="142685" y="52387"/>
                </a:moveTo>
                <a:cubicBezTo>
                  <a:pt x="144971" y="52387"/>
                  <a:pt x="147257" y="54292"/>
                  <a:pt x="147257" y="56959"/>
                </a:cubicBezTo>
                <a:cubicBezTo>
                  <a:pt x="147257" y="59626"/>
                  <a:pt x="144971" y="61531"/>
                  <a:pt x="142685" y="61531"/>
                </a:cubicBezTo>
                <a:cubicBezTo>
                  <a:pt x="140018" y="61531"/>
                  <a:pt x="138113" y="59626"/>
                  <a:pt x="138113" y="56959"/>
                </a:cubicBezTo>
                <a:cubicBezTo>
                  <a:pt x="138113" y="54292"/>
                  <a:pt x="140018" y="52387"/>
                  <a:pt x="142685" y="52387"/>
                </a:cubicBezTo>
                <a:close/>
                <a:moveTo>
                  <a:pt x="4302" y="28575"/>
                </a:moveTo>
                <a:lnTo>
                  <a:pt x="72770" y="28575"/>
                </a:lnTo>
                <a:cubicBezTo>
                  <a:pt x="75279" y="28575"/>
                  <a:pt x="77430" y="30480"/>
                  <a:pt x="77430" y="33147"/>
                </a:cubicBezTo>
                <a:cubicBezTo>
                  <a:pt x="77430" y="35433"/>
                  <a:pt x="75279" y="37719"/>
                  <a:pt x="72770" y="37719"/>
                </a:cubicBezTo>
                <a:lnTo>
                  <a:pt x="4302" y="37719"/>
                </a:lnTo>
                <a:cubicBezTo>
                  <a:pt x="1793" y="37719"/>
                  <a:pt x="0" y="35433"/>
                  <a:pt x="0" y="33147"/>
                </a:cubicBezTo>
                <a:cubicBezTo>
                  <a:pt x="0" y="30480"/>
                  <a:pt x="1793" y="28575"/>
                  <a:pt x="4302" y="28575"/>
                </a:cubicBezTo>
                <a:close/>
                <a:moveTo>
                  <a:pt x="153797" y="23812"/>
                </a:moveTo>
                <a:cubicBezTo>
                  <a:pt x="156083" y="23812"/>
                  <a:pt x="158369" y="25717"/>
                  <a:pt x="158369" y="28384"/>
                </a:cubicBezTo>
                <a:cubicBezTo>
                  <a:pt x="158369" y="31051"/>
                  <a:pt x="156083" y="32956"/>
                  <a:pt x="153797" y="32956"/>
                </a:cubicBezTo>
                <a:cubicBezTo>
                  <a:pt x="151130" y="32956"/>
                  <a:pt x="149225" y="31051"/>
                  <a:pt x="149225" y="28384"/>
                </a:cubicBezTo>
                <a:cubicBezTo>
                  <a:pt x="149225" y="25717"/>
                  <a:pt x="151130" y="23812"/>
                  <a:pt x="153797" y="23812"/>
                </a:cubicBezTo>
                <a:close/>
                <a:moveTo>
                  <a:pt x="118014" y="8622"/>
                </a:moveTo>
                <a:lnTo>
                  <a:pt x="118014" y="72927"/>
                </a:lnTo>
                <a:cubicBezTo>
                  <a:pt x="118014" y="84782"/>
                  <a:pt x="111518" y="95559"/>
                  <a:pt x="101052" y="101666"/>
                </a:cubicBezTo>
                <a:cubicBezTo>
                  <a:pt x="92751" y="106696"/>
                  <a:pt x="85533" y="112443"/>
                  <a:pt x="79398" y="118910"/>
                </a:cubicBezTo>
                <a:lnTo>
                  <a:pt x="93834" y="133280"/>
                </a:lnTo>
                <a:cubicBezTo>
                  <a:pt x="107187" y="118191"/>
                  <a:pt x="126676" y="109210"/>
                  <a:pt x="148330" y="109210"/>
                </a:cubicBezTo>
                <a:cubicBezTo>
                  <a:pt x="188751" y="109210"/>
                  <a:pt x="221592" y="141902"/>
                  <a:pt x="221592" y="182137"/>
                </a:cubicBezTo>
                <a:cubicBezTo>
                  <a:pt x="221592" y="222372"/>
                  <a:pt x="188751" y="255063"/>
                  <a:pt x="148330" y="255063"/>
                </a:cubicBezTo>
                <a:cubicBezTo>
                  <a:pt x="107548" y="255063"/>
                  <a:pt x="74706" y="222372"/>
                  <a:pt x="74706" y="182137"/>
                </a:cubicBezTo>
                <a:cubicBezTo>
                  <a:pt x="74706" y="166330"/>
                  <a:pt x="79759" y="151960"/>
                  <a:pt x="88421" y="140105"/>
                </a:cubicBezTo>
                <a:lnTo>
                  <a:pt x="73985" y="125736"/>
                </a:lnTo>
                <a:cubicBezTo>
                  <a:pt x="58827" y="145135"/>
                  <a:pt x="52331" y="169923"/>
                  <a:pt x="55579" y="195429"/>
                </a:cubicBezTo>
                <a:cubicBezTo>
                  <a:pt x="61353" y="236742"/>
                  <a:pt x="95999" y="270152"/>
                  <a:pt x="137503" y="274822"/>
                </a:cubicBezTo>
                <a:cubicBezTo>
                  <a:pt x="164570" y="277696"/>
                  <a:pt x="190555" y="269433"/>
                  <a:pt x="210765" y="251471"/>
                </a:cubicBezTo>
                <a:cubicBezTo>
                  <a:pt x="230615" y="233868"/>
                  <a:pt x="241803" y="208362"/>
                  <a:pt x="241803" y="182137"/>
                </a:cubicBezTo>
                <a:cubicBezTo>
                  <a:pt x="241803" y="149086"/>
                  <a:pt x="224119" y="118191"/>
                  <a:pt x="195247" y="101666"/>
                </a:cubicBezTo>
                <a:cubicBezTo>
                  <a:pt x="184781" y="95559"/>
                  <a:pt x="178645" y="84782"/>
                  <a:pt x="178645" y="72927"/>
                </a:cubicBezTo>
                <a:lnTo>
                  <a:pt x="178645" y="8622"/>
                </a:lnTo>
                <a:lnTo>
                  <a:pt x="118014" y="8622"/>
                </a:lnTo>
                <a:close/>
                <a:moveTo>
                  <a:pt x="102135" y="0"/>
                </a:moveTo>
                <a:lnTo>
                  <a:pt x="194525" y="0"/>
                </a:lnTo>
                <a:cubicBezTo>
                  <a:pt x="196690" y="0"/>
                  <a:pt x="198495" y="2155"/>
                  <a:pt x="198495" y="4311"/>
                </a:cubicBezTo>
                <a:cubicBezTo>
                  <a:pt x="198495" y="6826"/>
                  <a:pt x="196690" y="8622"/>
                  <a:pt x="194525" y="8622"/>
                </a:cubicBezTo>
                <a:lnTo>
                  <a:pt x="187307" y="8622"/>
                </a:lnTo>
                <a:lnTo>
                  <a:pt x="187307" y="72927"/>
                </a:lnTo>
                <a:cubicBezTo>
                  <a:pt x="187307" y="81549"/>
                  <a:pt x="191999" y="89452"/>
                  <a:pt x="199578" y="94122"/>
                </a:cubicBezTo>
                <a:cubicBezTo>
                  <a:pt x="230976" y="112443"/>
                  <a:pt x="250464" y="145853"/>
                  <a:pt x="250464" y="182137"/>
                </a:cubicBezTo>
                <a:cubicBezTo>
                  <a:pt x="250464" y="210876"/>
                  <a:pt x="238194" y="238538"/>
                  <a:pt x="216540" y="257937"/>
                </a:cubicBezTo>
                <a:cubicBezTo>
                  <a:pt x="197412" y="274822"/>
                  <a:pt x="173593" y="283803"/>
                  <a:pt x="148330" y="283803"/>
                </a:cubicBezTo>
                <a:cubicBezTo>
                  <a:pt x="144721" y="283803"/>
                  <a:pt x="140390" y="283444"/>
                  <a:pt x="136420" y="283084"/>
                </a:cubicBezTo>
                <a:cubicBezTo>
                  <a:pt x="91308" y="278055"/>
                  <a:pt x="53413" y="241771"/>
                  <a:pt x="46917" y="196866"/>
                </a:cubicBezTo>
                <a:cubicBezTo>
                  <a:pt x="42947" y="168486"/>
                  <a:pt x="50887" y="140824"/>
                  <a:pt x="67849" y="119269"/>
                </a:cubicBezTo>
                <a:lnTo>
                  <a:pt x="42947" y="94841"/>
                </a:lnTo>
                <a:lnTo>
                  <a:pt x="4331" y="94841"/>
                </a:lnTo>
                <a:cubicBezTo>
                  <a:pt x="1805" y="94841"/>
                  <a:pt x="0" y="92685"/>
                  <a:pt x="0" y="90170"/>
                </a:cubicBezTo>
                <a:cubicBezTo>
                  <a:pt x="0" y="88015"/>
                  <a:pt x="1805" y="85859"/>
                  <a:pt x="4331" y="85859"/>
                </a:cubicBezTo>
                <a:lnTo>
                  <a:pt x="44752" y="85859"/>
                </a:lnTo>
                <a:cubicBezTo>
                  <a:pt x="45834" y="85859"/>
                  <a:pt x="46917" y="86578"/>
                  <a:pt x="47639" y="87296"/>
                </a:cubicBezTo>
                <a:lnTo>
                  <a:pt x="73263" y="112803"/>
                </a:lnTo>
                <a:cubicBezTo>
                  <a:pt x="80120" y="105618"/>
                  <a:pt x="88060" y="99511"/>
                  <a:pt x="96721" y="94122"/>
                </a:cubicBezTo>
                <a:cubicBezTo>
                  <a:pt x="104661" y="89452"/>
                  <a:pt x="109353" y="81549"/>
                  <a:pt x="109353" y="72927"/>
                </a:cubicBezTo>
                <a:lnTo>
                  <a:pt x="109353" y="8622"/>
                </a:lnTo>
                <a:lnTo>
                  <a:pt x="102135" y="8622"/>
                </a:lnTo>
                <a:cubicBezTo>
                  <a:pt x="99969" y="8622"/>
                  <a:pt x="97804" y="6826"/>
                  <a:pt x="97804" y="4311"/>
                </a:cubicBezTo>
                <a:cubicBezTo>
                  <a:pt x="97804" y="2155"/>
                  <a:pt x="99969" y="0"/>
                  <a:pt x="102135" y="0"/>
                </a:cubicBezTo>
                <a:close/>
                <a:moveTo>
                  <a:pt x="57129" y="0"/>
                </a:moveTo>
                <a:lnTo>
                  <a:pt x="74270" y="0"/>
                </a:lnTo>
                <a:cubicBezTo>
                  <a:pt x="76822" y="0"/>
                  <a:pt x="79011" y="2286"/>
                  <a:pt x="79011" y="4572"/>
                </a:cubicBezTo>
                <a:cubicBezTo>
                  <a:pt x="79011" y="7239"/>
                  <a:pt x="76822" y="9144"/>
                  <a:pt x="74270" y="9144"/>
                </a:cubicBezTo>
                <a:lnTo>
                  <a:pt x="57129" y="9144"/>
                </a:lnTo>
                <a:cubicBezTo>
                  <a:pt x="54576" y="9144"/>
                  <a:pt x="52388" y="7239"/>
                  <a:pt x="52388" y="4572"/>
                </a:cubicBezTo>
                <a:cubicBezTo>
                  <a:pt x="52388" y="2286"/>
                  <a:pt x="54576" y="0"/>
                  <a:pt x="57129" y="0"/>
                </a:cubicBezTo>
                <a:close/>
                <a:moveTo>
                  <a:pt x="4355" y="0"/>
                </a:moveTo>
                <a:lnTo>
                  <a:pt x="33383" y="0"/>
                </a:lnTo>
                <a:cubicBezTo>
                  <a:pt x="35560" y="0"/>
                  <a:pt x="37737" y="2286"/>
                  <a:pt x="37737" y="4572"/>
                </a:cubicBezTo>
                <a:cubicBezTo>
                  <a:pt x="37737" y="7239"/>
                  <a:pt x="35560" y="9144"/>
                  <a:pt x="33383" y="9144"/>
                </a:cubicBezTo>
                <a:lnTo>
                  <a:pt x="4355" y="9144"/>
                </a:lnTo>
                <a:cubicBezTo>
                  <a:pt x="1815" y="9144"/>
                  <a:pt x="0" y="7239"/>
                  <a:pt x="0" y="4572"/>
                </a:cubicBezTo>
                <a:cubicBezTo>
                  <a:pt x="0" y="2286"/>
                  <a:pt x="1815" y="0"/>
                  <a:pt x="4355"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4" name="Google Shape;374;g134864f29c1_2_120"/>
          <p:cNvSpPr/>
          <p:nvPr/>
        </p:nvSpPr>
        <p:spPr>
          <a:xfrm>
            <a:off x="6811864" y="5551208"/>
            <a:ext cx="587905" cy="540873"/>
          </a:xfrm>
          <a:custGeom>
            <a:avLst/>
            <a:gdLst/>
            <a:ahLst/>
            <a:cxnLst/>
            <a:rect l="l" t="t" r="r" b="b"/>
            <a:pathLst>
              <a:path w="791" h="727" extrusionOk="0">
                <a:moveTo>
                  <a:pt x="766" y="204"/>
                </a:moveTo>
                <a:lnTo>
                  <a:pt x="465" y="204"/>
                </a:lnTo>
                <a:cubicBezTo>
                  <a:pt x="463" y="204"/>
                  <a:pt x="460" y="205"/>
                  <a:pt x="458" y="206"/>
                </a:cubicBezTo>
                <a:lnTo>
                  <a:pt x="375" y="278"/>
                </a:lnTo>
                <a:lnTo>
                  <a:pt x="375" y="24"/>
                </a:lnTo>
                <a:lnTo>
                  <a:pt x="766" y="24"/>
                </a:lnTo>
                <a:lnTo>
                  <a:pt x="766" y="204"/>
                </a:lnTo>
                <a:close/>
                <a:moveTo>
                  <a:pt x="702" y="351"/>
                </a:moveTo>
                <a:lnTo>
                  <a:pt x="563" y="351"/>
                </a:lnTo>
                <a:cubicBezTo>
                  <a:pt x="561" y="307"/>
                  <a:pt x="550" y="266"/>
                  <a:pt x="535" y="227"/>
                </a:cubicBezTo>
                <a:lnTo>
                  <a:pt x="673" y="227"/>
                </a:lnTo>
                <a:cubicBezTo>
                  <a:pt x="690" y="266"/>
                  <a:pt x="700" y="307"/>
                  <a:pt x="702" y="351"/>
                </a:cubicBezTo>
                <a:close/>
                <a:moveTo>
                  <a:pt x="625" y="578"/>
                </a:moveTo>
                <a:lnTo>
                  <a:pt x="625" y="578"/>
                </a:lnTo>
                <a:cubicBezTo>
                  <a:pt x="595" y="555"/>
                  <a:pt x="561" y="537"/>
                  <a:pt x="525" y="522"/>
                </a:cubicBezTo>
                <a:cubicBezTo>
                  <a:pt x="546" y="478"/>
                  <a:pt x="561" y="428"/>
                  <a:pt x="563" y="375"/>
                </a:cubicBezTo>
                <a:lnTo>
                  <a:pt x="702" y="375"/>
                </a:lnTo>
                <a:cubicBezTo>
                  <a:pt x="699" y="452"/>
                  <a:pt x="671" y="522"/>
                  <a:pt x="625" y="578"/>
                </a:cubicBezTo>
                <a:close/>
                <a:moveTo>
                  <a:pt x="396" y="700"/>
                </a:moveTo>
                <a:lnTo>
                  <a:pt x="396" y="700"/>
                </a:lnTo>
                <a:cubicBezTo>
                  <a:pt x="425" y="671"/>
                  <a:pt x="477" y="616"/>
                  <a:pt x="514" y="544"/>
                </a:cubicBezTo>
                <a:cubicBezTo>
                  <a:pt x="548" y="557"/>
                  <a:pt x="581" y="574"/>
                  <a:pt x="609" y="595"/>
                </a:cubicBezTo>
                <a:cubicBezTo>
                  <a:pt x="555" y="653"/>
                  <a:pt x="480" y="693"/>
                  <a:pt x="396" y="700"/>
                </a:cubicBezTo>
                <a:close/>
                <a:moveTo>
                  <a:pt x="375" y="687"/>
                </a:moveTo>
                <a:lnTo>
                  <a:pt x="375" y="516"/>
                </a:lnTo>
                <a:cubicBezTo>
                  <a:pt x="414" y="517"/>
                  <a:pt x="453" y="523"/>
                  <a:pt x="491" y="536"/>
                </a:cubicBezTo>
                <a:cubicBezTo>
                  <a:pt x="453" y="606"/>
                  <a:pt x="403" y="660"/>
                  <a:pt x="375" y="687"/>
                </a:cubicBezTo>
                <a:close/>
                <a:moveTo>
                  <a:pt x="375" y="375"/>
                </a:moveTo>
                <a:lnTo>
                  <a:pt x="538" y="375"/>
                </a:lnTo>
                <a:cubicBezTo>
                  <a:pt x="537" y="425"/>
                  <a:pt x="522" y="472"/>
                  <a:pt x="502" y="514"/>
                </a:cubicBezTo>
                <a:cubicBezTo>
                  <a:pt x="461" y="501"/>
                  <a:pt x="418" y="493"/>
                  <a:pt x="375" y="492"/>
                </a:cubicBezTo>
                <a:lnTo>
                  <a:pt x="375" y="375"/>
                </a:lnTo>
                <a:close/>
                <a:moveTo>
                  <a:pt x="351" y="492"/>
                </a:moveTo>
                <a:lnTo>
                  <a:pt x="351" y="492"/>
                </a:lnTo>
                <a:cubicBezTo>
                  <a:pt x="308" y="493"/>
                  <a:pt x="265" y="501"/>
                  <a:pt x="224" y="514"/>
                </a:cubicBezTo>
                <a:cubicBezTo>
                  <a:pt x="204" y="472"/>
                  <a:pt x="190" y="425"/>
                  <a:pt x="188" y="375"/>
                </a:cubicBezTo>
                <a:lnTo>
                  <a:pt x="351" y="375"/>
                </a:lnTo>
                <a:lnTo>
                  <a:pt x="351" y="492"/>
                </a:lnTo>
                <a:close/>
                <a:moveTo>
                  <a:pt x="351" y="687"/>
                </a:moveTo>
                <a:lnTo>
                  <a:pt x="351" y="687"/>
                </a:lnTo>
                <a:cubicBezTo>
                  <a:pt x="323" y="660"/>
                  <a:pt x="273" y="606"/>
                  <a:pt x="235" y="536"/>
                </a:cubicBezTo>
                <a:cubicBezTo>
                  <a:pt x="272" y="523"/>
                  <a:pt x="312" y="517"/>
                  <a:pt x="351" y="516"/>
                </a:cubicBezTo>
                <a:lnTo>
                  <a:pt x="351" y="687"/>
                </a:lnTo>
                <a:close/>
                <a:moveTo>
                  <a:pt x="117" y="595"/>
                </a:moveTo>
                <a:lnTo>
                  <a:pt x="117" y="595"/>
                </a:lnTo>
                <a:cubicBezTo>
                  <a:pt x="145" y="574"/>
                  <a:pt x="178" y="557"/>
                  <a:pt x="212" y="544"/>
                </a:cubicBezTo>
                <a:cubicBezTo>
                  <a:pt x="250" y="616"/>
                  <a:pt x="301" y="671"/>
                  <a:pt x="331" y="700"/>
                </a:cubicBezTo>
                <a:cubicBezTo>
                  <a:pt x="246" y="693"/>
                  <a:pt x="171" y="653"/>
                  <a:pt x="117" y="595"/>
                </a:cubicBezTo>
                <a:close/>
                <a:moveTo>
                  <a:pt x="101" y="578"/>
                </a:moveTo>
                <a:lnTo>
                  <a:pt x="101" y="578"/>
                </a:lnTo>
                <a:cubicBezTo>
                  <a:pt x="55" y="522"/>
                  <a:pt x="27" y="452"/>
                  <a:pt x="24" y="375"/>
                </a:cubicBezTo>
                <a:lnTo>
                  <a:pt x="163" y="375"/>
                </a:lnTo>
                <a:cubicBezTo>
                  <a:pt x="165" y="428"/>
                  <a:pt x="180" y="478"/>
                  <a:pt x="201" y="522"/>
                </a:cubicBezTo>
                <a:cubicBezTo>
                  <a:pt x="165" y="537"/>
                  <a:pt x="131" y="555"/>
                  <a:pt x="101" y="578"/>
                </a:cubicBezTo>
                <a:close/>
                <a:moveTo>
                  <a:pt x="100" y="149"/>
                </a:moveTo>
                <a:lnTo>
                  <a:pt x="100" y="149"/>
                </a:lnTo>
                <a:cubicBezTo>
                  <a:pt x="131" y="171"/>
                  <a:pt x="165" y="190"/>
                  <a:pt x="201" y="204"/>
                </a:cubicBezTo>
                <a:cubicBezTo>
                  <a:pt x="181" y="249"/>
                  <a:pt x="165" y="298"/>
                  <a:pt x="163" y="351"/>
                </a:cubicBezTo>
                <a:lnTo>
                  <a:pt x="24" y="351"/>
                </a:lnTo>
                <a:cubicBezTo>
                  <a:pt x="27" y="275"/>
                  <a:pt x="55" y="205"/>
                  <a:pt x="100" y="149"/>
                </a:cubicBezTo>
                <a:close/>
                <a:moveTo>
                  <a:pt x="778" y="0"/>
                </a:moveTo>
                <a:lnTo>
                  <a:pt x="363" y="0"/>
                </a:lnTo>
                <a:cubicBezTo>
                  <a:pt x="356" y="0"/>
                  <a:pt x="351" y="5"/>
                  <a:pt x="351" y="12"/>
                </a:cubicBezTo>
                <a:lnTo>
                  <a:pt x="351" y="305"/>
                </a:lnTo>
                <a:cubicBezTo>
                  <a:pt x="351" y="309"/>
                  <a:pt x="354" y="313"/>
                  <a:pt x="358" y="316"/>
                </a:cubicBezTo>
                <a:cubicBezTo>
                  <a:pt x="360" y="316"/>
                  <a:pt x="362" y="317"/>
                  <a:pt x="363" y="317"/>
                </a:cubicBezTo>
                <a:cubicBezTo>
                  <a:pt x="366" y="317"/>
                  <a:pt x="369" y="316"/>
                  <a:pt x="371" y="314"/>
                </a:cubicBezTo>
                <a:lnTo>
                  <a:pt x="470" y="227"/>
                </a:lnTo>
                <a:lnTo>
                  <a:pt x="508" y="227"/>
                </a:lnTo>
                <a:cubicBezTo>
                  <a:pt x="525" y="266"/>
                  <a:pt x="537" y="307"/>
                  <a:pt x="539" y="351"/>
                </a:cubicBezTo>
                <a:lnTo>
                  <a:pt x="188" y="351"/>
                </a:lnTo>
                <a:cubicBezTo>
                  <a:pt x="190" y="302"/>
                  <a:pt x="204" y="255"/>
                  <a:pt x="224" y="212"/>
                </a:cubicBezTo>
                <a:cubicBezTo>
                  <a:pt x="253" y="222"/>
                  <a:pt x="284" y="229"/>
                  <a:pt x="315" y="232"/>
                </a:cubicBezTo>
                <a:lnTo>
                  <a:pt x="316" y="232"/>
                </a:lnTo>
                <a:cubicBezTo>
                  <a:pt x="322" y="232"/>
                  <a:pt x="327" y="227"/>
                  <a:pt x="328" y="222"/>
                </a:cubicBezTo>
                <a:cubicBezTo>
                  <a:pt x="329" y="215"/>
                  <a:pt x="324" y="209"/>
                  <a:pt x="317" y="209"/>
                </a:cubicBezTo>
                <a:cubicBezTo>
                  <a:pt x="289" y="205"/>
                  <a:pt x="262" y="199"/>
                  <a:pt x="235" y="191"/>
                </a:cubicBezTo>
                <a:cubicBezTo>
                  <a:pt x="263" y="138"/>
                  <a:pt x="299" y="94"/>
                  <a:pt x="326" y="65"/>
                </a:cubicBezTo>
                <a:cubicBezTo>
                  <a:pt x="331" y="60"/>
                  <a:pt x="331" y="52"/>
                  <a:pt x="326" y="48"/>
                </a:cubicBezTo>
                <a:cubicBezTo>
                  <a:pt x="321" y="43"/>
                  <a:pt x="313" y="44"/>
                  <a:pt x="309" y="48"/>
                </a:cubicBezTo>
                <a:cubicBezTo>
                  <a:pt x="281" y="79"/>
                  <a:pt x="242" y="125"/>
                  <a:pt x="212" y="183"/>
                </a:cubicBezTo>
                <a:cubicBezTo>
                  <a:pt x="178" y="169"/>
                  <a:pt x="145" y="152"/>
                  <a:pt x="116" y="131"/>
                </a:cubicBezTo>
                <a:cubicBezTo>
                  <a:pt x="160" y="84"/>
                  <a:pt x="216" y="50"/>
                  <a:pt x="281" y="34"/>
                </a:cubicBezTo>
                <a:cubicBezTo>
                  <a:pt x="288" y="33"/>
                  <a:pt x="292" y="26"/>
                  <a:pt x="290" y="20"/>
                </a:cubicBezTo>
                <a:cubicBezTo>
                  <a:pt x="288" y="13"/>
                  <a:pt x="282" y="9"/>
                  <a:pt x="275" y="11"/>
                </a:cubicBezTo>
                <a:cubicBezTo>
                  <a:pt x="113" y="51"/>
                  <a:pt x="0" y="196"/>
                  <a:pt x="0" y="363"/>
                </a:cubicBezTo>
                <a:cubicBezTo>
                  <a:pt x="0" y="563"/>
                  <a:pt x="163" y="726"/>
                  <a:pt x="363" y="726"/>
                </a:cubicBezTo>
                <a:cubicBezTo>
                  <a:pt x="563" y="726"/>
                  <a:pt x="726" y="563"/>
                  <a:pt x="726" y="363"/>
                </a:cubicBezTo>
                <a:cubicBezTo>
                  <a:pt x="726" y="315"/>
                  <a:pt x="716" y="269"/>
                  <a:pt x="699" y="227"/>
                </a:cubicBezTo>
                <a:lnTo>
                  <a:pt x="778" y="227"/>
                </a:lnTo>
                <a:cubicBezTo>
                  <a:pt x="784" y="227"/>
                  <a:pt x="790" y="222"/>
                  <a:pt x="790" y="216"/>
                </a:cubicBezTo>
                <a:lnTo>
                  <a:pt x="790" y="12"/>
                </a:lnTo>
                <a:cubicBezTo>
                  <a:pt x="790" y="5"/>
                  <a:pt x="784" y="0"/>
                  <a:pt x="77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5" name="Google Shape;375;g134864f29c1_2_120"/>
          <p:cNvSpPr/>
          <p:nvPr/>
        </p:nvSpPr>
        <p:spPr>
          <a:xfrm>
            <a:off x="7507031" y="3437692"/>
            <a:ext cx="588184" cy="588186"/>
          </a:xfrm>
          <a:custGeom>
            <a:avLst/>
            <a:gdLst/>
            <a:ahLst/>
            <a:cxnLst/>
            <a:rect l="l" t="t" r="r" b="b"/>
            <a:pathLst>
              <a:path w="283804" h="283805" extrusionOk="0">
                <a:moveTo>
                  <a:pt x="233802" y="201612"/>
                </a:moveTo>
                <a:cubicBezTo>
                  <a:pt x="236284" y="201612"/>
                  <a:pt x="238058" y="203424"/>
                  <a:pt x="238058" y="205960"/>
                </a:cubicBezTo>
                <a:lnTo>
                  <a:pt x="238058" y="208135"/>
                </a:lnTo>
                <a:cubicBezTo>
                  <a:pt x="243023" y="209584"/>
                  <a:pt x="247279" y="212845"/>
                  <a:pt x="249052" y="217556"/>
                </a:cubicBezTo>
                <a:cubicBezTo>
                  <a:pt x="250116" y="220093"/>
                  <a:pt x="249052" y="222629"/>
                  <a:pt x="246924" y="223354"/>
                </a:cubicBezTo>
                <a:cubicBezTo>
                  <a:pt x="244796" y="224079"/>
                  <a:pt x="242313" y="223354"/>
                  <a:pt x="241604" y="220817"/>
                </a:cubicBezTo>
                <a:cubicBezTo>
                  <a:pt x="240185" y="218281"/>
                  <a:pt x="237348" y="216469"/>
                  <a:pt x="233802" y="216469"/>
                </a:cubicBezTo>
                <a:cubicBezTo>
                  <a:pt x="229546" y="216469"/>
                  <a:pt x="225644" y="219368"/>
                  <a:pt x="225644" y="223354"/>
                </a:cubicBezTo>
                <a:cubicBezTo>
                  <a:pt x="225644" y="228065"/>
                  <a:pt x="228482" y="230239"/>
                  <a:pt x="233802" y="230239"/>
                </a:cubicBezTo>
                <a:cubicBezTo>
                  <a:pt x="243732" y="230239"/>
                  <a:pt x="250471" y="236399"/>
                  <a:pt x="250471" y="246183"/>
                </a:cubicBezTo>
                <a:cubicBezTo>
                  <a:pt x="250471" y="253430"/>
                  <a:pt x="245151" y="259228"/>
                  <a:pt x="238058" y="261402"/>
                </a:cubicBezTo>
                <a:lnTo>
                  <a:pt x="238058" y="263576"/>
                </a:lnTo>
                <a:cubicBezTo>
                  <a:pt x="238058" y="266113"/>
                  <a:pt x="236284" y="267925"/>
                  <a:pt x="233802" y="267925"/>
                </a:cubicBezTo>
                <a:cubicBezTo>
                  <a:pt x="231319" y="267925"/>
                  <a:pt x="229546" y="266113"/>
                  <a:pt x="229546" y="263576"/>
                </a:cubicBezTo>
                <a:lnTo>
                  <a:pt x="229546" y="261402"/>
                </a:lnTo>
                <a:cubicBezTo>
                  <a:pt x="224580" y="259953"/>
                  <a:pt x="220679" y="256691"/>
                  <a:pt x="218551" y="251981"/>
                </a:cubicBezTo>
                <a:cubicBezTo>
                  <a:pt x="217487" y="249444"/>
                  <a:pt x="218551" y="246908"/>
                  <a:pt x="220679" y="246183"/>
                </a:cubicBezTo>
                <a:cubicBezTo>
                  <a:pt x="223162" y="245458"/>
                  <a:pt x="225644" y="246183"/>
                  <a:pt x="226354" y="248357"/>
                </a:cubicBezTo>
                <a:cubicBezTo>
                  <a:pt x="227418" y="251256"/>
                  <a:pt x="230610" y="253068"/>
                  <a:pt x="233802" y="253068"/>
                </a:cubicBezTo>
                <a:cubicBezTo>
                  <a:pt x="238412" y="253068"/>
                  <a:pt x="241959" y="249807"/>
                  <a:pt x="241959" y="246183"/>
                </a:cubicBezTo>
                <a:cubicBezTo>
                  <a:pt x="241959" y="241472"/>
                  <a:pt x="239121" y="238936"/>
                  <a:pt x="233802" y="238936"/>
                </a:cubicBezTo>
                <a:cubicBezTo>
                  <a:pt x="223871" y="238936"/>
                  <a:pt x="217487" y="232775"/>
                  <a:pt x="217487" y="223354"/>
                </a:cubicBezTo>
                <a:cubicBezTo>
                  <a:pt x="217487" y="216107"/>
                  <a:pt x="222807" y="210309"/>
                  <a:pt x="229546" y="208135"/>
                </a:cubicBezTo>
                <a:lnTo>
                  <a:pt x="229546" y="205960"/>
                </a:lnTo>
                <a:cubicBezTo>
                  <a:pt x="229546" y="203424"/>
                  <a:pt x="231319" y="201612"/>
                  <a:pt x="233802" y="201612"/>
                </a:cubicBezTo>
                <a:close/>
                <a:moveTo>
                  <a:pt x="51239" y="201612"/>
                </a:moveTo>
                <a:cubicBezTo>
                  <a:pt x="53721" y="201612"/>
                  <a:pt x="55849" y="203424"/>
                  <a:pt x="55849" y="205960"/>
                </a:cubicBezTo>
                <a:lnTo>
                  <a:pt x="55849" y="208135"/>
                </a:lnTo>
                <a:cubicBezTo>
                  <a:pt x="60814" y="209584"/>
                  <a:pt x="64715" y="212845"/>
                  <a:pt x="66843" y="217556"/>
                </a:cubicBezTo>
                <a:cubicBezTo>
                  <a:pt x="67552" y="220093"/>
                  <a:pt x="66489" y="222629"/>
                  <a:pt x="64361" y="223354"/>
                </a:cubicBezTo>
                <a:cubicBezTo>
                  <a:pt x="62233" y="224079"/>
                  <a:pt x="59750" y="222992"/>
                  <a:pt x="58686" y="220817"/>
                </a:cubicBezTo>
                <a:cubicBezTo>
                  <a:pt x="57977" y="218281"/>
                  <a:pt x="54785" y="216469"/>
                  <a:pt x="51239" y="216469"/>
                </a:cubicBezTo>
                <a:cubicBezTo>
                  <a:pt x="46983" y="216469"/>
                  <a:pt x="43436" y="219368"/>
                  <a:pt x="43436" y="223354"/>
                </a:cubicBezTo>
                <a:cubicBezTo>
                  <a:pt x="43436" y="228065"/>
                  <a:pt x="46274" y="230239"/>
                  <a:pt x="51239" y="230239"/>
                </a:cubicBezTo>
                <a:cubicBezTo>
                  <a:pt x="61523" y="230239"/>
                  <a:pt x="67907" y="236399"/>
                  <a:pt x="67907" y="246183"/>
                </a:cubicBezTo>
                <a:cubicBezTo>
                  <a:pt x="67907" y="253430"/>
                  <a:pt x="62587" y="259228"/>
                  <a:pt x="55849" y="261402"/>
                </a:cubicBezTo>
                <a:lnTo>
                  <a:pt x="55849" y="263576"/>
                </a:lnTo>
                <a:cubicBezTo>
                  <a:pt x="55849" y="266113"/>
                  <a:pt x="53721" y="267925"/>
                  <a:pt x="51239" y="267925"/>
                </a:cubicBezTo>
                <a:cubicBezTo>
                  <a:pt x="49111" y="267925"/>
                  <a:pt x="47337" y="266113"/>
                  <a:pt x="47337" y="263576"/>
                </a:cubicBezTo>
                <a:lnTo>
                  <a:pt x="47337" y="261402"/>
                </a:lnTo>
                <a:cubicBezTo>
                  <a:pt x="42018" y="259953"/>
                  <a:pt x="38117" y="256691"/>
                  <a:pt x="36343" y="251981"/>
                </a:cubicBezTo>
                <a:cubicBezTo>
                  <a:pt x="35279" y="249444"/>
                  <a:pt x="36343" y="246908"/>
                  <a:pt x="38471" y="246183"/>
                </a:cubicBezTo>
                <a:cubicBezTo>
                  <a:pt x="40599" y="245458"/>
                  <a:pt x="43082" y="246183"/>
                  <a:pt x="43791" y="248357"/>
                </a:cubicBezTo>
                <a:cubicBezTo>
                  <a:pt x="45210" y="251256"/>
                  <a:pt x="48047" y="253068"/>
                  <a:pt x="51239" y="253068"/>
                </a:cubicBezTo>
                <a:cubicBezTo>
                  <a:pt x="55849" y="253068"/>
                  <a:pt x="59396" y="249807"/>
                  <a:pt x="59396" y="246183"/>
                </a:cubicBezTo>
                <a:cubicBezTo>
                  <a:pt x="59396" y="241472"/>
                  <a:pt x="56913" y="238936"/>
                  <a:pt x="51239" y="238936"/>
                </a:cubicBezTo>
                <a:cubicBezTo>
                  <a:pt x="41308" y="238936"/>
                  <a:pt x="34925" y="232775"/>
                  <a:pt x="34925" y="223354"/>
                </a:cubicBezTo>
                <a:cubicBezTo>
                  <a:pt x="34925" y="216107"/>
                  <a:pt x="40244" y="210309"/>
                  <a:pt x="47337" y="208135"/>
                </a:cubicBezTo>
                <a:lnTo>
                  <a:pt x="47337" y="205960"/>
                </a:lnTo>
                <a:cubicBezTo>
                  <a:pt x="47337" y="203424"/>
                  <a:pt x="49111" y="201612"/>
                  <a:pt x="51239" y="201612"/>
                </a:cubicBezTo>
                <a:close/>
                <a:moveTo>
                  <a:pt x="233977" y="184150"/>
                </a:moveTo>
                <a:cubicBezTo>
                  <a:pt x="261579" y="184150"/>
                  <a:pt x="283804" y="206296"/>
                  <a:pt x="283804" y="234156"/>
                </a:cubicBezTo>
                <a:cubicBezTo>
                  <a:pt x="283804" y="261659"/>
                  <a:pt x="261579" y="283805"/>
                  <a:pt x="233977" y="283805"/>
                </a:cubicBezTo>
                <a:cubicBezTo>
                  <a:pt x="206375" y="283805"/>
                  <a:pt x="184150" y="261659"/>
                  <a:pt x="184150" y="234156"/>
                </a:cubicBezTo>
                <a:cubicBezTo>
                  <a:pt x="184150" y="231656"/>
                  <a:pt x="185943" y="229513"/>
                  <a:pt x="188093" y="229513"/>
                </a:cubicBezTo>
                <a:cubicBezTo>
                  <a:pt x="190603" y="229513"/>
                  <a:pt x="192395" y="231656"/>
                  <a:pt x="192395" y="234156"/>
                </a:cubicBezTo>
                <a:cubicBezTo>
                  <a:pt x="192395" y="256659"/>
                  <a:pt x="211035" y="275232"/>
                  <a:pt x="233977" y="275232"/>
                </a:cubicBezTo>
                <a:cubicBezTo>
                  <a:pt x="256919" y="275232"/>
                  <a:pt x="275559" y="256659"/>
                  <a:pt x="275559" y="234156"/>
                </a:cubicBezTo>
                <a:cubicBezTo>
                  <a:pt x="275559" y="211296"/>
                  <a:pt x="256919" y="192723"/>
                  <a:pt x="233977" y="192723"/>
                </a:cubicBezTo>
                <a:cubicBezTo>
                  <a:pt x="231826" y="192723"/>
                  <a:pt x="229675" y="190579"/>
                  <a:pt x="229675" y="188436"/>
                </a:cubicBezTo>
                <a:cubicBezTo>
                  <a:pt x="229675" y="185936"/>
                  <a:pt x="231826" y="184150"/>
                  <a:pt x="233977" y="184150"/>
                </a:cubicBezTo>
                <a:close/>
                <a:moveTo>
                  <a:pt x="49649" y="184150"/>
                </a:moveTo>
                <a:cubicBezTo>
                  <a:pt x="52149" y="184150"/>
                  <a:pt x="54292" y="185936"/>
                  <a:pt x="54292" y="188436"/>
                </a:cubicBezTo>
                <a:cubicBezTo>
                  <a:pt x="54292" y="190579"/>
                  <a:pt x="52149" y="192723"/>
                  <a:pt x="49649" y="192723"/>
                </a:cubicBezTo>
                <a:cubicBezTo>
                  <a:pt x="27146" y="192723"/>
                  <a:pt x="8572" y="211296"/>
                  <a:pt x="8572" y="234156"/>
                </a:cubicBezTo>
                <a:cubicBezTo>
                  <a:pt x="8572" y="256659"/>
                  <a:pt x="27146" y="275232"/>
                  <a:pt x="49649" y="275232"/>
                </a:cubicBezTo>
                <a:cubicBezTo>
                  <a:pt x="72508" y="275232"/>
                  <a:pt x="91083" y="256659"/>
                  <a:pt x="91083" y="234156"/>
                </a:cubicBezTo>
                <a:cubicBezTo>
                  <a:pt x="91083" y="231656"/>
                  <a:pt x="92869" y="229513"/>
                  <a:pt x="95369" y="229513"/>
                </a:cubicBezTo>
                <a:cubicBezTo>
                  <a:pt x="97869" y="229513"/>
                  <a:pt x="99655" y="231656"/>
                  <a:pt x="99655" y="234156"/>
                </a:cubicBezTo>
                <a:cubicBezTo>
                  <a:pt x="99655" y="261659"/>
                  <a:pt x="77152" y="283805"/>
                  <a:pt x="49649" y="283805"/>
                </a:cubicBezTo>
                <a:cubicBezTo>
                  <a:pt x="22145" y="283805"/>
                  <a:pt x="0" y="261659"/>
                  <a:pt x="0" y="234156"/>
                </a:cubicBezTo>
                <a:cubicBezTo>
                  <a:pt x="0" y="206296"/>
                  <a:pt x="22145" y="184150"/>
                  <a:pt x="49649" y="184150"/>
                </a:cubicBezTo>
                <a:close/>
                <a:moveTo>
                  <a:pt x="84476" y="82866"/>
                </a:moveTo>
                <a:lnTo>
                  <a:pt x="84476" y="114089"/>
                </a:lnTo>
                <a:lnTo>
                  <a:pt x="89874" y="108706"/>
                </a:lnTo>
                <a:cubicBezTo>
                  <a:pt x="91673" y="106911"/>
                  <a:pt x="94552" y="106911"/>
                  <a:pt x="95991" y="108706"/>
                </a:cubicBezTo>
                <a:lnTo>
                  <a:pt x="126217" y="138851"/>
                </a:lnTo>
                <a:cubicBezTo>
                  <a:pt x="127656" y="140287"/>
                  <a:pt x="127656" y="143158"/>
                  <a:pt x="126217" y="144593"/>
                </a:cubicBezTo>
                <a:lnTo>
                  <a:pt x="95991" y="174739"/>
                </a:lnTo>
                <a:cubicBezTo>
                  <a:pt x="94552" y="176175"/>
                  <a:pt x="91673" y="176175"/>
                  <a:pt x="89874" y="174739"/>
                </a:cubicBezTo>
                <a:lnTo>
                  <a:pt x="84476" y="169356"/>
                </a:lnTo>
                <a:lnTo>
                  <a:pt x="84476" y="200578"/>
                </a:lnTo>
                <a:lnTo>
                  <a:pt x="115782" y="200578"/>
                </a:lnTo>
                <a:lnTo>
                  <a:pt x="110024" y="195195"/>
                </a:lnTo>
                <a:cubicBezTo>
                  <a:pt x="108945" y="193401"/>
                  <a:pt x="108945" y="190530"/>
                  <a:pt x="110024" y="189094"/>
                </a:cubicBezTo>
                <a:lnTo>
                  <a:pt x="140610" y="158948"/>
                </a:lnTo>
                <a:cubicBezTo>
                  <a:pt x="142050" y="157513"/>
                  <a:pt x="144928" y="157513"/>
                  <a:pt x="146367" y="158948"/>
                </a:cubicBezTo>
                <a:lnTo>
                  <a:pt x="176593" y="189094"/>
                </a:lnTo>
                <a:cubicBezTo>
                  <a:pt x="178393" y="190530"/>
                  <a:pt x="178393" y="193401"/>
                  <a:pt x="176593" y="194836"/>
                </a:cubicBezTo>
                <a:lnTo>
                  <a:pt x="171196" y="200578"/>
                </a:lnTo>
                <a:lnTo>
                  <a:pt x="202141" y="200578"/>
                </a:lnTo>
                <a:lnTo>
                  <a:pt x="202141" y="169356"/>
                </a:lnTo>
                <a:lnTo>
                  <a:pt x="196744" y="174739"/>
                </a:lnTo>
                <a:cubicBezTo>
                  <a:pt x="195305" y="176175"/>
                  <a:pt x="192426" y="176175"/>
                  <a:pt x="190627" y="174739"/>
                </a:cubicBezTo>
                <a:lnTo>
                  <a:pt x="160761" y="144593"/>
                </a:lnTo>
                <a:cubicBezTo>
                  <a:pt x="160041" y="143876"/>
                  <a:pt x="159681" y="142799"/>
                  <a:pt x="159681" y="141722"/>
                </a:cubicBezTo>
                <a:cubicBezTo>
                  <a:pt x="159681" y="140646"/>
                  <a:pt x="160041" y="139569"/>
                  <a:pt x="160761" y="138851"/>
                </a:cubicBezTo>
                <a:lnTo>
                  <a:pt x="190627" y="108706"/>
                </a:lnTo>
                <a:cubicBezTo>
                  <a:pt x="192426" y="106911"/>
                  <a:pt x="195305" y="106911"/>
                  <a:pt x="196744" y="108706"/>
                </a:cubicBezTo>
                <a:lnTo>
                  <a:pt x="202141" y="114089"/>
                </a:lnTo>
                <a:lnTo>
                  <a:pt x="202141" y="82866"/>
                </a:lnTo>
                <a:lnTo>
                  <a:pt x="171196" y="82866"/>
                </a:lnTo>
                <a:lnTo>
                  <a:pt x="176593" y="88608"/>
                </a:lnTo>
                <a:cubicBezTo>
                  <a:pt x="177313" y="89326"/>
                  <a:pt x="178033" y="90403"/>
                  <a:pt x="178033" y="91838"/>
                </a:cubicBezTo>
                <a:cubicBezTo>
                  <a:pt x="178033" y="92556"/>
                  <a:pt x="177313" y="93633"/>
                  <a:pt x="176593" y="94709"/>
                </a:cubicBezTo>
                <a:lnTo>
                  <a:pt x="146367" y="124496"/>
                </a:lnTo>
                <a:cubicBezTo>
                  <a:pt x="144928" y="126291"/>
                  <a:pt x="142050" y="126291"/>
                  <a:pt x="140610" y="124496"/>
                </a:cubicBezTo>
                <a:lnTo>
                  <a:pt x="110024" y="94709"/>
                </a:lnTo>
                <a:cubicBezTo>
                  <a:pt x="108585" y="92915"/>
                  <a:pt x="108585" y="90044"/>
                  <a:pt x="110024" y="88608"/>
                </a:cubicBezTo>
                <a:lnTo>
                  <a:pt x="115782" y="82866"/>
                </a:lnTo>
                <a:lnTo>
                  <a:pt x="84476" y="82866"/>
                </a:lnTo>
                <a:close/>
                <a:moveTo>
                  <a:pt x="80158" y="74612"/>
                </a:moveTo>
                <a:lnTo>
                  <a:pt x="126217" y="74612"/>
                </a:lnTo>
                <a:cubicBezTo>
                  <a:pt x="128016" y="74612"/>
                  <a:pt x="129455" y="75689"/>
                  <a:pt x="130175" y="77124"/>
                </a:cubicBezTo>
                <a:cubicBezTo>
                  <a:pt x="130895" y="78560"/>
                  <a:pt x="130535" y="80713"/>
                  <a:pt x="129096" y="81790"/>
                </a:cubicBezTo>
                <a:lnTo>
                  <a:pt x="119740" y="91838"/>
                </a:lnTo>
                <a:lnTo>
                  <a:pt x="143489" y="115524"/>
                </a:lnTo>
                <a:lnTo>
                  <a:pt x="167238" y="91838"/>
                </a:lnTo>
                <a:lnTo>
                  <a:pt x="157522" y="81790"/>
                </a:lnTo>
                <a:cubicBezTo>
                  <a:pt x="156443" y="80713"/>
                  <a:pt x="156083" y="78560"/>
                  <a:pt x="156803" y="77124"/>
                </a:cubicBezTo>
                <a:cubicBezTo>
                  <a:pt x="157162" y="75689"/>
                  <a:pt x="158962" y="74612"/>
                  <a:pt x="160401" y="74612"/>
                </a:cubicBezTo>
                <a:lnTo>
                  <a:pt x="206459" y="74612"/>
                </a:lnTo>
                <a:cubicBezTo>
                  <a:pt x="208978" y="74612"/>
                  <a:pt x="210777" y="76407"/>
                  <a:pt x="210777" y="78560"/>
                </a:cubicBezTo>
                <a:lnTo>
                  <a:pt x="210777" y="124496"/>
                </a:lnTo>
                <a:cubicBezTo>
                  <a:pt x="210777" y="126291"/>
                  <a:pt x="209698" y="128085"/>
                  <a:pt x="208259" y="128444"/>
                </a:cubicBezTo>
                <a:cubicBezTo>
                  <a:pt x="206459" y="129162"/>
                  <a:pt x="204660" y="128803"/>
                  <a:pt x="203581" y="127726"/>
                </a:cubicBezTo>
                <a:lnTo>
                  <a:pt x="193505" y="118036"/>
                </a:lnTo>
                <a:lnTo>
                  <a:pt x="169757" y="141722"/>
                </a:lnTo>
                <a:lnTo>
                  <a:pt x="193505" y="165408"/>
                </a:lnTo>
                <a:lnTo>
                  <a:pt x="203581" y="156077"/>
                </a:lnTo>
                <a:cubicBezTo>
                  <a:pt x="204660" y="154642"/>
                  <a:pt x="206459" y="154283"/>
                  <a:pt x="208259" y="155001"/>
                </a:cubicBezTo>
                <a:cubicBezTo>
                  <a:pt x="209698" y="155718"/>
                  <a:pt x="210777" y="157154"/>
                  <a:pt x="210777" y="158948"/>
                </a:cubicBezTo>
                <a:lnTo>
                  <a:pt x="210777" y="204885"/>
                </a:lnTo>
                <a:cubicBezTo>
                  <a:pt x="210777" y="207038"/>
                  <a:pt x="208978" y="209191"/>
                  <a:pt x="206459" y="209191"/>
                </a:cubicBezTo>
                <a:lnTo>
                  <a:pt x="160401" y="209191"/>
                </a:lnTo>
                <a:cubicBezTo>
                  <a:pt x="158962" y="209191"/>
                  <a:pt x="157162" y="208115"/>
                  <a:pt x="156803" y="206320"/>
                </a:cubicBezTo>
                <a:cubicBezTo>
                  <a:pt x="156083" y="204885"/>
                  <a:pt x="156443" y="202731"/>
                  <a:pt x="157522" y="201655"/>
                </a:cubicBezTo>
                <a:lnTo>
                  <a:pt x="167238" y="191965"/>
                </a:lnTo>
                <a:lnTo>
                  <a:pt x="143489" y="168279"/>
                </a:lnTo>
                <a:lnTo>
                  <a:pt x="119740" y="191965"/>
                </a:lnTo>
                <a:lnTo>
                  <a:pt x="129096" y="201655"/>
                </a:lnTo>
                <a:cubicBezTo>
                  <a:pt x="130535" y="202731"/>
                  <a:pt x="130895" y="204885"/>
                  <a:pt x="130175" y="206320"/>
                </a:cubicBezTo>
                <a:cubicBezTo>
                  <a:pt x="129455" y="208115"/>
                  <a:pt x="128016" y="209191"/>
                  <a:pt x="126217" y="209191"/>
                </a:cubicBezTo>
                <a:lnTo>
                  <a:pt x="80158" y="209191"/>
                </a:lnTo>
                <a:cubicBezTo>
                  <a:pt x="77999" y="209191"/>
                  <a:pt x="76200" y="207038"/>
                  <a:pt x="76200" y="204885"/>
                </a:cubicBezTo>
                <a:lnTo>
                  <a:pt x="76200" y="158948"/>
                </a:lnTo>
                <a:cubicBezTo>
                  <a:pt x="76200" y="157154"/>
                  <a:pt x="76920" y="155718"/>
                  <a:pt x="78359" y="155001"/>
                </a:cubicBezTo>
                <a:cubicBezTo>
                  <a:pt x="80158" y="154283"/>
                  <a:pt x="81958" y="154642"/>
                  <a:pt x="83397" y="156077"/>
                </a:cubicBezTo>
                <a:lnTo>
                  <a:pt x="93112" y="165408"/>
                </a:lnTo>
                <a:lnTo>
                  <a:pt x="116861" y="141722"/>
                </a:lnTo>
                <a:lnTo>
                  <a:pt x="93112" y="117677"/>
                </a:lnTo>
                <a:lnTo>
                  <a:pt x="83397" y="127726"/>
                </a:lnTo>
                <a:cubicBezTo>
                  <a:pt x="81958" y="128803"/>
                  <a:pt x="80158" y="129162"/>
                  <a:pt x="78359" y="128444"/>
                </a:cubicBezTo>
                <a:cubicBezTo>
                  <a:pt x="76920" y="128085"/>
                  <a:pt x="76200" y="126291"/>
                  <a:pt x="76200" y="124496"/>
                </a:cubicBezTo>
                <a:lnTo>
                  <a:pt x="76200" y="78560"/>
                </a:lnTo>
                <a:cubicBezTo>
                  <a:pt x="76200" y="76407"/>
                  <a:pt x="77999" y="74612"/>
                  <a:pt x="80158" y="74612"/>
                </a:cubicBezTo>
                <a:close/>
                <a:moveTo>
                  <a:pt x="233802" y="17462"/>
                </a:moveTo>
                <a:cubicBezTo>
                  <a:pt x="236284" y="17462"/>
                  <a:pt x="238058" y="19274"/>
                  <a:pt x="238058" y="21810"/>
                </a:cubicBezTo>
                <a:lnTo>
                  <a:pt x="238058" y="24347"/>
                </a:lnTo>
                <a:cubicBezTo>
                  <a:pt x="243023" y="25434"/>
                  <a:pt x="247279" y="29058"/>
                  <a:pt x="249052" y="33768"/>
                </a:cubicBezTo>
                <a:cubicBezTo>
                  <a:pt x="250116" y="35580"/>
                  <a:pt x="249052" y="38479"/>
                  <a:pt x="246924" y="39204"/>
                </a:cubicBezTo>
                <a:cubicBezTo>
                  <a:pt x="244796" y="40291"/>
                  <a:pt x="242313" y="39204"/>
                  <a:pt x="241604" y="37030"/>
                </a:cubicBezTo>
                <a:cubicBezTo>
                  <a:pt x="240185" y="34493"/>
                  <a:pt x="237348" y="32319"/>
                  <a:pt x="233802" y="32319"/>
                </a:cubicBezTo>
                <a:cubicBezTo>
                  <a:pt x="229546" y="32319"/>
                  <a:pt x="225644" y="35580"/>
                  <a:pt x="225644" y="39204"/>
                </a:cubicBezTo>
                <a:cubicBezTo>
                  <a:pt x="225644" y="44277"/>
                  <a:pt x="228482" y="46451"/>
                  <a:pt x="233802" y="46451"/>
                </a:cubicBezTo>
                <a:cubicBezTo>
                  <a:pt x="243732" y="46451"/>
                  <a:pt x="250471" y="52611"/>
                  <a:pt x="250471" y="62033"/>
                </a:cubicBezTo>
                <a:cubicBezTo>
                  <a:pt x="250471" y="69280"/>
                  <a:pt x="245151" y="75440"/>
                  <a:pt x="238058" y="77252"/>
                </a:cubicBezTo>
                <a:lnTo>
                  <a:pt x="238058" y="79426"/>
                </a:lnTo>
                <a:cubicBezTo>
                  <a:pt x="238058" y="81963"/>
                  <a:pt x="236284" y="83775"/>
                  <a:pt x="233802" y="83775"/>
                </a:cubicBezTo>
                <a:cubicBezTo>
                  <a:pt x="231319" y="83775"/>
                  <a:pt x="229546" y="81963"/>
                  <a:pt x="229546" y="79426"/>
                </a:cubicBezTo>
                <a:lnTo>
                  <a:pt x="229546" y="77252"/>
                </a:lnTo>
                <a:cubicBezTo>
                  <a:pt x="224580" y="75803"/>
                  <a:pt x="220679" y="72541"/>
                  <a:pt x="218551" y="67830"/>
                </a:cubicBezTo>
                <a:cubicBezTo>
                  <a:pt x="217487" y="65656"/>
                  <a:pt x="218551" y="63120"/>
                  <a:pt x="220679" y="62033"/>
                </a:cubicBezTo>
                <a:cubicBezTo>
                  <a:pt x="223162" y="60946"/>
                  <a:pt x="225644" y="62033"/>
                  <a:pt x="226354" y="64569"/>
                </a:cubicBezTo>
                <a:cubicBezTo>
                  <a:pt x="227418" y="67468"/>
                  <a:pt x="230610" y="68918"/>
                  <a:pt x="233802" y="68918"/>
                </a:cubicBezTo>
                <a:cubicBezTo>
                  <a:pt x="238412" y="68918"/>
                  <a:pt x="241959" y="66019"/>
                  <a:pt x="241959" y="62033"/>
                </a:cubicBezTo>
                <a:cubicBezTo>
                  <a:pt x="241959" y="57322"/>
                  <a:pt x="239121" y="55148"/>
                  <a:pt x="233802" y="55148"/>
                </a:cubicBezTo>
                <a:cubicBezTo>
                  <a:pt x="223871" y="55148"/>
                  <a:pt x="217487" y="48988"/>
                  <a:pt x="217487" y="39204"/>
                </a:cubicBezTo>
                <a:cubicBezTo>
                  <a:pt x="217487" y="31956"/>
                  <a:pt x="222807" y="26159"/>
                  <a:pt x="229546" y="24347"/>
                </a:cubicBezTo>
                <a:lnTo>
                  <a:pt x="229546" y="21810"/>
                </a:lnTo>
                <a:cubicBezTo>
                  <a:pt x="229546" y="19274"/>
                  <a:pt x="231319" y="17462"/>
                  <a:pt x="233802" y="17462"/>
                </a:cubicBezTo>
                <a:close/>
                <a:moveTo>
                  <a:pt x="51239" y="17462"/>
                </a:moveTo>
                <a:cubicBezTo>
                  <a:pt x="53721" y="17462"/>
                  <a:pt x="55849" y="19274"/>
                  <a:pt x="55849" y="21810"/>
                </a:cubicBezTo>
                <a:lnTo>
                  <a:pt x="55849" y="24347"/>
                </a:lnTo>
                <a:cubicBezTo>
                  <a:pt x="60814" y="25434"/>
                  <a:pt x="64715" y="29058"/>
                  <a:pt x="66843" y="33768"/>
                </a:cubicBezTo>
                <a:cubicBezTo>
                  <a:pt x="67552" y="35580"/>
                  <a:pt x="66489" y="38479"/>
                  <a:pt x="64361" y="39204"/>
                </a:cubicBezTo>
                <a:cubicBezTo>
                  <a:pt x="62233" y="40291"/>
                  <a:pt x="59750" y="39204"/>
                  <a:pt x="58686" y="37030"/>
                </a:cubicBezTo>
                <a:cubicBezTo>
                  <a:pt x="57977" y="34493"/>
                  <a:pt x="54785" y="32319"/>
                  <a:pt x="51239" y="32319"/>
                </a:cubicBezTo>
                <a:cubicBezTo>
                  <a:pt x="46983" y="32319"/>
                  <a:pt x="43436" y="35580"/>
                  <a:pt x="43436" y="39204"/>
                </a:cubicBezTo>
                <a:cubicBezTo>
                  <a:pt x="43436" y="44277"/>
                  <a:pt x="46274" y="46451"/>
                  <a:pt x="51239" y="46451"/>
                </a:cubicBezTo>
                <a:cubicBezTo>
                  <a:pt x="61523" y="46451"/>
                  <a:pt x="67907" y="52611"/>
                  <a:pt x="67907" y="62033"/>
                </a:cubicBezTo>
                <a:cubicBezTo>
                  <a:pt x="67907" y="69280"/>
                  <a:pt x="62587" y="75440"/>
                  <a:pt x="55849" y="77252"/>
                </a:cubicBezTo>
                <a:lnTo>
                  <a:pt x="55849" y="79426"/>
                </a:lnTo>
                <a:cubicBezTo>
                  <a:pt x="55849" y="81963"/>
                  <a:pt x="53721" y="83775"/>
                  <a:pt x="51239" y="83775"/>
                </a:cubicBezTo>
                <a:cubicBezTo>
                  <a:pt x="49111" y="83775"/>
                  <a:pt x="47337" y="81963"/>
                  <a:pt x="47337" y="79426"/>
                </a:cubicBezTo>
                <a:lnTo>
                  <a:pt x="47337" y="77252"/>
                </a:lnTo>
                <a:cubicBezTo>
                  <a:pt x="42018" y="75803"/>
                  <a:pt x="38117" y="72541"/>
                  <a:pt x="36343" y="67830"/>
                </a:cubicBezTo>
                <a:cubicBezTo>
                  <a:pt x="35279" y="65656"/>
                  <a:pt x="36343" y="63120"/>
                  <a:pt x="38471" y="62033"/>
                </a:cubicBezTo>
                <a:cubicBezTo>
                  <a:pt x="40599" y="60946"/>
                  <a:pt x="43082" y="62033"/>
                  <a:pt x="43791" y="64569"/>
                </a:cubicBezTo>
                <a:cubicBezTo>
                  <a:pt x="45210" y="67468"/>
                  <a:pt x="48047" y="68918"/>
                  <a:pt x="51239" y="68918"/>
                </a:cubicBezTo>
                <a:cubicBezTo>
                  <a:pt x="55849" y="68918"/>
                  <a:pt x="59396" y="66019"/>
                  <a:pt x="59396" y="62033"/>
                </a:cubicBezTo>
                <a:cubicBezTo>
                  <a:pt x="59396" y="57322"/>
                  <a:pt x="56913" y="55148"/>
                  <a:pt x="51239" y="55148"/>
                </a:cubicBezTo>
                <a:cubicBezTo>
                  <a:pt x="41308" y="55148"/>
                  <a:pt x="34925" y="48988"/>
                  <a:pt x="34925" y="39204"/>
                </a:cubicBezTo>
                <a:cubicBezTo>
                  <a:pt x="34925" y="31956"/>
                  <a:pt x="40244" y="26159"/>
                  <a:pt x="47337" y="24347"/>
                </a:cubicBezTo>
                <a:lnTo>
                  <a:pt x="47337" y="21810"/>
                </a:lnTo>
                <a:cubicBezTo>
                  <a:pt x="47337" y="19274"/>
                  <a:pt x="49111" y="17462"/>
                  <a:pt x="51239" y="17462"/>
                </a:cubicBezTo>
                <a:close/>
                <a:moveTo>
                  <a:pt x="233977" y="0"/>
                </a:moveTo>
                <a:cubicBezTo>
                  <a:pt x="261579" y="0"/>
                  <a:pt x="283804" y="22503"/>
                  <a:pt x="283804" y="50006"/>
                </a:cubicBezTo>
                <a:cubicBezTo>
                  <a:pt x="283804" y="77509"/>
                  <a:pt x="261579" y="99655"/>
                  <a:pt x="233977" y="99655"/>
                </a:cubicBezTo>
                <a:cubicBezTo>
                  <a:pt x="231826" y="99655"/>
                  <a:pt x="229675" y="97869"/>
                  <a:pt x="229675" y="95369"/>
                </a:cubicBezTo>
                <a:cubicBezTo>
                  <a:pt x="229675" y="93226"/>
                  <a:pt x="231826" y="91440"/>
                  <a:pt x="233977" y="91440"/>
                </a:cubicBezTo>
                <a:cubicBezTo>
                  <a:pt x="256919" y="91440"/>
                  <a:pt x="275559" y="72866"/>
                  <a:pt x="275559" y="50006"/>
                </a:cubicBezTo>
                <a:cubicBezTo>
                  <a:pt x="275559" y="27146"/>
                  <a:pt x="256919" y="8572"/>
                  <a:pt x="233977" y="8572"/>
                </a:cubicBezTo>
                <a:cubicBezTo>
                  <a:pt x="211035" y="8572"/>
                  <a:pt x="192395" y="27146"/>
                  <a:pt x="192395" y="50006"/>
                </a:cubicBezTo>
                <a:cubicBezTo>
                  <a:pt x="192395" y="52149"/>
                  <a:pt x="190603" y="54292"/>
                  <a:pt x="188093" y="54292"/>
                </a:cubicBezTo>
                <a:cubicBezTo>
                  <a:pt x="185943" y="54292"/>
                  <a:pt x="184150" y="52149"/>
                  <a:pt x="184150" y="50006"/>
                </a:cubicBezTo>
                <a:cubicBezTo>
                  <a:pt x="184150" y="22503"/>
                  <a:pt x="206375" y="0"/>
                  <a:pt x="233977" y="0"/>
                </a:cubicBezTo>
                <a:close/>
                <a:moveTo>
                  <a:pt x="49649" y="0"/>
                </a:moveTo>
                <a:cubicBezTo>
                  <a:pt x="77152" y="0"/>
                  <a:pt x="99655" y="22503"/>
                  <a:pt x="99655" y="50006"/>
                </a:cubicBezTo>
                <a:cubicBezTo>
                  <a:pt x="99655" y="52149"/>
                  <a:pt x="97869" y="54292"/>
                  <a:pt x="95369" y="54292"/>
                </a:cubicBezTo>
                <a:cubicBezTo>
                  <a:pt x="92869" y="54292"/>
                  <a:pt x="91083" y="52149"/>
                  <a:pt x="91083" y="50006"/>
                </a:cubicBezTo>
                <a:cubicBezTo>
                  <a:pt x="91083" y="27146"/>
                  <a:pt x="72508" y="8572"/>
                  <a:pt x="49649" y="8572"/>
                </a:cubicBezTo>
                <a:cubicBezTo>
                  <a:pt x="27146" y="8572"/>
                  <a:pt x="8572" y="27146"/>
                  <a:pt x="8572" y="50006"/>
                </a:cubicBezTo>
                <a:cubicBezTo>
                  <a:pt x="8572" y="72866"/>
                  <a:pt x="27146" y="91440"/>
                  <a:pt x="49649" y="91440"/>
                </a:cubicBezTo>
                <a:cubicBezTo>
                  <a:pt x="52149" y="91440"/>
                  <a:pt x="54292" y="93226"/>
                  <a:pt x="54292" y="95369"/>
                </a:cubicBezTo>
                <a:cubicBezTo>
                  <a:pt x="54292" y="97869"/>
                  <a:pt x="52149" y="99655"/>
                  <a:pt x="49649" y="99655"/>
                </a:cubicBezTo>
                <a:cubicBezTo>
                  <a:pt x="22145" y="99655"/>
                  <a:pt x="0" y="77509"/>
                  <a:pt x="0" y="50006"/>
                </a:cubicBezTo>
                <a:cubicBezTo>
                  <a:pt x="0" y="22503"/>
                  <a:pt x="22145" y="0"/>
                  <a:pt x="49649"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2" name="Google Shape;392;g134864f29c1_2_120"/>
          <p:cNvSpPr txBox="1"/>
          <p:nvPr/>
        </p:nvSpPr>
        <p:spPr>
          <a:xfrm>
            <a:off x="394601" y="3255353"/>
            <a:ext cx="4720338" cy="1896921"/>
          </a:xfrm>
          <a:prstGeom prst="rect">
            <a:avLst/>
          </a:prstGeom>
          <a:noFill/>
          <a:ln>
            <a:noFill/>
          </a:ln>
        </p:spPr>
        <p:txBody>
          <a:bodyPr spcFirstLastPara="1" wrap="square" lIns="121900" tIns="121900" rIns="121900" bIns="121900" anchor="ctr" anchorCtr="0">
            <a:noAutofit/>
          </a:bodyPr>
          <a:lstStyle/>
          <a:p>
            <a:pPr marL="342900" lvl="0" indent="-342900" algn="l" rtl="0">
              <a:spcBef>
                <a:spcPts val="0"/>
              </a:spcBef>
              <a:spcAft>
                <a:spcPts val="2400"/>
              </a:spcAft>
              <a:buClr>
                <a:schemeClr val="dk1"/>
              </a:buClr>
              <a:buSzPts val="1100"/>
              <a:buFont typeface="Arial" panose="020B0604020202020204" pitchFamily="34" charset="0"/>
              <a:buChar char="•"/>
            </a:pPr>
            <a:r>
              <a:rPr lang="en-US" sz="2000" dirty="0">
                <a:solidFill>
                  <a:schemeClr val="dk1"/>
                </a:solidFill>
                <a:latin typeface="Arial" panose="020B0604020202020204" pitchFamily="34" charset="0"/>
                <a:cs typeface="Arial" panose="020B0604020202020204" pitchFamily="34" charset="0"/>
              </a:rPr>
              <a:t>Distill, synthesize and simplify the messages – what is the bottom line in the most accessible terms?</a:t>
            </a:r>
          </a:p>
          <a:p>
            <a:pPr marL="342900" lvl="0" indent="-342900" algn="l" rtl="0">
              <a:spcBef>
                <a:spcPts val="0"/>
              </a:spcBef>
              <a:spcAft>
                <a:spcPts val="2400"/>
              </a:spcAft>
              <a:buClr>
                <a:schemeClr val="dk1"/>
              </a:buClr>
              <a:buSzPts val="1100"/>
              <a:buFont typeface="Arial" panose="020B0604020202020204" pitchFamily="34" charset="0"/>
              <a:buChar char="•"/>
            </a:pPr>
            <a:r>
              <a:rPr lang="en-US" sz="2000" dirty="0">
                <a:solidFill>
                  <a:schemeClr val="dk1"/>
                </a:solidFill>
                <a:latin typeface="Arial" panose="020B0604020202020204" pitchFamily="34" charset="0"/>
                <a:cs typeface="Arial" panose="020B0604020202020204" pitchFamily="34" charset="0"/>
              </a:rPr>
              <a:t>High focus on visualization especially as it is a developing area</a:t>
            </a:r>
          </a:p>
          <a:p>
            <a:pPr marL="342900" lvl="0" indent="-342900" algn="l" rtl="0">
              <a:spcBef>
                <a:spcPts val="0"/>
              </a:spcBef>
              <a:spcAft>
                <a:spcPts val="2400"/>
              </a:spcAft>
              <a:buClr>
                <a:schemeClr val="dk1"/>
              </a:buClr>
              <a:buSzPts val="1100"/>
              <a:buFont typeface="Arial" panose="020B0604020202020204" pitchFamily="34" charset="0"/>
              <a:buChar char="•"/>
            </a:pPr>
            <a:r>
              <a:rPr lang="en-US" sz="2000" dirty="0">
                <a:solidFill>
                  <a:schemeClr val="dk1"/>
                </a:solidFill>
                <a:latin typeface="Arial" panose="020B0604020202020204" pitchFamily="34" charset="0"/>
                <a:cs typeface="Arial" panose="020B0604020202020204" pitchFamily="34" charset="0"/>
              </a:rPr>
              <a:t>Remember not to perpetuate stereotypes e.g., pink for women and girls, blue for men and boys</a:t>
            </a:r>
          </a:p>
          <a:p>
            <a:pPr marL="342900" lvl="0" indent="-342900" algn="l" rtl="0">
              <a:spcBef>
                <a:spcPts val="0"/>
              </a:spcBef>
              <a:spcAft>
                <a:spcPts val="2400"/>
              </a:spcAft>
              <a:buClr>
                <a:schemeClr val="dk1"/>
              </a:buClr>
              <a:buSzPts val="1100"/>
              <a:buFont typeface="Arial" panose="020B0604020202020204" pitchFamily="34" charset="0"/>
              <a:buChar char="•"/>
            </a:pPr>
            <a:r>
              <a:rPr lang="en-US" sz="2000" dirty="0">
                <a:solidFill>
                  <a:schemeClr val="dk1"/>
                </a:solidFill>
                <a:latin typeface="Arial" panose="020B0604020202020204" pitchFamily="34" charset="0"/>
                <a:cs typeface="Arial" panose="020B0604020202020204" pitchFamily="34" charset="0"/>
              </a:rPr>
              <a:t>Use of </a:t>
            </a:r>
            <a:r>
              <a:rPr lang="en-US" sz="2000" b="1" dirty="0">
                <a:solidFill>
                  <a:srgbClr val="E2AC00"/>
                </a:solidFill>
                <a:latin typeface="Arial" panose="020B0604020202020204" pitchFamily="34" charset="0"/>
                <a:cs typeface="Arial" panose="020B0604020202020204" pitchFamily="34" charset="0"/>
              </a:rPr>
              <a:t>women and girls </a:t>
            </a:r>
            <a:r>
              <a:rPr lang="en-US" sz="2000" dirty="0">
                <a:solidFill>
                  <a:schemeClr val="dk1"/>
                </a:solidFill>
                <a:latin typeface="Arial" panose="020B0604020202020204" pitchFamily="34" charset="0"/>
                <a:cs typeface="Arial" panose="020B0604020202020204" pitchFamily="34" charset="0"/>
              </a:rPr>
              <a:t>vs. female and </a:t>
            </a:r>
            <a:r>
              <a:rPr lang="en-US" sz="2000" b="1" dirty="0">
                <a:solidFill>
                  <a:srgbClr val="FF0000"/>
                </a:solidFill>
                <a:latin typeface="Arial" panose="020B0604020202020204" pitchFamily="34" charset="0"/>
                <a:cs typeface="Arial" panose="020B0604020202020204" pitchFamily="34" charset="0"/>
              </a:rPr>
              <a:t>men and boys </a:t>
            </a:r>
            <a:r>
              <a:rPr lang="en-US" sz="2000" dirty="0">
                <a:solidFill>
                  <a:schemeClr val="dk1"/>
                </a:solidFill>
                <a:latin typeface="Arial" panose="020B0604020202020204" pitchFamily="34" charset="0"/>
                <a:cs typeface="Arial" panose="020B0604020202020204" pitchFamily="34" charset="0"/>
              </a:rPr>
              <a:t>vs. male (social constructs)</a:t>
            </a:r>
          </a:p>
          <a:p>
            <a:pPr marL="342900" lvl="0" indent="-342900" algn="l" rtl="0">
              <a:spcBef>
                <a:spcPts val="0"/>
              </a:spcBef>
              <a:spcAft>
                <a:spcPts val="1200"/>
              </a:spcAft>
              <a:buClr>
                <a:schemeClr val="dk1"/>
              </a:buClr>
              <a:buSzPts val="1100"/>
              <a:buFont typeface="Arial" panose="020B0604020202020204" pitchFamily="34" charset="0"/>
              <a:buChar char="•"/>
            </a:pPr>
            <a:endParaRPr lang="en-US" sz="2000" dirty="0">
              <a:solidFill>
                <a:schemeClr val="dk1"/>
              </a:solidFill>
              <a:latin typeface="Arial" panose="020B0604020202020204" pitchFamily="34" charset="0"/>
              <a:cs typeface="Arial" panose="020B0604020202020204" pitchFamily="34" charset="0"/>
            </a:endParaRPr>
          </a:p>
          <a:p>
            <a:pPr marL="285750" lvl="0" indent="-285750" algn="l" rtl="0">
              <a:spcBef>
                <a:spcPts val="0"/>
              </a:spcBef>
              <a:spcAft>
                <a:spcPts val="1200"/>
              </a:spcAft>
              <a:buClr>
                <a:schemeClr val="dk1"/>
              </a:buClr>
              <a:buSzPts val="1100"/>
              <a:buFont typeface="Arial" panose="020B0604020202020204" pitchFamily="34" charset="0"/>
              <a:buChar char="•"/>
            </a:pPr>
            <a:endParaRPr sz="2000" dirty="0">
              <a:solidFill>
                <a:schemeClr val="dk1"/>
              </a:solidFill>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67456689-48C3-ACE2-5CD4-31E283C5C2ED}"/>
              </a:ext>
            </a:extLst>
          </p:cNvPr>
          <p:cNvSpPr txBox="1">
            <a:spLocks/>
          </p:cNvSpPr>
          <p:nvPr/>
        </p:nvSpPr>
        <p:spPr>
          <a:xfrm>
            <a:off x="394601" y="517593"/>
            <a:ext cx="12050486" cy="496652"/>
          </a:xfrm>
          <a:prstGeom prst="rect">
            <a:avLst/>
          </a:prstGeom>
        </p:spPr>
        <p:txBody>
          <a:bodyPr/>
          <a:lstStyle>
            <a:lvl1pPr marL="0" algn="l" rtl="0">
              <a:defRPr>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r>
              <a:rPr lang="en-US" sz="2000" b="1" dirty="0">
                <a:solidFill>
                  <a:srgbClr val="00B0F0"/>
                </a:solidFill>
              </a:rPr>
              <a:t>SPECIAL CONSIDERATIONS FOR COMMUNICATING GENDER DATA</a:t>
            </a:r>
          </a:p>
        </p:txBody>
      </p:sp>
      <p:grpSp>
        <p:nvGrpSpPr>
          <p:cNvPr id="7" name="Group 6">
            <a:extLst>
              <a:ext uri="{FF2B5EF4-FFF2-40B4-BE49-F238E27FC236}">
                <a16:creationId xmlns:a16="http://schemas.microsoft.com/office/drawing/2014/main" id="{6AE2D264-CD9C-307D-AB5D-588319518E15}"/>
              </a:ext>
            </a:extLst>
          </p:cNvPr>
          <p:cNvGrpSpPr/>
          <p:nvPr/>
        </p:nvGrpSpPr>
        <p:grpSpPr>
          <a:xfrm>
            <a:off x="5136162" y="1635507"/>
            <a:ext cx="6503194" cy="3480108"/>
            <a:chOff x="4914673" y="1414102"/>
            <a:chExt cx="6740647" cy="3562824"/>
          </a:xfrm>
        </p:grpSpPr>
        <p:pic>
          <p:nvPicPr>
            <p:cNvPr id="5" name="Picture 4">
              <a:extLst>
                <a:ext uri="{FF2B5EF4-FFF2-40B4-BE49-F238E27FC236}">
                  <a16:creationId xmlns:a16="http://schemas.microsoft.com/office/drawing/2014/main" id="{A6CAD5CA-17CF-AAB0-DDB1-32BAB1BC692B}"/>
                </a:ext>
              </a:extLst>
            </p:cNvPr>
            <p:cNvPicPr>
              <a:picLocks noChangeAspect="1"/>
            </p:cNvPicPr>
            <p:nvPr/>
          </p:nvPicPr>
          <p:blipFill>
            <a:blip r:embed="rId3"/>
            <a:stretch>
              <a:fillRect/>
            </a:stretch>
          </p:blipFill>
          <p:spPr>
            <a:xfrm>
              <a:off x="4914673" y="1533780"/>
              <a:ext cx="6718649" cy="3443146"/>
            </a:xfrm>
            <a:prstGeom prst="rect">
              <a:avLst/>
            </a:prstGeom>
          </p:spPr>
        </p:pic>
        <p:sp>
          <p:nvSpPr>
            <p:cNvPr id="6" name="Rectangle 5">
              <a:extLst>
                <a:ext uri="{FF2B5EF4-FFF2-40B4-BE49-F238E27FC236}">
                  <a16:creationId xmlns:a16="http://schemas.microsoft.com/office/drawing/2014/main" id="{30D6795A-CC1E-077F-DDF1-9D06F489E019}"/>
                </a:ext>
              </a:extLst>
            </p:cNvPr>
            <p:cNvSpPr/>
            <p:nvPr/>
          </p:nvSpPr>
          <p:spPr>
            <a:xfrm>
              <a:off x="4936671" y="1414102"/>
              <a:ext cx="6718649" cy="152334"/>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6FF8BA54-32F7-FB7B-C8F4-48C75D283B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8838" y="6255886"/>
            <a:ext cx="2739262" cy="487814"/>
          </a:xfrm>
          <a:prstGeom prst="rect">
            <a:avLst/>
          </a:prstGeom>
        </p:spPr>
      </p:pic>
    </p:spTree>
    <p:extLst>
      <p:ext uri="{BB962C8B-B14F-4D97-AF65-F5344CB8AC3E}">
        <p14:creationId xmlns:p14="http://schemas.microsoft.com/office/powerpoint/2010/main" val="3603695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C6636EF-5862-B44C-A4C0-CD2083103D3D}"/>
              </a:ext>
            </a:extLst>
          </p:cNvPr>
          <p:cNvSpPr txBox="1">
            <a:spLocks/>
          </p:cNvSpPr>
          <p:nvPr/>
        </p:nvSpPr>
        <p:spPr>
          <a:xfrm>
            <a:off x="793289" y="564120"/>
            <a:ext cx="10751011" cy="350280"/>
          </a:xfrm>
          <a:prstGeom prst="rect">
            <a:avLst/>
          </a:prstGeom>
        </p:spPr>
        <p:txBody>
          <a:bodyPr/>
          <a:lstStyle>
            <a:lvl1pPr marL="0" algn="l" rtl="0">
              <a:defRPr>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r>
              <a:rPr lang="en-US" sz="2000" b="1" dirty="0">
                <a:solidFill>
                  <a:srgbClr val="00B0F0"/>
                </a:solidFill>
                <a:ea typeface="Lato Light" panose="020F0502020204030203" pitchFamily="34" charset="0"/>
                <a:cs typeface="Mukta ExtraLight" panose="020B0000000000000000" pitchFamily="34" charset="77"/>
              </a:rPr>
              <a:t>FURTHER RESOURCES</a:t>
            </a:r>
          </a:p>
        </p:txBody>
      </p:sp>
      <p:sp>
        <p:nvSpPr>
          <p:cNvPr id="33" name="Rectangle 32"/>
          <p:cNvSpPr/>
          <p:nvPr/>
        </p:nvSpPr>
        <p:spPr>
          <a:xfrm>
            <a:off x="793289" y="5203039"/>
            <a:ext cx="10168625" cy="1077218"/>
          </a:xfrm>
          <a:prstGeom prst="rect">
            <a:avLst/>
          </a:prstGeom>
        </p:spPr>
        <p:txBody>
          <a:bodyPr wrap="square">
            <a:spAutoFit/>
          </a:bodyPr>
          <a:lstStyle/>
          <a:p>
            <a:pPr fontAlgn="base"/>
            <a:r>
              <a:rPr lang="en-US" sz="1600" u="sng" dirty="0">
                <a:latin typeface="Arial" charset="0"/>
                <a:ea typeface="Arial" charset="0"/>
                <a:cs typeface="Arial" charset="0"/>
                <a:hlinkClick r:id="rId2">
                  <a:extLst>
                    <a:ext uri="{A12FA001-AC4F-418D-AE19-62706E023703}">
                      <ahyp:hlinkClr xmlns:ahyp="http://schemas.microsoft.com/office/drawing/2018/hyperlinkcolor" val="tx"/>
                    </a:ext>
                  </a:extLst>
                </a:hlinkClick>
              </a:rPr>
              <a:t>Click on image to read more or follow this URL:</a:t>
            </a:r>
          </a:p>
          <a:p>
            <a:pPr fontAlgn="base"/>
            <a:r>
              <a:rPr lang="en-US" sz="1600" dirty="0">
                <a:solidFill>
                  <a:srgbClr val="0563C1"/>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https://data.unwomen.org/news/un-women-and-paris21-offer-new-course-communicating-gender-statistics</a:t>
            </a:r>
            <a:endParaRPr lang="en-US" sz="1600" dirty="0">
              <a:solidFill>
                <a:srgbClr val="0563C1"/>
              </a:solidFill>
              <a:latin typeface="Arial" charset="0"/>
              <a:ea typeface="Arial" charset="0"/>
              <a:cs typeface="Arial" charset="0"/>
            </a:endParaRPr>
          </a:p>
          <a:p>
            <a:pPr fontAlgn="base"/>
            <a:r>
              <a:rPr lang="en-US" sz="1600" b="1" dirty="0">
                <a:solidFill>
                  <a:srgbClr val="FF0000"/>
                </a:solidFill>
                <a:latin typeface="Arial" charset="0"/>
                <a:ea typeface="Arial" charset="0"/>
                <a:cs typeface="Arial" charset="0"/>
              </a:rPr>
              <a:t>OR </a:t>
            </a:r>
            <a:r>
              <a:rPr lang="en-US" sz="1600" dirty="0">
                <a:latin typeface="Arial" charset="0"/>
                <a:ea typeface="Arial" charset="0"/>
                <a:cs typeface="Arial" charset="0"/>
              </a:rPr>
              <a:t>the curriculum here:</a:t>
            </a:r>
            <a:r>
              <a:rPr lang="en-US" sz="1600" dirty="0">
                <a:solidFill>
                  <a:srgbClr val="0563C1"/>
                </a:solidFill>
                <a:latin typeface="Arial" charset="0"/>
                <a:ea typeface="Arial" charset="0"/>
                <a:cs typeface="Arial" charset="0"/>
              </a:rPr>
              <a:t> https://data.unwomen.org/resources/gender-statistics-training-curriculum</a:t>
            </a:r>
            <a:endParaRPr lang="en-US" sz="1600" dirty="0">
              <a:solidFill>
                <a:srgbClr val="6C6C6C"/>
              </a:solidFill>
              <a:latin typeface="Arial" charset="0"/>
              <a:ea typeface="Arial" charset="0"/>
              <a:cs typeface="Arial" charset="0"/>
            </a:endParaRPr>
          </a:p>
          <a:p>
            <a:pPr fontAlgn="base"/>
            <a:endParaRPr lang="en-US" sz="1600" dirty="0">
              <a:solidFill>
                <a:srgbClr val="009DDC"/>
              </a:solidFill>
              <a:latin typeface="Arial" charset="0"/>
              <a:ea typeface="Arial" charset="0"/>
              <a:cs typeface="Arial" charset="0"/>
            </a:endParaRPr>
          </a:p>
        </p:txBody>
      </p:sp>
      <p:pic>
        <p:nvPicPr>
          <p:cNvPr id="4" name="Picture 3">
            <a:extLst>
              <a:ext uri="{FF2B5EF4-FFF2-40B4-BE49-F238E27FC236}">
                <a16:creationId xmlns:a16="http://schemas.microsoft.com/office/drawing/2014/main" id="{9911D358-AC58-E4A3-8DE6-4F3177CD12D4}"/>
              </a:ext>
            </a:extLst>
          </p:cNvPr>
          <p:cNvPicPr>
            <a:picLocks noChangeAspect="1"/>
          </p:cNvPicPr>
          <p:nvPr/>
        </p:nvPicPr>
        <p:blipFill>
          <a:blip r:embed="rId3"/>
          <a:stretch>
            <a:fillRect/>
          </a:stretch>
        </p:blipFill>
        <p:spPr>
          <a:xfrm>
            <a:off x="-1" y="6062843"/>
            <a:ext cx="12192000" cy="62744"/>
          </a:xfrm>
          <a:prstGeom prst="rect">
            <a:avLst/>
          </a:prstGeom>
        </p:spPr>
      </p:pic>
      <p:pic>
        <p:nvPicPr>
          <p:cNvPr id="7" name="Picture 6">
            <a:hlinkClick r:id="rId2"/>
            <a:extLst>
              <a:ext uri="{FF2B5EF4-FFF2-40B4-BE49-F238E27FC236}">
                <a16:creationId xmlns:a16="http://schemas.microsoft.com/office/drawing/2014/main" id="{42B7C1A1-9448-53F0-11AF-A13D20244AA6}"/>
              </a:ext>
            </a:extLst>
          </p:cNvPr>
          <p:cNvPicPr>
            <a:picLocks noChangeAspect="1"/>
          </p:cNvPicPr>
          <p:nvPr/>
        </p:nvPicPr>
        <p:blipFill rotWithShape="1">
          <a:blip r:embed="rId4"/>
          <a:srcRect l="10714" t="35863" r="2768" b="7002"/>
          <a:stretch/>
        </p:blipFill>
        <p:spPr>
          <a:xfrm>
            <a:off x="671766" y="1099541"/>
            <a:ext cx="10548257" cy="3918357"/>
          </a:xfrm>
          <a:prstGeom prst="rect">
            <a:avLst/>
          </a:prstGeom>
        </p:spPr>
      </p:pic>
      <p:pic>
        <p:nvPicPr>
          <p:cNvPr id="6" name="Picture 5">
            <a:extLst>
              <a:ext uri="{FF2B5EF4-FFF2-40B4-BE49-F238E27FC236}">
                <a16:creationId xmlns:a16="http://schemas.microsoft.com/office/drawing/2014/main" id="{AAE967BC-0B13-B370-D742-5437D1BA5A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8838" y="6255886"/>
            <a:ext cx="2739262" cy="487814"/>
          </a:xfrm>
          <a:prstGeom prst="rect">
            <a:avLst/>
          </a:prstGeom>
        </p:spPr>
      </p:pic>
    </p:spTree>
    <p:extLst>
      <p:ext uri="{BB962C8B-B14F-4D97-AF65-F5344CB8AC3E}">
        <p14:creationId xmlns:p14="http://schemas.microsoft.com/office/powerpoint/2010/main" val="257270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95C8FBC2-0D95-9947-B09C-39772D0789B8}"/>
              </a:ext>
            </a:extLst>
          </p:cNvPr>
          <p:cNvSpPr>
            <a:spLocks noGrp="1"/>
          </p:cNvSpPr>
          <p:nvPr>
            <p:ph type="body" sz="quarter" idx="11"/>
          </p:nvPr>
        </p:nvSpPr>
        <p:spPr>
          <a:xfrm>
            <a:off x="793289" y="1562100"/>
            <a:ext cx="11055811" cy="3046988"/>
          </a:xfrm>
        </p:spPr>
        <p:txBody>
          <a:bodyPr/>
          <a:lstStyle/>
          <a:p>
            <a:pPr marL="371475" indent="-371475">
              <a:buFont typeface="+mj-lt"/>
              <a:buAutoNum type="arabicPeriod"/>
            </a:pPr>
            <a:r>
              <a:rPr lang="en-US" sz="1800" dirty="0">
                <a:latin typeface="Arial" charset="0"/>
                <a:ea typeface="Arial" charset="0"/>
                <a:cs typeface="Arial" charset="0"/>
              </a:rPr>
              <a:t>Community toolbox. University of Kansas. </a:t>
            </a:r>
            <a:r>
              <a:rPr lang="en-US" sz="1800" dirty="0">
                <a:latin typeface="Arial" charset="0"/>
                <a:ea typeface="Arial" charset="0"/>
                <a:cs typeface="Arial" charset="0"/>
                <a:hlinkClick r:id="rId2"/>
              </a:rPr>
              <a:t>https://ctb.ku.edu/en/table-of-contents/participation/promoting-interest/communication-plan/main</a:t>
            </a:r>
            <a:endParaRPr lang="en-US" sz="1800" dirty="0">
              <a:latin typeface="Arial" charset="0"/>
              <a:ea typeface="Arial" charset="0"/>
              <a:cs typeface="Arial" charset="0"/>
            </a:endParaRPr>
          </a:p>
          <a:p>
            <a:pPr marL="371475" indent="-371475">
              <a:buFont typeface="+mj-lt"/>
              <a:buAutoNum type="arabicPeriod"/>
            </a:pPr>
            <a:r>
              <a:rPr lang="en-US" sz="1800" dirty="0">
                <a:latin typeface="Arial" charset="0"/>
                <a:ea typeface="Arial" charset="0"/>
                <a:cs typeface="Arial" charset="0"/>
              </a:rPr>
              <a:t>Gender data literacy and avoiding common mistakes. Module 2 of  the Asia-Pacific training curriculum on gender statistics. </a:t>
            </a:r>
            <a:r>
              <a:rPr lang="en-US" sz="1800" dirty="0" err="1">
                <a:latin typeface="Arial" charset="0"/>
                <a:ea typeface="Arial" charset="0"/>
                <a:cs typeface="Arial" charset="0"/>
              </a:rPr>
              <a:t>UNWomen</a:t>
            </a:r>
            <a:r>
              <a:rPr lang="en-US" sz="1800" dirty="0">
                <a:latin typeface="Arial" charset="0"/>
                <a:ea typeface="Arial" charset="0"/>
                <a:cs typeface="Arial" charset="0"/>
              </a:rPr>
              <a:t>,  Asia Pacific Regional Office. </a:t>
            </a:r>
          </a:p>
          <a:p>
            <a:pPr marL="371475" indent="-371475">
              <a:buFont typeface="+mj-lt"/>
              <a:buAutoNum type="arabicPeriod"/>
            </a:pPr>
            <a:r>
              <a:rPr lang="en-US" sz="1800" dirty="0">
                <a:latin typeface="Arial" charset="0"/>
                <a:ea typeface="Arial" charset="0"/>
                <a:cs typeface="Arial" charset="0"/>
              </a:rPr>
              <a:t>Communicating gender data. Module 10 of  the Asia-Pacific training curriculum on gender statistics. </a:t>
            </a:r>
            <a:r>
              <a:rPr lang="en-US" sz="1800" dirty="0" err="1">
                <a:latin typeface="Arial" charset="0"/>
                <a:ea typeface="Arial" charset="0"/>
                <a:cs typeface="Arial" charset="0"/>
              </a:rPr>
              <a:t>UNWomen</a:t>
            </a:r>
            <a:r>
              <a:rPr lang="en-US" sz="1800" dirty="0">
                <a:latin typeface="Arial" charset="0"/>
                <a:ea typeface="Arial" charset="0"/>
                <a:cs typeface="Arial" charset="0"/>
              </a:rPr>
              <a:t>,  Asia Pacific Regional Office. </a:t>
            </a:r>
          </a:p>
          <a:p>
            <a:pPr marL="371475" indent="-371475">
              <a:buFont typeface="+mj-lt"/>
              <a:buAutoNum type="arabicPeriod"/>
            </a:pPr>
            <a:r>
              <a:rPr lang="en-US" sz="1800" dirty="0">
                <a:latin typeface="Arial" charset="0"/>
                <a:ea typeface="Arial" charset="0"/>
                <a:cs typeface="Arial" charset="0"/>
                <a:hlinkClick r:id="rId3">
                  <a:extLst>
                    <a:ext uri="{A12FA001-AC4F-418D-AE19-62706E023703}">
                      <ahyp:hlinkClr xmlns:ahyp="http://schemas.microsoft.com/office/drawing/2018/hyperlinkcolor" val="tx"/>
                    </a:ext>
                  </a:extLst>
                </a:hlinkClick>
              </a:rPr>
              <a:t>Techtarget.</a:t>
            </a:r>
            <a:r>
              <a:rPr lang="en-US" sz="1800" dirty="0">
                <a:latin typeface="Arial" charset="0"/>
                <a:ea typeface="Arial" charset="0"/>
                <a:cs typeface="Arial" charset="0"/>
                <a:hlinkClick r:id="rId3"/>
              </a:rPr>
              <a:t> https://whatis.techtarget.com/definition/communication-plan#:~:text=A%20communication%20plan%20is%20a,used%20to%20deliver%20the%20information.</a:t>
            </a:r>
            <a:endParaRPr lang="en-US" sz="1800" dirty="0">
              <a:latin typeface="Arial" charset="0"/>
              <a:ea typeface="Arial" charset="0"/>
              <a:cs typeface="Arial" charset="0"/>
            </a:endParaRPr>
          </a:p>
          <a:p>
            <a:pPr marL="371475" indent="-371475">
              <a:buFont typeface="+mj-lt"/>
              <a:buAutoNum type="arabicPeriod"/>
            </a:pPr>
            <a:r>
              <a:rPr lang="en-US" sz="1800" dirty="0">
                <a:latin typeface="Arial" charset="0"/>
                <a:ea typeface="Arial" charset="0"/>
                <a:cs typeface="Arial" charset="0"/>
              </a:rPr>
              <a:t>The Health foundation. </a:t>
            </a:r>
            <a:r>
              <a:rPr lang="en-US" sz="1800" dirty="0">
                <a:latin typeface="Arial" charset="0"/>
                <a:ea typeface="Arial" charset="0"/>
                <a:cs typeface="Arial" charset="0"/>
                <a:hlinkClick r:id="rId4"/>
              </a:rPr>
              <a:t>https://www.health.org.uk/sites/default/files/Communications-channels.pdf</a:t>
            </a:r>
            <a:endParaRPr lang="en-US" sz="1800" dirty="0">
              <a:latin typeface="Arial" charset="0"/>
              <a:ea typeface="Arial" charset="0"/>
              <a:cs typeface="Arial" charset="0"/>
            </a:endParaRPr>
          </a:p>
          <a:p>
            <a:pPr marL="371475" indent="-371475">
              <a:buFont typeface="+mj-lt"/>
              <a:buAutoNum type="arabicPeriod"/>
            </a:pPr>
            <a:r>
              <a:rPr lang="en-US" sz="1800" dirty="0">
                <a:latin typeface="Arial" charset="0"/>
                <a:ea typeface="Arial" charset="0"/>
                <a:cs typeface="Arial" charset="0"/>
              </a:rPr>
              <a:t>Stakeholder mapping exercise. </a:t>
            </a:r>
            <a:r>
              <a:rPr lang="en-US" sz="1800" dirty="0">
                <a:latin typeface="Arial" charset="0"/>
                <a:ea typeface="Arial" charset="0"/>
                <a:cs typeface="Arial" charset="0"/>
                <a:hlinkClick r:id="rId5"/>
              </a:rPr>
              <a:t>https://www.groupmap.com/map-templates/stakeholder-analysis/</a:t>
            </a:r>
            <a:endParaRPr lang="en-US" sz="1800" dirty="0">
              <a:latin typeface="Arial" charset="0"/>
              <a:ea typeface="Arial" charset="0"/>
              <a:cs typeface="Arial" charset="0"/>
            </a:endParaRPr>
          </a:p>
          <a:p>
            <a:pPr marL="371475" indent="-371475">
              <a:buFont typeface="+mj-lt"/>
              <a:buAutoNum type="arabicPeriod"/>
            </a:pPr>
            <a:r>
              <a:rPr lang="en-US" sz="1800" dirty="0">
                <a:latin typeface="Arial" charset="0"/>
                <a:ea typeface="Arial" charset="0"/>
                <a:cs typeface="Arial" charset="0"/>
              </a:rPr>
              <a:t>Visualizations adapted from Visualization library </a:t>
            </a:r>
            <a:r>
              <a:rPr lang="en-US" sz="1800" dirty="0" err="1">
                <a:latin typeface="Arial" charset="0"/>
                <a:ea typeface="Arial" charset="0"/>
                <a:cs typeface="Arial" charset="0"/>
              </a:rPr>
              <a:t>Infograpia</a:t>
            </a:r>
            <a:r>
              <a:rPr lang="en-US" sz="1800" dirty="0">
                <a:latin typeface="Arial" charset="0"/>
                <a:ea typeface="Arial" charset="0"/>
                <a:cs typeface="Arial" charset="0"/>
              </a:rPr>
              <a:t>. </a:t>
            </a:r>
            <a:r>
              <a:rPr lang="en-US" sz="1800" dirty="0">
                <a:latin typeface="Arial" charset="0"/>
                <a:ea typeface="Arial" charset="0"/>
                <a:cs typeface="Arial" charset="0"/>
                <a:hlinkClick r:id="rId6">
                  <a:extLst>
                    <a:ext uri="{A12FA001-AC4F-418D-AE19-62706E023703}">
                      <ahyp:hlinkClr xmlns:ahyp="http://schemas.microsoft.com/office/drawing/2018/hyperlinkcolor" val="tx"/>
                    </a:ext>
                  </a:extLst>
                </a:hlinkClick>
              </a:rPr>
              <a:t>https://infograpia.com/</a:t>
            </a:r>
            <a:endParaRPr lang="en-US" sz="1800" dirty="0">
              <a:latin typeface="Arial" charset="0"/>
              <a:ea typeface="Arial" charset="0"/>
              <a:cs typeface="Arial" charset="0"/>
            </a:endParaRPr>
          </a:p>
        </p:txBody>
      </p:sp>
      <p:sp>
        <p:nvSpPr>
          <p:cNvPr id="6" name="Text Placeholder 2">
            <a:extLst>
              <a:ext uri="{FF2B5EF4-FFF2-40B4-BE49-F238E27FC236}">
                <a16:creationId xmlns:a16="http://schemas.microsoft.com/office/drawing/2014/main" id="{39874CF4-E32B-68F8-ABA4-B7ABE3355BA3}"/>
              </a:ext>
            </a:extLst>
          </p:cNvPr>
          <p:cNvSpPr txBox="1">
            <a:spLocks/>
          </p:cNvSpPr>
          <p:nvPr/>
        </p:nvSpPr>
        <p:spPr>
          <a:xfrm>
            <a:off x="421395" y="590375"/>
            <a:ext cx="10751011" cy="350280"/>
          </a:xfrm>
          <a:prstGeom prst="rect">
            <a:avLst/>
          </a:prstGeom>
        </p:spPr>
        <p:txBody>
          <a:bodyPr/>
          <a:lstStyle>
            <a:lvl1pPr marL="0" algn="l" rtl="0">
              <a:defRPr>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r>
              <a:rPr lang="en-US" sz="2000" b="1" dirty="0">
                <a:solidFill>
                  <a:srgbClr val="00B0F0"/>
                </a:solidFill>
                <a:ea typeface="Lato Light" panose="020F0502020204030203" pitchFamily="34" charset="0"/>
                <a:cs typeface="Mukta ExtraLight" panose="020B0000000000000000" pitchFamily="34" charset="77"/>
              </a:rPr>
              <a:t>ADDITIONAL READING</a:t>
            </a:r>
          </a:p>
        </p:txBody>
      </p:sp>
    </p:spTree>
    <p:extLst>
      <p:ext uri="{BB962C8B-B14F-4D97-AF65-F5344CB8AC3E}">
        <p14:creationId xmlns:p14="http://schemas.microsoft.com/office/powerpoint/2010/main" val="788535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E02A2D-E939-4F8A-8B4B-E84FDE522955}"/>
              </a:ext>
            </a:extLst>
          </p:cNvPr>
          <p:cNvSpPr txBox="1"/>
          <p:nvPr/>
        </p:nvSpPr>
        <p:spPr>
          <a:xfrm>
            <a:off x="800100" y="3778663"/>
            <a:ext cx="9005628" cy="1015663"/>
          </a:xfrm>
          <a:prstGeom prst="rect">
            <a:avLst/>
          </a:prstGeom>
          <a:noFill/>
        </p:spPr>
        <p:txBody>
          <a:bodyPr wrap="square" rtlCol="0">
            <a:spAutoFit/>
          </a:bodyPr>
          <a:lstStyle/>
          <a:p>
            <a:pPr defTabSz="457200"/>
            <a:r>
              <a:rPr lang="en-US" sz="3000" kern="0" dirty="0">
                <a:solidFill>
                  <a:srgbClr val="FEFFFF"/>
                </a:solidFill>
                <a:latin typeface="Gotham Medium" pitchFamily="50" charset="0"/>
                <a:cs typeface="Gotham Medium" pitchFamily="50" charset="0"/>
              </a:rPr>
              <a:t>Gender Statistics Unit/Women Count </a:t>
            </a:r>
          </a:p>
          <a:p>
            <a:pPr defTabSz="457200"/>
            <a:r>
              <a:rPr lang="en-US" sz="3000" kern="0" dirty="0">
                <a:solidFill>
                  <a:srgbClr val="FEFFFF"/>
                </a:solidFill>
                <a:latin typeface="Gotham Medium" pitchFamily="50" charset="0"/>
                <a:cs typeface="Gotham Medium" pitchFamily="50" charset="0"/>
              </a:rPr>
              <a:t>East and Southern Africa</a:t>
            </a:r>
          </a:p>
        </p:txBody>
      </p:sp>
      <p:pic>
        <p:nvPicPr>
          <p:cNvPr id="5" name="Picture 4">
            <a:extLst>
              <a:ext uri="{FF2B5EF4-FFF2-40B4-BE49-F238E27FC236}">
                <a16:creationId xmlns:a16="http://schemas.microsoft.com/office/drawing/2014/main" id="{1AA6B30B-42BB-4C72-B795-3221C204EAB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rot="16200000">
            <a:off x="-3716136" y="3266556"/>
            <a:ext cx="7498080" cy="142009"/>
          </a:xfrm>
          <a:prstGeom prst="rect">
            <a:avLst/>
          </a:prstGeom>
        </p:spPr>
      </p:pic>
      <p:sp>
        <p:nvSpPr>
          <p:cNvPr id="6" name="Text Placeholder 5">
            <a:extLst>
              <a:ext uri="{FF2B5EF4-FFF2-40B4-BE49-F238E27FC236}">
                <a16:creationId xmlns:a16="http://schemas.microsoft.com/office/drawing/2014/main" id="{27CDEAF7-6B21-4FC0-F37B-D614942C588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84512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7C7092E-A176-6C4D-8721-3899B461CA49}"/>
              </a:ext>
            </a:extLst>
          </p:cNvPr>
          <p:cNvSpPr>
            <a:spLocks noGrp="1"/>
          </p:cNvSpPr>
          <p:nvPr>
            <p:ph type="pic" sz="quarter" idx="14"/>
          </p:nvPr>
        </p:nvSpPr>
        <p:spPr/>
      </p:sp>
      <p:sp>
        <p:nvSpPr>
          <p:cNvPr id="8" name="Picture Placeholder 7">
            <a:extLst>
              <a:ext uri="{FF2B5EF4-FFF2-40B4-BE49-F238E27FC236}">
                <a16:creationId xmlns:a16="http://schemas.microsoft.com/office/drawing/2014/main" id="{9D09BD9C-66FF-A143-AFAF-67D893B07220}"/>
              </a:ext>
            </a:extLst>
          </p:cNvPr>
          <p:cNvSpPr>
            <a:spLocks noGrp="1"/>
          </p:cNvSpPr>
          <p:nvPr>
            <p:ph type="pic" sz="quarter" idx="13"/>
          </p:nvPr>
        </p:nvSpPr>
        <p:spPr/>
      </p:sp>
      <p:sp>
        <p:nvSpPr>
          <p:cNvPr id="2" name="Text Placeholder 1">
            <a:extLst>
              <a:ext uri="{FF2B5EF4-FFF2-40B4-BE49-F238E27FC236}">
                <a16:creationId xmlns:a16="http://schemas.microsoft.com/office/drawing/2014/main" id="{03A2C4FF-0B53-1B5E-F45C-ECA6541BC748}"/>
              </a:ext>
            </a:extLst>
          </p:cNvPr>
          <p:cNvSpPr txBox="1">
            <a:spLocks noGrp="1"/>
          </p:cNvSpPr>
          <p:nvPr>
            <p:ph type="body" sz="quarter" idx="10"/>
          </p:nvPr>
        </p:nvSpPr>
        <p:spPr>
          <a:xfrm>
            <a:off x="1690776" y="937540"/>
            <a:ext cx="5014824" cy="2039020"/>
          </a:xfrm>
          <a:prstGeom prst="rect">
            <a:avLst/>
          </a:prstGeom>
          <a:noFill/>
        </p:spPr>
        <p:txBody>
          <a:bodyPr wrap="square">
            <a:spAutoFit/>
          </a:bodyPr>
          <a:lstStyle/>
          <a:p>
            <a:pPr>
              <a:spcAft>
                <a:spcPts val="1200"/>
              </a:spcAft>
            </a:pPr>
            <a:r>
              <a:rPr lang="en-US" sz="2000" b="1" dirty="0">
                <a:solidFill>
                  <a:schemeClr val="tx1"/>
                </a:solidFill>
              </a:rPr>
              <a:t>CONTENTS AND OVERVIEW</a:t>
            </a:r>
          </a:p>
          <a:p>
            <a:pPr marL="342900" indent="-342900">
              <a:spcAft>
                <a:spcPts val="900"/>
              </a:spcAft>
              <a:buFont typeface="+mj-lt"/>
              <a:buAutoNum type="arabicPeriod"/>
            </a:pPr>
            <a:r>
              <a:rPr lang="en-US" sz="1800" dirty="0">
                <a:solidFill>
                  <a:schemeClr val="tx2">
                    <a:lumMod val="50000"/>
                  </a:schemeClr>
                </a:solidFill>
              </a:rPr>
              <a:t>Promoting uptake and use of data</a:t>
            </a:r>
          </a:p>
          <a:p>
            <a:pPr marL="342900" indent="-342900">
              <a:spcAft>
                <a:spcPts val="900"/>
              </a:spcAft>
              <a:buFont typeface="+mj-lt"/>
              <a:buAutoNum type="arabicPeriod"/>
            </a:pPr>
            <a:r>
              <a:rPr lang="en-US" sz="1800" dirty="0">
                <a:solidFill>
                  <a:schemeClr val="tx2">
                    <a:lumMod val="50000"/>
                  </a:schemeClr>
                </a:solidFill>
              </a:rPr>
              <a:t>Dissemination vs. communications: the case for communications</a:t>
            </a:r>
          </a:p>
          <a:p>
            <a:pPr marL="342900" indent="-342900">
              <a:spcAft>
                <a:spcPts val="900"/>
              </a:spcAft>
              <a:buFont typeface="+mj-lt"/>
              <a:buAutoNum type="arabicPeriod"/>
            </a:pPr>
            <a:r>
              <a:rPr lang="en-US" sz="1800" dirty="0">
                <a:solidFill>
                  <a:schemeClr val="tx2">
                    <a:lumMod val="50000"/>
                  </a:schemeClr>
                </a:solidFill>
              </a:rPr>
              <a:t>Gender data and statistics products</a:t>
            </a:r>
          </a:p>
          <a:p>
            <a:pPr marL="171450" indent="-171450">
              <a:spcAft>
                <a:spcPts val="300"/>
              </a:spcAft>
              <a:buFont typeface="Wingdings" panose="05000000000000000000" pitchFamily="2" charset="2"/>
              <a:buChar char="§"/>
            </a:pPr>
            <a:endParaRPr lang="en-US" sz="800" dirty="0">
              <a:solidFill>
                <a:schemeClr val="accent3"/>
              </a:solidFill>
            </a:endParaRPr>
          </a:p>
        </p:txBody>
      </p:sp>
      <p:sp>
        <p:nvSpPr>
          <p:cNvPr id="4" name="Text Placeholder 1">
            <a:extLst>
              <a:ext uri="{FF2B5EF4-FFF2-40B4-BE49-F238E27FC236}">
                <a16:creationId xmlns:a16="http://schemas.microsoft.com/office/drawing/2014/main" id="{0C500ACE-9536-6EBF-3643-AA6C97378749}"/>
              </a:ext>
            </a:extLst>
          </p:cNvPr>
          <p:cNvSpPr txBox="1">
            <a:spLocks/>
          </p:cNvSpPr>
          <p:nvPr/>
        </p:nvSpPr>
        <p:spPr>
          <a:xfrm>
            <a:off x="344986" y="4085027"/>
            <a:ext cx="6198425" cy="2593018"/>
          </a:xfrm>
          <a:prstGeom prst="rect">
            <a:avLst/>
          </a:prstGeom>
          <a:noFill/>
        </p:spPr>
        <p:txBody>
          <a:bodyPr wrap="square" lIns="0" tIns="0" rIns="0" bIns="0" anchor="ctr" anchorCtr="0">
            <a:spAutoFit/>
          </a:bodyPr>
          <a:lstStyle>
            <a:lvl1pPr marL="0" algn="l" rtl="0">
              <a:defRPr sz="6001" b="1" i="0">
                <a:solidFill>
                  <a:schemeClr val="bg1"/>
                </a:solidFill>
                <a:latin typeface="Montserrat" panose="02000505000000020004" pitchFamily="2" charset="77"/>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pPr defTabSz="457200">
              <a:spcAft>
                <a:spcPts val="1200"/>
              </a:spcAft>
            </a:pPr>
            <a:r>
              <a:rPr lang="en-US" sz="2000" kern="0" dirty="0">
                <a:solidFill>
                  <a:schemeClr val="tx1"/>
                </a:solidFill>
              </a:rPr>
              <a:t>LEARNING OBJECTIVES</a:t>
            </a:r>
          </a:p>
          <a:p>
            <a:pPr marL="342900" indent="-342900" defTabSz="457200">
              <a:spcAft>
                <a:spcPts val="900"/>
              </a:spcAft>
              <a:buFont typeface="+mj-lt"/>
              <a:buAutoNum type="arabicPeriod"/>
            </a:pPr>
            <a:r>
              <a:rPr lang="en-US" sz="1800" kern="0" dirty="0">
                <a:solidFill>
                  <a:schemeClr val="tx2">
                    <a:lumMod val="50000"/>
                  </a:schemeClr>
                </a:solidFill>
              </a:rPr>
              <a:t>Broader understanding of rationale for communicating statistics</a:t>
            </a:r>
          </a:p>
          <a:p>
            <a:pPr marL="342900" indent="-342900" defTabSz="457200">
              <a:spcAft>
                <a:spcPts val="900"/>
              </a:spcAft>
              <a:buFont typeface="+mj-lt"/>
              <a:buAutoNum type="arabicPeriod"/>
            </a:pPr>
            <a:r>
              <a:rPr lang="en-US" sz="1800" kern="0" dirty="0">
                <a:solidFill>
                  <a:schemeClr val="tx2">
                    <a:lumMod val="50000"/>
                  </a:schemeClr>
                </a:solidFill>
              </a:rPr>
              <a:t>Contemporary concepts of communicating data</a:t>
            </a:r>
          </a:p>
          <a:p>
            <a:pPr marL="342900" indent="-342900" defTabSz="457200">
              <a:spcAft>
                <a:spcPts val="900"/>
              </a:spcAft>
              <a:buFont typeface="+mj-lt"/>
              <a:buAutoNum type="arabicPeriod"/>
            </a:pPr>
            <a:r>
              <a:rPr lang="en-US" sz="1800" kern="0" dirty="0">
                <a:solidFill>
                  <a:schemeClr val="tx2">
                    <a:lumMod val="50000"/>
                  </a:schemeClr>
                </a:solidFill>
              </a:rPr>
              <a:t>Identifying opportunities and tools for moving away from long narrative to more digestible and engaging products</a:t>
            </a:r>
          </a:p>
          <a:p>
            <a:pPr marL="171450" indent="-171450" defTabSz="457200">
              <a:spcAft>
                <a:spcPts val="300"/>
              </a:spcAft>
              <a:buFont typeface="Wingdings" panose="05000000000000000000" pitchFamily="2" charset="2"/>
              <a:buChar char="§"/>
            </a:pPr>
            <a:endParaRPr lang="en-US" sz="800" kern="0" dirty="0">
              <a:solidFill>
                <a:schemeClr val="accent3"/>
              </a:solidFill>
            </a:endParaRPr>
          </a:p>
        </p:txBody>
      </p:sp>
    </p:spTree>
    <p:extLst>
      <p:ext uri="{BB962C8B-B14F-4D97-AF65-F5344CB8AC3E}">
        <p14:creationId xmlns:p14="http://schemas.microsoft.com/office/powerpoint/2010/main" val="321082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9BD043-57CB-F149-BD01-3CDA2996E594}"/>
              </a:ext>
            </a:extLst>
          </p:cNvPr>
          <p:cNvSpPr>
            <a:spLocks noGrp="1"/>
          </p:cNvSpPr>
          <p:nvPr>
            <p:ph type="body" sz="quarter" idx="4294967295"/>
          </p:nvPr>
        </p:nvSpPr>
        <p:spPr>
          <a:xfrm>
            <a:off x="793289" y="564122"/>
            <a:ext cx="10616976" cy="307777"/>
          </a:xfrm>
        </p:spPr>
        <p:txBody>
          <a:bodyPr/>
          <a:lstStyle/>
          <a:p>
            <a:r>
              <a:rPr lang="en-US" sz="2000" b="1" dirty="0">
                <a:solidFill>
                  <a:schemeClr val="tx1"/>
                </a:solidFill>
              </a:rPr>
              <a:t>GENDER STATISTICS - MAKING EVERY WOMAN AND GIRL COUNT</a:t>
            </a:r>
          </a:p>
        </p:txBody>
      </p:sp>
      <p:sp>
        <p:nvSpPr>
          <p:cNvPr id="5" name="Text Placeholder 4">
            <a:extLst>
              <a:ext uri="{FF2B5EF4-FFF2-40B4-BE49-F238E27FC236}">
                <a16:creationId xmlns:a16="http://schemas.microsoft.com/office/drawing/2014/main" id="{95C8FBC2-0D95-9947-B09C-39772D0789B8}"/>
              </a:ext>
            </a:extLst>
          </p:cNvPr>
          <p:cNvSpPr>
            <a:spLocks noGrp="1"/>
          </p:cNvSpPr>
          <p:nvPr>
            <p:ph type="body" sz="quarter" idx="11"/>
          </p:nvPr>
        </p:nvSpPr>
        <p:spPr>
          <a:xfrm>
            <a:off x="579781" y="1141781"/>
            <a:ext cx="6552965" cy="5386090"/>
          </a:xfrm>
        </p:spPr>
        <p:txBody>
          <a:bodyPr/>
          <a:lstStyle/>
          <a:p>
            <a:pPr lvl="4" defTabSz="457200"/>
            <a:r>
              <a:rPr lang="en-IE" sz="1600" dirty="0"/>
              <a:t>	   </a:t>
            </a:r>
            <a:r>
              <a:rPr lang="en-IE" sz="2400" dirty="0"/>
              <a:t>17 Goals</a:t>
            </a:r>
          </a:p>
          <a:p>
            <a:pPr lvl="2" defTabSz="457200"/>
            <a:r>
              <a:rPr lang="en-IE" sz="2400" dirty="0"/>
              <a:t>		169 Targets</a:t>
            </a:r>
          </a:p>
          <a:p>
            <a:pPr defTabSz="457200"/>
            <a:r>
              <a:rPr lang="en-IE" sz="2400" dirty="0"/>
              <a:t>			232 Indicators</a:t>
            </a:r>
          </a:p>
          <a:p>
            <a:pPr defTabSz="457200"/>
            <a:r>
              <a:rPr lang="en-IE" sz="2400" dirty="0"/>
              <a:t>			  54 Gender-specific indicators</a:t>
            </a:r>
          </a:p>
          <a:p>
            <a:pPr defTabSz="457200"/>
            <a:endParaRPr lang="en-IE" sz="1600" dirty="0"/>
          </a:p>
          <a:p>
            <a:pPr marL="342900" indent="-342900" defTabSz="457200">
              <a:buFont typeface="Arial" panose="020B0604020202020204" pitchFamily="34" charset="0"/>
              <a:buChar char="•"/>
            </a:pPr>
            <a:r>
              <a:rPr lang="en-IE" sz="1950" dirty="0"/>
              <a:t>Greater-than-ever need to produce relevant and quality </a:t>
            </a:r>
            <a:r>
              <a:rPr lang="en-IE" sz="1950" dirty="0">
                <a:solidFill>
                  <a:srgbClr val="FF6600"/>
                </a:solidFill>
              </a:rPr>
              <a:t>gender-sensitive indicators </a:t>
            </a:r>
            <a:r>
              <a:rPr lang="en-IE" sz="1950" dirty="0"/>
              <a:t>to monitor the SDGs</a:t>
            </a:r>
          </a:p>
          <a:p>
            <a:pPr defTabSz="457200"/>
            <a:endParaRPr lang="en-IE" sz="2000" dirty="0"/>
          </a:p>
          <a:p>
            <a:pPr marL="342900" indent="-342900" defTabSz="457200">
              <a:buFont typeface="Arial" panose="020B0604020202020204" pitchFamily="34" charset="0"/>
              <a:buChar char="•"/>
            </a:pPr>
            <a:r>
              <a:rPr lang="en-IE" sz="1950" dirty="0"/>
              <a:t>Calls for </a:t>
            </a:r>
            <a:r>
              <a:rPr lang="en-IE" sz="1950" dirty="0">
                <a:solidFill>
                  <a:srgbClr val="FF6600"/>
                </a:solidFill>
              </a:rPr>
              <a:t>investing in gender statistics </a:t>
            </a:r>
            <a:r>
              <a:rPr lang="en-IE" sz="1950" dirty="0"/>
              <a:t>to close the gaps in adequately monitoring implementation of the SDGs.</a:t>
            </a:r>
          </a:p>
          <a:p>
            <a:pPr defTabSz="457200"/>
            <a:endParaRPr lang="en-IE" sz="1950" dirty="0"/>
          </a:p>
          <a:p>
            <a:pPr marL="342900" indent="-342900" defTabSz="457200">
              <a:buFont typeface="Arial" panose="020B0604020202020204" pitchFamily="34" charset="0"/>
              <a:buChar char="•"/>
            </a:pPr>
            <a:r>
              <a:rPr lang="en-IE" sz="1950" dirty="0"/>
              <a:t>Making Every Woman and Girl Count (MEWGC), seeks to bring about a </a:t>
            </a:r>
            <a:r>
              <a:rPr lang="en-IE" sz="1950" b="1" dirty="0">
                <a:solidFill>
                  <a:srgbClr val="FF6600"/>
                </a:solidFill>
              </a:rPr>
              <a:t>radical shift </a:t>
            </a:r>
            <a:r>
              <a:rPr lang="en-IE" sz="1950" dirty="0"/>
              <a:t>in how gender statistics are created, </a:t>
            </a:r>
            <a:r>
              <a:rPr lang="en-IE" sz="1950" b="1" dirty="0">
                <a:solidFill>
                  <a:srgbClr val="FF6600"/>
                </a:solidFill>
              </a:rPr>
              <a:t>promoted</a:t>
            </a:r>
            <a:r>
              <a:rPr lang="en-IE" sz="1950" dirty="0"/>
              <a:t> and </a:t>
            </a:r>
            <a:r>
              <a:rPr lang="en-IE" sz="1950" b="1" dirty="0">
                <a:solidFill>
                  <a:srgbClr val="FF6600"/>
                </a:solidFill>
              </a:rPr>
              <a:t>used</a:t>
            </a:r>
            <a:r>
              <a:rPr lang="en-IE" sz="1950" dirty="0"/>
              <a:t>, at the global, regional and country level</a:t>
            </a:r>
          </a:p>
        </p:txBody>
      </p:sp>
      <p:grpSp>
        <p:nvGrpSpPr>
          <p:cNvPr id="7" name="Group 6">
            <a:extLst>
              <a:ext uri="{FF2B5EF4-FFF2-40B4-BE49-F238E27FC236}">
                <a16:creationId xmlns:a16="http://schemas.microsoft.com/office/drawing/2014/main" id="{FF1829D1-F812-77DD-F8CF-962AB3DC74BD}"/>
              </a:ext>
            </a:extLst>
          </p:cNvPr>
          <p:cNvGrpSpPr/>
          <p:nvPr/>
        </p:nvGrpSpPr>
        <p:grpSpPr>
          <a:xfrm>
            <a:off x="7211783" y="1315954"/>
            <a:ext cx="4784271" cy="1437109"/>
            <a:chOff x="7211783" y="1315954"/>
            <a:chExt cx="4784271" cy="1437109"/>
          </a:xfrm>
        </p:grpSpPr>
        <p:sp>
          <p:nvSpPr>
            <p:cNvPr id="3" name="Rounded Rectangle 2">
              <a:extLst>
                <a:ext uri="{FF2B5EF4-FFF2-40B4-BE49-F238E27FC236}">
                  <a16:creationId xmlns:a16="http://schemas.microsoft.com/office/drawing/2014/main" id="{719154BD-F323-9543-B2D3-779D533CA70C}"/>
                </a:ext>
              </a:extLst>
            </p:cNvPr>
            <p:cNvSpPr/>
            <p:nvPr/>
          </p:nvSpPr>
          <p:spPr>
            <a:xfrm>
              <a:off x="7211783" y="1315954"/>
              <a:ext cx="4784271" cy="1437109"/>
            </a:xfrm>
            <a:prstGeom prst="roundRect">
              <a:avLst>
                <a:gd name="adj" fmla="val 5000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8" name="Picture 7">
              <a:extLst>
                <a:ext uri="{FF2B5EF4-FFF2-40B4-BE49-F238E27FC236}">
                  <a16:creationId xmlns:a16="http://schemas.microsoft.com/office/drawing/2014/main" id="{18455226-81DF-B048-A91E-1F8E17059693}"/>
                </a:ext>
              </a:extLst>
            </p:cNvPr>
            <p:cNvPicPr>
              <a:picLocks noChangeAspect="1"/>
            </p:cNvPicPr>
            <p:nvPr/>
          </p:nvPicPr>
          <p:blipFill>
            <a:blip r:embed="rId2"/>
            <a:stretch>
              <a:fillRect/>
            </a:stretch>
          </p:blipFill>
          <p:spPr>
            <a:xfrm>
              <a:off x="7479177" y="1677226"/>
              <a:ext cx="585669" cy="739407"/>
            </a:xfrm>
            <a:prstGeom prst="rect">
              <a:avLst/>
            </a:prstGeom>
          </p:spPr>
        </p:pic>
        <p:sp>
          <p:nvSpPr>
            <p:cNvPr id="11" name="TextBox 10">
              <a:extLst>
                <a:ext uri="{FF2B5EF4-FFF2-40B4-BE49-F238E27FC236}">
                  <a16:creationId xmlns:a16="http://schemas.microsoft.com/office/drawing/2014/main" id="{2EBDA761-9AB4-6F4B-BFE4-2E2051579123}"/>
                </a:ext>
              </a:extLst>
            </p:cNvPr>
            <p:cNvSpPr txBox="1"/>
            <p:nvPr/>
          </p:nvSpPr>
          <p:spPr>
            <a:xfrm>
              <a:off x="8156597" y="1524000"/>
              <a:ext cx="3567314" cy="1028701"/>
            </a:xfrm>
            <a:prstGeom prst="rect">
              <a:avLst/>
            </a:prstGeom>
            <a:noFill/>
          </p:spPr>
          <p:txBody>
            <a:bodyPr wrap="square" rtlCol="0" anchor="ctr" anchorCtr="0">
              <a:noAutofit/>
            </a:bodyPr>
            <a:lstStyle/>
            <a:p>
              <a:pPr>
                <a:spcAft>
                  <a:spcPts val="300"/>
                </a:spcAft>
              </a:pPr>
              <a:r>
                <a:rPr lang="en-IE" b="1" dirty="0">
                  <a:latin typeface="Montserrat" panose="02000505000000020004" pitchFamily="2" charset="77"/>
                </a:rPr>
                <a:t>ENABLING ENVIRONMENT</a:t>
              </a:r>
            </a:p>
            <a:p>
              <a:r>
                <a:rPr lang="en-IE" sz="1600" dirty="0">
                  <a:solidFill>
                    <a:schemeClr val="accent3"/>
                  </a:solidFill>
                  <a:latin typeface="Arial" panose="020B0604020202020204" pitchFamily="34" charset="0"/>
                  <a:cs typeface="Arial" panose="020B0604020202020204" pitchFamily="34" charset="0"/>
                </a:rPr>
                <a:t>Promoting a supportive policy environment to prioritize gender data and effective monitoring of the SDGs.</a:t>
              </a:r>
              <a:endParaRPr lang="en-US" sz="1600" dirty="0"/>
            </a:p>
          </p:txBody>
        </p:sp>
      </p:grpSp>
      <p:pic>
        <p:nvPicPr>
          <p:cNvPr id="1030" name="Picture 6" descr="Free Target SVG, PNG Icon, Symbol. Download Image.">
            <a:extLst>
              <a:ext uri="{FF2B5EF4-FFF2-40B4-BE49-F238E27FC236}">
                <a16:creationId xmlns:a16="http://schemas.microsoft.com/office/drawing/2014/main" id="{47978EE9-769A-1E90-1EBF-10A6C0E7D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57" y="1184698"/>
            <a:ext cx="1394192" cy="1394192"/>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0D24CC8F-0222-F7CB-3E84-C7315DA6DAEC}"/>
              </a:ext>
            </a:extLst>
          </p:cNvPr>
          <p:cNvGrpSpPr/>
          <p:nvPr/>
        </p:nvGrpSpPr>
        <p:grpSpPr>
          <a:xfrm>
            <a:off x="7211783" y="2926950"/>
            <a:ext cx="4784270" cy="1306717"/>
            <a:chOff x="7211783" y="2926064"/>
            <a:chExt cx="4784270" cy="1306717"/>
          </a:xfrm>
        </p:grpSpPr>
        <p:sp>
          <p:nvSpPr>
            <p:cNvPr id="15" name="Rounded Rectangle 14">
              <a:extLst>
                <a:ext uri="{FF2B5EF4-FFF2-40B4-BE49-F238E27FC236}">
                  <a16:creationId xmlns:a16="http://schemas.microsoft.com/office/drawing/2014/main" id="{BFBF6958-50E0-4A41-BAB7-0C28BCE1D058}"/>
                </a:ext>
              </a:extLst>
            </p:cNvPr>
            <p:cNvSpPr/>
            <p:nvPr/>
          </p:nvSpPr>
          <p:spPr>
            <a:xfrm>
              <a:off x="7211783" y="2926064"/>
              <a:ext cx="4784270" cy="1306717"/>
            </a:xfrm>
            <a:prstGeom prst="roundRect">
              <a:avLst>
                <a:gd name="adj" fmla="val 5000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14" name="Picture 13">
              <a:extLst>
                <a:ext uri="{FF2B5EF4-FFF2-40B4-BE49-F238E27FC236}">
                  <a16:creationId xmlns:a16="http://schemas.microsoft.com/office/drawing/2014/main" id="{8FB190D7-E937-4E31-201D-CCF0200244A9}"/>
                </a:ext>
              </a:extLst>
            </p:cNvPr>
            <p:cNvPicPr>
              <a:picLocks noChangeAspect="1"/>
            </p:cNvPicPr>
            <p:nvPr/>
          </p:nvPicPr>
          <p:blipFill>
            <a:blip r:embed="rId4"/>
            <a:stretch>
              <a:fillRect/>
            </a:stretch>
          </p:blipFill>
          <p:spPr>
            <a:xfrm>
              <a:off x="7495393" y="3253003"/>
              <a:ext cx="569452" cy="569452"/>
            </a:xfrm>
            <a:prstGeom prst="rect">
              <a:avLst/>
            </a:prstGeom>
          </p:spPr>
        </p:pic>
        <p:sp>
          <p:nvSpPr>
            <p:cNvPr id="17" name="TextBox 16">
              <a:extLst>
                <a:ext uri="{FF2B5EF4-FFF2-40B4-BE49-F238E27FC236}">
                  <a16:creationId xmlns:a16="http://schemas.microsoft.com/office/drawing/2014/main" id="{0DFA5738-AE34-AC87-933F-B73EDB581A77}"/>
                </a:ext>
              </a:extLst>
            </p:cNvPr>
            <p:cNvSpPr txBox="1"/>
            <p:nvPr/>
          </p:nvSpPr>
          <p:spPr>
            <a:xfrm>
              <a:off x="8190080" y="3027753"/>
              <a:ext cx="3796495" cy="1028700"/>
            </a:xfrm>
            <a:prstGeom prst="rect">
              <a:avLst/>
            </a:prstGeom>
            <a:noFill/>
          </p:spPr>
          <p:txBody>
            <a:bodyPr wrap="square" rtlCol="0" anchor="ctr" anchorCtr="0">
              <a:noAutofit/>
            </a:bodyPr>
            <a:lstStyle/>
            <a:p>
              <a:pPr>
                <a:spcAft>
                  <a:spcPts val="300"/>
                </a:spcAft>
              </a:pPr>
              <a:r>
                <a:rPr lang="en-IE" b="1" dirty="0">
                  <a:latin typeface="Montserrat" panose="02000505000000020004" pitchFamily="2" charset="77"/>
                </a:rPr>
                <a:t>DATA PRODUCTION</a:t>
              </a:r>
            </a:p>
            <a:p>
              <a:r>
                <a:rPr lang="en-IE" sz="1600" dirty="0">
                  <a:solidFill>
                    <a:schemeClr val="accent3"/>
                  </a:solidFill>
                  <a:latin typeface="Arial" panose="020B0604020202020204" pitchFamily="34" charset="0"/>
                  <a:cs typeface="Arial" panose="020B0604020202020204" pitchFamily="34" charset="0"/>
                </a:rPr>
                <a:t>Supporting efforts to improve the regular production of gender statistics.</a:t>
              </a:r>
            </a:p>
          </p:txBody>
        </p:sp>
      </p:grpSp>
      <p:grpSp>
        <p:nvGrpSpPr>
          <p:cNvPr id="24" name="Group 23">
            <a:extLst>
              <a:ext uri="{FF2B5EF4-FFF2-40B4-BE49-F238E27FC236}">
                <a16:creationId xmlns:a16="http://schemas.microsoft.com/office/drawing/2014/main" id="{40B0FC01-02F5-E20F-A3DF-C2211BFC327F}"/>
              </a:ext>
            </a:extLst>
          </p:cNvPr>
          <p:cNvGrpSpPr/>
          <p:nvPr/>
        </p:nvGrpSpPr>
        <p:grpSpPr>
          <a:xfrm>
            <a:off x="7211783" y="4383987"/>
            <a:ext cx="4784270" cy="1517322"/>
            <a:chOff x="7211783" y="4373069"/>
            <a:chExt cx="4784270" cy="1517322"/>
          </a:xfrm>
        </p:grpSpPr>
        <p:sp>
          <p:nvSpPr>
            <p:cNvPr id="21" name="Rounded Rectangle 15">
              <a:extLst>
                <a:ext uri="{FF2B5EF4-FFF2-40B4-BE49-F238E27FC236}">
                  <a16:creationId xmlns:a16="http://schemas.microsoft.com/office/drawing/2014/main" id="{F8D501FE-921B-C0F0-0987-666C5D05C517}"/>
                </a:ext>
              </a:extLst>
            </p:cNvPr>
            <p:cNvSpPr/>
            <p:nvPr/>
          </p:nvSpPr>
          <p:spPr>
            <a:xfrm>
              <a:off x="7211783" y="4373069"/>
              <a:ext cx="4784270" cy="1517322"/>
            </a:xfrm>
            <a:prstGeom prst="roundRect">
              <a:avLst>
                <a:gd name="adj" fmla="val 5000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2" name="Picture 21">
              <a:extLst>
                <a:ext uri="{FF2B5EF4-FFF2-40B4-BE49-F238E27FC236}">
                  <a16:creationId xmlns:a16="http://schemas.microsoft.com/office/drawing/2014/main" id="{3E8DE788-B178-CA26-334F-0CBB9CD17E13}"/>
                </a:ext>
              </a:extLst>
            </p:cNvPr>
            <p:cNvPicPr>
              <a:picLocks noChangeAspect="1"/>
            </p:cNvPicPr>
            <p:nvPr/>
          </p:nvPicPr>
          <p:blipFill>
            <a:blip r:embed="rId5"/>
            <a:stretch>
              <a:fillRect/>
            </a:stretch>
          </p:blipFill>
          <p:spPr>
            <a:xfrm>
              <a:off x="7529734" y="4782935"/>
              <a:ext cx="482510" cy="669752"/>
            </a:xfrm>
            <a:prstGeom prst="rect">
              <a:avLst/>
            </a:prstGeom>
          </p:spPr>
        </p:pic>
        <p:sp>
          <p:nvSpPr>
            <p:cNvPr id="23" name="TextBox 22">
              <a:extLst>
                <a:ext uri="{FF2B5EF4-FFF2-40B4-BE49-F238E27FC236}">
                  <a16:creationId xmlns:a16="http://schemas.microsoft.com/office/drawing/2014/main" id="{0989B810-E51C-6D32-914C-6C8E5A357317}"/>
                </a:ext>
              </a:extLst>
            </p:cNvPr>
            <p:cNvSpPr txBox="1"/>
            <p:nvPr/>
          </p:nvSpPr>
          <p:spPr>
            <a:xfrm>
              <a:off x="8156596" y="4653644"/>
              <a:ext cx="3695105" cy="1028700"/>
            </a:xfrm>
            <a:prstGeom prst="rect">
              <a:avLst/>
            </a:prstGeom>
            <a:noFill/>
          </p:spPr>
          <p:txBody>
            <a:bodyPr wrap="square" rtlCol="0" anchor="ctr" anchorCtr="0">
              <a:noAutofit/>
            </a:bodyPr>
            <a:lstStyle/>
            <a:p>
              <a:pPr>
                <a:spcAft>
                  <a:spcPts val="300"/>
                </a:spcAft>
              </a:pPr>
              <a:r>
                <a:rPr lang="en-IE" b="1" dirty="0">
                  <a:latin typeface="Montserrat" panose="02000505000000020004" pitchFamily="2" charset="77"/>
                </a:rPr>
                <a:t>DATA ACCESSIBILITY</a:t>
              </a:r>
            </a:p>
            <a:p>
              <a:r>
                <a:rPr lang="en-IE" sz="1600" dirty="0">
                  <a:solidFill>
                    <a:schemeClr val="accent3"/>
                  </a:solidFill>
                  <a:latin typeface="Arial" panose="020B0604020202020204" pitchFamily="34" charset="0"/>
                  <a:cs typeface="Arial" panose="020B0604020202020204" pitchFamily="34" charset="0"/>
                </a:rPr>
                <a:t>Improving access to data to inform policy advocacy through solutions such as open access, dissemination tools, and user-producer dialogues.</a:t>
              </a:r>
            </a:p>
          </p:txBody>
        </p:sp>
      </p:grpSp>
      <p:pic>
        <p:nvPicPr>
          <p:cNvPr id="26" name="Picture 25">
            <a:extLst>
              <a:ext uri="{FF2B5EF4-FFF2-40B4-BE49-F238E27FC236}">
                <a16:creationId xmlns:a16="http://schemas.microsoft.com/office/drawing/2014/main" id="{1EF8682B-0DF0-1394-5F8F-ACA249CD31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2957" y="6283964"/>
            <a:ext cx="2739262" cy="487814"/>
          </a:xfrm>
          <a:prstGeom prst="rect">
            <a:avLst/>
          </a:prstGeom>
        </p:spPr>
      </p:pic>
      <p:grpSp>
        <p:nvGrpSpPr>
          <p:cNvPr id="16" name="Group 15">
            <a:extLst>
              <a:ext uri="{FF2B5EF4-FFF2-40B4-BE49-F238E27FC236}">
                <a16:creationId xmlns:a16="http://schemas.microsoft.com/office/drawing/2014/main" id="{CC48A471-B953-B58D-E926-1B93D87CE715}"/>
              </a:ext>
            </a:extLst>
          </p:cNvPr>
          <p:cNvGrpSpPr/>
          <p:nvPr/>
        </p:nvGrpSpPr>
        <p:grpSpPr>
          <a:xfrm>
            <a:off x="0" y="-23150"/>
            <a:ext cx="12192000" cy="6053559"/>
            <a:chOff x="-1530552" y="-24046"/>
            <a:chExt cx="12192000" cy="6053559"/>
          </a:xfrm>
        </p:grpSpPr>
        <p:sp>
          <p:nvSpPr>
            <p:cNvPr id="18" name="Rectangle 17">
              <a:extLst>
                <a:ext uri="{FF2B5EF4-FFF2-40B4-BE49-F238E27FC236}">
                  <a16:creationId xmlns:a16="http://schemas.microsoft.com/office/drawing/2014/main" id="{CB4343D4-AF73-44D5-94EE-2B2527BF2853}"/>
                </a:ext>
              </a:extLst>
            </p:cNvPr>
            <p:cNvSpPr/>
            <p:nvPr/>
          </p:nvSpPr>
          <p:spPr>
            <a:xfrm>
              <a:off x="-1530552" y="-24046"/>
              <a:ext cx="12192000" cy="6053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FE18413-A3BD-7D47-B3DA-72354B69AADB}"/>
                </a:ext>
              </a:extLst>
            </p:cNvPr>
            <p:cNvGrpSpPr/>
            <p:nvPr/>
          </p:nvGrpSpPr>
          <p:grpSpPr>
            <a:xfrm>
              <a:off x="-659757" y="1038368"/>
              <a:ext cx="10450409" cy="3928729"/>
              <a:chOff x="911307" y="942303"/>
              <a:chExt cx="10450409" cy="3928729"/>
            </a:xfrm>
          </p:grpSpPr>
          <p:pic>
            <p:nvPicPr>
              <p:cNvPr id="20" name="Picture 19">
                <a:extLst>
                  <a:ext uri="{FF2B5EF4-FFF2-40B4-BE49-F238E27FC236}">
                    <a16:creationId xmlns:a16="http://schemas.microsoft.com/office/drawing/2014/main" id="{8C303DD0-25F8-2F57-C1DB-700D95355200}"/>
                  </a:ext>
                </a:extLst>
              </p:cNvPr>
              <p:cNvPicPr>
                <a:picLocks noChangeAspect="1"/>
              </p:cNvPicPr>
              <p:nvPr/>
            </p:nvPicPr>
            <p:blipFill>
              <a:blip r:embed="rId7"/>
              <a:stretch>
                <a:fillRect/>
              </a:stretch>
            </p:blipFill>
            <p:spPr>
              <a:xfrm>
                <a:off x="4451455" y="942303"/>
                <a:ext cx="1396105" cy="1396105"/>
              </a:xfrm>
              <a:prstGeom prst="rect">
                <a:avLst/>
              </a:prstGeom>
            </p:spPr>
          </p:pic>
          <p:pic>
            <p:nvPicPr>
              <p:cNvPr id="27" name="Picture 26" descr="A map of the state of uganda&#10;&#10;Description automatically generated">
                <a:extLst>
                  <a:ext uri="{FF2B5EF4-FFF2-40B4-BE49-F238E27FC236}">
                    <a16:creationId xmlns:a16="http://schemas.microsoft.com/office/drawing/2014/main" id="{FA2989E6-7DDE-42CD-A274-F37B9A7CF8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14148" y="1282427"/>
                <a:ext cx="3447568" cy="3588605"/>
              </a:xfrm>
              <a:prstGeom prst="rect">
                <a:avLst/>
              </a:prstGeom>
            </p:spPr>
          </p:pic>
          <p:sp>
            <p:nvSpPr>
              <p:cNvPr id="28" name="Text Placeholder 4">
                <a:extLst>
                  <a:ext uri="{FF2B5EF4-FFF2-40B4-BE49-F238E27FC236}">
                    <a16:creationId xmlns:a16="http://schemas.microsoft.com/office/drawing/2014/main" id="{47801878-81C3-45F6-48FC-9EA03D5FEB25}"/>
                  </a:ext>
                </a:extLst>
              </p:cNvPr>
              <p:cNvSpPr txBox="1">
                <a:spLocks/>
              </p:cNvSpPr>
              <p:nvPr/>
            </p:nvSpPr>
            <p:spPr>
              <a:xfrm>
                <a:off x="911307" y="1145447"/>
                <a:ext cx="6774283" cy="3567643"/>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pPr lvl="4" algn="r" defTabSz="457200"/>
                <a:r>
                  <a:rPr lang="en-IE" sz="1600" kern="0" dirty="0"/>
                  <a:t>	   </a:t>
                </a:r>
                <a:r>
                  <a:rPr lang="en-IE" sz="2400" kern="0" dirty="0"/>
                  <a:t>17 Goals</a:t>
                </a:r>
              </a:p>
              <a:p>
                <a:pPr lvl="2" algn="r" defTabSz="457200"/>
                <a:r>
                  <a:rPr lang="en-IE" sz="2400" kern="0" dirty="0"/>
                  <a:t>		169 Targets</a:t>
                </a:r>
              </a:p>
              <a:p>
                <a:pPr algn="r" defTabSz="457200"/>
                <a:r>
                  <a:rPr lang="en-IE" sz="2400" kern="0" dirty="0"/>
                  <a:t>			232 Indicators</a:t>
                </a:r>
              </a:p>
              <a:p>
                <a:pPr algn="r" defTabSz="457200"/>
                <a:r>
                  <a:rPr lang="en-IE" sz="2400" kern="0" dirty="0"/>
                  <a:t>			  54 Gender-specific indicators</a:t>
                </a:r>
              </a:p>
              <a:p>
                <a:pPr algn="r" defTabSz="457200"/>
                <a:endParaRPr lang="en-IE" sz="2400" kern="0" dirty="0"/>
              </a:p>
              <a:p>
                <a:pPr defTabSz="457200"/>
                <a:endParaRPr lang="en-IE" sz="1600" kern="0" dirty="0"/>
              </a:p>
              <a:p>
                <a:pPr marL="342900" indent="-342900" defTabSz="457200">
                  <a:lnSpc>
                    <a:spcPts val="2300"/>
                  </a:lnSpc>
                  <a:buFont typeface="Arial" panose="020B0604020202020204" pitchFamily="34" charset="0"/>
                  <a:buChar char="•"/>
                </a:pPr>
                <a:r>
                  <a:rPr lang="en-IE" sz="2400" kern="0" dirty="0">
                    <a:solidFill>
                      <a:srgbClr val="FF6600"/>
                    </a:solidFill>
                  </a:rPr>
                  <a:t>201 </a:t>
                </a:r>
                <a:r>
                  <a:rPr lang="en-IE" sz="2400" kern="0" dirty="0"/>
                  <a:t>out of 232 global indicators are </a:t>
                </a:r>
                <a:r>
                  <a:rPr lang="en-IE" sz="2400" kern="0" dirty="0">
                    <a:solidFill>
                      <a:srgbClr val="FF6600"/>
                    </a:solidFill>
                  </a:rPr>
                  <a:t>applicable. </a:t>
                </a:r>
                <a:r>
                  <a:rPr lang="en-IE" sz="2400" kern="0" dirty="0"/>
                  <a:t>Of these, 60 percent </a:t>
                </a:r>
                <a:r>
                  <a:rPr lang="en-IE" sz="2400" kern="0" dirty="0">
                    <a:solidFill>
                      <a:srgbClr val="FF6600"/>
                    </a:solidFill>
                  </a:rPr>
                  <a:t>(total of 121) </a:t>
                </a:r>
                <a:r>
                  <a:rPr lang="en-IE" sz="2400" kern="0" dirty="0"/>
                  <a:t>have data</a:t>
                </a:r>
              </a:p>
              <a:p>
                <a:pPr defTabSz="457200">
                  <a:lnSpc>
                    <a:spcPts val="2300"/>
                  </a:lnSpc>
                </a:pPr>
                <a:endParaRPr lang="en-IE" sz="2400" kern="0" dirty="0"/>
              </a:p>
              <a:p>
                <a:pPr marL="342900" indent="-342900" defTabSz="457200">
                  <a:lnSpc>
                    <a:spcPts val="2300"/>
                  </a:lnSpc>
                  <a:buFont typeface="Arial" panose="020B0604020202020204" pitchFamily="34" charset="0"/>
                  <a:buChar char="•"/>
                </a:pPr>
                <a:r>
                  <a:rPr lang="en-IE" sz="2400" kern="0" dirty="0"/>
                  <a:t>Data available for </a:t>
                </a:r>
                <a:r>
                  <a:rPr lang="en-IE" sz="2400" kern="0" dirty="0">
                    <a:solidFill>
                      <a:srgbClr val="FF6600"/>
                    </a:solidFill>
                  </a:rPr>
                  <a:t>28</a:t>
                </a:r>
                <a:r>
                  <a:rPr lang="en-IE" sz="2400" kern="0" dirty="0"/>
                  <a:t> of the 54 gender-specific indicators</a:t>
                </a:r>
                <a:endParaRPr lang="en-IE" sz="2400" b="1" kern="0" dirty="0">
                  <a:highlight>
                    <a:srgbClr val="FFFF00"/>
                  </a:highlight>
                </a:endParaRPr>
              </a:p>
            </p:txBody>
          </p:sp>
          <p:sp>
            <p:nvSpPr>
              <p:cNvPr id="29" name="Text Placeholder 1">
                <a:extLst>
                  <a:ext uri="{FF2B5EF4-FFF2-40B4-BE49-F238E27FC236}">
                    <a16:creationId xmlns:a16="http://schemas.microsoft.com/office/drawing/2014/main" id="{F51F4397-9748-5046-023D-77674FA566C6}"/>
                  </a:ext>
                </a:extLst>
              </p:cNvPr>
              <p:cNvSpPr txBox="1">
                <a:spLocks/>
              </p:cNvSpPr>
              <p:nvPr/>
            </p:nvSpPr>
            <p:spPr>
              <a:xfrm>
                <a:off x="1087683" y="974650"/>
                <a:ext cx="2301175" cy="307777"/>
              </a:xfrm>
              <a:prstGeom prst="rect">
                <a:avLst/>
              </a:prstGeom>
            </p:spPr>
            <p:txBody>
              <a:bodyPr wrap="square" lIns="0" tIns="0" rIns="0" bIns="0">
                <a:spAutoFit/>
              </a:bodyPr>
              <a:lstStyle>
                <a:lvl1pPr marL="0" algn="l" rtl="0">
                  <a:defRPr>
                    <a:latin typeface="Arial" panose="020B0604020202020204" pitchFamily="34" charset="0"/>
                    <a:ea typeface="+mn-ea"/>
                    <a:cs typeface="Arial" panose="020B0604020202020204" pitchFamily="34" charset="0"/>
                  </a:defRPr>
                </a:lvl1pPr>
                <a:lvl2pPr marL="277274">
                  <a:defRPr>
                    <a:latin typeface="+mn-lt"/>
                    <a:ea typeface="+mn-ea"/>
                    <a:cs typeface="+mn-cs"/>
                  </a:defRPr>
                </a:lvl2pPr>
                <a:lvl3pPr marL="554548">
                  <a:defRPr>
                    <a:latin typeface="+mn-lt"/>
                    <a:ea typeface="+mn-ea"/>
                    <a:cs typeface="+mn-cs"/>
                  </a:defRPr>
                </a:lvl3pPr>
                <a:lvl4pPr marL="831821">
                  <a:defRPr>
                    <a:latin typeface="+mn-lt"/>
                    <a:ea typeface="+mn-ea"/>
                    <a:cs typeface="+mn-cs"/>
                  </a:defRPr>
                </a:lvl4pPr>
                <a:lvl5pPr marL="1109096">
                  <a:defRPr>
                    <a:latin typeface="+mn-lt"/>
                    <a:ea typeface="+mn-ea"/>
                    <a:cs typeface="+mn-cs"/>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r>
                  <a:rPr lang="en-US" sz="2000" b="1" kern="0" dirty="0"/>
                  <a:t>UGANDA Position</a:t>
                </a:r>
                <a:endParaRPr lang="en-US" sz="2000" b="1" kern="0" dirty="0">
                  <a:solidFill>
                    <a:schemeClr val="tx1"/>
                  </a:solidFill>
                </a:endParaRPr>
              </a:p>
            </p:txBody>
          </p:sp>
        </p:grpSp>
      </p:grpSp>
    </p:spTree>
    <p:extLst>
      <p:ext uri="{BB962C8B-B14F-4D97-AF65-F5344CB8AC3E}">
        <p14:creationId xmlns:p14="http://schemas.microsoft.com/office/powerpoint/2010/main" val="265171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6636EF-5862-B44C-A4C0-CD2083103D3D}"/>
              </a:ext>
            </a:extLst>
          </p:cNvPr>
          <p:cNvSpPr>
            <a:spLocks noGrp="1"/>
          </p:cNvSpPr>
          <p:nvPr>
            <p:ph type="body" sz="quarter" idx="10"/>
          </p:nvPr>
        </p:nvSpPr>
        <p:spPr>
          <a:xfrm>
            <a:off x="793289" y="564120"/>
            <a:ext cx="10616976" cy="307777"/>
          </a:xfrm>
        </p:spPr>
        <p:txBody>
          <a:bodyPr/>
          <a:lstStyle/>
          <a:p>
            <a:r>
              <a:rPr lang="en-GB" sz="2000" dirty="0">
                <a:solidFill>
                  <a:schemeClr val="tx2"/>
                </a:solidFill>
                <a:latin typeface="Arial" charset="0"/>
                <a:ea typeface="Arial" charset="0"/>
                <a:cs typeface="Arial" charset="0"/>
              </a:rPr>
              <a:t>DIFFERENCE BETWEEN DISSEMINATION AND COMMUNICATION</a:t>
            </a:r>
            <a:endParaRPr lang="en-US" sz="2000" dirty="0">
              <a:solidFill>
                <a:schemeClr val="tx2"/>
              </a:solidFill>
              <a:latin typeface="Arial" charset="0"/>
              <a:ea typeface="Arial" charset="0"/>
              <a:cs typeface="Arial" charset="0"/>
            </a:endParaRPr>
          </a:p>
        </p:txBody>
      </p:sp>
      <p:sp>
        <p:nvSpPr>
          <p:cNvPr id="28" name="Freeform 210">
            <a:extLst>
              <a:ext uri="{FF2B5EF4-FFF2-40B4-BE49-F238E27FC236}">
                <a16:creationId xmlns:a16="http://schemas.microsoft.com/office/drawing/2014/main" id="{E14040C4-25E4-9B47-9694-7D3B91132675}"/>
              </a:ext>
            </a:extLst>
          </p:cNvPr>
          <p:cNvSpPr>
            <a:spLocks noChangeArrowheads="1"/>
          </p:cNvSpPr>
          <p:nvPr/>
        </p:nvSpPr>
        <p:spPr bwMode="auto">
          <a:xfrm>
            <a:off x="1632812" y="1562100"/>
            <a:ext cx="5453789" cy="3584680"/>
          </a:xfrm>
          <a:custGeom>
            <a:avLst/>
            <a:gdLst>
              <a:gd name="T0" fmla="*/ 11737 w 11748"/>
              <a:gd name="T1" fmla="*/ 7096 h 7721"/>
              <a:gd name="T2" fmla="*/ 11737 w 11748"/>
              <a:gd name="T3" fmla="*/ 7096 h 7721"/>
              <a:gd name="T4" fmla="*/ 11039 w 11748"/>
              <a:gd name="T5" fmla="*/ 6398 h 7721"/>
              <a:gd name="T6" fmla="*/ 11039 w 11748"/>
              <a:gd name="T7" fmla="*/ 6398 h 7721"/>
              <a:gd name="T8" fmla="*/ 11089 w 11748"/>
              <a:gd name="T9" fmla="*/ 6140 h 7721"/>
              <a:gd name="T10" fmla="*/ 11089 w 11748"/>
              <a:gd name="T11" fmla="*/ 6140 h 7721"/>
              <a:gd name="T12" fmla="*/ 9643 w 11748"/>
              <a:gd name="T13" fmla="*/ 6560 h 7721"/>
              <a:gd name="T14" fmla="*/ 9643 w 11748"/>
              <a:gd name="T15" fmla="*/ 6560 h 7721"/>
              <a:gd name="T16" fmla="*/ 6935 w 11748"/>
              <a:gd name="T17" fmla="*/ 3853 h 7721"/>
              <a:gd name="T18" fmla="*/ 6935 w 11748"/>
              <a:gd name="T19" fmla="*/ 3853 h 7721"/>
              <a:gd name="T20" fmla="*/ 9254 w 11748"/>
              <a:gd name="T21" fmla="*/ 1172 h 7721"/>
              <a:gd name="T22" fmla="*/ 9254 w 11748"/>
              <a:gd name="T23" fmla="*/ 1172 h 7721"/>
              <a:gd name="T24" fmla="*/ 8958 w 11748"/>
              <a:gd name="T25" fmla="*/ 602 h 7721"/>
              <a:gd name="T26" fmla="*/ 8958 w 11748"/>
              <a:gd name="T27" fmla="*/ 602 h 7721"/>
              <a:gd name="T28" fmla="*/ 9302 w 11748"/>
              <a:gd name="T29" fmla="*/ 0 h 7721"/>
              <a:gd name="T30" fmla="*/ 9302 w 11748"/>
              <a:gd name="T31" fmla="*/ 0 h 7721"/>
              <a:gd name="T32" fmla="*/ 5775 w 11748"/>
              <a:gd name="T33" fmla="*/ 3853 h 7721"/>
              <a:gd name="T34" fmla="*/ 5775 w 11748"/>
              <a:gd name="T35" fmla="*/ 3853 h 7721"/>
              <a:gd name="T36" fmla="*/ 6451 w 11748"/>
              <a:gd name="T37" fmla="*/ 6037 h 7721"/>
              <a:gd name="T38" fmla="*/ 1183 w 11748"/>
              <a:gd name="T39" fmla="*/ 6037 h 7721"/>
              <a:gd name="T40" fmla="*/ 1183 w 11748"/>
              <a:gd name="T41" fmla="*/ 5412 h 7721"/>
              <a:gd name="T42" fmla="*/ 0 w 11748"/>
              <a:gd name="T43" fmla="*/ 6474 h 7721"/>
              <a:gd name="T44" fmla="*/ 1183 w 11748"/>
              <a:gd name="T45" fmla="*/ 7535 h 7721"/>
              <a:gd name="T46" fmla="*/ 1183 w 11748"/>
              <a:gd name="T47" fmla="*/ 6840 h 7721"/>
              <a:gd name="T48" fmla="*/ 7186 w 11748"/>
              <a:gd name="T49" fmla="*/ 6840 h 7721"/>
              <a:gd name="T50" fmla="*/ 7186 w 11748"/>
              <a:gd name="T51" fmla="*/ 6840 h 7721"/>
              <a:gd name="T52" fmla="*/ 9643 w 11748"/>
              <a:gd name="T53" fmla="*/ 7720 h 7721"/>
              <a:gd name="T54" fmla="*/ 9643 w 11748"/>
              <a:gd name="T55" fmla="*/ 7720 h 7721"/>
              <a:gd name="T56" fmla="*/ 11747 w 11748"/>
              <a:gd name="T57" fmla="*/ 7096 h 7721"/>
              <a:gd name="T58" fmla="*/ 11747 w 11748"/>
              <a:gd name="T59" fmla="*/ 7096 h 7721"/>
              <a:gd name="T60" fmla="*/ 11737 w 11748"/>
              <a:gd name="T61" fmla="*/ 7096 h 7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748" h="7721">
                <a:moveTo>
                  <a:pt x="11737" y="7096"/>
                </a:moveTo>
                <a:lnTo>
                  <a:pt x="11737" y="7096"/>
                </a:lnTo>
                <a:cubicBezTo>
                  <a:pt x="11351" y="7096"/>
                  <a:pt x="11039" y="6783"/>
                  <a:pt x="11039" y="6398"/>
                </a:cubicBezTo>
                <a:lnTo>
                  <a:pt x="11039" y="6398"/>
                </a:lnTo>
                <a:cubicBezTo>
                  <a:pt x="11039" y="6306"/>
                  <a:pt x="11056" y="6220"/>
                  <a:pt x="11089" y="6140"/>
                </a:cubicBezTo>
                <a:lnTo>
                  <a:pt x="11089" y="6140"/>
                </a:lnTo>
                <a:cubicBezTo>
                  <a:pt x="10670" y="6405"/>
                  <a:pt x="10174" y="6560"/>
                  <a:pt x="9643" y="6560"/>
                </a:cubicBezTo>
                <a:lnTo>
                  <a:pt x="9643" y="6560"/>
                </a:lnTo>
                <a:cubicBezTo>
                  <a:pt x="8148" y="6560"/>
                  <a:pt x="6935" y="5347"/>
                  <a:pt x="6935" y="3853"/>
                </a:cubicBezTo>
                <a:lnTo>
                  <a:pt x="6935" y="3853"/>
                </a:lnTo>
                <a:cubicBezTo>
                  <a:pt x="6935" y="2489"/>
                  <a:pt x="7943" y="1361"/>
                  <a:pt x="9254" y="1172"/>
                </a:cubicBezTo>
                <a:lnTo>
                  <a:pt x="9254" y="1172"/>
                </a:lnTo>
                <a:cubicBezTo>
                  <a:pt x="9075" y="1046"/>
                  <a:pt x="8958" y="837"/>
                  <a:pt x="8958" y="602"/>
                </a:cubicBezTo>
                <a:lnTo>
                  <a:pt x="8958" y="602"/>
                </a:lnTo>
                <a:cubicBezTo>
                  <a:pt x="8958" y="345"/>
                  <a:pt x="9096" y="121"/>
                  <a:pt x="9302" y="0"/>
                </a:cubicBezTo>
                <a:lnTo>
                  <a:pt x="9302" y="0"/>
                </a:lnTo>
                <a:cubicBezTo>
                  <a:pt x="7326" y="172"/>
                  <a:pt x="5775" y="1830"/>
                  <a:pt x="5775" y="3853"/>
                </a:cubicBezTo>
                <a:lnTo>
                  <a:pt x="5775" y="3853"/>
                </a:lnTo>
                <a:cubicBezTo>
                  <a:pt x="5775" y="4663"/>
                  <a:pt x="6025" y="5415"/>
                  <a:pt x="6451" y="6037"/>
                </a:cubicBezTo>
                <a:lnTo>
                  <a:pt x="1183" y="6037"/>
                </a:lnTo>
                <a:lnTo>
                  <a:pt x="1183" y="5412"/>
                </a:lnTo>
                <a:lnTo>
                  <a:pt x="0" y="6474"/>
                </a:lnTo>
                <a:lnTo>
                  <a:pt x="1183" y="7535"/>
                </a:lnTo>
                <a:lnTo>
                  <a:pt x="1183" y="6840"/>
                </a:lnTo>
                <a:lnTo>
                  <a:pt x="7186" y="6840"/>
                </a:lnTo>
                <a:lnTo>
                  <a:pt x="7186" y="6840"/>
                </a:lnTo>
                <a:cubicBezTo>
                  <a:pt x="7854" y="7390"/>
                  <a:pt x="8710" y="7720"/>
                  <a:pt x="9643" y="7720"/>
                </a:cubicBezTo>
                <a:lnTo>
                  <a:pt x="9643" y="7720"/>
                </a:lnTo>
                <a:cubicBezTo>
                  <a:pt x="10419" y="7720"/>
                  <a:pt x="11142" y="7491"/>
                  <a:pt x="11747" y="7096"/>
                </a:cubicBezTo>
                <a:lnTo>
                  <a:pt x="11747" y="7096"/>
                </a:lnTo>
                <a:cubicBezTo>
                  <a:pt x="11744" y="7096"/>
                  <a:pt x="11741" y="7096"/>
                  <a:pt x="11737" y="7096"/>
                </a:cubicBezTo>
              </a:path>
            </a:pathLst>
          </a:custGeom>
          <a:solidFill>
            <a:schemeClr val="accent1"/>
          </a:solidFill>
          <a:ln>
            <a:noFill/>
          </a:ln>
          <a:effectLst/>
        </p:spPr>
        <p:txBody>
          <a:bodyPr wrap="none" anchor="ctr"/>
          <a:lstStyle/>
          <a:p>
            <a:pPr defTabSz="554492"/>
            <a:endParaRPr lang="en-US" sz="1633" dirty="0">
              <a:solidFill>
                <a:srgbClr val="009CDB"/>
              </a:solidFill>
              <a:latin typeface="Lato Light" panose="020F0502020204030203" pitchFamily="34" charset="0"/>
            </a:endParaRPr>
          </a:p>
        </p:txBody>
      </p:sp>
      <p:sp>
        <p:nvSpPr>
          <p:cNvPr id="43" name="Oval 42">
            <a:extLst>
              <a:ext uri="{FF2B5EF4-FFF2-40B4-BE49-F238E27FC236}">
                <a16:creationId xmlns:a16="http://schemas.microsoft.com/office/drawing/2014/main" id="{7737666F-D2D8-4E4C-A769-85273B3D3B66}"/>
              </a:ext>
            </a:extLst>
          </p:cNvPr>
          <p:cNvSpPr/>
          <p:nvPr/>
        </p:nvSpPr>
        <p:spPr>
          <a:xfrm>
            <a:off x="2667000" y="1404930"/>
            <a:ext cx="1676400" cy="1676400"/>
          </a:xfrm>
          <a:prstGeom prst="ellipse">
            <a:avLst/>
          </a:prstGeom>
          <a:solidFill>
            <a:srgbClr val="00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92"/>
            <a:endParaRPr lang="en-US" sz="450" dirty="0">
              <a:solidFill>
                <a:srgbClr val="FEFFFF"/>
              </a:solidFill>
              <a:latin typeface="Lato Light" panose="020F0502020204030203" pitchFamily="34" charset="0"/>
            </a:endParaRPr>
          </a:p>
        </p:txBody>
      </p:sp>
      <p:pic>
        <p:nvPicPr>
          <p:cNvPr id="45" name="Graphic 23" descr="Bar chart">
            <a:extLst>
              <a:ext uri="{FF2B5EF4-FFF2-40B4-BE49-F238E27FC236}">
                <a16:creationId xmlns:a16="http://schemas.microsoft.com/office/drawing/2014/main" id="{6978C954-BBF4-4DF2-B44F-39CCC70A06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88592" y="1849745"/>
            <a:ext cx="833216" cy="786770"/>
          </a:xfrm>
          <a:prstGeom prst="rect">
            <a:avLst/>
          </a:prstGeom>
        </p:spPr>
      </p:pic>
      <p:sp>
        <p:nvSpPr>
          <p:cNvPr id="2" name="Rectangle 1"/>
          <p:cNvSpPr/>
          <p:nvPr/>
        </p:nvSpPr>
        <p:spPr>
          <a:xfrm>
            <a:off x="800100" y="1485900"/>
            <a:ext cx="1798056" cy="338554"/>
          </a:xfrm>
          <a:prstGeom prst="rect">
            <a:avLst/>
          </a:prstGeom>
        </p:spPr>
        <p:txBody>
          <a:bodyPr wrap="none">
            <a:spAutoFit/>
          </a:bodyPr>
          <a:lstStyle/>
          <a:p>
            <a:pPr defTabSz="554492"/>
            <a:r>
              <a:rPr lang="en-US" sz="1600" b="1" dirty="0">
                <a:solidFill>
                  <a:srgbClr val="009CDB"/>
                </a:solidFill>
                <a:latin typeface="Arial" charset="0"/>
                <a:ea typeface="Arial" charset="0"/>
                <a:cs typeface="Arial" charset="0"/>
              </a:rPr>
              <a:t>DISSEMINATION</a:t>
            </a:r>
          </a:p>
        </p:txBody>
      </p:sp>
      <p:sp>
        <p:nvSpPr>
          <p:cNvPr id="46" name="Rectangle 45"/>
          <p:cNvSpPr/>
          <p:nvPr/>
        </p:nvSpPr>
        <p:spPr>
          <a:xfrm>
            <a:off x="800100" y="1878972"/>
            <a:ext cx="1707391" cy="1815882"/>
          </a:xfrm>
          <a:prstGeom prst="rect">
            <a:avLst/>
          </a:prstGeom>
        </p:spPr>
        <p:txBody>
          <a:bodyPr wrap="square">
            <a:spAutoFit/>
          </a:bodyPr>
          <a:lstStyle/>
          <a:p>
            <a:pPr defTabSz="554492"/>
            <a:r>
              <a:rPr lang="en-US" sz="1600" dirty="0">
                <a:solidFill>
                  <a:srgbClr val="009CDB"/>
                </a:solidFill>
                <a:latin typeface="Arial" charset="0"/>
                <a:ea typeface="Arial" charset="0"/>
                <a:cs typeface="Arial" charset="0"/>
              </a:rPr>
              <a:t>Provides direct access to the statistics, without consideration of users’ specific needs.</a:t>
            </a:r>
          </a:p>
        </p:txBody>
      </p:sp>
      <p:grpSp>
        <p:nvGrpSpPr>
          <p:cNvPr id="4" name="Group 3">
            <a:extLst>
              <a:ext uri="{FF2B5EF4-FFF2-40B4-BE49-F238E27FC236}">
                <a16:creationId xmlns:a16="http://schemas.microsoft.com/office/drawing/2014/main" id="{0B6274AD-BB75-CFAA-B0A7-98460EE6BB77}"/>
              </a:ext>
            </a:extLst>
          </p:cNvPr>
          <p:cNvGrpSpPr/>
          <p:nvPr/>
        </p:nvGrpSpPr>
        <p:grpSpPr>
          <a:xfrm>
            <a:off x="6248400" y="1541881"/>
            <a:ext cx="5715000" cy="4358957"/>
            <a:chOff x="6248400" y="1541881"/>
            <a:chExt cx="5715000" cy="4358957"/>
          </a:xfrm>
        </p:grpSpPr>
        <p:sp>
          <p:nvSpPr>
            <p:cNvPr id="22" name="Freeform 207">
              <a:extLst>
                <a:ext uri="{FF2B5EF4-FFF2-40B4-BE49-F238E27FC236}">
                  <a16:creationId xmlns:a16="http://schemas.microsoft.com/office/drawing/2014/main" id="{266B93E2-EE08-654F-9964-C0D3899D632D}"/>
                </a:ext>
              </a:extLst>
            </p:cNvPr>
            <p:cNvSpPr>
              <a:spLocks noChangeArrowheads="1"/>
            </p:cNvSpPr>
            <p:nvPr/>
          </p:nvSpPr>
          <p:spPr bwMode="auto">
            <a:xfrm>
              <a:off x="6248400" y="1541881"/>
              <a:ext cx="4305300" cy="3036024"/>
            </a:xfrm>
            <a:custGeom>
              <a:avLst/>
              <a:gdLst>
                <a:gd name="T0" fmla="*/ 9271 w 9272"/>
                <a:gd name="T1" fmla="*/ 1241 h 6540"/>
                <a:gd name="T2" fmla="*/ 8088 w 9272"/>
                <a:gd name="T3" fmla="*/ 179 h 6540"/>
                <a:gd name="T4" fmla="*/ 8088 w 9272"/>
                <a:gd name="T5" fmla="*/ 863 h 6540"/>
                <a:gd name="T6" fmla="*/ 2087 w 9272"/>
                <a:gd name="T7" fmla="*/ 863 h 6540"/>
                <a:gd name="T8" fmla="*/ 2087 w 9272"/>
                <a:gd name="T9" fmla="*/ 863 h 6540"/>
                <a:gd name="T10" fmla="*/ 0 w 9272"/>
                <a:gd name="T11" fmla="*/ 0 h 6540"/>
                <a:gd name="T12" fmla="*/ 0 w 9272"/>
                <a:gd name="T13" fmla="*/ 0 h 6540"/>
                <a:gd name="T14" fmla="*/ 340 w 9272"/>
                <a:gd name="T15" fmla="*/ 599 h 6540"/>
                <a:gd name="T16" fmla="*/ 340 w 9272"/>
                <a:gd name="T17" fmla="*/ 599 h 6540"/>
                <a:gd name="T18" fmla="*/ 39 w 9272"/>
                <a:gd name="T19" fmla="*/ 1173 h 6540"/>
                <a:gd name="T20" fmla="*/ 39 w 9272"/>
                <a:gd name="T21" fmla="*/ 1173 h 6540"/>
                <a:gd name="T22" fmla="*/ 2336 w 9272"/>
                <a:gd name="T23" fmla="*/ 3850 h 6540"/>
                <a:gd name="T24" fmla="*/ 2336 w 9272"/>
                <a:gd name="T25" fmla="*/ 3850 h 6540"/>
                <a:gd name="T26" fmla="*/ 1595 w 9272"/>
                <a:gd name="T27" fmla="*/ 5709 h 6540"/>
                <a:gd name="T28" fmla="*/ 1595 w 9272"/>
                <a:gd name="T29" fmla="*/ 5709 h 6540"/>
                <a:gd name="T30" fmla="*/ 1724 w 9272"/>
                <a:gd name="T31" fmla="*/ 5697 h 6540"/>
                <a:gd name="T32" fmla="*/ 1724 w 9272"/>
                <a:gd name="T33" fmla="*/ 5697 h 6540"/>
                <a:gd name="T34" fmla="*/ 2422 w 9272"/>
                <a:gd name="T35" fmla="*/ 6395 h 6540"/>
                <a:gd name="T36" fmla="*/ 2422 w 9272"/>
                <a:gd name="T37" fmla="*/ 6395 h 6540"/>
                <a:gd name="T38" fmla="*/ 2407 w 9272"/>
                <a:gd name="T39" fmla="*/ 6539 h 6540"/>
                <a:gd name="T40" fmla="*/ 2407 w 9272"/>
                <a:gd name="T41" fmla="*/ 6539 h 6540"/>
                <a:gd name="T42" fmla="*/ 3496 w 9272"/>
                <a:gd name="T43" fmla="*/ 3850 h 6540"/>
                <a:gd name="T44" fmla="*/ 3496 w 9272"/>
                <a:gd name="T45" fmla="*/ 3850 h 6540"/>
                <a:gd name="T46" fmla="*/ 2821 w 9272"/>
                <a:gd name="T47" fmla="*/ 1666 h 6540"/>
                <a:gd name="T48" fmla="*/ 8088 w 9272"/>
                <a:gd name="T49" fmla="*/ 1666 h 6540"/>
                <a:gd name="T50" fmla="*/ 8088 w 9272"/>
                <a:gd name="T51" fmla="*/ 2303 h 6540"/>
                <a:gd name="T52" fmla="*/ 9271 w 9272"/>
                <a:gd name="T53" fmla="*/ 1241 h 6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272" h="6540">
                  <a:moveTo>
                    <a:pt x="9271" y="1241"/>
                  </a:moveTo>
                  <a:lnTo>
                    <a:pt x="8088" y="179"/>
                  </a:lnTo>
                  <a:lnTo>
                    <a:pt x="8088" y="863"/>
                  </a:lnTo>
                  <a:lnTo>
                    <a:pt x="2087" y="863"/>
                  </a:lnTo>
                  <a:lnTo>
                    <a:pt x="2087" y="863"/>
                  </a:lnTo>
                  <a:cubicBezTo>
                    <a:pt x="1508" y="387"/>
                    <a:pt x="789" y="75"/>
                    <a:pt x="0" y="0"/>
                  </a:cubicBezTo>
                  <a:lnTo>
                    <a:pt x="0" y="0"/>
                  </a:lnTo>
                  <a:cubicBezTo>
                    <a:pt x="204" y="121"/>
                    <a:pt x="340" y="344"/>
                    <a:pt x="340" y="599"/>
                  </a:cubicBezTo>
                  <a:lnTo>
                    <a:pt x="340" y="599"/>
                  </a:lnTo>
                  <a:cubicBezTo>
                    <a:pt x="340" y="836"/>
                    <a:pt x="221" y="1047"/>
                    <a:pt x="39" y="1173"/>
                  </a:cubicBezTo>
                  <a:lnTo>
                    <a:pt x="39" y="1173"/>
                  </a:lnTo>
                  <a:cubicBezTo>
                    <a:pt x="1339" y="1370"/>
                    <a:pt x="2336" y="2493"/>
                    <a:pt x="2336" y="3850"/>
                  </a:cubicBezTo>
                  <a:lnTo>
                    <a:pt x="2336" y="3850"/>
                  </a:lnTo>
                  <a:cubicBezTo>
                    <a:pt x="2336" y="4569"/>
                    <a:pt x="2054" y="5224"/>
                    <a:pt x="1595" y="5709"/>
                  </a:cubicBezTo>
                  <a:lnTo>
                    <a:pt x="1595" y="5709"/>
                  </a:lnTo>
                  <a:cubicBezTo>
                    <a:pt x="1637" y="5702"/>
                    <a:pt x="1680" y="5697"/>
                    <a:pt x="1724" y="5697"/>
                  </a:cubicBezTo>
                  <a:lnTo>
                    <a:pt x="1724" y="5697"/>
                  </a:lnTo>
                  <a:cubicBezTo>
                    <a:pt x="2110" y="5697"/>
                    <a:pt x="2422" y="6010"/>
                    <a:pt x="2422" y="6395"/>
                  </a:cubicBezTo>
                  <a:lnTo>
                    <a:pt x="2422" y="6395"/>
                  </a:lnTo>
                  <a:cubicBezTo>
                    <a:pt x="2422" y="6444"/>
                    <a:pt x="2417" y="6493"/>
                    <a:pt x="2407" y="6539"/>
                  </a:cubicBezTo>
                  <a:lnTo>
                    <a:pt x="2407" y="6539"/>
                  </a:lnTo>
                  <a:cubicBezTo>
                    <a:pt x="3081" y="5843"/>
                    <a:pt x="3496" y="4894"/>
                    <a:pt x="3496" y="3850"/>
                  </a:cubicBezTo>
                  <a:lnTo>
                    <a:pt x="3496" y="3850"/>
                  </a:lnTo>
                  <a:cubicBezTo>
                    <a:pt x="3496" y="3039"/>
                    <a:pt x="3247" y="2288"/>
                    <a:pt x="2821" y="1666"/>
                  </a:cubicBezTo>
                  <a:lnTo>
                    <a:pt x="8088" y="1666"/>
                  </a:lnTo>
                  <a:lnTo>
                    <a:pt x="8088" y="2303"/>
                  </a:lnTo>
                  <a:lnTo>
                    <a:pt x="9271" y="1241"/>
                  </a:lnTo>
                </a:path>
              </a:pathLst>
            </a:custGeom>
            <a:solidFill>
              <a:schemeClr val="accent1">
                <a:lumMod val="50000"/>
              </a:schemeClr>
            </a:solidFill>
            <a:ln>
              <a:noFill/>
            </a:ln>
            <a:effectLst/>
          </p:spPr>
          <p:txBody>
            <a:bodyPr wrap="none" anchor="ctr"/>
            <a:lstStyle/>
            <a:p>
              <a:pPr defTabSz="554492"/>
              <a:endParaRPr lang="en-US" sz="1633" dirty="0">
                <a:solidFill>
                  <a:srgbClr val="FEFFFF">
                    <a:lumMod val="10000"/>
                  </a:srgbClr>
                </a:solidFill>
                <a:latin typeface="Lato Light" panose="020F0502020204030203" pitchFamily="34" charset="0"/>
              </a:endParaRPr>
            </a:p>
          </p:txBody>
        </p:sp>
        <p:sp>
          <p:nvSpPr>
            <p:cNvPr id="31" name="Oval 30">
              <a:extLst>
                <a:ext uri="{FF2B5EF4-FFF2-40B4-BE49-F238E27FC236}">
                  <a16:creationId xmlns:a16="http://schemas.microsoft.com/office/drawing/2014/main" id="{7737666F-D2D8-4E4C-A769-85273B3D3B66}"/>
                </a:ext>
              </a:extLst>
            </p:cNvPr>
            <p:cNvSpPr/>
            <p:nvPr/>
          </p:nvSpPr>
          <p:spPr>
            <a:xfrm>
              <a:off x="7886700" y="3467100"/>
              <a:ext cx="1676400" cy="1676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92"/>
              <a:endParaRPr lang="en-US" sz="450" dirty="0">
                <a:solidFill>
                  <a:srgbClr val="FEFFFF"/>
                </a:solidFill>
                <a:latin typeface="Lato Light" panose="020F0502020204030203" pitchFamily="34" charset="0"/>
              </a:endParaRPr>
            </a:p>
          </p:txBody>
        </p:sp>
        <p:sp>
          <p:nvSpPr>
            <p:cNvPr id="44" name="Rectangle 43" descr="Business Growth">
              <a:extLst>
                <a:ext uri="{FF2B5EF4-FFF2-40B4-BE49-F238E27FC236}">
                  <a16:creationId xmlns:a16="http://schemas.microsoft.com/office/drawing/2014/main" id="{0E2D6338-C2A9-4D9C-9124-4887F1FD123D}"/>
                </a:ext>
              </a:extLst>
            </p:cNvPr>
            <p:cNvSpPr/>
            <p:nvPr/>
          </p:nvSpPr>
          <p:spPr>
            <a:xfrm>
              <a:off x="8208903" y="3838735"/>
              <a:ext cx="1031995" cy="93313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defTabSz="554492"/>
              <a:endParaRPr lang="en-US" sz="1092">
                <a:solidFill>
                  <a:srgbClr val="009CDB">
                    <a:hueOff val="0"/>
                    <a:satOff val="0"/>
                    <a:lumOff val="0"/>
                    <a:alphaOff val="0"/>
                  </a:srgbClr>
                </a:solidFill>
                <a:latin typeface="Calibri"/>
              </a:endParaRPr>
            </a:p>
          </p:txBody>
        </p:sp>
        <p:sp>
          <p:nvSpPr>
            <p:cNvPr id="47" name="Rectangle 46"/>
            <p:cNvSpPr/>
            <p:nvPr/>
          </p:nvSpPr>
          <p:spPr>
            <a:xfrm>
              <a:off x="9753600" y="3445663"/>
              <a:ext cx="1958357" cy="338554"/>
            </a:xfrm>
            <a:prstGeom prst="rect">
              <a:avLst/>
            </a:prstGeom>
          </p:spPr>
          <p:txBody>
            <a:bodyPr wrap="none">
              <a:spAutoFit/>
            </a:bodyPr>
            <a:lstStyle/>
            <a:p>
              <a:pPr defTabSz="554492"/>
              <a:r>
                <a:rPr lang="en-US" sz="1600" b="1" dirty="0">
                  <a:solidFill>
                    <a:srgbClr val="009CDB">
                      <a:lumMod val="50000"/>
                    </a:srgbClr>
                  </a:solidFill>
                  <a:latin typeface="Arial" charset="0"/>
                  <a:ea typeface="Arial" charset="0"/>
                  <a:cs typeface="Arial" charset="0"/>
                </a:rPr>
                <a:t>COMMUNICATION</a:t>
              </a:r>
            </a:p>
          </p:txBody>
        </p:sp>
        <p:sp>
          <p:nvSpPr>
            <p:cNvPr id="48" name="Rectangle 47"/>
            <p:cNvSpPr/>
            <p:nvPr/>
          </p:nvSpPr>
          <p:spPr>
            <a:xfrm>
              <a:off x="9753600" y="3838735"/>
              <a:ext cx="2209800" cy="2062103"/>
            </a:xfrm>
            <a:prstGeom prst="rect">
              <a:avLst/>
            </a:prstGeom>
          </p:spPr>
          <p:txBody>
            <a:bodyPr wrap="square">
              <a:spAutoFit/>
            </a:bodyPr>
            <a:lstStyle/>
            <a:p>
              <a:pPr defTabSz="554492"/>
              <a:r>
                <a:rPr lang="en-US" sz="1600" dirty="0">
                  <a:solidFill>
                    <a:srgbClr val="009CDB">
                      <a:lumMod val="50000"/>
                    </a:srgbClr>
                  </a:solidFill>
                  <a:latin typeface="Arial" charset="0"/>
                  <a:ea typeface="Arial" charset="0"/>
                  <a:cs typeface="Arial" charset="0"/>
                </a:rPr>
                <a:t>Targeted messages and tools used to bring about change. Process starts at the stage of conceptualizing the data and statistics  production cycle.</a:t>
              </a:r>
            </a:p>
          </p:txBody>
        </p:sp>
      </p:grpSp>
      <p:pic>
        <p:nvPicPr>
          <p:cNvPr id="7" name="Picture 6">
            <a:extLst>
              <a:ext uri="{FF2B5EF4-FFF2-40B4-BE49-F238E27FC236}">
                <a16:creationId xmlns:a16="http://schemas.microsoft.com/office/drawing/2014/main" id="{C72A4325-4EDC-EA2F-A37A-C292FB76A7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0775" y="6247787"/>
            <a:ext cx="2739262" cy="487814"/>
          </a:xfrm>
          <a:prstGeom prst="rect">
            <a:avLst/>
          </a:prstGeom>
        </p:spPr>
      </p:pic>
    </p:spTree>
    <p:extLst>
      <p:ext uri="{BB962C8B-B14F-4D97-AF65-F5344CB8AC3E}">
        <p14:creationId xmlns:p14="http://schemas.microsoft.com/office/powerpoint/2010/main" val="89765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DD596E5F-DD56-559E-9A67-A29B1236A5F6}"/>
              </a:ext>
            </a:extLst>
          </p:cNvPr>
          <p:cNvSpPr txBox="1">
            <a:spLocks/>
          </p:cNvSpPr>
          <p:nvPr/>
        </p:nvSpPr>
        <p:spPr>
          <a:xfrm>
            <a:off x="590089" y="561852"/>
            <a:ext cx="10616976" cy="307777"/>
          </a:xfrm>
          <a:prstGeom prst="rect">
            <a:avLst/>
          </a:prstGeom>
        </p:spPr>
        <p:txBody>
          <a:bodyPr wrap="square" lIns="0" tIns="0" rIns="0" bIns="0">
            <a:spAutoFit/>
          </a:bodyPr>
          <a:lstStyle>
            <a:lvl1pPr marL="0" algn="l" rtl="0">
              <a:defRPr>
                <a:latin typeface="Arial" panose="020B0604020202020204" pitchFamily="34" charset="0"/>
                <a:ea typeface="+mn-ea"/>
                <a:cs typeface="Arial" panose="020B0604020202020204" pitchFamily="34" charset="0"/>
              </a:defRPr>
            </a:lvl1pPr>
            <a:lvl2pPr marL="277274">
              <a:defRPr>
                <a:latin typeface="+mn-lt"/>
                <a:ea typeface="+mn-ea"/>
                <a:cs typeface="+mn-cs"/>
              </a:defRPr>
            </a:lvl2pPr>
            <a:lvl3pPr marL="554548">
              <a:defRPr>
                <a:latin typeface="+mn-lt"/>
                <a:ea typeface="+mn-ea"/>
                <a:cs typeface="+mn-cs"/>
              </a:defRPr>
            </a:lvl3pPr>
            <a:lvl4pPr marL="831821">
              <a:defRPr>
                <a:latin typeface="+mn-lt"/>
                <a:ea typeface="+mn-ea"/>
                <a:cs typeface="+mn-cs"/>
              </a:defRPr>
            </a:lvl4pPr>
            <a:lvl5pPr marL="1109096">
              <a:defRPr>
                <a:latin typeface="+mn-lt"/>
                <a:ea typeface="+mn-ea"/>
                <a:cs typeface="+mn-cs"/>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r>
              <a:rPr lang="en-US" sz="2000" b="1" kern="0" dirty="0">
                <a:solidFill>
                  <a:schemeClr val="tx1"/>
                </a:solidFill>
              </a:rPr>
              <a:t>COMMUNICATION OF GENDER DATA AND STATISTICS</a:t>
            </a:r>
          </a:p>
        </p:txBody>
      </p:sp>
      <p:sp>
        <p:nvSpPr>
          <p:cNvPr id="7" name="Text Placeholder 4">
            <a:extLst>
              <a:ext uri="{FF2B5EF4-FFF2-40B4-BE49-F238E27FC236}">
                <a16:creationId xmlns:a16="http://schemas.microsoft.com/office/drawing/2014/main" id="{5A4B208C-3B50-644C-D18E-F151E023993D}"/>
              </a:ext>
            </a:extLst>
          </p:cNvPr>
          <p:cNvSpPr txBox="1">
            <a:spLocks/>
          </p:cNvSpPr>
          <p:nvPr/>
        </p:nvSpPr>
        <p:spPr>
          <a:xfrm>
            <a:off x="548668" y="1418187"/>
            <a:ext cx="5501612" cy="830997"/>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r>
              <a:rPr lang="en-US" sz="2700" kern="0" dirty="0">
                <a:solidFill>
                  <a:schemeClr val="accent1"/>
                </a:solidFill>
                <a:latin typeface="Arial" charset="0"/>
                <a:ea typeface="Arial" charset="0"/>
                <a:cs typeface="Arial" charset="0"/>
              </a:rPr>
              <a:t>Strategic </a:t>
            </a:r>
            <a:r>
              <a:rPr lang="en-US" sz="2700" kern="0" dirty="0">
                <a:latin typeface="Arial" charset="0"/>
                <a:ea typeface="Arial" charset="0"/>
                <a:cs typeface="Arial" charset="0"/>
              </a:rPr>
              <a:t>delivery of key </a:t>
            </a:r>
            <a:r>
              <a:rPr lang="en-US" sz="2700" kern="0" dirty="0">
                <a:solidFill>
                  <a:schemeClr val="accent1"/>
                </a:solidFill>
                <a:latin typeface="Arial" charset="0"/>
                <a:ea typeface="Arial" charset="0"/>
                <a:cs typeface="Arial" charset="0"/>
              </a:rPr>
              <a:t>data-driven messages</a:t>
            </a:r>
            <a:endParaRPr lang="en-US" sz="2700" kern="0" dirty="0">
              <a:latin typeface="Arial" charset="0"/>
              <a:ea typeface="Arial" charset="0"/>
              <a:cs typeface="Arial" charset="0"/>
            </a:endParaRPr>
          </a:p>
        </p:txBody>
      </p:sp>
      <p:sp>
        <p:nvSpPr>
          <p:cNvPr id="8" name="Text Placeholder 4">
            <a:extLst>
              <a:ext uri="{FF2B5EF4-FFF2-40B4-BE49-F238E27FC236}">
                <a16:creationId xmlns:a16="http://schemas.microsoft.com/office/drawing/2014/main" id="{761C39AA-8A37-74F5-96A9-C6E683B66F87}"/>
              </a:ext>
            </a:extLst>
          </p:cNvPr>
          <p:cNvSpPr txBox="1">
            <a:spLocks/>
          </p:cNvSpPr>
          <p:nvPr/>
        </p:nvSpPr>
        <p:spPr>
          <a:xfrm>
            <a:off x="868709" y="3376679"/>
            <a:ext cx="5113481" cy="830997"/>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pPr marL="457200" indent="-457200">
              <a:buFont typeface="Arial" panose="020B0604020202020204" pitchFamily="34" charset="0"/>
              <a:buChar char="•"/>
            </a:pPr>
            <a:r>
              <a:rPr lang="en-US" sz="2700" kern="0" dirty="0">
                <a:latin typeface="Arial" charset="0"/>
                <a:ea typeface="Arial" charset="0"/>
                <a:cs typeface="Arial" charset="0"/>
              </a:rPr>
              <a:t>to </a:t>
            </a:r>
            <a:r>
              <a:rPr lang="en-US" sz="2700" kern="0" dirty="0">
                <a:solidFill>
                  <a:srgbClr val="00B0F0"/>
                </a:solidFill>
                <a:latin typeface="Arial" charset="0"/>
                <a:ea typeface="Arial" charset="0"/>
                <a:cs typeface="Arial" charset="0"/>
              </a:rPr>
              <a:t>best reach </a:t>
            </a:r>
            <a:r>
              <a:rPr lang="en-US" sz="2700" kern="0" dirty="0">
                <a:solidFill>
                  <a:schemeClr val="accent1"/>
                </a:solidFill>
                <a:latin typeface="Arial" charset="0"/>
                <a:ea typeface="Arial" charset="0"/>
                <a:cs typeface="Arial" charset="0"/>
              </a:rPr>
              <a:t>identified audience(s)</a:t>
            </a:r>
            <a:endParaRPr lang="en-US" sz="2700" kern="0" dirty="0">
              <a:latin typeface="Arial" charset="0"/>
              <a:ea typeface="Arial" charset="0"/>
              <a:cs typeface="Arial" charset="0"/>
            </a:endParaRPr>
          </a:p>
        </p:txBody>
      </p:sp>
      <p:sp>
        <p:nvSpPr>
          <p:cNvPr id="9" name="Text Placeholder 4">
            <a:extLst>
              <a:ext uri="{FF2B5EF4-FFF2-40B4-BE49-F238E27FC236}">
                <a16:creationId xmlns:a16="http://schemas.microsoft.com/office/drawing/2014/main" id="{E9F1A83A-F409-C43C-1DAB-AF252F847B9A}"/>
              </a:ext>
            </a:extLst>
          </p:cNvPr>
          <p:cNvSpPr txBox="1">
            <a:spLocks/>
          </p:cNvSpPr>
          <p:nvPr/>
        </p:nvSpPr>
        <p:spPr>
          <a:xfrm>
            <a:off x="868708" y="2394164"/>
            <a:ext cx="5113481" cy="830997"/>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pPr marL="457200" indent="-457200">
              <a:buFont typeface="Arial" panose="020B0604020202020204" pitchFamily="34" charset="0"/>
              <a:buChar char="•"/>
            </a:pPr>
            <a:r>
              <a:rPr lang="en-US" sz="2700" kern="0" dirty="0">
                <a:latin typeface="Arial" charset="0"/>
                <a:ea typeface="Arial" charset="0"/>
                <a:cs typeface="Arial" charset="0"/>
              </a:rPr>
              <a:t>using </a:t>
            </a:r>
            <a:r>
              <a:rPr lang="en-US" sz="2700" kern="0" dirty="0">
                <a:solidFill>
                  <a:schemeClr val="accent1"/>
                </a:solidFill>
                <a:latin typeface="Arial" charset="0"/>
                <a:ea typeface="Arial" charset="0"/>
                <a:cs typeface="Arial" charset="0"/>
              </a:rPr>
              <a:t>relevant media </a:t>
            </a:r>
            <a:r>
              <a:rPr lang="en-US" sz="2700" kern="0" dirty="0">
                <a:solidFill>
                  <a:srgbClr val="00B0F0"/>
                </a:solidFill>
                <a:latin typeface="Arial" charset="0"/>
                <a:ea typeface="Arial" charset="0"/>
                <a:cs typeface="Arial" charset="0"/>
              </a:rPr>
              <a:t>formats and </a:t>
            </a:r>
            <a:r>
              <a:rPr lang="en-US" sz="2700" kern="0" dirty="0">
                <a:solidFill>
                  <a:schemeClr val="accent1"/>
                </a:solidFill>
                <a:latin typeface="Arial" charset="0"/>
                <a:ea typeface="Arial" charset="0"/>
                <a:cs typeface="Arial" charset="0"/>
              </a:rPr>
              <a:t>communication channels</a:t>
            </a:r>
            <a:endParaRPr lang="en-US" sz="2700" kern="0" dirty="0">
              <a:latin typeface="Arial" charset="0"/>
              <a:ea typeface="Arial" charset="0"/>
              <a:cs typeface="Arial" charset="0"/>
            </a:endParaRPr>
          </a:p>
        </p:txBody>
      </p:sp>
      <p:sp>
        <p:nvSpPr>
          <p:cNvPr id="10" name="Text Placeholder 4">
            <a:extLst>
              <a:ext uri="{FF2B5EF4-FFF2-40B4-BE49-F238E27FC236}">
                <a16:creationId xmlns:a16="http://schemas.microsoft.com/office/drawing/2014/main" id="{0A744020-6036-0E5D-BA10-065F8ADB7439}"/>
              </a:ext>
            </a:extLst>
          </p:cNvPr>
          <p:cNvSpPr txBox="1">
            <a:spLocks/>
          </p:cNvSpPr>
          <p:nvPr/>
        </p:nvSpPr>
        <p:spPr>
          <a:xfrm>
            <a:off x="868708" y="4359194"/>
            <a:ext cx="5113481" cy="415498"/>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pPr marL="457200" indent="-457200">
              <a:buFont typeface="Arial" panose="020B0604020202020204" pitchFamily="34" charset="0"/>
              <a:buChar char="•"/>
            </a:pPr>
            <a:r>
              <a:rPr lang="en-US" sz="2700" kern="0" dirty="0">
                <a:latin typeface="Arial" charset="0"/>
                <a:ea typeface="Arial" charset="0"/>
                <a:cs typeface="Arial" charset="0"/>
              </a:rPr>
              <a:t>for </a:t>
            </a:r>
            <a:r>
              <a:rPr lang="en-US" sz="2700" kern="0" dirty="0">
                <a:solidFill>
                  <a:schemeClr val="accent1"/>
                </a:solidFill>
                <a:latin typeface="Arial" charset="0"/>
                <a:ea typeface="Arial" charset="0"/>
                <a:cs typeface="Arial" charset="0"/>
              </a:rPr>
              <a:t>greatest impact</a:t>
            </a:r>
            <a:r>
              <a:rPr lang="en-US" sz="2700" kern="0" dirty="0">
                <a:latin typeface="Arial" charset="0"/>
                <a:ea typeface="Arial" charset="0"/>
                <a:cs typeface="Arial" charset="0"/>
              </a:rPr>
              <a:t>  </a:t>
            </a:r>
          </a:p>
        </p:txBody>
      </p:sp>
      <p:grpSp>
        <p:nvGrpSpPr>
          <p:cNvPr id="14" name="Group 13">
            <a:extLst>
              <a:ext uri="{FF2B5EF4-FFF2-40B4-BE49-F238E27FC236}">
                <a16:creationId xmlns:a16="http://schemas.microsoft.com/office/drawing/2014/main" id="{B167D731-F7B0-7A19-4FA7-73B749FAD573}"/>
              </a:ext>
            </a:extLst>
          </p:cNvPr>
          <p:cNvGrpSpPr/>
          <p:nvPr/>
        </p:nvGrpSpPr>
        <p:grpSpPr>
          <a:xfrm>
            <a:off x="6209812" y="1418187"/>
            <a:ext cx="5926025" cy="4399683"/>
            <a:chOff x="6182614" y="1618519"/>
            <a:chExt cx="6039837" cy="4422443"/>
          </a:xfrm>
        </p:grpSpPr>
        <p:pic>
          <p:nvPicPr>
            <p:cNvPr id="4" name="Picture 3" descr="A picture containing text, screenshot, font, graphics&#10;&#10;Description automatically generated">
              <a:extLst>
                <a:ext uri="{FF2B5EF4-FFF2-40B4-BE49-F238E27FC236}">
                  <a16:creationId xmlns:a16="http://schemas.microsoft.com/office/drawing/2014/main" id="{F666C417-3AB1-E218-8C2A-AAEF3037B9E0}"/>
                </a:ext>
              </a:extLst>
            </p:cNvPr>
            <p:cNvPicPr>
              <a:picLocks noChangeAspect="1"/>
            </p:cNvPicPr>
            <p:nvPr/>
          </p:nvPicPr>
          <p:blipFill rotWithShape="1">
            <a:blip r:embed="rId2">
              <a:extLst>
                <a:ext uri="{28A0092B-C50C-407E-A947-70E740481C1C}">
                  <a14:useLocalDpi xmlns:a14="http://schemas.microsoft.com/office/drawing/2010/main" val="0"/>
                </a:ext>
              </a:extLst>
            </a:blip>
            <a:srcRect l="16423" t="8917"/>
            <a:stretch/>
          </p:blipFill>
          <p:spPr>
            <a:xfrm>
              <a:off x="6182614" y="1618519"/>
              <a:ext cx="5994117" cy="4057651"/>
            </a:xfrm>
            <a:prstGeom prst="rect">
              <a:avLst/>
            </a:prstGeom>
          </p:spPr>
        </p:pic>
        <p:sp>
          <p:nvSpPr>
            <p:cNvPr id="13" name="TextBox 12">
              <a:extLst>
                <a:ext uri="{FF2B5EF4-FFF2-40B4-BE49-F238E27FC236}">
                  <a16:creationId xmlns:a16="http://schemas.microsoft.com/office/drawing/2014/main" id="{4B0719F6-3ED3-8127-762E-B5C8ECF4B448}"/>
                </a:ext>
              </a:extLst>
            </p:cNvPr>
            <p:cNvSpPr txBox="1"/>
            <p:nvPr/>
          </p:nvSpPr>
          <p:spPr>
            <a:xfrm>
              <a:off x="6228334" y="5671630"/>
              <a:ext cx="5994117" cy="369332"/>
            </a:xfrm>
            <a:prstGeom prst="rect">
              <a:avLst/>
            </a:prstGeom>
            <a:noFill/>
          </p:spPr>
          <p:txBody>
            <a:bodyPr wrap="square" rtlCol="0">
              <a:spAutoFit/>
            </a:bodyPr>
            <a:lstStyle/>
            <a:p>
              <a:pPr algn="r"/>
              <a:r>
                <a:rPr lang="en-US" b="1" dirty="0">
                  <a:solidFill>
                    <a:schemeClr val="accent3"/>
                  </a:solidFill>
                </a:rPr>
                <a:t>https://www.domo.com/</a:t>
              </a:r>
            </a:p>
          </p:txBody>
        </p:sp>
      </p:grpSp>
      <p:pic>
        <p:nvPicPr>
          <p:cNvPr id="16" name="Picture 15">
            <a:extLst>
              <a:ext uri="{FF2B5EF4-FFF2-40B4-BE49-F238E27FC236}">
                <a16:creationId xmlns:a16="http://schemas.microsoft.com/office/drawing/2014/main" id="{BF11F00A-1351-2BF6-D307-72AD72E64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4568" y="6239205"/>
            <a:ext cx="2739262" cy="487814"/>
          </a:xfrm>
          <a:prstGeom prst="rect">
            <a:avLst/>
          </a:prstGeom>
        </p:spPr>
      </p:pic>
    </p:spTree>
    <p:extLst>
      <p:ext uri="{BB962C8B-B14F-4D97-AF65-F5344CB8AC3E}">
        <p14:creationId xmlns:p14="http://schemas.microsoft.com/office/powerpoint/2010/main" val="427498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AC4A34-4759-8BE3-C03E-D95921492B82}"/>
              </a:ext>
            </a:extLst>
          </p:cNvPr>
          <p:cNvSpPr>
            <a:spLocks noGrp="1"/>
          </p:cNvSpPr>
          <p:nvPr>
            <p:ph type="body" sz="quarter" idx="4294967295"/>
          </p:nvPr>
        </p:nvSpPr>
        <p:spPr>
          <a:xfrm>
            <a:off x="779999" y="462645"/>
            <a:ext cx="10616976" cy="307777"/>
          </a:xfrm>
        </p:spPr>
        <p:txBody>
          <a:bodyPr/>
          <a:lstStyle/>
          <a:p>
            <a:r>
              <a:rPr lang="en-US" sz="2000" b="1" dirty="0">
                <a:solidFill>
                  <a:schemeClr val="tx1"/>
                </a:solidFill>
              </a:rPr>
              <a:t>WHY COMMUNICATE GENDER STATISTICS?</a:t>
            </a:r>
          </a:p>
        </p:txBody>
      </p:sp>
      <p:grpSp>
        <p:nvGrpSpPr>
          <p:cNvPr id="5" name="Group 4">
            <a:extLst>
              <a:ext uri="{FF2B5EF4-FFF2-40B4-BE49-F238E27FC236}">
                <a16:creationId xmlns:a16="http://schemas.microsoft.com/office/drawing/2014/main" id="{49D0BAC5-C70C-8889-1C10-F2D8E5521688}"/>
              </a:ext>
            </a:extLst>
          </p:cNvPr>
          <p:cNvGrpSpPr/>
          <p:nvPr/>
        </p:nvGrpSpPr>
        <p:grpSpPr>
          <a:xfrm>
            <a:off x="4074876" y="1216199"/>
            <a:ext cx="2907655" cy="3375327"/>
            <a:chOff x="3790764" y="1216199"/>
            <a:chExt cx="2907655" cy="3375327"/>
          </a:xfrm>
        </p:grpSpPr>
        <p:sp>
          <p:nvSpPr>
            <p:cNvPr id="7" name="Text Placeholder 2">
              <a:extLst>
                <a:ext uri="{FF2B5EF4-FFF2-40B4-BE49-F238E27FC236}">
                  <a16:creationId xmlns:a16="http://schemas.microsoft.com/office/drawing/2014/main" id="{FF52036A-E0A3-004D-AFC8-5FAC5FF53D79}"/>
                </a:ext>
              </a:extLst>
            </p:cNvPr>
            <p:cNvSpPr txBox="1">
              <a:spLocks/>
            </p:cNvSpPr>
            <p:nvPr/>
          </p:nvSpPr>
          <p:spPr>
            <a:xfrm>
              <a:off x="3790764" y="3360420"/>
              <a:ext cx="2907655" cy="1231106"/>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pPr algn="ctr"/>
              <a:r>
                <a:rPr lang="en-US" sz="2000" b="1" kern="0" dirty="0">
                  <a:solidFill>
                    <a:srgbClr val="FF6600"/>
                  </a:solidFill>
                </a:rPr>
                <a:t>Promoting uptake </a:t>
              </a:r>
            </a:p>
            <a:p>
              <a:pPr algn="ctr"/>
              <a:r>
                <a:rPr lang="en-US" sz="2000" b="1" kern="0" dirty="0">
                  <a:solidFill>
                    <a:srgbClr val="FF6600"/>
                  </a:solidFill>
                </a:rPr>
                <a:t>and use of gender data </a:t>
              </a:r>
            </a:p>
            <a:p>
              <a:pPr algn="ctr"/>
              <a:r>
                <a:rPr lang="en-US" sz="2000" kern="0" dirty="0"/>
                <a:t>to improve the lives of </a:t>
              </a:r>
            </a:p>
            <a:p>
              <a:pPr algn="ctr"/>
              <a:r>
                <a:rPr lang="en-US" sz="2000" kern="0" dirty="0"/>
                <a:t>women and girls</a:t>
              </a:r>
              <a:endParaRPr lang="en-US" kern="0" dirty="0"/>
            </a:p>
          </p:txBody>
        </p:sp>
        <p:pic>
          <p:nvPicPr>
            <p:cNvPr id="2056" name="Picture 8" descr="5 ways to promote your business - Betterpay">
              <a:extLst>
                <a:ext uri="{FF2B5EF4-FFF2-40B4-BE49-F238E27FC236}">
                  <a16:creationId xmlns:a16="http://schemas.microsoft.com/office/drawing/2014/main" id="{871997C3-5F28-CF18-B9D1-18D2AB2769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35" r="9051"/>
            <a:stretch/>
          </p:blipFill>
          <p:spPr bwMode="auto">
            <a:xfrm>
              <a:off x="3875073" y="1216199"/>
              <a:ext cx="2739038" cy="200705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 Placeholder 2">
            <a:extLst>
              <a:ext uri="{FF2B5EF4-FFF2-40B4-BE49-F238E27FC236}">
                <a16:creationId xmlns:a16="http://schemas.microsoft.com/office/drawing/2014/main" id="{C916CD5C-7590-C9C5-A683-2007E1EEEEBF}"/>
              </a:ext>
            </a:extLst>
          </p:cNvPr>
          <p:cNvSpPr txBox="1">
            <a:spLocks/>
          </p:cNvSpPr>
          <p:nvPr/>
        </p:nvSpPr>
        <p:spPr>
          <a:xfrm>
            <a:off x="7928840" y="467264"/>
            <a:ext cx="3267726" cy="5078313"/>
          </a:xfrm>
          <a:prstGeom prst="rect">
            <a:avLst/>
          </a:prstGeom>
        </p:spPr>
        <p:txBody>
          <a:bodyPr wrap="square" lIns="0" tIns="0" rIns="0" bIns="0">
            <a:spAutoFit/>
          </a:bodyPr>
          <a:lstStyle>
            <a:lvl1pPr marL="0" algn="l" rtl="0">
              <a:defRPr sz="1400">
                <a:solidFill>
                  <a:schemeClr val="accent3"/>
                </a:solidFill>
                <a:latin typeface="Arial" panose="020B0604020202020204" pitchFamily="34" charset="0"/>
                <a:ea typeface="+mn-ea"/>
                <a:cs typeface="Arial" panose="020B0604020202020204" pitchFamily="34" charset="0"/>
              </a:defRPr>
            </a:lvl1pPr>
            <a:lvl2pPr marL="277274">
              <a:defRPr sz="1400">
                <a:solidFill>
                  <a:schemeClr val="accent3"/>
                </a:solidFill>
                <a:latin typeface="Arial" panose="020B0604020202020204" pitchFamily="34" charset="0"/>
                <a:ea typeface="+mn-ea"/>
                <a:cs typeface="Arial" panose="020B0604020202020204" pitchFamily="34" charset="0"/>
              </a:defRPr>
            </a:lvl2pPr>
            <a:lvl3pPr marL="554548">
              <a:defRPr sz="1400">
                <a:solidFill>
                  <a:schemeClr val="accent3"/>
                </a:solidFill>
                <a:latin typeface="Arial" panose="020B0604020202020204" pitchFamily="34" charset="0"/>
                <a:ea typeface="+mn-ea"/>
                <a:cs typeface="Arial" panose="020B0604020202020204" pitchFamily="34" charset="0"/>
              </a:defRPr>
            </a:lvl3pPr>
            <a:lvl4pPr marL="831821">
              <a:defRPr sz="1400">
                <a:solidFill>
                  <a:schemeClr val="accent3"/>
                </a:solidFill>
                <a:latin typeface="Arial" panose="020B0604020202020204" pitchFamily="34" charset="0"/>
                <a:ea typeface="+mn-ea"/>
                <a:cs typeface="Arial" panose="020B0604020202020204" pitchFamily="34" charset="0"/>
              </a:defRPr>
            </a:lvl4pPr>
            <a:lvl5pPr marL="1109096">
              <a:defRPr sz="1400">
                <a:solidFill>
                  <a:schemeClr val="accent3"/>
                </a:solidFill>
                <a:latin typeface="Arial" panose="020B0604020202020204" pitchFamily="34" charset="0"/>
                <a:ea typeface="+mn-ea"/>
                <a:cs typeface="Arial" panose="020B0604020202020204" pitchFamily="34" charset="0"/>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pPr>
              <a:spcAft>
                <a:spcPts val="1800"/>
              </a:spcAft>
            </a:pPr>
            <a:r>
              <a:rPr lang="en-US" sz="2000" b="1" kern="0" dirty="0">
                <a:solidFill>
                  <a:srgbClr val="FF6600"/>
                </a:solidFill>
              </a:rPr>
              <a:t>For gender statistics, communications goes beyond visibility and brand-building.</a:t>
            </a:r>
            <a:endParaRPr lang="en-US" sz="2000" kern="0" dirty="0"/>
          </a:p>
          <a:p>
            <a:pPr marL="342900" indent="-342900">
              <a:spcAft>
                <a:spcPts val="900"/>
              </a:spcAft>
              <a:buFont typeface="Wingdings" panose="05000000000000000000" pitchFamily="2" charset="2"/>
              <a:buChar char="ü"/>
            </a:pPr>
            <a:r>
              <a:rPr lang="en-US" sz="2000" kern="0" dirty="0"/>
              <a:t>It is part of deliverables under Outcome 3 of the Women Count programme. </a:t>
            </a:r>
          </a:p>
          <a:p>
            <a:pPr marL="342900" indent="-342900">
              <a:spcAft>
                <a:spcPts val="900"/>
              </a:spcAft>
              <a:buFont typeface="Wingdings" panose="05000000000000000000" pitchFamily="2" charset="2"/>
              <a:buChar char="ü"/>
            </a:pPr>
            <a:r>
              <a:rPr lang="en-US" sz="2000" kern="0" dirty="0"/>
              <a:t>It is a key part of dialogue between gender data producers and users.</a:t>
            </a:r>
          </a:p>
          <a:p>
            <a:pPr marL="342900" indent="-342900">
              <a:spcAft>
                <a:spcPts val="900"/>
              </a:spcAft>
              <a:buFont typeface="Wingdings" panose="05000000000000000000" pitchFamily="2" charset="2"/>
              <a:buChar char="ü"/>
            </a:pPr>
            <a:r>
              <a:rPr lang="en-US" sz="2000" kern="0" dirty="0"/>
              <a:t>For Women Count, communication is not an afterthought but a strategic part of our work</a:t>
            </a:r>
          </a:p>
        </p:txBody>
      </p:sp>
      <p:sp>
        <p:nvSpPr>
          <p:cNvPr id="3" name="Text Placeholder 2">
            <a:extLst>
              <a:ext uri="{FF2B5EF4-FFF2-40B4-BE49-F238E27FC236}">
                <a16:creationId xmlns:a16="http://schemas.microsoft.com/office/drawing/2014/main" id="{11EDA082-D488-01A8-93AA-BC113BFC040F}"/>
              </a:ext>
            </a:extLst>
          </p:cNvPr>
          <p:cNvSpPr>
            <a:spLocks noGrp="1"/>
          </p:cNvSpPr>
          <p:nvPr>
            <p:ph type="body" sz="quarter" idx="11"/>
          </p:nvPr>
        </p:nvSpPr>
        <p:spPr>
          <a:xfrm>
            <a:off x="995435" y="3429000"/>
            <a:ext cx="2348907" cy="1231106"/>
          </a:xfrm>
        </p:spPr>
        <p:txBody>
          <a:bodyPr/>
          <a:lstStyle/>
          <a:p>
            <a:pPr algn="ctr"/>
            <a:r>
              <a:rPr lang="en-US" sz="2000" b="1" dirty="0">
                <a:solidFill>
                  <a:srgbClr val="FF6600"/>
                </a:solidFill>
              </a:rPr>
              <a:t>Visibility for ongoing gender data efforts </a:t>
            </a:r>
            <a:r>
              <a:rPr lang="en-US" sz="2000" dirty="0"/>
              <a:t>including the SDGs</a:t>
            </a:r>
            <a:r>
              <a:rPr lang="en-US" sz="2000" b="1" dirty="0">
                <a:solidFill>
                  <a:srgbClr val="FF6600"/>
                </a:solidFill>
              </a:rPr>
              <a:t> </a:t>
            </a:r>
            <a:endParaRPr lang="en-US" sz="2000" dirty="0"/>
          </a:p>
        </p:txBody>
      </p:sp>
      <p:pic>
        <p:nvPicPr>
          <p:cNvPr id="6" name="Picture 5">
            <a:extLst>
              <a:ext uri="{FF2B5EF4-FFF2-40B4-BE49-F238E27FC236}">
                <a16:creationId xmlns:a16="http://schemas.microsoft.com/office/drawing/2014/main" id="{F61C77BB-C6B0-7002-2D61-DD576D7FD778}"/>
              </a:ext>
            </a:extLst>
          </p:cNvPr>
          <p:cNvPicPr>
            <a:picLocks noChangeAspect="1"/>
          </p:cNvPicPr>
          <p:nvPr/>
        </p:nvPicPr>
        <p:blipFill>
          <a:blip r:embed="rId4"/>
          <a:stretch>
            <a:fillRect/>
          </a:stretch>
        </p:blipFill>
        <p:spPr>
          <a:xfrm>
            <a:off x="1126902" y="1032503"/>
            <a:ext cx="2085975" cy="2190750"/>
          </a:xfrm>
          <a:prstGeom prst="rect">
            <a:avLst/>
          </a:prstGeom>
        </p:spPr>
      </p:pic>
      <p:pic>
        <p:nvPicPr>
          <p:cNvPr id="10" name="Picture 9">
            <a:extLst>
              <a:ext uri="{FF2B5EF4-FFF2-40B4-BE49-F238E27FC236}">
                <a16:creationId xmlns:a16="http://schemas.microsoft.com/office/drawing/2014/main" id="{03C59BA7-FD6C-A429-725A-6AAB9FF816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4568" y="6255886"/>
            <a:ext cx="2739262" cy="487814"/>
          </a:xfrm>
          <a:prstGeom prst="rect">
            <a:avLst/>
          </a:prstGeom>
        </p:spPr>
      </p:pic>
    </p:spTree>
    <p:extLst>
      <p:ext uri="{BB962C8B-B14F-4D97-AF65-F5344CB8AC3E}">
        <p14:creationId xmlns:p14="http://schemas.microsoft.com/office/powerpoint/2010/main" val="273572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C6636EF-5862-B44C-A4C0-CD2083103D3D}"/>
              </a:ext>
            </a:extLst>
          </p:cNvPr>
          <p:cNvSpPr txBox="1">
            <a:spLocks/>
          </p:cNvSpPr>
          <p:nvPr/>
        </p:nvSpPr>
        <p:spPr>
          <a:xfrm>
            <a:off x="793289" y="552545"/>
            <a:ext cx="10616976" cy="307777"/>
          </a:xfrm>
          <a:prstGeom prst="rect">
            <a:avLst/>
          </a:prstGeom>
        </p:spPr>
        <p:txBody>
          <a:bodyPr/>
          <a:lstStyle>
            <a:lvl1pPr marL="0" algn="l" rtl="0">
              <a:defRPr>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r>
              <a:rPr lang="en-US" sz="2000" b="1" spc="75" dirty="0">
                <a:solidFill>
                  <a:schemeClr val="accent1"/>
                </a:solidFill>
                <a:latin typeface="Arial" charset="0"/>
                <a:ea typeface="Arial" charset="0"/>
                <a:cs typeface="Arial" charset="0"/>
              </a:rPr>
              <a:t>DATA STORYTELLING/JOURNALISM PROCESS</a:t>
            </a:r>
          </a:p>
        </p:txBody>
      </p:sp>
      <p:grpSp>
        <p:nvGrpSpPr>
          <p:cNvPr id="190" name="Group 189"/>
          <p:cNvGrpSpPr/>
          <p:nvPr/>
        </p:nvGrpSpPr>
        <p:grpSpPr>
          <a:xfrm>
            <a:off x="1040618" y="1638300"/>
            <a:ext cx="10385202" cy="4038600"/>
            <a:chOff x="774132" y="1686253"/>
            <a:chExt cx="10660648" cy="4145708"/>
          </a:xfrm>
        </p:grpSpPr>
        <p:sp>
          <p:nvSpPr>
            <p:cNvPr id="191" name="Oval 190">
              <a:extLst>
                <a:ext uri="{FF2B5EF4-FFF2-40B4-BE49-F238E27FC236}">
                  <a16:creationId xmlns:a16="http://schemas.microsoft.com/office/drawing/2014/main" id="{2B6525E2-8179-9740-99F4-80591748A09D}"/>
                </a:ext>
              </a:extLst>
            </p:cNvPr>
            <p:cNvSpPr/>
            <p:nvPr/>
          </p:nvSpPr>
          <p:spPr>
            <a:xfrm>
              <a:off x="9448177" y="2765807"/>
              <a:ext cx="1986603" cy="1986600"/>
            </a:xfrm>
            <a:prstGeom prst="ellipse">
              <a:avLst/>
            </a:prstGeom>
            <a:solidFill>
              <a:schemeClr val="tx2">
                <a:lumMod val="50000"/>
              </a:schemeClr>
            </a:solidFill>
            <a:ln w="12700" cap="flat" cmpd="sng" algn="ctr">
              <a:noFill/>
              <a:prstDash val="solid"/>
              <a:miter lim="800000"/>
            </a:ln>
            <a:effectLst/>
          </p:spPr>
          <p:txBody>
            <a:bodyPr rtlCol="0" anchor="ctr"/>
            <a:lstStyle/>
            <a:p>
              <a:pPr algn="ctr" defTabSz="457200">
                <a:defRPr/>
              </a:pPr>
              <a:endParaRPr lang="en-US" kern="0" dirty="0">
                <a:solidFill>
                  <a:prstClr val="white"/>
                </a:solidFill>
                <a:latin typeface="Roboto Light" panose="02000000000000000000" pitchFamily="2" charset="0"/>
                <a:ea typeface=""/>
                <a:cs typeface=""/>
              </a:endParaRPr>
            </a:p>
          </p:txBody>
        </p:sp>
        <p:sp>
          <p:nvSpPr>
            <p:cNvPr id="192" name="Arrow: Chevron 2">
              <a:extLst>
                <a:ext uri="{FF2B5EF4-FFF2-40B4-BE49-F238E27FC236}">
                  <a16:creationId xmlns:a16="http://schemas.microsoft.com/office/drawing/2014/main" id="{BC907105-15DB-4C44-B83E-6E473E6E98E4}"/>
                </a:ext>
              </a:extLst>
            </p:cNvPr>
            <p:cNvSpPr/>
            <p:nvPr/>
          </p:nvSpPr>
          <p:spPr>
            <a:xfrm>
              <a:off x="965409" y="3409948"/>
              <a:ext cx="1877023" cy="698317"/>
            </a:xfrm>
            <a:prstGeom prst="chevron">
              <a:avLst/>
            </a:prstGeom>
            <a:solidFill>
              <a:srgbClr val="00B0F0"/>
            </a:solidFill>
            <a:ln w="12700" cap="flat" cmpd="sng" algn="ctr">
              <a:noFill/>
              <a:prstDash val="solid"/>
              <a:miter lim="800000"/>
            </a:ln>
            <a:effectLst/>
          </p:spPr>
          <p:txBody>
            <a:bodyPr rtlCol="0" anchor="ctr"/>
            <a:lstStyle/>
            <a:p>
              <a:pPr algn="ctr" defTabSz="457200">
                <a:defRPr/>
              </a:pPr>
              <a:endParaRPr lang="en-US" kern="0" dirty="0">
                <a:solidFill>
                  <a:prstClr val="black"/>
                </a:solidFill>
                <a:latin typeface="Roboto Light" panose="02000000000000000000" pitchFamily="2" charset="0"/>
                <a:ea typeface=""/>
                <a:cs typeface=""/>
              </a:endParaRPr>
            </a:p>
          </p:txBody>
        </p:sp>
        <p:sp>
          <p:nvSpPr>
            <p:cNvPr id="193" name="Arrow: Chevron 3">
              <a:extLst>
                <a:ext uri="{FF2B5EF4-FFF2-40B4-BE49-F238E27FC236}">
                  <a16:creationId xmlns:a16="http://schemas.microsoft.com/office/drawing/2014/main" id="{2C958A71-72C5-6C4F-A968-9F1F256A7635}"/>
                </a:ext>
              </a:extLst>
            </p:cNvPr>
            <p:cNvSpPr/>
            <p:nvPr/>
          </p:nvSpPr>
          <p:spPr>
            <a:xfrm>
              <a:off x="2613079" y="3409948"/>
              <a:ext cx="1877023" cy="698317"/>
            </a:xfrm>
            <a:prstGeom prst="chevron">
              <a:avLst/>
            </a:prstGeom>
            <a:solidFill>
              <a:schemeClr val="accent2">
                <a:lumMod val="75000"/>
              </a:schemeClr>
            </a:solidFill>
            <a:ln w="12700" cap="flat" cmpd="sng" algn="ctr">
              <a:noFill/>
              <a:prstDash val="solid"/>
              <a:miter lim="800000"/>
            </a:ln>
            <a:effectLst/>
          </p:spPr>
          <p:txBody>
            <a:bodyPr rtlCol="0" anchor="ctr"/>
            <a:lstStyle/>
            <a:p>
              <a:pPr algn="ctr" defTabSz="457200">
                <a:defRPr/>
              </a:pPr>
              <a:endParaRPr lang="en-US" kern="0" dirty="0">
                <a:solidFill>
                  <a:prstClr val="black"/>
                </a:solidFill>
                <a:latin typeface="Roboto Light" panose="02000000000000000000" pitchFamily="2" charset="0"/>
                <a:ea typeface=""/>
                <a:cs typeface=""/>
              </a:endParaRPr>
            </a:p>
          </p:txBody>
        </p:sp>
        <p:sp>
          <p:nvSpPr>
            <p:cNvPr id="194" name="Arrow: Chevron 4">
              <a:extLst>
                <a:ext uri="{FF2B5EF4-FFF2-40B4-BE49-F238E27FC236}">
                  <a16:creationId xmlns:a16="http://schemas.microsoft.com/office/drawing/2014/main" id="{514EFF48-A1B1-CC45-82E2-F585F5692755}"/>
                </a:ext>
              </a:extLst>
            </p:cNvPr>
            <p:cNvSpPr/>
            <p:nvPr/>
          </p:nvSpPr>
          <p:spPr>
            <a:xfrm>
              <a:off x="4255902" y="3409948"/>
              <a:ext cx="1877023" cy="698317"/>
            </a:xfrm>
            <a:prstGeom prst="chevron">
              <a:avLst/>
            </a:prstGeom>
            <a:solidFill>
              <a:schemeClr val="accent2"/>
            </a:solidFill>
            <a:ln w="12700" cap="flat" cmpd="sng" algn="ctr">
              <a:noFill/>
              <a:prstDash val="solid"/>
              <a:miter lim="800000"/>
            </a:ln>
            <a:effectLst/>
          </p:spPr>
          <p:txBody>
            <a:bodyPr rtlCol="0" anchor="ctr"/>
            <a:lstStyle/>
            <a:p>
              <a:pPr algn="ctr" defTabSz="457200">
                <a:defRPr/>
              </a:pPr>
              <a:endParaRPr lang="en-US" kern="0" dirty="0">
                <a:solidFill>
                  <a:prstClr val="black"/>
                </a:solidFill>
                <a:latin typeface="Roboto Light" panose="02000000000000000000" pitchFamily="2" charset="0"/>
                <a:ea typeface=""/>
                <a:cs typeface=""/>
              </a:endParaRPr>
            </a:p>
          </p:txBody>
        </p:sp>
        <p:sp>
          <p:nvSpPr>
            <p:cNvPr id="195" name="Arrow: Chevron 5">
              <a:extLst>
                <a:ext uri="{FF2B5EF4-FFF2-40B4-BE49-F238E27FC236}">
                  <a16:creationId xmlns:a16="http://schemas.microsoft.com/office/drawing/2014/main" id="{A01AC7D1-A5A2-7942-8F4D-E9B92CE5D43B}"/>
                </a:ext>
              </a:extLst>
            </p:cNvPr>
            <p:cNvSpPr/>
            <p:nvPr/>
          </p:nvSpPr>
          <p:spPr>
            <a:xfrm>
              <a:off x="5898725" y="3409948"/>
              <a:ext cx="1877023" cy="698317"/>
            </a:xfrm>
            <a:prstGeom prst="chevron">
              <a:avLst/>
            </a:prstGeom>
            <a:solidFill>
              <a:schemeClr val="accent1">
                <a:lumMod val="75000"/>
              </a:schemeClr>
            </a:solidFill>
            <a:ln w="12700" cap="flat" cmpd="sng" algn="ctr">
              <a:noFill/>
              <a:prstDash val="solid"/>
              <a:miter lim="800000"/>
            </a:ln>
            <a:effectLst/>
          </p:spPr>
          <p:txBody>
            <a:bodyPr rtlCol="0" anchor="ctr"/>
            <a:lstStyle/>
            <a:p>
              <a:pPr algn="ctr" defTabSz="457200">
                <a:defRPr/>
              </a:pPr>
              <a:endParaRPr lang="en-US" kern="0" dirty="0">
                <a:solidFill>
                  <a:prstClr val="black"/>
                </a:solidFill>
                <a:latin typeface="Roboto Light" panose="02000000000000000000" pitchFamily="2" charset="0"/>
                <a:ea typeface=""/>
                <a:cs typeface=""/>
              </a:endParaRPr>
            </a:p>
          </p:txBody>
        </p:sp>
        <p:sp>
          <p:nvSpPr>
            <p:cNvPr id="196" name="Arrow: Chevron 6">
              <a:extLst>
                <a:ext uri="{FF2B5EF4-FFF2-40B4-BE49-F238E27FC236}">
                  <a16:creationId xmlns:a16="http://schemas.microsoft.com/office/drawing/2014/main" id="{687C17B8-92C3-434A-B4A6-C54FF005BF23}"/>
                </a:ext>
              </a:extLst>
            </p:cNvPr>
            <p:cNvSpPr/>
            <p:nvPr/>
          </p:nvSpPr>
          <p:spPr>
            <a:xfrm>
              <a:off x="7543691" y="3409948"/>
              <a:ext cx="1877023" cy="698317"/>
            </a:xfrm>
            <a:prstGeom prst="chevron">
              <a:avLst/>
            </a:prstGeom>
            <a:solidFill>
              <a:schemeClr val="accent2">
                <a:lumMod val="50000"/>
              </a:schemeClr>
            </a:solidFill>
            <a:ln w="12700" cap="flat" cmpd="sng" algn="ctr">
              <a:noFill/>
              <a:prstDash val="solid"/>
              <a:miter lim="800000"/>
            </a:ln>
            <a:effectLst/>
          </p:spPr>
          <p:txBody>
            <a:bodyPr rtlCol="0" anchor="ctr"/>
            <a:lstStyle/>
            <a:p>
              <a:pPr algn="ctr" defTabSz="457200">
                <a:defRPr/>
              </a:pPr>
              <a:endParaRPr lang="en-US" kern="0" dirty="0">
                <a:solidFill>
                  <a:prstClr val="black"/>
                </a:solidFill>
                <a:latin typeface="Roboto Light" panose="02000000000000000000" pitchFamily="2" charset="0"/>
                <a:ea typeface=""/>
                <a:cs typeface=""/>
              </a:endParaRPr>
            </a:p>
          </p:txBody>
        </p:sp>
        <p:cxnSp>
          <p:nvCxnSpPr>
            <p:cNvPr id="197" name="Straight Connector 196">
              <a:extLst>
                <a:ext uri="{FF2B5EF4-FFF2-40B4-BE49-F238E27FC236}">
                  <a16:creationId xmlns:a16="http://schemas.microsoft.com/office/drawing/2014/main" id="{84544B3C-66B8-0447-9CEA-F83ECBDAE843}"/>
                </a:ext>
              </a:extLst>
            </p:cNvPr>
            <p:cNvCxnSpPr/>
            <p:nvPr/>
          </p:nvCxnSpPr>
          <p:spPr>
            <a:xfrm flipH="1" flipV="1">
              <a:off x="1544585" y="2464047"/>
              <a:ext cx="857028" cy="857026"/>
            </a:xfrm>
            <a:prstGeom prst="line">
              <a:avLst/>
            </a:prstGeom>
            <a:noFill/>
            <a:ln w="12700" cap="flat" cmpd="sng" algn="ctr">
              <a:solidFill>
                <a:srgbClr val="00B0F0"/>
              </a:solidFill>
              <a:prstDash val="solid"/>
              <a:miter lim="800000"/>
            </a:ln>
            <a:effectLst/>
          </p:spPr>
        </p:cxnSp>
        <p:cxnSp>
          <p:nvCxnSpPr>
            <p:cNvPr id="198" name="Straight Connector 197">
              <a:extLst>
                <a:ext uri="{FF2B5EF4-FFF2-40B4-BE49-F238E27FC236}">
                  <a16:creationId xmlns:a16="http://schemas.microsoft.com/office/drawing/2014/main" id="{B21959F9-FD6A-4B4B-B154-C44086F4EE57}"/>
                </a:ext>
              </a:extLst>
            </p:cNvPr>
            <p:cNvCxnSpPr>
              <a:cxnSpLocks/>
            </p:cNvCxnSpPr>
            <p:nvPr/>
          </p:nvCxnSpPr>
          <p:spPr>
            <a:xfrm flipH="1">
              <a:off x="1544585" y="4208043"/>
              <a:ext cx="857028" cy="857026"/>
            </a:xfrm>
            <a:prstGeom prst="line">
              <a:avLst/>
            </a:prstGeom>
            <a:noFill/>
            <a:ln w="12700" cap="flat" cmpd="sng" algn="ctr">
              <a:solidFill>
                <a:srgbClr val="00B0F0"/>
              </a:solidFill>
              <a:prstDash val="solid"/>
              <a:miter lim="800000"/>
            </a:ln>
            <a:effectLst/>
          </p:spPr>
        </p:cxnSp>
        <p:cxnSp>
          <p:nvCxnSpPr>
            <p:cNvPr id="199" name="Straight Connector 198">
              <a:extLst>
                <a:ext uri="{FF2B5EF4-FFF2-40B4-BE49-F238E27FC236}">
                  <a16:creationId xmlns:a16="http://schemas.microsoft.com/office/drawing/2014/main" id="{0FDC911D-557F-2847-B353-8F94F79A4362}"/>
                </a:ext>
              </a:extLst>
            </p:cNvPr>
            <p:cNvCxnSpPr/>
            <p:nvPr/>
          </p:nvCxnSpPr>
          <p:spPr>
            <a:xfrm flipH="1" flipV="1">
              <a:off x="3285384" y="2458597"/>
              <a:ext cx="857028" cy="857026"/>
            </a:xfrm>
            <a:prstGeom prst="line">
              <a:avLst/>
            </a:prstGeom>
            <a:noFill/>
            <a:ln w="12700" cap="flat" cmpd="sng" algn="ctr">
              <a:solidFill>
                <a:schemeClr val="accent1"/>
              </a:solidFill>
              <a:prstDash val="solid"/>
              <a:miter lim="800000"/>
            </a:ln>
            <a:effectLst/>
          </p:spPr>
        </p:cxnSp>
        <p:cxnSp>
          <p:nvCxnSpPr>
            <p:cNvPr id="200" name="Straight Connector 199">
              <a:extLst>
                <a:ext uri="{FF2B5EF4-FFF2-40B4-BE49-F238E27FC236}">
                  <a16:creationId xmlns:a16="http://schemas.microsoft.com/office/drawing/2014/main" id="{B2712616-F4EB-B243-A42F-E034BFD45EB5}"/>
                </a:ext>
              </a:extLst>
            </p:cNvPr>
            <p:cNvCxnSpPr>
              <a:cxnSpLocks/>
            </p:cNvCxnSpPr>
            <p:nvPr/>
          </p:nvCxnSpPr>
          <p:spPr>
            <a:xfrm flipH="1">
              <a:off x="3228233" y="4202592"/>
              <a:ext cx="857028" cy="857026"/>
            </a:xfrm>
            <a:prstGeom prst="line">
              <a:avLst/>
            </a:prstGeom>
            <a:noFill/>
            <a:ln w="12700" cap="flat" cmpd="sng" algn="ctr">
              <a:solidFill>
                <a:schemeClr val="accent1"/>
              </a:solidFill>
              <a:prstDash val="solid"/>
              <a:miter lim="800000"/>
            </a:ln>
            <a:effectLst/>
          </p:spPr>
        </p:cxnSp>
        <p:cxnSp>
          <p:nvCxnSpPr>
            <p:cNvPr id="201" name="Straight Connector 200">
              <a:extLst>
                <a:ext uri="{FF2B5EF4-FFF2-40B4-BE49-F238E27FC236}">
                  <a16:creationId xmlns:a16="http://schemas.microsoft.com/office/drawing/2014/main" id="{49F0AB75-0BED-424D-A1CD-53E2B4DFEFEF}"/>
                </a:ext>
              </a:extLst>
            </p:cNvPr>
            <p:cNvCxnSpPr/>
            <p:nvPr/>
          </p:nvCxnSpPr>
          <p:spPr>
            <a:xfrm flipH="1" flipV="1">
              <a:off x="4846107" y="2458597"/>
              <a:ext cx="857028" cy="857026"/>
            </a:xfrm>
            <a:prstGeom prst="line">
              <a:avLst/>
            </a:prstGeom>
            <a:noFill/>
            <a:ln w="12700" cap="flat" cmpd="sng" algn="ctr">
              <a:solidFill>
                <a:schemeClr val="accent2"/>
              </a:solidFill>
              <a:prstDash val="solid"/>
              <a:miter lim="800000"/>
            </a:ln>
            <a:effectLst/>
          </p:spPr>
        </p:cxnSp>
        <p:cxnSp>
          <p:nvCxnSpPr>
            <p:cNvPr id="202" name="Straight Connector 201">
              <a:extLst>
                <a:ext uri="{FF2B5EF4-FFF2-40B4-BE49-F238E27FC236}">
                  <a16:creationId xmlns:a16="http://schemas.microsoft.com/office/drawing/2014/main" id="{9038E27A-69B3-9E4B-8393-FBCC870508F4}"/>
                </a:ext>
              </a:extLst>
            </p:cNvPr>
            <p:cNvCxnSpPr>
              <a:cxnSpLocks/>
            </p:cNvCxnSpPr>
            <p:nvPr/>
          </p:nvCxnSpPr>
          <p:spPr>
            <a:xfrm flipH="1">
              <a:off x="4832798" y="4202592"/>
              <a:ext cx="857028" cy="857026"/>
            </a:xfrm>
            <a:prstGeom prst="line">
              <a:avLst/>
            </a:prstGeom>
            <a:noFill/>
            <a:ln w="12700" cap="flat" cmpd="sng" algn="ctr">
              <a:solidFill>
                <a:schemeClr val="accent2"/>
              </a:solidFill>
              <a:prstDash val="solid"/>
              <a:miter lim="800000"/>
            </a:ln>
            <a:effectLst/>
          </p:spPr>
        </p:cxnSp>
        <p:cxnSp>
          <p:nvCxnSpPr>
            <p:cNvPr id="203" name="Straight Connector 202">
              <a:extLst>
                <a:ext uri="{FF2B5EF4-FFF2-40B4-BE49-F238E27FC236}">
                  <a16:creationId xmlns:a16="http://schemas.microsoft.com/office/drawing/2014/main" id="{8C0AC7A4-5213-5648-B354-4707D9B17028}"/>
                </a:ext>
              </a:extLst>
            </p:cNvPr>
            <p:cNvCxnSpPr/>
            <p:nvPr/>
          </p:nvCxnSpPr>
          <p:spPr>
            <a:xfrm flipH="1" flipV="1">
              <a:off x="6582057" y="2453145"/>
              <a:ext cx="857028" cy="857026"/>
            </a:xfrm>
            <a:prstGeom prst="line">
              <a:avLst/>
            </a:prstGeom>
            <a:noFill/>
            <a:ln w="12700" cap="flat" cmpd="sng" algn="ctr">
              <a:solidFill>
                <a:schemeClr val="accent1">
                  <a:lumMod val="75000"/>
                </a:schemeClr>
              </a:solidFill>
              <a:prstDash val="solid"/>
              <a:miter lim="800000"/>
            </a:ln>
            <a:effectLst/>
          </p:spPr>
        </p:cxnSp>
        <p:cxnSp>
          <p:nvCxnSpPr>
            <p:cNvPr id="204" name="Straight Connector 203">
              <a:extLst>
                <a:ext uri="{FF2B5EF4-FFF2-40B4-BE49-F238E27FC236}">
                  <a16:creationId xmlns:a16="http://schemas.microsoft.com/office/drawing/2014/main" id="{D6759436-FB71-8345-9EB8-2443AA46C17B}"/>
                </a:ext>
              </a:extLst>
            </p:cNvPr>
            <p:cNvCxnSpPr>
              <a:cxnSpLocks/>
            </p:cNvCxnSpPr>
            <p:nvPr/>
          </p:nvCxnSpPr>
          <p:spPr>
            <a:xfrm flipH="1">
              <a:off x="6536336" y="4197141"/>
              <a:ext cx="857028" cy="857026"/>
            </a:xfrm>
            <a:prstGeom prst="line">
              <a:avLst/>
            </a:prstGeom>
            <a:noFill/>
            <a:ln w="12700" cap="flat" cmpd="sng" algn="ctr">
              <a:solidFill>
                <a:schemeClr val="accent1">
                  <a:lumMod val="75000"/>
                </a:schemeClr>
              </a:solidFill>
              <a:prstDash val="solid"/>
              <a:miter lim="800000"/>
            </a:ln>
            <a:effectLst/>
          </p:spPr>
        </p:cxnSp>
        <p:cxnSp>
          <p:nvCxnSpPr>
            <p:cNvPr id="205" name="Straight Connector 204">
              <a:extLst>
                <a:ext uri="{FF2B5EF4-FFF2-40B4-BE49-F238E27FC236}">
                  <a16:creationId xmlns:a16="http://schemas.microsoft.com/office/drawing/2014/main" id="{B2B2374A-8797-6A43-8072-AA167C1B3B38}"/>
                </a:ext>
              </a:extLst>
            </p:cNvPr>
            <p:cNvCxnSpPr/>
            <p:nvPr/>
          </p:nvCxnSpPr>
          <p:spPr>
            <a:xfrm flipH="1" flipV="1">
              <a:off x="8182218" y="2464047"/>
              <a:ext cx="857028" cy="857026"/>
            </a:xfrm>
            <a:prstGeom prst="line">
              <a:avLst/>
            </a:prstGeom>
            <a:noFill/>
            <a:ln w="12700" cap="flat" cmpd="sng" algn="ctr">
              <a:solidFill>
                <a:schemeClr val="accent2">
                  <a:lumMod val="50000"/>
                </a:schemeClr>
              </a:solidFill>
              <a:prstDash val="solid"/>
              <a:miter lim="800000"/>
            </a:ln>
            <a:effectLst/>
          </p:spPr>
        </p:cxnSp>
        <p:cxnSp>
          <p:nvCxnSpPr>
            <p:cNvPr id="206" name="Straight Connector 205">
              <a:extLst>
                <a:ext uri="{FF2B5EF4-FFF2-40B4-BE49-F238E27FC236}">
                  <a16:creationId xmlns:a16="http://schemas.microsoft.com/office/drawing/2014/main" id="{AF8B03A0-C686-964F-B5AF-7374AFE6D329}"/>
                </a:ext>
              </a:extLst>
            </p:cNvPr>
            <p:cNvCxnSpPr>
              <a:cxnSpLocks/>
            </p:cNvCxnSpPr>
            <p:nvPr/>
          </p:nvCxnSpPr>
          <p:spPr>
            <a:xfrm flipH="1">
              <a:off x="8170788" y="4208043"/>
              <a:ext cx="857028" cy="857026"/>
            </a:xfrm>
            <a:prstGeom prst="line">
              <a:avLst/>
            </a:prstGeom>
            <a:noFill/>
            <a:ln w="12700" cap="flat" cmpd="sng" algn="ctr">
              <a:solidFill>
                <a:schemeClr val="accent2">
                  <a:lumMod val="50000"/>
                </a:schemeClr>
              </a:solidFill>
              <a:prstDash val="solid"/>
              <a:miter lim="800000"/>
            </a:ln>
            <a:effectLst/>
          </p:spPr>
        </p:cxnSp>
        <p:sp>
          <p:nvSpPr>
            <p:cNvPr id="207" name="Oval 206">
              <a:extLst>
                <a:ext uri="{FF2B5EF4-FFF2-40B4-BE49-F238E27FC236}">
                  <a16:creationId xmlns:a16="http://schemas.microsoft.com/office/drawing/2014/main" id="{1ADA2046-5FEE-674B-B12C-2428E8E003D2}"/>
                </a:ext>
              </a:extLst>
            </p:cNvPr>
            <p:cNvSpPr/>
            <p:nvPr/>
          </p:nvSpPr>
          <p:spPr>
            <a:xfrm>
              <a:off x="774132" y="1686253"/>
              <a:ext cx="819397" cy="819396"/>
            </a:xfrm>
            <a:prstGeom prst="ellipse">
              <a:avLst/>
            </a:prstGeom>
            <a:noFill/>
            <a:ln w="38100" cap="flat" cmpd="sng" algn="ctr">
              <a:solidFill>
                <a:srgbClr val="00B0F0"/>
              </a:solidFill>
              <a:prstDash val="solid"/>
              <a:miter lim="800000"/>
            </a:ln>
            <a:effectLst/>
          </p:spPr>
          <p:txBody>
            <a:bodyPr rtlCol="0" anchor="ctr"/>
            <a:lstStyle/>
            <a:p>
              <a:pPr algn="ctr" defTabSz="457200">
                <a:defRPr/>
              </a:pPr>
              <a:endParaRPr lang="en-US" kern="0" dirty="0">
                <a:solidFill>
                  <a:prstClr val="white"/>
                </a:solidFill>
                <a:latin typeface="Roboto Light" panose="02000000000000000000" pitchFamily="2" charset="0"/>
                <a:ea typeface=""/>
                <a:cs typeface=""/>
              </a:endParaRPr>
            </a:p>
          </p:txBody>
        </p:sp>
        <p:sp>
          <p:nvSpPr>
            <p:cNvPr id="208" name="Oval 207">
              <a:extLst>
                <a:ext uri="{FF2B5EF4-FFF2-40B4-BE49-F238E27FC236}">
                  <a16:creationId xmlns:a16="http://schemas.microsoft.com/office/drawing/2014/main" id="{34940B54-A0CC-E74C-94D2-118DE80168EE}"/>
                </a:ext>
              </a:extLst>
            </p:cNvPr>
            <p:cNvSpPr/>
            <p:nvPr/>
          </p:nvSpPr>
          <p:spPr>
            <a:xfrm>
              <a:off x="774132" y="5012565"/>
              <a:ext cx="819397" cy="819396"/>
            </a:xfrm>
            <a:prstGeom prst="ellipse">
              <a:avLst/>
            </a:prstGeom>
            <a:noFill/>
            <a:ln w="38100" cap="flat" cmpd="sng" algn="ctr">
              <a:solidFill>
                <a:srgbClr val="00B0F0"/>
              </a:solidFill>
              <a:prstDash val="solid"/>
              <a:miter lim="800000"/>
            </a:ln>
            <a:effectLst/>
          </p:spPr>
          <p:txBody>
            <a:bodyPr rtlCol="0" anchor="ctr"/>
            <a:lstStyle/>
            <a:p>
              <a:pPr algn="ctr" defTabSz="457200">
                <a:defRPr/>
              </a:pPr>
              <a:endParaRPr lang="en-US" kern="0" dirty="0">
                <a:solidFill>
                  <a:prstClr val="white"/>
                </a:solidFill>
                <a:latin typeface="Roboto Light" panose="02000000000000000000" pitchFamily="2" charset="0"/>
                <a:ea typeface=""/>
                <a:cs typeface=""/>
              </a:endParaRPr>
            </a:p>
          </p:txBody>
        </p:sp>
        <p:sp>
          <p:nvSpPr>
            <p:cNvPr id="209" name="Oval 208">
              <a:extLst>
                <a:ext uri="{FF2B5EF4-FFF2-40B4-BE49-F238E27FC236}">
                  <a16:creationId xmlns:a16="http://schemas.microsoft.com/office/drawing/2014/main" id="{ADE1C551-6814-684A-8D00-7A5AC77A2A25}"/>
                </a:ext>
              </a:extLst>
            </p:cNvPr>
            <p:cNvSpPr/>
            <p:nvPr/>
          </p:nvSpPr>
          <p:spPr>
            <a:xfrm>
              <a:off x="2517050" y="1686253"/>
              <a:ext cx="819397" cy="819396"/>
            </a:xfrm>
            <a:prstGeom prst="ellipse">
              <a:avLst/>
            </a:prstGeom>
            <a:noFill/>
            <a:ln w="38100" cap="flat" cmpd="sng" algn="ctr">
              <a:solidFill>
                <a:schemeClr val="accent1"/>
              </a:solidFill>
              <a:prstDash val="solid"/>
              <a:miter lim="800000"/>
            </a:ln>
            <a:effectLst/>
          </p:spPr>
          <p:txBody>
            <a:bodyPr rtlCol="0" anchor="ctr"/>
            <a:lstStyle/>
            <a:p>
              <a:pPr algn="ctr" defTabSz="457200">
                <a:defRPr/>
              </a:pPr>
              <a:endParaRPr lang="en-US" kern="0" dirty="0">
                <a:solidFill>
                  <a:prstClr val="white"/>
                </a:solidFill>
                <a:latin typeface="Roboto Light" panose="02000000000000000000" pitchFamily="2" charset="0"/>
                <a:ea typeface=""/>
                <a:cs typeface=""/>
              </a:endParaRPr>
            </a:p>
          </p:txBody>
        </p:sp>
        <p:sp>
          <p:nvSpPr>
            <p:cNvPr id="210" name="Oval 209">
              <a:extLst>
                <a:ext uri="{FF2B5EF4-FFF2-40B4-BE49-F238E27FC236}">
                  <a16:creationId xmlns:a16="http://schemas.microsoft.com/office/drawing/2014/main" id="{CBB4A2AA-0E73-2C43-B1EA-E38C6D6E632C}"/>
                </a:ext>
              </a:extLst>
            </p:cNvPr>
            <p:cNvSpPr/>
            <p:nvPr/>
          </p:nvSpPr>
          <p:spPr>
            <a:xfrm>
              <a:off x="2517050" y="5012565"/>
              <a:ext cx="819397" cy="819396"/>
            </a:xfrm>
            <a:prstGeom prst="ellipse">
              <a:avLst/>
            </a:prstGeom>
            <a:noFill/>
            <a:ln w="38100" cap="flat" cmpd="sng" algn="ctr">
              <a:solidFill>
                <a:schemeClr val="accent1"/>
              </a:solidFill>
              <a:prstDash val="solid"/>
              <a:miter lim="800000"/>
            </a:ln>
            <a:effectLst/>
          </p:spPr>
          <p:txBody>
            <a:bodyPr rtlCol="0" anchor="ctr"/>
            <a:lstStyle/>
            <a:p>
              <a:pPr algn="ctr" defTabSz="457200">
                <a:defRPr/>
              </a:pPr>
              <a:endParaRPr lang="en-US" kern="0" dirty="0">
                <a:solidFill>
                  <a:prstClr val="white"/>
                </a:solidFill>
                <a:latin typeface="Roboto Light" panose="02000000000000000000" pitchFamily="2" charset="0"/>
                <a:ea typeface=""/>
                <a:cs typeface=""/>
              </a:endParaRPr>
            </a:p>
          </p:txBody>
        </p:sp>
        <p:sp>
          <p:nvSpPr>
            <p:cNvPr id="211" name="Oval 210">
              <a:extLst>
                <a:ext uri="{FF2B5EF4-FFF2-40B4-BE49-F238E27FC236}">
                  <a16:creationId xmlns:a16="http://schemas.microsoft.com/office/drawing/2014/main" id="{CCFFD781-120E-844A-9C10-D8DFBFFDAA8B}"/>
                </a:ext>
              </a:extLst>
            </p:cNvPr>
            <p:cNvSpPr/>
            <p:nvPr/>
          </p:nvSpPr>
          <p:spPr>
            <a:xfrm>
              <a:off x="4055285" y="1686253"/>
              <a:ext cx="819397" cy="819396"/>
            </a:xfrm>
            <a:prstGeom prst="ellipse">
              <a:avLst/>
            </a:prstGeom>
            <a:noFill/>
            <a:ln w="38100" cap="flat" cmpd="sng" algn="ctr">
              <a:solidFill>
                <a:schemeClr val="accent2"/>
              </a:solidFill>
              <a:prstDash val="solid"/>
              <a:miter lim="800000"/>
            </a:ln>
            <a:effectLst/>
          </p:spPr>
          <p:txBody>
            <a:bodyPr rtlCol="0" anchor="ctr"/>
            <a:lstStyle/>
            <a:p>
              <a:pPr algn="ctr" defTabSz="457200">
                <a:defRPr/>
              </a:pPr>
              <a:endParaRPr lang="en-US" kern="0" dirty="0">
                <a:solidFill>
                  <a:prstClr val="white"/>
                </a:solidFill>
                <a:latin typeface="Roboto Light" panose="02000000000000000000" pitchFamily="2" charset="0"/>
                <a:ea typeface=""/>
                <a:cs typeface=""/>
              </a:endParaRPr>
            </a:p>
          </p:txBody>
        </p:sp>
        <p:sp>
          <p:nvSpPr>
            <p:cNvPr id="212" name="Oval 211">
              <a:extLst>
                <a:ext uri="{FF2B5EF4-FFF2-40B4-BE49-F238E27FC236}">
                  <a16:creationId xmlns:a16="http://schemas.microsoft.com/office/drawing/2014/main" id="{1B9C1BDD-9E2B-3F4D-B605-01A1BFBF6EFC}"/>
                </a:ext>
              </a:extLst>
            </p:cNvPr>
            <p:cNvSpPr/>
            <p:nvPr/>
          </p:nvSpPr>
          <p:spPr>
            <a:xfrm>
              <a:off x="4055285" y="5012565"/>
              <a:ext cx="819397" cy="819396"/>
            </a:xfrm>
            <a:prstGeom prst="ellipse">
              <a:avLst/>
            </a:prstGeom>
            <a:noFill/>
            <a:ln w="38100" cap="flat" cmpd="sng" algn="ctr">
              <a:solidFill>
                <a:schemeClr val="accent2"/>
              </a:solidFill>
              <a:prstDash val="solid"/>
              <a:miter lim="800000"/>
            </a:ln>
            <a:effectLst/>
          </p:spPr>
          <p:txBody>
            <a:bodyPr rtlCol="0" anchor="ctr"/>
            <a:lstStyle/>
            <a:p>
              <a:pPr algn="ctr" defTabSz="457200">
                <a:defRPr/>
              </a:pPr>
              <a:endParaRPr lang="en-US" kern="0" dirty="0">
                <a:solidFill>
                  <a:prstClr val="white"/>
                </a:solidFill>
                <a:latin typeface="Roboto Light" panose="02000000000000000000" pitchFamily="2" charset="0"/>
                <a:ea typeface=""/>
                <a:cs typeface=""/>
              </a:endParaRPr>
            </a:p>
          </p:txBody>
        </p:sp>
        <p:sp>
          <p:nvSpPr>
            <p:cNvPr id="213" name="Oval 212">
              <a:extLst>
                <a:ext uri="{FF2B5EF4-FFF2-40B4-BE49-F238E27FC236}">
                  <a16:creationId xmlns:a16="http://schemas.microsoft.com/office/drawing/2014/main" id="{8567EB58-DFCE-9C47-8FE8-2E42BE790397}"/>
                </a:ext>
              </a:extLst>
            </p:cNvPr>
            <p:cNvSpPr/>
            <p:nvPr/>
          </p:nvSpPr>
          <p:spPr>
            <a:xfrm>
              <a:off x="5793353" y="1686253"/>
              <a:ext cx="819397" cy="819396"/>
            </a:xfrm>
            <a:prstGeom prst="ellipse">
              <a:avLst/>
            </a:prstGeom>
            <a:noFill/>
            <a:ln w="38100" cap="flat" cmpd="sng" algn="ctr">
              <a:solidFill>
                <a:schemeClr val="accent1">
                  <a:lumMod val="75000"/>
                </a:schemeClr>
              </a:solidFill>
              <a:prstDash val="solid"/>
              <a:miter lim="800000"/>
            </a:ln>
            <a:effectLst/>
          </p:spPr>
          <p:txBody>
            <a:bodyPr rtlCol="0" anchor="ctr"/>
            <a:lstStyle/>
            <a:p>
              <a:pPr algn="ctr" defTabSz="457200">
                <a:defRPr/>
              </a:pPr>
              <a:endParaRPr lang="en-US" kern="0" dirty="0">
                <a:solidFill>
                  <a:prstClr val="white"/>
                </a:solidFill>
                <a:latin typeface="Roboto Light" panose="02000000000000000000" pitchFamily="2" charset="0"/>
                <a:ea typeface=""/>
                <a:cs typeface=""/>
              </a:endParaRPr>
            </a:p>
          </p:txBody>
        </p:sp>
        <p:sp>
          <p:nvSpPr>
            <p:cNvPr id="214" name="Oval 213">
              <a:extLst>
                <a:ext uri="{FF2B5EF4-FFF2-40B4-BE49-F238E27FC236}">
                  <a16:creationId xmlns:a16="http://schemas.microsoft.com/office/drawing/2014/main" id="{EB82A791-E29B-C440-A4C5-206AE7D40979}"/>
                </a:ext>
              </a:extLst>
            </p:cNvPr>
            <p:cNvSpPr/>
            <p:nvPr/>
          </p:nvSpPr>
          <p:spPr>
            <a:xfrm>
              <a:off x="5793353" y="5012565"/>
              <a:ext cx="819397" cy="819396"/>
            </a:xfrm>
            <a:prstGeom prst="ellipse">
              <a:avLst/>
            </a:prstGeom>
            <a:noFill/>
            <a:ln w="38100" cap="flat" cmpd="sng" algn="ctr">
              <a:solidFill>
                <a:schemeClr val="accent1">
                  <a:lumMod val="75000"/>
                </a:schemeClr>
              </a:solidFill>
              <a:prstDash val="solid"/>
              <a:miter lim="800000"/>
            </a:ln>
            <a:effectLst/>
          </p:spPr>
          <p:txBody>
            <a:bodyPr rtlCol="0" anchor="ctr"/>
            <a:lstStyle/>
            <a:p>
              <a:pPr algn="ctr" defTabSz="457200">
                <a:defRPr/>
              </a:pPr>
              <a:endParaRPr lang="en-US" kern="0" dirty="0">
                <a:solidFill>
                  <a:prstClr val="white"/>
                </a:solidFill>
                <a:latin typeface="Roboto Light" panose="02000000000000000000" pitchFamily="2" charset="0"/>
                <a:ea typeface=""/>
                <a:cs typeface=""/>
              </a:endParaRPr>
            </a:p>
          </p:txBody>
        </p:sp>
        <p:sp>
          <p:nvSpPr>
            <p:cNvPr id="215" name="Oval 214">
              <a:extLst>
                <a:ext uri="{FF2B5EF4-FFF2-40B4-BE49-F238E27FC236}">
                  <a16:creationId xmlns:a16="http://schemas.microsoft.com/office/drawing/2014/main" id="{47DC8682-3666-CB4F-BB1E-1A684961923F}"/>
                </a:ext>
              </a:extLst>
            </p:cNvPr>
            <p:cNvSpPr/>
            <p:nvPr/>
          </p:nvSpPr>
          <p:spPr>
            <a:xfrm>
              <a:off x="7401492" y="1686253"/>
              <a:ext cx="819397" cy="819396"/>
            </a:xfrm>
            <a:prstGeom prst="ellipse">
              <a:avLst/>
            </a:prstGeom>
            <a:noFill/>
            <a:ln w="38100" cap="flat" cmpd="sng" algn="ctr">
              <a:solidFill>
                <a:schemeClr val="accent2">
                  <a:lumMod val="50000"/>
                </a:schemeClr>
              </a:solidFill>
              <a:prstDash val="solid"/>
              <a:miter lim="800000"/>
            </a:ln>
            <a:effectLst/>
          </p:spPr>
          <p:txBody>
            <a:bodyPr rtlCol="0" anchor="ctr"/>
            <a:lstStyle/>
            <a:p>
              <a:pPr algn="ctr" defTabSz="457200">
                <a:defRPr/>
              </a:pPr>
              <a:endParaRPr lang="en-US" kern="0" dirty="0">
                <a:solidFill>
                  <a:prstClr val="white"/>
                </a:solidFill>
                <a:latin typeface="Roboto Light" panose="02000000000000000000" pitchFamily="2" charset="0"/>
                <a:ea typeface=""/>
                <a:cs typeface=""/>
              </a:endParaRPr>
            </a:p>
          </p:txBody>
        </p:sp>
        <p:sp>
          <p:nvSpPr>
            <p:cNvPr id="216" name="Oval 215">
              <a:extLst>
                <a:ext uri="{FF2B5EF4-FFF2-40B4-BE49-F238E27FC236}">
                  <a16:creationId xmlns:a16="http://schemas.microsoft.com/office/drawing/2014/main" id="{C1FAAC52-78A1-3947-9B10-1AA7E7F760CC}"/>
                </a:ext>
              </a:extLst>
            </p:cNvPr>
            <p:cNvSpPr/>
            <p:nvPr/>
          </p:nvSpPr>
          <p:spPr>
            <a:xfrm>
              <a:off x="7401492" y="5012565"/>
              <a:ext cx="819397" cy="819396"/>
            </a:xfrm>
            <a:prstGeom prst="ellipse">
              <a:avLst/>
            </a:prstGeom>
            <a:noFill/>
            <a:ln w="38100" cap="flat" cmpd="sng" algn="ctr">
              <a:solidFill>
                <a:schemeClr val="accent2">
                  <a:lumMod val="50000"/>
                </a:schemeClr>
              </a:solidFill>
              <a:prstDash val="solid"/>
              <a:miter lim="800000"/>
            </a:ln>
            <a:effectLst/>
          </p:spPr>
          <p:txBody>
            <a:bodyPr rtlCol="0" anchor="ctr"/>
            <a:lstStyle/>
            <a:p>
              <a:pPr algn="ctr" defTabSz="457200">
                <a:defRPr/>
              </a:pPr>
              <a:endParaRPr lang="en-US" kern="0" dirty="0">
                <a:solidFill>
                  <a:prstClr val="white"/>
                </a:solidFill>
                <a:latin typeface="Roboto Light" panose="02000000000000000000" pitchFamily="2" charset="0"/>
                <a:ea typeface=""/>
                <a:cs typeface=""/>
              </a:endParaRPr>
            </a:p>
          </p:txBody>
        </p:sp>
        <p:sp>
          <p:nvSpPr>
            <p:cNvPr id="217" name="Freeform 951">
              <a:extLst>
                <a:ext uri="{FF2B5EF4-FFF2-40B4-BE49-F238E27FC236}">
                  <a16:creationId xmlns:a16="http://schemas.microsoft.com/office/drawing/2014/main" id="{1A264B1A-BFFD-6644-8AD7-48619A3C1757}"/>
                </a:ext>
              </a:extLst>
            </p:cNvPr>
            <p:cNvSpPr>
              <a:spLocks noChangeAspect="1" noChangeArrowheads="1"/>
            </p:cNvSpPr>
            <p:nvPr/>
          </p:nvSpPr>
          <p:spPr bwMode="auto">
            <a:xfrm>
              <a:off x="950668" y="1859777"/>
              <a:ext cx="460815" cy="465964"/>
            </a:xfrm>
            <a:custGeom>
              <a:avLst/>
              <a:gdLst>
                <a:gd name="T0" fmla="*/ 211062 w 283807"/>
                <a:gd name="T1" fmla="*/ 197749 h 286528"/>
                <a:gd name="T2" fmla="*/ 137491 w 283807"/>
                <a:gd name="T3" fmla="*/ 283435 h 286528"/>
                <a:gd name="T4" fmla="*/ 72574 w 283807"/>
                <a:gd name="T5" fmla="*/ 188998 h 286528"/>
                <a:gd name="T6" fmla="*/ 280936 w 283807"/>
                <a:gd name="T7" fmla="*/ 289778 h 286528"/>
                <a:gd name="T8" fmla="*/ 250491 w 283807"/>
                <a:gd name="T9" fmla="*/ 285010 h 286528"/>
                <a:gd name="T10" fmla="*/ 237238 w 283807"/>
                <a:gd name="T11" fmla="*/ 259344 h 286528"/>
                <a:gd name="T12" fmla="*/ 276638 w 283807"/>
                <a:gd name="T13" fmla="*/ 188580 h 286528"/>
                <a:gd name="T14" fmla="*/ 8655 w 283807"/>
                <a:gd name="T15" fmla="*/ 250543 h 286528"/>
                <a:gd name="T16" fmla="*/ 43636 w 283807"/>
                <a:gd name="T17" fmla="*/ 259344 h 286528"/>
                <a:gd name="T18" fmla="*/ 34981 w 283807"/>
                <a:gd name="T19" fmla="*/ 259344 h 286528"/>
                <a:gd name="T20" fmla="*/ 0 w 283807"/>
                <a:gd name="T21" fmla="*/ 285010 h 286528"/>
                <a:gd name="T22" fmla="*/ 30305 w 283807"/>
                <a:gd name="T23" fmla="*/ 141786 h 286528"/>
                <a:gd name="T24" fmla="*/ 67632 w 283807"/>
                <a:gd name="T25" fmla="*/ 231955 h 286528"/>
                <a:gd name="T26" fmla="*/ 96624 w 283807"/>
                <a:gd name="T27" fmla="*/ 279047 h 286528"/>
                <a:gd name="T28" fmla="*/ 90824 w 283807"/>
                <a:gd name="T29" fmla="*/ 223194 h 286528"/>
                <a:gd name="T30" fmla="*/ 47701 w 283807"/>
                <a:gd name="T31" fmla="*/ 157848 h 286528"/>
                <a:gd name="T32" fmla="*/ 94448 w 283807"/>
                <a:gd name="T33" fmla="*/ 165515 h 286528"/>
                <a:gd name="T34" fmla="*/ 121267 w 283807"/>
                <a:gd name="T35" fmla="*/ 146167 h 286528"/>
                <a:gd name="T36" fmla="*/ 48062 w 283807"/>
                <a:gd name="T37" fmla="*/ 139961 h 286528"/>
                <a:gd name="T38" fmla="*/ 169222 w 283807"/>
                <a:gd name="T39" fmla="*/ 147196 h 286528"/>
                <a:gd name="T40" fmla="*/ 234658 w 283807"/>
                <a:gd name="T41" fmla="*/ 154445 h 286528"/>
                <a:gd name="T42" fmla="*/ 223024 w 283807"/>
                <a:gd name="T43" fmla="*/ 217143 h 286528"/>
                <a:gd name="T44" fmla="*/ 181219 w 283807"/>
                <a:gd name="T45" fmla="*/ 276579 h 286528"/>
                <a:gd name="T46" fmla="*/ 205211 w 283807"/>
                <a:gd name="T47" fmla="*/ 242150 h 286528"/>
                <a:gd name="T48" fmla="*/ 263377 w 283807"/>
                <a:gd name="T49" fmla="*/ 150820 h 286528"/>
                <a:gd name="T50" fmla="*/ 206666 w 283807"/>
                <a:gd name="T51" fmla="*/ 153358 h 286528"/>
                <a:gd name="T52" fmla="*/ 198669 w 283807"/>
                <a:gd name="T53" fmla="*/ 144659 h 286528"/>
                <a:gd name="T54" fmla="*/ 257196 w 283807"/>
                <a:gd name="T55" fmla="*/ 134151 h 286528"/>
                <a:gd name="T56" fmla="*/ 218663 w 283807"/>
                <a:gd name="T57" fmla="*/ 241063 h 286528"/>
                <a:gd name="T58" fmla="*/ 187035 w 283807"/>
                <a:gd name="T59" fmla="*/ 288177 h 286528"/>
                <a:gd name="T60" fmla="*/ 203758 w 283807"/>
                <a:gd name="T61" fmla="*/ 209170 h 286528"/>
                <a:gd name="T62" fmla="*/ 205939 w 283807"/>
                <a:gd name="T63" fmla="*/ 175465 h 286528"/>
                <a:gd name="T64" fmla="*/ 161225 w 283807"/>
                <a:gd name="T65" fmla="*/ 134876 h 286528"/>
                <a:gd name="T66" fmla="*/ 88287 w 283807"/>
                <a:gd name="T67" fmla="*/ 146167 h 286528"/>
                <a:gd name="T68" fmla="*/ 135038 w 283807"/>
                <a:gd name="T69" fmla="*/ 157118 h 286528"/>
                <a:gd name="T70" fmla="*/ 56397 w 283807"/>
                <a:gd name="T71" fmla="*/ 163690 h 286528"/>
                <a:gd name="T72" fmla="*/ 99160 w 283807"/>
                <a:gd name="T73" fmla="*/ 220273 h 286528"/>
                <a:gd name="T74" fmla="*/ 96624 w 283807"/>
                <a:gd name="T75" fmla="*/ 288174 h 286528"/>
                <a:gd name="T76" fmla="*/ 41900 w 283807"/>
                <a:gd name="T77" fmla="*/ 241447 h 286528"/>
                <a:gd name="T78" fmla="*/ 46976 w 283807"/>
                <a:gd name="T79" fmla="*/ 131563 h 286528"/>
                <a:gd name="T80" fmla="*/ 239060 w 283807"/>
                <a:gd name="T81" fmla="*/ 115155 h 286528"/>
                <a:gd name="T82" fmla="*/ 248098 w 283807"/>
                <a:gd name="T83" fmla="*/ 91327 h 286528"/>
                <a:gd name="T84" fmla="*/ 33878 w 283807"/>
                <a:gd name="T85" fmla="*/ 118090 h 286528"/>
                <a:gd name="T86" fmla="*/ 37132 w 283807"/>
                <a:gd name="T87" fmla="*/ 91327 h 286528"/>
                <a:gd name="T88" fmla="*/ 253520 w 283807"/>
                <a:gd name="T89" fmla="*/ 126888 h 286528"/>
                <a:gd name="T90" fmla="*/ 242676 w 283807"/>
                <a:gd name="T91" fmla="*/ 83261 h 286528"/>
                <a:gd name="T92" fmla="*/ 37132 w 283807"/>
                <a:gd name="T93" fmla="*/ 127621 h 286528"/>
                <a:gd name="T94" fmla="*/ 42554 w 283807"/>
                <a:gd name="T95" fmla="*/ 83261 h 286528"/>
                <a:gd name="T96" fmla="*/ 146249 w 283807"/>
                <a:gd name="T97" fmla="*/ 79979 h 286528"/>
                <a:gd name="T98" fmla="*/ 116318 w 283807"/>
                <a:gd name="T99" fmla="*/ 49908 h 286528"/>
                <a:gd name="T100" fmla="*/ 95308 w 283807"/>
                <a:gd name="T101" fmla="*/ 1152 h 286528"/>
                <a:gd name="T102" fmla="*/ 99676 w 283807"/>
                <a:gd name="T103" fmla="*/ 9901 h 286528"/>
                <a:gd name="T104" fmla="*/ 142614 w 283807"/>
                <a:gd name="T105" fmla="*/ 117056 h 286528"/>
                <a:gd name="T106" fmla="*/ 185552 w 283807"/>
                <a:gd name="T107" fmla="*/ 68580 h 286528"/>
                <a:gd name="T108" fmla="*/ 189554 w 283807"/>
                <a:gd name="T109" fmla="*/ 104298 h 286528"/>
                <a:gd name="T110" fmla="*/ 139339 w 283807"/>
                <a:gd name="T111" fmla="*/ 126165 h 286528"/>
                <a:gd name="T112" fmla="*/ 90944 w 283807"/>
                <a:gd name="T113" fmla="*/ 5161 h 2865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3807" h="286528">
                  <a:moveTo>
                    <a:pt x="72210" y="186878"/>
                  </a:moveTo>
                  <a:lnTo>
                    <a:pt x="210007" y="186878"/>
                  </a:lnTo>
                  <a:cubicBezTo>
                    <a:pt x="212160" y="186878"/>
                    <a:pt x="213954" y="188681"/>
                    <a:pt x="213954" y="191204"/>
                  </a:cubicBezTo>
                  <a:cubicBezTo>
                    <a:pt x="213954" y="193368"/>
                    <a:pt x="212160" y="195531"/>
                    <a:pt x="210007" y="195531"/>
                  </a:cubicBezTo>
                  <a:lnTo>
                    <a:pt x="145415" y="195531"/>
                  </a:lnTo>
                  <a:lnTo>
                    <a:pt x="145415" y="280256"/>
                  </a:lnTo>
                  <a:cubicBezTo>
                    <a:pt x="145415" y="282779"/>
                    <a:pt x="143621" y="284943"/>
                    <a:pt x="141109" y="284943"/>
                  </a:cubicBezTo>
                  <a:cubicBezTo>
                    <a:pt x="138597" y="284943"/>
                    <a:pt x="136803" y="282779"/>
                    <a:pt x="136803" y="280256"/>
                  </a:cubicBezTo>
                  <a:lnTo>
                    <a:pt x="136803" y="195531"/>
                  </a:lnTo>
                  <a:lnTo>
                    <a:pt x="72210" y="195531"/>
                  </a:lnTo>
                  <a:cubicBezTo>
                    <a:pt x="70057" y="195531"/>
                    <a:pt x="68263" y="193368"/>
                    <a:pt x="68263" y="191204"/>
                  </a:cubicBezTo>
                  <a:cubicBezTo>
                    <a:pt x="68263" y="188681"/>
                    <a:pt x="70057" y="186878"/>
                    <a:pt x="72210" y="186878"/>
                  </a:cubicBezTo>
                  <a:close/>
                  <a:moveTo>
                    <a:pt x="279530" y="182115"/>
                  </a:moveTo>
                  <a:cubicBezTo>
                    <a:pt x="281669" y="182115"/>
                    <a:pt x="283807" y="184290"/>
                    <a:pt x="283807" y="186466"/>
                  </a:cubicBezTo>
                  <a:lnTo>
                    <a:pt x="283807" y="281814"/>
                  </a:lnTo>
                  <a:cubicBezTo>
                    <a:pt x="283807" y="284352"/>
                    <a:pt x="281669" y="286528"/>
                    <a:pt x="279530" y="286528"/>
                  </a:cubicBezTo>
                  <a:cubicBezTo>
                    <a:pt x="277036" y="286528"/>
                    <a:pt x="275254" y="284352"/>
                    <a:pt x="275254" y="281814"/>
                  </a:cubicBezTo>
                  <a:lnTo>
                    <a:pt x="275254" y="256436"/>
                  </a:lnTo>
                  <a:lnTo>
                    <a:pt x="249238" y="256436"/>
                  </a:lnTo>
                  <a:lnTo>
                    <a:pt x="249238" y="281814"/>
                  </a:lnTo>
                  <a:cubicBezTo>
                    <a:pt x="249238" y="284352"/>
                    <a:pt x="247100" y="286528"/>
                    <a:pt x="244961" y="286528"/>
                  </a:cubicBezTo>
                  <a:cubicBezTo>
                    <a:pt x="242467" y="286528"/>
                    <a:pt x="240685" y="284352"/>
                    <a:pt x="240685" y="281814"/>
                  </a:cubicBezTo>
                  <a:lnTo>
                    <a:pt x="240685" y="256436"/>
                  </a:lnTo>
                  <a:lnTo>
                    <a:pt x="236052" y="256436"/>
                  </a:lnTo>
                  <a:cubicBezTo>
                    <a:pt x="233914" y="256436"/>
                    <a:pt x="231775" y="254261"/>
                    <a:pt x="231775" y="251723"/>
                  </a:cubicBezTo>
                  <a:cubicBezTo>
                    <a:pt x="231775" y="249548"/>
                    <a:pt x="233914" y="247735"/>
                    <a:pt x="236052" y="247735"/>
                  </a:cubicBezTo>
                  <a:lnTo>
                    <a:pt x="275254" y="247735"/>
                  </a:lnTo>
                  <a:lnTo>
                    <a:pt x="275254" y="186466"/>
                  </a:lnTo>
                  <a:cubicBezTo>
                    <a:pt x="275254" y="184290"/>
                    <a:pt x="277036" y="182115"/>
                    <a:pt x="279530" y="182115"/>
                  </a:cubicBezTo>
                  <a:close/>
                  <a:moveTo>
                    <a:pt x="4306" y="182115"/>
                  </a:moveTo>
                  <a:cubicBezTo>
                    <a:pt x="6817" y="182115"/>
                    <a:pt x="8611" y="184290"/>
                    <a:pt x="8611" y="186466"/>
                  </a:cubicBezTo>
                  <a:lnTo>
                    <a:pt x="8611" y="247735"/>
                  </a:lnTo>
                  <a:lnTo>
                    <a:pt x="48082" y="247735"/>
                  </a:lnTo>
                  <a:cubicBezTo>
                    <a:pt x="50235" y="247735"/>
                    <a:pt x="52029" y="249548"/>
                    <a:pt x="52029" y="251723"/>
                  </a:cubicBezTo>
                  <a:cubicBezTo>
                    <a:pt x="52029" y="254261"/>
                    <a:pt x="50235" y="256436"/>
                    <a:pt x="48082" y="256436"/>
                  </a:cubicBezTo>
                  <a:lnTo>
                    <a:pt x="43417" y="256436"/>
                  </a:lnTo>
                  <a:lnTo>
                    <a:pt x="43417" y="281814"/>
                  </a:lnTo>
                  <a:cubicBezTo>
                    <a:pt x="43417" y="284352"/>
                    <a:pt x="41623" y="286528"/>
                    <a:pt x="39111" y="286528"/>
                  </a:cubicBezTo>
                  <a:cubicBezTo>
                    <a:pt x="36958" y="286528"/>
                    <a:pt x="34805" y="284352"/>
                    <a:pt x="34805" y="281814"/>
                  </a:cubicBezTo>
                  <a:lnTo>
                    <a:pt x="34805" y="256436"/>
                  </a:lnTo>
                  <a:lnTo>
                    <a:pt x="8611" y="256436"/>
                  </a:lnTo>
                  <a:lnTo>
                    <a:pt x="8611" y="281814"/>
                  </a:lnTo>
                  <a:cubicBezTo>
                    <a:pt x="8611" y="284352"/>
                    <a:pt x="6817" y="286528"/>
                    <a:pt x="4306" y="286528"/>
                  </a:cubicBezTo>
                  <a:cubicBezTo>
                    <a:pt x="1794" y="286528"/>
                    <a:pt x="0" y="284352"/>
                    <a:pt x="0" y="281814"/>
                  </a:cubicBezTo>
                  <a:lnTo>
                    <a:pt x="0" y="186466"/>
                  </a:lnTo>
                  <a:cubicBezTo>
                    <a:pt x="0" y="184290"/>
                    <a:pt x="1794" y="182115"/>
                    <a:pt x="4306" y="182115"/>
                  </a:cubicBezTo>
                  <a:close/>
                  <a:moveTo>
                    <a:pt x="47822" y="138391"/>
                  </a:moveTo>
                  <a:lnTo>
                    <a:pt x="30153" y="140196"/>
                  </a:lnTo>
                  <a:cubicBezTo>
                    <a:pt x="26187" y="140557"/>
                    <a:pt x="22942" y="144167"/>
                    <a:pt x="23302" y="148137"/>
                  </a:cubicBezTo>
                  <a:lnTo>
                    <a:pt x="25826" y="214915"/>
                  </a:lnTo>
                  <a:cubicBezTo>
                    <a:pt x="26187" y="223578"/>
                    <a:pt x="33038" y="230437"/>
                    <a:pt x="41331" y="229715"/>
                  </a:cubicBezTo>
                  <a:lnTo>
                    <a:pt x="67293" y="229354"/>
                  </a:lnTo>
                  <a:lnTo>
                    <a:pt x="67654" y="229354"/>
                  </a:lnTo>
                  <a:cubicBezTo>
                    <a:pt x="73784" y="229354"/>
                    <a:pt x="79192" y="233324"/>
                    <a:pt x="80995" y="239100"/>
                  </a:cubicBezTo>
                  <a:lnTo>
                    <a:pt x="90010" y="271226"/>
                  </a:lnTo>
                  <a:cubicBezTo>
                    <a:pt x="90731" y="274113"/>
                    <a:pt x="93255" y="275918"/>
                    <a:pt x="96140" y="275918"/>
                  </a:cubicBezTo>
                  <a:lnTo>
                    <a:pt x="99024" y="275918"/>
                  </a:lnTo>
                  <a:cubicBezTo>
                    <a:pt x="101548" y="275918"/>
                    <a:pt x="103351" y="275196"/>
                    <a:pt x="104794" y="273391"/>
                  </a:cubicBezTo>
                  <a:cubicBezTo>
                    <a:pt x="106236" y="271586"/>
                    <a:pt x="106597" y="269060"/>
                    <a:pt x="105875" y="266894"/>
                  </a:cubicBezTo>
                  <a:lnTo>
                    <a:pt x="90370" y="220691"/>
                  </a:lnTo>
                  <a:cubicBezTo>
                    <a:pt x="89289" y="217081"/>
                    <a:pt x="86043" y="214915"/>
                    <a:pt x="82438" y="214915"/>
                  </a:cubicBezTo>
                  <a:lnTo>
                    <a:pt x="62966" y="214193"/>
                  </a:lnTo>
                  <a:cubicBezTo>
                    <a:pt x="55033" y="214193"/>
                    <a:pt x="48182" y="207696"/>
                    <a:pt x="48182" y="199394"/>
                  </a:cubicBezTo>
                  <a:lnTo>
                    <a:pt x="47461" y="156078"/>
                  </a:lnTo>
                  <a:cubicBezTo>
                    <a:pt x="47461" y="154635"/>
                    <a:pt x="48182" y="153552"/>
                    <a:pt x="49264" y="152469"/>
                  </a:cubicBezTo>
                  <a:cubicBezTo>
                    <a:pt x="50346" y="151747"/>
                    <a:pt x="51788" y="151386"/>
                    <a:pt x="53231" y="151747"/>
                  </a:cubicBezTo>
                  <a:lnTo>
                    <a:pt x="90010" y="163659"/>
                  </a:lnTo>
                  <a:cubicBezTo>
                    <a:pt x="91452" y="164020"/>
                    <a:pt x="92534" y="164020"/>
                    <a:pt x="93976" y="163659"/>
                  </a:cubicBezTo>
                  <a:lnTo>
                    <a:pt x="123544" y="154274"/>
                  </a:lnTo>
                  <a:cubicBezTo>
                    <a:pt x="124987" y="153913"/>
                    <a:pt x="126068" y="152830"/>
                    <a:pt x="126790" y="151747"/>
                  </a:cubicBezTo>
                  <a:cubicBezTo>
                    <a:pt x="127150" y="150664"/>
                    <a:pt x="127150" y="149220"/>
                    <a:pt x="126790" y="147776"/>
                  </a:cubicBezTo>
                  <a:cubicBezTo>
                    <a:pt x="125708" y="145249"/>
                    <a:pt x="123184" y="144167"/>
                    <a:pt x="120660" y="144528"/>
                  </a:cubicBezTo>
                  <a:lnTo>
                    <a:pt x="93616" y="153191"/>
                  </a:lnTo>
                  <a:cubicBezTo>
                    <a:pt x="90731" y="154274"/>
                    <a:pt x="87486" y="153913"/>
                    <a:pt x="84601" y="152830"/>
                  </a:cubicBezTo>
                  <a:lnTo>
                    <a:pt x="53591" y="139474"/>
                  </a:lnTo>
                  <a:cubicBezTo>
                    <a:pt x="51788" y="138752"/>
                    <a:pt x="49625" y="138391"/>
                    <a:pt x="47822" y="138391"/>
                  </a:cubicBezTo>
                  <a:close/>
                  <a:moveTo>
                    <a:pt x="173802" y="137304"/>
                  </a:moveTo>
                  <a:cubicBezTo>
                    <a:pt x="171632" y="136229"/>
                    <a:pt x="168738" y="136587"/>
                    <a:pt x="167291" y="138737"/>
                  </a:cubicBezTo>
                  <a:cubicBezTo>
                    <a:pt x="166206" y="139812"/>
                    <a:pt x="165844" y="140887"/>
                    <a:pt x="166206" y="142321"/>
                  </a:cubicBezTo>
                  <a:cubicBezTo>
                    <a:pt x="166206" y="143754"/>
                    <a:pt x="166929" y="145187"/>
                    <a:pt x="168376" y="145546"/>
                  </a:cubicBezTo>
                  <a:lnTo>
                    <a:pt x="196951" y="165255"/>
                  </a:lnTo>
                  <a:cubicBezTo>
                    <a:pt x="198036" y="166330"/>
                    <a:pt x="199845" y="166330"/>
                    <a:pt x="201292" y="165613"/>
                  </a:cubicBezTo>
                  <a:lnTo>
                    <a:pt x="231675" y="153071"/>
                  </a:lnTo>
                  <a:cubicBezTo>
                    <a:pt x="232399" y="152713"/>
                    <a:pt x="232760" y="152713"/>
                    <a:pt x="233484" y="152713"/>
                  </a:cubicBezTo>
                  <a:cubicBezTo>
                    <a:pt x="234207" y="152713"/>
                    <a:pt x="234931" y="152713"/>
                    <a:pt x="236016" y="153071"/>
                  </a:cubicBezTo>
                  <a:cubicBezTo>
                    <a:pt x="237101" y="154146"/>
                    <a:pt x="237824" y="155580"/>
                    <a:pt x="237824" y="157013"/>
                  </a:cubicBezTo>
                  <a:lnTo>
                    <a:pt x="237101" y="200015"/>
                  </a:lnTo>
                  <a:cubicBezTo>
                    <a:pt x="237101" y="208257"/>
                    <a:pt x="230228" y="214708"/>
                    <a:pt x="221909" y="214708"/>
                  </a:cubicBezTo>
                  <a:lnTo>
                    <a:pt x="202739" y="215424"/>
                  </a:lnTo>
                  <a:cubicBezTo>
                    <a:pt x="199121" y="215424"/>
                    <a:pt x="195866" y="217575"/>
                    <a:pt x="194781" y="221158"/>
                  </a:cubicBezTo>
                  <a:lnTo>
                    <a:pt x="179227" y="267027"/>
                  </a:lnTo>
                  <a:cubicBezTo>
                    <a:pt x="178504" y="269177"/>
                    <a:pt x="178866" y="271686"/>
                    <a:pt x="180313" y="273477"/>
                  </a:cubicBezTo>
                  <a:cubicBezTo>
                    <a:pt x="181398" y="275269"/>
                    <a:pt x="183568" y="275986"/>
                    <a:pt x="186100" y="275986"/>
                  </a:cubicBezTo>
                  <a:lnTo>
                    <a:pt x="188632" y="275986"/>
                  </a:lnTo>
                  <a:cubicBezTo>
                    <a:pt x="191526" y="275986"/>
                    <a:pt x="194058" y="274194"/>
                    <a:pt x="195143" y="271327"/>
                  </a:cubicBezTo>
                  <a:lnTo>
                    <a:pt x="204185" y="239434"/>
                  </a:lnTo>
                  <a:cubicBezTo>
                    <a:pt x="205994" y="233700"/>
                    <a:pt x="211420" y="229758"/>
                    <a:pt x="217930" y="229758"/>
                  </a:cubicBezTo>
                  <a:lnTo>
                    <a:pt x="243612" y="230117"/>
                  </a:lnTo>
                  <a:cubicBezTo>
                    <a:pt x="252293" y="230834"/>
                    <a:pt x="259165" y="224025"/>
                    <a:pt x="259527" y="215424"/>
                  </a:cubicBezTo>
                  <a:lnTo>
                    <a:pt x="262059" y="149129"/>
                  </a:lnTo>
                  <a:cubicBezTo>
                    <a:pt x="262059" y="145187"/>
                    <a:pt x="259165" y="141604"/>
                    <a:pt x="255186" y="141246"/>
                  </a:cubicBezTo>
                  <a:lnTo>
                    <a:pt x="237463" y="139454"/>
                  </a:lnTo>
                  <a:cubicBezTo>
                    <a:pt x="235292" y="139454"/>
                    <a:pt x="233484" y="139812"/>
                    <a:pt x="231675" y="140529"/>
                  </a:cubicBezTo>
                  <a:lnTo>
                    <a:pt x="205632" y="151638"/>
                  </a:lnTo>
                  <a:cubicBezTo>
                    <a:pt x="201292" y="153071"/>
                    <a:pt x="196590" y="152713"/>
                    <a:pt x="192611" y="150204"/>
                  </a:cubicBezTo>
                  <a:lnTo>
                    <a:pt x="173802" y="137304"/>
                  </a:lnTo>
                  <a:close/>
                  <a:moveTo>
                    <a:pt x="178866" y="130137"/>
                  </a:moveTo>
                  <a:lnTo>
                    <a:pt x="197675" y="143037"/>
                  </a:lnTo>
                  <a:cubicBezTo>
                    <a:pt x="198760" y="144112"/>
                    <a:pt x="200568" y="144112"/>
                    <a:pt x="202377" y="143754"/>
                  </a:cubicBezTo>
                  <a:lnTo>
                    <a:pt x="228058" y="132645"/>
                  </a:lnTo>
                  <a:cubicBezTo>
                    <a:pt x="231314" y="131212"/>
                    <a:pt x="234931" y="130853"/>
                    <a:pt x="238548" y="131212"/>
                  </a:cubicBezTo>
                  <a:lnTo>
                    <a:pt x="255910" y="132645"/>
                  </a:lnTo>
                  <a:cubicBezTo>
                    <a:pt x="264591" y="133362"/>
                    <a:pt x="271102" y="140887"/>
                    <a:pt x="270740" y="149129"/>
                  </a:cubicBezTo>
                  <a:lnTo>
                    <a:pt x="268208" y="215783"/>
                  </a:lnTo>
                  <a:cubicBezTo>
                    <a:pt x="267846" y="228683"/>
                    <a:pt x="256633" y="239434"/>
                    <a:pt x="243612" y="239076"/>
                  </a:cubicBezTo>
                  <a:lnTo>
                    <a:pt x="217569" y="238359"/>
                  </a:lnTo>
                  <a:cubicBezTo>
                    <a:pt x="215037" y="238359"/>
                    <a:pt x="213228" y="239792"/>
                    <a:pt x="212505" y="241942"/>
                  </a:cubicBezTo>
                  <a:lnTo>
                    <a:pt x="203462" y="273836"/>
                  </a:lnTo>
                  <a:cubicBezTo>
                    <a:pt x="201653" y="280286"/>
                    <a:pt x="195504" y="284945"/>
                    <a:pt x="188632" y="284945"/>
                  </a:cubicBezTo>
                  <a:lnTo>
                    <a:pt x="186100" y="284945"/>
                  </a:lnTo>
                  <a:cubicBezTo>
                    <a:pt x="180674" y="284945"/>
                    <a:pt x="176334" y="282436"/>
                    <a:pt x="173078" y="278136"/>
                  </a:cubicBezTo>
                  <a:cubicBezTo>
                    <a:pt x="170185" y="274194"/>
                    <a:pt x="169461" y="269177"/>
                    <a:pt x="171270" y="264519"/>
                  </a:cubicBezTo>
                  <a:lnTo>
                    <a:pt x="186462" y="218291"/>
                  </a:lnTo>
                  <a:cubicBezTo>
                    <a:pt x="188632" y="211483"/>
                    <a:pt x="195143" y="206824"/>
                    <a:pt x="202739" y="206824"/>
                  </a:cubicBezTo>
                  <a:lnTo>
                    <a:pt x="221909" y="206466"/>
                  </a:lnTo>
                  <a:cubicBezTo>
                    <a:pt x="225526" y="206107"/>
                    <a:pt x="228420" y="203599"/>
                    <a:pt x="228420" y="200015"/>
                  </a:cubicBezTo>
                  <a:lnTo>
                    <a:pt x="228782" y="163463"/>
                  </a:lnTo>
                  <a:lnTo>
                    <a:pt x="204909" y="173497"/>
                  </a:lnTo>
                  <a:cubicBezTo>
                    <a:pt x="200568" y="175289"/>
                    <a:pt x="195866" y="174931"/>
                    <a:pt x="191887" y="172422"/>
                  </a:cubicBezTo>
                  <a:lnTo>
                    <a:pt x="163312" y="152713"/>
                  </a:lnTo>
                  <a:cubicBezTo>
                    <a:pt x="160419" y="150921"/>
                    <a:pt x="158248" y="147337"/>
                    <a:pt x="157525" y="143754"/>
                  </a:cubicBezTo>
                  <a:cubicBezTo>
                    <a:pt x="157163" y="140170"/>
                    <a:pt x="158248" y="136587"/>
                    <a:pt x="160419" y="133362"/>
                  </a:cubicBezTo>
                  <a:cubicBezTo>
                    <a:pt x="164759" y="127628"/>
                    <a:pt x="172717" y="126553"/>
                    <a:pt x="178866" y="130137"/>
                  </a:cubicBezTo>
                  <a:close/>
                  <a:moveTo>
                    <a:pt x="46740" y="130089"/>
                  </a:moveTo>
                  <a:cubicBezTo>
                    <a:pt x="50346" y="129728"/>
                    <a:pt x="53591" y="130089"/>
                    <a:pt x="56836" y="131533"/>
                  </a:cubicBezTo>
                  <a:lnTo>
                    <a:pt x="87846" y="144528"/>
                  </a:lnTo>
                  <a:cubicBezTo>
                    <a:pt x="88928" y="144889"/>
                    <a:pt x="90010" y="145249"/>
                    <a:pt x="91452" y="144889"/>
                  </a:cubicBezTo>
                  <a:lnTo>
                    <a:pt x="118136" y="136225"/>
                  </a:lnTo>
                  <a:cubicBezTo>
                    <a:pt x="124987" y="134421"/>
                    <a:pt x="132198" y="138030"/>
                    <a:pt x="135083" y="144528"/>
                  </a:cubicBezTo>
                  <a:cubicBezTo>
                    <a:pt x="136165" y="148137"/>
                    <a:pt x="135804" y="152108"/>
                    <a:pt x="134362" y="155356"/>
                  </a:cubicBezTo>
                  <a:cubicBezTo>
                    <a:pt x="132919" y="158966"/>
                    <a:pt x="129674" y="161493"/>
                    <a:pt x="126068" y="162576"/>
                  </a:cubicBezTo>
                  <a:lnTo>
                    <a:pt x="96861" y="171961"/>
                  </a:lnTo>
                  <a:cubicBezTo>
                    <a:pt x="93616" y="172683"/>
                    <a:pt x="90370" y="172683"/>
                    <a:pt x="87486" y="171961"/>
                  </a:cubicBezTo>
                  <a:lnTo>
                    <a:pt x="56115" y="161854"/>
                  </a:lnTo>
                  <a:lnTo>
                    <a:pt x="56836" y="199394"/>
                  </a:lnTo>
                  <a:cubicBezTo>
                    <a:pt x="56836" y="203004"/>
                    <a:pt x="59721" y="205530"/>
                    <a:pt x="63327" y="205891"/>
                  </a:cubicBezTo>
                  <a:lnTo>
                    <a:pt x="82438" y="206252"/>
                  </a:lnTo>
                  <a:cubicBezTo>
                    <a:pt x="89649" y="206252"/>
                    <a:pt x="96140" y="210945"/>
                    <a:pt x="98664" y="217803"/>
                  </a:cubicBezTo>
                  <a:lnTo>
                    <a:pt x="113808" y="264367"/>
                  </a:lnTo>
                  <a:cubicBezTo>
                    <a:pt x="115612" y="269060"/>
                    <a:pt x="114890" y="274113"/>
                    <a:pt x="111645" y="278084"/>
                  </a:cubicBezTo>
                  <a:cubicBezTo>
                    <a:pt x="108760" y="282415"/>
                    <a:pt x="104072" y="284942"/>
                    <a:pt x="99024" y="284942"/>
                  </a:cubicBezTo>
                  <a:lnTo>
                    <a:pt x="96140" y="284942"/>
                  </a:lnTo>
                  <a:cubicBezTo>
                    <a:pt x="89649" y="284942"/>
                    <a:pt x="83519" y="280250"/>
                    <a:pt x="81716" y="273752"/>
                  </a:cubicBezTo>
                  <a:lnTo>
                    <a:pt x="72702" y="241627"/>
                  </a:lnTo>
                  <a:cubicBezTo>
                    <a:pt x="71981" y="239461"/>
                    <a:pt x="70178" y="238017"/>
                    <a:pt x="67654" y="238017"/>
                  </a:cubicBezTo>
                  <a:lnTo>
                    <a:pt x="41692" y="238739"/>
                  </a:lnTo>
                  <a:cubicBezTo>
                    <a:pt x="28711" y="239100"/>
                    <a:pt x="17533" y="228271"/>
                    <a:pt x="17172" y="215276"/>
                  </a:cubicBezTo>
                  <a:lnTo>
                    <a:pt x="14648" y="148137"/>
                  </a:lnTo>
                  <a:cubicBezTo>
                    <a:pt x="14288" y="139835"/>
                    <a:pt x="20778" y="132255"/>
                    <a:pt x="29432" y="131533"/>
                  </a:cubicBezTo>
                  <a:lnTo>
                    <a:pt x="46740" y="130089"/>
                  </a:lnTo>
                  <a:close/>
                  <a:moveTo>
                    <a:pt x="246857" y="90303"/>
                  </a:moveTo>
                  <a:cubicBezTo>
                    <a:pt x="245418" y="90303"/>
                    <a:pt x="244699" y="90303"/>
                    <a:pt x="243260" y="91028"/>
                  </a:cubicBezTo>
                  <a:cubicBezTo>
                    <a:pt x="238225" y="92115"/>
                    <a:pt x="234269" y="96828"/>
                    <a:pt x="233549" y="101903"/>
                  </a:cubicBezTo>
                  <a:cubicBezTo>
                    <a:pt x="232830" y="106253"/>
                    <a:pt x="234269" y="110965"/>
                    <a:pt x="237865" y="113865"/>
                  </a:cubicBezTo>
                  <a:cubicBezTo>
                    <a:pt x="241102" y="116765"/>
                    <a:pt x="245418" y="118215"/>
                    <a:pt x="250094" y="116765"/>
                  </a:cubicBezTo>
                  <a:cubicBezTo>
                    <a:pt x="255129" y="115678"/>
                    <a:pt x="259085" y="111328"/>
                    <a:pt x="259805" y="105890"/>
                  </a:cubicBezTo>
                  <a:cubicBezTo>
                    <a:pt x="260524" y="101178"/>
                    <a:pt x="259085" y="96828"/>
                    <a:pt x="255489" y="93928"/>
                  </a:cubicBezTo>
                  <a:cubicBezTo>
                    <a:pt x="253331" y="91390"/>
                    <a:pt x="250094" y="90303"/>
                    <a:pt x="246857" y="90303"/>
                  </a:cubicBezTo>
                  <a:close/>
                  <a:moveTo>
                    <a:pt x="36947" y="90303"/>
                  </a:moveTo>
                  <a:cubicBezTo>
                    <a:pt x="33710" y="90303"/>
                    <a:pt x="30473" y="91390"/>
                    <a:pt x="28315" y="93928"/>
                  </a:cubicBezTo>
                  <a:cubicBezTo>
                    <a:pt x="24718" y="96828"/>
                    <a:pt x="22920" y="101178"/>
                    <a:pt x="23639" y="105890"/>
                  </a:cubicBezTo>
                  <a:cubicBezTo>
                    <a:pt x="24718" y="111328"/>
                    <a:pt x="28674" y="115678"/>
                    <a:pt x="33710" y="116765"/>
                  </a:cubicBezTo>
                  <a:cubicBezTo>
                    <a:pt x="38026" y="118215"/>
                    <a:pt x="42701" y="116765"/>
                    <a:pt x="45938" y="113865"/>
                  </a:cubicBezTo>
                  <a:cubicBezTo>
                    <a:pt x="49175" y="110965"/>
                    <a:pt x="50973" y="106253"/>
                    <a:pt x="50254" y="101903"/>
                  </a:cubicBezTo>
                  <a:cubicBezTo>
                    <a:pt x="49535" y="96828"/>
                    <a:pt x="45579" y="92115"/>
                    <a:pt x="40543" y="91028"/>
                  </a:cubicBezTo>
                  <a:cubicBezTo>
                    <a:pt x="39105" y="90303"/>
                    <a:pt x="38026" y="90303"/>
                    <a:pt x="36947" y="90303"/>
                  </a:cubicBezTo>
                  <a:close/>
                  <a:moveTo>
                    <a:pt x="241462" y="82328"/>
                  </a:moveTo>
                  <a:cubicBezTo>
                    <a:pt x="248655" y="80515"/>
                    <a:pt x="255848" y="82690"/>
                    <a:pt x="261603" y="87403"/>
                  </a:cubicBezTo>
                  <a:cubicBezTo>
                    <a:pt x="266638" y="92478"/>
                    <a:pt x="269516" y="99728"/>
                    <a:pt x="268437" y="106978"/>
                  </a:cubicBezTo>
                  <a:cubicBezTo>
                    <a:pt x="266998" y="116040"/>
                    <a:pt x="260524" y="123291"/>
                    <a:pt x="252252" y="125466"/>
                  </a:cubicBezTo>
                  <a:cubicBezTo>
                    <a:pt x="250453" y="125828"/>
                    <a:pt x="248655" y="126191"/>
                    <a:pt x="246857" y="126191"/>
                  </a:cubicBezTo>
                  <a:cubicBezTo>
                    <a:pt x="241462" y="126191"/>
                    <a:pt x="236067" y="124016"/>
                    <a:pt x="231751" y="120390"/>
                  </a:cubicBezTo>
                  <a:cubicBezTo>
                    <a:pt x="226716" y="115315"/>
                    <a:pt x="223838" y="108065"/>
                    <a:pt x="224917" y="100815"/>
                  </a:cubicBezTo>
                  <a:cubicBezTo>
                    <a:pt x="226356" y="92115"/>
                    <a:pt x="232830" y="84503"/>
                    <a:pt x="241462" y="82328"/>
                  </a:cubicBezTo>
                  <a:close/>
                  <a:moveTo>
                    <a:pt x="42342" y="82328"/>
                  </a:moveTo>
                  <a:cubicBezTo>
                    <a:pt x="50973" y="84503"/>
                    <a:pt x="57447" y="92115"/>
                    <a:pt x="58886" y="100815"/>
                  </a:cubicBezTo>
                  <a:cubicBezTo>
                    <a:pt x="59965" y="108065"/>
                    <a:pt x="57088" y="115315"/>
                    <a:pt x="51693" y="120390"/>
                  </a:cubicBezTo>
                  <a:cubicBezTo>
                    <a:pt x="47737" y="124016"/>
                    <a:pt x="42342" y="126191"/>
                    <a:pt x="36947" y="126191"/>
                  </a:cubicBezTo>
                  <a:cubicBezTo>
                    <a:pt x="35148" y="126191"/>
                    <a:pt x="33350" y="125828"/>
                    <a:pt x="31552" y="125466"/>
                  </a:cubicBezTo>
                  <a:cubicBezTo>
                    <a:pt x="22920" y="123291"/>
                    <a:pt x="16446" y="116040"/>
                    <a:pt x="15367" y="106978"/>
                  </a:cubicBezTo>
                  <a:cubicBezTo>
                    <a:pt x="14288" y="99728"/>
                    <a:pt x="16805" y="92478"/>
                    <a:pt x="22200" y="87403"/>
                  </a:cubicBezTo>
                  <a:cubicBezTo>
                    <a:pt x="27595" y="82690"/>
                    <a:pt x="35148" y="80515"/>
                    <a:pt x="42342" y="82328"/>
                  </a:cubicBezTo>
                  <a:close/>
                  <a:moveTo>
                    <a:pt x="210822" y="1344"/>
                  </a:moveTo>
                  <a:cubicBezTo>
                    <a:pt x="212617" y="-447"/>
                    <a:pt x="215487" y="-447"/>
                    <a:pt x="216922" y="1344"/>
                  </a:cubicBezTo>
                  <a:cubicBezTo>
                    <a:pt x="218716" y="3135"/>
                    <a:pt x="218716" y="5643"/>
                    <a:pt x="216922" y="7434"/>
                  </a:cubicBezTo>
                  <a:lnTo>
                    <a:pt x="145517" y="79082"/>
                  </a:lnTo>
                  <a:cubicBezTo>
                    <a:pt x="144441" y="79799"/>
                    <a:pt x="143365" y="80157"/>
                    <a:pt x="142288" y="80157"/>
                  </a:cubicBezTo>
                  <a:cubicBezTo>
                    <a:pt x="141212" y="80157"/>
                    <a:pt x="140135" y="79799"/>
                    <a:pt x="139418" y="79082"/>
                  </a:cubicBezTo>
                  <a:lnTo>
                    <a:pt x="115736" y="55797"/>
                  </a:lnTo>
                  <a:cubicBezTo>
                    <a:pt x="114300" y="54005"/>
                    <a:pt x="114300" y="51139"/>
                    <a:pt x="115736" y="49348"/>
                  </a:cubicBezTo>
                  <a:cubicBezTo>
                    <a:pt x="117530" y="47915"/>
                    <a:pt x="120400" y="47915"/>
                    <a:pt x="121835" y="49348"/>
                  </a:cubicBezTo>
                  <a:lnTo>
                    <a:pt x="142288" y="70126"/>
                  </a:lnTo>
                  <a:lnTo>
                    <a:pt x="210822" y="1344"/>
                  </a:lnTo>
                  <a:close/>
                  <a:moveTo>
                    <a:pt x="94832" y="1140"/>
                  </a:moveTo>
                  <a:lnTo>
                    <a:pt x="177383" y="1140"/>
                  </a:lnTo>
                  <a:cubicBezTo>
                    <a:pt x="179555" y="1140"/>
                    <a:pt x="181727" y="2942"/>
                    <a:pt x="181727" y="5104"/>
                  </a:cubicBezTo>
                  <a:cubicBezTo>
                    <a:pt x="181727" y="7627"/>
                    <a:pt x="179555" y="9789"/>
                    <a:pt x="177383" y="9789"/>
                  </a:cubicBezTo>
                  <a:lnTo>
                    <a:pt x="99177" y="9789"/>
                  </a:lnTo>
                  <a:lnTo>
                    <a:pt x="99177" y="94479"/>
                  </a:lnTo>
                  <a:lnTo>
                    <a:pt x="118367" y="94479"/>
                  </a:lnTo>
                  <a:cubicBezTo>
                    <a:pt x="119453" y="94479"/>
                    <a:pt x="120539" y="94839"/>
                    <a:pt x="121263" y="95560"/>
                  </a:cubicBezTo>
                  <a:lnTo>
                    <a:pt x="141901" y="115742"/>
                  </a:lnTo>
                  <a:lnTo>
                    <a:pt x="162538" y="95560"/>
                  </a:lnTo>
                  <a:cubicBezTo>
                    <a:pt x="162900" y="94839"/>
                    <a:pt x="164348" y="94479"/>
                    <a:pt x="165435" y="94479"/>
                  </a:cubicBezTo>
                  <a:lnTo>
                    <a:pt x="184624" y="94479"/>
                  </a:lnTo>
                  <a:lnTo>
                    <a:pt x="184624" y="67811"/>
                  </a:lnTo>
                  <a:cubicBezTo>
                    <a:pt x="184624" y="65648"/>
                    <a:pt x="186434" y="63847"/>
                    <a:pt x="188606" y="63847"/>
                  </a:cubicBezTo>
                  <a:cubicBezTo>
                    <a:pt x="191141" y="63847"/>
                    <a:pt x="193313" y="65648"/>
                    <a:pt x="193313" y="67811"/>
                  </a:cubicBezTo>
                  <a:lnTo>
                    <a:pt x="193313" y="98804"/>
                  </a:lnTo>
                  <a:cubicBezTo>
                    <a:pt x="193313" y="100966"/>
                    <a:pt x="191141" y="103128"/>
                    <a:pt x="188606" y="103128"/>
                  </a:cubicBezTo>
                  <a:lnTo>
                    <a:pt x="167245" y="103128"/>
                  </a:lnTo>
                  <a:lnTo>
                    <a:pt x="144797" y="124751"/>
                  </a:lnTo>
                  <a:cubicBezTo>
                    <a:pt x="144073" y="125832"/>
                    <a:pt x="142987" y="126193"/>
                    <a:pt x="141901" y="126193"/>
                  </a:cubicBezTo>
                  <a:cubicBezTo>
                    <a:pt x="140815" y="126193"/>
                    <a:pt x="139728" y="125832"/>
                    <a:pt x="138642" y="124751"/>
                  </a:cubicBezTo>
                  <a:lnTo>
                    <a:pt x="116557" y="103128"/>
                  </a:lnTo>
                  <a:lnTo>
                    <a:pt x="94832" y="103128"/>
                  </a:lnTo>
                  <a:cubicBezTo>
                    <a:pt x="92298" y="103128"/>
                    <a:pt x="90488" y="100966"/>
                    <a:pt x="90488" y="98804"/>
                  </a:cubicBezTo>
                  <a:lnTo>
                    <a:pt x="90488" y="5104"/>
                  </a:lnTo>
                  <a:cubicBezTo>
                    <a:pt x="90488" y="2942"/>
                    <a:pt x="92298" y="1140"/>
                    <a:pt x="94832" y="1140"/>
                  </a:cubicBezTo>
                  <a:close/>
                </a:path>
              </a:pathLst>
            </a:custGeom>
            <a:solidFill>
              <a:srgbClr val="00B0F0"/>
            </a:solidFill>
            <a:ln>
              <a:noFill/>
            </a:ln>
            <a:effectLst/>
          </p:spPr>
          <p:txBody>
            <a:bodyPr anchor="ctr"/>
            <a:lstStyle/>
            <a:p>
              <a:pPr defTabSz="457200">
                <a:defRPr/>
              </a:pPr>
              <a:endParaRPr lang="en-US" sz="450" kern="0" dirty="0">
                <a:solidFill>
                  <a:prstClr val="black"/>
                </a:solidFill>
                <a:latin typeface="Roboto Light" panose="02000000000000000000" pitchFamily="2" charset="0"/>
              </a:endParaRPr>
            </a:p>
          </p:txBody>
        </p:sp>
        <p:sp>
          <p:nvSpPr>
            <p:cNvPr id="218" name="Freeform 952">
              <a:extLst>
                <a:ext uri="{FF2B5EF4-FFF2-40B4-BE49-F238E27FC236}">
                  <a16:creationId xmlns:a16="http://schemas.microsoft.com/office/drawing/2014/main" id="{F7677F5C-91F8-AF46-8B8D-3CCAC84AC75F}"/>
                </a:ext>
              </a:extLst>
            </p:cNvPr>
            <p:cNvSpPr>
              <a:spLocks noChangeAspect="1" noChangeArrowheads="1"/>
            </p:cNvSpPr>
            <p:nvPr/>
          </p:nvSpPr>
          <p:spPr bwMode="auto">
            <a:xfrm>
              <a:off x="2694004" y="1880203"/>
              <a:ext cx="463389" cy="460813"/>
            </a:xfrm>
            <a:custGeom>
              <a:avLst/>
              <a:gdLst>
                <a:gd name="T0" fmla="*/ 129805 w 285390"/>
                <a:gd name="T1" fmla="*/ 228362 h 283806"/>
                <a:gd name="T2" fmla="*/ 155438 w 285390"/>
                <a:gd name="T3" fmla="*/ 228362 h 283806"/>
                <a:gd name="T4" fmla="*/ 167086 w 285390"/>
                <a:gd name="T5" fmla="*/ 196248 h 283806"/>
                <a:gd name="T6" fmla="*/ 286832 w 285390"/>
                <a:gd name="T7" fmla="*/ 200632 h 283806"/>
                <a:gd name="T8" fmla="*/ 282492 w 285390"/>
                <a:gd name="T9" fmla="*/ 261296 h 283806"/>
                <a:gd name="T10" fmla="*/ 162744 w 285390"/>
                <a:gd name="T11" fmla="*/ 256912 h 283806"/>
                <a:gd name="T12" fmla="*/ 278150 w 285390"/>
                <a:gd name="T13" fmla="*/ 252161 h 283806"/>
                <a:gd name="T14" fmla="*/ 167086 w 285390"/>
                <a:gd name="T15" fmla="*/ 205019 h 283806"/>
                <a:gd name="T16" fmla="*/ 167086 w 285390"/>
                <a:gd name="T17" fmla="*/ 196248 h 283806"/>
                <a:gd name="T18" fmla="*/ 119747 w 285390"/>
                <a:gd name="T19" fmla="*/ 196248 h 283806"/>
                <a:gd name="T20" fmla="*/ 119747 w 285390"/>
                <a:gd name="T21" fmla="*/ 204859 h 283806"/>
                <a:gd name="T22" fmla="*/ 8683 w 285390"/>
                <a:gd name="T23" fmla="*/ 273037 h 283806"/>
                <a:gd name="T24" fmla="*/ 44859 w 285390"/>
                <a:gd name="T25" fmla="*/ 251148 h 283806"/>
                <a:gd name="T26" fmla="*/ 124089 w 285390"/>
                <a:gd name="T27" fmla="*/ 255813 h 283806"/>
                <a:gd name="T28" fmla="*/ 45946 w 285390"/>
                <a:gd name="T29" fmla="*/ 260119 h 283806"/>
                <a:gd name="T30" fmla="*/ 4339 w 285390"/>
                <a:gd name="T31" fmla="*/ 285236 h 283806"/>
                <a:gd name="T32" fmla="*/ 0 w 285390"/>
                <a:gd name="T33" fmla="*/ 280572 h 283806"/>
                <a:gd name="T34" fmla="*/ 4339 w 285390"/>
                <a:gd name="T35" fmla="*/ 196248 h 283806"/>
                <a:gd name="T36" fmla="*/ 129805 w 285390"/>
                <a:gd name="T37" fmla="*/ 130034 h 283806"/>
                <a:gd name="T38" fmla="*/ 155438 w 285390"/>
                <a:gd name="T39" fmla="*/ 130034 h 283806"/>
                <a:gd name="T40" fmla="*/ 167086 w 285390"/>
                <a:gd name="T41" fmla="*/ 97326 h 283806"/>
                <a:gd name="T42" fmla="*/ 286832 w 285390"/>
                <a:gd name="T43" fmla="*/ 101650 h 283806"/>
                <a:gd name="T44" fmla="*/ 284663 w 285390"/>
                <a:gd name="T45" fmla="*/ 185954 h 283806"/>
                <a:gd name="T46" fmla="*/ 280321 w 285390"/>
                <a:gd name="T47" fmla="*/ 185954 h 283806"/>
                <a:gd name="T48" fmla="*/ 167086 w 285390"/>
                <a:gd name="T49" fmla="*/ 161095 h 283806"/>
                <a:gd name="T50" fmla="*/ 167086 w 285390"/>
                <a:gd name="T51" fmla="*/ 152449 h 283806"/>
                <a:gd name="T52" fmla="*/ 244143 w 285390"/>
                <a:gd name="T53" fmla="*/ 153529 h 283806"/>
                <a:gd name="T54" fmla="*/ 278150 w 285390"/>
                <a:gd name="T55" fmla="*/ 105973 h 283806"/>
                <a:gd name="T56" fmla="*/ 162744 w 285390"/>
                <a:gd name="T57" fmla="*/ 101650 h 283806"/>
                <a:gd name="T58" fmla="*/ 4339 w 285390"/>
                <a:gd name="T59" fmla="*/ 97326 h 283806"/>
                <a:gd name="T60" fmla="*/ 124089 w 285390"/>
                <a:gd name="T61" fmla="*/ 101629 h 283806"/>
                <a:gd name="T62" fmla="*/ 8683 w 285390"/>
                <a:gd name="T63" fmla="*/ 105932 h 283806"/>
                <a:gd name="T64" fmla="*/ 119747 w 285390"/>
                <a:gd name="T65" fmla="*/ 152183 h 283806"/>
                <a:gd name="T66" fmla="*/ 119747 w 285390"/>
                <a:gd name="T67" fmla="*/ 160787 h 283806"/>
                <a:gd name="T68" fmla="*/ 0 w 285390"/>
                <a:gd name="T69" fmla="*/ 156844 h 283806"/>
                <a:gd name="T70" fmla="*/ 4339 w 285390"/>
                <a:gd name="T71" fmla="*/ 97326 h 283806"/>
                <a:gd name="T72" fmla="*/ 129805 w 285390"/>
                <a:gd name="T73" fmla="*/ 31342 h 283806"/>
                <a:gd name="T74" fmla="*/ 155438 w 285390"/>
                <a:gd name="T75" fmla="*/ 31342 h 283806"/>
                <a:gd name="T76" fmla="*/ 142621 w 285390"/>
                <a:gd name="T77" fmla="*/ 9573 h 283806"/>
                <a:gd name="T78" fmla="*/ 146894 w 285390"/>
                <a:gd name="T79" fmla="*/ 52750 h 283806"/>
                <a:gd name="T80" fmla="*/ 163983 w 285390"/>
                <a:gd name="T81" fmla="*/ 130034 h 283806"/>
                <a:gd name="T82" fmla="*/ 146894 w 285390"/>
                <a:gd name="T83" fmla="*/ 206954 h 283806"/>
                <a:gd name="T84" fmla="*/ 142621 w 285390"/>
                <a:gd name="T85" fmla="*/ 250131 h 283806"/>
                <a:gd name="T86" fmla="*/ 138349 w 285390"/>
                <a:gd name="T87" fmla="*/ 206954 h 283806"/>
                <a:gd name="T88" fmla="*/ 121260 w 285390"/>
                <a:gd name="T89" fmla="*/ 130034 h 283806"/>
                <a:gd name="T90" fmla="*/ 138349 w 285390"/>
                <a:gd name="T91" fmla="*/ 52750 h 283806"/>
                <a:gd name="T92" fmla="*/ 142621 w 285390"/>
                <a:gd name="T93" fmla="*/ 9573 h 283806"/>
                <a:gd name="T94" fmla="*/ 282492 w 285390"/>
                <a:gd name="T95" fmla="*/ 0 h 283806"/>
                <a:gd name="T96" fmla="*/ 286832 w 285390"/>
                <a:gd name="T97" fmla="*/ 59158 h 283806"/>
                <a:gd name="T98" fmla="*/ 167086 w 285390"/>
                <a:gd name="T99" fmla="*/ 63462 h 283806"/>
                <a:gd name="T100" fmla="*/ 167086 w 285390"/>
                <a:gd name="T101" fmla="*/ 55214 h 283806"/>
                <a:gd name="T102" fmla="*/ 278150 w 285390"/>
                <a:gd name="T103" fmla="*/ 8606 h 283806"/>
                <a:gd name="T104" fmla="*/ 162744 w 285390"/>
                <a:gd name="T105" fmla="*/ 3944 h 283806"/>
                <a:gd name="T106" fmla="*/ 4339 w 285390"/>
                <a:gd name="T107" fmla="*/ 0 h 283806"/>
                <a:gd name="T108" fmla="*/ 124089 w 285390"/>
                <a:gd name="T109" fmla="*/ 3963 h 283806"/>
                <a:gd name="T110" fmla="*/ 8683 w 285390"/>
                <a:gd name="T111" fmla="*/ 8647 h 283806"/>
                <a:gd name="T112" fmla="*/ 42327 w 285390"/>
                <a:gd name="T113" fmla="*/ 55843 h 283806"/>
                <a:gd name="T114" fmla="*/ 119747 w 285390"/>
                <a:gd name="T115" fmla="*/ 55483 h 283806"/>
                <a:gd name="T116" fmla="*/ 119747 w 285390"/>
                <a:gd name="T117" fmla="*/ 63769 h 283806"/>
                <a:gd name="T118" fmla="*/ 6511 w 285390"/>
                <a:gd name="T119" fmla="*/ 88268 h 283806"/>
                <a:gd name="T120" fmla="*/ 2171 w 285390"/>
                <a:gd name="T121" fmla="*/ 88627 h 283806"/>
                <a:gd name="T122" fmla="*/ 0 w 285390"/>
                <a:gd name="T123" fmla="*/ 3963 h 2838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5390" h="283806">
                  <a:moveTo>
                    <a:pt x="141904" y="214220"/>
                  </a:moveTo>
                  <a:cubicBezTo>
                    <a:pt x="134820" y="214220"/>
                    <a:pt x="129152" y="219996"/>
                    <a:pt x="129152" y="227216"/>
                  </a:cubicBezTo>
                  <a:cubicBezTo>
                    <a:pt x="129152" y="234437"/>
                    <a:pt x="134820" y="240213"/>
                    <a:pt x="141904" y="240213"/>
                  </a:cubicBezTo>
                  <a:cubicBezTo>
                    <a:pt x="148989" y="240213"/>
                    <a:pt x="154656" y="234437"/>
                    <a:pt x="154656" y="227216"/>
                  </a:cubicBezTo>
                  <a:cubicBezTo>
                    <a:pt x="154656" y="219996"/>
                    <a:pt x="148989" y="214220"/>
                    <a:pt x="141904" y="214220"/>
                  </a:cubicBezTo>
                  <a:close/>
                  <a:moveTo>
                    <a:pt x="166245" y="195263"/>
                  </a:moveTo>
                  <a:lnTo>
                    <a:pt x="281071" y="195263"/>
                  </a:lnTo>
                  <a:cubicBezTo>
                    <a:pt x="283231" y="195263"/>
                    <a:pt x="285390" y="197445"/>
                    <a:pt x="285390" y="199626"/>
                  </a:cubicBezTo>
                  <a:lnTo>
                    <a:pt x="285390" y="255623"/>
                  </a:lnTo>
                  <a:cubicBezTo>
                    <a:pt x="285390" y="257805"/>
                    <a:pt x="283231" y="259986"/>
                    <a:pt x="281071" y="259986"/>
                  </a:cubicBezTo>
                  <a:lnTo>
                    <a:pt x="166245" y="259986"/>
                  </a:lnTo>
                  <a:cubicBezTo>
                    <a:pt x="163725" y="259986"/>
                    <a:pt x="161925" y="257805"/>
                    <a:pt x="161925" y="255623"/>
                  </a:cubicBezTo>
                  <a:cubicBezTo>
                    <a:pt x="161925" y="253078"/>
                    <a:pt x="163725" y="250896"/>
                    <a:pt x="166245" y="250896"/>
                  </a:cubicBezTo>
                  <a:lnTo>
                    <a:pt x="276751" y="250896"/>
                  </a:lnTo>
                  <a:lnTo>
                    <a:pt x="276751" y="203990"/>
                  </a:lnTo>
                  <a:lnTo>
                    <a:pt x="166245" y="203990"/>
                  </a:lnTo>
                  <a:cubicBezTo>
                    <a:pt x="163725" y="203990"/>
                    <a:pt x="161925" y="202172"/>
                    <a:pt x="161925" y="199626"/>
                  </a:cubicBezTo>
                  <a:cubicBezTo>
                    <a:pt x="161925" y="197445"/>
                    <a:pt x="163725" y="195263"/>
                    <a:pt x="166245" y="195263"/>
                  </a:cubicBezTo>
                  <a:close/>
                  <a:moveTo>
                    <a:pt x="4319" y="195263"/>
                  </a:moveTo>
                  <a:lnTo>
                    <a:pt x="119145" y="195263"/>
                  </a:lnTo>
                  <a:cubicBezTo>
                    <a:pt x="121666" y="195263"/>
                    <a:pt x="123465" y="197405"/>
                    <a:pt x="123465" y="199547"/>
                  </a:cubicBezTo>
                  <a:cubicBezTo>
                    <a:pt x="123465" y="202047"/>
                    <a:pt x="121666" y="203832"/>
                    <a:pt x="119145" y="203832"/>
                  </a:cubicBezTo>
                  <a:lnTo>
                    <a:pt x="8639" y="203832"/>
                  </a:lnTo>
                  <a:lnTo>
                    <a:pt x="8639" y="271667"/>
                  </a:lnTo>
                  <a:lnTo>
                    <a:pt x="42115" y="250602"/>
                  </a:lnTo>
                  <a:cubicBezTo>
                    <a:pt x="42835" y="250245"/>
                    <a:pt x="43914" y="249888"/>
                    <a:pt x="44634" y="249888"/>
                  </a:cubicBezTo>
                  <a:lnTo>
                    <a:pt x="119145" y="249888"/>
                  </a:lnTo>
                  <a:cubicBezTo>
                    <a:pt x="121666" y="249888"/>
                    <a:pt x="123465" y="252031"/>
                    <a:pt x="123465" y="254530"/>
                  </a:cubicBezTo>
                  <a:cubicBezTo>
                    <a:pt x="123465" y="256672"/>
                    <a:pt x="121666" y="258814"/>
                    <a:pt x="119145" y="258814"/>
                  </a:cubicBezTo>
                  <a:lnTo>
                    <a:pt x="45714" y="258814"/>
                  </a:lnTo>
                  <a:lnTo>
                    <a:pt x="6479" y="283092"/>
                  </a:lnTo>
                  <a:cubicBezTo>
                    <a:pt x="5759" y="283449"/>
                    <a:pt x="5039" y="283806"/>
                    <a:pt x="4319" y="283806"/>
                  </a:cubicBezTo>
                  <a:cubicBezTo>
                    <a:pt x="3599" y="283806"/>
                    <a:pt x="2879" y="283449"/>
                    <a:pt x="2159" y="283092"/>
                  </a:cubicBezTo>
                  <a:cubicBezTo>
                    <a:pt x="720" y="282378"/>
                    <a:pt x="0" y="280950"/>
                    <a:pt x="0" y="279165"/>
                  </a:cubicBezTo>
                  <a:lnTo>
                    <a:pt x="0" y="199547"/>
                  </a:lnTo>
                  <a:cubicBezTo>
                    <a:pt x="0" y="197405"/>
                    <a:pt x="1800" y="195263"/>
                    <a:pt x="4319" y="195263"/>
                  </a:cubicBezTo>
                  <a:close/>
                  <a:moveTo>
                    <a:pt x="141904" y="116385"/>
                  </a:moveTo>
                  <a:cubicBezTo>
                    <a:pt x="134820" y="116385"/>
                    <a:pt x="129152" y="122161"/>
                    <a:pt x="129152" y="129382"/>
                  </a:cubicBezTo>
                  <a:cubicBezTo>
                    <a:pt x="129152" y="136602"/>
                    <a:pt x="134820" y="142378"/>
                    <a:pt x="141904" y="142378"/>
                  </a:cubicBezTo>
                  <a:cubicBezTo>
                    <a:pt x="148989" y="142378"/>
                    <a:pt x="154656" y="136602"/>
                    <a:pt x="154656" y="129382"/>
                  </a:cubicBezTo>
                  <a:cubicBezTo>
                    <a:pt x="154656" y="122161"/>
                    <a:pt x="148989" y="116385"/>
                    <a:pt x="141904" y="116385"/>
                  </a:cubicBezTo>
                  <a:close/>
                  <a:moveTo>
                    <a:pt x="166245" y="96838"/>
                  </a:moveTo>
                  <a:lnTo>
                    <a:pt x="281071" y="96838"/>
                  </a:lnTo>
                  <a:cubicBezTo>
                    <a:pt x="283231" y="96838"/>
                    <a:pt x="285390" y="98630"/>
                    <a:pt x="285390" y="101140"/>
                  </a:cubicBezTo>
                  <a:lnTo>
                    <a:pt x="285390" y="181436"/>
                  </a:lnTo>
                  <a:cubicBezTo>
                    <a:pt x="285390" y="182870"/>
                    <a:pt x="284670" y="184304"/>
                    <a:pt x="283231" y="185021"/>
                  </a:cubicBezTo>
                  <a:cubicBezTo>
                    <a:pt x="282511" y="185380"/>
                    <a:pt x="281791" y="185380"/>
                    <a:pt x="281071" y="185380"/>
                  </a:cubicBezTo>
                  <a:cubicBezTo>
                    <a:pt x="280351" y="185380"/>
                    <a:pt x="279271" y="185380"/>
                    <a:pt x="278911" y="185021"/>
                  </a:cubicBezTo>
                  <a:lnTo>
                    <a:pt x="239676" y="160287"/>
                  </a:lnTo>
                  <a:lnTo>
                    <a:pt x="166245" y="160287"/>
                  </a:lnTo>
                  <a:cubicBezTo>
                    <a:pt x="163725" y="160287"/>
                    <a:pt x="161925" y="158495"/>
                    <a:pt x="161925" y="156344"/>
                  </a:cubicBezTo>
                  <a:cubicBezTo>
                    <a:pt x="161925" y="153834"/>
                    <a:pt x="163725" y="151684"/>
                    <a:pt x="166245" y="151684"/>
                  </a:cubicBezTo>
                  <a:lnTo>
                    <a:pt x="241116" y="151684"/>
                  </a:lnTo>
                  <a:cubicBezTo>
                    <a:pt x="241476" y="151684"/>
                    <a:pt x="242555" y="152042"/>
                    <a:pt x="242915" y="152759"/>
                  </a:cubicBezTo>
                  <a:lnTo>
                    <a:pt x="276751" y="173550"/>
                  </a:lnTo>
                  <a:lnTo>
                    <a:pt x="276751" y="105441"/>
                  </a:lnTo>
                  <a:lnTo>
                    <a:pt x="166245" y="105441"/>
                  </a:lnTo>
                  <a:cubicBezTo>
                    <a:pt x="163725" y="105441"/>
                    <a:pt x="161925" y="103649"/>
                    <a:pt x="161925" y="101140"/>
                  </a:cubicBezTo>
                  <a:cubicBezTo>
                    <a:pt x="161925" y="98630"/>
                    <a:pt x="163725" y="96838"/>
                    <a:pt x="166245" y="96838"/>
                  </a:cubicBezTo>
                  <a:close/>
                  <a:moveTo>
                    <a:pt x="4319" y="96838"/>
                  </a:moveTo>
                  <a:lnTo>
                    <a:pt x="119145" y="96838"/>
                  </a:lnTo>
                  <a:cubicBezTo>
                    <a:pt x="121666" y="96838"/>
                    <a:pt x="123465" y="98622"/>
                    <a:pt x="123465" y="101119"/>
                  </a:cubicBezTo>
                  <a:cubicBezTo>
                    <a:pt x="123465" y="103616"/>
                    <a:pt x="121666" y="105400"/>
                    <a:pt x="119145" y="105400"/>
                  </a:cubicBezTo>
                  <a:lnTo>
                    <a:pt x="8639" y="105400"/>
                  </a:lnTo>
                  <a:lnTo>
                    <a:pt x="8639" y="151420"/>
                  </a:lnTo>
                  <a:lnTo>
                    <a:pt x="119145" y="151420"/>
                  </a:lnTo>
                  <a:cubicBezTo>
                    <a:pt x="121666" y="151420"/>
                    <a:pt x="123465" y="153560"/>
                    <a:pt x="123465" y="156057"/>
                  </a:cubicBezTo>
                  <a:cubicBezTo>
                    <a:pt x="123465" y="158198"/>
                    <a:pt x="121666" y="159981"/>
                    <a:pt x="119145" y="159981"/>
                  </a:cubicBezTo>
                  <a:lnTo>
                    <a:pt x="4319" y="159981"/>
                  </a:lnTo>
                  <a:cubicBezTo>
                    <a:pt x="1800" y="159981"/>
                    <a:pt x="0" y="158198"/>
                    <a:pt x="0" y="156057"/>
                  </a:cubicBezTo>
                  <a:lnTo>
                    <a:pt x="0" y="101119"/>
                  </a:lnTo>
                  <a:cubicBezTo>
                    <a:pt x="0" y="98622"/>
                    <a:pt x="1800" y="96838"/>
                    <a:pt x="4319" y="96838"/>
                  </a:cubicBezTo>
                  <a:close/>
                  <a:moveTo>
                    <a:pt x="141904" y="18550"/>
                  </a:moveTo>
                  <a:cubicBezTo>
                    <a:pt x="134820" y="18550"/>
                    <a:pt x="129152" y="23966"/>
                    <a:pt x="129152" y="31186"/>
                  </a:cubicBezTo>
                  <a:cubicBezTo>
                    <a:pt x="129152" y="38406"/>
                    <a:pt x="134820" y="44182"/>
                    <a:pt x="141904" y="44182"/>
                  </a:cubicBezTo>
                  <a:cubicBezTo>
                    <a:pt x="148989" y="44182"/>
                    <a:pt x="154656" y="38406"/>
                    <a:pt x="154656" y="31186"/>
                  </a:cubicBezTo>
                  <a:cubicBezTo>
                    <a:pt x="154656" y="23966"/>
                    <a:pt x="148989" y="18550"/>
                    <a:pt x="141904" y="18550"/>
                  </a:cubicBezTo>
                  <a:close/>
                  <a:moveTo>
                    <a:pt x="141904" y="9525"/>
                  </a:moveTo>
                  <a:cubicBezTo>
                    <a:pt x="153594" y="9525"/>
                    <a:pt x="163158" y="19272"/>
                    <a:pt x="163158" y="31186"/>
                  </a:cubicBezTo>
                  <a:cubicBezTo>
                    <a:pt x="163158" y="41655"/>
                    <a:pt x="156073" y="50681"/>
                    <a:pt x="146155" y="52486"/>
                  </a:cubicBezTo>
                  <a:lnTo>
                    <a:pt x="146155" y="108082"/>
                  </a:lnTo>
                  <a:cubicBezTo>
                    <a:pt x="156073" y="110248"/>
                    <a:pt x="163158" y="118912"/>
                    <a:pt x="163158" y="129382"/>
                  </a:cubicBezTo>
                  <a:cubicBezTo>
                    <a:pt x="163158" y="139490"/>
                    <a:pt x="156073" y="148154"/>
                    <a:pt x="146155" y="150320"/>
                  </a:cubicBezTo>
                  <a:lnTo>
                    <a:pt x="146155" y="205916"/>
                  </a:lnTo>
                  <a:cubicBezTo>
                    <a:pt x="156073" y="208083"/>
                    <a:pt x="163158" y="216747"/>
                    <a:pt x="163158" y="227216"/>
                  </a:cubicBezTo>
                  <a:cubicBezTo>
                    <a:pt x="163158" y="239130"/>
                    <a:pt x="153594" y="248877"/>
                    <a:pt x="141904" y="248877"/>
                  </a:cubicBezTo>
                  <a:cubicBezTo>
                    <a:pt x="130214" y="248877"/>
                    <a:pt x="120650" y="239130"/>
                    <a:pt x="120650" y="227216"/>
                  </a:cubicBezTo>
                  <a:cubicBezTo>
                    <a:pt x="120650" y="216747"/>
                    <a:pt x="128089" y="208083"/>
                    <a:pt x="137653" y="205916"/>
                  </a:cubicBezTo>
                  <a:lnTo>
                    <a:pt x="137653" y="150320"/>
                  </a:lnTo>
                  <a:cubicBezTo>
                    <a:pt x="128089" y="148154"/>
                    <a:pt x="120650" y="139490"/>
                    <a:pt x="120650" y="129382"/>
                  </a:cubicBezTo>
                  <a:cubicBezTo>
                    <a:pt x="120650" y="118912"/>
                    <a:pt x="128089" y="110248"/>
                    <a:pt x="137653" y="108082"/>
                  </a:cubicBezTo>
                  <a:lnTo>
                    <a:pt x="137653" y="52486"/>
                  </a:lnTo>
                  <a:cubicBezTo>
                    <a:pt x="128089" y="50681"/>
                    <a:pt x="120650" y="41655"/>
                    <a:pt x="120650" y="31186"/>
                  </a:cubicBezTo>
                  <a:cubicBezTo>
                    <a:pt x="120650" y="19272"/>
                    <a:pt x="130214" y="9525"/>
                    <a:pt x="141904" y="9525"/>
                  </a:cubicBezTo>
                  <a:close/>
                  <a:moveTo>
                    <a:pt x="166245" y="0"/>
                  </a:moveTo>
                  <a:lnTo>
                    <a:pt x="281071" y="0"/>
                  </a:lnTo>
                  <a:cubicBezTo>
                    <a:pt x="283231" y="0"/>
                    <a:pt x="285390" y="1784"/>
                    <a:pt x="285390" y="3924"/>
                  </a:cubicBezTo>
                  <a:lnTo>
                    <a:pt x="285390" y="58862"/>
                  </a:lnTo>
                  <a:cubicBezTo>
                    <a:pt x="285390" y="61360"/>
                    <a:pt x="283231" y="63143"/>
                    <a:pt x="281071" y="63143"/>
                  </a:cubicBezTo>
                  <a:lnTo>
                    <a:pt x="166245" y="63143"/>
                  </a:lnTo>
                  <a:cubicBezTo>
                    <a:pt x="163725" y="63143"/>
                    <a:pt x="161925" y="61360"/>
                    <a:pt x="161925" y="58862"/>
                  </a:cubicBezTo>
                  <a:cubicBezTo>
                    <a:pt x="161925" y="56722"/>
                    <a:pt x="163725" y="54938"/>
                    <a:pt x="166245" y="54938"/>
                  </a:cubicBezTo>
                  <a:lnTo>
                    <a:pt x="276751" y="54938"/>
                  </a:lnTo>
                  <a:lnTo>
                    <a:pt x="276751" y="8562"/>
                  </a:lnTo>
                  <a:lnTo>
                    <a:pt x="166245" y="8562"/>
                  </a:lnTo>
                  <a:cubicBezTo>
                    <a:pt x="163725" y="8562"/>
                    <a:pt x="161925" y="6421"/>
                    <a:pt x="161925" y="3924"/>
                  </a:cubicBezTo>
                  <a:cubicBezTo>
                    <a:pt x="161925" y="1784"/>
                    <a:pt x="163725" y="0"/>
                    <a:pt x="166245" y="0"/>
                  </a:cubicBezTo>
                  <a:close/>
                  <a:moveTo>
                    <a:pt x="4319" y="0"/>
                  </a:moveTo>
                  <a:lnTo>
                    <a:pt x="119145" y="0"/>
                  </a:lnTo>
                  <a:cubicBezTo>
                    <a:pt x="121666" y="0"/>
                    <a:pt x="123465" y="1792"/>
                    <a:pt x="123465" y="3943"/>
                  </a:cubicBezTo>
                  <a:cubicBezTo>
                    <a:pt x="123465" y="6452"/>
                    <a:pt x="121666" y="8603"/>
                    <a:pt x="119145" y="8603"/>
                  </a:cubicBezTo>
                  <a:lnTo>
                    <a:pt x="8639" y="8603"/>
                  </a:lnTo>
                  <a:lnTo>
                    <a:pt x="8639" y="76712"/>
                  </a:lnTo>
                  <a:lnTo>
                    <a:pt x="42115" y="55563"/>
                  </a:lnTo>
                  <a:cubicBezTo>
                    <a:pt x="42835" y="55204"/>
                    <a:pt x="43914" y="55204"/>
                    <a:pt x="44634" y="55204"/>
                  </a:cubicBezTo>
                  <a:lnTo>
                    <a:pt x="119145" y="55204"/>
                  </a:lnTo>
                  <a:cubicBezTo>
                    <a:pt x="121666" y="55204"/>
                    <a:pt x="123465" y="56996"/>
                    <a:pt x="123465" y="59147"/>
                  </a:cubicBezTo>
                  <a:cubicBezTo>
                    <a:pt x="123465" y="61657"/>
                    <a:pt x="121666" y="63449"/>
                    <a:pt x="119145" y="63449"/>
                  </a:cubicBezTo>
                  <a:lnTo>
                    <a:pt x="45714" y="63449"/>
                  </a:lnTo>
                  <a:lnTo>
                    <a:pt x="6479" y="87825"/>
                  </a:lnTo>
                  <a:cubicBezTo>
                    <a:pt x="5759" y="88183"/>
                    <a:pt x="5039" y="88542"/>
                    <a:pt x="4319" y="88542"/>
                  </a:cubicBezTo>
                  <a:cubicBezTo>
                    <a:pt x="3599" y="88542"/>
                    <a:pt x="2879" y="88183"/>
                    <a:pt x="2159" y="88183"/>
                  </a:cubicBezTo>
                  <a:cubicBezTo>
                    <a:pt x="720" y="87108"/>
                    <a:pt x="0" y="85674"/>
                    <a:pt x="0" y="84240"/>
                  </a:cubicBezTo>
                  <a:lnTo>
                    <a:pt x="0" y="3943"/>
                  </a:lnTo>
                  <a:cubicBezTo>
                    <a:pt x="0" y="1792"/>
                    <a:pt x="1800" y="0"/>
                    <a:pt x="4319" y="0"/>
                  </a:cubicBezTo>
                  <a:close/>
                </a:path>
              </a:pathLst>
            </a:custGeom>
            <a:solidFill>
              <a:srgbClr val="629DD1"/>
            </a:solidFill>
            <a:ln>
              <a:noFill/>
            </a:ln>
            <a:effectLst/>
          </p:spPr>
          <p:txBody>
            <a:bodyPr anchor="ctr"/>
            <a:lstStyle/>
            <a:p>
              <a:pPr defTabSz="457200">
                <a:defRPr/>
              </a:pPr>
              <a:endParaRPr lang="en-US" sz="450" kern="0" dirty="0">
                <a:solidFill>
                  <a:prstClr val="black"/>
                </a:solidFill>
                <a:latin typeface="Roboto Light" panose="02000000000000000000" pitchFamily="2" charset="0"/>
              </a:endParaRPr>
            </a:p>
          </p:txBody>
        </p:sp>
        <p:sp>
          <p:nvSpPr>
            <p:cNvPr id="219" name="Freeform 953">
              <a:extLst>
                <a:ext uri="{FF2B5EF4-FFF2-40B4-BE49-F238E27FC236}">
                  <a16:creationId xmlns:a16="http://schemas.microsoft.com/office/drawing/2014/main" id="{591BE6DF-C60B-874A-B916-AB1DE2DE1A47}"/>
                </a:ext>
              </a:extLst>
            </p:cNvPr>
            <p:cNvSpPr>
              <a:spLocks noChangeAspect="1" noChangeArrowheads="1"/>
            </p:cNvSpPr>
            <p:nvPr/>
          </p:nvSpPr>
          <p:spPr bwMode="auto">
            <a:xfrm>
              <a:off x="4249777" y="1874654"/>
              <a:ext cx="424772" cy="460813"/>
            </a:xfrm>
            <a:custGeom>
              <a:avLst/>
              <a:gdLst>
                <a:gd name="T0" fmla="*/ 101711 w 262269"/>
                <a:gd name="T1" fmla="*/ 115499 h 283804"/>
                <a:gd name="T2" fmla="*/ 130117 w 262269"/>
                <a:gd name="T3" fmla="*/ 115499 h 283804"/>
                <a:gd name="T4" fmla="*/ 115915 w 262269"/>
                <a:gd name="T5" fmla="*/ 92542 h 283804"/>
                <a:gd name="T6" fmla="*/ 115915 w 262269"/>
                <a:gd name="T7" fmla="*/ 138454 h 283804"/>
                <a:gd name="T8" fmla="*/ 115915 w 262269"/>
                <a:gd name="T9" fmla="*/ 92542 h 283804"/>
                <a:gd name="T10" fmla="*/ 77752 w 262269"/>
                <a:gd name="T11" fmla="*/ 116065 h 283804"/>
                <a:gd name="T12" fmla="*/ 101087 w 262269"/>
                <a:gd name="T13" fmla="*/ 154465 h 283804"/>
                <a:gd name="T14" fmla="*/ 115805 w 262269"/>
                <a:gd name="T15" fmla="*/ 274736 h 283804"/>
                <a:gd name="T16" fmla="*/ 121906 w 262269"/>
                <a:gd name="T17" fmla="*/ 257347 h 283804"/>
                <a:gd name="T18" fmla="*/ 127651 w 262269"/>
                <a:gd name="T19" fmla="*/ 238872 h 283804"/>
                <a:gd name="T20" fmla="*/ 122266 w 262269"/>
                <a:gd name="T21" fmla="*/ 220759 h 283804"/>
                <a:gd name="T22" fmla="*/ 122266 w 262269"/>
                <a:gd name="T23" fmla="*/ 209890 h 283804"/>
                <a:gd name="T24" fmla="*/ 122266 w 262269"/>
                <a:gd name="T25" fmla="*/ 197212 h 283804"/>
                <a:gd name="T26" fmla="*/ 131959 w 262269"/>
                <a:gd name="T27" fmla="*/ 154465 h 283804"/>
                <a:gd name="T28" fmla="*/ 155291 w 262269"/>
                <a:gd name="T29" fmla="*/ 116065 h 283804"/>
                <a:gd name="T30" fmla="*/ 116522 w 262269"/>
                <a:gd name="T31" fmla="*/ 68609 h 283804"/>
                <a:gd name="T32" fmla="*/ 140574 w 262269"/>
                <a:gd name="T33" fmla="*/ 157363 h 283804"/>
                <a:gd name="T34" fmla="*/ 139138 w 262269"/>
                <a:gd name="T35" fmla="*/ 192503 h 283804"/>
                <a:gd name="T36" fmla="*/ 131600 w 262269"/>
                <a:gd name="T37" fmla="*/ 206994 h 283804"/>
                <a:gd name="T38" fmla="*/ 136984 w 262269"/>
                <a:gd name="T39" fmla="*/ 218585 h 283804"/>
                <a:gd name="T40" fmla="*/ 131600 w 262269"/>
                <a:gd name="T41" fmla="*/ 230540 h 283804"/>
                <a:gd name="T42" fmla="*/ 138061 w 262269"/>
                <a:gd name="T43" fmla="*/ 238872 h 283804"/>
                <a:gd name="T44" fmla="*/ 128010 w 262269"/>
                <a:gd name="T45" fmla="*/ 250826 h 283804"/>
                <a:gd name="T46" fmla="*/ 137701 w 262269"/>
                <a:gd name="T47" fmla="*/ 262782 h 283804"/>
                <a:gd name="T48" fmla="*/ 118676 w 262269"/>
                <a:gd name="T49" fmla="*/ 283793 h 283804"/>
                <a:gd name="T50" fmla="*/ 112574 w 262269"/>
                <a:gd name="T51" fmla="*/ 283793 h 283804"/>
                <a:gd name="T52" fmla="*/ 92471 w 262269"/>
                <a:gd name="T53" fmla="*/ 261694 h 283804"/>
                <a:gd name="T54" fmla="*/ 69498 w 262269"/>
                <a:gd name="T55" fmla="*/ 116065 h 283804"/>
                <a:gd name="T56" fmla="*/ 116524 w 262269"/>
                <a:gd name="T57" fmla="*/ 39888 h 283804"/>
                <a:gd name="T58" fmla="*/ 192339 w 262269"/>
                <a:gd name="T59" fmla="*/ 116027 h 283804"/>
                <a:gd name="T60" fmla="*/ 166948 w 262269"/>
                <a:gd name="T61" fmla="*/ 171598 h 283804"/>
                <a:gd name="T62" fmla="*/ 163729 w 262269"/>
                <a:gd name="T63" fmla="*/ 164020 h 283804"/>
                <a:gd name="T64" fmla="*/ 163729 w 262269"/>
                <a:gd name="T65" fmla="*/ 68036 h 283804"/>
                <a:gd name="T66" fmla="*/ 68960 w 262269"/>
                <a:gd name="T67" fmla="*/ 68036 h 283804"/>
                <a:gd name="T68" fmla="*/ 68960 w 262269"/>
                <a:gd name="T69" fmla="*/ 164020 h 283804"/>
                <a:gd name="T70" fmla="*/ 62880 w 262269"/>
                <a:gd name="T71" fmla="*/ 170154 h 283804"/>
                <a:gd name="T72" fmla="*/ 62880 w 262269"/>
                <a:gd name="T73" fmla="*/ 62261 h 283804"/>
                <a:gd name="T74" fmla="*/ 115895 w 262269"/>
                <a:gd name="T75" fmla="*/ 0 h 283804"/>
                <a:gd name="T76" fmla="*/ 255396 w 262269"/>
                <a:gd name="T77" fmla="*/ 155620 h 283804"/>
                <a:gd name="T78" fmla="*/ 252893 w 262269"/>
                <a:gd name="T79" fmla="*/ 181255 h 283804"/>
                <a:gd name="T80" fmla="*/ 231788 w 262269"/>
                <a:gd name="T81" fmla="*/ 232166 h 283804"/>
                <a:gd name="T82" fmla="*/ 177062 w 262269"/>
                <a:gd name="T83" fmla="*/ 259968 h 283804"/>
                <a:gd name="T84" fmla="*/ 172768 w 262269"/>
                <a:gd name="T85" fmla="*/ 285242 h 283804"/>
                <a:gd name="T86" fmla="*/ 168476 w 262269"/>
                <a:gd name="T87" fmla="*/ 259968 h 283804"/>
                <a:gd name="T88" fmla="*/ 223204 w 262269"/>
                <a:gd name="T89" fmla="*/ 230721 h 283804"/>
                <a:gd name="T90" fmla="*/ 225350 w 262269"/>
                <a:gd name="T91" fmla="*/ 184867 h 283804"/>
                <a:gd name="T92" fmla="*/ 252178 w 262269"/>
                <a:gd name="T93" fmla="*/ 169340 h 283804"/>
                <a:gd name="T94" fmla="*/ 223563 w 262269"/>
                <a:gd name="T95" fmla="*/ 117708 h 283804"/>
                <a:gd name="T96" fmla="*/ 115895 w 262269"/>
                <a:gd name="T97" fmla="*/ 8666 h 283804"/>
                <a:gd name="T98" fmla="*/ 22893 w 262269"/>
                <a:gd name="T99" fmla="*/ 170423 h 283804"/>
                <a:gd name="T100" fmla="*/ 33982 w 262269"/>
                <a:gd name="T101" fmla="*/ 189199 h 283804"/>
                <a:gd name="T102" fmla="*/ 60450 w 262269"/>
                <a:gd name="T103" fmla="*/ 280549 h 283804"/>
                <a:gd name="T104" fmla="*/ 51866 w 262269"/>
                <a:gd name="T105" fmla="*/ 280910 h 283804"/>
                <a:gd name="T106" fmla="*/ 26827 w 262269"/>
                <a:gd name="T107" fmla="*/ 193893 h 283804"/>
                <a:gd name="T108" fmla="*/ 15380 w 262269"/>
                <a:gd name="T109" fmla="*/ 175117 h 283804"/>
                <a:gd name="T110" fmla="*/ 115895 w 262269"/>
                <a:gd name="T111" fmla="*/ 0 h 2838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2269" h="283804">
                  <a:moveTo>
                    <a:pt x="116503" y="100640"/>
                  </a:moveTo>
                  <a:cubicBezTo>
                    <a:pt x="108651" y="100640"/>
                    <a:pt x="102227" y="107064"/>
                    <a:pt x="102227" y="114916"/>
                  </a:cubicBezTo>
                  <a:cubicBezTo>
                    <a:pt x="102227" y="123124"/>
                    <a:pt x="108651" y="129191"/>
                    <a:pt x="116503" y="129191"/>
                  </a:cubicBezTo>
                  <a:cubicBezTo>
                    <a:pt x="124354" y="129191"/>
                    <a:pt x="130778" y="123124"/>
                    <a:pt x="130778" y="114916"/>
                  </a:cubicBezTo>
                  <a:cubicBezTo>
                    <a:pt x="130778" y="107064"/>
                    <a:pt x="124354" y="100640"/>
                    <a:pt x="116503" y="100640"/>
                  </a:cubicBezTo>
                  <a:close/>
                  <a:moveTo>
                    <a:pt x="116503" y="92075"/>
                  </a:moveTo>
                  <a:cubicBezTo>
                    <a:pt x="129351" y="92075"/>
                    <a:pt x="139343" y="102425"/>
                    <a:pt x="139343" y="114916"/>
                  </a:cubicBezTo>
                  <a:cubicBezTo>
                    <a:pt x="139343" y="127407"/>
                    <a:pt x="129351" y="137756"/>
                    <a:pt x="116503" y="137756"/>
                  </a:cubicBezTo>
                  <a:cubicBezTo>
                    <a:pt x="104012" y="137756"/>
                    <a:pt x="93662" y="127407"/>
                    <a:pt x="93662" y="114916"/>
                  </a:cubicBezTo>
                  <a:cubicBezTo>
                    <a:pt x="93662" y="102425"/>
                    <a:pt x="104012" y="92075"/>
                    <a:pt x="116503" y="92075"/>
                  </a:cubicBezTo>
                  <a:close/>
                  <a:moveTo>
                    <a:pt x="117114" y="76913"/>
                  </a:moveTo>
                  <a:cubicBezTo>
                    <a:pt x="95828" y="76913"/>
                    <a:pt x="78148" y="94214"/>
                    <a:pt x="78148" y="115480"/>
                  </a:cubicBezTo>
                  <a:cubicBezTo>
                    <a:pt x="78148" y="130258"/>
                    <a:pt x="86446" y="143233"/>
                    <a:pt x="99435" y="150082"/>
                  </a:cubicBezTo>
                  <a:cubicBezTo>
                    <a:pt x="100879" y="150802"/>
                    <a:pt x="101600" y="152605"/>
                    <a:pt x="101600" y="153686"/>
                  </a:cubicBezTo>
                  <a:lnTo>
                    <a:pt x="101600" y="258572"/>
                  </a:lnTo>
                  <a:lnTo>
                    <a:pt x="116393" y="273350"/>
                  </a:lnTo>
                  <a:lnTo>
                    <a:pt x="127938" y="261456"/>
                  </a:lnTo>
                  <a:lnTo>
                    <a:pt x="122526" y="256049"/>
                  </a:lnTo>
                  <a:cubicBezTo>
                    <a:pt x="119279" y="252445"/>
                    <a:pt x="119279" y="247038"/>
                    <a:pt x="122526" y="243794"/>
                  </a:cubicBezTo>
                  <a:lnTo>
                    <a:pt x="128299" y="237667"/>
                  </a:lnTo>
                  <a:lnTo>
                    <a:pt x="122887" y="232261"/>
                  </a:lnTo>
                  <a:cubicBezTo>
                    <a:pt x="119640" y="228656"/>
                    <a:pt x="119640" y="223250"/>
                    <a:pt x="122887" y="219645"/>
                  </a:cubicBezTo>
                  <a:lnTo>
                    <a:pt x="128299" y="214239"/>
                  </a:lnTo>
                  <a:lnTo>
                    <a:pt x="122887" y="208832"/>
                  </a:lnTo>
                  <a:cubicBezTo>
                    <a:pt x="121083" y="207391"/>
                    <a:pt x="120362" y="204868"/>
                    <a:pt x="120362" y="202705"/>
                  </a:cubicBezTo>
                  <a:cubicBezTo>
                    <a:pt x="120362" y="200182"/>
                    <a:pt x="121083" y="198019"/>
                    <a:pt x="122887" y="196217"/>
                  </a:cubicBezTo>
                  <a:lnTo>
                    <a:pt x="132629" y="186846"/>
                  </a:lnTo>
                  <a:lnTo>
                    <a:pt x="132629" y="153686"/>
                  </a:lnTo>
                  <a:cubicBezTo>
                    <a:pt x="132629" y="152605"/>
                    <a:pt x="133711" y="150802"/>
                    <a:pt x="134793" y="150082"/>
                  </a:cubicBezTo>
                  <a:cubicBezTo>
                    <a:pt x="148143" y="143233"/>
                    <a:pt x="156080" y="130258"/>
                    <a:pt x="156080" y="115480"/>
                  </a:cubicBezTo>
                  <a:cubicBezTo>
                    <a:pt x="156080" y="94214"/>
                    <a:pt x="138762" y="76913"/>
                    <a:pt x="117114" y="76913"/>
                  </a:cubicBezTo>
                  <a:close/>
                  <a:moveTo>
                    <a:pt x="117114" y="68263"/>
                  </a:moveTo>
                  <a:cubicBezTo>
                    <a:pt x="143092" y="68263"/>
                    <a:pt x="164739" y="89168"/>
                    <a:pt x="164739" y="115480"/>
                  </a:cubicBezTo>
                  <a:cubicBezTo>
                    <a:pt x="164739" y="132420"/>
                    <a:pt x="155720" y="147919"/>
                    <a:pt x="141288" y="156569"/>
                  </a:cubicBezTo>
                  <a:lnTo>
                    <a:pt x="141288" y="188648"/>
                  </a:lnTo>
                  <a:cubicBezTo>
                    <a:pt x="141288" y="189729"/>
                    <a:pt x="140927" y="190811"/>
                    <a:pt x="139845" y="191532"/>
                  </a:cubicBezTo>
                  <a:lnTo>
                    <a:pt x="129021" y="202345"/>
                  </a:lnTo>
                  <a:lnTo>
                    <a:pt x="132268" y="205949"/>
                  </a:lnTo>
                  <a:lnTo>
                    <a:pt x="137680" y="211355"/>
                  </a:lnTo>
                  <a:cubicBezTo>
                    <a:pt x="139123" y="212797"/>
                    <a:pt x="139123" y="215681"/>
                    <a:pt x="137680" y="217483"/>
                  </a:cubicBezTo>
                  <a:lnTo>
                    <a:pt x="129021" y="225773"/>
                  </a:lnTo>
                  <a:lnTo>
                    <a:pt x="132268" y="229377"/>
                  </a:lnTo>
                  <a:lnTo>
                    <a:pt x="137680" y="234423"/>
                  </a:lnTo>
                  <a:cubicBezTo>
                    <a:pt x="138401" y="235504"/>
                    <a:pt x="138762" y="236586"/>
                    <a:pt x="138762" y="237667"/>
                  </a:cubicBezTo>
                  <a:cubicBezTo>
                    <a:pt x="138762" y="238748"/>
                    <a:pt x="138401" y="239830"/>
                    <a:pt x="137680" y="240551"/>
                  </a:cubicBezTo>
                  <a:lnTo>
                    <a:pt x="128660" y="249561"/>
                  </a:lnTo>
                  <a:lnTo>
                    <a:pt x="137319" y="258572"/>
                  </a:lnTo>
                  <a:cubicBezTo>
                    <a:pt x="138041" y="259293"/>
                    <a:pt x="138401" y="260374"/>
                    <a:pt x="138401" y="261456"/>
                  </a:cubicBezTo>
                  <a:cubicBezTo>
                    <a:pt x="138401" y="262537"/>
                    <a:pt x="138041" y="263618"/>
                    <a:pt x="137319" y="264700"/>
                  </a:cubicBezTo>
                  <a:lnTo>
                    <a:pt x="119279" y="282361"/>
                  </a:lnTo>
                  <a:cubicBezTo>
                    <a:pt x="118558" y="283082"/>
                    <a:pt x="117475" y="283803"/>
                    <a:pt x="116393" y="283803"/>
                  </a:cubicBezTo>
                  <a:cubicBezTo>
                    <a:pt x="115310" y="283803"/>
                    <a:pt x="113867" y="283082"/>
                    <a:pt x="113146" y="282361"/>
                  </a:cubicBezTo>
                  <a:lnTo>
                    <a:pt x="94384" y="263618"/>
                  </a:lnTo>
                  <a:cubicBezTo>
                    <a:pt x="93663" y="262537"/>
                    <a:pt x="92941" y="261816"/>
                    <a:pt x="92941" y="260374"/>
                  </a:cubicBezTo>
                  <a:lnTo>
                    <a:pt x="92941" y="156569"/>
                  </a:lnTo>
                  <a:cubicBezTo>
                    <a:pt x="78870" y="147919"/>
                    <a:pt x="69850" y="132420"/>
                    <a:pt x="69850" y="115480"/>
                  </a:cubicBezTo>
                  <a:cubicBezTo>
                    <a:pt x="69850" y="89168"/>
                    <a:pt x="90776" y="68263"/>
                    <a:pt x="117114" y="68263"/>
                  </a:cubicBezTo>
                  <a:close/>
                  <a:moveTo>
                    <a:pt x="117116" y="39688"/>
                  </a:moveTo>
                  <a:cubicBezTo>
                    <a:pt x="137604" y="39688"/>
                    <a:pt x="156294" y="47586"/>
                    <a:pt x="170671" y="61947"/>
                  </a:cubicBezTo>
                  <a:cubicBezTo>
                    <a:pt x="185049" y="76308"/>
                    <a:pt x="193316" y="95337"/>
                    <a:pt x="193316" y="115442"/>
                  </a:cubicBezTo>
                  <a:cubicBezTo>
                    <a:pt x="193316" y="135907"/>
                    <a:pt x="185049" y="154935"/>
                    <a:pt x="170671" y="169296"/>
                  </a:cubicBezTo>
                  <a:cubicBezTo>
                    <a:pt x="169953" y="170014"/>
                    <a:pt x="168874" y="170732"/>
                    <a:pt x="167796" y="170732"/>
                  </a:cubicBezTo>
                  <a:cubicBezTo>
                    <a:pt x="166718" y="170732"/>
                    <a:pt x="165639" y="170014"/>
                    <a:pt x="164561" y="169296"/>
                  </a:cubicBezTo>
                  <a:cubicBezTo>
                    <a:pt x="163123" y="167501"/>
                    <a:pt x="163123" y="164988"/>
                    <a:pt x="164561" y="163193"/>
                  </a:cubicBezTo>
                  <a:cubicBezTo>
                    <a:pt x="177501" y="150268"/>
                    <a:pt x="184689" y="133393"/>
                    <a:pt x="184689" y="115442"/>
                  </a:cubicBezTo>
                  <a:cubicBezTo>
                    <a:pt x="184689" y="97491"/>
                    <a:pt x="177501" y="80617"/>
                    <a:pt x="164561" y="67692"/>
                  </a:cubicBezTo>
                  <a:cubicBezTo>
                    <a:pt x="151981" y="55126"/>
                    <a:pt x="135088" y="48305"/>
                    <a:pt x="117116" y="48305"/>
                  </a:cubicBezTo>
                  <a:cubicBezTo>
                    <a:pt x="99144" y="48305"/>
                    <a:pt x="82250" y="55126"/>
                    <a:pt x="69311" y="67692"/>
                  </a:cubicBezTo>
                  <a:cubicBezTo>
                    <a:pt x="56730" y="80617"/>
                    <a:pt x="49542" y="97491"/>
                    <a:pt x="49542" y="115442"/>
                  </a:cubicBezTo>
                  <a:cubicBezTo>
                    <a:pt x="49542" y="133393"/>
                    <a:pt x="56730" y="150268"/>
                    <a:pt x="69311" y="163193"/>
                  </a:cubicBezTo>
                  <a:cubicBezTo>
                    <a:pt x="71108" y="164988"/>
                    <a:pt x="71108" y="167501"/>
                    <a:pt x="69311" y="169296"/>
                  </a:cubicBezTo>
                  <a:cubicBezTo>
                    <a:pt x="67873" y="171091"/>
                    <a:pt x="64997" y="171091"/>
                    <a:pt x="63200" y="169296"/>
                  </a:cubicBezTo>
                  <a:cubicBezTo>
                    <a:pt x="49182" y="154935"/>
                    <a:pt x="41275" y="135907"/>
                    <a:pt x="41275" y="115442"/>
                  </a:cubicBezTo>
                  <a:cubicBezTo>
                    <a:pt x="41275" y="95337"/>
                    <a:pt x="49182" y="76308"/>
                    <a:pt x="63200" y="61947"/>
                  </a:cubicBezTo>
                  <a:cubicBezTo>
                    <a:pt x="77578" y="47586"/>
                    <a:pt x="96628" y="39688"/>
                    <a:pt x="117116" y="39688"/>
                  </a:cubicBezTo>
                  <a:close/>
                  <a:moveTo>
                    <a:pt x="116483" y="0"/>
                  </a:moveTo>
                  <a:cubicBezTo>
                    <a:pt x="180837" y="0"/>
                    <a:pt x="232966" y="51731"/>
                    <a:pt x="233326" y="116036"/>
                  </a:cubicBezTo>
                  <a:cubicBezTo>
                    <a:pt x="233685" y="118192"/>
                    <a:pt x="238359" y="132921"/>
                    <a:pt x="256694" y="154835"/>
                  </a:cubicBezTo>
                  <a:cubicBezTo>
                    <a:pt x="259211" y="157709"/>
                    <a:pt x="263166" y="163457"/>
                    <a:pt x="262087" y="170282"/>
                  </a:cubicBezTo>
                  <a:cubicBezTo>
                    <a:pt x="261368" y="173156"/>
                    <a:pt x="259930" y="177108"/>
                    <a:pt x="254178" y="180341"/>
                  </a:cubicBezTo>
                  <a:cubicBezTo>
                    <a:pt x="246268" y="185011"/>
                    <a:pt x="237281" y="188604"/>
                    <a:pt x="232966" y="190759"/>
                  </a:cubicBezTo>
                  <a:cubicBezTo>
                    <a:pt x="233685" y="198303"/>
                    <a:pt x="235483" y="217703"/>
                    <a:pt x="232966" y="230995"/>
                  </a:cubicBezTo>
                  <a:cubicBezTo>
                    <a:pt x="229731" y="246442"/>
                    <a:pt x="203486" y="248957"/>
                    <a:pt x="188386" y="248957"/>
                  </a:cubicBezTo>
                  <a:cubicBezTo>
                    <a:pt x="184432" y="248957"/>
                    <a:pt x="177961" y="250035"/>
                    <a:pt x="177961" y="258657"/>
                  </a:cubicBezTo>
                  <a:lnTo>
                    <a:pt x="177961" y="279134"/>
                  </a:lnTo>
                  <a:cubicBezTo>
                    <a:pt x="177961" y="281648"/>
                    <a:pt x="175803" y="283804"/>
                    <a:pt x="173646" y="283804"/>
                  </a:cubicBezTo>
                  <a:cubicBezTo>
                    <a:pt x="171130" y="283804"/>
                    <a:pt x="169332" y="281648"/>
                    <a:pt x="169332" y="279134"/>
                  </a:cubicBezTo>
                  <a:lnTo>
                    <a:pt x="169332" y="258657"/>
                  </a:lnTo>
                  <a:cubicBezTo>
                    <a:pt x="169332" y="247520"/>
                    <a:pt x="176522" y="240335"/>
                    <a:pt x="188386" y="240335"/>
                  </a:cubicBezTo>
                  <a:cubicBezTo>
                    <a:pt x="208879" y="240335"/>
                    <a:pt x="223259" y="235665"/>
                    <a:pt x="224338" y="229558"/>
                  </a:cubicBezTo>
                  <a:cubicBezTo>
                    <a:pt x="227214" y="214110"/>
                    <a:pt x="223979" y="188604"/>
                    <a:pt x="223979" y="188604"/>
                  </a:cubicBezTo>
                  <a:cubicBezTo>
                    <a:pt x="223619" y="186448"/>
                    <a:pt x="224698" y="184652"/>
                    <a:pt x="226495" y="183934"/>
                  </a:cubicBezTo>
                  <a:cubicBezTo>
                    <a:pt x="226855" y="183934"/>
                    <a:pt x="239438" y="178904"/>
                    <a:pt x="249864" y="172797"/>
                  </a:cubicBezTo>
                  <a:cubicBezTo>
                    <a:pt x="253099" y="171001"/>
                    <a:pt x="253459" y="169205"/>
                    <a:pt x="253459" y="168486"/>
                  </a:cubicBezTo>
                  <a:cubicBezTo>
                    <a:pt x="254178" y="165971"/>
                    <a:pt x="252021" y="162379"/>
                    <a:pt x="250223" y="160223"/>
                  </a:cubicBezTo>
                  <a:cubicBezTo>
                    <a:pt x="228652" y="134717"/>
                    <a:pt x="224698" y="117833"/>
                    <a:pt x="224698" y="117114"/>
                  </a:cubicBezTo>
                  <a:lnTo>
                    <a:pt x="224698" y="116396"/>
                  </a:lnTo>
                  <a:cubicBezTo>
                    <a:pt x="224698" y="56761"/>
                    <a:pt x="176163" y="8622"/>
                    <a:pt x="116483" y="8622"/>
                  </a:cubicBezTo>
                  <a:cubicBezTo>
                    <a:pt x="57163" y="8622"/>
                    <a:pt x="8628" y="56761"/>
                    <a:pt x="8628" y="116396"/>
                  </a:cubicBezTo>
                  <a:cubicBezTo>
                    <a:pt x="8628" y="135076"/>
                    <a:pt x="13661" y="153757"/>
                    <a:pt x="23009" y="169564"/>
                  </a:cubicBezTo>
                  <a:cubicBezTo>
                    <a:pt x="23009" y="169923"/>
                    <a:pt x="23009" y="169923"/>
                    <a:pt x="23009" y="169923"/>
                  </a:cubicBezTo>
                  <a:cubicBezTo>
                    <a:pt x="26604" y="176030"/>
                    <a:pt x="30199" y="182137"/>
                    <a:pt x="34154" y="188245"/>
                  </a:cubicBezTo>
                  <a:cubicBezTo>
                    <a:pt x="40985" y="199022"/>
                    <a:pt x="47096" y="209081"/>
                    <a:pt x="51051" y="217703"/>
                  </a:cubicBezTo>
                  <a:cubicBezTo>
                    <a:pt x="60039" y="237461"/>
                    <a:pt x="60398" y="277697"/>
                    <a:pt x="60758" y="279134"/>
                  </a:cubicBezTo>
                  <a:cubicBezTo>
                    <a:pt x="60758" y="281648"/>
                    <a:pt x="58601" y="283804"/>
                    <a:pt x="56444" y="283804"/>
                  </a:cubicBezTo>
                  <a:cubicBezTo>
                    <a:pt x="53927" y="283804"/>
                    <a:pt x="52130" y="281648"/>
                    <a:pt x="52130" y="279493"/>
                  </a:cubicBezTo>
                  <a:cubicBezTo>
                    <a:pt x="52130" y="279134"/>
                    <a:pt x="51410" y="239257"/>
                    <a:pt x="43142" y="221295"/>
                  </a:cubicBezTo>
                  <a:cubicBezTo>
                    <a:pt x="39546" y="213033"/>
                    <a:pt x="33435" y="203333"/>
                    <a:pt x="26963" y="192915"/>
                  </a:cubicBezTo>
                  <a:cubicBezTo>
                    <a:pt x="23009" y="186808"/>
                    <a:pt x="19054" y="180341"/>
                    <a:pt x="15818" y="174593"/>
                  </a:cubicBezTo>
                  <a:cubicBezTo>
                    <a:pt x="15818" y="174234"/>
                    <a:pt x="15818" y="174234"/>
                    <a:pt x="15459" y="174234"/>
                  </a:cubicBezTo>
                  <a:cubicBezTo>
                    <a:pt x="5752" y="156990"/>
                    <a:pt x="0" y="136873"/>
                    <a:pt x="0" y="116396"/>
                  </a:cubicBezTo>
                  <a:cubicBezTo>
                    <a:pt x="0" y="52090"/>
                    <a:pt x="52489" y="0"/>
                    <a:pt x="116483" y="0"/>
                  </a:cubicBezTo>
                  <a:close/>
                </a:path>
              </a:pathLst>
            </a:custGeom>
            <a:solidFill>
              <a:schemeClr val="accent2"/>
            </a:solidFill>
            <a:ln>
              <a:noFill/>
            </a:ln>
            <a:effectLst/>
          </p:spPr>
          <p:txBody>
            <a:bodyPr anchor="ctr"/>
            <a:lstStyle/>
            <a:p>
              <a:pPr defTabSz="457200">
                <a:defRPr/>
              </a:pPr>
              <a:endParaRPr lang="en-US" sz="450" kern="0" dirty="0">
                <a:solidFill>
                  <a:prstClr val="black"/>
                </a:solidFill>
                <a:latin typeface="Roboto Light" panose="02000000000000000000" pitchFamily="2" charset="0"/>
              </a:endParaRPr>
            </a:p>
          </p:txBody>
        </p:sp>
        <p:sp>
          <p:nvSpPr>
            <p:cNvPr id="220" name="Freeform 1045">
              <a:extLst>
                <a:ext uri="{FF2B5EF4-FFF2-40B4-BE49-F238E27FC236}">
                  <a16:creationId xmlns:a16="http://schemas.microsoft.com/office/drawing/2014/main" id="{715CF796-5912-104A-A2FC-CE35AB9823A2}"/>
                </a:ext>
              </a:extLst>
            </p:cNvPr>
            <p:cNvSpPr>
              <a:spLocks noChangeAspect="1" noChangeArrowheads="1"/>
            </p:cNvSpPr>
            <p:nvPr/>
          </p:nvSpPr>
          <p:spPr bwMode="auto">
            <a:xfrm>
              <a:off x="5971478" y="1874655"/>
              <a:ext cx="460813" cy="460813"/>
            </a:xfrm>
            <a:custGeom>
              <a:avLst/>
              <a:gdLst>
                <a:gd name="T0" fmla="*/ 86255 w 283803"/>
                <a:gd name="T1" fmla="*/ 256516 h 283804"/>
                <a:gd name="T2" fmla="*/ 82955 w 283803"/>
                <a:gd name="T3" fmla="*/ 218590 h 283804"/>
                <a:gd name="T4" fmla="*/ 82955 w 283803"/>
                <a:gd name="T5" fmla="*/ 227781 h 283804"/>
                <a:gd name="T6" fmla="*/ 60351 w 283803"/>
                <a:gd name="T7" fmla="*/ 218590 h 283804"/>
                <a:gd name="T8" fmla="*/ 30314 w 283803"/>
                <a:gd name="T9" fmla="*/ 223186 h 283804"/>
                <a:gd name="T10" fmla="*/ 229364 w 283803"/>
                <a:gd name="T11" fmla="*/ 215328 h 283804"/>
                <a:gd name="T12" fmla="*/ 252493 w 283803"/>
                <a:gd name="T13" fmla="*/ 206780 h 283804"/>
                <a:gd name="T14" fmla="*/ 173152 w 283803"/>
                <a:gd name="T15" fmla="*/ 206780 h 283804"/>
                <a:gd name="T16" fmla="*/ 196647 w 283803"/>
                <a:gd name="T17" fmla="*/ 215328 h 283804"/>
                <a:gd name="T18" fmla="*/ 236706 w 283803"/>
                <a:gd name="T19" fmla="*/ 191466 h 283804"/>
                <a:gd name="T20" fmla="*/ 245150 w 283803"/>
                <a:gd name="T21" fmla="*/ 230999 h 283804"/>
                <a:gd name="T22" fmla="*/ 236706 w 283803"/>
                <a:gd name="T23" fmla="*/ 191466 h 283804"/>
                <a:gd name="T24" fmla="*/ 205459 w 283803"/>
                <a:gd name="T25" fmla="*/ 215328 h 283804"/>
                <a:gd name="T26" fmla="*/ 164341 w 283803"/>
                <a:gd name="T27" fmla="*/ 206780 h 283804"/>
                <a:gd name="T28" fmla="*/ 65034 w 283803"/>
                <a:gd name="T29" fmla="*/ 198216 h 283804"/>
                <a:gd name="T30" fmla="*/ 60438 w 283803"/>
                <a:gd name="T31" fmla="*/ 173915 h 283804"/>
                <a:gd name="T32" fmla="*/ 34910 w 283803"/>
                <a:gd name="T33" fmla="*/ 200685 h 283804"/>
                <a:gd name="T34" fmla="*/ 87181 w 283803"/>
                <a:gd name="T35" fmla="*/ 157960 h 283804"/>
                <a:gd name="T36" fmla="*/ 82969 w 283803"/>
                <a:gd name="T37" fmla="*/ 198276 h 283804"/>
                <a:gd name="T38" fmla="*/ 119283 w 283803"/>
                <a:gd name="T39" fmla="*/ 150806 h 283804"/>
                <a:gd name="T40" fmla="*/ 110093 w 283803"/>
                <a:gd name="T41" fmla="*/ 150806 h 283804"/>
                <a:gd name="T42" fmla="*/ 229364 w 283803"/>
                <a:gd name="T43" fmla="*/ 158990 h 283804"/>
                <a:gd name="T44" fmla="*/ 252493 w 283803"/>
                <a:gd name="T45" fmla="*/ 150179 h 283804"/>
                <a:gd name="T46" fmla="*/ 173152 w 283803"/>
                <a:gd name="T47" fmla="*/ 150179 h 283804"/>
                <a:gd name="T48" fmla="*/ 196647 w 283803"/>
                <a:gd name="T49" fmla="*/ 158990 h 283804"/>
                <a:gd name="T50" fmla="*/ 236706 w 283803"/>
                <a:gd name="T51" fmla="*/ 134026 h 283804"/>
                <a:gd name="T52" fmla="*/ 245150 w 283803"/>
                <a:gd name="T53" fmla="*/ 175143 h 283804"/>
                <a:gd name="T54" fmla="*/ 236706 w 283803"/>
                <a:gd name="T55" fmla="*/ 134026 h 283804"/>
                <a:gd name="T56" fmla="*/ 205459 w 283803"/>
                <a:gd name="T57" fmla="*/ 158990 h 283804"/>
                <a:gd name="T58" fmla="*/ 164341 w 283803"/>
                <a:gd name="T59" fmla="*/ 150179 h 283804"/>
                <a:gd name="T60" fmla="*/ 90584 w 283803"/>
                <a:gd name="T61" fmla="*/ 125251 h 283804"/>
                <a:gd name="T62" fmla="*/ 34647 w 283803"/>
                <a:gd name="T63" fmla="*/ 121262 h 283804"/>
                <a:gd name="T64" fmla="*/ 269695 w 283803"/>
                <a:gd name="T65" fmla="*/ 247330 h 283804"/>
                <a:gd name="T66" fmla="*/ 34640 w 283803"/>
                <a:gd name="T67" fmla="*/ 92542 h 283804"/>
                <a:gd name="T68" fmla="*/ 34640 w 283803"/>
                <a:gd name="T69" fmla="*/ 101732 h 283804"/>
                <a:gd name="T70" fmla="*/ 263329 w 283803"/>
                <a:gd name="T71" fmla="*/ 88001 h 283804"/>
                <a:gd name="T72" fmla="*/ 256437 w 283803"/>
                <a:gd name="T73" fmla="*/ 93891 h 283804"/>
                <a:gd name="T74" fmla="*/ 216380 w 283803"/>
                <a:gd name="T75" fmla="*/ 88001 h 283804"/>
                <a:gd name="T76" fmla="*/ 210490 w 283803"/>
                <a:gd name="T77" fmla="*/ 93891 h 283804"/>
                <a:gd name="T78" fmla="*/ 240545 w 283803"/>
                <a:gd name="T79" fmla="*/ 90755 h 283804"/>
                <a:gd name="T80" fmla="*/ 154009 w 283803"/>
                <a:gd name="T81" fmla="*/ 71853 h 283804"/>
                <a:gd name="T82" fmla="*/ 276926 w 283803"/>
                <a:gd name="T83" fmla="*/ 79075 h 283804"/>
                <a:gd name="T84" fmla="*/ 114925 w 283803"/>
                <a:gd name="T85" fmla="*/ 62227 h 283804"/>
                <a:gd name="T86" fmla="*/ 81373 w 283803"/>
                <a:gd name="T87" fmla="*/ 66821 h 283804"/>
                <a:gd name="T88" fmla="*/ 68240 w 283803"/>
                <a:gd name="T89" fmla="*/ 66821 h 283804"/>
                <a:gd name="T90" fmla="*/ 34734 w 283803"/>
                <a:gd name="T91" fmla="*/ 62227 h 283804"/>
                <a:gd name="T92" fmla="*/ 148585 w 283803"/>
                <a:gd name="T93" fmla="*/ 34300 h 283804"/>
                <a:gd name="T94" fmla="*/ 27477 w 283803"/>
                <a:gd name="T95" fmla="*/ 8666 h 283804"/>
                <a:gd name="T96" fmla="*/ 200283 w 283803"/>
                <a:gd name="T97" fmla="*/ 276217 h 283804"/>
                <a:gd name="T98" fmla="*/ 138463 w 283803"/>
                <a:gd name="T99" fmla="*/ 240470 h 283804"/>
                <a:gd name="T100" fmla="*/ 219083 w 283803"/>
                <a:gd name="T101" fmla="*/ 27079 h 283804"/>
                <a:gd name="T102" fmla="*/ 148585 w 283803"/>
                <a:gd name="T103" fmla="*/ 42966 h 283804"/>
                <a:gd name="T104" fmla="*/ 27477 w 283803"/>
                <a:gd name="T105" fmla="*/ 8666 h 283804"/>
                <a:gd name="T106" fmla="*/ 227759 w 283803"/>
                <a:gd name="T107" fmla="*/ 63188 h 283804"/>
                <a:gd name="T108" fmla="*/ 269695 w 283803"/>
                <a:gd name="T109" fmla="*/ 256357 h 283804"/>
                <a:gd name="T110" fmla="*/ 27477 w 283803"/>
                <a:gd name="T111" fmla="*/ 285242 h 2838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3803" h="283804">
                  <a:moveTo>
                    <a:pt x="34471" y="246063"/>
                  </a:moveTo>
                  <a:lnTo>
                    <a:pt x="85819" y="246063"/>
                  </a:lnTo>
                  <a:cubicBezTo>
                    <a:pt x="88333" y="246063"/>
                    <a:pt x="90128" y="248261"/>
                    <a:pt x="90128" y="250826"/>
                  </a:cubicBezTo>
                  <a:cubicBezTo>
                    <a:pt x="90128" y="253024"/>
                    <a:pt x="88333" y="255222"/>
                    <a:pt x="85819" y="255222"/>
                  </a:cubicBezTo>
                  <a:lnTo>
                    <a:pt x="34471" y="255222"/>
                  </a:lnTo>
                  <a:cubicBezTo>
                    <a:pt x="31958" y="255222"/>
                    <a:pt x="30162" y="253024"/>
                    <a:pt x="30162" y="250826"/>
                  </a:cubicBezTo>
                  <a:cubicBezTo>
                    <a:pt x="30162" y="248261"/>
                    <a:pt x="31958" y="246063"/>
                    <a:pt x="34471" y="246063"/>
                  </a:cubicBezTo>
                  <a:close/>
                  <a:moveTo>
                    <a:pt x="82536" y="217488"/>
                  </a:moveTo>
                  <a:lnTo>
                    <a:pt x="114314" y="217488"/>
                  </a:lnTo>
                  <a:cubicBezTo>
                    <a:pt x="116505" y="217488"/>
                    <a:pt x="118697" y="219774"/>
                    <a:pt x="118697" y="222060"/>
                  </a:cubicBezTo>
                  <a:cubicBezTo>
                    <a:pt x="118697" y="224346"/>
                    <a:pt x="116505" y="226632"/>
                    <a:pt x="114314" y="226632"/>
                  </a:cubicBezTo>
                  <a:lnTo>
                    <a:pt x="82536" y="226632"/>
                  </a:lnTo>
                  <a:cubicBezTo>
                    <a:pt x="79979" y="226632"/>
                    <a:pt x="77787" y="224346"/>
                    <a:pt x="77787" y="222060"/>
                  </a:cubicBezTo>
                  <a:cubicBezTo>
                    <a:pt x="77787" y="219774"/>
                    <a:pt x="79979" y="217488"/>
                    <a:pt x="82536" y="217488"/>
                  </a:cubicBezTo>
                  <a:close/>
                  <a:moveTo>
                    <a:pt x="34483" y="217488"/>
                  </a:moveTo>
                  <a:lnTo>
                    <a:pt x="60047" y="217488"/>
                  </a:lnTo>
                  <a:cubicBezTo>
                    <a:pt x="62567" y="217488"/>
                    <a:pt x="64727" y="219774"/>
                    <a:pt x="64727" y="222060"/>
                  </a:cubicBezTo>
                  <a:cubicBezTo>
                    <a:pt x="64727" y="224346"/>
                    <a:pt x="62567" y="226632"/>
                    <a:pt x="60047" y="226632"/>
                  </a:cubicBezTo>
                  <a:lnTo>
                    <a:pt x="34483" y="226632"/>
                  </a:lnTo>
                  <a:cubicBezTo>
                    <a:pt x="31963" y="226632"/>
                    <a:pt x="30162" y="224346"/>
                    <a:pt x="30162" y="222060"/>
                  </a:cubicBezTo>
                  <a:cubicBezTo>
                    <a:pt x="30162" y="219774"/>
                    <a:pt x="31963" y="217488"/>
                    <a:pt x="34483" y="217488"/>
                  </a:cubicBezTo>
                  <a:close/>
                  <a:moveTo>
                    <a:pt x="235512" y="198650"/>
                  </a:moveTo>
                  <a:cubicBezTo>
                    <a:pt x="231129" y="198650"/>
                    <a:pt x="228207" y="202194"/>
                    <a:pt x="228207" y="205737"/>
                  </a:cubicBezTo>
                  <a:lnTo>
                    <a:pt x="228207" y="214242"/>
                  </a:lnTo>
                  <a:cubicBezTo>
                    <a:pt x="228207" y="218494"/>
                    <a:pt x="231129" y="221329"/>
                    <a:pt x="235512" y="221329"/>
                  </a:cubicBezTo>
                  <a:lnTo>
                    <a:pt x="243913" y="221329"/>
                  </a:lnTo>
                  <a:cubicBezTo>
                    <a:pt x="247931" y="221329"/>
                    <a:pt x="251219" y="218494"/>
                    <a:pt x="251219" y="214242"/>
                  </a:cubicBezTo>
                  <a:lnTo>
                    <a:pt x="251219" y="205737"/>
                  </a:lnTo>
                  <a:cubicBezTo>
                    <a:pt x="251219" y="202194"/>
                    <a:pt x="247931" y="198650"/>
                    <a:pt x="243913" y="198650"/>
                  </a:cubicBezTo>
                  <a:lnTo>
                    <a:pt x="235512" y="198650"/>
                  </a:lnTo>
                  <a:close/>
                  <a:moveTo>
                    <a:pt x="179584" y="198650"/>
                  </a:moveTo>
                  <a:cubicBezTo>
                    <a:pt x="175566" y="198650"/>
                    <a:pt x="172279" y="202194"/>
                    <a:pt x="172279" y="205737"/>
                  </a:cubicBezTo>
                  <a:lnTo>
                    <a:pt x="172279" y="214242"/>
                  </a:lnTo>
                  <a:cubicBezTo>
                    <a:pt x="172279" y="218494"/>
                    <a:pt x="175566" y="221329"/>
                    <a:pt x="179584" y="221329"/>
                  </a:cubicBezTo>
                  <a:lnTo>
                    <a:pt x="188350" y="221329"/>
                  </a:lnTo>
                  <a:cubicBezTo>
                    <a:pt x="192368" y="221329"/>
                    <a:pt x="195656" y="218494"/>
                    <a:pt x="195656" y="214242"/>
                  </a:cubicBezTo>
                  <a:lnTo>
                    <a:pt x="195656" y="205737"/>
                  </a:lnTo>
                  <a:cubicBezTo>
                    <a:pt x="195656" y="202194"/>
                    <a:pt x="192368" y="198650"/>
                    <a:pt x="188350" y="198650"/>
                  </a:cubicBezTo>
                  <a:lnTo>
                    <a:pt x="179584" y="198650"/>
                  </a:lnTo>
                  <a:close/>
                  <a:moveTo>
                    <a:pt x="235512" y="190500"/>
                  </a:moveTo>
                  <a:lnTo>
                    <a:pt x="243913" y="190500"/>
                  </a:lnTo>
                  <a:cubicBezTo>
                    <a:pt x="253045" y="190500"/>
                    <a:pt x="259985" y="197233"/>
                    <a:pt x="259985" y="205737"/>
                  </a:cubicBezTo>
                  <a:lnTo>
                    <a:pt x="259985" y="214242"/>
                  </a:lnTo>
                  <a:cubicBezTo>
                    <a:pt x="259985" y="222746"/>
                    <a:pt x="253045" y="229834"/>
                    <a:pt x="243913" y="229834"/>
                  </a:cubicBezTo>
                  <a:lnTo>
                    <a:pt x="235512" y="229834"/>
                  </a:lnTo>
                  <a:cubicBezTo>
                    <a:pt x="226381" y="229834"/>
                    <a:pt x="219075" y="222746"/>
                    <a:pt x="219075" y="214242"/>
                  </a:cubicBezTo>
                  <a:lnTo>
                    <a:pt x="219075" y="205737"/>
                  </a:lnTo>
                  <a:cubicBezTo>
                    <a:pt x="219075" y="197233"/>
                    <a:pt x="226381" y="190500"/>
                    <a:pt x="235512" y="190500"/>
                  </a:cubicBezTo>
                  <a:close/>
                  <a:moveTo>
                    <a:pt x="179584" y="190500"/>
                  </a:moveTo>
                  <a:lnTo>
                    <a:pt x="188350" y="190500"/>
                  </a:lnTo>
                  <a:cubicBezTo>
                    <a:pt x="197117" y="190500"/>
                    <a:pt x="204422" y="197233"/>
                    <a:pt x="204422" y="205737"/>
                  </a:cubicBezTo>
                  <a:lnTo>
                    <a:pt x="204422" y="214242"/>
                  </a:lnTo>
                  <a:cubicBezTo>
                    <a:pt x="204422" y="222746"/>
                    <a:pt x="197117" y="229834"/>
                    <a:pt x="188350" y="229834"/>
                  </a:cubicBezTo>
                  <a:lnTo>
                    <a:pt x="179584" y="229834"/>
                  </a:lnTo>
                  <a:cubicBezTo>
                    <a:pt x="170818" y="229834"/>
                    <a:pt x="163512" y="222746"/>
                    <a:pt x="163512" y="214242"/>
                  </a:cubicBezTo>
                  <a:lnTo>
                    <a:pt x="163512" y="205737"/>
                  </a:lnTo>
                  <a:cubicBezTo>
                    <a:pt x="163512" y="197233"/>
                    <a:pt x="170818" y="190500"/>
                    <a:pt x="179584" y="190500"/>
                  </a:cubicBezTo>
                  <a:close/>
                  <a:moveTo>
                    <a:pt x="60134" y="173038"/>
                  </a:moveTo>
                  <a:cubicBezTo>
                    <a:pt x="62801" y="173038"/>
                    <a:pt x="64706" y="175236"/>
                    <a:pt x="64706" y="177434"/>
                  </a:cubicBezTo>
                  <a:lnTo>
                    <a:pt x="64706" y="197217"/>
                  </a:lnTo>
                  <a:cubicBezTo>
                    <a:pt x="64706" y="199415"/>
                    <a:pt x="62801" y="201247"/>
                    <a:pt x="60134" y="201247"/>
                  </a:cubicBezTo>
                  <a:cubicBezTo>
                    <a:pt x="57467" y="201247"/>
                    <a:pt x="55562" y="199415"/>
                    <a:pt x="55562" y="197217"/>
                  </a:cubicBezTo>
                  <a:lnTo>
                    <a:pt x="55562" y="177434"/>
                  </a:lnTo>
                  <a:cubicBezTo>
                    <a:pt x="55562" y="175236"/>
                    <a:pt x="57467" y="173038"/>
                    <a:pt x="60134" y="173038"/>
                  </a:cubicBezTo>
                  <a:close/>
                  <a:moveTo>
                    <a:pt x="34734" y="161925"/>
                  </a:moveTo>
                  <a:cubicBezTo>
                    <a:pt x="37020" y="161925"/>
                    <a:pt x="39306" y="163689"/>
                    <a:pt x="39306" y="166158"/>
                  </a:cubicBezTo>
                  <a:lnTo>
                    <a:pt x="39306" y="195792"/>
                  </a:lnTo>
                  <a:cubicBezTo>
                    <a:pt x="39306" y="197908"/>
                    <a:pt x="37020" y="199672"/>
                    <a:pt x="34734" y="199672"/>
                  </a:cubicBezTo>
                  <a:cubicBezTo>
                    <a:pt x="32067" y="199672"/>
                    <a:pt x="30162" y="197908"/>
                    <a:pt x="30162" y="195792"/>
                  </a:cubicBezTo>
                  <a:lnTo>
                    <a:pt x="30162" y="166158"/>
                  </a:lnTo>
                  <a:cubicBezTo>
                    <a:pt x="30162" y="163689"/>
                    <a:pt x="32067" y="161925"/>
                    <a:pt x="34734" y="161925"/>
                  </a:cubicBezTo>
                  <a:close/>
                  <a:moveTo>
                    <a:pt x="86741" y="157163"/>
                  </a:moveTo>
                  <a:cubicBezTo>
                    <a:pt x="89408" y="157163"/>
                    <a:pt x="91694" y="158970"/>
                    <a:pt x="91694" y="161500"/>
                  </a:cubicBezTo>
                  <a:lnTo>
                    <a:pt x="91694" y="197276"/>
                  </a:lnTo>
                  <a:cubicBezTo>
                    <a:pt x="91694" y="199445"/>
                    <a:pt x="89408" y="201252"/>
                    <a:pt x="86741" y="201252"/>
                  </a:cubicBezTo>
                  <a:cubicBezTo>
                    <a:pt x="84455" y="201252"/>
                    <a:pt x="82550" y="199445"/>
                    <a:pt x="82550" y="197276"/>
                  </a:cubicBezTo>
                  <a:lnTo>
                    <a:pt x="82550" y="161500"/>
                  </a:lnTo>
                  <a:cubicBezTo>
                    <a:pt x="82550" y="158970"/>
                    <a:pt x="84455" y="157163"/>
                    <a:pt x="86741" y="157163"/>
                  </a:cubicBezTo>
                  <a:close/>
                  <a:moveTo>
                    <a:pt x="114109" y="146050"/>
                  </a:moveTo>
                  <a:cubicBezTo>
                    <a:pt x="116395" y="146050"/>
                    <a:pt x="118681" y="147866"/>
                    <a:pt x="118681" y="150045"/>
                  </a:cubicBezTo>
                  <a:lnTo>
                    <a:pt x="118681" y="197255"/>
                  </a:lnTo>
                  <a:cubicBezTo>
                    <a:pt x="118681" y="199434"/>
                    <a:pt x="116395" y="201250"/>
                    <a:pt x="114109" y="201250"/>
                  </a:cubicBezTo>
                  <a:cubicBezTo>
                    <a:pt x="111823" y="201250"/>
                    <a:pt x="109537" y="199434"/>
                    <a:pt x="109537" y="197255"/>
                  </a:cubicBezTo>
                  <a:lnTo>
                    <a:pt x="109537" y="150045"/>
                  </a:lnTo>
                  <a:cubicBezTo>
                    <a:pt x="109537" y="147866"/>
                    <a:pt x="111823" y="146050"/>
                    <a:pt x="114109" y="146050"/>
                  </a:cubicBezTo>
                  <a:close/>
                  <a:moveTo>
                    <a:pt x="235512" y="142116"/>
                  </a:moveTo>
                  <a:cubicBezTo>
                    <a:pt x="231129" y="142116"/>
                    <a:pt x="228207" y="145404"/>
                    <a:pt x="228207" y="149422"/>
                  </a:cubicBezTo>
                  <a:lnTo>
                    <a:pt x="228207" y="158188"/>
                  </a:lnTo>
                  <a:cubicBezTo>
                    <a:pt x="228207" y="162206"/>
                    <a:pt x="231129" y="165493"/>
                    <a:pt x="235512" y="165493"/>
                  </a:cubicBezTo>
                  <a:lnTo>
                    <a:pt x="243913" y="165493"/>
                  </a:lnTo>
                  <a:cubicBezTo>
                    <a:pt x="247931" y="165493"/>
                    <a:pt x="251219" y="162206"/>
                    <a:pt x="251219" y="158188"/>
                  </a:cubicBezTo>
                  <a:lnTo>
                    <a:pt x="251219" y="149422"/>
                  </a:lnTo>
                  <a:cubicBezTo>
                    <a:pt x="251219" y="145404"/>
                    <a:pt x="247931" y="142116"/>
                    <a:pt x="243913" y="142116"/>
                  </a:cubicBezTo>
                  <a:lnTo>
                    <a:pt x="235512" y="142116"/>
                  </a:lnTo>
                  <a:close/>
                  <a:moveTo>
                    <a:pt x="179584" y="142116"/>
                  </a:moveTo>
                  <a:cubicBezTo>
                    <a:pt x="175566" y="142116"/>
                    <a:pt x="172279" y="145404"/>
                    <a:pt x="172279" y="149422"/>
                  </a:cubicBezTo>
                  <a:lnTo>
                    <a:pt x="172279" y="158188"/>
                  </a:lnTo>
                  <a:cubicBezTo>
                    <a:pt x="172279" y="162206"/>
                    <a:pt x="175566" y="165493"/>
                    <a:pt x="179584" y="165493"/>
                  </a:cubicBezTo>
                  <a:lnTo>
                    <a:pt x="188350" y="165493"/>
                  </a:lnTo>
                  <a:cubicBezTo>
                    <a:pt x="192368" y="165493"/>
                    <a:pt x="195656" y="162206"/>
                    <a:pt x="195656" y="158188"/>
                  </a:cubicBezTo>
                  <a:lnTo>
                    <a:pt x="195656" y="149422"/>
                  </a:lnTo>
                  <a:cubicBezTo>
                    <a:pt x="195656" y="145404"/>
                    <a:pt x="192368" y="142116"/>
                    <a:pt x="188350" y="142116"/>
                  </a:cubicBezTo>
                  <a:lnTo>
                    <a:pt x="179584" y="142116"/>
                  </a:lnTo>
                  <a:close/>
                  <a:moveTo>
                    <a:pt x="235512" y="133350"/>
                  </a:moveTo>
                  <a:lnTo>
                    <a:pt x="243913" y="133350"/>
                  </a:lnTo>
                  <a:cubicBezTo>
                    <a:pt x="253045" y="133350"/>
                    <a:pt x="259985" y="140655"/>
                    <a:pt x="259985" y="149422"/>
                  </a:cubicBezTo>
                  <a:lnTo>
                    <a:pt x="259985" y="158188"/>
                  </a:lnTo>
                  <a:cubicBezTo>
                    <a:pt x="259985" y="166954"/>
                    <a:pt x="253045" y="174260"/>
                    <a:pt x="243913" y="174260"/>
                  </a:cubicBezTo>
                  <a:lnTo>
                    <a:pt x="235512" y="174260"/>
                  </a:lnTo>
                  <a:cubicBezTo>
                    <a:pt x="226381" y="174260"/>
                    <a:pt x="219075" y="166954"/>
                    <a:pt x="219075" y="158188"/>
                  </a:cubicBezTo>
                  <a:lnTo>
                    <a:pt x="219075" y="149422"/>
                  </a:lnTo>
                  <a:cubicBezTo>
                    <a:pt x="219075" y="140655"/>
                    <a:pt x="226381" y="133350"/>
                    <a:pt x="235512" y="133350"/>
                  </a:cubicBezTo>
                  <a:close/>
                  <a:moveTo>
                    <a:pt x="179584" y="133350"/>
                  </a:moveTo>
                  <a:lnTo>
                    <a:pt x="188350" y="133350"/>
                  </a:lnTo>
                  <a:cubicBezTo>
                    <a:pt x="197117" y="133350"/>
                    <a:pt x="204422" y="140655"/>
                    <a:pt x="204422" y="149422"/>
                  </a:cubicBezTo>
                  <a:lnTo>
                    <a:pt x="204422" y="158188"/>
                  </a:lnTo>
                  <a:cubicBezTo>
                    <a:pt x="204422" y="166954"/>
                    <a:pt x="197117" y="174260"/>
                    <a:pt x="188350" y="174260"/>
                  </a:cubicBezTo>
                  <a:lnTo>
                    <a:pt x="179584" y="174260"/>
                  </a:lnTo>
                  <a:cubicBezTo>
                    <a:pt x="170818" y="174260"/>
                    <a:pt x="163512" y="166954"/>
                    <a:pt x="163512" y="158188"/>
                  </a:cubicBezTo>
                  <a:lnTo>
                    <a:pt x="163512" y="149422"/>
                  </a:lnTo>
                  <a:cubicBezTo>
                    <a:pt x="163512" y="140655"/>
                    <a:pt x="170818" y="133350"/>
                    <a:pt x="179584" y="133350"/>
                  </a:cubicBezTo>
                  <a:close/>
                  <a:moveTo>
                    <a:pt x="34471" y="120650"/>
                  </a:moveTo>
                  <a:lnTo>
                    <a:pt x="85819" y="120650"/>
                  </a:lnTo>
                  <a:cubicBezTo>
                    <a:pt x="88333" y="120650"/>
                    <a:pt x="90128" y="122304"/>
                    <a:pt x="90128" y="124619"/>
                  </a:cubicBezTo>
                  <a:cubicBezTo>
                    <a:pt x="90128" y="126603"/>
                    <a:pt x="88333" y="128257"/>
                    <a:pt x="85819" y="128257"/>
                  </a:cubicBezTo>
                  <a:lnTo>
                    <a:pt x="34471" y="128257"/>
                  </a:lnTo>
                  <a:cubicBezTo>
                    <a:pt x="31958" y="128257"/>
                    <a:pt x="30162" y="126603"/>
                    <a:pt x="30162" y="124619"/>
                  </a:cubicBezTo>
                  <a:cubicBezTo>
                    <a:pt x="30162" y="122304"/>
                    <a:pt x="31958" y="120650"/>
                    <a:pt x="34471" y="120650"/>
                  </a:cubicBezTo>
                  <a:close/>
                  <a:moveTo>
                    <a:pt x="146398" y="117473"/>
                  </a:moveTo>
                  <a:lnTo>
                    <a:pt x="146398" y="239257"/>
                  </a:lnTo>
                  <a:cubicBezTo>
                    <a:pt x="146398" y="243209"/>
                    <a:pt x="149635" y="246083"/>
                    <a:pt x="153232" y="246083"/>
                  </a:cubicBezTo>
                  <a:lnTo>
                    <a:pt x="268335" y="246083"/>
                  </a:lnTo>
                  <a:cubicBezTo>
                    <a:pt x="272292" y="246083"/>
                    <a:pt x="275529" y="243209"/>
                    <a:pt x="275529" y="239257"/>
                  </a:cubicBezTo>
                  <a:lnTo>
                    <a:pt x="275529" y="117473"/>
                  </a:lnTo>
                  <a:lnTo>
                    <a:pt x="146398" y="117473"/>
                  </a:lnTo>
                  <a:close/>
                  <a:moveTo>
                    <a:pt x="34464" y="92075"/>
                  </a:moveTo>
                  <a:lnTo>
                    <a:pt x="114402" y="92075"/>
                  </a:lnTo>
                  <a:cubicBezTo>
                    <a:pt x="116553" y="92075"/>
                    <a:pt x="118704" y="93980"/>
                    <a:pt x="118704" y="96647"/>
                  </a:cubicBezTo>
                  <a:cubicBezTo>
                    <a:pt x="118704" y="98933"/>
                    <a:pt x="116553" y="101219"/>
                    <a:pt x="114402" y="101219"/>
                  </a:cubicBezTo>
                  <a:lnTo>
                    <a:pt x="34464" y="101219"/>
                  </a:lnTo>
                  <a:cubicBezTo>
                    <a:pt x="31955" y="101219"/>
                    <a:pt x="30162" y="98933"/>
                    <a:pt x="30162" y="96647"/>
                  </a:cubicBezTo>
                  <a:cubicBezTo>
                    <a:pt x="30162" y="93980"/>
                    <a:pt x="31955" y="92075"/>
                    <a:pt x="34464" y="92075"/>
                  </a:cubicBezTo>
                  <a:close/>
                  <a:moveTo>
                    <a:pt x="255143" y="87557"/>
                  </a:moveTo>
                  <a:cubicBezTo>
                    <a:pt x="257048" y="85725"/>
                    <a:pt x="260096" y="85725"/>
                    <a:pt x="262001" y="87557"/>
                  </a:cubicBezTo>
                  <a:cubicBezTo>
                    <a:pt x="262763" y="88289"/>
                    <a:pt x="263144" y="89388"/>
                    <a:pt x="263144" y="90487"/>
                  </a:cubicBezTo>
                  <a:cubicBezTo>
                    <a:pt x="263144" y="91586"/>
                    <a:pt x="262763" y="92686"/>
                    <a:pt x="262001" y="93418"/>
                  </a:cubicBezTo>
                  <a:cubicBezTo>
                    <a:pt x="260858" y="94517"/>
                    <a:pt x="259715" y="94884"/>
                    <a:pt x="258572" y="94884"/>
                  </a:cubicBezTo>
                  <a:cubicBezTo>
                    <a:pt x="257429" y="94884"/>
                    <a:pt x="256286" y="94517"/>
                    <a:pt x="255143" y="93418"/>
                  </a:cubicBezTo>
                  <a:cubicBezTo>
                    <a:pt x="254381" y="92686"/>
                    <a:pt x="254000" y="91586"/>
                    <a:pt x="254000" y="90487"/>
                  </a:cubicBezTo>
                  <a:cubicBezTo>
                    <a:pt x="254000" y="89388"/>
                    <a:pt x="254381" y="88289"/>
                    <a:pt x="255143" y="87557"/>
                  </a:cubicBezTo>
                  <a:close/>
                  <a:moveTo>
                    <a:pt x="209428" y="87557"/>
                  </a:moveTo>
                  <a:cubicBezTo>
                    <a:pt x="210893" y="85725"/>
                    <a:pt x="213824" y="85725"/>
                    <a:pt x="215289" y="87557"/>
                  </a:cubicBezTo>
                  <a:cubicBezTo>
                    <a:pt x="216388" y="88289"/>
                    <a:pt x="217121" y="89388"/>
                    <a:pt x="217121" y="90487"/>
                  </a:cubicBezTo>
                  <a:cubicBezTo>
                    <a:pt x="217121" y="91586"/>
                    <a:pt x="216388" y="92686"/>
                    <a:pt x="215656" y="93418"/>
                  </a:cubicBezTo>
                  <a:cubicBezTo>
                    <a:pt x="214923" y="94517"/>
                    <a:pt x="213457" y="94884"/>
                    <a:pt x="212358" y="94884"/>
                  </a:cubicBezTo>
                  <a:cubicBezTo>
                    <a:pt x="211259" y="94884"/>
                    <a:pt x="210160" y="94517"/>
                    <a:pt x="209428" y="93418"/>
                  </a:cubicBezTo>
                  <a:cubicBezTo>
                    <a:pt x="208695" y="92686"/>
                    <a:pt x="207962" y="91586"/>
                    <a:pt x="207962" y="90487"/>
                  </a:cubicBezTo>
                  <a:cubicBezTo>
                    <a:pt x="207962" y="89388"/>
                    <a:pt x="208695" y="88289"/>
                    <a:pt x="209428" y="87557"/>
                  </a:cubicBezTo>
                  <a:close/>
                  <a:moveTo>
                    <a:pt x="234759" y="85725"/>
                  </a:moveTo>
                  <a:cubicBezTo>
                    <a:pt x="237426" y="85725"/>
                    <a:pt x="239331" y="88011"/>
                    <a:pt x="239331" y="90297"/>
                  </a:cubicBezTo>
                  <a:cubicBezTo>
                    <a:pt x="239331" y="92583"/>
                    <a:pt x="237426" y="94869"/>
                    <a:pt x="234759" y="94869"/>
                  </a:cubicBezTo>
                  <a:cubicBezTo>
                    <a:pt x="232092" y="94869"/>
                    <a:pt x="230187" y="92583"/>
                    <a:pt x="230187" y="90297"/>
                  </a:cubicBezTo>
                  <a:cubicBezTo>
                    <a:pt x="230187" y="88011"/>
                    <a:pt x="232092" y="85725"/>
                    <a:pt x="234759" y="85725"/>
                  </a:cubicBezTo>
                  <a:close/>
                  <a:moveTo>
                    <a:pt x="153232" y="71490"/>
                  </a:moveTo>
                  <a:cubicBezTo>
                    <a:pt x="149635" y="71490"/>
                    <a:pt x="146398" y="74723"/>
                    <a:pt x="146398" y="78675"/>
                  </a:cubicBezTo>
                  <a:lnTo>
                    <a:pt x="146398" y="108851"/>
                  </a:lnTo>
                  <a:lnTo>
                    <a:pt x="275529" y="108851"/>
                  </a:lnTo>
                  <a:lnTo>
                    <a:pt x="275529" y="78675"/>
                  </a:lnTo>
                  <a:cubicBezTo>
                    <a:pt x="275529" y="74723"/>
                    <a:pt x="272292" y="71490"/>
                    <a:pt x="268335" y="71490"/>
                  </a:cubicBezTo>
                  <a:lnTo>
                    <a:pt x="153232" y="71490"/>
                  </a:lnTo>
                  <a:close/>
                  <a:moveTo>
                    <a:pt x="85317" y="61913"/>
                  </a:moveTo>
                  <a:lnTo>
                    <a:pt x="114345" y="61913"/>
                  </a:lnTo>
                  <a:cubicBezTo>
                    <a:pt x="116522" y="61913"/>
                    <a:pt x="118699" y="63818"/>
                    <a:pt x="118699" y="66485"/>
                  </a:cubicBezTo>
                  <a:cubicBezTo>
                    <a:pt x="118699" y="69152"/>
                    <a:pt x="116522" y="71057"/>
                    <a:pt x="114345" y="71057"/>
                  </a:cubicBezTo>
                  <a:lnTo>
                    <a:pt x="85317" y="71057"/>
                  </a:lnTo>
                  <a:cubicBezTo>
                    <a:pt x="83139" y="71057"/>
                    <a:pt x="80962" y="69152"/>
                    <a:pt x="80962" y="66485"/>
                  </a:cubicBezTo>
                  <a:cubicBezTo>
                    <a:pt x="80962" y="63818"/>
                    <a:pt x="83139" y="61913"/>
                    <a:pt x="85317" y="61913"/>
                  </a:cubicBezTo>
                  <a:close/>
                  <a:moveTo>
                    <a:pt x="34558" y="61913"/>
                  </a:moveTo>
                  <a:lnTo>
                    <a:pt x="63500" y="61913"/>
                  </a:lnTo>
                  <a:cubicBezTo>
                    <a:pt x="66064" y="61913"/>
                    <a:pt x="67896" y="63818"/>
                    <a:pt x="67896" y="66485"/>
                  </a:cubicBezTo>
                  <a:cubicBezTo>
                    <a:pt x="67896" y="69152"/>
                    <a:pt x="66064" y="71057"/>
                    <a:pt x="63500" y="71057"/>
                  </a:cubicBezTo>
                  <a:lnTo>
                    <a:pt x="34558" y="71057"/>
                  </a:lnTo>
                  <a:cubicBezTo>
                    <a:pt x="31994" y="71057"/>
                    <a:pt x="30162" y="69152"/>
                    <a:pt x="30162" y="66485"/>
                  </a:cubicBezTo>
                  <a:cubicBezTo>
                    <a:pt x="30162" y="63818"/>
                    <a:pt x="31994" y="61913"/>
                    <a:pt x="34558" y="61913"/>
                  </a:cubicBezTo>
                  <a:close/>
                  <a:moveTo>
                    <a:pt x="65825" y="8622"/>
                  </a:moveTo>
                  <a:lnTo>
                    <a:pt x="65825" y="21555"/>
                  </a:lnTo>
                  <a:cubicBezTo>
                    <a:pt x="65825" y="28380"/>
                    <a:pt x="71580" y="34128"/>
                    <a:pt x="78774" y="34128"/>
                  </a:cubicBezTo>
                  <a:lnTo>
                    <a:pt x="147836" y="34128"/>
                  </a:lnTo>
                  <a:cubicBezTo>
                    <a:pt x="155030" y="34128"/>
                    <a:pt x="160426" y="28380"/>
                    <a:pt x="160426" y="21555"/>
                  </a:cubicBezTo>
                  <a:lnTo>
                    <a:pt x="160426" y="8622"/>
                  </a:lnTo>
                  <a:lnTo>
                    <a:pt x="65825" y="8622"/>
                  </a:lnTo>
                  <a:close/>
                  <a:moveTo>
                    <a:pt x="27337" y="8622"/>
                  </a:moveTo>
                  <a:cubicBezTo>
                    <a:pt x="16906" y="8622"/>
                    <a:pt x="8633" y="16525"/>
                    <a:pt x="8633" y="26943"/>
                  </a:cubicBezTo>
                  <a:lnTo>
                    <a:pt x="8633" y="256501"/>
                  </a:lnTo>
                  <a:cubicBezTo>
                    <a:pt x="8633" y="266919"/>
                    <a:pt x="16906" y="274823"/>
                    <a:pt x="27337" y="274823"/>
                  </a:cubicBezTo>
                  <a:lnTo>
                    <a:pt x="199273" y="274823"/>
                  </a:lnTo>
                  <a:cubicBezTo>
                    <a:pt x="209705" y="274823"/>
                    <a:pt x="217978" y="266919"/>
                    <a:pt x="217978" y="256501"/>
                  </a:cubicBezTo>
                  <a:lnTo>
                    <a:pt x="217978" y="255064"/>
                  </a:lnTo>
                  <a:lnTo>
                    <a:pt x="153232" y="255064"/>
                  </a:lnTo>
                  <a:cubicBezTo>
                    <a:pt x="144599" y="255064"/>
                    <a:pt x="137765" y="247879"/>
                    <a:pt x="137765" y="239257"/>
                  </a:cubicBezTo>
                  <a:lnTo>
                    <a:pt x="137765" y="78675"/>
                  </a:lnTo>
                  <a:cubicBezTo>
                    <a:pt x="137765" y="70053"/>
                    <a:pt x="144599" y="62868"/>
                    <a:pt x="153232" y="62868"/>
                  </a:cubicBezTo>
                  <a:lnTo>
                    <a:pt x="217978" y="62868"/>
                  </a:lnTo>
                  <a:lnTo>
                    <a:pt x="217978" y="26943"/>
                  </a:lnTo>
                  <a:cubicBezTo>
                    <a:pt x="217978" y="16525"/>
                    <a:pt x="209705" y="8622"/>
                    <a:pt x="199273" y="8622"/>
                  </a:cubicBezTo>
                  <a:lnTo>
                    <a:pt x="169418" y="8622"/>
                  </a:lnTo>
                  <a:lnTo>
                    <a:pt x="169418" y="21555"/>
                  </a:lnTo>
                  <a:cubicBezTo>
                    <a:pt x="169418" y="33410"/>
                    <a:pt x="159347" y="42750"/>
                    <a:pt x="147836" y="42750"/>
                  </a:cubicBezTo>
                  <a:lnTo>
                    <a:pt x="78774" y="42750"/>
                  </a:lnTo>
                  <a:cubicBezTo>
                    <a:pt x="66904" y="42750"/>
                    <a:pt x="57192" y="33410"/>
                    <a:pt x="57192" y="21555"/>
                  </a:cubicBezTo>
                  <a:lnTo>
                    <a:pt x="57192" y="8622"/>
                  </a:lnTo>
                  <a:lnTo>
                    <a:pt x="27337" y="8622"/>
                  </a:lnTo>
                  <a:close/>
                  <a:moveTo>
                    <a:pt x="27337" y="0"/>
                  </a:moveTo>
                  <a:lnTo>
                    <a:pt x="199273" y="0"/>
                  </a:lnTo>
                  <a:cubicBezTo>
                    <a:pt x="214381" y="0"/>
                    <a:pt x="226610" y="12214"/>
                    <a:pt x="226610" y="26943"/>
                  </a:cubicBezTo>
                  <a:lnTo>
                    <a:pt x="226610" y="62868"/>
                  </a:lnTo>
                  <a:lnTo>
                    <a:pt x="268335" y="62868"/>
                  </a:lnTo>
                  <a:cubicBezTo>
                    <a:pt x="276968" y="62868"/>
                    <a:pt x="283803" y="70053"/>
                    <a:pt x="283803" y="78675"/>
                  </a:cubicBezTo>
                  <a:lnTo>
                    <a:pt x="283803" y="239257"/>
                  </a:lnTo>
                  <a:cubicBezTo>
                    <a:pt x="283803" y="247879"/>
                    <a:pt x="276968" y="255064"/>
                    <a:pt x="268335" y="255064"/>
                  </a:cubicBezTo>
                  <a:lnTo>
                    <a:pt x="226610" y="255064"/>
                  </a:lnTo>
                  <a:lnTo>
                    <a:pt x="226610" y="256501"/>
                  </a:lnTo>
                  <a:cubicBezTo>
                    <a:pt x="226610" y="271230"/>
                    <a:pt x="214381" y="283804"/>
                    <a:pt x="199273" y="283804"/>
                  </a:cubicBezTo>
                  <a:lnTo>
                    <a:pt x="27337" y="283804"/>
                  </a:lnTo>
                  <a:cubicBezTo>
                    <a:pt x="12230" y="283804"/>
                    <a:pt x="0" y="271230"/>
                    <a:pt x="0" y="256501"/>
                  </a:cubicBezTo>
                  <a:lnTo>
                    <a:pt x="0" y="26943"/>
                  </a:lnTo>
                  <a:cubicBezTo>
                    <a:pt x="0" y="12214"/>
                    <a:pt x="12230" y="0"/>
                    <a:pt x="27337" y="0"/>
                  </a:cubicBezTo>
                  <a:close/>
                </a:path>
              </a:pathLst>
            </a:custGeom>
            <a:solidFill>
              <a:schemeClr val="tx2">
                <a:lumMod val="75000"/>
              </a:schemeClr>
            </a:solidFill>
            <a:ln>
              <a:noFill/>
            </a:ln>
            <a:effectLst/>
          </p:spPr>
          <p:txBody>
            <a:bodyPr anchor="ctr"/>
            <a:lstStyle/>
            <a:p>
              <a:pPr defTabSz="457200">
                <a:defRPr/>
              </a:pPr>
              <a:endParaRPr lang="en-US" sz="450" kern="0" dirty="0">
                <a:solidFill>
                  <a:prstClr val="black"/>
                </a:solidFill>
                <a:latin typeface="Roboto Light" panose="02000000000000000000" pitchFamily="2" charset="0"/>
              </a:endParaRPr>
            </a:p>
          </p:txBody>
        </p:sp>
        <p:sp>
          <p:nvSpPr>
            <p:cNvPr id="221" name="Freeform 1042">
              <a:extLst>
                <a:ext uri="{FF2B5EF4-FFF2-40B4-BE49-F238E27FC236}">
                  <a16:creationId xmlns:a16="http://schemas.microsoft.com/office/drawing/2014/main" id="{3C903A11-C324-514A-B027-F2EB9F045674}"/>
                </a:ext>
              </a:extLst>
            </p:cNvPr>
            <p:cNvSpPr>
              <a:spLocks noChangeAspect="1" noChangeArrowheads="1"/>
            </p:cNvSpPr>
            <p:nvPr/>
          </p:nvSpPr>
          <p:spPr bwMode="auto">
            <a:xfrm>
              <a:off x="7578446" y="1880205"/>
              <a:ext cx="463389" cy="460813"/>
            </a:xfrm>
            <a:custGeom>
              <a:avLst/>
              <a:gdLst>
                <a:gd name="T0" fmla="*/ 159176 w 285397"/>
                <a:gd name="T1" fmla="*/ 252097 h 283804"/>
                <a:gd name="T2" fmla="*/ 87744 w 285397"/>
                <a:gd name="T3" fmla="*/ 252097 h 283804"/>
                <a:gd name="T4" fmla="*/ 70300 w 285397"/>
                <a:gd name="T5" fmla="*/ 247310 h 283804"/>
                <a:gd name="T6" fmla="*/ 34636 w 285397"/>
                <a:gd name="T7" fmla="*/ 256516 h 283804"/>
                <a:gd name="T8" fmla="*/ 131835 w 285397"/>
                <a:gd name="T9" fmla="*/ 175999 h 283804"/>
                <a:gd name="T10" fmla="*/ 180784 w 285397"/>
                <a:gd name="T11" fmla="*/ 175999 h 283804"/>
                <a:gd name="T12" fmla="*/ 73821 w 285397"/>
                <a:gd name="T13" fmla="*/ 219107 h 283804"/>
                <a:gd name="T14" fmla="*/ 73821 w 285397"/>
                <a:gd name="T15" fmla="*/ 175999 h 283804"/>
                <a:gd name="T16" fmla="*/ 65118 w 285397"/>
                <a:gd name="T17" fmla="*/ 219107 h 283804"/>
                <a:gd name="T18" fmla="*/ 131835 w 285397"/>
                <a:gd name="T19" fmla="*/ 129268 h 283804"/>
                <a:gd name="T20" fmla="*/ 180784 w 285397"/>
                <a:gd name="T21" fmla="*/ 129268 h 283804"/>
                <a:gd name="T22" fmla="*/ 73821 w 285397"/>
                <a:gd name="T23" fmla="*/ 166943 h 283804"/>
                <a:gd name="T24" fmla="*/ 73821 w 285397"/>
                <a:gd name="T25" fmla="*/ 129268 h 283804"/>
                <a:gd name="T26" fmla="*/ 65118 w 285397"/>
                <a:gd name="T27" fmla="*/ 166943 h 283804"/>
                <a:gd name="T28" fmla="*/ 131835 w 285397"/>
                <a:gd name="T29" fmla="*/ 94854 h 283804"/>
                <a:gd name="T30" fmla="*/ 180784 w 285397"/>
                <a:gd name="T31" fmla="*/ 94854 h 283804"/>
                <a:gd name="T32" fmla="*/ 73821 w 285397"/>
                <a:gd name="T33" fmla="*/ 120936 h 283804"/>
                <a:gd name="T34" fmla="*/ 73821 w 285397"/>
                <a:gd name="T35" fmla="*/ 94854 h 283804"/>
                <a:gd name="T36" fmla="*/ 65118 w 285397"/>
                <a:gd name="T37" fmla="*/ 120936 h 283804"/>
                <a:gd name="T38" fmla="*/ 34664 w 285397"/>
                <a:gd name="T39" fmla="*/ 86160 h 283804"/>
                <a:gd name="T40" fmla="*/ 189486 w 285397"/>
                <a:gd name="T41" fmla="*/ 223454 h 283804"/>
                <a:gd name="T42" fmla="*/ 30310 w 285397"/>
                <a:gd name="T43" fmla="*/ 223454 h 283804"/>
                <a:gd name="T44" fmla="*/ 100064 w 285397"/>
                <a:gd name="T45" fmla="*/ 57439 h 283804"/>
                <a:gd name="T46" fmla="*/ 125754 w 285397"/>
                <a:gd name="T47" fmla="*/ 66645 h 283804"/>
                <a:gd name="T48" fmla="*/ 100064 w 285397"/>
                <a:gd name="T49" fmla="*/ 57439 h 283804"/>
                <a:gd name="T50" fmla="*/ 82597 w 285397"/>
                <a:gd name="T51" fmla="*/ 61858 h 283804"/>
                <a:gd name="T52" fmla="*/ 30310 w 285397"/>
                <a:gd name="T53" fmla="*/ 61858 h 283804"/>
                <a:gd name="T54" fmla="*/ 125809 w 285397"/>
                <a:gd name="T55" fmla="*/ 28719 h 283804"/>
                <a:gd name="T56" fmla="*/ 78918 w 285397"/>
                <a:gd name="T57" fmla="*/ 37926 h 283804"/>
                <a:gd name="T58" fmla="*/ 34764 w 285397"/>
                <a:gd name="T59" fmla="*/ 28719 h 283804"/>
                <a:gd name="T60" fmla="*/ 57397 w 285397"/>
                <a:gd name="T61" fmla="*/ 37926 h 283804"/>
                <a:gd name="T62" fmla="*/ 34764 w 285397"/>
                <a:gd name="T63" fmla="*/ 28719 h 283804"/>
                <a:gd name="T64" fmla="*/ 201782 w 285397"/>
                <a:gd name="T65" fmla="*/ 57409 h 283804"/>
                <a:gd name="T66" fmla="*/ 8680 w 285397"/>
                <a:gd name="T67" fmla="*/ 276217 h 283804"/>
                <a:gd name="T68" fmla="*/ 154411 w 285397"/>
                <a:gd name="T69" fmla="*/ 66437 h 283804"/>
                <a:gd name="T70" fmla="*/ 8680 w 285397"/>
                <a:gd name="T71" fmla="*/ 8666 h 283804"/>
                <a:gd name="T72" fmla="*/ 286811 w 285397"/>
                <a:gd name="T73" fmla="*/ 3972 h 283804"/>
                <a:gd name="T74" fmla="*/ 265541 w 285397"/>
                <a:gd name="T75" fmla="*/ 285242 h 283804"/>
                <a:gd name="T76" fmla="*/ 278304 w 285397"/>
                <a:gd name="T77" fmla="*/ 276217 h 283804"/>
                <a:gd name="T78" fmla="*/ 261640 w 285397"/>
                <a:gd name="T79" fmla="*/ 3972 h 283804"/>
                <a:gd name="T80" fmla="*/ 247385 w 285397"/>
                <a:gd name="T81" fmla="*/ 0 h 283804"/>
                <a:gd name="T82" fmla="*/ 247385 w 285397"/>
                <a:gd name="T83" fmla="*/ 285242 h 283804"/>
                <a:gd name="T84" fmla="*/ 230093 w 285397"/>
                <a:gd name="T85" fmla="*/ 276217 h 283804"/>
                <a:gd name="T86" fmla="*/ 178218 w 285397"/>
                <a:gd name="T87" fmla="*/ 8666 h 283804"/>
                <a:gd name="T88" fmla="*/ 4338 w 285397"/>
                <a:gd name="T89" fmla="*/ 0 h 283804"/>
                <a:gd name="T90" fmla="*/ 215162 w 285397"/>
                <a:gd name="T91" fmla="*/ 58853 h 283804"/>
                <a:gd name="T92" fmla="*/ 212269 w 285397"/>
                <a:gd name="T93" fmla="*/ 285242 h 283804"/>
                <a:gd name="T94" fmla="*/ 0 w 285397"/>
                <a:gd name="T95" fmla="*/ 3972 h 2838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5397" h="283804">
                  <a:moveTo>
                    <a:pt x="91620" y="246063"/>
                  </a:moveTo>
                  <a:lnTo>
                    <a:pt x="153724" y="246063"/>
                  </a:lnTo>
                  <a:cubicBezTo>
                    <a:pt x="156237" y="246063"/>
                    <a:pt x="158391" y="248261"/>
                    <a:pt x="158391" y="250826"/>
                  </a:cubicBezTo>
                  <a:cubicBezTo>
                    <a:pt x="158391" y="253024"/>
                    <a:pt x="156237" y="255222"/>
                    <a:pt x="153724" y="255222"/>
                  </a:cubicBezTo>
                  <a:lnTo>
                    <a:pt x="91620" y="255222"/>
                  </a:lnTo>
                  <a:cubicBezTo>
                    <a:pt x="89466" y="255222"/>
                    <a:pt x="87312" y="253024"/>
                    <a:pt x="87312" y="250826"/>
                  </a:cubicBezTo>
                  <a:cubicBezTo>
                    <a:pt x="87312" y="248261"/>
                    <a:pt x="89466" y="246063"/>
                    <a:pt x="91620" y="246063"/>
                  </a:cubicBezTo>
                  <a:close/>
                  <a:moveTo>
                    <a:pt x="34464" y="246063"/>
                  </a:moveTo>
                  <a:lnTo>
                    <a:pt x="69952" y="246063"/>
                  </a:lnTo>
                  <a:cubicBezTo>
                    <a:pt x="72103" y="246063"/>
                    <a:pt x="74254" y="248261"/>
                    <a:pt x="74254" y="250826"/>
                  </a:cubicBezTo>
                  <a:cubicBezTo>
                    <a:pt x="74254" y="253024"/>
                    <a:pt x="72103" y="255222"/>
                    <a:pt x="69952" y="255222"/>
                  </a:cubicBezTo>
                  <a:lnTo>
                    <a:pt x="34464" y="255222"/>
                  </a:lnTo>
                  <a:cubicBezTo>
                    <a:pt x="31954" y="255222"/>
                    <a:pt x="30162" y="253024"/>
                    <a:pt x="30162" y="250826"/>
                  </a:cubicBezTo>
                  <a:cubicBezTo>
                    <a:pt x="30162" y="248261"/>
                    <a:pt x="31954" y="246063"/>
                    <a:pt x="34464" y="246063"/>
                  </a:cubicBezTo>
                  <a:close/>
                  <a:moveTo>
                    <a:pt x="131185" y="175111"/>
                  </a:moveTo>
                  <a:lnTo>
                    <a:pt x="131185" y="218002"/>
                  </a:lnTo>
                  <a:lnTo>
                    <a:pt x="179892" y="218002"/>
                  </a:lnTo>
                  <a:lnTo>
                    <a:pt x="179892" y="175111"/>
                  </a:lnTo>
                  <a:lnTo>
                    <a:pt x="131185" y="175111"/>
                  </a:lnTo>
                  <a:close/>
                  <a:moveTo>
                    <a:pt x="73457" y="175111"/>
                  </a:moveTo>
                  <a:lnTo>
                    <a:pt x="73457" y="218002"/>
                  </a:lnTo>
                  <a:lnTo>
                    <a:pt x="122165" y="218002"/>
                  </a:lnTo>
                  <a:lnTo>
                    <a:pt x="122165" y="175111"/>
                  </a:lnTo>
                  <a:lnTo>
                    <a:pt x="73457" y="175111"/>
                  </a:lnTo>
                  <a:close/>
                  <a:moveTo>
                    <a:pt x="38821" y="175111"/>
                  </a:moveTo>
                  <a:lnTo>
                    <a:pt x="38821" y="218002"/>
                  </a:lnTo>
                  <a:lnTo>
                    <a:pt x="64798" y="218002"/>
                  </a:lnTo>
                  <a:lnTo>
                    <a:pt x="64798" y="175111"/>
                  </a:lnTo>
                  <a:lnTo>
                    <a:pt x="38821" y="175111"/>
                  </a:lnTo>
                  <a:close/>
                  <a:moveTo>
                    <a:pt x="131185" y="128616"/>
                  </a:moveTo>
                  <a:lnTo>
                    <a:pt x="131185" y="166101"/>
                  </a:lnTo>
                  <a:lnTo>
                    <a:pt x="179892" y="166101"/>
                  </a:lnTo>
                  <a:lnTo>
                    <a:pt x="179892" y="128616"/>
                  </a:lnTo>
                  <a:lnTo>
                    <a:pt x="131185" y="128616"/>
                  </a:lnTo>
                  <a:close/>
                  <a:moveTo>
                    <a:pt x="73457" y="128616"/>
                  </a:moveTo>
                  <a:lnTo>
                    <a:pt x="73457" y="166101"/>
                  </a:lnTo>
                  <a:lnTo>
                    <a:pt x="122165" y="166101"/>
                  </a:lnTo>
                  <a:lnTo>
                    <a:pt x="122165" y="128616"/>
                  </a:lnTo>
                  <a:lnTo>
                    <a:pt x="73457" y="128616"/>
                  </a:lnTo>
                  <a:close/>
                  <a:moveTo>
                    <a:pt x="38821" y="128616"/>
                  </a:moveTo>
                  <a:lnTo>
                    <a:pt x="38821" y="166101"/>
                  </a:lnTo>
                  <a:lnTo>
                    <a:pt x="64798" y="166101"/>
                  </a:lnTo>
                  <a:lnTo>
                    <a:pt x="64798" y="128616"/>
                  </a:lnTo>
                  <a:lnTo>
                    <a:pt x="38821" y="128616"/>
                  </a:lnTo>
                  <a:close/>
                  <a:moveTo>
                    <a:pt x="131185" y="94375"/>
                  </a:moveTo>
                  <a:lnTo>
                    <a:pt x="131185" y="120326"/>
                  </a:lnTo>
                  <a:lnTo>
                    <a:pt x="179892" y="120326"/>
                  </a:lnTo>
                  <a:lnTo>
                    <a:pt x="179892" y="94375"/>
                  </a:lnTo>
                  <a:lnTo>
                    <a:pt x="131185" y="94375"/>
                  </a:lnTo>
                  <a:close/>
                  <a:moveTo>
                    <a:pt x="73457" y="94375"/>
                  </a:moveTo>
                  <a:lnTo>
                    <a:pt x="73457" y="120326"/>
                  </a:lnTo>
                  <a:lnTo>
                    <a:pt x="122165" y="120326"/>
                  </a:lnTo>
                  <a:lnTo>
                    <a:pt x="122165" y="94375"/>
                  </a:lnTo>
                  <a:lnTo>
                    <a:pt x="73457" y="94375"/>
                  </a:lnTo>
                  <a:close/>
                  <a:moveTo>
                    <a:pt x="38821" y="94375"/>
                  </a:moveTo>
                  <a:lnTo>
                    <a:pt x="38821" y="120326"/>
                  </a:lnTo>
                  <a:lnTo>
                    <a:pt x="64798" y="120326"/>
                  </a:lnTo>
                  <a:lnTo>
                    <a:pt x="64798" y="94375"/>
                  </a:lnTo>
                  <a:lnTo>
                    <a:pt x="38821" y="94375"/>
                  </a:lnTo>
                  <a:close/>
                  <a:moveTo>
                    <a:pt x="34492" y="85725"/>
                  </a:moveTo>
                  <a:lnTo>
                    <a:pt x="184222" y="85725"/>
                  </a:lnTo>
                  <a:cubicBezTo>
                    <a:pt x="186747" y="85725"/>
                    <a:pt x="188551" y="87888"/>
                    <a:pt x="188551" y="90050"/>
                  </a:cubicBezTo>
                  <a:lnTo>
                    <a:pt x="188551" y="222327"/>
                  </a:lnTo>
                  <a:cubicBezTo>
                    <a:pt x="188551" y="224490"/>
                    <a:pt x="186747" y="226653"/>
                    <a:pt x="184222" y="226653"/>
                  </a:cubicBezTo>
                  <a:lnTo>
                    <a:pt x="34492" y="226653"/>
                  </a:lnTo>
                  <a:cubicBezTo>
                    <a:pt x="31966" y="226653"/>
                    <a:pt x="30162" y="224490"/>
                    <a:pt x="30162" y="222327"/>
                  </a:cubicBezTo>
                  <a:lnTo>
                    <a:pt x="30162" y="90050"/>
                  </a:lnTo>
                  <a:cubicBezTo>
                    <a:pt x="30162" y="87888"/>
                    <a:pt x="31966" y="85725"/>
                    <a:pt x="34492" y="85725"/>
                  </a:cubicBezTo>
                  <a:close/>
                  <a:moveTo>
                    <a:pt x="99571" y="57150"/>
                  </a:moveTo>
                  <a:lnTo>
                    <a:pt x="125134" y="57150"/>
                  </a:lnTo>
                  <a:cubicBezTo>
                    <a:pt x="127655" y="57150"/>
                    <a:pt x="129815" y="59348"/>
                    <a:pt x="129815" y="61546"/>
                  </a:cubicBezTo>
                  <a:cubicBezTo>
                    <a:pt x="129815" y="63744"/>
                    <a:pt x="127655" y="66309"/>
                    <a:pt x="125134" y="66309"/>
                  </a:cubicBezTo>
                  <a:lnTo>
                    <a:pt x="99571" y="66309"/>
                  </a:lnTo>
                  <a:cubicBezTo>
                    <a:pt x="97410" y="66309"/>
                    <a:pt x="95250" y="63744"/>
                    <a:pt x="95250" y="61546"/>
                  </a:cubicBezTo>
                  <a:cubicBezTo>
                    <a:pt x="95250" y="59348"/>
                    <a:pt x="97410" y="57150"/>
                    <a:pt x="99571" y="57150"/>
                  </a:cubicBezTo>
                  <a:close/>
                  <a:moveTo>
                    <a:pt x="34498" y="57150"/>
                  </a:moveTo>
                  <a:lnTo>
                    <a:pt x="78214" y="57150"/>
                  </a:lnTo>
                  <a:cubicBezTo>
                    <a:pt x="80382" y="57150"/>
                    <a:pt x="82189" y="59348"/>
                    <a:pt x="82189" y="61546"/>
                  </a:cubicBezTo>
                  <a:cubicBezTo>
                    <a:pt x="82189" y="63744"/>
                    <a:pt x="80382" y="66309"/>
                    <a:pt x="78214" y="66309"/>
                  </a:cubicBezTo>
                  <a:lnTo>
                    <a:pt x="34498" y="66309"/>
                  </a:lnTo>
                  <a:cubicBezTo>
                    <a:pt x="31968" y="66309"/>
                    <a:pt x="30162" y="63744"/>
                    <a:pt x="30162" y="61546"/>
                  </a:cubicBezTo>
                  <a:cubicBezTo>
                    <a:pt x="30162" y="59348"/>
                    <a:pt x="31968" y="57150"/>
                    <a:pt x="34498" y="57150"/>
                  </a:cubicBezTo>
                  <a:close/>
                  <a:moveTo>
                    <a:pt x="78530" y="28575"/>
                  </a:moveTo>
                  <a:lnTo>
                    <a:pt x="125189" y="28575"/>
                  </a:lnTo>
                  <a:cubicBezTo>
                    <a:pt x="127682" y="28575"/>
                    <a:pt x="129819" y="30773"/>
                    <a:pt x="129819" y="32971"/>
                  </a:cubicBezTo>
                  <a:cubicBezTo>
                    <a:pt x="129819" y="35536"/>
                    <a:pt x="127682" y="37734"/>
                    <a:pt x="125189" y="37734"/>
                  </a:cubicBezTo>
                  <a:lnTo>
                    <a:pt x="78530" y="37734"/>
                  </a:lnTo>
                  <a:cubicBezTo>
                    <a:pt x="76393" y="37734"/>
                    <a:pt x="74612" y="35536"/>
                    <a:pt x="74612" y="32971"/>
                  </a:cubicBezTo>
                  <a:cubicBezTo>
                    <a:pt x="74612" y="30773"/>
                    <a:pt x="76393" y="28575"/>
                    <a:pt x="78530" y="28575"/>
                  </a:cubicBezTo>
                  <a:close/>
                  <a:moveTo>
                    <a:pt x="34592" y="28575"/>
                  </a:moveTo>
                  <a:lnTo>
                    <a:pt x="57113" y="28575"/>
                  </a:lnTo>
                  <a:cubicBezTo>
                    <a:pt x="59697" y="28575"/>
                    <a:pt x="61543" y="30773"/>
                    <a:pt x="61543" y="32971"/>
                  </a:cubicBezTo>
                  <a:cubicBezTo>
                    <a:pt x="61543" y="35536"/>
                    <a:pt x="59697" y="37734"/>
                    <a:pt x="57113" y="37734"/>
                  </a:cubicBezTo>
                  <a:lnTo>
                    <a:pt x="34592" y="37734"/>
                  </a:lnTo>
                  <a:cubicBezTo>
                    <a:pt x="32008" y="37734"/>
                    <a:pt x="30162" y="35536"/>
                    <a:pt x="30162" y="32971"/>
                  </a:cubicBezTo>
                  <a:cubicBezTo>
                    <a:pt x="30162" y="30773"/>
                    <a:pt x="32008" y="28575"/>
                    <a:pt x="34592" y="28575"/>
                  </a:cubicBezTo>
                  <a:close/>
                  <a:moveTo>
                    <a:pt x="158327" y="14729"/>
                  </a:moveTo>
                  <a:lnTo>
                    <a:pt x="158327" y="57120"/>
                  </a:lnTo>
                  <a:lnTo>
                    <a:pt x="200787" y="57120"/>
                  </a:lnTo>
                  <a:lnTo>
                    <a:pt x="158327" y="14729"/>
                  </a:lnTo>
                  <a:close/>
                  <a:moveTo>
                    <a:pt x="8636" y="8622"/>
                  </a:moveTo>
                  <a:lnTo>
                    <a:pt x="8636" y="274823"/>
                  </a:lnTo>
                  <a:lnTo>
                    <a:pt x="206904" y="274823"/>
                  </a:lnTo>
                  <a:lnTo>
                    <a:pt x="206904" y="66101"/>
                  </a:lnTo>
                  <a:lnTo>
                    <a:pt x="153649" y="66101"/>
                  </a:lnTo>
                  <a:cubicBezTo>
                    <a:pt x="151490" y="66101"/>
                    <a:pt x="149331" y="63586"/>
                    <a:pt x="149331" y="61431"/>
                  </a:cubicBezTo>
                  <a:lnTo>
                    <a:pt x="149331" y="8622"/>
                  </a:lnTo>
                  <a:lnTo>
                    <a:pt x="8636" y="8622"/>
                  </a:lnTo>
                  <a:close/>
                  <a:moveTo>
                    <a:pt x="264231" y="0"/>
                  </a:moveTo>
                  <a:lnTo>
                    <a:pt x="281164" y="0"/>
                  </a:lnTo>
                  <a:cubicBezTo>
                    <a:pt x="283633" y="0"/>
                    <a:pt x="285397" y="1796"/>
                    <a:pt x="285397" y="3952"/>
                  </a:cubicBezTo>
                  <a:lnTo>
                    <a:pt x="285397" y="279134"/>
                  </a:lnTo>
                  <a:cubicBezTo>
                    <a:pt x="285397" y="281648"/>
                    <a:pt x="283633" y="283804"/>
                    <a:pt x="281164" y="283804"/>
                  </a:cubicBezTo>
                  <a:lnTo>
                    <a:pt x="264231" y="283804"/>
                  </a:lnTo>
                  <a:cubicBezTo>
                    <a:pt x="262114" y="283804"/>
                    <a:pt x="260350" y="281648"/>
                    <a:pt x="260350" y="279134"/>
                  </a:cubicBezTo>
                  <a:cubicBezTo>
                    <a:pt x="260350" y="276978"/>
                    <a:pt x="262114" y="274823"/>
                    <a:pt x="264231" y="274823"/>
                  </a:cubicBezTo>
                  <a:lnTo>
                    <a:pt x="276931" y="274823"/>
                  </a:lnTo>
                  <a:lnTo>
                    <a:pt x="276931" y="8622"/>
                  </a:lnTo>
                  <a:lnTo>
                    <a:pt x="264231" y="8622"/>
                  </a:lnTo>
                  <a:cubicBezTo>
                    <a:pt x="262114" y="8622"/>
                    <a:pt x="260350" y="6466"/>
                    <a:pt x="260350" y="3952"/>
                  </a:cubicBezTo>
                  <a:cubicBezTo>
                    <a:pt x="260350" y="1796"/>
                    <a:pt x="262114" y="0"/>
                    <a:pt x="264231" y="0"/>
                  </a:cubicBezTo>
                  <a:close/>
                  <a:moveTo>
                    <a:pt x="177339" y="0"/>
                  </a:moveTo>
                  <a:lnTo>
                    <a:pt x="246165" y="0"/>
                  </a:lnTo>
                  <a:cubicBezTo>
                    <a:pt x="248316" y="0"/>
                    <a:pt x="250467" y="1796"/>
                    <a:pt x="250467" y="3952"/>
                  </a:cubicBezTo>
                  <a:lnTo>
                    <a:pt x="250467" y="279134"/>
                  </a:lnTo>
                  <a:cubicBezTo>
                    <a:pt x="250467" y="281648"/>
                    <a:pt x="248316" y="283804"/>
                    <a:pt x="246165" y="283804"/>
                  </a:cubicBezTo>
                  <a:lnTo>
                    <a:pt x="228958" y="283804"/>
                  </a:lnTo>
                  <a:cubicBezTo>
                    <a:pt x="226449" y="283804"/>
                    <a:pt x="224657" y="281648"/>
                    <a:pt x="224657" y="279134"/>
                  </a:cubicBezTo>
                  <a:cubicBezTo>
                    <a:pt x="224657" y="276978"/>
                    <a:pt x="226449" y="274823"/>
                    <a:pt x="228958" y="274823"/>
                  </a:cubicBezTo>
                  <a:lnTo>
                    <a:pt x="241505" y="274823"/>
                  </a:lnTo>
                  <a:lnTo>
                    <a:pt x="241505" y="8622"/>
                  </a:lnTo>
                  <a:lnTo>
                    <a:pt x="177339" y="8622"/>
                  </a:lnTo>
                  <a:cubicBezTo>
                    <a:pt x="175188" y="8622"/>
                    <a:pt x="173037" y="6466"/>
                    <a:pt x="173037" y="3952"/>
                  </a:cubicBezTo>
                  <a:cubicBezTo>
                    <a:pt x="173037" y="1796"/>
                    <a:pt x="175188" y="0"/>
                    <a:pt x="177339" y="0"/>
                  </a:cubicBezTo>
                  <a:close/>
                  <a:moveTo>
                    <a:pt x="4318" y="0"/>
                  </a:moveTo>
                  <a:lnTo>
                    <a:pt x="153649" y="0"/>
                  </a:lnTo>
                  <a:cubicBezTo>
                    <a:pt x="155088" y="0"/>
                    <a:pt x="156168" y="359"/>
                    <a:pt x="156887" y="1078"/>
                  </a:cubicBezTo>
                  <a:lnTo>
                    <a:pt x="214101" y="58557"/>
                  </a:lnTo>
                  <a:cubicBezTo>
                    <a:pt x="214820" y="59275"/>
                    <a:pt x="215540" y="60353"/>
                    <a:pt x="215540" y="61431"/>
                  </a:cubicBezTo>
                  <a:lnTo>
                    <a:pt x="215540" y="279134"/>
                  </a:lnTo>
                  <a:cubicBezTo>
                    <a:pt x="215540" y="281648"/>
                    <a:pt x="213741" y="283804"/>
                    <a:pt x="211222" y="283804"/>
                  </a:cubicBezTo>
                  <a:lnTo>
                    <a:pt x="4318" y="283804"/>
                  </a:lnTo>
                  <a:cubicBezTo>
                    <a:pt x="2159" y="283804"/>
                    <a:pt x="0" y="281648"/>
                    <a:pt x="0" y="279134"/>
                  </a:cubicBezTo>
                  <a:lnTo>
                    <a:pt x="0" y="3952"/>
                  </a:lnTo>
                  <a:cubicBezTo>
                    <a:pt x="0" y="1796"/>
                    <a:pt x="2159" y="0"/>
                    <a:pt x="4318" y="0"/>
                  </a:cubicBezTo>
                  <a:close/>
                </a:path>
              </a:pathLst>
            </a:custGeom>
            <a:solidFill>
              <a:schemeClr val="accent1">
                <a:lumMod val="75000"/>
              </a:schemeClr>
            </a:solidFill>
            <a:ln>
              <a:noFill/>
            </a:ln>
            <a:effectLst/>
          </p:spPr>
          <p:txBody>
            <a:bodyPr anchor="ctr"/>
            <a:lstStyle/>
            <a:p>
              <a:pPr defTabSz="457200">
                <a:defRPr/>
              </a:pPr>
              <a:endParaRPr lang="en-US" sz="450" kern="0" dirty="0">
                <a:solidFill>
                  <a:prstClr val="black"/>
                </a:solidFill>
                <a:latin typeface="Roboto Light" panose="02000000000000000000" pitchFamily="2" charset="0"/>
              </a:endParaRPr>
            </a:p>
          </p:txBody>
        </p:sp>
        <p:sp>
          <p:nvSpPr>
            <p:cNvPr id="222" name="Freeform 941">
              <a:extLst>
                <a:ext uri="{FF2B5EF4-FFF2-40B4-BE49-F238E27FC236}">
                  <a16:creationId xmlns:a16="http://schemas.microsoft.com/office/drawing/2014/main" id="{5EFE7FFE-86A8-C843-98D7-05A9F12DCE9B}"/>
                </a:ext>
              </a:extLst>
            </p:cNvPr>
            <p:cNvSpPr>
              <a:spLocks noChangeAspect="1" noChangeArrowheads="1"/>
            </p:cNvSpPr>
            <p:nvPr/>
          </p:nvSpPr>
          <p:spPr bwMode="auto">
            <a:xfrm>
              <a:off x="943107" y="5186592"/>
              <a:ext cx="477464" cy="477463"/>
            </a:xfrm>
            <a:custGeom>
              <a:avLst/>
              <a:gdLst>
                <a:gd name="T0" fmla="*/ 234694 w 283804"/>
                <a:gd name="T1" fmla="*/ 196059 h 283803"/>
                <a:gd name="T2" fmla="*/ 193533 w 283804"/>
                <a:gd name="T3" fmla="*/ 170062 h 283803"/>
                <a:gd name="T4" fmla="*/ 50550 w 283804"/>
                <a:gd name="T5" fmla="*/ 196059 h 283803"/>
                <a:gd name="T6" fmla="*/ 9025 w 283804"/>
                <a:gd name="T7" fmla="*/ 170062 h 283803"/>
                <a:gd name="T8" fmla="*/ 132511 w 283804"/>
                <a:gd name="T9" fmla="*/ 208335 h 283803"/>
                <a:gd name="T10" fmla="*/ 100737 w 283804"/>
                <a:gd name="T11" fmla="*/ 252385 h 283803"/>
                <a:gd name="T12" fmla="*/ 18777 w 283804"/>
                <a:gd name="T13" fmla="*/ 256356 h 283803"/>
                <a:gd name="T14" fmla="*/ 18777 w 283804"/>
                <a:gd name="T15" fmla="*/ 276576 h 283803"/>
                <a:gd name="T16" fmla="*/ 276577 w 283804"/>
                <a:gd name="T17" fmla="*/ 266466 h 283803"/>
                <a:gd name="T18" fmla="*/ 188839 w 283804"/>
                <a:gd name="T19" fmla="*/ 256356 h 283803"/>
                <a:gd name="T20" fmla="*/ 155620 w 283804"/>
                <a:gd name="T21" fmla="*/ 212668 h 283803"/>
                <a:gd name="T22" fmla="*/ 152731 w 283804"/>
                <a:gd name="T23" fmla="*/ 99654 h 283803"/>
                <a:gd name="T24" fmla="*/ 132511 w 283804"/>
                <a:gd name="T25" fmla="*/ 99654 h 283803"/>
                <a:gd name="T26" fmla="*/ 206168 w 283804"/>
                <a:gd name="T27" fmla="*/ 161396 h 283803"/>
                <a:gd name="T28" fmla="*/ 234694 w 283804"/>
                <a:gd name="T29" fmla="*/ 78352 h 283803"/>
                <a:gd name="T30" fmla="*/ 22026 w 283804"/>
                <a:gd name="T31" fmla="*/ 161396 h 283803"/>
                <a:gd name="T32" fmla="*/ 50550 w 283804"/>
                <a:gd name="T33" fmla="*/ 78352 h 283803"/>
                <a:gd name="T34" fmla="*/ 129807 w 283804"/>
                <a:gd name="T35" fmla="*/ 50081 h 283803"/>
                <a:gd name="T36" fmla="*/ 155441 w 283804"/>
                <a:gd name="T37" fmla="*/ 50081 h 283803"/>
                <a:gd name="T38" fmla="*/ 142625 w 283804"/>
                <a:gd name="T39" fmla="*/ 28719 h 283803"/>
                <a:gd name="T40" fmla="*/ 142625 w 283804"/>
                <a:gd name="T41" fmla="*/ 71443 h 283803"/>
                <a:gd name="T42" fmla="*/ 142625 w 283804"/>
                <a:gd name="T43" fmla="*/ 28719 h 283803"/>
                <a:gd name="T44" fmla="*/ 102905 w 283804"/>
                <a:gd name="T45" fmla="*/ 37549 h 283803"/>
                <a:gd name="T46" fmla="*/ 18777 w 283804"/>
                <a:gd name="T47" fmla="*/ 40439 h 283803"/>
                <a:gd name="T48" fmla="*/ 18777 w 283804"/>
                <a:gd name="T49" fmla="*/ 60298 h 283803"/>
                <a:gd name="T50" fmla="*/ 102905 w 283804"/>
                <a:gd name="T51" fmla="*/ 63547 h 283803"/>
                <a:gd name="T52" fmla="*/ 182338 w 283804"/>
                <a:gd name="T53" fmla="*/ 63547 h 283803"/>
                <a:gd name="T54" fmla="*/ 266467 w 283804"/>
                <a:gd name="T55" fmla="*/ 60298 h 283803"/>
                <a:gd name="T56" fmla="*/ 266467 w 283804"/>
                <a:gd name="T57" fmla="*/ 40439 h 283803"/>
                <a:gd name="T58" fmla="*/ 182338 w 283804"/>
                <a:gd name="T59" fmla="*/ 37549 h 283803"/>
                <a:gd name="T60" fmla="*/ 142622 w 283804"/>
                <a:gd name="T61" fmla="*/ 0 h 283803"/>
                <a:gd name="T62" fmla="*/ 266467 w 283804"/>
                <a:gd name="T63" fmla="*/ 31774 h 283803"/>
                <a:gd name="T64" fmla="*/ 266467 w 283804"/>
                <a:gd name="T65" fmla="*/ 69324 h 283803"/>
                <a:gd name="T66" fmla="*/ 272605 w 283804"/>
                <a:gd name="T67" fmla="*/ 161396 h 283803"/>
                <a:gd name="T68" fmla="*/ 285242 w 283804"/>
                <a:gd name="T69" fmla="*/ 165729 h 283803"/>
                <a:gd name="T70" fmla="*/ 184144 w 283804"/>
                <a:gd name="T71" fmla="*/ 165729 h 283803"/>
                <a:gd name="T72" fmla="*/ 197142 w 283804"/>
                <a:gd name="T73" fmla="*/ 161396 h 283803"/>
                <a:gd name="T74" fmla="*/ 189199 w 283804"/>
                <a:gd name="T75" fmla="*/ 69324 h 283803"/>
                <a:gd name="T76" fmla="*/ 161397 w 283804"/>
                <a:gd name="T77" fmla="*/ 205447 h 283803"/>
                <a:gd name="T78" fmla="*/ 266467 w 283804"/>
                <a:gd name="T79" fmla="*/ 247691 h 283803"/>
                <a:gd name="T80" fmla="*/ 266467 w 283804"/>
                <a:gd name="T81" fmla="*/ 285241 h 283803"/>
                <a:gd name="T82" fmla="*/ 0 w 283804"/>
                <a:gd name="T83" fmla="*/ 266466 h 283803"/>
                <a:gd name="T84" fmla="*/ 92433 w 283804"/>
                <a:gd name="T85" fmla="*/ 247691 h 283803"/>
                <a:gd name="T86" fmla="*/ 123845 w 283804"/>
                <a:gd name="T87" fmla="*/ 97127 h 283803"/>
                <a:gd name="T88" fmla="*/ 56326 w 283804"/>
                <a:gd name="T89" fmla="*/ 69324 h 283803"/>
                <a:gd name="T90" fmla="*/ 96404 w 283804"/>
                <a:gd name="T91" fmla="*/ 161396 h 283803"/>
                <a:gd name="T92" fmla="*/ 50550 w 283804"/>
                <a:gd name="T93" fmla="*/ 204724 h 283803"/>
                <a:gd name="T94" fmla="*/ 4331 w 283804"/>
                <a:gd name="T95" fmla="*/ 161396 h 283803"/>
                <a:gd name="T96" fmla="*/ 44411 w 283804"/>
                <a:gd name="T97" fmla="*/ 69324 h 283803"/>
                <a:gd name="T98" fmla="*/ 0 w 283804"/>
                <a:gd name="T99" fmla="*/ 50550 h 283803"/>
                <a:gd name="T100" fmla="*/ 95683 w 283804"/>
                <a:gd name="T101" fmla="*/ 31774 h 2838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3804" h="283803">
                  <a:moveTo>
                    <a:pt x="192556" y="169204"/>
                  </a:moveTo>
                  <a:cubicBezTo>
                    <a:pt x="195430" y="183933"/>
                    <a:pt x="212673" y="195070"/>
                    <a:pt x="233510" y="195070"/>
                  </a:cubicBezTo>
                  <a:cubicBezTo>
                    <a:pt x="254346" y="195070"/>
                    <a:pt x="271590" y="183933"/>
                    <a:pt x="274464" y="169204"/>
                  </a:cubicBezTo>
                  <a:lnTo>
                    <a:pt x="192556" y="169204"/>
                  </a:lnTo>
                  <a:close/>
                  <a:moveTo>
                    <a:pt x="8981" y="169204"/>
                  </a:moveTo>
                  <a:cubicBezTo>
                    <a:pt x="11855" y="183933"/>
                    <a:pt x="29458" y="195070"/>
                    <a:pt x="50294" y="195070"/>
                  </a:cubicBezTo>
                  <a:cubicBezTo>
                    <a:pt x="71130" y="195070"/>
                    <a:pt x="88374" y="183933"/>
                    <a:pt x="91248" y="169204"/>
                  </a:cubicBezTo>
                  <a:lnTo>
                    <a:pt x="8981" y="169204"/>
                  </a:lnTo>
                  <a:close/>
                  <a:moveTo>
                    <a:pt x="131843" y="99151"/>
                  </a:moveTo>
                  <a:lnTo>
                    <a:pt x="131843" y="207284"/>
                  </a:lnTo>
                  <a:cubicBezTo>
                    <a:pt x="131843" y="209080"/>
                    <a:pt x="130766" y="210876"/>
                    <a:pt x="128969" y="211595"/>
                  </a:cubicBezTo>
                  <a:cubicBezTo>
                    <a:pt x="111725" y="216983"/>
                    <a:pt x="100229" y="233149"/>
                    <a:pt x="100229" y="251112"/>
                  </a:cubicBezTo>
                  <a:cubicBezTo>
                    <a:pt x="100229" y="253267"/>
                    <a:pt x="98433" y="255063"/>
                    <a:pt x="95918" y="255063"/>
                  </a:cubicBezTo>
                  <a:lnTo>
                    <a:pt x="18681" y="255063"/>
                  </a:lnTo>
                  <a:cubicBezTo>
                    <a:pt x="12933" y="255063"/>
                    <a:pt x="8622" y="259733"/>
                    <a:pt x="8622" y="265122"/>
                  </a:cubicBezTo>
                  <a:cubicBezTo>
                    <a:pt x="8622" y="270870"/>
                    <a:pt x="12933" y="275181"/>
                    <a:pt x="18681" y="275181"/>
                  </a:cubicBezTo>
                  <a:lnTo>
                    <a:pt x="265123" y="275181"/>
                  </a:lnTo>
                  <a:cubicBezTo>
                    <a:pt x="270512" y="275181"/>
                    <a:pt x="275182" y="270870"/>
                    <a:pt x="275182" y="265122"/>
                  </a:cubicBezTo>
                  <a:cubicBezTo>
                    <a:pt x="275182" y="259733"/>
                    <a:pt x="270512" y="255063"/>
                    <a:pt x="265123" y="255063"/>
                  </a:cubicBezTo>
                  <a:lnTo>
                    <a:pt x="187886" y="255063"/>
                  </a:lnTo>
                  <a:cubicBezTo>
                    <a:pt x="185371" y="255063"/>
                    <a:pt x="183575" y="253267"/>
                    <a:pt x="183575" y="251112"/>
                  </a:cubicBezTo>
                  <a:cubicBezTo>
                    <a:pt x="183575" y="232790"/>
                    <a:pt x="172079" y="216983"/>
                    <a:pt x="154835" y="211595"/>
                  </a:cubicBezTo>
                  <a:cubicBezTo>
                    <a:pt x="153039" y="210876"/>
                    <a:pt x="151961" y="209080"/>
                    <a:pt x="151961" y="207284"/>
                  </a:cubicBezTo>
                  <a:lnTo>
                    <a:pt x="151961" y="99151"/>
                  </a:lnTo>
                  <a:cubicBezTo>
                    <a:pt x="148728" y="99870"/>
                    <a:pt x="145495" y="100588"/>
                    <a:pt x="141902" y="100588"/>
                  </a:cubicBezTo>
                  <a:cubicBezTo>
                    <a:pt x="138310" y="100588"/>
                    <a:pt x="135076" y="99870"/>
                    <a:pt x="131843" y="99151"/>
                  </a:cubicBezTo>
                  <a:close/>
                  <a:moveTo>
                    <a:pt x="233510" y="77956"/>
                  </a:moveTo>
                  <a:lnTo>
                    <a:pt x="205129" y="160582"/>
                  </a:lnTo>
                  <a:lnTo>
                    <a:pt x="261890" y="160582"/>
                  </a:lnTo>
                  <a:lnTo>
                    <a:pt x="233510" y="77956"/>
                  </a:lnTo>
                  <a:close/>
                  <a:moveTo>
                    <a:pt x="50294" y="77956"/>
                  </a:moveTo>
                  <a:lnTo>
                    <a:pt x="21914" y="160582"/>
                  </a:lnTo>
                  <a:lnTo>
                    <a:pt x="78315" y="160582"/>
                  </a:lnTo>
                  <a:lnTo>
                    <a:pt x="50294" y="77956"/>
                  </a:lnTo>
                  <a:close/>
                  <a:moveTo>
                    <a:pt x="141905" y="37077"/>
                  </a:moveTo>
                  <a:cubicBezTo>
                    <a:pt x="134820" y="37077"/>
                    <a:pt x="129152" y="42744"/>
                    <a:pt x="129152" y="49829"/>
                  </a:cubicBezTo>
                  <a:cubicBezTo>
                    <a:pt x="129152" y="56914"/>
                    <a:pt x="134820" y="62581"/>
                    <a:pt x="141905" y="62581"/>
                  </a:cubicBezTo>
                  <a:cubicBezTo>
                    <a:pt x="148989" y="62581"/>
                    <a:pt x="154657" y="56914"/>
                    <a:pt x="154657" y="49829"/>
                  </a:cubicBezTo>
                  <a:cubicBezTo>
                    <a:pt x="154657" y="42744"/>
                    <a:pt x="148989" y="37077"/>
                    <a:pt x="141905" y="37077"/>
                  </a:cubicBezTo>
                  <a:close/>
                  <a:moveTo>
                    <a:pt x="141905" y="28575"/>
                  </a:moveTo>
                  <a:cubicBezTo>
                    <a:pt x="153595" y="28575"/>
                    <a:pt x="163159" y="38139"/>
                    <a:pt x="163159" y="49829"/>
                  </a:cubicBezTo>
                  <a:cubicBezTo>
                    <a:pt x="163159" y="61519"/>
                    <a:pt x="153595" y="71083"/>
                    <a:pt x="141905" y="71083"/>
                  </a:cubicBezTo>
                  <a:cubicBezTo>
                    <a:pt x="130215" y="71083"/>
                    <a:pt x="120650" y="61519"/>
                    <a:pt x="120650" y="49829"/>
                  </a:cubicBezTo>
                  <a:cubicBezTo>
                    <a:pt x="120650" y="38139"/>
                    <a:pt x="130215" y="28575"/>
                    <a:pt x="141905" y="28575"/>
                  </a:cubicBezTo>
                  <a:close/>
                  <a:moveTo>
                    <a:pt x="141902" y="8622"/>
                  </a:moveTo>
                  <a:cubicBezTo>
                    <a:pt x="123940" y="8622"/>
                    <a:pt x="108133" y="20118"/>
                    <a:pt x="102385" y="37361"/>
                  </a:cubicBezTo>
                  <a:cubicBezTo>
                    <a:pt x="102025" y="39158"/>
                    <a:pt x="100229" y="40235"/>
                    <a:pt x="98433" y="40235"/>
                  </a:cubicBezTo>
                  <a:lnTo>
                    <a:pt x="18681" y="40235"/>
                  </a:lnTo>
                  <a:cubicBezTo>
                    <a:pt x="12933" y="40235"/>
                    <a:pt x="8622" y="44906"/>
                    <a:pt x="8622" y="50294"/>
                  </a:cubicBezTo>
                  <a:cubicBezTo>
                    <a:pt x="8622" y="55683"/>
                    <a:pt x="12933" y="59994"/>
                    <a:pt x="18681" y="59994"/>
                  </a:cubicBezTo>
                  <a:lnTo>
                    <a:pt x="98433" y="59994"/>
                  </a:lnTo>
                  <a:cubicBezTo>
                    <a:pt x="100229" y="59994"/>
                    <a:pt x="102025" y="61431"/>
                    <a:pt x="102385" y="63227"/>
                  </a:cubicBezTo>
                  <a:cubicBezTo>
                    <a:pt x="108133" y="80111"/>
                    <a:pt x="123940" y="91966"/>
                    <a:pt x="141902" y="91966"/>
                  </a:cubicBezTo>
                  <a:cubicBezTo>
                    <a:pt x="159864" y="91966"/>
                    <a:pt x="175671" y="80111"/>
                    <a:pt x="181419" y="63227"/>
                  </a:cubicBezTo>
                  <a:cubicBezTo>
                    <a:pt x="181778" y="61431"/>
                    <a:pt x="183575" y="59994"/>
                    <a:pt x="185371" y="59994"/>
                  </a:cubicBezTo>
                  <a:lnTo>
                    <a:pt x="265123" y="59994"/>
                  </a:lnTo>
                  <a:cubicBezTo>
                    <a:pt x="270512" y="59994"/>
                    <a:pt x="275182" y="55683"/>
                    <a:pt x="275182" y="50294"/>
                  </a:cubicBezTo>
                  <a:cubicBezTo>
                    <a:pt x="275182" y="44906"/>
                    <a:pt x="270512" y="40235"/>
                    <a:pt x="265123" y="40235"/>
                  </a:cubicBezTo>
                  <a:lnTo>
                    <a:pt x="185371" y="40235"/>
                  </a:lnTo>
                  <a:cubicBezTo>
                    <a:pt x="183575" y="40235"/>
                    <a:pt x="181778" y="39158"/>
                    <a:pt x="181419" y="37361"/>
                  </a:cubicBezTo>
                  <a:cubicBezTo>
                    <a:pt x="175671" y="20118"/>
                    <a:pt x="159864" y="8622"/>
                    <a:pt x="141902" y="8622"/>
                  </a:cubicBezTo>
                  <a:close/>
                  <a:moveTo>
                    <a:pt x="141902" y="0"/>
                  </a:moveTo>
                  <a:cubicBezTo>
                    <a:pt x="162379" y="0"/>
                    <a:pt x="180701" y="12574"/>
                    <a:pt x="188245" y="31614"/>
                  </a:cubicBezTo>
                  <a:lnTo>
                    <a:pt x="265123" y="31614"/>
                  </a:lnTo>
                  <a:cubicBezTo>
                    <a:pt x="275182" y="31614"/>
                    <a:pt x="283804" y="39876"/>
                    <a:pt x="283804" y="50294"/>
                  </a:cubicBezTo>
                  <a:cubicBezTo>
                    <a:pt x="283804" y="60712"/>
                    <a:pt x="275182" y="68975"/>
                    <a:pt x="265123" y="68975"/>
                  </a:cubicBezTo>
                  <a:lnTo>
                    <a:pt x="239617" y="68975"/>
                  </a:lnTo>
                  <a:lnTo>
                    <a:pt x="271230" y="160582"/>
                  </a:lnTo>
                  <a:lnTo>
                    <a:pt x="279493" y="160582"/>
                  </a:lnTo>
                  <a:cubicBezTo>
                    <a:pt x="281649" y="160582"/>
                    <a:pt x="283804" y="162378"/>
                    <a:pt x="283804" y="164893"/>
                  </a:cubicBezTo>
                  <a:cubicBezTo>
                    <a:pt x="283804" y="186088"/>
                    <a:pt x="261172" y="203691"/>
                    <a:pt x="233510" y="203691"/>
                  </a:cubicBezTo>
                  <a:cubicBezTo>
                    <a:pt x="205848" y="203691"/>
                    <a:pt x="183215" y="186088"/>
                    <a:pt x="183215" y="164893"/>
                  </a:cubicBezTo>
                  <a:cubicBezTo>
                    <a:pt x="183215" y="162378"/>
                    <a:pt x="185371" y="160582"/>
                    <a:pt x="187886" y="160582"/>
                  </a:cubicBezTo>
                  <a:lnTo>
                    <a:pt x="196148" y="160582"/>
                  </a:lnTo>
                  <a:lnTo>
                    <a:pt x="227762" y="68975"/>
                  </a:lnTo>
                  <a:lnTo>
                    <a:pt x="188245" y="68975"/>
                  </a:lnTo>
                  <a:cubicBezTo>
                    <a:pt x="183215" y="81908"/>
                    <a:pt x="172797" y="91607"/>
                    <a:pt x="160583" y="96637"/>
                  </a:cubicBezTo>
                  <a:lnTo>
                    <a:pt x="160583" y="204410"/>
                  </a:lnTo>
                  <a:cubicBezTo>
                    <a:pt x="178186" y="211236"/>
                    <a:pt x="190400" y="227761"/>
                    <a:pt x="191837" y="246441"/>
                  </a:cubicBezTo>
                  <a:lnTo>
                    <a:pt x="265123" y="246441"/>
                  </a:lnTo>
                  <a:cubicBezTo>
                    <a:pt x="275182" y="246441"/>
                    <a:pt x="283804" y="255063"/>
                    <a:pt x="283804" y="265122"/>
                  </a:cubicBezTo>
                  <a:cubicBezTo>
                    <a:pt x="283804" y="275540"/>
                    <a:pt x="275182" y="283803"/>
                    <a:pt x="265123" y="283803"/>
                  </a:cubicBezTo>
                  <a:lnTo>
                    <a:pt x="18681" y="283803"/>
                  </a:lnTo>
                  <a:cubicBezTo>
                    <a:pt x="8262" y="283803"/>
                    <a:pt x="0" y="275540"/>
                    <a:pt x="0" y="265122"/>
                  </a:cubicBezTo>
                  <a:cubicBezTo>
                    <a:pt x="0" y="255063"/>
                    <a:pt x="8262" y="246441"/>
                    <a:pt x="18681" y="246441"/>
                  </a:cubicBezTo>
                  <a:lnTo>
                    <a:pt x="91967" y="246441"/>
                  </a:lnTo>
                  <a:cubicBezTo>
                    <a:pt x="93404" y="227761"/>
                    <a:pt x="105618" y="211595"/>
                    <a:pt x="123221" y="204410"/>
                  </a:cubicBezTo>
                  <a:lnTo>
                    <a:pt x="123221" y="96637"/>
                  </a:lnTo>
                  <a:cubicBezTo>
                    <a:pt x="110647" y="91607"/>
                    <a:pt x="100229" y="81908"/>
                    <a:pt x="95200" y="68975"/>
                  </a:cubicBezTo>
                  <a:lnTo>
                    <a:pt x="56042" y="68975"/>
                  </a:lnTo>
                  <a:lnTo>
                    <a:pt x="87656" y="160582"/>
                  </a:lnTo>
                  <a:lnTo>
                    <a:pt x="95918" y="160582"/>
                  </a:lnTo>
                  <a:cubicBezTo>
                    <a:pt x="98433" y="160582"/>
                    <a:pt x="100229" y="162378"/>
                    <a:pt x="100229" y="164893"/>
                  </a:cubicBezTo>
                  <a:cubicBezTo>
                    <a:pt x="100229" y="186088"/>
                    <a:pt x="77956" y="203691"/>
                    <a:pt x="50294" y="203691"/>
                  </a:cubicBezTo>
                  <a:cubicBezTo>
                    <a:pt x="22632" y="203691"/>
                    <a:pt x="0" y="186088"/>
                    <a:pt x="0" y="164893"/>
                  </a:cubicBezTo>
                  <a:cubicBezTo>
                    <a:pt x="0" y="162378"/>
                    <a:pt x="1796" y="160582"/>
                    <a:pt x="4311" y="160582"/>
                  </a:cubicBezTo>
                  <a:lnTo>
                    <a:pt x="12573" y="160582"/>
                  </a:lnTo>
                  <a:lnTo>
                    <a:pt x="44187" y="68975"/>
                  </a:lnTo>
                  <a:lnTo>
                    <a:pt x="18681" y="68975"/>
                  </a:lnTo>
                  <a:cubicBezTo>
                    <a:pt x="8262" y="68975"/>
                    <a:pt x="0" y="60712"/>
                    <a:pt x="0" y="50294"/>
                  </a:cubicBezTo>
                  <a:cubicBezTo>
                    <a:pt x="0" y="39876"/>
                    <a:pt x="8262" y="31614"/>
                    <a:pt x="18681" y="31614"/>
                  </a:cubicBezTo>
                  <a:lnTo>
                    <a:pt x="95200" y="31614"/>
                  </a:lnTo>
                  <a:cubicBezTo>
                    <a:pt x="102744" y="12574"/>
                    <a:pt x="121425" y="0"/>
                    <a:pt x="141902" y="0"/>
                  </a:cubicBezTo>
                  <a:close/>
                </a:path>
              </a:pathLst>
            </a:custGeom>
            <a:solidFill>
              <a:srgbClr val="00B0F0"/>
            </a:solidFill>
            <a:ln>
              <a:noFill/>
            </a:ln>
            <a:effectLst/>
          </p:spPr>
          <p:txBody>
            <a:bodyPr anchor="ctr"/>
            <a:lstStyle/>
            <a:p>
              <a:pPr defTabSz="457200">
                <a:defRPr/>
              </a:pPr>
              <a:endParaRPr lang="en-US" sz="450" kern="0" dirty="0">
                <a:solidFill>
                  <a:prstClr val="black"/>
                </a:solidFill>
                <a:latin typeface="Roboto Light" panose="02000000000000000000" pitchFamily="2" charset="0"/>
              </a:endParaRPr>
            </a:p>
          </p:txBody>
        </p:sp>
        <p:sp>
          <p:nvSpPr>
            <p:cNvPr id="223" name="Freeform 940">
              <a:extLst>
                <a:ext uri="{FF2B5EF4-FFF2-40B4-BE49-F238E27FC236}">
                  <a16:creationId xmlns:a16="http://schemas.microsoft.com/office/drawing/2014/main" id="{0BDF1A9F-62AA-894E-A7B7-4BF2633448BB}"/>
                </a:ext>
              </a:extLst>
            </p:cNvPr>
            <p:cNvSpPr>
              <a:spLocks noChangeAspect="1" noChangeArrowheads="1"/>
            </p:cNvSpPr>
            <p:nvPr/>
          </p:nvSpPr>
          <p:spPr bwMode="auto">
            <a:xfrm>
              <a:off x="2682487" y="5186592"/>
              <a:ext cx="480129" cy="477463"/>
            </a:xfrm>
            <a:custGeom>
              <a:avLst/>
              <a:gdLst>
                <a:gd name="T0" fmla="*/ 259466 w 285387"/>
                <a:gd name="T1" fmla="*/ 272244 h 283803"/>
                <a:gd name="T2" fmla="*/ 148510 w 285387"/>
                <a:gd name="T3" fmla="*/ 231354 h 283803"/>
                <a:gd name="T4" fmla="*/ 85323 w 285387"/>
                <a:gd name="T5" fmla="*/ 240545 h 283803"/>
                <a:gd name="T6" fmla="*/ 47684 w 285387"/>
                <a:gd name="T7" fmla="*/ 209792 h 283803"/>
                <a:gd name="T8" fmla="*/ 57896 w 285387"/>
                <a:gd name="T9" fmla="*/ 219638 h 283803"/>
                <a:gd name="T10" fmla="*/ 178747 w 285387"/>
                <a:gd name="T11" fmla="*/ 201039 h 283803"/>
                <a:gd name="T12" fmla="*/ 132028 w 285387"/>
                <a:gd name="T13" fmla="*/ 210230 h 283803"/>
                <a:gd name="T14" fmla="*/ 85363 w 285387"/>
                <a:gd name="T15" fmla="*/ 201039 h 283803"/>
                <a:gd name="T16" fmla="*/ 108573 w 285387"/>
                <a:gd name="T17" fmla="*/ 210230 h 283803"/>
                <a:gd name="T18" fmla="*/ 85363 w 285387"/>
                <a:gd name="T19" fmla="*/ 201039 h 283803"/>
                <a:gd name="T20" fmla="*/ 47684 w 285387"/>
                <a:gd name="T21" fmla="*/ 238968 h 283803"/>
                <a:gd name="T22" fmla="*/ 154289 w 285387"/>
                <a:gd name="T23" fmla="*/ 172319 h 283803"/>
                <a:gd name="T24" fmla="*/ 177237 w 285387"/>
                <a:gd name="T25" fmla="*/ 181509 h 283803"/>
                <a:gd name="T26" fmla="*/ 154289 w 285387"/>
                <a:gd name="T27" fmla="*/ 172319 h 283803"/>
                <a:gd name="T28" fmla="*/ 135268 w 285387"/>
                <a:gd name="T29" fmla="*/ 176915 h 283803"/>
                <a:gd name="T30" fmla="*/ 81374 w 285387"/>
                <a:gd name="T31" fmla="*/ 176915 h 283803"/>
                <a:gd name="T32" fmla="*/ 37473 w 285387"/>
                <a:gd name="T33" fmla="*/ 162564 h 283803"/>
                <a:gd name="T34" fmla="*/ 47684 w 285387"/>
                <a:gd name="T35" fmla="*/ 152352 h 283803"/>
                <a:gd name="T36" fmla="*/ 183128 w 285387"/>
                <a:gd name="T37" fmla="*/ 148195 h 283803"/>
                <a:gd name="T38" fmla="*/ 127648 w 285387"/>
                <a:gd name="T39" fmla="*/ 148195 h 283803"/>
                <a:gd name="T40" fmla="*/ 108573 w 285387"/>
                <a:gd name="T41" fmla="*/ 143599 h 283803"/>
                <a:gd name="T42" fmla="*/ 85363 w 285387"/>
                <a:gd name="T43" fmla="*/ 152790 h 283803"/>
                <a:gd name="T44" fmla="*/ 47684 w 285387"/>
                <a:gd name="T45" fmla="*/ 143599 h 283803"/>
                <a:gd name="T46" fmla="*/ 28719 w 285387"/>
                <a:gd name="T47" fmla="*/ 162564 h 283803"/>
                <a:gd name="T48" fmla="*/ 126111 w 285387"/>
                <a:gd name="T49" fmla="*/ 114880 h 283803"/>
                <a:gd name="T50" fmla="*/ 85375 w 285387"/>
                <a:gd name="T51" fmla="*/ 122524 h 283803"/>
                <a:gd name="T52" fmla="*/ 47684 w 285387"/>
                <a:gd name="T53" fmla="*/ 94628 h 283803"/>
                <a:gd name="T54" fmla="*/ 57896 w 285387"/>
                <a:gd name="T55" fmla="*/ 104938 h 283803"/>
                <a:gd name="T56" fmla="*/ 178662 w 285387"/>
                <a:gd name="T57" fmla="*/ 86160 h 283803"/>
                <a:gd name="T58" fmla="*/ 160827 w 285387"/>
                <a:gd name="T59" fmla="*/ 93804 h 283803"/>
                <a:gd name="T60" fmla="*/ 85344 w 285387"/>
                <a:gd name="T61" fmla="*/ 86160 h 283803"/>
                <a:gd name="T62" fmla="*/ 137315 w 285387"/>
                <a:gd name="T63" fmla="*/ 93804 h 283803"/>
                <a:gd name="T64" fmla="*/ 85344 w 285387"/>
                <a:gd name="T65" fmla="*/ 86160 h 283803"/>
                <a:gd name="T66" fmla="*/ 47684 w 285387"/>
                <a:gd name="T67" fmla="*/ 124085 h 283803"/>
                <a:gd name="T68" fmla="*/ 33029 w 285387"/>
                <a:gd name="T69" fmla="*/ 57439 h 283803"/>
                <a:gd name="T70" fmla="*/ 95855 w 285387"/>
                <a:gd name="T71" fmla="*/ 66630 h 283803"/>
                <a:gd name="T72" fmla="*/ 33029 w 285387"/>
                <a:gd name="T73" fmla="*/ 57439 h 283803"/>
                <a:gd name="T74" fmla="*/ 278081 w 285387"/>
                <a:gd name="T75" fmla="*/ 236137 h 283803"/>
                <a:gd name="T76" fmla="*/ 240121 w 285387"/>
                <a:gd name="T77" fmla="*/ 37913 h 283803"/>
                <a:gd name="T78" fmla="*/ 254721 w 285387"/>
                <a:gd name="T79" fmla="*/ 37913 h 283803"/>
                <a:gd name="T80" fmla="*/ 119773 w 285387"/>
                <a:gd name="T81" fmla="*/ 28719 h 283803"/>
                <a:gd name="T82" fmla="*/ 84104 w 285387"/>
                <a:gd name="T83" fmla="*/ 37911 h 283803"/>
                <a:gd name="T84" fmla="*/ 33081 w 285387"/>
                <a:gd name="T85" fmla="*/ 28719 h 283803"/>
                <a:gd name="T86" fmla="*/ 60695 w 285387"/>
                <a:gd name="T87" fmla="*/ 37911 h 283803"/>
                <a:gd name="T88" fmla="*/ 33081 w 285387"/>
                <a:gd name="T89" fmla="*/ 28719 h 283803"/>
                <a:gd name="T90" fmla="*/ 195445 w 285387"/>
                <a:gd name="T91" fmla="*/ 57771 h 283803"/>
                <a:gd name="T92" fmla="*/ 240121 w 285387"/>
                <a:gd name="T93" fmla="*/ 15887 h 283803"/>
                <a:gd name="T94" fmla="*/ 278081 w 285387"/>
                <a:gd name="T95" fmla="*/ 15887 h 283803"/>
                <a:gd name="T96" fmla="*/ 247421 w 285387"/>
                <a:gd name="T97" fmla="*/ 8666 h 283803"/>
                <a:gd name="T98" fmla="*/ 201586 w 285387"/>
                <a:gd name="T99" fmla="*/ 276576 h 283803"/>
                <a:gd name="T100" fmla="*/ 144145 w 285387"/>
                <a:gd name="T101" fmla="*/ 62102 h 283803"/>
                <a:gd name="T102" fmla="*/ 247421 w 285387"/>
                <a:gd name="T103" fmla="*/ 0 h 283803"/>
                <a:gd name="T104" fmla="*/ 286477 w 285387"/>
                <a:gd name="T105" fmla="*/ 15887 h 283803"/>
                <a:gd name="T106" fmla="*/ 263116 w 285387"/>
                <a:gd name="T107" fmla="*/ 283075 h 283803"/>
                <a:gd name="T108" fmla="*/ 232091 w 285387"/>
                <a:gd name="T109" fmla="*/ 242636 h 283803"/>
                <a:gd name="T110" fmla="*/ 247421 w 285387"/>
                <a:gd name="T111" fmla="*/ 0 h 283803"/>
                <a:gd name="T112" fmla="*/ 151371 w 285387"/>
                <a:gd name="T113" fmla="*/ 1445 h 283803"/>
                <a:gd name="T114" fmla="*/ 210257 w 285387"/>
                <a:gd name="T115" fmla="*/ 280909 h 283803"/>
                <a:gd name="T116" fmla="*/ 0 w 285387"/>
                <a:gd name="T117" fmla="*/ 280909 h 2838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5387" h="283803">
                  <a:moveTo>
                    <a:pt x="273766" y="243567"/>
                  </a:moveTo>
                  <a:lnTo>
                    <a:pt x="242171" y="243927"/>
                  </a:lnTo>
                  <a:lnTo>
                    <a:pt x="258150" y="270870"/>
                  </a:lnTo>
                  <a:lnTo>
                    <a:pt x="273766" y="243567"/>
                  </a:lnTo>
                  <a:close/>
                  <a:moveTo>
                    <a:pt x="84891" y="230187"/>
                  </a:moveTo>
                  <a:lnTo>
                    <a:pt x="147757" y="230187"/>
                  </a:lnTo>
                  <a:cubicBezTo>
                    <a:pt x="149900" y="230187"/>
                    <a:pt x="152043" y="232092"/>
                    <a:pt x="152043" y="234378"/>
                  </a:cubicBezTo>
                  <a:cubicBezTo>
                    <a:pt x="152043" y="237045"/>
                    <a:pt x="149900" y="239331"/>
                    <a:pt x="147757" y="239331"/>
                  </a:cubicBezTo>
                  <a:lnTo>
                    <a:pt x="84891" y="239331"/>
                  </a:lnTo>
                  <a:cubicBezTo>
                    <a:pt x="82748" y="239331"/>
                    <a:pt x="80962" y="237045"/>
                    <a:pt x="80962" y="234378"/>
                  </a:cubicBezTo>
                  <a:cubicBezTo>
                    <a:pt x="80962" y="232092"/>
                    <a:pt x="82748" y="230187"/>
                    <a:pt x="84891" y="230187"/>
                  </a:cubicBezTo>
                  <a:close/>
                  <a:moveTo>
                    <a:pt x="47443" y="208734"/>
                  </a:moveTo>
                  <a:cubicBezTo>
                    <a:pt x="41638" y="208734"/>
                    <a:pt x="37283" y="213088"/>
                    <a:pt x="37283" y="218531"/>
                  </a:cubicBezTo>
                  <a:cubicBezTo>
                    <a:pt x="37283" y="224336"/>
                    <a:pt x="41638" y="229054"/>
                    <a:pt x="47443" y="229054"/>
                  </a:cubicBezTo>
                  <a:cubicBezTo>
                    <a:pt x="52886" y="229054"/>
                    <a:pt x="57603" y="224336"/>
                    <a:pt x="57603" y="218531"/>
                  </a:cubicBezTo>
                  <a:cubicBezTo>
                    <a:pt x="57603" y="213088"/>
                    <a:pt x="52886" y="208734"/>
                    <a:pt x="47443" y="208734"/>
                  </a:cubicBezTo>
                  <a:close/>
                  <a:moveTo>
                    <a:pt x="131358" y="200025"/>
                  </a:moveTo>
                  <a:lnTo>
                    <a:pt x="177841" y="200025"/>
                  </a:lnTo>
                  <a:cubicBezTo>
                    <a:pt x="180020" y="200025"/>
                    <a:pt x="182199" y="201930"/>
                    <a:pt x="182199" y="204597"/>
                  </a:cubicBezTo>
                  <a:cubicBezTo>
                    <a:pt x="182199" y="207264"/>
                    <a:pt x="180020" y="209169"/>
                    <a:pt x="177841" y="209169"/>
                  </a:cubicBezTo>
                  <a:lnTo>
                    <a:pt x="131358" y="209169"/>
                  </a:lnTo>
                  <a:cubicBezTo>
                    <a:pt x="128816" y="209169"/>
                    <a:pt x="127000" y="207264"/>
                    <a:pt x="127000" y="204597"/>
                  </a:cubicBezTo>
                  <a:cubicBezTo>
                    <a:pt x="127000" y="201930"/>
                    <a:pt x="128816" y="200025"/>
                    <a:pt x="131358" y="200025"/>
                  </a:cubicBezTo>
                  <a:close/>
                  <a:moveTo>
                    <a:pt x="84931" y="200025"/>
                  </a:moveTo>
                  <a:lnTo>
                    <a:pt x="108022" y="200025"/>
                  </a:lnTo>
                  <a:cubicBezTo>
                    <a:pt x="110547" y="200025"/>
                    <a:pt x="112351" y="201930"/>
                    <a:pt x="112351" y="204597"/>
                  </a:cubicBezTo>
                  <a:cubicBezTo>
                    <a:pt x="112351" y="207264"/>
                    <a:pt x="110547" y="209169"/>
                    <a:pt x="108022" y="209169"/>
                  </a:cubicBezTo>
                  <a:lnTo>
                    <a:pt x="84931" y="209169"/>
                  </a:lnTo>
                  <a:cubicBezTo>
                    <a:pt x="82766" y="209169"/>
                    <a:pt x="80962" y="207264"/>
                    <a:pt x="80962" y="204597"/>
                  </a:cubicBezTo>
                  <a:cubicBezTo>
                    <a:pt x="80962" y="201930"/>
                    <a:pt x="82766" y="200025"/>
                    <a:pt x="84931" y="200025"/>
                  </a:cubicBezTo>
                  <a:close/>
                  <a:moveTo>
                    <a:pt x="47443" y="200025"/>
                  </a:moveTo>
                  <a:cubicBezTo>
                    <a:pt x="57603" y="200025"/>
                    <a:pt x="66312" y="208371"/>
                    <a:pt x="66312" y="218531"/>
                  </a:cubicBezTo>
                  <a:cubicBezTo>
                    <a:pt x="66312" y="229054"/>
                    <a:pt x="57603" y="237762"/>
                    <a:pt x="47443" y="237762"/>
                  </a:cubicBezTo>
                  <a:cubicBezTo>
                    <a:pt x="36920" y="237762"/>
                    <a:pt x="28575" y="229054"/>
                    <a:pt x="28575" y="218531"/>
                  </a:cubicBezTo>
                  <a:cubicBezTo>
                    <a:pt x="28575" y="208371"/>
                    <a:pt x="36920" y="200025"/>
                    <a:pt x="47443" y="200025"/>
                  </a:cubicBezTo>
                  <a:close/>
                  <a:moveTo>
                    <a:pt x="153506" y="171450"/>
                  </a:moveTo>
                  <a:lnTo>
                    <a:pt x="176338" y="171450"/>
                  </a:lnTo>
                  <a:cubicBezTo>
                    <a:pt x="178478" y="171450"/>
                    <a:pt x="180619" y="173355"/>
                    <a:pt x="180619" y="176022"/>
                  </a:cubicBezTo>
                  <a:cubicBezTo>
                    <a:pt x="180619" y="178689"/>
                    <a:pt x="178478" y="180594"/>
                    <a:pt x="176338" y="180594"/>
                  </a:cubicBezTo>
                  <a:lnTo>
                    <a:pt x="153506" y="180594"/>
                  </a:lnTo>
                  <a:cubicBezTo>
                    <a:pt x="151009" y="180594"/>
                    <a:pt x="149225" y="178689"/>
                    <a:pt x="149225" y="176022"/>
                  </a:cubicBezTo>
                  <a:cubicBezTo>
                    <a:pt x="149225" y="173355"/>
                    <a:pt x="151009" y="171450"/>
                    <a:pt x="153506" y="171450"/>
                  </a:cubicBezTo>
                  <a:close/>
                  <a:moveTo>
                    <a:pt x="84868" y="171450"/>
                  </a:moveTo>
                  <a:lnTo>
                    <a:pt x="130321" y="171450"/>
                  </a:lnTo>
                  <a:cubicBezTo>
                    <a:pt x="132807" y="171450"/>
                    <a:pt x="134582" y="173355"/>
                    <a:pt x="134582" y="176022"/>
                  </a:cubicBezTo>
                  <a:cubicBezTo>
                    <a:pt x="134582" y="178689"/>
                    <a:pt x="132807" y="180594"/>
                    <a:pt x="130321" y="180594"/>
                  </a:cubicBezTo>
                  <a:lnTo>
                    <a:pt x="84868" y="180594"/>
                  </a:lnTo>
                  <a:cubicBezTo>
                    <a:pt x="82738" y="180594"/>
                    <a:pt x="80962" y="178689"/>
                    <a:pt x="80962" y="176022"/>
                  </a:cubicBezTo>
                  <a:cubicBezTo>
                    <a:pt x="80962" y="173355"/>
                    <a:pt x="82738" y="171450"/>
                    <a:pt x="84868" y="171450"/>
                  </a:cubicBezTo>
                  <a:close/>
                  <a:moveTo>
                    <a:pt x="47443" y="151584"/>
                  </a:moveTo>
                  <a:cubicBezTo>
                    <a:pt x="41638" y="151584"/>
                    <a:pt x="37283" y="155938"/>
                    <a:pt x="37283" y="161744"/>
                  </a:cubicBezTo>
                  <a:cubicBezTo>
                    <a:pt x="37283" y="167549"/>
                    <a:pt x="41638" y="171904"/>
                    <a:pt x="47443" y="171904"/>
                  </a:cubicBezTo>
                  <a:cubicBezTo>
                    <a:pt x="52886" y="171904"/>
                    <a:pt x="57603" y="167549"/>
                    <a:pt x="57603" y="161744"/>
                  </a:cubicBezTo>
                  <a:cubicBezTo>
                    <a:pt x="57603" y="155938"/>
                    <a:pt x="52886" y="151584"/>
                    <a:pt x="47443" y="151584"/>
                  </a:cubicBezTo>
                  <a:close/>
                  <a:moveTo>
                    <a:pt x="131358" y="142875"/>
                  </a:moveTo>
                  <a:lnTo>
                    <a:pt x="177841" y="142875"/>
                  </a:lnTo>
                  <a:cubicBezTo>
                    <a:pt x="180020" y="142875"/>
                    <a:pt x="182199" y="145161"/>
                    <a:pt x="182199" y="147447"/>
                  </a:cubicBezTo>
                  <a:cubicBezTo>
                    <a:pt x="182199" y="150114"/>
                    <a:pt x="180020" y="152019"/>
                    <a:pt x="177841" y="152019"/>
                  </a:cubicBezTo>
                  <a:lnTo>
                    <a:pt x="131358" y="152019"/>
                  </a:lnTo>
                  <a:cubicBezTo>
                    <a:pt x="128816" y="152019"/>
                    <a:pt x="127000" y="150114"/>
                    <a:pt x="127000" y="147447"/>
                  </a:cubicBezTo>
                  <a:cubicBezTo>
                    <a:pt x="127000" y="145161"/>
                    <a:pt x="128816" y="142875"/>
                    <a:pt x="131358" y="142875"/>
                  </a:cubicBezTo>
                  <a:close/>
                  <a:moveTo>
                    <a:pt x="84931" y="142875"/>
                  </a:moveTo>
                  <a:lnTo>
                    <a:pt x="108022" y="142875"/>
                  </a:lnTo>
                  <a:cubicBezTo>
                    <a:pt x="110547" y="142875"/>
                    <a:pt x="112351" y="145161"/>
                    <a:pt x="112351" y="147447"/>
                  </a:cubicBezTo>
                  <a:cubicBezTo>
                    <a:pt x="112351" y="150114"/>
                    <a:pt x="110547" y="152019"/>
                    <a:pt x="108022" y="152019"/>
                  </a:cubicBezTo>
                  <a:lnTo>
                    <a:pt x="84931" y="152019"/>
                  </a:lnTo>
                  <a:cubicBezTo>
                    <a:pt x="82766" y="152019"/>
                    <a:pt x="80962" y="150114"/>
                    <a:pt x="80962" y="147447"/>
                  </a:cubicBezTo>
                  <a:cubicBezTo>
                    <a:pt x="80962" y="145161"/>
                    <a:pt x="82766" y="142875"/>
                    <a:pt x="84931" y="142875"/>
                  </a:cubicBezTo>
                  <a:close/>
                  <a:moveTo>
                    <a:pt x="47443" y="142875"/>
                  </a:moveTo>
                  <a:cubicBezTo>
                    <a:pt x="57603" y="142875"/>
                    <a:pt x="66312" y="151221"/>
                    <a:pt x="66312" y="161744"/>
                  </a:cubicBezTo>
                  <a:cubicBezTo>
                    <a:pt x="66312" y="171904"/>
                    <a:pt x="57603" y="180612"/>
                    <a:pt x="47443" y="180612"/>
                  </a:cubicBezTo>
                  <a:cubicBezTo>
                    <a:pt x="36920" y="180612"/>
                    <a:pt x="28575" y="171904"/>
                    <a:pt x="28575" y="161744"/>
                  </a:cubicBezTo>
                  <a:cubicBezTo>
                    <a:pt x="28575" y="151221"/>
                    <a:pt x="36920" y="142875"/>
                    <a:pt x="47443" y="142875"/>
                  </a:cubicBezTo>
                  <a:close/>
                  <a:moveTo>
                    <a:pt x="84943" y="114300"/>
                  </a:moveTo>
                  <a:lnTo>
                    <a:pt x="125471" y="114300"/>
                  </a:lnTo>
                  <a:cubicBezTo>
                    <a:pt x="128004" y="114300"/>
                    <a:pt x="129813" y="115954"/>
                    <a:pt x="129813" y="117938"/>
                  </a:cubicBezTo>
                  <a:cubicBezTo>
                    <a:pt x="129813" y="120253"/>
                    <a:pt x="128004" y="121906"/>
                    <a:pt x="125471" y="121906"/>
                  </a:cubicBezTo>
                  <a:lnTo>
                    <a:pt x="84943" y="121906"/>
                  </a:lnTo>
                  <a:cubicBezTo>
                    <a:pt x="82772" y="121906"/>
                    <a:pt x="80962" y="120253"/>
                    <a:pt x="80962" y="117938"/>
                  </a:cubicBezTo>
                  <a:cubicBezTo>
                    <a:pt x="80962" y="115954"/>
                    <a:pt x="82772" y="114300"/>
                    <a:pt x="84943" y="114300"/>
                  </a:cubicBezTo>
                  <a:close/>
                  <a:moveTo>
                    <a:pt x="47443" y="94151"/>
                  </a:moveTo>
                  <a:cubicBezTo>
                    <a:pt x="41638" y="94151"/>
                    <a:pt x="37283" y="98913"/>
                    <a:pt x="37283" y="104409"/>
                  </a:cubicBezTo>
                  <a:cubicBezTo>
                    <a:pt x="37283" y="110270"/>
                    <a:pt x="41638" y="115033"/>
                    <a:pt x="47443" y="115033"/>
                  </a:cubicBezTo>
                  <a:cubicBezTo>
                    <a:pt x="52886" y="115033"/>
                    <a:pt x="57603" y="110270"/>
                    <a:pt x="57603" y="104409"/>
                  </a:cubicBezTo>
                  <a:cubicBezTo>
                    <a:pt x="57603" y="98913"/>
                    <a:pt x="52886" y="94151"/>
                    <a:pt x="47443" y="94151"/>
                  </a:cubicBezTo>
                  <a:close/>
                  <a:moveTo>
                    <a:pt x="160011" y="85725"/>
                  </a:moveTo>
                  <a:lnTo>
                    <a:pt x="177756" y="85725"/>
                  </a:lnTo>
                  <a:cubicBezTo>
                    <a:pt x="179974" y="85725"/>
                    <a:pt x="182193" y="87379"/>
                    <a:pt x="182193" y="89693"/>
                  </a:cubicBezTo>
                  <a:cubicBezTo>
                    <a:pt x="182193" y="91678"/>
                    <a:pt x="179974" y="93331"/>
                    <a:pt x="177756" y="93331"/>
                  </a:cubicBezTo>
                  <a:lnTo>
                    <a:pt x="160011" y="93331"/>
                  </a:lnTo>
                  <a:cubicBezTo>
                    <a:pt x="157424" y="93331"/>
                    <a:pt x="155575" y="91678"/>
                    <a:pt x="155575" y="89693"/>
                  </a:cubicBezTo>
                  <a:cubicBezTo>
                    <a:pt x="155575" y="87379"/>
                    <a:pt x="157424" y="85725"/>
                    <a:pt x="160011" y="85725"/>
                  </a:cubicBezTo>
                  <a:close/>
                  <a:moveTo>
                    <a:pt x="84912" y="85725"/>
                  </a:moveTo>
                  <a:lnTo>
                    <a:pt x="136619" y="85725"/>
                  </a:lnTo>
                  <a:cubicBezTo>
                    <a:pt x="139133" y="85725"/>
                    <a:pt x="140928" y="87379"/>
                    <a:pt x="140928" y="89693"/>
                  </a:cubicBezTo>
                  <a:cubicBezTo>
                    <a:pt x="140928" y="91678"/>
                    <a:pt x="139133" y="93331"/>
                    <a:pt x="136619" y="93331"/>
                  </a:cubicBezTo>
                  <a:lnTo>
                    <a:pt x="84912" y="93331"/>
                  </a:lnTo>
                  <a:cubicBezTo>
                    <a:pt x="82758" y="93331"/>
                    <a:pt x="80962" y="91678"/>
                    <a:pt x="80962" y="89693"/>
                  </a:cubicBezTo>
                  <a:cubicBezTo>
                    <a:pt x="80962" y="87379"/>
                    <a:pt x="82758" y="85725"/>
                    <a:pt x="84912" y="85725"/>
                  </a:cubicBezTo>
                  <a:close/>
                  <a:moveTo>
                    <a:pt x="47443" y="85725"/>
                  </a:moveTo>
                  <a:cubicBezTo>
                    <a:pt x="57603" y="85725"/>
                    <a:pt x="66312" y="94151"/>
                    <a:pt x="66312" y="104409"/>
                  </a:cubicBezTo>
                  <a:cubicBezTo>
                    <a:pt x="66312" y="115033"/>
                    <a:pt x="57603" y="123459"/>
                    <a:pt x="47443" y="123459"/>
                  </a:cubicBezTo>
                  <a:cubicBezTo>
                    <a:pt x="36920" y="123459"/>
                    <a:pt x="28575" y="115033"/>
                    <a:pt x="28575" y="104409"/>
                  </a:cubicBezTo>
                  <a:cubicBezTo>
                    <a:pt x="28575" y="94151"/>
                    <a:pt x="36920" y="85725"/>
                    <a:pt x="47443" y="85725"/>
                  </a:cubicBezTo>
                  <a:close/>
                  <a:moveTo>
                    <a:pt x="32861" y="57150"/>
                  </a:moveTo>
                  <a:lnTo>
                    <a:pt x="95369" y="57150"/>
                  </a:lnTo>
                  <a:cubicBezTo>
                    <a:pt x="97869" y="57150"/>
                    <a:pt x="99655" y="59055"/>
                    <a:pt x="99655" y="61722"/>
                  </a:cubicBezTo>
                  <a:cubicBezTo>
                    <a:pt x="99655" y="64008"/>
                    <a:pt x="97869" y="66294"/>
                    <a:pt x="95369" y="66294"/>
                  </a:cubicBezTo>
                  <a:lnTo>
                    <a:pt x="32861" y="66294"/>
                  </a:lnTo>
                  <a:cubicBezTo>
                    <a:pt x="30361" y="66294"/>
                    <a:pt x="28575" y="64008"/>
                    <a:pt x="28575" y="61722"/>
                  </a:cubicBezTo>
                  <a:cubicBezTo>
                    <a:pt x="28575" y="59055"/>
                    <a:pt x="30361" y="57150"/>
                    <a:pt x="32861" y="57150"/>
                  </a:cubicBezTo>
                  <a:close/>
                  <a:moveTo>
                    <a:pt x="262145" y="37721"/>
                  </a:moveTo>
                  <a:lnTo>
                    <a:pt x="262145" y="234946"/>
                  </a:lnTo>
                  <a:lnTo>
                    <a:pt x="276671" y="234946"/>
                  </a:lnTo>
                  <a:lnTo>
                    <a:pt x="276671" y="37721"/>
                  </a:lnTo>
                  <a:lnTo>
                    <a:pt x="262145" y="37721"/>
                  </a:lnTo>
                  <a:close/>
                  <a:moveTo>
                    <a:pt x="238903" y="37721"/>
                  </a:moveTo>
                  <a:lnTo>
                    <a:pt x="238903" y="234946"/>
                  </a:lnTo>
                  <a:lnTo>
                    <a:pt x="253429" y="234946"/>
                  </a:lnTo>
                  <a:lnTo>
                    <a:pt x="253429" y="37721"/>
                  </a:lnTo>
                  <a:lnTo>
                    <a:pt x="238903" y="37721"/>
                  </a:lnTo>
                  <a:close/>
                  <a:moveTo>
                    <a:pt x="83677" y="28575"/>
                  </a:moveTo>
                  <a:lnTo>
                    <a:pt x="119165" y="28575"/>
                  </a:lnTo>
                  <a:cubicBezTo>
                    <a:pt x="121674" y="28575"/>
                    <a:pt x="123467" y="30480"/>
                    <a:pt x="123467" y="33147"/>
                  </a:cubicBezTo>
                  <a:cubicBezTo>
                    <a:pt x="123467" y="35814"/>
                    <a:pt x="121674" y="37719"/>
                    <a:pt x="119165" y="37719"/>
                  </a:cubicBezTo>
                  <a:lnTo>
                    <a:pt x="83677" y="37719"/>
                  </a:lnTo>
                  <a:cubicBezTo>
                    <a:pt x="81168" y="37719"/>
                    <a:pt x="79375" y="35814"/>
                    <a:pt x="79375" y="33147"/>
                  </a:cubicBezTo>
                  <a:cubicBezTo>
                    <a:pt x="79375" y="30480"/>
                    <a:pt x="81168" y="28575"/>
                    <a:pt x="83677" y="28575"/>
                  </a:cubicBezTo>
                  <a:close/>
                  <a:moveTo>
                    <a:pt x="32913" y="28575"/>
                  </a:moveTo>
                  <a:lnTo>
                    <a:pt x="60387" y="28575"/>
                  </a:lnTo>
                  <a:cubicBezTo>
                    <a:pt x="62918" y="28575"/>
                    <a:pt x="64725" y="30480"/>
                    <a:pt x="64725" y="33147"/>
                  </a:cubicBezTo>
                  <a:cubicBezTo>
                    <a:pt x="64725" y="35814"/>
                    <a:pt x="62918" y="37719"/>
                    <a:pt x="60387" y="37719"/>
                  </a:cubicBezTo>
                  <a:lnTo>
                    <a:pt x="32913" y="37719"/>
                  </a:lnTo>
                  <a:cubicBezTo>
                    <a:pt x="30382" y="37719"/>
                    <a:pt x="28575" y="35814"/>
                    <a:pt x="28575" y="33147"/>
                  </a:cubicBezTo>
                  <a:cubicBezTo>
                    <a:pt x="28575" y="30480"/>
                    <a:pt x="30382" y="28575"/>
                    <a:pt x="32913" y="28575"/>
                  </a:cubicBezTo>
                  <a:close/>
                  <a:moveTo>
                    <a:pt x="152041" y="14729"/>
                  </a:moveTo>
                  <a:lnTo>
                    <a:pt x="152041" y="57479"/>
                  </a:lnTo>
                  <a:lnTo>
                    <a:pt x="194454" y="57479"/>
                  </a:lnTo>
                  <a:lnTo>
                    <a:pt x="152041" y="14729"/>
                  </a:lnTo>
                  <a:close/>
                  <a:moveTo>
                    <a:pt x="246166" y="8622"/>
                  </a:moveTo>
                  <a:cubicBezTo>
                    <a:pt x="242171" y="8622"/>
                    <a:pt x="238903" y="11855"/>
                    <a:pt x="238903" y="15807"/>
                  </a:cubicBezTo>
                  <a:lnTo>
                    <a:pt x="238903" y="29099"/>
                  </a:lnTo>
                  <a:lnTo>
                    <a:pt x="276671" y="29099"/>
                  </a:lnTo>
                  <a:lnTo>
                    <a:pt x="276671" y="15807"/>
                  </a:lnTo>
                  <a:cubicBezTo>
                    <a:pt x="276671" y="14010"/>
                    <a:pt x="275582" y="12214"/>
                    <a:pt x="274492" y="10777"/>
                  </a:cubicBezTo>
                  <a:cubicBezTo>
                    <a:pt x="273040" y="9340"/>
                    <a:pt x="271224" y="8622"/>
                    <a:pt x="269408" y="8622"/>
                  </a:cubicBezTo>
                  <a:lnTo>
                    <a:pt x="246166" y="8622"/>
                  </a:lnTo>
                  <a:close/>
                  <a:moveTo>
                    <a:pt x="8626" y="8622"/>
                  </a:moveTo>
                  <a:lnTo>
                    <a:pt x="8626" y="275181"/>
                  </a:lnTo>
                  <a:lnTo>
                    <a:pt x="200564" y="275181"/>
                  </a:lnTo>
                  <a:lnTo>
                    <a:pt x="200564" y="66101"/>
                  </a:lnTo>
                  <a:lnTo>
                    <a:pt x="147728" y="66101"/>
                  </a:lnTo>
                  <a:cubicBezTo>
                    <a:pt x="145571" y="66101"/>
                    <a:pt x="143414" y="63945"/>
                    <a:pt x="143414" y="61790"/>
                  </a:cubicBezTo>
                  <a:lnTo>
                    <a:pt x="143414" y="8622"/>
                  </a:lnTo>
                  <a:lnTo>
                    <a:pt x="8626" y="8622"/>
                  </a:lnTo>
                  <a:close/>
                  <a:moveTo>
                    <a:pt x="246166" y="0"/>
                  </a:moveTo>
                  <a:lnTo>
                    <a:pt x="269408" y="0"/>
                  </a:lnTo>
                  <a:cubicBezTo>
                    <a:pt x="273766" y="0"/>
                    <a:pt x="277398" y="1796"/>
                    <a:pt x="280303" y="4670"/>
                  </a:cubicBezTo>
                  <a:cubicBezTo>
                    <a:pt x="283571" y="7544"/>
                    <a:pt x="285024" y="11855"/>
                    <a:pt x="285024" y="15807"/>
                  </a:cubicBezTo>
                  <a:lnTo>
                    <a:pt x="285387" y="239257"/>
                  </a:lnTo>
                  <a:cubicBezTo>
                    <a:pt x="285387" y="240334"/>
                    <a:pt x="285024" y="240694"/>
                    <a:pt x="284661" y="241412"/>
                  </a:cubicBezTo>
                  <a:lnTo>
                    <a:pt x="261782" y="281647"/>
                  </a:lnTo>
                  <a:cubicBezTo>
                    <a:pt x="261056" y="283084"/>
                    <a:pt x="259603" y="283803"/>
                    <a:pt x="258150" y="283803"/>
                  </a:cubicBezTo>
                  <a:cubicBezTo>
                    <a:pt x="256335" y="283803"/>
                    <a:pt x="254882" y="283084"/>
                    <a:pt x="254156" y="281647"/>
                  </a:cubicBezTo>
                  <a:lnTo>
                    <a:pt x="230914" y="241412"/>
                  </a:lnTo>
                  <a:cubicBezTo>
                    <a:pt x="230550" y="240694"/>
                    <a:pt x="230550" y="240334"/>
                    <a:pt x="230550" y="239257"/>
                  </a:cubicBezTo>
                  <a:lnTo>
                    <a:pt x="230187" y="15807"/>
                  </a:lnTo>
                  <a:cubicBezTo>
                    <a:pt x="230187" y="7185"/>
                    <a:pt x="237450" y="0"/>
                    <a:pt x="246166" y="0"/>
                  </a:cubicBezTo>
                  <a:close/>
                  <a:moveTo>
                    <a:pt x="4313" y="0"/>
                  </a:moveTo>
                  <a:lnTo>
                    <a:pt x="147728" y="0"/>
                  </a:lnTo>
                  <a:cubicBezTo>
                    <a:pt x="148806" y="0"/>
                    <a:pt x="149884" y="359"/>
                    <a:pt x="150603" y="1437"/>
                  </a:cubicBezTo>
                  <a:lnTo>
                    <a:pt x="208113" y="58916"/>
                  </a:lnTo>
                  <a:cubicBezTo>
                    <a:pt x="208831" y="59634"/>
                    <a:pt x="209191" y="60712"/>
                    <a:pt x="209191" y="61790"/>
                  </a:cubicBezTo>
                  <a:lnTo>
                    <a:pt x="209191" y="279492"/>
                  </a:lnTo>
                  <a:cubicBezTo>
                    <a:pt x="209191" y="282007"/>
                    <a:pt x="207394" y="283803"/>
                    <a:pt x="205237" y="283803"/>
                  </a:cubicBezTo>
                  <a:lnTo>
                    <a:pt x="4313" y="283803"/>
                  </a:lnTo>
                  <a:cubicBezTo>
                    <a:pt x="1797" y="283803"/>
                    <a:pt x="0" y="282007"/>
                    <a:pt x="0" y="279492"/>
                  </a:cubicBezTo>
                  <a:lnTo>
                    <a:pt x="0" y="4670"/>
                  </a:lnTo>
                  <a:cubicBezTo>
                    <a:pt x="0" y="1796"/>
                    <a:pt x="1797" y="0"/>
                    <a:pt x="4313" y="0"/>
                  </a:cubicBezTo>
                  <a:close/>
                </a:path>
              </a:pathLst>
            </a:custGeom>
            <a:solidFill>
              <a:srgbClr val="629DD1"/>
            </a:solidFill>
            <a:ln>
              <a:noFill/>
            </a:ln>
            <a:effectLst/>
          </p:spPr>
          <p:txBody>
            <a:bodyPr anchor="ctr"/>
            <a:lstStyle/>
            <a:p>
              <a:pPr defTabSz="457200">
                <a:defRPr/>
              </a:pPr>
              <a:endParaRPr lang="en-US" sz="450" kern="0" dirty="0">
                <a:solidFill>
                  <a:prstClr val="black"/>
                </a:solidFill>
                <a:latin typeface="Roboto Light" panose="02000000000000000000" pitchFamily="2" charset="0"/>
              </a:endParaRPr>
            </a:p>
          </p:txBody>
        </p:sp>
        <p:sp>
          <p:nvSpPr>
            <p:cNvPr id="224" name="Freeform 939">
              <a:extLst>
                <a:ext uri="{FF2B5EF4-FFF2-40B4-BE49-F238E27FC236}">
                  <a16:creationId xmlns:a16="http://schemas.microsoft.com/office/drawing/2014/main" id="{A99793D2-CEA8-8343-B406-73C43FF9BDA2}"/>
                </a:ext>
              </a:extLst>
            </p:cNvPr>
            <p:cNvSpPr>
              <a:spLocks noChangeAspect="1" noChangeArrowheads="1"/>
            </p:cNvSpPr>
            <p:nvPr/>
          </p:nvSpPr>
          <p:spPr bwMode="auto">
            <a:xfrm>
              <a:off x="4225848" y="5186591"/>
              <a:ext cx="477464" cy="477463"/>
            </a:xfrm>
            <a:custGeom>
              <a:avLst/>
              <a:gdLst>
                <a:gd name="T0" fmla="*/ 222417 w 283804"/>
                <a:gd name="T1" fmla="*/ 276576 h 283803"/>
                <a:gd name="T2" fmla="*/ 240471 w 283804"/>
                <a:gd name="T3" fmla="*/ 262133 h 283803"/>
                <a:gd name="T4" fmla="*/ 26357 w 283804"/>
                <a:gd name="T5" fmla="*/ 276576 h 283803"/>
                <a:gd name="T6" fmla="*/ 44771 w 283804"/>
                <a:gd name="T7" fmla="*/ 262133 h 283803"/>
                <a:gd name="T8" fmla="*/ 72574 w 283804"/>
                <a:gd name="T9" fmla="*/ 276576 h 283803"/>
                <a:gd name="T10" fmla="*/ 102182 w 283804"/>
                <a:gd name="T11" fmla="*/ 250579 h 283803"/>
                <a:gd name="T12" fmla="*/ 141538 w 283804"/>
                <a:gd name="T13" fmla="*/ 276576 h 283803"/>
                <a:gd name="T14" fmla="*/ 177284 w 283804"/>
                <a:gd name="T15" fmla="*/ 245164 h 283803"/>
                <a:gd name="T16" fmla="*/ 113736 w 283804"/>
                <a:gd name="T17" fmla="*/ 216278 h 283803"/>
                <a:gd name="T18" fmla="*/ 67881 w 283804"/>
                <a:gd name="T19" fmla="*/ 155619 h 283803"/>
                <a:gd name="T20" fmla="*/ 206168 w 283804"/>
                <a:gd name="T21" fmla="*/ 132511 h 283803"/>
                <a:gd name="T22" fmla="*/ 159952 w 283804"/>
                <a:gd name="T23" fmla="*/ 193170 h 283803"/>
                <a:gd name="T24" fmla="*/ 206168 w 283804"/>
                <a:gd name="T25" fmla="*/ 132511 h 283803"/>
                <a:gd name="T26" fmla="*/ 176723 w 283804"/>
                <a:gd name="T27" fmla="*/ 62034 h 283803"/>
                <a:gd name="T28" fmla="*/ 167533 w 283804"/>
                <a:gd name="T29" fmla="*/ 62034 h 283803"/>
                <a:gd name="T30" fmla="*/ 101924 w 283804"/>
                <a:gd name="T31" fmla="*/ 57439 h 283803"/>
                <a:gd name="T32" fmla="*/ 101924 w 283804"/>
                <a:gd name="T33" fmla="*/ 66630 h 283803"/>
                <a:gd name="T34" fmla="*/ 101924 w 283804"/>
                <a:gd name="T35" fmla="*/ 57439 h 283803"/>
                <a:gd name="T36" fmla="*/ 141584 w 283804"/>
                <a:gd name="T37" fmla="*/ 23522 h 283803"/>
                <a:gd name="T38" fmla="*/ 156504 w 283804"/>
                <a:gd name="T39" fmla="*/ 39559 h 283803"/>
                <a:gd name="T40" fmla="*/ 148498 w 283804"/>
                <a:gd name="T41" fmla="*/ 42839 h 283803"/>
                <a:gd name="T42" fmla="*/ 125209 w 283804"/>
                <a:gd name="T43" fmla="*/ 46485 h 283803"/>
                <a:gd name="T44" fmla="*/ 157596 w 283804"/>
                <a:gd name="T45" fmla="*/ 76009 h 283803"/>
                <a:gd name="T46" fmla="*/ 141584 w 283804"/>
                <a:gd name="T47" fmla="*/ 99335 h 283803"/>
                <a:gd name="T48" fmla="*/ 132851 w 283804"/>
                <a:gd name="T49" fmla="*/ 99335 h 283803"/>
                <a:gd name="T50" fmla="*/ 117931 w 283804"/>
                <a:gd name="T51" fmla="*/ 83298 h 283803"/>
                <a:gd name="T52" fmla="*/ 125937 w 283804"/>
                <a:gd name="T53" fmla="*/ 79654 h 283803"/>
                <a:gd name="T54" fmla="*/ 149226 w 283804"/>
                <a:gd name="T55" fmla="*/ 76009 h 283803"/>
                <a:gd name="T56" fmla="*/ 116476 w 283804"/>
                <a:gd name="T57" fmla="*/ 46485 h 283803"/>
                <a:gd name="T58" fmla="*/ 132851 w 283804"/>
                <a:gd name="T59" fmla="*/ 23522 h 283803"/>
                <a:gd name="T60" fmla="*/ 136844 w 283804"/>
                <a:gd name="T61" fmla="*/ 8666 h 283803"/>
                <a:gd name="T62" fmla="*/ 136844 w 283804"/>
                <a:gd name="T63" fmla="*/ 115541 h 283803"/>
                <a:gd name="T64" fmla="*/ 136844 w 283804"/>
                <a:gd name="T65" fmla="*/ 8666 h 283803"/>
                <a:gd name="T66" fmla="*/ 198947 w 283804"/>
                <a:gd name="T67" fmla="*/ 62102 h 283803"/>
                <a:gd name="T68" fmla="*/ 141177 w 283804"/>
                <a:gd name="T69" fmla="*/ 162840 h 283803"/>
                <a:gd name="T70" fmla="*/ 228916 w 283804"/>
                <a:gd name="T71" fmla="*/ 123845 h 283803"/>
                <a:gd name="T72" fmla="*/ 159952 w 283804"/>
                <a:gd name="T73" fmla="*/ 201835 h 283803"/>
                <a:gd name="T74" fmla="*/ 141177 w 283804"/>
                <a:gd name="T75" fmla="*/ 254551 h 283803"/>
                <a:gd name="T76" fmla="*/ 218806 w 283804"/>
                <a:gd name="T77" fmla="*/ 264661 h 283803"/>
                <a:gd name="T78" fmla="*/ 267551 w 283804"/>
                <a:gd name="T79" fmla="*/ 276576 h 283803"/>
                <a:gd name="T80" fmla="*/ 285242 w 283804"/>
                <a:gd name="T81" fmla="*/ 280909 h 283803"/>
                <a:gd name="T82" fmla="*/ 4331 w 283804"/>
                <a:gd name="T83" fmla="*/ 285241 h 283803"/>
                <a:gd name="T84" fmla="*/ 4331 w 283804"/>
                <a:gd name="T85" fmla="*/ 276576 h 283803"/>
                <a:gd name="T86" fmla="*/ 44771 w 283804"/>
                <a:gd name="T87" fmla="*/ 253829 h 283803"/>
                <a:gd name="T88" fmla="*/ 102182 w 283804"/>
                <a:gd name="T89" fmla="*/ 241914 h 283803"/>
                <a:gd name="T90" fmla="*/ 132511 w 283804"/>
                <a:gd name="T91" fmla="*/ 224943 h 283803"/>
                <a:gd name="T92" fmla="*/ 40439 w 283804"/>
                <a:gd name="T93" fmla="*/ 151286 h 283803"/>
                <a:gd name="T94" fmla="*/ 67881 w 283804"/>
                <a:gd name="T95" fmla="*/ 146953 h 283803"/>
                <a:gd name="T96" fmla="*/ 132511 w 283804"/>
                <a:gd name="T97" fmla="*/ 123845 h 283803"/>
                <a:gd name="T98" fmla="*/ 136844 w 283804"/>
                <a:gd name="T99" fmla="*/ 0 h 2838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3804" h="283803">
                  <a:moveTo>
                    <a:pt x="239258" y="260811"/>
                  </a:moveTo>
                  <a:cubicBezTo>
                    <a:pt x="230636" y="260811"/>
                    <a:pt x="223092" y="266918"/>
                    <a:pt x="221295" y="275181"/>
                  </a:cubicBezTo>
                  <a:lnTo>
                    <a:pt x="257220" y="275181"/>
                  </a:lnTo>
                  <a:cubicBezTo>
                    <a:pt x="255424" y="266918"/>
                    <a:pt x="247879" y="260811"/>
                    <a:pt x="239258" y="260811"/>
                  </a:cubicBezTo>
                  <a:close/>
                  <a:moveTo>
                    <a:pt x="44546" y="260811"/>
                  </a:moveTo>
                  <a:cubicBezTo>
                    <a:pt x="35565" y="260811"/>
                    <a:pt x="28380" y="266918"/>
                    <a:pt x="26225" y="275181"/>
                  </a:cubicBezTo>
                  <a:lnTo>
                    <a:pt x="62508" y="275181"/>
                  </a:lnTo>
                  <a:cubicBezTo>
                    <a:pt x="60353" y="266918"/>
                    <a:pt x="53168" y="260811"/>
                    <a:pt x="44546" y="260811"/>
                  </a:cubicBezTo>
                  <a:close/>
                  <a:moveTo>
                    <a:pt x="101666" y="249315"/>
                  </a:moveTo>
                  <a:cubicBezTo>
                    <a:pt x="86578" y="249315"/>
                    <a:pt x="74004" y="260452"/>
                    <a:pt x="72208" y="275181"/>
                  </a:cubicBezTo>
                  <a:lnTo>
                    <a:pt x="131484" y="275181"/>
                  </a:lnTo>
                  <a:cubicBezTo>
                    <a:pt x="129328" y="260452"/>
                    <a:pt x="116754" y="249315"/>
                    <a:pt x="101666" y="249315"/>
                  </a:cubicBezTo>
                  <a:close/>
                  <a:moveTo>
                    <a:pt x="176390" y="243927"/>
                  </a:moveTo>
                  <a:cubicBezTo>
                    <a:pt x="158068" y="243927"/>
                    <a:pt x="142620" y="257578"/>
                    <a:pt x="140824" y="275181"/>
                  </a:cubicBezTo>
                  <a:lnTo>
                    <a:pt x="211596" y="275181"/>
                  </a:lnTo>
                  <a:cubicBezTo>
                    <a:pt x="209799" y="257578"/>
                    <a:pt x="194711" y="243927"/>
                    <a:pt x="176390" y="243927"/>
                  </a:cubicBezTo>
                  <a:close/>
                  <a:moveTo>
                    <a:pt x="48857" y="154834"/>
                  </a:moveTo>
                  <a:cubicBezTo>
                    <a:pt x="51013" y="188603"/>
                    <a:pt x="79034" y="215187"/>
                    <a:pt x="113162" y="215187"/>
                  </a:cubicBezTo>
                  <a:lnTo>
                    <a:pt x="131843" y="215187"/>
                  </a:lnTo>
                  <a:cubicBezTo>
                    <a:pt x="129328" y="181418"/>
                    <a:pt x="101307" y="154834"/>
                    <a:pt x="67538" y="154834"/>
                  </a:cubicBezTo>
                  <a:lnTo>
                    <a:pt x="48857" y="154834"/>
                  </a:lnTo>
                  <a:close/>
                  <a:moveTo>
                    <a:pt x="205129" y="131843"/>
                  </a:moveTo>
                  <a:cubicBezTo>
                    <a:pt x="170642" y="131843"/>
                    <a:pt x="142620" y="158427"/>
                    <a:pt x="140824" y="192196"/>
                  </a:cubicBezTo>
                  <a:lnTo>
                    <a:pt x="159145" y="192196"/>
                  </a:lnTo>
                  <a:cubicBezTo>
                    <a:pt x="193274" y="192196"/>
                    <a:pt x="221295" y="165612"/>
                    <a:pt x="223451" y="131843"/>
                  </a:cubicBezTo>
                  <a:lnTo>
                    <a:pt x="205129" y="131843"/>
                  </a:lnTo>
                  <a:close/>
                  <a:moveTo>
                    <a:pt x="171260" y="57150"/>
                  </a:moveTo>
                  <a:cubicBezTo>
                    <a:pt x="173546" y="57150"/>
                    <a:pt x="175832" y="59055"/>
                    <a:pt x="175832" y="61722"/>
                  </a:cubicBezTo>
                  <a:cubicBezTo>
                    <a:pt x="175832" y="64008"/>
                    <a:pt x="173546" y="66294"/>
                    <a:pt x="171260" y="66294"/>
                  </a:cubicBezTo>
                  <a:cubicBezTo>
                    <a:pt x="168593" y="66294"/>
                    <a:pt x="166688" y="64008"/>
                    <a:pt x="166688" y="61722"/>
                  </a:cubicBezTo>
                  <a:cubicBezTo>
                    <a:pt x="166688" y="59055"/>
                    <a:pt x="168593" y="57150"/>
                    <a:pt x="171260" y="57150"/>
                  </a:cubicBezTo>
                  <a:close/>
                  <a:moveTo>
                    <a:pt x="101410" y="57150"/>
                  </a:moveTo>
                  <a:cubicBezTo>
                    <a:pt x="104077" y="57150"/>
                    <a:pt x="105982" y="59055"/>
                    <a:pt x="105982" y="61722"/>
                  </a:cubicBezTo>
                  <a:cubicBezTo>
                    <a:pt x="105982" y="64008"/>
                    <a:pt x="104077" y="66294"/>
                    <a:pt x="101410" y="66294"/>
                  </a:cubicBezTo>
                  <a:cubicBezTo>
                    <a:pt x="98743" y="66294"/>
                    <a:pt x="96838" y="64008"/>
                    <a:pt x="96838" y="61722"/>
                  </a:cubicBezTo>
                  <a:cubicBezTo>
                    <a:pt x="96838" y="59055"/>
                    <a:pt x="98743" y="57150"/>
                    <a:pt x="101410" y="57150"/>
                  </a:cubicBezTo>
                  <a:close/>
                  <a:moveTo>
                    <a:pt x="136525" y="19050"/>
                  </a:moveTo>
                  <a:cubicBezTo>
                    <a:pt x="139060" y="19050"/>
                    <a:pt x="140870" y="20863"/>
                    <a:pt x="140870" y="23402"/>
                  </a:cubicBezTo>
                  <a:lnTo>
                    <a:pt x="140870" y="27754"/>
                  </a:lnTo>
                  <a:cubicBezTo>
                    <a:pt x="147387" y="29204"/>
                    <a:pt x="152818" y="33194"/>
                    <a:pt x="155715" y="39359"/>
                  </a:cubicBezTo>
                  <a:cubicBezTo>
                    <a:pt x="156439" y="41535"/>
                    <a:pt x="155715" y="44073"/>
                    <a:pt x="153180" y="45161"/>
                  </a:cubicBezTo>
                  <a:cubicBezTo>
                    <a:pt x="151008" y="45887"/>
                    <a:pt x="148473" y="45161"/>
                    <a:pt x="147749" y="42623"/>
                  </a:cubicBezTo>
                  <a:cubicBezTo>
                    <a:pt x="145939" y="38634"/>
                    <a:pt x="141594" y="35732"/>
                    <a:pt x="136525" y="35732"/>
                  </a:cubicBezTo>
                  <a:cubicBezTo>
                    <a:pt x="130008" y="35732"/>
                    <a:pt x="124577" y="40447"/>
                    <a:pt x="124577" y="46249"/>
                  </a:cubicBezTo>
                  <a:cubicBezTo>
                    <a:pt x="124577" y="53140"/>
                    <a:pt x="128560" y="56767"/>
                    <a:pt x="136525" y="56767"/>
                  </a:cubicBezTo>
                  <a:cubicBezTo>
                    <a:pt x="151732" y="56767"/>
                    <a:pt x="156801" y="66558"/>
                    <a:pt x="156801" y="75625"/>
                  </a:cubicBezTo>
                  <a:cubicBezTo>
                    <a:pt x="156801" y="84691"/>
                    <a:pt x="150284" y="92670"/>
                    <a:pt x="140870" y="94483"/>
                  </a:cubicBezTo>
                  <a:lnTo>
                    <a:pt x="140870" y="98835"/>
                  </a:lnTo>
                  <a:cubicBezTo>
                    <a:pt x="140870" y="101011"/>
                    <a:pt x="139060" y="102824"/>
                    <a:pt x="136525" y="102824"/>
                  </a:cubicBezTo>
                  <a:cubicBezTo>
                    <a:pt x="133991" y="102824"/>
                    <a:pt x="132181" y="101011"/>
                    <a:pt x="132181" y="98835"/>
                  </a:cubicBezTo>
                  <a:lnTo>
                    <a:pt x="132181" y="94483"/>
                  </a:lnTo>
                  <a:cubicBezTo>
                    <a:pt x="125663" y="93033"/>
                    <a:pt x="119870" y="89043"/>
                    <a:pt x="117336" y="82878"/>
                  </a:cubicBezTo>
                  <a:cubicBezTo>
                    <a:pt x="116250" y="80702"/>
                    <a:pt x="117336" y="78164"/>
                    <a:pt x="119870" y="77076"/>
                  </a:cubicBezTo>
                  <a:cubicBezTo>
                    <a:pt x="122043" y="75988"/>
                    <a:pt x="124577" y="77076"/>
                    <a:pt x="125301" y="79252"/>
                  </a:cubicBezTo>
                  <a:cubicBezTo>
                    <a:pt x="127112" y="83241"/>
                    <a:pt x="131818" y="86142"/>
                    <a:pt x="136525" y="86142"/>
                  </a:cubicBezTo>
                  <a:cubicBezTo>
                    <a:pt x="143042" y="86142"/>
                    <a:pt x="148473" y="81427"/>
                    <a:pt x="148473" y="75625"/>
                  </a:cubicBezTo>
                  <a:cubicBezTo>
                    <a:pt x="148473" y="69097"/>
                    <a:pt x="144491" y="65470"/>
                    <a:pt x="136525" y="65470"/>
                  </a:cubicBezTo>
                  <a:cubicBezTo>
                    <a:pt x="121319" y="65470"/>
                    <a:pt x="115888" y="55316"/>
                    <a:pt x="115888" y="46249"/>
                  </a:cubicBezTo>
                  <a:cubicBezTo>
                    <a:pt x="115888" y="37183"/>
                    <a:pt x="123129" y="29567"/>
                    <a:pt x="132181" y="27391"/>
                  </a:cubicBezTo>
                  <a:lnTo>
                    <a:pt x="132181" y="23402"/>
                  </a:lnTo>
                  <a:cubicBezTo>
                    <a:pt x="132181" y="20863"/>
                    <a:pt x="133991" y="19050"/>
                    <a:pt x="136525" y="19050"/>
                  </a:cubicBezTo>
                  <a:close/>
                  <a:moveTo>
                    <a:pt x="136154" y="8622"/>
                  </a:moveTo>
                  <a:cubicBezTo>
                    <a:pt x="107055" y="8622"/>
                    <a:pt x="82985" y="32691"/>
                    <a:pt x="82985" y="61790"/>
                  </a:cubicBezTo>
                  <a:cubicBezTo>
                    <a:pt x="82985" y="90889"/>
                    <a:pt x="107055" y="114958"/>
                    <a:pt x="136154" y="114958"/>
                  </a:cubicBezTo>
                  <a:cubicBezTo>
                    <a:pt x="165253" y="114958"/>
                    <a:pt x="189322" y="90889"/>
                    <a:pt x="189322" y="61790"/>
                  </a:cubicBezTo>
                  <a:cubicBezTo>
                    <a:pt x="189322" y="32691"/>
                    <a:pt x="165253" y="8622"/>
                    <a:pt x="136154" y="8622"/>
                  </a:cubicBezTo>
                  <a:close/>
                  <a:moveTo>
                    <a:pt x="136154" y="0"/>
                  </a:moveTo>
                  <a:cubicBezTo>
                    <a:pt x="170282" y="0"/>
                    <a:pt x="197944" y="27662"/>
                    <a:pt x="197944" y="61790"/>
                  </a:cubicBezTo>
                  <a:cubicBezTo>
                    <a:pt x="197944" y="94122"/>
                    <a:pt x="172438" y="121065"/>
                    <a:pt x="140465" y="123221"/>
                  </a:cubicBezTo>
                  <a:lnTo>
                    <a:pt x="140465" y="162019"/>
                  </a:lnTo>
                  <a:cubicBezTo>
                    <a:pt x="152679" y="139027"/>
                    <a:pt x="177108" y="123221"/>
                    <a:pt x="205129" y="123221"/>
                  </a:cubicBezTo>
                  <a:lnTo>
                    <a:pt x="227762" y="123221"/>
                  </a:lnTo>
                  <a:cubicBezTo>
                    <a:pt x="230276" y="123221"/>
                    <a:pt x="232073" y="125017"/>
                    <a:pt x="232073" y="127891"/>
                  </a:cubicBezTo>
                  <a:cubicBezTo>
                    <a:pt x="232073" y="168126"/>
                    <a:pt x="199381" y="200817"/>
                    <a:pt x="159145" y="200817"/>
                  </a:cubicBezTo>
                  <a:lnTo>
                    <a:pt x="140465" y="200817"/>
                  </a:lnTo>
                  <a:lnTo>
                    <a:pt x="140465" y="253267"/>
                  </a:lnTo>
                  <a:cubicBezTo>
                    <a:pt x="148368" y="242130"/>
                    <a:pt x="161660" y="234946"/>
                    <a:pt x="176390" y="234946"/>
                  </a:cubicBezTo>
                  <a:cubicBezTo>
                    <a:pt x="195070" y="234946"/>
                    <a:pt x="211236" y="246801"/>
                    <a:pt x="217703" y="263326"/>
                  </a:cubicBezTo>
                  <a:cubicBezTo>
                    <a:pt x="222373" y="256500"/>
                    <a:pt x="230276" y="252549"/>
                    <a:pt x="239258" y="252549"/>
                  </a:cubicBezTo>
                  <a:cubicBezTo>
                    <a:pt x="252909" y="252549"/>
                    <a:pt x="264045" y="262248"/>
                    <a:pt x="266201" y="275181"/>
                  </a:cubicBezTo>
                  <a:lnTo>
                    <a:pt x="279493" y="275181"/>
                  </a:lnTo>
                  <a:cubicBezTo>
                    <a:pt x="281649" y="275181"/>
                    <a:pt x="283804" y="276977"/>
                    <a:pt x="283804" y="279492"/>
                  </a:cubicBezTo>
                  <a:cubicBezTo>
                    <a:pt x="283804" y="282007"/>
                    <a:pt x="281649" y="283803"/>
                    <a:pt x="279493" y="283803"/>
                  </a:cubicBezTo>
                  <a:lnTo>
                    <a:pt x="4311" y="283803"/>
                  </a:lnTo>
                  <a:cubicBezTo>
                    <a:pt x="2155" y="283803"/>
                    <a:pt x="0" y="282007"/>
                    <a:pt x="0" y="279492"/>
                  </a:cubicBezTo>
                  <a:cubicBezTo>
                    <a:pt x="0" y="276977"/>
                    <a:pt x="2155" y="275181"/>
                    <a:pt x="4311" y="275181"/>
                  </a:cubicBezTo>
                  <a:lnTo>
                    <a:pt x="17603" y="275181"/>
                  </a:lnTo>
                  <a:cubicBezTo>
                    <a:pt x="19758" y="262248"/>
                    <a:pt x="30895" y="252549"/>
                    <a:pt x="44546" y="252549"/>
                  </a:cubicBezTo>
                  <a:cubicBezTo>
                    <a:pt x="53527" y="252549"/>
                    <a:pt x="61431" y="256859"/>
                    <a:pt x="66460" y="263685"/>
                  </a:cubicBezTo>
                  <a:cubicBezTo>
                    <a:pt x="72567" y="250393"/>
                    <a:pt x="86219" y="240694"/>
                    <a:pt x="101666" y="240694"/>
                  </a:cubicBezTo>
                  <a:cubicBezTo>
                    <a:pt x="113881" y="240694"/>
                    <a:pt x="124658" y="246441"/>
                    <a:pt x="131843" y="255423"/>
                  </a:cubicBezTo>
                  <a:lnTo>
                    <a:pt x="131843" y="223809"/>
                  </a:lnTo>
                  <a:lnTo>
                    <a:pt x="113162" y="223809"/>
                  </a:lnTo>
                  <a:cubicBezTo>
                    <a:pt x="72927" y="223809"/>
                    <a:pt x="40235" y="190759"/>
                    <a:pt x="40235" y="150523"/>
                  </a:cubicBezTo>
                  <a:cubicBezTo>
                    <a:pt x="40235" y="148009"/>
                    <a:pt x="42031" y="146212"/>
                    <a:pt x="44546" y="146212"/>
                  </a:cubicBezTo>
                  <a:lnTo>
                    <a:pt x="67538" y="146212"/>
                  </a:lnTo>
                  <a:cubicBezTo>
                    <a:pt x="95200" y="146212"/>
                    <a:pt x="119628" y="162019"/>
                    <a:pt x="131843" y="185011"/>
                  </a:cubicBezTo>
                  <a:lnTo>
                    <a:pt x="131843" y="123221"/>
                  </a:lnTo>
                  <a:cubicBezTo>
                    <a:pt x="99870" y="121065"/>
                    <a:pt x="74723" y="94122"/>
                    <a:pt x="74723" y="61790"/>
                  </a:cubicBezTo>
                  <a:cubicBezTo>
                    <a:pt x="74723" y="27662"/>
                    <a:pt x="102385" y="0"/>
                    <a:pt x="136154" y="0"/>
                  </a:cubicBezTo>
                  <a:close/>
                </a:path>
              </a:pathLst>
            </a:custGeom>
            <a:solidFill>
              <a:schemeClr val="accent2"/>
            </a:solidFill>
            <a:ln>
              <a:noFill/>
            </a:ln>
            <a:effectLst/>
          </p:spPr>
          <p:txBody>
            <a:bodyPr anchor="ctr"/>
            <a:lstStyle/>
            <a:p>
              <a:pPr defTabSz="457200">
                <a:defRPr/>
              </a:pPr>
              <a:endParaRPr lang="en-US" sz="450" kern="0" dirty="0">
                <a:solidFill>
                  <a:prstClr val="black"/>
                </a:solidFill>
                <a:latin typeface="Roboto Light" panose="02000000000000000000" pitchFamily="2" charset="0"/>
              </a:endParaRPr>
            </a:p>
          </p:txBody>
        </p:sp>
        <p:sp>
          <p:nvSpPr>
            <p:cNvPr id="225" name="Freeform 938">
              <a:extLst>
                <a:ext uri="{FF2B5EF4-FFF2-40B4-BE49-F238E27FC236}">
                  <a16:creationId xmlns:a16="http://schemas.microsoft.com/office/drawing/2014/main" id="{0B935A75-4917-0944-98B4-C2C50FED5B58}"/>
                </a:ext>
              </a:extLst>
            </p:cNvPr>
            <p:cNvSpPr>
              <a:spLocks noChangeAspect="1" noChangeArrowheads="1"/>
            </p:cNvSpPr>
            <p:nvPr/>
          </p:nvSpPr>
          <p:spPr bwMode="auto">
            <a:xfrm>
              <a:off x="5963917" y="5194281"/>
              <a:ext cx="477462" cy="477463"/>
            </a:xfrm>
            <a:custGeom>
              <a:avLst/>
              <a:gdLst>
                <a:gd name="T0" fmla="*/ 71421 w 283803"/>
                <a:gd name="T1" fmla="*/ 207616 h 283803"/>
                <a:gd name="T2" fmla="*/ 168150 w 283803"/>
                <a:gd name="T3" fmla="*/ 176236 h 283803"/>
                <a:gd name="T4" fmla="*/ 178256 w 283803"/>
                <a:gd name="T5" fmla="*/ 186335 h 283803"/>
                <a:gd name="T6" fmla="*/ 109679 w 283803"/>
                <a:gd name="T7" fmla="*/ 157479 h 283803"/>
                <a:gd name="T8" fmla="*/ 119785 w 283803"/>
                <a:gd name="T9" fmla="*/ 147380 h 283803"/>
                <a:gd name="T10" fmla="*/ 216515 w 283803"/>
                <a:gd name="T11" fmla="*/ 132953 h 283803"/>
                <a:gd name="T12" fmla="*/ 71800 w 283803"/>
                <a:gd name="T13" fmla="*/ 103711 h 283803"/>
                <a:gd name="T14" fmla="*/ 71800 w 283803"/>
                <a:gd name="T15" fmla="*/ 163982 h 283803"/>
                <a:gd name="T16" fmla="*/ 71800 w 283803"/>
                <a:gd name="T17" fmla="*/ 103711 h 283803"/>
                <a:gd name="T18" fmla="*/ 264879 w 283803"/>
                <a:gd name="T19" fmla="*/ 109867 h 283803"/>
                <a:gd name="T20" fmla="*/ 264879 w 283803"/>
                <a:gd name="T21" fmla="*/ 81373 h 283803"/>
                <a:gd name="T22" fmla="*/ 250441 w 283803"/>
                <a:gd name="T23" fmla="*/ 111672 h 283803"/>
                <a:gd name="T24" fmla="*/ 216515 w 283803"/>
                <a:gd name="T25" fmla="*/ 141609 h 283803"/>
                <a:gd name="T26" fmla="*/ 186557 w 283803"/>
                <a:gd name="T27" fmla="*/ 186335 h 283803"/>
                <a:gd name="T28" fmla="*/ 150103 w 283803"/>
                <a:gd name="T29" fmla="*/ 180564 h 283803"/>
                <a:gd name="T30" fmla="*/ 108597 w 283803"/>
                <a:gd name="T31" fmla="*/ 172629 h 283803"/>
                <a:gd name="T32" fmla="*/ 71421 w 283803"/>
                <a:gd name="T33" fmla="*/ 216634 h 283803"/>
                <a:gd name="T34" fmla="*/ 82250 w 283803"/>
                <a:gd name="T35" fmla="*/ 182729 h 283803"/>
                <a:gd name="T36" fmla="*/ 119785 w 283803"/>
                <a:gd name="T37" fmla="*/ 138724 h 283803"/>
                <a:gd name="T38" fmla="*/ 154796 w 283803"/>
                <a:gd name="T39" fmla="*/ 173350 h 283803"/>
                <a:gd name="T40" fmla="*/ 202077 w 283803"/>
                <a:gd name="T41" fmla="*/ 134756 h 283803"/>
                <a:gd name="T42" fmla="*/ 230951 w 283803"/>
                <a:gd name="T43" fmla="*/ 111310 h 283803"/>
                <a:gd name="T44" fmla="*/ 264879 w 283803"/>
                <a:gd name="T45" fmla="*/ 81373 h 283803"/>
                <a:gd name="T46" fmla="*/ 173531 w 283803"/>
                <a:gd name="T47" fmla="*/ 148434 h 283803"/>
                <a:gd name="T48" fmla="*/ 164341 w 283803"/>
                <a:gd name="T49" fmla="*/ 72982 h 283803"/>
                <a:gd name="T50" fmla="*/ 124070 w 283803"/>
                <a:gd name="T51" fmla="*/ 67792 h 283803"/>
                <a:gd name="T52" fmla="*/ 114880 w 283803"/>
                <a:gd name="T53" fmla="*/ 119761 h 283803"/>
                <a:gd name="T54" fmla="*/ 216803 w 283803"/>
                <a:gd name="T55" fmla="*/ 22337 h 283803"/>
                <a:gd name="T56" fmla="*/ 216803 w 283803"/>
                <a:gd name="T57" fmla="*/ 88986 h 283803"/>
                <a:gd name="T58" fmla="*/ 216803 w 283803"/>
                <a:gd name="T59" fmla="*/ 22337 h 283803"/>
                <a:gd name="T60" fmla="*/ 269264 w 283803"/>
                <a:gd name="T61" fmla="*/ 62305 h 283803"/>
                <a:gd name="T62" fmla="*/ 260074 w 283803"/>
                <a:gd name="T63" fmla="*/ 4709 h 283803"/>
                <a:gd name="T64" fmla="*/ 26030 w 283803"/>
                <a:gd name="T65" fmla="*/ 4694 h 283803"/>
                <a:gd name="T66" fmla="*/ 65435 w 283803"/>
                <a:gd name="T67" fmla="*/ 234693 h 283803"/>
                <a:gd name="T68" fmla="*/ 74474 w 283803"/>
                <a:gd name="T69" fmla="*/ 259606 h 283803"/>
                <a:gd name="T70" fmla="*/ 118579 w 283803"/>
                <a:gd name="T71" fmla="*/ 190281 h 283803"/>
                <a:gd name="T72" fmla="*/ 162686 w 283803"/>
                <a:gd name="T73" fmla="*/ 259606 h 283803"/>
                <a:gd name="T74" fmla="*/ 171361 w 283803"/>
                <a:gd name="T75" fmla="*/ 223499 h 283803"/>
                <a:gd name="T76" fmla="*/ 211129 w 283803"/>
                <a:gd name="T77" fmla="*/ 159952 h 283803"/>
                <a:gd name="T78" fmla="*/ 219806 w 283803"/>
                <a:gd name="T79" fmla="*/ 259606 h 283803"/>
                <a:gd name="T80" fmla="*/ 263911 w 283803"/>
                <a:gd name="T81" fmla="*/ 132511 h 283803"/>
                <a:gd name="T82" fmla="*/ 281264 w 283803"/>
                <a:gd name="T83" fmla="*/ 259606 h 283803"/>
                <a:gd name="T84" fmla="*/ 26030 w 283803"/>
                <a:gd name="T85" fmla="*/ 267910 h 283803"/>
                <a:gd name="T86" fmla="*/ 17353 w 283803"/>
                <a:gd name="T87" fmla="*/ 280909 h 283803"/>
                <a:gd name="T88" fmla="*/ 0 w 283803"/>
                <a:gd name="T89" fmla="*/ 263578 h 283803"/>
                <a:gd name="T90" fmla="*/ 17353 w 283803"/>
                <a:gd name="T91" fmla="*/ 227471 h 283803"/>
                <a:gd name="T92" fmla="*/ 4336 w 283803"/>
                <a:gd name="T93" fmla="*/ 218805 h 283803"/>
                <a:gd name="T94" fmla="*/ 4336 w 283803"/>
                <a:gd name="T95" fmla="*/ 187393 h 283803"/>
                <a:gd name="T96" fmla="*/ 17353 w 283803"/>
                <a:gd name="T97" fmla="*/ 178728 h 283803"/>
                <a:gd name="T98" fmla="*/ 0 w 283803"/>
                <a:gd name="T99" fmla="*/ 142982 h 283803"/>
                <a:gd name="T100" fmla="*/ 17353 w 283803"/>
                <a:gd name="T101" fmla="*/ 106876 h 283803"/>
                <a:gd name="T102" fmla="*/ 4336 w 283803"/>
                <a:gd name="T103" fmla="*/ 97848 h 283803"/>
                <a:gd name="T104" fmla="*/ 4336 w 283803"/>
                <a:gd name="T105" fmla="*/ 66437 h 283803"/>
                <a:gd name="T106" fmla="*/ 17353 w 283803"/>
                <a:gd name="T107" fmla="*/ 57771 h 283803"/>
                <a:gd name="T108" fmla="*/ 0 w 283803"/>
                <a:gd name="T109" fmla="*/ 21663 h 283803"/>
                <a:gd name="T110" fmla="*/ 17353 w 283803"/>
                <a:gd name="T111" fmla="*/ 4694 h 2838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3803" h="283803">
                  <a:moveTo>
                    <a:pt x="71061" y="186831"/>
                  </a:moveTo>
                  <a:cubicBezTo>
                    <a:pt x="65674" y="186831"/>
                    <a:pt x="61005" y="191137"/>
                    <a:pt x="61005" y="196880"/>
                  </a:cubicBezTo>
                  <a:cubicBezTo>
                    <a:pt x="61005" y="202263"/>
                    <a:pt x="65674" y="206569"/>
                    <a:pt x="71061" y="206569"/>
                  </a:cubicBezTo>
                  <a:cubicBezTo>
                    <a:pt x="76447" y="206569"/>
                    <a:pt x="80757" y="202263"/>
                    <a:pt x="80757" y="196880"/>
                  </a:cubicBezTo>
                  <a:cubicBezTo>
                    <a:pt x="80757" y="191137"/>
                    <a:pt x="76447" y="186831"/>
                    <a:pt x="71061" y="186831"/>
                  </a:cubicBezTo>
                  <a:close/>
                  <a:moveTo>
                    <a:pt x="167302" y="175347"/>
                  </a:moveTo>
                  <a:cubicBezTo>
                    <a:pt x="161556" y="175347"/>
                    <a:pt x="157247" y="179653"/>
                    <a:pt x="157247" y="185395"/>
                  </a:cubicBezTo>
                  <a:cubicBezTo>
                    <a:pt x="157247" y="190779"/>
                    <a:pt x="161556" y="195444"/>
                    <a:pt x="167302" y="195444"/>
                  </a:cubicBezTo>
                  <a:cubicBezTo>
                    <a:pt x="172688" y="195444"/>
                    <a:pt x="177357" y="190779"/>
                    <a:pt x="177357" y="185395"/>
                  </a:cubicBezTo>
                  <a:cubicBezTo>
                    <a:pt x="177357" y="179653"/>
                    <a:pt x="172688" y="175347"/>
                    <a:pt x="167302" y="175347"/>
                  </a:cubicBezTo>
                  <a:close/>
                  <a:moveTo>
                    <a:pt x="119181" y="146637"/>
                  </a:moveTo>
                  <a:cubicBezTo>
                    <a:pt x="113436" y="146637"/>
                    <a:pt x="109126" y="151302"/>
                    <a:pt x="109126" y="156685"/>
                  </a:cubicBezTo>
                  <a:cubicBezTo>
                    <a:pt x="109126" y="162427"/>
                    <a:pt x="113436" y="166734"/>
                    <a:pt x="119181" y="166734"/>
                  </a:cubicBezTo>
                  <a:cubicBezTo>
                    <a:pt x="124568" y="166734"/>
                    <a:pt x="128877" y="162427"/>
                    <a:pt x="128877" y="156685"/>
                  </a:cubicBezTo>
                  <a:cubicBezTo>
                    <a:pt x="128877" y="151302"/>
                    <a:pt x="124568" y="146637"/>
                    <a:pt x="119181" y="146637"/>
                  </a:cubicBezTo>
                  <a:close/>
                  <a:moveTo>
                    <a:pt x="215422" y="112184"/>
                  </a:moveTo>
                  <a:cubicBezTo>
                    <a:pt x="209676" y="112184"/>
                    <a:pt x="205367" y="116850"/>
                    <a:pt x="205367" y="122592"/>
                  </a:cubicBezTo>
                  <a:cubicBezTo>
                    <a:pt x="205367" y="127975"/>
                    <a:pt x="209676" y="132282"/>
                    <a:pt x="215422" y="132282"/>
                  </a:cubicBezTo>
                  <a:cubicBezTo>
                    <a:pt x="221168" y="132282"/>
                    <a:pt x="225477" y="127975"/>
                    <a:pt x="225477" y="122592"/>
                  </a:cubicBezTo>
                  <a:cubicBezTo>
                    <a:pt x="225477" y="116850"/>
                    <a:pt x="221168" y="112184"/>
                    <a:pt x="215422" y="112184"/>
                  </a:cubicBezTo>
                  <a:close/>
                  <a:moveTo>
                    <a:pt x="71438" y="103187"/>
                  </a:moveTo>
                  <a:cubicBezTo>
                    <a:pt x="73636" y="103187"/>
                    <a:pt x="75834" y="105329"/>
                    <a:pt x="75834" y="107827"/>
                  </a:cubicBezTo>
                  <a:lnTo>
                    <a:pt x="75834" y="158872"/>
                  </a:lnTo>
                  <a:cubicBezTo>
                    <a:pt x="75834" y="161013"/>
                    <a:pt x="73636" y="163155"/>
                    <a:pt x="71438" y="163155"/>
                  </a:cubicBezTo>
                  <a:cubicBezTo>
                    <a:pt x="69240" y="163155"/>
                    <a:pt x="66675" y="161013"/>
                    <a:pt x="66675" y="158872"/>
                  </a:cubicBezTo>
                  <a:lnTo>
                    <a:pt x="66675" y="107827"/>
                  </a:lnTo>
                  <a:cubicBezTo>
                    <a:pt x="66675" y="105329"/>
                    <a:pt x="69240" y="103187"/>
                    <a:pt x="71438" y="103187"/>
                  </a:cubicBezTo>
                  <a:close/>
                  <a:moveTo>
                    <a:pt x="263543" y="89216"/>
                  </a:moveTo>
                  <a:cubicBezTo>
                    <a:pt x="257797" y="89216"/>
                    <a:pt x="253488" y="93882"/>
                    <a:pt x="253488" y="99624"/>
                  </a:cubicBezTo>
                  <a:cubicBezTo>
                    <a:pt x="253488" y="105007"/>
                    <a:pt x="257797" y="109313"/>
                    <a:pt x="263543" y="109313"/>
                  </a:cubicBezTo>
                  <a:cubicBezTo>
                    <a:pt x="268929" y="109313"/>
                    <a:pt x="273598" y="105007"/>
                    <a:pt x="273598" y="99624"/>
                  </a:cubicBezTo>
                  <a:cubicBezTo>
                    <a:pt x="273598" y="93882"/>
                    <a:pt x="268929" y="89216"/>
                    <a:pt x="263543" y="89216"/>
                  </a:cubicBezTo>
                  <a:close/>
                  <a:moveTo>
                    <a:pt x="263543" y="80962"/>
                  </a:moveTo>
                  <a:cubicBezTo>
                    <a:pt x="273598" y="80962"/>
                    <a:pt x="282216" y="89216"/>
                    <a:pt x="282216" y="99624"/>
                  </a:cubicBezTo>
                  <a:cubicBezTo>
                    <a:pt x="282216" y="110031"/>
                    <a:pt x="273598" y="117926"/>
                    <a:pt x="263543" y="117926"/>
                  </a:cubicBezTo>
                  <a:cubicBezTo>
                    <a:pt x="257797" y="117926"/>
                    <a:pt x="252410" y="115414"/>
                    <a:pt x="249178" y="111108"/>
                  </a:cubicBezTo>
                  <a:lnTo>
                    <a:pt x="233737" y="118285"/>
                  </a:lnTo>
                  <a:cubicBezTo>
                    <a:pt x="233737" y="119721"/>
                    <a:pt x="234096" y="121156"/>
                    <a:pt x="234096" y="122592"/>
                  </a:cubicBezTo>
                  <a:cubicBezTo>
                    <a:pt x="234096" y="132640"/>
                    <a:pt x="225477" y="140895"/>
                    <a:pt x="215422" y="140895"/>
                  </a:cubicBezTo>
                  <a:cubicBezTo>
                    <a:pt x="212908" y="140895"/>
                    <a:pt x="210035" y="140536"/>
                    <a:pt x="207522" y="139459"/>
                  </a:cubicBezTo>
                  <a:lnTo>
                    <a:pt x="181666" y="173552"/>
                  </a:lnTo>
                  <a:cubicBezTo>
                    <a:pt x="184180" y="176782"/>
                    <a:pt x="185616" y="180730"/>
                    <a:pt x="185616" y="185395"/>
                  </a:cubicBezTo>
                  <a:cubicBezTo>
                    <a:pt x="185616" y="195444"/>
                    <a:pt x="177716" y="204057"/>
                    <a:pt x="167302" y="204057"/>
                  </a:cubicBezTo>
                  <a:cubicBezTo>
                    <a:pt x="156888" y="204057"/>
                    <a:pt x="148628" y="195444"/>
                    <a:pt x="148628" y="185395"/>
                  </a:cubicBezTo>
                  <a:cubicBezTo>
                    <a:pt x="148628" y="183242"/>
                    <a:pt x="148987" y="181448"/>
                    <a:pt x="149346" y="179653"/>
                  </a:cubicBezTo>
                  <a:lnTo>
                    <a:pt x="132468" y="169605"/>
                  </a:lnTo>
                  <a:cubicBezTo>
                    <a:pt x="128877" y="173194"/>
                    <a:pt x="124209" y="175347"/>
                    <a:pt x="119181" y="175347"/>
                  </a:cubicBezTo>
                  <a:cubicBezTo>
                    <a:pt x="114872" y="175347"/>
                    <a:pt x="111281" y="173911"/>
                    <a:pt x="108049" y="171758"/>
                  </a:cubicBezTo>
                  <a:lnTo>
                    <a:pt x="87580" y="188625"/>
                  </a:lnTo>
                  <a:cubicBezTo>
                    <a:pt x="88657" y="191137"/>
                    <a:pt x="89734" y="194008"/>
                    <a:pt x="89734" y="196880"/>
                  </a:cubicBezTo>
                  <a:cubicBezTo>
                    <a:pt x="89734" y="206928"/>
                    <a:pt x="81116" y="215541"/>
                    <a:pt x="71061" y="215541"/>
                  </a:cubicBezTo>
                  <a:cubicBezTo>
                    <a:pt x="60646" y="215541"/>
                    <a:pt x="52387" y="206928"/>
                    <a:pt x="52387" y="196880"/>
                  </a:cubicBezTo>
                  <a:cubicBezTo>
                    <a:pt x="52387" y="186472"/>
                    <a:pt x="60646" y="178218"/>
                    <a:pt x="71061" y="178218"/>
                  </a:cubicBezTo>
                  <a:cubicBezTo>
                    <a:pt x="75370" y="178218"/>
                    <a:pt x="78961" y="179653"/>
                    <a:pt x="81834" y="181807"/>
                  </a:cubicBezTo>
                  <a:lnTo>
                    <a:pt x="102303" y="164939"/>
                  </a:lnTo>
                  <a:cubicBezTo>
                    <a:pt x="101226" y="162427"/>
                    <a:pt x="100508" y="159915"/>
                    <a:pt x="100508" y="156685"/>
                  </a:cubicBezTo>
                  <a:cubicBezTo>
                    <a:pt x="100508" y="146637"/>
                    <a:pt x="108767" y="138024"/>
                    <a:pt x="119181" y="138024"/>
                  </a:cubicBezTo>
                  <a:cubicBezTo>
                    <a:pt x="129595" y="138024"/>
                    <a:pt x="137855" y="146637"/>
                    <a:pt x="137855" y="156685"/>
                  </a:cubicBezTo>
                  <a:cubicBezTo>
                    <a:pt x="137855" y="158838"/>
                    <a:pt x="137137" y="160274"/>
                    <a:pt x="136778" y="162427"/>
                  </a:cubicBezTo>
                  <a:lnTo>
                    <a:pt x="154015" y="172476"/>
                  </a:lnTo>
                  <a:cubicBezTo>
                    <a:pt x="157247" y="168887"/>
                    <a:pt x="161915" y="166734"/>
                    <a:pt x="167302" y="166734"/>
                  </a:cubicBezTo>
                  <a:cubicBezTo>
                    <a:pt x="169815" y="166734"/>
                    <a:pt x="172329" y="167452"/>
                    <a:pt x="174843" y="168528"/>
                  </a:cubicBezTo>
                  <a:lnTo>
                    <a:pt x="201058" y="134076"/>
                  </a:lnTo>
                  <a:cubicBezTo>
                    <a:pt x="198544" y="130846"/>
                    <a:pt x="196749" y="126898"/>
                    <a:pt x="196749" y="122592"/>
                  </a:cubicBezTo>
                  <a:cubicBezTo>
                    <a:pt x="196749" y="112184"/>
                    <a:pt x="205008" y="103571"/>
                    <a:pt x="215422" y="103571"/>
                  </a:cubicBezTo>
                  <a:cubicBezTo>
                    <a:pt x="221168" y="103571"/>
                    <a:pt x="226554" y="106442"/>
                    <a:pt x="229786" y="110749"/>
                  </a:cubicBezTo>
                  <a:lnTo>
                    <a:pt x="245228" y="103212"/>
                  </a:lnTo>
                  <a:cubicBezTo>
                    <a:pt x="244869" y="102136"/>
                    <a:pt x="244869" y="100700"/>
                    <a:pt x="244869" y="99624"/>
                  </a:cubicBezTo>
                  <a:cubicBezTo>
                    <a:pt x="244869" y="89216"/>
                    <a:pt x="253128" y="80962"/>
                    <a:pt x="263543" y="80962"/>
                  </a:cubicBezTo>
                  <a:close/>
                  <a:moveTo>
                    <a:pt x="168084" y="68262"/>
                  </a:moveTo>
                  <a:cubicBezTo>
                    <a:pt x="170370" y="68262"/>
                    <a:pt x="172656" y="70075"/>
                    <a:pt x="172656" y="72614"/>
                  </a:cubicBezTo>
                  <a:lnTo>
                    <a:pt x="172656" y="147685"/>
                  </a:lnTo>
                  <a:cubicBezTo>
                    <a:pt x="172656" y="150224"/>
                    <a:pt x="170370" y="152037"/>
                    <a:pt x="168084" y="152037"/>
                  </a:cubicBezTo>
                  <a:cubicBezTo>
                    <a:pt x="165417" y="152037"/>
                    <a:pt x="163512" y="150224"/>
                    <a:pt x="163512" y="147685"/>
                  </a:cubicBezTo>
                  <a:lnTo>
                    <a:pt x="163512" y="72614"/>
                  </a:lnTo>
                  <a:cubicBezTo>
                    <a:pt x="163512" y="70075"/>
                    <a:pt x="165417" y="68262"/>
                    <a:pt x="168084" y="68262"/>
                  </a:cubicBezTo>
                  <a:close/>
                  <a:moveTo>
                    <a:pt x="118872" y="63500"/>
                  </a:moveTo>
                  <a:cubicBezTo>
                    <a:pt x="121158" y="63500"/>
                    <a:pt x="123444" y="65295"/>
                    <a:pt x="123444" y="67450"/>
                  </a:cubicBezTo>
                  <a:lnTo>
                    <a:pt x="123444" y="119157"/>
                  </a:lnTo>
                  <a:cubicBezTo>
                    <a:pt x="123444" y="121671"/>
                    <a:pt x="121158" y="123466"/>
                    <a:pt x="118872" y="123466"/>
                  </a:cubicBezTo>
                  <a:cubicBezTo>
                    <a:pt x="116205" y="123466"/>
                    <a:pt x="114300" y="121671"/>
                    <a:pt x="114300" y="119157"/>
                  </a:cubicBezTo>
                  <a:lnTo>
                    <a:pt x="114300" y="67450"/>
                  </a:lnTo>
                  <a:cubicBezTo>
                    <a:pt x="114300" y="65295"/>
                    <a:pt x="116205" y="63500"/>
                    <a:pt x="118872" y="63500"/>
                  </a:cubicBezTo>
                  <a:close/>
                  <a:moveTo>
                    <a:pt x="215709" y="22225"/>
                  </a:moveTo>
                  <a:cubicBezTo>
                    <a:pt x="218376" y="22225"/>
                    <a:pt x="220281" y="24037"/>
                    <a:pt x="220281" y="26573"/>
                  </a:cubicBezTo>
                  <a:lnTo>
                    <a:pt x="220281" y="84552"/>
                  </a:lnTo>
                  <a:cubicBezTo>
                    <a:pt x="220281" y="86726"/>
                    <a:pt x="218376" y="88538"/>
                    <a:pt x="215709" y="88538"/>
                  </a:cubicBezTo>
                  <a:cubicBezTo>
                    <a:pt x="213042" y="88538"/>
                    <a:pt x="211137" y="86726"/>
                    <a:pt x="211137" y="84552"/>
                  </a:cubicBezTo>
                  <a:lnTo>
                    <a:pt x="211137" y="26573"/>
                  </a:lnTo>
                  <a:cubicBezTo>
                    <a:pt x="211137" y="24037"/>
                    <a:pt x="213042" y="22225"/>
                    <a:pt x="215709" y="22225"/>
                  </a:cubicBezTo>
                  <a:close/>
                  <a:moveTo>
                    <a:pt x="263334" y="0"/>
                  </a:moveTo>
                  <a:cubicBezTo>
                    <a:pt x="266001" y="0"/>
                    <a:pt x="267906" y="1802"/>
                    <a:pt x="267906" y="4685"/>
                  </a:cubicBezTo>
                  <a:lnTo>
                    <a:pt x="267906" y="61990"/>
                  </a:lnTo>
                  <a:cubicBezTo>
                    <a:pt x="267906" y="64513"/>
                    <a:pt x="266001" y="66315"/>
                    <a:pt x="263334" y="66315"/>
                  </a:cubicBezTo>
                  <a:cubicBezTo>
                    <a:pt x="260667" y="66315"/>
                    <a:pt x="258762" y="64513"/>
                    <a:pt x="258762" y="61990"/>
                  </a:cubicBezTo>
                  <a:lnTo>
                    <a:pt x="258762" y="4685"/>
                  </a:lnTo>
                  <a:cubicBezTo>
                    <a:pt x="258762" y="1802"/>
                    <a:pt x="260667" y="0"/>
                    <a:pt x="263334" y="0"/>
                  </a:cubicBezTo>
                  <a:close/>
                  <a:moveTo>
                    <a:pt x="21582" y="0"/>
                  </a:moveTo>
                  <a:cubicBezTo>
                    <a:pt x="24100" y="0"/>
                    <a:pt x="25898" y="1796"/>
                    <a:pt x="25898" y="4670"/>
                  </a:cubicBezTo>
                  <a:lnTo>
                    <a:pt x="25898" y="258296"/>
                  </a:lnTo>
                  <a:lnTo>
                    <a:pt x="65105" y="258296"/>
                  </a:lnTo>
                  <a:lnTo>
                    <a:pt x="65105" y="233509"/>
                  </a:lnTo>
                  <a:cubicBezTo>
                    <a:pt x="65105" y="231353"/>
                    <a:pt x="67624" y="229557"/>
                    <a:pt x="69782" y="229557"/>
                  </a:cubicBezTo>
                  <a:cubicBezTo>
                    <a:pt x="71940" y="229557"/>
                    <a:pt x="74098" y="231353"/>
                    <a:pt x="74098" y="233509"/>
                  </a:cubicBezTo>
                  <a:lnTo>
                    <a:pt x="74098" y="258296"/>
                  </a:lnTo>
                  <a:lnTo>
                    <a:pt x="113665" y="258296"/>
                  </a:lnTo>
                  <a:lnTo>
                    <a:pt x="113665" y="193633"/>
                  </a:lnTo>
                  <a:cubicBezTo>
                    <a:pt x="113665" y="191118"/>
                    <a:pt x="115464" y="189322"/>
                    <a:pt x="117981" y="189322"/>
                  </a:cubicBezTo>
                  <a:cubicBezTo>
                    <a:pt x="120140" y="189322"/>
                    <a:pt x="122298" y="191118"/>
                    <a:pt x="122298" y="193633"/>
                  </a:cubicBezTo>
                  <a:lnTo>
                    <a:pt x="122298" y="258296"/>
                  </a:lnTo>
                  <a:lnTo>
                    <a:pt x="161865" y="258296"/>
                  </a:lnTo>
                  <a:lnTo>
                    <a:pt x="161865" y="222372"/>
                  </a:lnTo>
                  <a:cubicBezTo>
                    <a:pt x="161865" y="219857"/>
                    <a:pt x="163663" y="217702"/>
                    <a:pt x="166181" y="217702"/>
                  </a:cubicBezTo>
                  <a:cubicBezTo>
                    <a:pt x="168339" y="217702"/>
                    <a:pt x="170497" y="219857"/>
                    <a:pt x="170497" y="222372"/>
                  </a:cubicBezTo>
                  <a:lnTo>
                    <a:pt x="170497" y="258296"/>
                  </a:lnTo>
                  <a:lnTo>
                    <a:pt x="210064" y="258296"/>
                  </a:lnTo>
                  <a:lnTo>
                    <a:pt x="210064" y="159145"/>
                  </a:lnTo>
                  <a:cubicBezTo>
                    <a:pt x="210064" y="156990"/>
                    <a:pt x="211863" y="154834"/>
                    <a:pt x="214381" y="154834"/>
                  </a:cubicBezTo>
                  <a:cubicBezTo>
                    <a:pt x="216899" y="154834"/>
                    <a:pt x="218697" y="156990"/>
                    <a:pt x="218697" y="159145"/>
                  </a:cubicBezTo>
                  <a:lnTo>
                    <a:pt x="218697" y="258296"/>
                  </a:lnTo>
                  <a:lnTo>
                    <a:pt x="258264" y="258296"/>
                  </a:lnTo>
                  <a:lnTo>
                    <a:pt x="258264" y="136154"/>
                  </a:lnTo>
                  <a:cubicBezTo>
                    <a:pt x="258264" y="133639"/>
                    <a:pt x="260062" y="131843"/>
                    <a:pt x="262580" y="131843"/>
                  </a:cubicBezTo>
                  <a:cubicBezTo>
                    <a:pt x="265098" y="131843"/>
                    <a:pt x="266897" y="133639"/>
                    <a:pt x="266897" y="136154"/>
                  </a:cubicBezTo>
                  <a:lnTo>
                    <a:pt x="266897" y="258296"/>
                  </a:lnTo>
                  <a:lnTo>
                    <a:pt x="279846" y="258296"/>
                  </a:lnTo>
                  <a:cubicBezTo>
                    <a:pt x="282004" y="258296"/>
                    <a:pt x="283803" y="260093"/>
                    <a:pt x="283803" y="262248"/>
                  </a:cubicBezTo>
                  <a:cubicBezTo>
                    <a:pt x="283803" y="264763"/>
                    <a:pt x="282004" y="266559"/>
                    <a:pt x="279846" y="266559"/>
                  </a:cubicBezTo>
                  <a:lnTo>
                    <a:pt x="25898" y="266559"/>
                  </a:lnTo>
                  <a:lnTo>
                    <a:pt x="25898" y="279492"/>
                  </a:lnTo>
                  <a:cubicBezTo>
                    <a:pt x="25898" y="282007"/>
                    <a:pt x="24100" y="283803"/>
                    <a:pt x="21582" y="283803"/>
                  </a:cubicBezTo>
                  <a:cubicBezTo>
                    <a:pt x="19064" y="283803"/>
                    <a:pt x="17265" y="282007"/>
                    <a:pt x="17265" y="279492"/>
                  </a:cubicBezTo>
                  <a:lnTo>
                    <a:pt x="17265" y="266559"/>
                  </a:lnTo>
                  <a:lnTo>
                    <a:pt x="4316" y="266559"/>
                  </a:lnTo>
                  <a:cubicBezTo>
                    <a:pt x="1798" y="266559"/>
                    <a:pt x="0" y="264763"/>
                    <a:pt x="0" y="262248"/>
                  </a:cubicBezTo>
                  <a:cubicBezTo>
                    <a:pt x="0" y="260093"/>
                    <a:pt x="1798" y="258296"/>
                    <a:pt x="4316" y="258296"/>
                  </a:cubicBezTo>
                  <a:lnTo>
                    <a:pt x="17265" y="258296"/>
                  </a:lnTo>
                  <a:lnTo>
                    <a:pt x="17265" y="226324"/>
                  </a:lnTo>
                  <a:lnTo>
                    <a:pt x="4316" y="226324"/>
                  </a:lnTo>
                  <a:cubicBezTo>
                    <a:pt x="1798" y="226324"/>
                    <a:pt x="0" y="224528"/>
                    <a:pt x="0" y="222372"/>
                  </a:cubicBezTo>
                  <a:cubicBezTo>
                    <a:pt x="0" y="219857"/>
                    <a:pt x="1798" y="217702"/>
                    <a:pt x="4316" y="217702"/>
                  </a:cubicBezTo>
                  <a:lnTo>
                    <a:pt x="17265" y="217702"/>
                  </a:lnTo>
                  <a:lnTo>
                    <a:pt x="17265" y="186448"/>
                  </a:lnTo>
                  <a:lnTo>
                    <a:pt x="4316" y="186448"/>
                  </a:lnTo>
                  <a:cubicBezTo>
                    <a:pt x="1798" y="186448"/>
                    <a:pt x="0" y="184292"/>
                    <a:pt x="0" y="182137"/>
                  </a:cubicBezTo>
                  <a:cubicBezTo>
                    <a:pt x="0" y="179622"/>
                    <a:pt x="1798" y="177826"/>
                    <a:pt x="4316" y="177826"/>
                  </a:cubicBezTo>
                  <a:lnTo>
                    <a:pt x="17265" y="177826"/>
                  </a:lnTo>
                  <a:lnTo>
                    <a:pt x="17265" y="146212"/>
                  </a:lnTo>
                  <a:lnTo>
                    <a:pt x="4316" y="146212"/>
                  </a:lnTo>
                  <a:cubicBezTo>
                    <a:pt x="1798" y="146212"/>
                    <a:pt x="0" y="144416"/>
                    <a:pt x="0" y="142261"/>
                  </a:cubicBezTo>
                  <a:cubicBezTo>
                    <a:pt x="0" y="139387"/>
                    <a:pt x="1798" y="137590"/>
                    <a:pt x="4316" y="137590"/>
                  </a:cubicBezTo>
                  <a:lnTo>
                    <a:pt x="17265" y="137590"/>
                  </a:lnTo>
                  <a:lnTo>
                    <a:pt x="17265" y="106336"/>
                  </a:lnTo>
                  <a:lnTo>
                    <a:pt x="4316" y="106336"/>
                  </a:lnTo>
                  <a:cubicBezTo>
                    <a:pt x="1798" y="106336"/>
                    <a:pt x="0" y="104181"/>
                    <a:pt x="0" y="101666"/>
                  </a:cubicBezTo>
                  <a:cubicBezTo>
                    <a:pt x="0" y="99511"/>
                    <a:pt x="1798" y="97355"/>
                    <a:pt x="4316" y="97355"/>
                  </a:cubicBezTo>
                  <a:lnTo>
                    <a:pt x="17265" y="97355"/>
                  </a:lnTo>
                  <a:lnTo>
                    <a:pt x="17265" y="66101"/>
                  </a:lnTo>
                  <a:lnTo>
                    <a:pt x="4316" y="66101"/>
                  </a:lnTo>
                  <a:cubicBezTo>
                    <a:pt x="1798" y="66101"/>
                    <a:pt x="0" y="63945"/>
                    <a:pt x="0" y="61790"/>
                  </a:cubicBezTo>
                  <a:cubicBezTo>
                    <a:pt x="0" y="59275"/>
                    <a:pt x="1798" y="57479"/>
                    <a:pt x="4316" y="57479"/>
                  </a:cubicBezTo>
                  <a:lnTo>
                    <a:pt x="17265" y="57479"/>
                  </a:lnTo>
                  <a:lnTo>
                    <a:pt x="17265" y="25866"/>
                  </a:lnTo>
                  <a:lnTo>
                    <a:pt x="4316" y="25866"/>
                  </a:lnTo>
                  <a:cubicBezTo>
                    <a:pt x="1798" y="25866"/>
                    <a:pt x="0" y="23710"/>
                    <a:pt x="0" y="21555"/>
                  </a:cubicBezTo>
                  <a:cubicBezTo>
                    <a:pt x="0" y="19399"/>
                    <a:pt x="1798" y="17244"/>
                    <a:pt x="4316" y="17244"/>
                  </a:cubicBezTo>
                  <a:lnTo>
                    <a:pt x="17265" y="17244"/>
                  </a:lnTo>
                  <a:lnTo>
                    <a:pt x="17265" y="4670"/>
                  </a:lnTo>
                  <a:cubicBezTo>
                    <a:pt x="17265" y="1796"/>
                    <a:pt x="19064" y="0"/>
                    <a:pt x="21582" y="0"/>
                  </a:cubicBezTo>
                  <a:close/>
                </a:path>
              </a:pathLst>
            </a:custGeom>
            <a:solidFill>
              <a:schemeClr val="tx2">
                <a:lumMod val="75000"/>
              </a:schemeClr>
            </a:solidFill>
            <a:ln>
              <a:noFill/>
            </a:ln>
            <a:effectLst/>
          </p:spPr>
          <p:txBody>
            <a:bodyPr anchor="ctr"/>
            <a:lstStyle/>
            <a:p>
              <a:pPr defTabSz="457200">
                <a:defRPr/>
              </a:pPr>
              <a:endParaRPr lang="en-US" sz="450" kern="0" dirty="0">
                <a:solidFill>
                  <a:prstClr val="black"/>
                </a:solidFill>
                <a:latin typeface="Roboto Light" panose="02000000000000000000" pitchFamily="2" charset="0"/>
              </a:endParaRPr>
            </a:p>
          </p:txBody>
        </p:sp>
        <p:sp>
          <p:nvSpPr>
            <p:cNvPr id="226" name="Freeform 1041">
              <a:extLst>
                <a:ext uri="{FF2B5EF4-FFF2-40B4-BE49-F238E27FC236}">
                  <a16:creationId xmlns:a16="http://schemas.microsoft.com/office/drawing/2014/main" id="{17067CE6-FADF-5544-9D81-FBA744CA5A20}"/>
                </a:ext>
              </a:extLst>
            </p:cNvPr>
            <p:cNvSpPr>
              <a:spLocks noChangeAspect="1" noChangeArrowheads="1"/>
            </p:cNvSpPr>
            <p:nvPr/>
          </p:nvSpPr>
          <p:spPr bwMode="auto">
            <a:xfrm>
              <a:off x="7574761" y="5186591"/>
              <a:ext cx="480129" cy="477463"/>
            </a:xfrm>
            <a:custGeom>
              <a:avLst/>
              <a:gdLst>
                <a:gd name="T0" fmla="*/ 198356 w 284789"/>
                <a:gd name="T1" fmla="*/ 263838 h 283801"/>
                <a:gd name="T2" fmla="*/ 204928 w 284789"/>
                <a:gd name="T3" fmla="*/ 246057 h 283801"/>
                <a:gd name="T4" fmla="*/ 185710 w 284789"/>
                <a:gd name="T5" fmla="*/ 124652 h 283801"/>
                <a:gd name="T6" fmla="*/ 133282 w 284789"/>
                <a:gd name="T7" fmla="*/ 188083 h 283801"/>
                <a:gd name="T8" fmla="*/ 96144 w 284789"/>
                <a:gd name="T9" fmla="*/ 157264 h 283801"/>
                <a:gd name="T10" fmla="*/ 130368 w 284789"/>
                <a:gd name="T11" fmla="*/ 179125 h 283801"/>
                <a:gd name="T12" fmla="*/ 13617 w 284789"/>
                <a:gd name="T13" fmla="*/ 104172 h 283801"/>
                <a:gd name="T14" fmla="*/ 190325 w 284789"/>
                <a:gd name="T15" fmla="*/ 268555 h 283801"/>
                <a:gd name="T16" fmla="*/ 54507 w 284789"/>
                <a:gd name="T17" fmla="*/ 180013 h 283801"/>
                <a:gd name="T18" fmla="*/ 16903 w 284789"/>
                <a:gd name="T19" fmla="*/ 96189 h 283801"/>
                <a:gd name="T20" fmla="*/ 57428 w 284789"/>
                <a:gd name="T21" fmla="*/ 124130 h 283801"/>
                <a:gd name="T22" fmla="*/ 64001 w 284789"/>
                <a:gd name="T23" fmla="*/ 105624 h 283801"/>
                <a:gd name="T24" fmla="*/ 33516 w 284789"/>
                <a:gd name="T25" fmla="*/ 70333 h 283801"/>
                <a:gd name="T26" fmla="*/ 75318 w 284789"/>
                <a:gd name="T27" fmla="*/ 111792 h 283801"/>
                <a:gd name="T28" fmla="*/ 52317 w 284789"/>
                <a:gd name="T29" fmla="*/ 153524 h 283801"/>
                <a:gd name="T30" fmla="*/ 152719 w 284789"/>
                <a:gd name="T31" fmla="*/ 224647 h 283801"/>
                <a:gd name="T32" fmla="*/ 211135 w 284789"/>
                <a:gd name="T33" fmla="*/ 239525 h 283801"/>
                <a:gd name="T34" fmla="*/ 184481 w 284789"/>
                <a:gd name="T35" fmla="*/ 279804 h 283801"/>
                <a:gd name="T36" fmla="*/ 5219 w 284789"/>
                <a:gd name="T37" fmla="*/ 101994 h 283801"/>
                <a:gd name="T38" fmla="*/ 144160 w 284789"/>
                <a:gd name="T39" fmla="*/ 57442 h 283801"/>
                <a:gd name="T40" fmla="*/ 202467 w 284789"/>
                <a:gd name="T41" fmla="*/ 203874 h 283801"/>
                <a:gd name="T42" fmla="*/ 199167 w 284789"/>
                <a:gd name="T43" fmla="*/ 88535 h 283801"/>
                <a:gd name="T44" fmla="*/ 83285 w 284789"/>
                <a:gd name="T45" fmla="*/ 88535 h 283801"/>
                <a:gd name="T46" fmla="*/ 133966 w 284789"/>
                <a:gd name="T47" fmla="*/ 0 h 283801"/>
                <a:gd name="T48" fmla="*/ 166146 w 284789"/>
                <a:gd name="T49" fmla="*/ 26456 h 283801"/>
                <a:gd name="T50" fmla="*/ 198692 w 284789"/>
                <a:gd name="T51" fmla="*/ 13048 h 283801"/>
                <a:gd name="T52" fmla="*/ 229777 w 284789"/>
                <a:gd name="T53" fmla="*/ 39865 h 283801"/>
                <a:gd name="T54" fmla="*/ 248427 w 284789"/>
                <a:gd name="T55" fmla="*/ 58709 h 283801"/>
                <a:gd name="T56" fmla="*/ 274757 w 284789"/>
                <a:gd name="T57" fmla="*/ 80817 h 283801"/>
                <a:gd name="T58" fmla="*/ 262322 w 284789"/>
                <a:gd name="T59" fmla="*/ 121768 h 283801"/>
                <a:gd name="T60" fmla="*/ 288652 w 284789"/>
                <a:gd name="T61" fmla="*/ 153660 h 283801"/>
                <a:gd name="T62" fmla="*/ 257569 w 284789"/>
                <a:gd name="T63" fmla="*/ 183016 h 283801"/>
                <a:gd name="T64" fmla="*/ 264150 w 284789"/>
                <a:gd name="T65" fmla="*/ 223604 h 283801"/>
                <a:gd name="T66" fmla="*/ 248427 w 284789"/>
                <a:gd name="T67" fmla="*/ 227953 h 283801"/>
                <a:gd name="T68" fmla="*/ 222828 w 284789"/>
                <a:gd name="T69" fmla="*/ 227229 h 283801"/>
                <a:gd name="T70" fmla="*/ 236724 w 284789"/>
                <a:gd name="T71" fmla="*/ 210921 h 283801"/>
                <a:gd name="T72" fmla="*/ 256473 w 284789"/>
                <a:gd name="T73" fmla="*/ 219618 h 283801"/>
                <a:gd name="T74" fmla="*/ 249890 w 284789"/>
                <a:gd name="T75" fmla="*/ 188814 h 283801"/>
                <a:gd name="T76" fmla="*/ 258666 w 284789"/>
                <a:gd name="T77" fmla="*/ 156197 h 283801"/>
                <a:gd name="T78" fmla="*/ 279876 w 284789"/>
                <a:gd name="T79" fmla="*/ 133003 h 283801"/>
                <a:gd name="T80" fmla="*/ 254277 w 284789"/>
                <a:gd name="T81" fmla="*/ 126479 h 283801"/>
                <a:gd name="T82" fmla="*/ 265982 w 284789"/>
                <a:gd name="T83" fmla="*/ 88790 h 283801"/>
                <a:gd name="T84" fmla="*/ 255010 w 284789"/>
                <a:gd name="T85" fmla="*/ 65958 h 283801"/>
                <a:gd name="T86" fmla="*/ 231239 w 284789"/>
                <a:gd name="T87" fmla="*/ 74292 h 283801"/>
                <a:gd name="T88" fmla="*/ 222096 w 284789"/>
                <a:gd name="T89" fmla="*/ 35516 h 283801"/>
                <a:gd name="T90" fmla="*/ 201253 w 284789"/>
                <a:gd name="T91" fmla="*/ 21381 h 283801"/>
                <a:gd name="T92" fmla="*/ 184795 w 284789"/>
                <a:gd name="T93" fmla="*/ 40589 h 283801"/>
                <a:gd name="T94" fmla="*/ 157369 w 284789"/>
                <a:gd name="T95" fmla="*/ 11234 h 283801"/>
                <a:gd name="T96" fmla="*/ 131405 w 284789"/>
                <a:gd name="T97" fmla="*/ 11234 h 283801"/>
                <a:gd name="T98" fmla="*/ 103979 w 284789"/>
                <a:gd name="T99" fmla="*/ 40589 h 283801"/>
                <a:gd name="T100" fmla="*/ 85328 w 284789"/>
                <a:gd name="T101" fmla="*/ 21381 h 283801"/>
                <a:gd name="T102" fmla="*/ 75820 w 284789"/>
                <a:gd name="T103" fmla="*/ 51825 h 283801"/>
                <a:gd name="T104" fmla="*/ 59365 w 284789"/>
                <a:gd name="T105" fmla="*/ 65234 h 283801"/>
                <a:gd name="T106" fmla="*/ 58998 w 284789"/>
                <a:gd name="T107" fmla="*/ 39865 h 283801"/>
                <a:gd name="T108" fmla="*/ 96665 w 284789"/>
                <a:gd name="T109" fmla="*/ 18120 h 283801"/>
                <a:gd name="T110" fmla="*/ 122263 w 284789"/>
                <a:gd name="T111" fmla="*/ 11234 h 2838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4789" h="283801">
                  <a:moveTo>
                    <a:pt x="165804" y="220620"/>
                  </a:moveTo>
                  <a:lnTo>
                    <a:pt x="159680" y="226757"/>
                  </a:lnTo>
                  <a:lnTo>
                    <a:pt x="195701" y="262500"/>
                  </a:lnTo>
                  <a:cubicBezTo>
                    <a:pt x="197863" y="260695"/>
                    <a:pt x="200024" y="259251"/>
                    <a:pt x="202185" y="256723"/>
                  </a:cubicBezTo>
                  <a:cubicBezTo>
                    <a:pt x="203626" y="255279"/>
                    <a:pt x="204707" y="253113"/>
                    <a:pt x="204707" y="250947"/>
                  </a:cubicBezTo>
                  <a:cubicBezTo>
                    <a:pt x="204707" y="248419"/>
                    <a:pt x="203626" y="245892"/>
                    <a:pt x="202185" y="244809"/>
                  </a:cubicBezTo>
                  <a:lnTo>
                    <a:pt x="178411" y="220620"/>
                  </a:lnTo>
                  <a:cubicBezTo>
                    <a:pt x="174809" y="217370"/>
                    <a:pt x="169406" y="217370"/>
                    <a:pt x="165804" y="220620"/>
                  </a:cubicBezTo>
                  <a:close/>
                  <a:moveTo>
                    <a:pt x="183225" y="124020"/>
                  </a:moveTo>
                  <a:cubicBezTo>
                    <a:pt x="185021" y="122237"/>
                    <a:pt x="187536" y="122237"/>
                    <a:pt x="189332" y="124020"/>
                  </a:cubicBezTo>
                  <a:cubicBezTo>
                    <a:pt x="191128" y="125803"/>
                    <a:pt x="191128" y="128298"/>
                    <a:pt x="189332" y="130081"/>
                  </a:cubicBezTo>
                  <a:lnTo>
                    <a:pt x="131498" y="187129"/>
                  </a:lnTo>
                  <a:cubicBezTo>
                    <a:pt x="130780" y="188199"/>
                    <a:pt x="129702" y="188555"/>
                    <a:pt x="128624" y="188555"/>
                  </a:cubicBezTo>
                  <a:cubicBezTo>
                    <a:pt x="127547" y="188555"/>
                    <a:pt x="126469" y="188199"/>
                    <a:pt x="125751" y="187129"/>
                  </a:cubicBezTo>
                  <a:lnTo>
                    <a:pt x="94858" y="156466"/>
                  </a:lnTo>
                  <a:cubicBezTo>
                    <a:pt x="93062" y="154683"/>
                    <a:pt x="93062" y="152187"/>
                    <a:pt x="94858" y="150761"/>
                  </a:cubicBezTo>
                  <a:cubicBezTo>
                    <a:pt x="96295" y="148978"/>
                    <a:pt x="98809" y="148978"/>
                    <a:pt x="100606" y="150761"/>
                  </a:cubicBezTo>
                  <a:lnTo>
                    <a:pt x="128624" y="178216"/>
                  </a:lnTo>
                  <a:lnTo>
                    <a:pt x="183225" y="124020"/>
                  </a:lnTo>
                  <a:close/>
                  <a:moveTo>
                    <a:pt x="16677" y="95701"/>
                  </a:moveTo>
                  <a:cubicBezTo>
                    <a:pt x="15596" y="98228"/>
                    <a:pt x="14155" y="100755"/>
                    <a:pt x="13435" y="103644"/>
                  </a:cubicBezTo>
                  <a:cubicBezTo>
                    <a:pt x="467" y="150578"/>
                    <a:pt x="13435" y="201124"/>
                    <a:pt x="48015" y="235783"/>
                  </a:cubicBezTo>
                  <a:cubicBezTo>
                    <a:pt x="82235" y="270082"/>
                    <a:pt x="133025" y="283440"/>
                    <a:pt x="179852" y="270443"/>
                  </a:cubicBezTo>
                  <a:cubicBezTo>
                    <a:pt x="182734" y="269360"/>
                    <a:pt x="185255" y="268276"/>
                    <a:pt x="187777" y="267193"/>
                  </a:cubicBezTo>
                  <a:lnTo>
                    <a:pt x="153557" y="232895"/>
                  </a:lnTo>
                  <a:cubicBezTo>
                    <a:pt x="139148" y="244087"/>
                    <a:pt x="117896" y="243004"/>
                    <a:pt x="104568" y="229645"/>
                  </a:cubicBezTo>
                  <a:lnTo>
                    <a:pt x="53778" y="179100"/>
                  </a:lnTo>
                  <a:cubicBezTo>
                    <a:pt x="46934" y="172241"/>
                    <a:pt x="42972" y="162854"/>
                    <a:pt x="42972" y="152745"/>
                  </a:cubicBezTo>
                  <a:cubicBezTo>
                    <a:pt x="42972" y="144441"/>
                    <a:pt x="45854" y="136498"/>
                    <a:pt x="50897" y="129999"/>
                  </a:cubicBezTo>
                  <a:lnTo>
                    <a:pt x="16677" y="95701"/>
                  </a:lnTo>
                  <a:close/>
                  <a:moveTo>
                    <a:pt x="26763" y="81259"/>
                  </a:moveTo>
                  <a:cubicBezTo>
                    <a:pt x="24962" y="83426"/>
                    <a:pt x="22800" y="85592"/>
                    <a:pt x="21359" y="87758"/>
                  </a:cubicBezTo>
                  <a:lnTo>
                    <a:pt x="56660" y="123501"/>
                  </a:lnTo>
                  <a:lnTo>
                    <a:pt x="63144" y="117363"/>
                  </a:lnTo>
                  <a:cubicBezTo>
                    <a:pt x="64585" y="115558"/>
                    <a:pt x="65665" y="113392"/>
                    <a:pt x="65665" y="111225"/>
                  </a:cubicBezTo>
                  <a:cubicBezTo>
                    <a:pt x="65665" y="109059"/>
                    <a:pt x="64585" y="106893"/>
                    <a:pt x="63144" y="105088"/>
                  </a:cubicBezTo>
                  <a:lnTo>
                    <a:pt x="39370" y="81259"/>
                  </a:lnTo>
                  <a:cubicBezTo>
                    <a:pt x="35768" y="77649"/>
                    <a:pt x="30365" y="77649"/>
                    <a:pt x="26763" y="81259"/>
                  </a:cubicBezTo>
                  <a:close/>
                  <a:moveTo>
                    <a:pt x="33067" y="69977"/>
                  </a:moveTo>
                  <a:cubicBezTo>
                    <a:pt x="37569" y="69977"/>
                    <a:pt x="42072" y="71692"/>
                    <a:pt x="45494" y="75122"/>
                  </a:cubicBezTo>
                  <a:lnTo>
                    <a:pt x="68907" y="98950"/>
                  </a:lnTo>
                  <a:cubicBezTo>
                    <a:pt x="72509" y="102199"/>
                    <a:pt x="74310" y="106532"/>
                    <a:pt x="74310" y="111225"/>
                  </a:cubicBezTo>
                  <a:cubicBezTo>
                    <a:pt x="74310" y="115919"/>
                    <a:pt x="72509" y="120251"/>
                    <a:pt x="68907" y="123501"/>
                  </a:cubicBezTo>
                  <a:lnTo>
                    <a:pt x="59902" y="132888"/>
                  </a:lnTo>
                  <a:cubicBezTo>
                    <a:pt x="54499" y="138303"/>
                    <a:pt x="51617" y="145163"/>
                    <a:pt x="51617" y="152745"/>
                  </a:cubicBezTo>
                  <a:cubicBezTo>
                    <a:pt x="51617" y="160326"/>
                    <a:pt x="54499" y="167547"/>
                    <a:pt x="59902" y="172963"/>
                  </a:cubicBezTo>
                  <a:lnTo>
                    <a:pt x="110692" y="223508"/>
                  </a:lnTo>
                  <a:cubicBezTo>
                    <a:pt x="121858" y="234700"/>
                    <a:pt x="139509" y="234700"/>
                    <a:pt x="150675" y="223508"/>
                  </a:cubicBezTo>
                  <a:lnTo>
                    <a:pt x="159680" y="214482"/>
                  </a:lnTo>
                  <a:cubicBezTo>
                    <a:pt x="166524" y="207622"/>
                    <a:pt x="177691" y="207622"/>
                    <a:pt x="184535" y="214482"/>
                  </a:cubicBezTo>
                  <a:lnTo>
                    <a:pt x="208309" y="238310"/>
                  </a:lnTo>
                  <a:cubicBezTo>
                    <a:pt x="211551" y="241560"/>
                    <a:pt x="213352" y="245892"/>
                    <a:pt x="213352" y="250947"/>
                  </a:cubicBezTo>
                  <a:cubicBezTo>
                    <a:pt x="213352" y="255640"/>
                    <a:pt x="211551" y="259612"/>
                    <a:pt x="208309" y="263222"/>
                  </a:cubicBezTo>
                  <a:cubicBezTo>
                    <a:pt x="200744" y="270443"/>
                    <a:pt x="191739" y="275858"/>
                    <a:pt x="182013" y="278385"/>
                  </a:cubicBezTo>
                  <a:cubicBezTo>
                    <a:pt x="169406" y="281996"/>
                    <a:pt x="156438" y="283801"/>
                    <a:pt x="143471" y="283801"/>
                  </a:cubicBezTo>
                  <a:cubicBezTo>
                    <a:pt x="105649" y="283801"/>
                    <a:pt x="69268" y="268998"/>
                    <a:pt x="41891" y="241560"/>
                  </a:cubicBezTo>
                  <a:cubicBezTo>
                    <a:pt x="5510" y="205095"/>
                    <a:pt x="-8538" y="151300"/>
                    <a:pt x="5150" y="101477"/>
                  </a:cubicBezTo>
                  <a:cubicBezTo>
                    <a:pt x="7671" y="91368"/>
                    <a:pt x="13435" y="82342"/>
                    <a:pt x="20639" y="75122"/>
                  </a:cubicBezTo>
                  <a:cubicBezTo>
                    <a:pt x="24061" y="71692"/>
                    <a:pt x="28564" y="69977"/>
                    <a:pt x="33067" y="69977"/>
                  </a:cubicBezTo>
                  <a:close/>
                  <a:moveTo>
                    <a:pt x="142230" y="57150"/>
                  </a:moveTo>
                  <a:cubicBezTo>
                    <a:pt x="165024" y="57150"/>
                    <a:pt x="186370" y="66143"/>
                    <a:pt x="202651" y="81971"/>
                  </a:cubicBezTo>
                  <a:cubicBezTo>
                    <a:pt x="235575" y="115066"/>
                    <a:pt x="235575" y="168666"/>
                    <a:pt x="202651" y="201761"/>
                  </a:cubicBezTo>
                  <a:cubicBezTo>
                    <a:pt x="201566" y="202481"/>
                    <a:pt x="200480" y="202840"/>
                    <a:pt x="199757" y="202840"/>
                  </a:cubicBezTo>
                  <a:cubicBezTo>
                    <a:pt x="198671" y="202840"/>
                    <a:pt x="197224" y="202481"/>
                    <a:pt x="196501" y="201761"/>
                  </a:cubicBezTo>
                  <a:cubicBezTo>
                    <a:pt x="194692" y="199962"/>
                    <a:pt x="194692" y="197085"/>
                    <a:pt x="196501" y="195646"/>
                  </a:cubicBezTo>
                  <a:cubicBezTo>
                    <a:pt x="226168" y="165788"/>
                    <a:pt x="226168" y="117584"/>
                    <a:pt x="196501" y="88087"/>
                  </a:cubicBezTo>
                  <a:cubicBezTo>
                    <a:pt x="182028" y="73698"/>
                    <a:pt x="162853" y="65783"/>
                    <a:pt x="142230" y="65783"/>
                  </a:cubicBezTo>
                  <a:cubicBezTo>
                    <a:pt x="121969" y="65783"/>
                    <a:pt x="102794" y="73698"/>
                    <a:pt x="88322" y="88087"/>
                  </a:cubicBezTo>
                  <a:cubicBezTo>
                    <a:pt x="86513" y="89526"/>
                    <a:pt x="83618" y="89526"/>
                    <a:pt x="82171" y="88087"/>
                  </a:cubicBezTo>
                  <a:cubicBezTo>
                    <a:pt x="80362" y="86288"/>
                    <a:pt x="80362" y="83410"/>
                    <a:pt x="82171" y="81971"/>
                  </a:cubicBezTo>
                  <a:cubicBezTo>
                    <a:pt x="98090" y="66143"/>
                    <a:pt x="119798" y="57150"/>
                    <a:pt x="142230" y="57150"/>
                  </a:cubicBezTo>
                  <a:close/>
                  <a:moveTo>
                    <a:pt x="132172" y="0"/>
                  </a:moveTo>
                  <a:lnTo>
                    <a:pt x="152738" y="0"/>
                  </a:lnTo>
                  <a:cubicBezTo>
                    <a:pt x="158871" y="0"/>
                    <a:pt x="163922" y="5048"/>
                    <a:pt x="163922" y="11178"/>
                  </a:cubicBezTo>
                  <a:lnTo>
                    <a:pt x="163922" y="26321"/>
                  </a:lnTo>
                  <a:cubicBezTo>
                    <a:pt x="170056" y="27403"/>
                    <a:pt x="175829" y="28845"/>
                    <a:pt x="181962" y="31009"/>
                  </a:cubicBezTo>
                  <a:lnTo>
                    <a:pt x="189178" y="18028"/>
                  </a:lnTo>
                  <a:cubicBezTo>
                    <a:pt x="190621" y="15504"/>
                    <a:pt x="193147" y="13702"/>
                    <a:pt x="196033" y="12980"/>
                  </a:cubicBezTo>
                  <a:cubicBezTo>
                    <a:pt x="198920" y="12259"/>
                    <a:pt x="202167" y="12620"/>
                    <a:pt x="204692" y="14062"/>
                  </a:cubicBezTo>
                  <a:lnTo>
                    <a:pt x="222371" y="24519"/>
                  </a:lnTo>
                  <a:cubicBezTo>
                    <a:pt x="228144" y="27403"/>
                    <a:pt x="229587" y="34254"/>
                    <a:pt x="226701" y="39662"/>
                  </a:cubicBezTo>
                  <a:lnTo>
                    <a:pt x="219124" y="52643"/>
                  </a:lnTo>
                  <a:cubicBezTo>
                    <a:pt x="224175" y="56609"/>
                    <a:pt x="228144" y="60936"/>
                    <a:pt x="232474" y="65623"/>
                  </a:cubicBezTo>
                  <a:lnTo>
                    <a:pt x="245102" y="58412"/>
                  </a:lnTo>
                  <a:cubicBezTo>
                    <a:pt x="247988" y="56970"/>
                    <a:pt x="250874" y="56249"/>
                    <a:pt x="253761" y="56970"/>
                  </a:cubicBezTo>
                  <a:cubicBezTo>
                    <a:pt x="256647" y="57691"/>
                    <a:pt x="259173" y="59854"/>
                    <a:pt x="260616" y="62378"/>
                  </a:cubicBezTo>
                  <a:lnTo>
                    <a:pt x="271079" y="80407"/>
                  </a:lnTo>
                  <a:cubicBezTo>
                    <a:pt x="273965" y="85455"/>
                    <a:pt x="272161" y="92305"/>
                    <a:pt x="266749" y="95550"/>
                  </a:cubicBezTo>
                  <a:lnTo>
                    <a:pt x="254122" y="103122"/>
                  </a:lnTo>
                  <a:cubicBezTo>
                    <a:pt x="255926" y="108891"/>
                    <a:pt x="257729" y="114661"/>
                    <a:pt x="258812" y="121151"/>
                  </a:cubicBezTo>
                  <a:lnTo>
                    <a:pt x="273605" y="121151"/>
                  </a:lnTo>
                  <a:cubicBezTo>
                    <a:pt x="279738" y="121151"/>
                    <a:pt x="284789" y="125838"/>
                    <a:pt x="284789" y="132328"/>
                  </a:cubicBezTo>
                  <a:lnTo>
                    <a:pt x="284789" y="152881"/>
                  </a:lnTo>
                  <a:cubicBezTo>
                    <a:pt x="284789" y="159010"/>
                    <a:pt x="279738" y="164058"/>
                    <a:pt x="273605" y="164058"/>
                  </a:cubicBezTo>
                  <a:lnTo>
                    <a:pt x="258812" y="164058"/>
                  </a:lnTo>
                  <a:cubicBezTo>
                    <a:pt x="257729" y="170188"/>
                    <a:pt x="255926" y="175957"/>
                    <a:pt x="254122" y="182087"/>
                  </a:cubicBezTo>
                  <a:lnTo>
                    <a:pt x="266749" y="189298"/>
                  </a:lnTo>
                  <a:cubicBezTo>
                    <a:pt x="272161" y="192543"/>
                    <a:pt x="273965" y="199394"/>
                    <a:pt x="271079" y="204803"/>
                  </a:cubicBezTo>
                  <a:lnTo>
                    <a:pt x="260616" y="222470"/>
                  </a:lnTo>
                  <a:cubicBezTo>
                    <a:pt x="259173" y="224994"/>
                    <a:pt x="256647" y="227158"/>
                    <a:pt x="253761" y="227879"/>
                  </a:cubicBezTo>
                  <a:cubicBezTo>
                    <a:pt x="252678" y="228239"/>
                    <a:pt x="251957" y="228239"/>
                    <a:pt x="250874" y="228239"/>
                  </a:cubicBezTo>
                  <a:cubicBezTo>
                    <a:pt x="249070" y="228239"/>
                    <a:pt x="246906" y="227879"/>
                    <a:pt x="245102" y="226797"/>
                  </a:cubicBezTo>
                  <a:lnTo>
                    <a:pt x="232474" y="219225"/>
                  </a:lnTo>
                  <a:cubicBezTo>
                    <a:pt x="230309" y="221389"/>
                    <a:pt x="228144" y="223913"/>
                    <a:pt x="225979" y="226076"/>
                  </a:cubicBezTo>
                  <a:cubicBezTo>
                    <a:pt x="224536" y="227879"/>
                    <a:pt x="221650" y="227879"/>
                    <a:pt x="219846" y="226076"/>
                  </a:cubicBezTo>
                  <a:cubicBezTo>
                    <a:pt x="218403" y="224273"/>
                    <a:pt x="218403" y="221389"/>
                    <a:pt x="219846" y="219946"/>
                  </a:cubicBezTo>
                  <a:cubicBezTo>
                    <a:pt x="222732" y="217062"/>
                    <a:pt x="225619" y="214177"/>
                    <a:pt x="228144" y="210932"/>
                  </a:cubicBezTo>
                  <a:cubicBezTo>
                    <a:pt x="229227" y="209490"/>
                    <a:pt x="231752" y="208769"/>
                    <a:pt x="233556" y="209851"/>
                  </a:cubicBezTo>
                  <a:lnTo>
                    <a:pt x="249792" y="219225"/>
                  </a:lnTo>
                  <a:cubicBezTo>
                    <a:pt x="250514" y="219586"/>
                    <a:pt x="250874" y="219586"/>
                    <a:pt x="251596" y="219586"/>
                  </a:cubicBezTo>
                  <a:cubicBezTo>
                    <a:pt x="252318" y="219586"/>
                    <a:pt x="252678" y="219225"/>
                    <a:pt x="253039" y="218504"/>
                  </a:cubicBezTo>
                  <a:lnTo>
                    <a:pt x="263502" y="200476"/>
                  </a:lnTo>
                  <a:cubicBezTo>
                    <a:pt x="264224" y="199033"/>
                    <a:pt x="263863" y="197591"/>
                    <a:pt x="262420" y="196870"/>
                  </a:cubicBezTo>
                  <a:lnTo>
                    <a:pt x="246545" y="187856"/>
                  </a:lnTo>
                  <a:cubicBezTo>
                    <a:pt x="244741" y="186414"/>
                    <a:pt x="243658" y="184250"/>
                    <a:pt x="244741" y="182087"/>
                  </a:cubicBezTo>
                  <a:cubicBezTo>
                    <a:pt x="247627" y="174875"/>
                    <a:pt x="249792" y="166943"/>
                    <a:pt x="250874" y="159010"/>
                  </a:cubicBezTo>
                  <a:cubicBezTo>
                    <a:pt x="251235" y="156847"/>
                    <a:pt x="252678" y="155405"/>
                    <a:pt x="255204" y="155405"/>
                  </a:cubicBezTo>
                  <a:lnTo>
                    <a:pt x="273605" y="155405"/>
                  </a:lnTo>
                  <a:cubicBezTo>
                    <a:pt x="275048" y="155405"/>
                    <a:pt x="276130" y="154323"/>
                    <a:pt x="276130" y="152881"/>
                  </a:cubicBezTo>
                  <a:lnTo>
                    <a:pt x="276130" y="132328"/>
                  </a:lnTo>
                  <a:cubicBezTo>
                    <a:pt x="276130" y="130526"/>
                    <a:pt x="275048" y="129444"/>
                    <a:pt x="273605" y="129444"/>
                  </a:cubicBezTo>
                  <a:lnTo>
                    <a:pt x="255204" y="129444"/>
                  </a:lnTo>
                  <a:cubicBezTo>
                    <a:pt x="252678" y="129444"/>
                    <a:pt x="251235" y="128002"/>
                    <a:pt x="250874" y="125838"/>
                  </a:cubicBezTo>
                  <a:cubicBezTo>
                    <a:pt x="249792" y="117906"/>
                    <a:pt x="247627" y="110334"/>
                    <a:pt x="244741" y="102762"/>
                  </a:cubicBezTo>
                  <a:cubicBezTo>
                    <a:pt x="243658" y="100598"/>
                    <a:pt x="244741" y="98435"/>
                    <a:pt x="246545" y="97353"/>
                  </a:cubicBezTo>
                  <a:lnTo>
                    <a:pt x="262420" y="88339"/>
                  </a:lnTo>
                  <a:cubicBezTo>
                    <a:pt x="263863" y="87257"/>
                    <a:pt x="264224" y="85815"/>
                    <a:pt x="263502" y="84733"/>
                  </a:cubicBezTo>
                  <a:lnTo>
                    <a:pt x="253039" y="66705"/>
                  </a:lnTo>
                  <a:cubicBezTo>
                    <a:pt x="252678" y="66344"/>
                    <a:pt x="252318" y="65623"/>
                    <a:pt x="251596" y="65623"/>
                  </a:cubicBezTo>
                  <a:cubicBezTo>
                    <a:pt x="250874" y="65263"/>
                    <a:pt x="250514" y="65263"/>
                    <a:pt x="249792" y="65623"/>
                  </a:cubicBezTo>
                  <a:lnTo>
                    <a:pt x="233556" y="74998"/>
                  </a:lnTo>
                  <a:cubicBezTo>
                    <a:pt x="231752" y="76080"/>
                    <a:pt x="229227" y="75719"/>
                    <a:pt x="228144" y="73916"/>
                  </a:cubicBezTo>
                  <a:cubicBezTo>
                    <a:pt x="223093" y="67426"/>
                    <a:pt x="217320" y="62018"/>
                    <a:pt x="210826" y="56970"/>
                  </a:cubicBezTo>
                  <a:cubicBezTo>
                    <a:pt x="209383" y="55888"/>
                    <a:pt x="208661" y="53364"/>
                    <a:pt x="210104" y="51561"/>
                  </a:cubicBezTo>
                  <a:lnTo>
                    <a:pt x="219124" y="35336"/>
                  </a:lnTo>
                  <a:cubicBezTo>
                    <a:pt x="219846" y="34254"/>
                    <a:pt x="219485" y="32451"/>
                    <a:pt x="218403" y="31730"/>
                  </a:cubicBezTo>
                  <a:lnTo>
                    <a:pt x="200363" y="21273"/>
                  </a:lnTo>
                  <a:cubicBezTo>
                    <a:pt x="199641" y="20913"/>
                    <a:pt x="198920" y="20913"/>
                    <a:pt x="198559" y="21273"/>
                  </a:cubicBezTo>
                  <a:cubicBezTo>
                    <a:pt x="197837" y="21273"/>
                    <a:pt x="197116" y="21995"/>
                    <a:pt x="196755" y="22716"/>
                  </a:cubicBezTo>
                  <a:lnTo>
                    <a:pt x="187735" y="38581"/>
                  </a:lnTo>
                  <a:cubicBezTo>
                    <a:pt x="186653" y="40384"/>
                    <a:pt x="184127" y="41105"/>
                    <a:pt x="182323" y="40384"/>
                  </a:cubicBezTo>
                  <a:cubicBezTo>
                    <a:pt x="174746" y="37499"/>
                    <a:pt x="166809" y="35336"/>
                    <a:pt x="158871" y="34254"/>
                  </a:cubicBezTo>
                  <a:cubicBezTo>
                    <a:pt x="156707" y="33893"/>
                    <a:pt x="155263" y="32091"/>
                    <a:pt x="155263" y="29927"/>
                  </a:cubicBezTo>
                  <a:lnTo>
                    <a:pt x="155263" y="11178"/>
                  </a:lnTo>
                  <a:cubicBezTo>
                    <a:pt x="155263" y="9735"/>
                    <a:pt x="154181" y="8654"/>
                    <a:pt x="152738" y="8654"/>
                  </a:cubicBezTo>
                  <a:lnTo>
                    <a:pt x="132172" y="8654"/>
                  </a:lnTo>
                  <a:cubicBezTo>
                    <a:pt x="130729" y="8654"/>
                    <a:pt x="129647" y="9735"/>
                    <a:pt x="129647" y="11178"/>
                  </a:cubicBezTo>
                  <a:lnTo>
                    <a:pt x="129647" y="29927"/>
                  </a:lnTo>
                  <a:cubicBezTo>
                    <a:pt x="129647" y="32091"/>
                    <a:pt x="127843" y="33893"/>
                    <a:pt x="125678" y="34254"/>
                  </a:cubicBezTo>
                  <a:cubicBezTo>
                    <a:pt x="117741" y="35336"/>
                    <a:pt x="110164" y="37499"/>
                    <a:pt x="102587" y="40384"/>
                  </a:cubicBezTo>
                  <a:cubicBezTo>
                    <a:pt x="100783" y="41105"/>
                    <a:pt x="98258" y="40384"/>
                    <a:pt x="97536" y="38581"/>
                  </a:cubicBezTo>
                  <a:lnTo>
                    <a:pt x="87794" y="22716"/>
                  </a:lnTo>
                  <a:cubicBezTo>
                    <a:pt x="87434" y="21273"/>
                    <a:pt x="85630" y="20913"/>
                    <a:pt x="84186" y="21273"/>
                  </a:cubicBezTo>
                  <a:lnTo>
                    <a:pt x="66507" y="31730"/>
                  </a:lnTo>
                  <a:cubicBezTo>
                    <a:pt x="65425" y="32451"/>
                    <a:pt x="65064" y="34254"/>
                    <a:pt x="65425" y="35336"/>
                  </a:cubicBezTo>
                  <a:lnTo>
                    <a:pt x="74806" y="51561"/>
                  </a:lnTo>
                  <a:cubicBezTo>
                    <a:pt x="75888" y="53364"/>
                    <a:pt x="75527" y="55888"/>
                    <a:pt x="73723" y="56970"/>
                  </a:cubicBezTo>
                  <a:cubicBezTo>
                    <a:pt x="70476" y="59494"/>
                    <a:pt x="67590" y="62018"/>
                    <a:pt x="65064" y="64902"/>
                  </a:cubicBezTo>
                  <a:cubicBezTo>
                    <a:pt x="63260" y="66705"/>
                    <a:pt x="60374" y="66705"/>
                    <a:pt x="58570" y="64902"/>
                  </a:cubicBezTo>
                  <a:cubicBezTo>
                    <a:pt x="57127" y="63460"/>
                    <a:pt x="57127" y="60575"/>
                    <a:pt x="58570" y="59133"/>
                  </a:cubicBezTo>
                  <a:cubicBezTo>
                    <a:pt x="60735" y="56970"/>
                    <a:pt x="63260" y="54806"/>
                    <a:pt x="65425" y="52643"/>
                  </a:cubicBezTo>
                  <a:lnTo>
                    <a:pt x="58209" y="39662"/>
                  </a:lnTo>
                  <a:cubicBezTo>
                    <a:pt x="54962" y="34254"/>
                    <a:pt x="56766" y="27403"/>
                    <a:pt x="62178" y="24519"/>
                  </a:cubicBezTo>
                  <a:lnTo>
                    <a:pt x="80218" y="14062"/>
                  </a:lnTo>
                  <a:cubicBezTo>
                    <a:pt x="85630" y="10817"/>
                    <a:pt x="92485" y="12620"/>
                    <a:pt x="95371" y="18028"/>
                  </a:cubicBezTo>
                  <a:lnTo>
                    <a:pt x="102948" y="31009"/>
                  </a:lnTo>
                  <a:cubicBezTo>
                    <a:pt x="108721" y="28845"/>
                    <a:pt x="114854" y="27403"/>
                    <a:pt x="120627" y="26321"/>
                  </a:cubicBezTo>
                  <a:lnTo>
                    <a:pt x="120627" y="11178"/>
                  </a:lnTo>
                  <a:cubicBezTo>
                    <a:pt x="120627" y="5048"/>
                    <a:pt x="126039" y="0"/>
                    <a:pt x="132172" y="0"/>
                  </a:cubicBezTo>
                  <a:close/>
                </a:path>
              </a:pathLst>
            </a:custGeom>
            <a:solidFill>
              <a:schemeClr val="accent1">
                <a:lumMod val="75000"/>
              </a:schemeClr>
            </a:solidFill>
            <a:ln>
              <a:noFill/>
            </a:ln>
            <a:effectLst/>
          </p:spPr>
          <p:txBody>
            <a:bodyPr anchor="ctr"/>
            <a:lstStyle/>
            <a:p>
              <a:pPr defTabSz="457200">
                <a:defRPr/>
              </a:pPr>
              <a:endParaRPr lang="en-US" sz="450" kern="0" dirty="0">
                <a:solidFill>
                  <a:prstClr val="black"/>
                </a:solidFill>
                <a:latin typeface="Roboto Light" panose="02000000000000000000" pitchFamily="2" charset="0"/>
              </a:endParaRPr>
            </a:p>
          </p:txBody>
        </p:sp>
        <p:sp>
          <p:nvSpPr>
            <p:cNvPr id="227" name="TextBox 226">
              <a:extLst>
                <a:ext uri="{FF2B5EF4-FFF2-40B4-BE49-F238E27FC236}">
                  <a16:creationId xmlns:a16="http://schemas.microsoft.com/office/drawing/2014/main" id="{2AD8E65B-7765-7D42-B607-85B910A539BC}"/>
                </a:ext>
              </a:extLst>
            </p:cNvPr>
            <p:cNvSpPr txBox="1"/>
            <p:nvPr/>
          </p:nvSpPr>
          <p:spPr>
            <a:xfrm>
              <a:off x="1205953" y="3615255"/>
              <a:ext cx="1542180" cy="315940"/>
            </a:xfrm>
            <a:prstGeom prst="rect">
              <a:avLst/>
            </a:prstGeom>
            <a:noFill/>
          </p:spPr>
          <p:txBody>
            <a:bodyPr wrap="none" rtlCol="0" anchor="ctr" anchorCtr="0">
              <a:spAutoFit/>
            </a:bodyPr>
            <a:lstStyle/>
            <a:p>
              <a:pPr algn="ctr" defTabSz="457200">
                <a:defRPr/>
              </a:pPr>
              <a:r>
                <a:rPr lang="en-US" sz="1400" b="1" kern="0" dirty="0">
                  <a:solidFill>
                    <a:prstClr val="white"/>
                  </a:solidFill>
                  <a:latin typeface="Arial" charset="0"/>
                  <a:ea typeface="Arial" charset="0"/>
                  <a:cs typeface="Arial" charset="0"/>
                </a:rPr>
                <a:t>SOURCE DATA</a:t>
              </a:r>
            </a:p>
          </p:txBody>
        </p:sp>
        <p:sp>
          <p:nvSpPr>
            <p:cNvPr id="228" name="TextBox 227">
              <a:extLst>
                <a:ext uri="{FF2B5EF4-FFF2-40B4-BE49-F238E27FC236}">
                  <a16:creationId xmlns:a16="http://schemas.microsoft.com/office/drawing/2014/main" id="{C4F90105-E4D0-A04B-BC03-E2A353AD1035}"/>
                </a:ext>
              </a:extLst>
            </p:cNvPr>
            <p:cNvSpPr txBox="1"/>
            <p:nvPr/>
          </p:nvSpPr>
          <p:spPr>
            <a:xfrm>
              <a:off x="2919152" y="3591492"/>
              <a:ext cx="1530663" cy="315940"/>
            </a:xfrm>
            <a:prstGeom prst="rect">
              <a:avLst/>
            </a:prstGeom>
            <a:noFill/>
          </p:spPr>
          <p:txBody>
            <a:bodyPr wrap="none" rtlCol="0" anchor="ctr" anchorCtr="0">
              <a:spAutoFit/>
            </a:bodyPr>
            <a:lstStyle/>
            <a:p>
              <a:pPr algn="ctr" defTabSz="457200">
                <a:defRPr/>
              </a:pPr>
              <a:r>
                <a:rPr lang="en-GB" sz="1400" b="1" kern="0" dirty="0">
                  <a:solidFill>
                    <a:prstClr val="white"/>
                  </a:solidFill>
                  <a:latin typeface="Arial" charset="0"/>
                  <a:ea typeface="Arial" charset="0"/>
                  <a:cs typeface="Arial" charset="0"/>
                </a:rPr>
                <a:t>INTERROGATE</a:t>
              </a:r>
              <a:endParaRPr lang="en-US" sz="1400" b="1" kern="0" dirty="0">
                <a:solidFill>
                  <a:prstClr val="white"/>
                </a:solidFill>
                <a:latin typeface="Arial" charset="0"/>
                <a:ea typeface="Arial" charset="0"/>
                <a:cs typeface="Arial" charset="0"/>
              </a:endParaRPr>
            </a:p>
          </p:txBody>
        </p:sp>
        <p:sp>
          <p:nvSpPr>
            <p:cNvPr id="229" name="TextBox 228">
              <a:extLst>
                <a:ext uri="{FF2B5EF4-FFF2-40B4-BE49-F238E27FC236}">
                  <a16:creationId xmlns:a16="http://schemas.microsoft.com/office/drawing/2014/main" id="{915B32DB-CE19-6A4D-BB56-E5FBCE82E327}"/>
                </a:ext>
              </a:extLst>
            </p:cNvPr>
            <p:cNvSpPr txBox="1"/>
            <p:nvPr/>
          </p:nvSpPr>
          <p:spPr>
            <a:xfrm>
              <a:off x="6380628" y="3615255"/>
              <a:ext cx="813217" cy="315940"/>
            </a:xfrm>
            <a:prstGeom prst="rect">
              <a:avLst/>
            </a:prstGeom>
            <a:noFill/>
          </p:spPr>
          <p:txBody>
            <a:bodyPr wrap="none" rtlCol="0" anchor="ctr" anchorCtr="0">
              <a:spAutoFit/>
            </a:bodyPr>
            <a:lstStyle/>
            <a:p>
              <a:pPr algn="ctr" defTabSz="457200">
                <a:defRPr/>
              </a:pPr>
              <a:r>
                <a:rPr lang="en-US" sz="1400" b="1" kern="0" dirty="0">
                  <a:solidFill>
                    <a:prstClr val="white"/>
                  </a:solidFill>
                  <a:latin typeface="Arial" charset="0"/>
                  <a:ea typeface="Arial" charset="0"/>
                  <a:cs typeface="Arial" charset="0"/>
                </a:rPr>
                <a:t>CRAFT</a:t>
              </a:r>
            </a:p>
          </p:txBody>
        </p:sp>
        <p:sp>
          <p:nvSpPr>
            <p:cNvPr id="230" name="TextBox 229">
              <a:extLst>
                <a:ext uri="{FF2B5EF4-FFF2-40B4-BE49-F238E27FC236}">
                  <a16:creationId xmlns:a16="http://schemas.microsoft.com/office/drawing/2014/main" id="{475AD549-B4CF-2A43-8F33-1D19BA24CC2A}"/>
                </a:ext>
              </a:extLst>
            </p:cNvPr>
            <p:cNvSpPr txBox="1"/>
            <p:nvPr/>
          </p:nvSpPr>
          <p:spPr>
            <a:xfrm>
              <a:off x="7919955" y="3615255"/>
              <a:ext cx="1152193" cy="315940"/>
            </a:xfrm>
            <a:prstGeom prst="rect">
              <a:avLst/>
            </a:prstGeom>
            <a:noFill/>
          </p:spPr>
          <p:txBody>
            <a:bodyPr wrap="none" rtlCol="0" anchor="ctr" anchorCtr="0">
              <a:spAutoFit/>
            </a:bodyPr>
            <a:lstStyle/>
            <a:p>
              <a:pPr algn="ctr" defTabSz="457200">
                <a:defRPr/>
              </a:pPr>
              <a:r>
                <a:rPr lang="en-GB" sz="1400" b="1" kern="0" dirty="0">
                  <a:solidFill>
                    <a:prstClr val="white"/>
                  </a:solidFill>
                  <a:latin typeface="Arial" charset="0"/>
                  <a:ea typeface="Arial" charset="0"/>
                  <a:cs typeface="Arial" charset="0"/>
                </a:rPr>
                <a:t>V</a:t>
              </a:r>
              <a:r>
                <a:rPr lang="en-US" sz="1400" b="1" kern="0" dirty="0">
                  <a:solidFill>
                    <a:prstClr val="white"/>
                  </a:solidFill>
                  <a:latin typeface="Arial" charset="0"/>
                  <a:ea typeface="Arial" charset="0"/>
                  <a:cs typeface="Arial" charset="0"/>
                </a:rPr>
                <a:t>ISUALIZE</a:t>
              </a:r>
            </a:p>
          </p:txBody>
        </p:sp>
        <p:sp>
          <p:nvSpPr>
            <p:cNvPr id="231" name="Freeform 968">
              <a:extLst>
                <a:ext uri="{FF2B5EF4-FFF2-40B4-BE49-F238E27FC236}">
                  <a16:creationId xmlns:a16="http://schemas.microsoft.com/office/drawing/2014/main" id="{C2CF16D3-6DE4-C646-A18A-100BDB6AFA05}"/>
                </a:ext>
              </a:extLst>
            </p:cNvPr>
            <p:cNvSpPr>
              <a:spLocks noChangeAspect="1" noChangeArrowheads="1"/>
            </p:cNvSpPr>
            <p:nvPr/>
          </p:nvSpPr>
          <p:spPr bwMode="auto">
            <a:xfrm>
              <a:off x="10139312" y="3168893"/>
              <a:ext cx="604332" cy="604333"/>
            </a:xfrm>
            <a:custGeom>
              <a:avLst/>
              <a:gdLst>
                <a:gd name="T0" fmla="*/ 250311 w 283804"/>
                <a:gd name="T1" fmla="*/ 218653 h 283805"/>
                <a:gd name="T2" fmla="*/ 226785 w 283804"/>
                <a:gd name="T3" fmla="*/ 224480 h 283805"/>
                <a:gd name="T4" fmla="*/ 239261 w 283804"/>
                <a:gd name="T5" fmla="*/ 264905 h 283805"/>
                <a:gd name="T6" fmla="*/ 219656 w 283804"/>
                <a:gd name="T7" fmla="*/ 253251 h 283805"/>
                <a:gd name="T8" fmla="*/ 243182 w 283804"/>
                <a:gd name="T9" fmla="*/ 247424 h 283805"/>
                <a:gd name="T10" fmla="*/ 230707 w 283804"/>
                <a:gd name="T11" fmla="*/ 206998 h 283805"/>
                <a:gd name="T12" fmla="*/ 56132 w 283804"/>
                <a:gd name="T13" fmla="*/ 209184 h 283805"/>
                <a:gd name="T14" fmla="*/ 51499 w 283804"/>
                <a:gd name="T15" fmla="*/ 217560 h 283805"/>
                <a:gd name="T16" fmla="*/ 56132 w 283804"/>
                <a:gd name="T17" fmla="*/ 262720 h 283805"/>
                <a:gd name="T18" fmla="*/ 47577 w 283804"/>
                <a:gd name="T19" fmla="*/ 262720 h 283805"/>
                <a:gd name="T20" fmla="*/ 51499 w 283804"/>
                <a:gd name="T21" fmla="*/ 254344 h 283805"/>
                <a:gd name="T22" fmla="*/ 47577 w 283804"/>
                <a:gd name="T23" fmla="*/ 209184 h 283805"/>
                <a:gd name="T24" fmla="*/ 285238 w 283804"/>
                <a:gd name="T25" fmla="*/ 235337 h 283805"/>
                <a:gd name="T26" fmla="*/ 193368 w 283804"/>
                <a:gd name="T27" fmla="*/ 235337 h 283805"/>
                <a:gd name="T28" fmla="*/ 230836 w 283804"/>
                <a:gd name="T29" fmla="*/ 189386 h 283805"/>
                <a:gd name="T30" fmla="*/ 49901 w 283804"/>
                <a:gd name="T31" fmla="*/ 193694 h 283805"/>
                <a:gd name="T32" fmla="*/ 95851 w 283804"/>
                <a:gd name="T33" fmla="*/ 230670 h 283805"/>
                <a:gd name="T34" fmla="*/ 49901 w 283804"/>
                <a:gd name="T35" fmla="*/ 185079 h 283805"/>
                <a:gd name="T36" fmla="*/ 96476 w 283804"/>
                <a:gd name="T37" fmla="*/ 109254 h 283805"/>
                <a:gd name="T38" fmla="*/ 90329 w 283804"/>
                <a:gd name="T39" fmla="*/ 175620 h 283805"/>
                <a:gd name="T40" fmla="*/ 110580 w 283804"/>
                <a:gd name="T41" fmla="*/ 196179 h 283805"/>
                <a:gd name="T42" fmla="*/ 177486 w 283804"/>
                <a:gd name="T43" fmla="*/ 190047 h 283805"/>
                <a:gd name="T44" fmla="*/ 203163 w 283804"/>
                <a:gd name="T45" fmla="*/ 170210 h 283805"/>
                <a:gd name="T46" fmla="*/ 160488 w 283804"/>
                <a:gd name="T47" fmla="*/ 142436 h 283805"/>
                <a:gd name="T48" fmla="*/ 203163 w 283804"/>
                <a:gd name="T49" fmla="*/ 114665 h 283805"/>
                <a:gd name="T50" fmla="*/ 178933 w 283804"/>
                <a:gd name="T51" fmla="*/ 92302 h 283805"/>
                <a:gd name="T52" fmla="*/ 110580 w 283804"/>
                <a:gd name="T53" fmla="*/ 95186 h 283805"/>
                <a:gd name="T54" fmla="*/ 80562 w 283804"/>
                <a:gd name="T55" fmla="*/ 74988 h 283805"/>
                <a:gd name="T56" fmla="*/ 120345 w 283804"/>
                <a:gd name="T57" fmla="*/ 92302 h 283805"/>
                <a:gd name="T58" fmla="*/ 157596 w 283804"/>
                <a:gd name="T59" fmla="*/ 77512 h 283805"/>
                <a:gd name="T60" fmla="*/ 211843 w 283804"/>
                <a:gd name="T61" fmla="*/ 125124 h 283805"/>
                <a:gd name="T62" fmla="*/ 170615 w 283804"/>
                <a:gd name="T63" fmla="*/ 142436 h 283805"/>
                <a:gd name="T64" fmla="*/ 211843 w 283804"/>
                <a:gd name="T65" fmla="*/ 159749 h 283805"/>
                <a:gd name="T66" fmla="*/ 157596 w 283804"/>
                <a:gd name="T67" fmla="*/ 207361 h 283805"/>
                <a:gd name="T68" fmla="*/ 120345 w 283804"/>
                <a:gd name="T69" fmla="*/ 192932 h 283805"/>
                <a:gd name="T70" fmla="*/ 80562 w 283804"/>
                <a:gd name="T71" fmla="*/ 210245 h 283805"/>
                <a:gd name="T72" fmla="*/ 83818 w 283804"/>
                <a:gd name="T73" fmla="*/ 156864 h 283805"/>
                <a:gd name="T74" fmla="*/ 83818 w 283804"/>
                <a:gd name="T75" fmla="*/ 128370 h 283805"/>
                <a:gd name="T76" fmla="*/ 80562 w 283804"/>
                <a:gd name="T77" fmla="*/ 74988 h 283805"/>
                <a:gd name="T78" fmla="*/ 250311 w 283804"/>
                <a:gd name="T79" fmla="*/ 33939 h 283805"/>
                <a:gd name="T80" fmla="*/ 226785 w 283804"/>
                <a:gd name="T81" fmla="*/ 39400 h 283805"/>
                <a:gd name="T82" fmla="*/ 239261 w 283804"/>
                <a:gd name="T83" fmla="*/ 79826 h 283805"/>
                <a:gd name="T84" fmla="*/ 219656 w 283804"/>
                <a:gd name="T85" fmla="*/ 68172 h 283805"/>
                <a:gd name="T86" fmla="*/ 243182 w 283804"/>
                <a:gd name="T87" fmla="*/ 62345 h 283805"/>
                <a:gd name="T88" fmla="*/ 230707 w 283804"/>
                <a:gd name="T89" fmla="*/ 21920 h 283805"/>
                <a:gd name="T90" fmla="*/ 56132 w 283804"/>
                <a:gd name="T91" fmla="*/ 24471 h 283805"/>
                <a:gd name="T92" fmla="*/ 51499 w 283804"/>
                <a:gd name="T93" fmla="*/ 32483 h 283805"/>
                <a:gd name="T94" fmla="*/ 56132 w 283804"/>
                <a:gd name="T95" fmla="*/ 77641 h 283805"/>
                <a:gd name="T96" fmla="*/ 47577 w 283804"/>
                <a:gd name="T97" fmla="*/ 77641 h 283805"/>
                <a:gd name="T98" fmla="*/ 51499 w 283804"/>
                <a:gd name="T99" fmla="*/ 69266 h 283805"/>
                <a:gd name="T100" fmla="*/ 47577 w 283804"/>
                <a:gd name="T101" fmla="*/ 24471 h 283805"/>
                <a:gd name="T102" fmla="*/ 285238 w 283804"/>
                <a:gd name="T103" fmla="*/ 50258 h 283805"/>
                <a:gd name="T104" fmla="*/ 276952 w 283804"/>
                <a:gd name="T105" fmla="*/ 50258 h 283805"/>
                <a:gd name="T106" fmla="*/ 185081 w 283804"/>
                <a:gd name="T107" fmla="*/ 50258 h 283805"/>
                <a:gd name="T108" fmla="*/ 95851 w 283804"/>
                <a:gd name="T109" fmla="*/ 54565 h 283805"/>
                <a:gd name="T110" fmla="*/ 49901 w 283804"/>
                <a:gd name="T111" fmla="*/ 91900 h 283805"/>
                <a:gd name="T112" fmla="*/ 49901 w 283804"/>
                <a:gd name="T113" fmla="*/ 0 h 2838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3804" h="283805">
                  <a:moveTo>
                    <a:pt x="233802" y="201612"/>
                  </a:moveTo>
                  <a:cubicBezTo>
                    <a:pt x="236284" y="201612"/>
                    <a:pt x="238058" y="203424"/>
                    <a:pt x="238058" y="205960"/>
                  </a:cubicBezTo>
                  <a:lnTo>
                    <a:pt x="238058" y="208135"/>
                  </a:lnTo>
                  <a:cubicBezTo>
                    <a:pt x="243023" y="209584"/>
                    <a:pt x="247279" y="212845"/>
                    <a:pt x="249052" y="217556"/>
                  </a:cubicBezTo>
                  <a:cubicBezTo>
                    <a:pt x="250116" y="220093"/>
                    <a:pt x="249052" y="222629"/>
                    <a:pt x="246924" y="223354"/>
                  </a:cubicBezTo>
                  <a:cubicBezTo>
                    <a:pt x="244796" y="224079"/>
                    <a:pt x="242313" y="223354"/>
                    <a:pt x="241604" y="220817"/>
                  </a:cubicBezTo>
                  <a:cubicBezTo>
                    <a:pt x="240185" y="218281"/>
                    <a:pt x="237348" y="216469"/>
                    <a:pt x="233802" y="216469"/>
                  </a:cubicBezTo>
                  <a:cubicBezTo>
                    <a:pt x="229546" y="216469"/>
                    <a:pt x="225644" y="219368"/>
                    <a:pt x="225644" y="223354"/>
                  </a:cubicBezTo>
                  <a:cubicBezTo>
                    <a:pt x="225644" y="228065"/>
                    <a:pt x="228482" y="230239"/>
                    <a:pt x="233802" y="230239"/>
                  </a:cubicBezTo>
                  <a:cubicBezTo>
                    <a:pt x="243732" y="230239"/>
                    <a:pt x="250471" y="236399"/>
                    <a:pt x="250471" y="246183"/>
                  </a:cubicBezTo>
                  <a:cubicBezTo>
                    <a:pt x="250471" y="253430"/>
                    <a:pt x="245151" y="259228"/>
                    <a:pt x="238058" y="261402"/>
                  </a:cubicBezTo>
                  <a:lnTo>
                    <a:pt x="238058" y="263576"/>
                  </a:lnTo>
                  <a:cubicBezTo>
                    <a:pt x="238058" y="266113"/>
                    <a:pt x="236284" y="267925"/>
                    <a:pt x="233802" y="267925"/>
                  </a:cubicBezTo>
                  <a:cubicBezTo>
                    <a:pt x="231319" y="267925"/>
                    <a:pt x="229546" y="266113"/>
                    <a:pt x="229546" y="263576"/>
                  </a:cubicBezTo>
                  <a:lnTo>
                    <a:pt x="229546" y="261402"/>
                  </a:lnTo>
                  <a:cubicBezTo>
                    <a:pt x="224580" y="259953"/>
                    <a:pt x="220679" y="256691"/>
                    <a:pt x="218551" y="251981"/>
                  </a:cubicBezTo>
                  <a:cubicBezTo>
                    <a:pt x="217487" y="249444"/>
                    <a:pt x="218551" y="246908"/>
                    <a:pt x="220679" y="246183"/>
                  </a:cubicBezTo>
                  <a:cubicBezTo>
                    <a:pt x="223162" y="245458"/>
                    <a:pt x="225644" y="246183"/>
                    <a:pt x="226354" y="248357"/>
                  </a:cubicBezTo>
                  <a:cubicBezTo>
                    <a:pt x="227418" y="251256"/>
                    <a:pt x="230610" y="253068"/>
                    <a:pt x="233802" y="253068"/>
                  </a:cubicBezTo>
                  <a:cubicBezTo>
                    <a:pt x="238412" y="253068"/>
                    <a:pt x="241959" y="249807"/>
                    <a:pt x="241959" y="246183"/>
                  </a:cubicBezTo>
                  <a:cubicBezTo>
                    <a:pt x="241959" y="241472"/>
                    <a:pt x="239121" y="238936"/>
                    <a:pt x="233802" y="238936"/>
                  </a:cubicBezTo>
                  <a:cubicBezTo>
                    <a:pt x="223871" y="238936"/>
                    <a:pt x="217487" y="232775"/>
                    <a:pt x="217487" y="223354"/>
                  </a:cubicBezTo>
                  <a:cubicBezTo>
                    <a:pt x="217487" y="216107"/>
                    <a:pt x="222807" y="210309"/>
                    <a:pt x="229546" y="208135"/>
                  </a:cubicBezTo>
                  <a:lnTo>
                    <a:pt x="229546" y="205960"/>
                  </a:lnTo>
                  <a:cubicBezTo>
                    <a:pt x="229546" y="203424"/>
                    <a:pt x="231319" y="201612"/>
                    <a:pt x="233802" y="201612"/>
                  </a:cubicBezTo>
                  <a:close/>
                  <a:moveTo>
                    <a:pt x="51239" y="201612"/>
                  </a:moveTo>
                  <a:cubicBezTo>
                    <a:pt x="53721" y="201612"/>
                    <a:pt x="55849" y="203424"/>
                    <a:pt x="55849" y="205960"/>
                  </a:cubicBezTo>
                  <a:lnTo>
                    <a:pt x="55849" y="208135"/>
                  </a:lnTo>
                  <a:cubicBezTo>
                    <a:pt x="60814" y="209584"/>
                    <a:pt x="64715" y="212845"/>
                    <a:pt x="66843" y="217556"/>
                  </a:cubicBezTo>
                  <a:cubicBezTo>
                    <a:pt x="67552" y="220093"/>
                    <a:pt x="66489" y="222629"/>
                    <a:pt x="64361" y="223354"/>
                  </a:cubicBezTo>
                  <a:cubicBezTo>
                    <a:pt x="62233" y="224079"/>
                    <a:pt x="59750" y="222992"/>
                    <a:pt x="58686" y="220817"/>
                  </a:cubicBezTo>
                  <a:cubicBezTo>
                    <a:pt x="57977" y="218281"/>
                    <a:pt x="54785" y="216469"/>
                    <a:pt x="51239" y="216469"/>
                  </a:cubicBezTo>
                  <a:cubicBezTo>
                    <a:pt x="46983" y="216469"/>
                    <a:pt x="43436" y="219368"/>
                    <a:pt x="43436" y="223354"/>
                  </a:cubicBezTo>
                  <a:cubicBezTo>
                    <a:pt x="43436" y="228065"/>
                    <a:pt x="46274" y="230239"/>
                    <a:pt x="51239" y="230239"/>
                  </a:cubicBezTo>
                  <a:cubicBezTo>
                    <a:pt x="61523" y="230239"/>
                    <a:pt x="67907" y="236399"/>
                    <a:pt x="67907" y="246183"/>
                  </a:cubicBezTo>
                  <a:cubicBezTo>
                    <a:pt x="67907" y="253430"/>
                    <a:pt x="62587" y="259228"/>
                    <a:pt x="55849" y="261402"/>
                  </a:cubicBezTo>
                  <a:lnTo>
                    <a:pt x="55849" y="263576"/>
                  </a:lnTo>
                  <a:cubicBezTo>
                    <a:pt x="55849" y="266113"/>
                    <a:pt x="53721" y="267925"/>
                    <a:pt x="51239" y="267925"/>
                  </a:cubicBezTo>
                  <a:cubicBezTo>
                    <a:pt x="49111" y="267925"/>
                    <a:pt x="47337" y="266113"/>
                    <a:pt x="47337" y="263576"/>
                  </a:cubicBezTo>
                  <a:lnTo>
                    <a:pt x="47337" y="261402"/>
                  </a:lnTo>
                  <a:cubicBezTo>
                    <a:pt x="42018" y="259953"/>
                    <a:pt x="38117" y="256691"/>
                    <a:pt x="36343" y="251981"/>
                  </a:cubicBezTo>
                  <a:cubicBezTo>
                    <a:pt x="35279" y="249444"/>
                    <a:pt x="36343" y="246908"/>
                    <a:pt x="38471" y="246183"/>
                  </a:cubicBezTo>
                  <a:cubicBezTo>
                    <a:pt x="40599" y="245458"/>
                    <a:pt x="43082" y="246183"/>
                    <a:pt x="43791" y="248357"/>
                  </a:cubicBezTo>
                  <a:cubicBezTo>
                    <a:pt x="45210" y="251256"/>
                    <a:pt x="48047" y="253068"/>
                    <a:pt x="51239" y="253068"/>
                  </a:cubicBezTo>
                  <a:cubicBezTo>
                    <a:pt x="55849" y="253068"/>
                    <a:pt x="59396" y="249807"/>
                    <a:pt x="59396" y="246183"/>
                  </a:cubicBezTo>
                  <a:cubicBezTo>
                    <a:pt x="59396" y="241472"/>
                    <a:pt x="56913" y="238936"/>
                    <a:pt x="51239" y="238936"/>
                  </a:cubicBezTo>
                  <a:cubicBezTo>
                    <a:pt x="41308" y="238936"/>
                    <a:pt x="34925" y="232775"/>
                    <a:pt x="34925" y="223354"/>
                  </a:cubicBezTo>
                  <a:cubicBezTo>
                    <a:pt x="34925" y="216107"/>
                    <a:pt x="40244" y="210309"/>
                    <a:pt x="47337" y="208135"/>
                  </a:cubicBezTo>
                  <a:lnTo>
                    <a:pt x="47337" y="205960"/>
                  </a:lnTo>
                  <a:cubicBezTo>
                    <a:pt x="47337" y="203424"/>
                    <a:pt x="49111" y="201612"/>
                    <a:pt x="51239" y="201612"/>
                  </a:cubicBezTo>
                  <a:close/>
                  <a:moveTo>
                    <a:pt x="233977" y="184150"/>
                  </a:moveTo>
                  <a:cubicBezTo>
                    <a:pt x="261579" y="184150"/>
                    <a:pt x="283804" y="206296"/>
                    <a:pt x="283804" y="234156"/>
                  </a:cubicBezTo>
                  <a:cubicBezTo>
                    <a:pt x="283804" y="261659"/>
                    <a:pt x="261579" y="283805"/>
                    <a:pt x="233977" y="283805"/>
                  </a:cubicBezTo>
                  <a:cubicBezTo>
                    <a:pt x="206375" y="283805"/>
                    <a:pt x="184150" y="261659"/>
                    <a:pt x="184150" y="234156"/>
                  </a:cubicBezTo>
                  <a:cubicBezTo>
                    <a:pt x="184150" y="231656"/>
                    <a:pt x="185943" y="229513"/>
                    <a:pt x="188093" y="229513"/>
                  </a:cubicBezTo>
                  <a:cubicBezTo>
                    <a:pt x="190603" y="229513"/>
                    <a:pt x="192395" y="231656"/>
                    <a:pt x="192395" y="234156"/>
                  </a:cubicBezTo>
                  <a:cubicBezTo>
                    <a:pt x="192395" y="256659"/>
                    <a:pt x="211035" y="275232"/>
                    <a:pt x="233977" y="275232"/>
                  </a:cubicBezTo>
                  <a:cubicBezTo>
                    <a:pt x="256919" y="275232"/>
                    <a:pt x="275559" y="256659"/>
                    <a:pt x="275559" y="234156"/>
                  </a:cubicBezTo>
                  <a:cubicBezTo>
                    <a:pt x="275559" y="211296"/>
                    <a:pt x="256919" y="192723"/>
                    <a:pt x="233977" y="192723"/>
                  </a:cubicBezTo>
                  <a:cubicBezTo>
                    <a:pt x="231826" y="192723"/>
                    <a:pt x="229675" y="190579"/>
                    <a:pt x="229675" y="188436"/>
                  </a:cubicBezTo>
                  <a:cubicBezTo>
                    <a:pt x="229675" y="185936"/>
                    <a:pt x="231826" y="184150"/>
                    <a:pt x="233977" y="184150"/>
                  </a:cubicBezTo>
                  <a:close/>
                  <a:moveTo>
                    <a:pt x="49649" y="184150"/>
                  </a:moveTo>
                  <a:cubicBezTo>
                    <a:pt x="52149" y="184150"/>
                    <a:pt x="54292" y="185936"/>
                    <a:pt x="54292" y="188436"/>
                  </a:cubicBezTo>
                  <a:cubicBezTo>
                    <a:pt x="54292" y="190579"/>
                    <a:pt x="52149" y="192723"/>
                    <a:pt x="49649" y="192723"/>
                  </a:cubicBezTo>
                  <a:cubicBezTo>
                    <a:pt x="27146" y="192723"/>
                    <a:pt x="8572" y="211296"/>
                    <a:pt x="8572" y="234156"/>
                  </a:cubicBezTo>
                  <a:cubicBezTo>
                    <a:pt x="8572" y="256659"/>
                    <a:pt x="27146" y="275232"/>
                    <a:pt x="49649" y="275232"/>
                  </a:cubicBezTo>
                  <a:cubicBezTo>
                    <a:pt x="72508" y="275232"/>
                    <a:pt x="91083" y="256659"/>
                    <a:pt x="91083" y="234156"/>
                  </a:cubicBezTo>
                  <a:cubicBezTo>
                    <a:pt x="91083" y="231656"/>
                    <a:pt x="92869" y="229513"/>
                    <a:pt x="95369" y="229513"/>
                  </a:cubicBezTo>
                  <a:cubicBezTo>
                    <a:pt x="97869" y="229513"/>
                    <a:pt x="99655" y="231656"/>
                    <a:pt x="99655" y="234156"/>
                  </a:cubicBezTo>
                  <a:cubicBezTo>
                    <a:pt x="99655" y="261659"/>
                    <a:pt x="77152" y="283805"/>
                    <a:pt x="49649" y="283805"/>
                  </a:cubicBezTo>
                  <a:cubicBezTo>
                    <a:pt x="22145" y="283805"/>
                    <a:pt x="0" y="261659"/>
                    <a:pt x="0" y="234156"/>
                  </a:cubicBezTo>
                  <a:cubicBezTo>
                    <a:pt x="0" y="206296"/>
                    <a:pt x="22145" y="184150"/>
                    <a:pt x="49649" y="184150"/>
                  </a:cubicBezTo>
                  <a:close/>
                  <a:moveTo>
                    <a:pt x="84476" y="82866"/>
                  </a:moveTo>
                  <a:lnTo>
                    <a:pt x="84476" y="114089"/>
                  </a:lnTo>
                  <a:lnTo>
                    <a:pt x="89874" y="108706"/>
                  </a:lnTo>
                  <a:cubicBezTo>
                    <a:pt x="91673" y="106911"/>
                    <a:pt x="94552" y="106911"/>
                    <a:pt x="95991" y="108706"/>
                  </a:cubicBezTo>
                  <a:lnTo>
                    <a:pt x="126217" y="138851"/>
                  </a:lnTo>
                  <a:cubicBezTo>
                    <a:pt x="127656" y="140287"/>
                    <a:pt x="127656" y="143158"/>
                    <a:pt x="126217" y="144593"/>
                  </a:cubicBezTo>
                  <a:lnTo>
                    <a:pt x="95991" y="174739"/>
                  </a:lnTo>
                  <a:cubicBezTo>
                    <a:pt x="94552" y="176175"/>
                    <a:pt x="91673" y="176175"/>
                    <a:pt x="89874" y="174739"/>
                  </a:cubicBezTo>
                  <a:lnTo>
                    <a:pt x="84476" y="169356"/>
                  </a:lnTo>
                  <a:lnTo>
                    <a:pt x="84476" y="200578"/>
                  </a:lnTo>
                  <a:lnTo>
                    <a:pt x="115782" y="200578"/>
                  </a:lnTo>
                  <a:lnTo>
                    <a:pt x="110024" y="195195"/>
                  </a:lnTo>
                  <a:cubicBezTo>
                    <a:pt x="108945" y="193401"/>
                    <a:pt x="108945" y="190530"/>
                    <a:pt x="110024" y="189094"/>
                  </a:cubicBezTo>
                  <a:lnTo>
                    <a:pt x="140610" y="158948"/>
                  </a:lnTo>
                  <a:cubicBezTo>
                    <a:pt x="142050" y="157513"/>
                    <a:pt x="144928" y="157513"/>
                    <a:pt x="146367" y="158948"/>
                  </a:cubicBezTo>
                  <a:lnTo>
                    <a:pt x="176593" y="189094"/>
                  </a:lnTo>
                  <a:cubicBezTo>
                    <a:pt x="178393" y="190530"/>
                    <a:pt x="178393" y="193401"/>
                    <a:pt x="176593" y="194836"/>
                  </a:cubicBezTo>
                  <a:lnTo>
                    <a:pt x="171196" y="200578"/>
                  </a:lnTo>
                  <a:lnTo>
                    <a:pt x="202141" y="200578"/>
                  </a:lnTo>
                  <a:lnTo>
                    <a:pt x="202141" y="169356"/>
                  </a:lnTo>
                  <a:lnTo>
                    <a:pt x="196744" y="174739"/>
                  </a:lnTo>
                  <a:cubicBezTo>
                    <a:pt x="195305" y="176175"/>
                    <a:pt x="192426" y="176175"/>
                    <a:pt x="190627" y="174739"/>
                  </a:cubicBezTo>
                  <a:lnTo>
                    <a:pt x="160761" y="144593"/>
                  </a:lnTo>
                  <a:cubicBezTo>
                    <a:pt x="160041" y="143876"/>
                    <a:pt x="159681" y="142799"/>
                    <a:pt x="159681" y="141722"/>
                  </a:cubicBezTo>
                  <a:cubicBezTo>
                    <a:pt x="159681" y="140646"/>
                    <a:pt x="160041" y="139569"/>
                    <a:pt x="160761" y="138851"/>
                  </a:cubicBezTo>
                  <a:lnTo>
                    <a:pt x="190627" y="108706"/>
                  </a:lnTo>
                  <a:cubicBezTo>
                    <a:pt x="192426" y="106911"/>
                    <a:pt x="195305" y="106911"/>
                    <a:pt x="196744" y="108706"/>
                  </a:cubicBezTo>
                  <a:lnTo>
                    <a:pt x="202141" y="114089"/>
                  </a:lnTo>
                  <a:lnTo>
                    <a:pt x="202141" y="82866"/>
                  </a:lnTo>
                  <a:lnTo>
                    <a:pt x="171196" y="82866"/>
                  </a:lnTo>
                  <a:lnTo>
                    <a:pt x="176593" y="88608"/>
                  </a:lnTo>
                  <a:cubicBezTo>
                    <a:pt x="177313" y="89326"/>
                    <a:pt x="178033" y="90403"/>
                    <a:pt x="178033" y="91838"/>
                  </a:cubicBezTo>
                  <a:cubicBezTo>
                    <a:pt x="178033" y="92556"/>
                    <a:pt x="177313" y="93633"/>
                    <a:pt x="176593" y="94709"/>
                  </a:cubicBezTo>
                  <a:lnTo>
                    <a:pt x="146367" y="124496"/>
                  </a:lnTo>
                  <a:cubicBezTo>
                    <a:pt x="144928" y="126291"/>
                    <a:pt x="142050" y="126291"/>
                    <a:pt x="140610" y="124496"/>
                  </a:cubicBezTo>
                  <a:lnTo>
                    <a:pt x="110024" y="94709"/>
                  </a:lnTo>
                  <a:cubicBezTo>
                    <a:pt x="108585" y="92915"/>
                    <a:pt x="108585" y="90044"/>
                    <a:pt x="110024" y="88608"/>
                  </a:cubicBezTo>
                  <a:lnTo>
                    <a:pt x="115782" y="82866"/>
                  </a:lnTo>
                  <a:lnTo>
                    <a:pt x="84476" y="82866"/>
                  </a:lnTo>
                  <a:close/>
                  <a:moveTo>
                    <a:pt x="80158" y="74612"/>
                  </a:moveTo>
                  <a:lnTo>
                    <a:pt x="126217" y="74612"/>
                  </a:lnTo>
                  <a:cubicBezTo>
                    <a:pt x="128016" y="74612"/>
                    <a:pt x="129455" y="75689"/>
                    <a:pt x="130175" y="77124"/>
                  </a:cubicBezTo>
                  <a:cubicBezTo>
                    <a:pt x="130895" y="78560"/>
                    <a:pt x="130535" y="80713"/>
                    <a:pt x="129096" y="81790"/>
                  </a:cubicBezTo>
                  <a:lnTo>
                    <a:pt x="119740" y="91838"/>
                  </a:lnTo>
                  <a:lnTo>
                    <a:pt x="143489" y="115524"/>
                  </a:lnTo>
                  <a:lnTo>
                    <a:pt x="167238" y="91838"/>
                  </a:lnTo>
                  <a:lnTo>
                    <a:pt x="157522" y="81790"/>
                  </a:lnTo>
                  <a:cubicBezTo>
                    <a:pt x="156443" y="80713"/>
                    <a:pt x="156083" y="78560"/>
                    <a:pt x="156803" y="77124"/>
                  </a:cubicBezTo>
                  <a:cubicBezTo>
                    <a:pt x="157162" y="75689"/>
                    <a:pt x="158962" y="74612"/>
                    <a:pt x="160401" y="74612"/>
                  </a:cubicBezTo>
                  <a:lnTo>
                    <a:pt x="206459" y="74612"/>
                  </a:lnTo>
                  <a:cubicBezTo>
                    <a:pt x="208978" y="74612"/>
                    <a:pt x="210777" y="76407"/>
                    <a:pt x="210777" y="78560"/>
                  </a:cubicBezTo>
                  <a:lnTo>
                    <a:pt x="210777" y="124496"/>
                  </a:lnTo>
                  <a:cubicBezTo>
                    <a:pt x="210777" y="126291"/>
                    <a:pt x="209698" y="128085"/>
                    <a:pt x="208259" y="128444"/>
                  </a:cubicBezTo>
                  <a:cubicBezTo>
                    <a:pt x="206459" y="129162"/>
                    <a:pt x="204660" y="128803"/>
                    <a:pt x="203581" y="127726"/>
                  </a:cubicBezTo>
                  <a:lnTo>
                    <a:pt x="193505" y="118036"/>
                  </a:lnTo>
                  <a:lnTo>
                    <a:pt x="169757" y="141722"/>
                  </a:lnTo>
                  <a:lnTo>
                    <a:pt x="193505" y="165408"/>
                  </a:lnTo>
                  <a:lnTo>
                    <a:pt x="203581" y="156077"/>
                  </a:lnTo>
                  <a:cubicBezTo>
                    <a:pt x="204660" y="154642"/>
                    <a:pt x="206459" y="154283"/>
                    <a:pt x="208259" y="155001"/>
                  </a:cubicBezTo>
                  <a:cubicBezTo>
                    <a:pt x="209698" y="155718"/>
                    <a:pt x="210777" y="157154"/>
                    <a:pt x="210777" y="158948"/>
                  </a:cubicBezTo>
                  <a:lnTo>
                    <a:pt x="210777" y="204885"/>
                  </a:lnTo>
                  <a:cubicBezTo>
                    <a:pt x="210777" y="207038"/>
                    <a:pt x="208978" y="209191"/>
                    <a:pt x="206459" y="209191"/>
                  </a:cubicBezTo>
                  <a:lnTo>
                    <a:pt x="160401" y="209191"/>
                  </a:lnTo>
                  <a:cubicBezTo>
                    <a:pt x="158962" y="209191"/>
                    <a:pt x="157162" y="208115"/>
                    <a:pt x="156803" y="206320"/>
                  </a:cubicBezTo>
                  <a:cubicBezTo>
                    <a:pt x="156083" y="204885"/>
                    <a:pt x="156443" y="202731"/>
                    <a:pt x="157522" y="201655"/>
                  </a:cubicBezTo>
                  <a:lnTo>
                    <a:pt x="167238" y="191965"/>
                  </a:lnTo>
                  <a:lnTo>
                    <a:pt x="143489" y="168279"/>
                  </a:lnTo>
                  <a:lnTo>
                    <a:pt x="119740" y="191965"/>
                  </a:lnTo>
                  <a:lnTo>
                    <a:pt x="129096" y="201655"/>
                  </a:lnTo>
                  <a:cubicBezTo>
                    <a:pt x="130535" y="202731"/>
                    <a:pt x="130895" y="204885"/>
                    <a:pt x="130175" y="206320"/>
                  </a:cubicBezTo>
                  <a:cubicBezTo>
                    <a:pt x="129455" y="208115"/>
                    <a:pt x="128016" y="209191"/>
                    <a:pt x="126217" y="209191"/>
                  </a:cubicBezTo>
                  <a:lnTo>
                    <a:pt x="80158" y="209191"/>
                  </a:lnTo>
                  <a:cubicBezTo>
                    <a:pt x="77999" y="209191"/>
                    <a:pt x="76200" y="207038"/>
                    <a:pt x="76200" y="204885"/>
                  </a:cubicBezTo>
                  <a:lnTo>
                    <a:pt x="76200" y="158948"/>
                  </a:lnTo>
                  <a:cubicBezTo>
                    <a:pt x="76200" y="157154"/>
                    <a:pt x="76920" y="155718"/>
                    <a:pt x="78359" y="155001"/>
                  </a:cubicBezTo>
                  <a:cubicBezTo>
                    <a:pt x="80158" y="154283"/>
                    <a:pt x="81958" y="154642"/>
                    <a:pt x="83397" y="156077"/>
                  </a:cubicBezTo>
                  <a:lnTo>
                    <a:pt x="93112" y="165408"/>
                  </a:lnTo>
                  <a:lnTo>
                    <a:pt x="116861" y="141722"/>
                  </a:lnTo>
                  <a:lnTo>
                    <a:pt x="93112" y="117677"/>
                  </a:lnTo>
                  <a:lnTo>
                    <a:pt x="83397" y="127726"/>
                  </a:lnTo>
                  <a:cubicBezTo>
                    <a:pt x="81958" y="128803"/>
                    <a:pt x="80158" y="129162"/>
                    <a:pt x="78359" y="128444"/>
                  </a:cubicBezTo>
                  <a:cubicBezTo>
                    <a:pt x="76920" y="128085"/>
                    <a:pt x="76200" y="126291"/>
                    <a:pt x="76200" y="124496"/>
                  </a:cubicBezTo>
                  <a:lnTo>
                    <a:pt x="76200" y="78560"/>
                  </a:lnTo>
                  <a:cubicBezTo>
                    <a:pt x="76200" y="76407"/>
                    <a:pt x="77999" y="74612"/>
                    <a:pt x="80158" y="74612"/>
                  </a:cubicBezTo>
                  <a:close/>
                  <a:moveTo>
                    <a:pt x="233802" y="17462"/>
                  </a:moveTo>
                  <a:cubicBezTo>
                    <a:pt x="236284" y="17462"/>
                    <a:pt x="238058" y="19274"/>
                    <a:pt x="238058" y="21810"/>
                  </a:cubicBezTo>
                  <a:lnTo>
                    <a:pt x="238058" y="24347"/>
                  </a:lnTo>
                  <a:cubicBezTo>
                    <a:pt x="243023" y="25434"/>
                    <a:pt x="247279" y="29058"/>
                    <a:pt x="249052" y="33768"/>
                  </a:cubicBezTo>
                  <a:cubicBezTo>
                    <a:pt x="250116" y="35580"/>
                    <a:pt x="249052" y="38479"/>
                    <a:pt x="246924" y="39204"/>
                  </a:cubicBezTo>
                  <a:cubicBezTo>
                    <a:pt x="244796" y="40291"/>
                    <a:pt x="242313" y="39204"/>
                    <a:pt x="241604" y="37030"/>
                  </a:cubicBezTo>
                  <a:cubicBezTo>
                    <a:pt x="240185" y="34493"/>
                    <a:pt x="237348" y="32319"/>
                    <a:pt x="233802" y="32319"/>
                  </a:cubicBezTo>
                  <a:cubicBezTo>
                    <a:pt x="229546" y="32319"/>
                    <a:pt x="225644" y="35580"/>
                    <a:pt x="225644" y="39204"/>
                  </a:cubicBezTo>
                  <a:cubicBezTo>
                    <a:pt x="225644" y="44277"/>
                    <a:pt x="228482" y="46451"/>
                    <a:pt x="233802" y="46451"/>
                  </a:cubicBezTo>
                  <a:cubicBezTo>
                    <a:pt x="243732" y="46451"/>
                    <a:pt x="250471" y="52611"/>
                    <a:pt x="250471" y="62033"/>
                  </a:cubicBezTo>
                  <a:cubicBezTo>
                    <a:pt x="250471" y="69280"/>
                    <a:pt x="245151" y="75440"/>
                    <a:pt x="238058" y="77252"/>
                  </a:cubicBezTo>
                  <a:lnTo>
                    <a:pt x="238058" y="79426"/>
                  </a:lnTo>
                  <a:cubicBezTo>
                    <a:pt x="238058" y="81963"/>
                    <a:pt x="236284" y="83775"/>
                    <a:pt x="233802" y="83775"/>
                  </a:cubicBezTo>
                  <a:cubicBezTo>
                    <a:pt x="231319" y="83775"/>
                    <a:pt x="229546" y="81963"/>
                    <a:pt x="229546" y="79426"/>
                  </a:cubicBezTo>
                  <a:lnTo>
                    <a:pt x="229546" y="77252"/>
                  </a:lnTo>
                  <a:cubicBezTo>
                    <a:pt x="224580" y="75803"/>
                    <a:pt x="220679" y="72541"/>
                    <a:pt x="218551" y="67830"/>
                  </a:cubicBezTo>
                  <a:cubicBezTo>
                    <a:pt x="217487" y="65656"/>
                    <a:pt x="218551" y="63120"/>
                    <a:pt x="220679" y="62033"/>
                  </a:cubicBezTo>
                  <a:cubicBezTo>
                    <a:pt x="223162" y="60946"/>
                    <a:pt x="225644" y="62033"/>
                    <a:pt x="226354" y="64569"/>
                  </a:cubicBezTo>
                  <a:cubicBezTo>
                    <a:pt x="227418" y="67468"/>
                    <a:pt x="230610" y="68918"/>
                    <a:pt x="233802" y="68918"/>
                  </a:cubicBezTo>
                  <a:cubicBezTo>
                    <a:pt x="238412" y="68918"/>
                    <a:pt x="241959" y="66019"/>
                    <a:pt x="241959" y="62033"/>
                  </a:cubicBezTo>
                  <a:cubicBezTo>
                    <a:pt x="241959" y="57322"/>
                    <a:pt x="239121" y="55148"/>
                    <a:pt x="233802" y="55148"/>
                  </a:cubicBezTo>
                  <a:cubicBezTo>
                    <a:pt x="223871" y="55148"/>
                    <a:pt x="217487" y="48988"/>
                    <a:pt x="217487" y="39204"/>
                  </a:cubicBezTo>
                  <a:cubicBezTo>
                    <a:pt x="217487" y="31956"/>
                    <a:pt x="222807" y="26159"/>
                    <a:pt x="229546" y="24347"/>
                  </a:cubicBezTo>
                  <a:lnTo>
                    <a:pt x="229546" y="21810"/>
                  </a:lnTo>
                  <a:cubicBezTo>
                    <a:pt x="229546" y="19274"/>
                    <a:pt x="231319" y="17462"/>
                    <a:pt x="233802" y="17462"/>
                  </a:cubicBezTo>
                  <a:close/>
                  <a:moveTo>
                    <a:pt x="51239" y="17462"/>
                  </a:moveTo>
                  <a:cubicBezTo>
                    <a:pt x="53721" y="17462"/>
                    <a:pt x="55849" y="19274"/>
                    <a:pt x="55849" y="21810"/>
                  </a:cubicBezTo>
                  <a:lnTo>
                    <a:pt x="55849" y="24347"/>
                  </a:lnTo>
                  <a:cubicBezTo>
                    <a:pt x="60814" y="25434"/>
                    <a:pt x="64715" y="29058"/>
                    <a:pt x="66843" y="33768"/>
                  </a:cubicBezTo>
                  <a:cubicBezTo>
                    <a:pt x="67552" y="35580"/>
                    <a:pt x="66489" y="38479"/>
                    <a:pt x="64361" y="39204"/>
                  </a:cubicBezTo>
                  <a:cubicBezTo>
                    <a:pt x="62233" y="40291"/>
                    <a:pt x="59750" y="39204"/>
                    <a:pt x="58686" y="37030"/>
                  </a:cubicBezTo>
                  <a:cubicBezTo>
                    <a:pt x="57977" y="34493"/>
                    <a:pt x="54785" y="32319"/>
                    <a:pt x="51239" y="32319"/>
                  </a:cubicBezTo>
                  <a:cubicBezTo>
                    <a:pt x="46983" y="32319"/>
                    <a:pt x="43436" y="35580"/>
                    <a:pt x="43436" y="39204"/>
                  </a:cubicBezTo>
                  <a:cubicBezTo>
                    <a:pt x="43436" y="44277"/>
                    <a:pt x="46274" y="46451"/>
                    <a:pt x="51239" y="46451"/>
                  </a:cubicBezTo>
                  <a:cubicBezTo>
                    <a:pt x="61523" y="46451"/>
                    <a:pt x="67907" y="52611"/>
                    <a:pt x="67907" y="62033"/>
                  </a:cubicBezTo>
                  <a:cubicBezTo>
                    <a:pt x="67907" y="69280"/>
                    <a:pt x="62587" y="75440"/>
                    <a:pt x="55849" y="77252"/>
                  </a:cubicBezTo>
                  <a:lnTo>
                    <a:pt x="55849" y="79426"/>
                  </a:lnTo>
                  <a:cubicBezTo>
                    <a:pt x="55849" y="81963"/>
                    <a:pt x="53721" y="83775"/>
                    <a:pt x="51239" y="83775"/>
                  </a:cubicBezTo>
                  <a:cubicBezTo>
                    <a:pt x="49111" y="83775"/>
                    <a:pt x="47337" y="81963"/>
                    <a:pt x="47337" y="79426"/>
                  </a:cubicBezTo>
                  <a:lnTo>
                    <a:pt x="47337" y="77252"/>
                  </a:lnTo>
                  <a:cubicBezTo>
                    <a:pt x="42018" y="75803"/>
                    <a:pt x="38117" y="72541"/>
                    <a:pt x="36343" y="67830"/>
                  </a:cubicBezTo>
                  <a:cubicBezTo>
                    <a:pt x="35279" y="65656"/>
                    <a:pt x="36343" y="63120"/>
                    <a:pt x="38471" y="62033"/>
                  </a:cubicBezTo>
                  <a:cubicBezTo>
                    <a:pt x="40599" y="60946"/>
                    <a:pt x="43082" y="62033"/>
                    <a:pt x="43791" y="64569"/>
                  </a:cubicBezTo>
                  <a:cubicBezTo>
                    <a:pt x="45210" y="67468"/>
                    <a:pt x="48047" y="68918"/>
                    <a:pt x="51239" y="68918"/>
                  </a:cubicBezTo>
                  <a:cubicBezTo>
                    <a:pt x="55849" y="68918"/>
                    <a:pt x="59396" y="66019"/>
                    <a:pt x="59396" y="62033"/>
                  </a:cubicBezTo>
                  <a:cubicBezTo>
                    <a:pt x="59396" y="57322"/>
                    <a:pt x="56913" y="55148"/>
                    <a:pt x="51239" y="55148"/>
                  </a:cubicBezTo>
                  <a:cubicBezTo>
                    <a:pt x="41308" y="55148"/>
                    <a:pt x="34925" y="48988"/>
                    <a:pt x="34925" y="39204"/>
                  </a:cubicBezTo>
                  <a:cubicBezTo>
                    <a:pt x="34925" y="31956"/>
                    <a:pt x="40244" y="26159"/>
                    <a:pt x="47337" y="24347"/>
                  </a:cubicBezTo>
                  <a:lnTo>
                    <a:pt x="47337" y="21810"/>
                  </a:lnTo>
                  <a:cubicBezTo>
                    <a:pt x="47337" y="19274"/>
                    <a:pt x="49111" y="17462"/>
                    <a:pt x="51239" y="17462"/>
                  </a:cubicBezTo>
                  <a:close/>
                  <a:moveTo>
                    <a:pt x="233977" y="0"/>
                  </a:moveTo>
                  <a:cubicBezTo>
                    <a:pt x="261579" y="0"/>
                    <a:pt x="283804" y="22503"/>
                    <a:pt x="283804" y="50006"/>
                  </a:cubicBezTo>
                  <a:cubicBezTo>
                    <a:pt x="283804" y="77509"/>
                    <a:pt x="261579" y="99655"/>
                    <a:pt x="233977" y="99655"/>
                  </a:cubicBezTo>
                  <a:cubicBezTo>
                    <a:pt x="231826" y="99655"/>
                    <a:pt x="229675" y="97869"/>
                    <a:pt x="229675" y="95369"/>
                  </a:cubicBezTo>
                  <a:cubicBezTo>
                    <a:pt x="229675" y="93226"/>
                    <a:pt x="231826" y="91440"/>
                    <a:pt x="233977" y="91440"/>
                  </a:cubicBezTo>
                  <a:cubicBezTo>
                    <a:pt x="256919" y="91440"/>
                    <a:pt x="275559" y="72866"/>
                    <a:pt x="275559" y="50006"/>
                  </a:cubicBezTo>
                  <a:cubicBezTo>
                    <a:pt x="275559" y="27146"/>
                    <a:pt x="256919" y="8572"/>
                    <a:pt x="233977" y="8572"/>
                  </a:cubicBezTo>
                  <a:cubicBezTo>
                    <a:pt x="211035" y="8572"/>
                    <a:pt x="192395" y="27146"/>
                    <a:pt x="192395" y="50006"/>
                  </a:cubicBezTo>
                  <a:cubicBezTo>
                    <a:pt x="192395" y="52149"/>
                    <a:pt x="190603" y="54292"/>
                    <a:pt x="188093" y="54292"/>
                  </a:cubicBezTo>
                  <a:cubicBezTo>
                    <a:pt x="185943" y="54292"/>
                    <a:pt x="184150" y="52149"/>
                    <a:pt x="184150" y="50006"/>
                  </a:cubicBezTo>
                  <a:cubicBezTo>
                    <a:pt x="184150" y="22503"/>
                    <a:pt x="206375" y="0"/>
                    <a:pt x="233977" y="0"/>
                  </a:cubicBezTo>
                  <a:close/>
                  <a:moveTo>
                    <a:pt x="49649" y="0"/>
                  </a:moveTo>
                  <a:cubicBezTo>
                    <a:pt x="77152" y="0"/>
                    <a:pt x="99655" y="22503"/>
                    <a:pt x="99655" y="50006"/>
                  </a:cubicBezTo>
                  <a:cubicBezTo>
                    <a:pt x="99655" y="52149"/>
                    <a:pt x="97869" y="54292"/>
                    <a:pt x="95369" y="54292"/>
                  </a:cubicBezTo>
                  <a:cubicBezTo>
                    <a:pt x="92869" y="54292"/>
                    <a:pt x="91083" y="52149"/>
                    <a:pt x="91083" y="50006"/>
                  </a:cubicBezTo>
                  <a:cubicBezTo>
                    <a:pt x="91083" y="27146"/>
                    <a:pt x="72508" y="8572"/>
                    <a:pt x="49649" y="8572"/>
                  </a:cubicBezTo>
                  <a:cubicBezTo>
                    <a:pt x="27146" y="8572"/>
                    <a:pt x="8572" y="27146"/>
                    <a:pt x="8572" y="50006"/>
                  </a:cubicBezTo>
                  <a:cubicBezTo>
                    <a:pt x="8572" y="72866"/>
                    <a:pt x="27146" y="91440"/>
                    <a:pt x="49649" y="91440"/>
                  </a:cubicBezTo>
                  <a:cubicBezTo>
                    <a:pt x="52149" y="91440"/>
                    <a:pt x="54292" y="93226"/>
                    <a:pt x="54292" y="95369"/>
                  </a:cubicBezTo>
                  <a:cubicBezTo>
                    <a:pt x="54292" y="97869"/>
                    <a:pt x="52149" y="99655"/>
                    <a:pt x="49649" y="99655"/>
                  </a:cubicBezTo>
                  <a:cubicBezTo>
                    <a:pt x="22145" y="99655"/>
                    <a:pt x="0" y="77509"/>
                    <a:pt x="0" y="50006"/>
                  </a:cubicBezTo>
                  <a:cubicBezTo>
                    <a:pt x="0" y="22503"/>
                    <a:pt x="22145" y="0"/>
                    <a:pt x="49649" y="0"/>
                  </a:cubicBezTo>
                  <a:close/>
                </a:path>
              </a:pathLst>
            </a:custGeom>
            <a:solidFill>
              <a:sysClr val="window" lastClr="FFFFFF"/>
            </a:solidFill>
            <a:ln>
              <a:noFill/>
            </a:ln>
            <a:effectLst/>
          </p:spPr>
          <p:txBody>
            <a:bodyPr anchor="ctr"/>
            <a:lstStyle/>
            <a:p>
              <a:pPr defTabSz="457200">
                <a:defRPr/>
              </a:pPr>
              <a:endParaRPr lang="en-US" sz="450" kern="0" dirty="0">
                <a:solidFill>
                  <a:prstClr val="black"/>
                </a:solidFill>
                <a:latin typeface="Roboto Light" panose="02000000000000000000" pitchFamily="2" charset="0"/>
              </a:endParaRPr>
            </a:p>
          </p:txBody>
        </p:sp>
        <p:sp>
          <p:nvSpPr>
            <p:cNvPr id="232" name="TextBox 231">
              <a:extLst>
                <a:ext uri="{FF2B5EF4-FFF2-40B4-BE49-F238E27FC236}">
                  <a16:creationId xmlns:a16="http://schemas.microsoft.com/office/drawing/2014/main" id="{427BD279-C799-344D-A639-4881AAF6B7D4}"/>
                </a:ext>
              </a:extLst>
            </p:cNvPr>
            <p:cNvSpPr txBox="1"/>
            <p:nvPr/>
          </p:nvSpPr>
          <p:spPr>
            <a:xfrm>
              <a:off x="9575023" y="3934664"/>
              <a:ext cx="1785829" cy="473909"/>
            </a:xfrm>
            <a:prstGeom prst="rect">
              <a:avLst/>
            </a:prstGeom>
            <a:noFill/>
          </p:spPr>
          <p:txBody>
            <a:bodyPr wrap="square" rtlCol="0" anchor="ctr" anchorCtr="0">
              <a:spAutoFit/>
            </a:bodyPr>
            <a:lstStyle/>
            <a:p>
              <a:pPr algn="ctr" defTabSz="457200">
                <a:defRPr/>
              </a:pPr>
              <a:r>
                <a:rPr lang="en-US" sz="1200" b="1" kern="0" dirty="0">
                  <a:solidFill>
                    <a:prstClr val="white"/>
                  </a:solidFill>
                  <a:latin typeface="Arial" charset="0"/>
                  <a:ea typeface="Arial" charset="0"/>
                  <a:cs typeface="Arial" charset="0"/>
                </a:rPr>
                <a:t>EXPLANATORY PRODUCTS</a:t>
              </a:r>
            </a:p>
          </p:txBody>
        </p:sp>
        <p:sp>
          <p:nvSpPr>
            <p:cNvPr id="233" name="Subtitle 2">
              <a:extLst>
                <a:ext uri="{FF2B5EF4-FFF2-40B4-BE49-F238E27FC236}">
                  <a16:creationId xmlns:a16="http://schemas.microsoft.com/office/drawing/2014/main" id="{E29724E7-4D69-5040-998C-7F41000C4AFB}"/>
                </a:ext>
              </a:extLst>
            </p:cNvPr>
            <p:cNvSpPr txBox="1">
              <a:spLocks/>
            </p:cNvSpPr>
            <p:nvPr/>
          </p:nvSpPr>
          <p:spPr>
            <a:xfrm>
              <a:off x="2875028" y="2716456"/>
              <a:ext cx="1453263" cy="681046"/>
            </a:xfrm>
            <a:prstGeom prst="rect">
              <a:avLst/>
            </a:prstGeom>
          </p:spPr>
          <p:txBody>
            <a:bodyPr vert="horz" wrap="square" lIns="22860" tIns="11430" rIns="22860" bIns="11430"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680"/>
                </a:lnSpc>
                <a:spcBef>
                  <a:spcPts val="0"/>
                </a:spcBef>
                <a:defRPr/>
              </a:pPr>
              <a:r>
                <a:rPr lang="en-US" sz="1400" b="1" dirty="0">
                  <a:solidFill>
                    <a:schemeClr val="tx1"/>
                  </a:solidFill>
                  <a:latin typeface="Arial" charset="0"/>
                  <a:ea typeface="Arial" charset="0"/>
                  <a:cs typeface="Arial" charset="0"/>
                </a:rPr>
                <a:t>Identify patterns, </a:t>
              </a:r>
            </a:p>
            <a:p>
              <a:pPr algn="l" defTabSz="543818">
                <a:lnSpc>
                  <a:spcPts val="1680"/>
                </a:lnSpc>
                <a:spcBef>
                  <a:spcPts val="0"/>
                </a:spcBef>
                <a:defRPr/>
              </a:pPr>
              <a:r>
                <a:rPr lang="en-US" sz="1400" b="1" dirty="0">
                  <a:solidFill>
                    <a:schemeClr val="tx1"/>
                  </a:solidFill>
                  <a:latin typeface="Arial" charset="0"/>
                  <a:ea typeface="Arial" charset="0"/>
                  <a:cs typeface="Arial" charset="0"/>
                </a:rPr>
                <a:t>trends</a:t>
              </a:r>
            </a:p>
          </p:txBody>
        </p:sp>
        <p:sp>
          <p:nvSpPr>
            <p:cNvPr id="234" name="Subtitle 2">
              <a:extLst>
                <a:ext uri="{FF2B5EF4-FFF2-40B4-BE49-F238E27FC236}">
                  <a16:creationId xmlns:a16="http://schemas.microsoft.com/office/drawing/2014/main" id="{F33C05A8-5E40-4446-8BD4-90368A00DA0E}"/>
                </a:ext>
              </a:extLst>
            </p:cNvPr>
            <p:cNvSpPr txBox="1">
              <a:spLocks/>
            </p:cNvSpPr>
            <p:nvPr/>
          </p:nvSpPr>
          <p:spPr>
            <a:xfrm>
              <a:off x="4226633" y="2675617"/>
              <a:ext cx="1339484" cy="687168"/>
            </a:xfrm>
            <a:prstGeom prst="rect">
              <a:avLst/>
            </a:prstGeom>
          </p:spPr>
          <p:txBody>
            <a:bodyPr vert="horz" wrap="square" lIns="22860" tIns="11430" rIns="22860" bIns="11430"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680"/>
                </a:lnSpc>
                <a:spcBef>
                  <a:spcPts val="0"/>
                </a:spcBef>
                <a:defRPr/>
              </a:pPr>
              <a:r>
                <a:rPr lang="en-US" sz="1400" b="1" dirty="0">
                  <a:solidFill>
                    <a:schemeClr val="tx1"/>
                  </a:solidFill>
                  <a:latin typeface="Arial" charset="0"/>
                  <a:ea typeface="Arial" charset="0"/>
                  <a:cs typeface="Arial" charset="0"/>
                </a:rPr>
                <a:t>Detect </a:t>
              </a:r>
            </a:p>
            <a:p>
              <a:pPr algn="l" defTabSz="543818">
                <a:lnSpc>
                  <a:spcPts val="1680"/>
                </a:lnSpc>
                <a:spcBef>
                  <a:spcPts val="0"/>
                </a:spcBef>
                <a:defRPr/>
              </a:pPr>
              <a:r>
                <a:rPr lang="en-US" sz="1400" b="1" dirty="0">
                  <a:solidFill>
                    <a:schemeClr val="tx1"/>
                  </a:solidFill>
                  <a:latin typeface="Arial" charset="0"/>
                  <a:ea typeface="Arial" charset="0"/>
                  <a:cs typeface="Arial" charset="0"/>
                </a:rPr>
                <a:t>outliers and anomalies</a:t>
              </a:r>
            </a:p>
          </p:txBody>
        </p:sp>
        <p:sp>
          <p:nvSpPr>
            <p:cNvPr id="235" name="Subtitle 2">
              <a:extLst>
                <a:ext uri="{FF2B5EF4-FFF2-40B4-BE49-F238E27FC236}">
                  <a16:creationId xmlns:a16="http://schemas.microsoft.com/office/drawing/2014/main" id="{53EDF841-7295-5443-A496-733D6ED0511E}"/>
                </a:ext>
              </a:extLst>
            </p:cNvPr>
            <p:cNvSpPr txBox="1">
              <a:spLocks/>
            </p:cNvSpPr>
            <p:nvPr/>
          </p:nvSpPr>
          <p:spPr>
            <a:xfrm>
              <a:off x="7555684" y="2515044"/>
              <a:ext cx="1362228" cy="904837"/>
            </a:xfrm>
            <a:prstGeom prst="rect">
              <a:avLst/>
            </a:prstGeom>
          </p:spPr>
          <p:txBody>
            <a:bodyPr vert="horz" wrap="square" lIns="22860" tIns="11430" rIns="22860" bIns="11430"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680"/>
                </a:lnSpc>
                <a:spcBef>
                  <a:spcPts val="0"/>
                </a:spcBef>
                <a:defRPr/>
              </a:pPr>
              <a:r>
                <a:rPr lang="en-US" sz="1400" b="1" dirty="0">
                  <a:solidFill>
                    <a:schemeClr val="tx1"/>
                  </a:solidFill>
                  <a:latin typeface="Arial" charset="0"/>
                  <a:ea typeface="Arial" charset="0"/>
                  <a:cs typeface="Arial" charset="0"/>
                </a:rPr>
                <a:t>Make it </a:t>
              </a:r>
            </a:p>
            <a:p>
              <a:pPr algn="l" defTabSz="543818">
                <a:lnSpc>
                  <a:spcPts val="1680"/>
                </a:lnSpc>
                <a:spcBef>
                  <a:spcPts val="0"/>
                </a:spcBef>
                <a:defRPr/>
              </a:pPr>
              <a:r>
                <a:rPr lang="en-US" sz="1400" b="1" dirty="0">
                  <a:solidFill>
                    <a:schemeClr val="tx1"/>
                  </a:solidFill>
                  <a:latin typeface="Arial" charset="0"/>
                  <a:ea typeface="Arial" charset="0"/>
                  <a:cs typeface="Arial" charset="0"/>
                </a:rPr>
                <a:t>relate to</a:t>
              </a:r>
            </a:p>
            <a:p>
              <a:pPr algn="l" defTabSz="543818">
                <a:lnSpc>
                  <a:spcPts val="1680"/>
                </a:lnSpc>
                <a:spcBef>
                  <a:spcPts val="0"/>
                </a:spcBef>
                <a:defRPr/>
              </a:pPr>
              <a:r>
                <a:rPr lang="en-US" sz="1400" b="1" dirty="0">
                  <a:solidFill>
                    <a:schemeClr val="tx1"/>
                  </a:solidFill>
                  <a:latin typeface="Arial" charset="0"/>
                  <a:ea typeface="Arial" charset="0"/>
                  <a:cs typeface="Arial" charset="0"/>
                </a:rPr>
                <a:t>non-technical audiences</a:t>
              </a:r>
            </a:p>
          </p:txBody>
        </p:sp>
        <p:sp>
          <p:nvSpPr>
            <p:cNvPr id="236" name="Subtitle 2">
              <a:extLst>
                <a:ext uri="{FF2B5EF4-FFF2-40B4-BE49-F238E27FC236}">
                  <a16:creationId xmlns:a16="http://schemas.microsoft.com/office/drawing/2014/main" id="{4DEE3F5C-5DEE-4F47-9C02-7B63428522AD}"/>
                </a:ext>
              </a:extLst>
            </p:cNvPr>
            <p:cNvSpPr txBox="1">
              <a:spLocks/>
            </p:cNvSpPr>
            <p:nvPr/>
          </p:nvSpPr>
          <p:spPr>
            <a:xfrm>
              <a:off x="871114" y="2686004"/>
              <a:ext cx="1594984" cy="681046"/>
            </a:xfrm>
            <a:prstGeom prst="rect">
              <a:avLst/>
            </a:prstGeom>
          </p:spPr>
          <p:txBody>
            <a:bodyPr vert="horz" wrap="square" lIns="22860" tIns="11430" rIns="22860" bIns="11430"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680"/>
                </a:lnSpc>
                <a:spcBef>
                  <a:spcPts val="0"/>
                </a:spcBef>
                <a:defRPr/>
              </a:pPr>
              <a:r>
                <a:rPr lang="en-GB" sz="1400" b="1" dirty="0">
                  <a:solidFill>
                    <a:schemeClr val="tx1"/>
                  </a:solidFill>
                  <a:latin typeface="Arial" charset="0"/>
                  <a:ea typeface="Arial" charset="0"/>
                  <a:cs typeface="Arial" charset="0"/>
                </a:rPr>
                <a:t>Get data </a:t>
              </a:r>
            </a:p>
            <a:p>
              <a:pPr algn="l" defTabSz="543818">
                <a:lnSpc>
                  <a:spcPts val="1680"/>
                </a:lnSpc>
                <a:spcBef>
                  <a:spcPts val="0"/>
                </a:spcBef>
                <a:defRPr/>
              </a:pPr>
              <a:r>
                <a:rPr lang="en-GB" sz="1400" b="1" dirty="0">
                  <a:solidFill>
                    <a:schemeClr val="tx1"/>
                  </a:solidFill>
                  <a:latin typeface="Arial" charset="0"/>
                  <a:ea typeface="Arial" charset="0"/>
                  <a:cs typeface="Arial" charset="0"/>
                </a:rPr>
                <a:t>from existing sources</a:t>
              </a:r>
              <a:endParaRPr lang="en-US" sz="1400" b="1" dirty="0">
                <a:solidFill>
                  <a:schemeClr val="tx1"/>
                </a:solidFill>
                <a:latin typeface="Arial" charset="0"/>
                <a:ea typeface="Arial" charset="0"/>
                <a:cs typeface="Arial" charset="0"/>
              </a:endParaRPr>
            </a:p>
          </p:txBody>
        </p:sp>
        <p:sp>
          <p:nvSpPr>
            <p:cNvPr id="237" name="Subtitle 2">
              <a:extLst>
                <a:ext uri="{FF2B5EF4-FFF2-40B4-BE49-F238E27FC236}">
                  <a16:creationId xmlns:a16="http://schemas.microsoft.com/office/drawing/2014/main" id="{CF7BFFE6-5059-B549-8BDD-4DE9143068C9}"/>
                </a:ext>
              </a:extLst>
            </p:cNvPr>
            <p:cNvSpPr txBox="1">
              <a:spLocks/>
            </p:cNvSpPr>
            <p:nvPr/>
          </p:nvSpPr>
          <p:spPr>
            <a:xfrm>
              <a:off x="2517833" y="4155246"/>
              <a:ext cx="1339484" cy="466010"/>
            </a:xfrm>
            <a:prstGeom prst="rect">
              <a:avLst/>
            </a:prstGeom>
          </p:spPr>
          <p:txBody>
            <a:bodyPr vert="horz" wrap="square" lIns="22860" tIns="11430" rIns="22860" bIns="1143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defRPr/>
              </a:pPr>
              <a:r>
                <a:rPr lang="en-GB" sz="1400" b="1" dirty="0">
                  <a:solidFill>
                    <a:schemeClr val="tx1"/>
                  </a:solidFill>
                  <a:latin typeface="Arial" charset="0"/>
                  <a:ea typeface="Arial" charset="0"/>
                  <a:cs typeface="Arial" charset="0"/>
                </a:rPr>
                <a:t>Extract useful information</a:t>
              </a:r>
              <a:endParaRPr lang="en-US" sz="1400" b="1" dirty="0">
                <a:solidFill>
                  <a:schemeClr val="tx1"/>
                </a:solidFill>
                <a:latin typeface="Arial" charset="0"/>
                <a:ea typeface="Arial" charset="0"/>
                <a:cs typeface="Arial" charset="0"/>
              </a:endParaRPr>
            </a:p>
          </p:txBody>
        </p:sp>
        <p:sp>
          <p:nvSpPr>
            <p:cNvPr id="238" name="Subtitle 2">
              <a:extLst>
                <a:ext uri="{FF2B5EF4-FFF2-40B4-BE49-F238E27FC236}">
                  <a16:creationId xmlns:a16="http://schemas.microsoft.com/office/drawing/2014/main" id="{54D1A6D4-F3AE-DD4B-B795-B082D4B1B025}"/>
                </a:ext>
              </a:extLst>
            </p:cNvPr>
            <p:cNvSpPr txBox="1">
              <a:spLocks/>
            </p:cNvSpPr>
            <p:nvPr/>
          </p:nvSpPr>
          <p:spPr>
            <a:xfrm>
              <a:off x="4115322" y="4107645"/>
              <a:ext cx="1322352" cy="687168"/>
            </a:xfrm>
            <a:prstGeom prst="rect">
              <a:avLst/>
            </a:prstGeom>
          </p:spPr>
          <p:txBody>
            <a:bodyPr vert="horz" wrap="square" lIns="22860" tIns="11430" rIns="22860" bIns="1143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defRPr/>
              </a:pPr>
              <a:r>
                <a:rPr lang="en-US" sz="1400" b="1" dirty="0">
                  <a:solidFill>
                    <a:schemeClr val="tx1"/>
                  </a:solidFill>
                  <a:latin typeface="Arial" charset="0"/>
                  <a:ea typeface="Arial" charset="0"/>
                  <a:cs typeface="Arial" charset="0"/>
                </a:rPr>
                <a:t>Interpolate history, make predictions</a:t>
              </a:r>
            </a:p>
          </p:txBody>
        </p:sp>
        <p:sp>
          <p:nvSpPr>
            <p:cNvPr id="239" name="Subtitle 2">
              <a:extLst>
                <a:ext uri="{FF2B5EF4-FFF2-40B4-BE49-F238E27FC236}">
                  <a16:creationId xmlns:a16="http://schemas.microsoft.com/office/drawing/2014/main" id="{068E116A-2665-934B-9F5E-D08831E9CC5F}"/>
                </a:ext>
              </a:extLst>
            </p:cNvPr>
            <p:cNvSpPr txBox="1">
              <a:spLocks/>
            </p:cNvSpPr>
            <p:nvPr/>
          </p:nvSpPr>
          <p:spPr>
            <a:xfrm>
              <a:off x="5820941" y="4129041"/>
              <a:ext cx="1339484" cy="687168"/>
            </a:xfrm>
            <a:prstGeom prst="rect">
              <a:avLst/>
            </a:prstGeom>
          </p:spPr>
          <p:txBody>
            <a:bodyPr vert="horz" wrap="square" lIns="22860" tIns="11430" rIns="22860" bIns="1143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680"/>
                </a:lnSpc>
                <a:spcBef>
                  <a:spcPts val="0"/>
                </a:spcBef>
                <a:defRPr/>
              </a:pPr>
              <a:r>
                <a:rPr lang="en-US" sz="1400" b="1" dirty="0">
                  <a:solidFill>
                    <a:schemeClr val="tx1"/>
                  </a:solidFill>
                  <a:latin typeface="Arial" charset="0"/>
                  <a:ea typeface="Arial" charset="0"/>
                  <a:cs typeface="Arial" charset="0"/>
                </a:rPr>
                <a:t>Clear message and logical arguments</a:t>
              </a:r>
            </a:p>
          </p:txBody>
        </p:sp>
        <p:sp>
          <p:nvSpPr>
            <p:cNvPr id="240" name="Subtitle 2">
              <a:extLst>
                <a:ext uri="{FF2B5EF4-FFF2-40B4-BE49-F238E27FC236}">
                  <a16:creationId xmlns:a16="http://schemas.microsoft.com/office/drawing/2014/main" id="{782CA817-E0D8-0D43-B4D4-763FD99BF244}"/>
                </a:ext>
              </a:extLst>
            </p:cNvPr>
            <p:cNvSpPr txBox="1">
              <a:spLocks/>
            </p:cNvSpPr>
            <p:nvPr/>
          </p:nvSpPr>
          <p:spPr>
            <a:xfrm>
              <a:off x="7466604" y="4144779"/>
              <a:ext cx="1339484" cy="687168"/>
            </a:xfrm>
            <a:prstGeom prst="rect">
              <a:avLst/>
            </a:prstGeom>
          </p:spPr>
          <p:txBody>
            <a:bodyPr vert="horz" wrap="square" lIns="22860" tIns="11430" rIns="22860" bIns="1143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680"/>
                </a:lnSpc>
                <a:spcBef>
                  <a:spcPts val="0"/>
                </a:spcBef>
                <a:defRPr/>
              </a:pPr>
              <a:r>
                <a:rPr lang="en-US" sz="1400" b="1" dirty="0">
                  <a:solidFill>
                    <a:schemeClr val="tx1"/>
                  </a:solidFill>
                  <a:latin typeface="Arial" charset="0"/>
                  <a:ea typeface="Arial" charset="0"/>
                  <a:cs typeface="Arial" charset="0"/>
                </a:rPr>
                <a:t>Embed visualizations to illustrate</a:t>
              </a:r>
            </a:p>
          </p:txBody>
        </p:sp>
        <p:sp>
          <p:nvSpPr>
            <p:cNvPr id="241" name="Subtitle 2">
              <a:extLst>
                <a:ext uri="{FF2B5EF4-FFF2-40B4-BE49-F238E27FC236}">
                  <a16:creationId xmlns:a16="http://schemas.microsoft.com/office/drawing/2014/main" id="{F01BA1F2-33ED-4B4E-BE05-F60C33644E38}"/>
                </a:ext>
              </a:extLst>
            </p:cNvPr>
            <p:cNvSpPr txBox="1">
              <a:spLocks/>
            </p:cNvSpPr>
            <p:nvPr/>
          </p:nvSpPr>
          <p:spPr>
            <a:xfrm>
              <a:off x="1109571" y="4122248"/>
              <a:ext cx="1339484" cy="466010"/>
            </a:xfrm>
            <a:prstGeom prst="rect">
              <a:avLst/>
            </a:prstGeom>
          </p:spPr>
          <p:txBody>
            <a:bodyPr vert="horz" wrap="square" lIns="22860" tIns="11430" rIns="22860" bIns="1143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defRPr/>
              </a:pPr>
              <a:r>
                <a:rPr lang="en-US" sz="1400" b="1" dirty="0">
                  <a:solidFill>
                    <a:schemeClr val="tx1"/>
                  </a:solidFill>
                  <a:latin typeface="Arial" charset="0"/>
                  <a:ea typeface="Arial" charset="0"/>
                  <a:cs typeface="Arial" charset="0"/>
                </a:rPr>
                <a:t>Collect own data</a:t>
              </a:r>
            </a:p>
          </p:txBody>
        </p:sp>
        <p:sp>
          <p:nvSpPr>
            <p:cNvPr id="242" name="TextBox 241">
              <a:extLst>
                <a:ext uri="{FF2B5EF4-FFF2-40B4-BE49-F238E27FC236}">
                  <a16:creationId xmlns:a16="http://schemas.microsoft.com/office/drawing/2014/main" id="{330B4A5B-B98B-4A5A-BAD3-B1B029E8D94E}"/>
                </a:ext>
              </a:extLst>
            </p:cNvPr>
            <p:cNvSpPr txBox="1"/>
            <p:nvPr/>
          </p:nvSpPr>
          <p:spPr>
            <a:xfrm>
              <a:off x="4685300" y="3607134"/>
              <a:ext cx="989286" cy="315940"/>
            </a:xfrm>
            <a:prstGeom prst="rect">
              <a:avLst/>
            </a:prstGeom>
            <a:noFill/>
          </p:spPr>
          <p:txBody>
            <a:bodyPr wrap="none" rtlCol="0" anchor="ctr" anchorCtr="0">
              <a:spAutoFit/>
            </a:bodyPr>
            <a:lstStyle/>
            <a:p>
              <a:pPr algn="ctr" defTabSz="457200">
                <a:defRPr/>
              </a:pPr>
              <a:r>
                <a:rPr lang="en-GB" sz="1400" b="1" kern="0" dirty="0">
                  <a:solidFill>
                    <a:prstClr val="white"/>
                  </a:solidFill>
                  <a:latin typeface="Arial" charset="0"/>
                  <a:ea typeface="Arial" charset="0"/>
                  <a:cs typeface="Arial" charset="0"/>
                </a:rPr>
                <a:t>ENGAGE</a:t>
              </a:r>
              <a:endParaRPr lang="en-US" sz="1400" b="1" kern="0" dirty="0">
                <a:solidFill>
                  <a:prstClr val="white"/>
                </a:solidFill>
                <a:latin typeface="Arial" charset="0"/>
                <a:ea typeface="Arial" charset="0"/>
                <a:cs typeface="Arial" charset="0"/>
              </a:endParaRPr>
            </a:p>
          </p:txBody>
        </p:sp>
        <p:sp>
          <p:nvSpPr>
            <p:cNvPr id="243" name="TextBox 242">
              <a:extLst>
                <a:ext uri="{FF2B5EF4-FFF2-40B4-BE49-F238E27FC236}">
                  <a16:creationId xmlns:a16="http://schemas.microsoft.com/office/drawing/2014/main" id="{12265C05-2F7C-46B9-B85A-7D00DAE7D99A}"/>
                </a:ext>
              </a:extLst>
            </p:cNvPr>
            <p:cNvSpPr txBox="1"/>
            <p:nvPr/>
          </p:nvSpPr>
          <p:spPr>
            <a:xfrm>
              <a:off x="5745396" y="2613088"/>
              <a:ext cx="1691645" cy="758254"/>
            </a:xfrm>
            <a:prstGeom prst="rect">
              <a:avLst/>
            </a:prstGeom>
            <a:noFill/>
          </p:spPr>
          <p:txBody>
            <a:bodyPr wrap="square" rtlCol="0" anchor="ctr">
              <a:spAutoFit/>
            </a:bodyPr>
            <a:lstStyle/>
            <a:p>
              <a:pPr defTabSz="543818">
                <a:defRPr/>
              </a:pPr>
              <a:r>
                <a:rPr lang="en-US" sz="1400" b="1" kern="0" dirty="0">
                  <a:latin typeface="Arial" charset="0"/>
                  <a:ea typeface="Arial" charset="0"/>
                  <a:cs typeface="Arial" charset="0"/>
                </a:rPr>
                <a:t>Focus on findings, </a:t>
              </a:r>
            </a:p>
            <a:p>
              <a:pPr defTabSz="543818">
                <a:defRPr/>
              </a:pPr>
              <a:r>
                <a:rPr lang="en-US" sz="1400" b="1" kern="0" dirty="0">
                  <a:latin typeface="Arial" charset="0"/>
                  <a:ea typeface="Arial" charset="0"/>
                  <a:cs typeface="Arial" charset="0"/>
                </a:rPr>
                <a:t>explain process</a:t>
              </a:r>
            </a:p>
          </p:txBody>
        </p:sp>
      </p:grpSp>
    </p:spTree>
    <p:extLst>
      <p:ext uri="{BB962C8B-B14F-4D97-AF65-F5344CB8AC3E}">
        <p14:creationId xmlns:p14="http://schemas.microsoft.com/office/powerpoint/2010/main" val="32581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DC85915-0756-4EE6-A4A7-F71A0CF4EE22}"/>
              </a:ext>
            </a:extLst>
          </p:cNvPr>
          <p:cNvSpPr/>
          <p:nvPr/>
        </p:nvSpPr>
        <p:spPr>
          <a:xfrm>
            <a:off x="2971800" y="2282839"/>
            <a:ext cx="2836719" cy="11049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a:latin typeface="Arial" panose="020B0604020202020204" pitchFamily="34" charset="0"/>
                <a:cs typeface="Arial" panose="020B0604020202020204" pitchFamily="34" charset="0"/>
              </a:rPr>
              <a:t>Databases and repositories</a:t>
            </a:r>
          </a:p>
        </p:txBody>
      </p:sp>
      <p:sp>
        <p:nvSpPr>
          <p:cNvPr id="6" name="Rectangle: Rounded Corners 5">
            <a:extLst>
              <a:ext uri="{FF2B5EF4-FFF2-40B4-BE49-F238E27FC236}">
                <a16:creationId xmlns:a16="http://schemas.microsoft.com/office/drawing/2014/main" id="{132FFD10-F1E7-41DE-8140-BD18DDF8E73B}"/>
              </a:ext>
            </a:extLst>
          </p:cNvPr>
          <p:cNvSpPr/>
          <p:nvPr/>
        </p:nvSpPr>
        <p:spPr>
          <a:xfrm>
            <a:off x="2989118" y="3578541"/>
            <a:ext cx="2836719" cy="11049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a:latin typeface="Arial" panose="020B0604020202020204" pitchFamily="34" charset="0"/>
                <a:cs typeface="Arial" panose="020B0604020202020204" pitchFamily="34" charset="0"/>
              </a:rPr>
              <a:t>Reports</a:t>
            </a:r>
          </a:p>
        </p:txBody>
      </p:sp>
      <p:sp>
        <p:nvSpPr>
          <p:cNvPr id="8" name="Rectangle: Rounded Corners 7">
            <a:extLst>
              <a:ext uri="{FF2B5EF4-FFF2-40B4-BE49-F238E27FC236}">
                <a16:creationId xmlns:a16="http://schemas.microsoft.com/office/drawing/2014/main" id="{86AB0AA1-B850-4762-99FA-5FE8CDAAD4E4}"/>
              </a:ext>
            </a:extLst>
          </p:cNvPr>
          <p:cNvSpPr/>
          <p:nvPr/>
        </p:nvSpPr>
        <p:spPr>
          <a:xfrm>
            <a:off x="6089780" y="2282839"/>
            <a:ext cx="2836719" cy="11049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Arial" panose="020B0604020202020204" pitchFamily="34" charset="0"/>
                <a:cs typeface="Arial" panose="020B0604020202020204" pitchFamily="34" charset="0"/>
              </a:rPr>
              <a:t>Factsheets, briefs,</a:t>
            </a:r>
          </a:p>
          <a:p>
            <a:r>
              <a:rPr lang="en-US" sz="2000" dirty="0">
                <a:latin typeface="Arial" panose="020B0604020202020204" pitchFamily="34" charset="0"/>
                <a:cs typeface="Arial" panose="020B0604020202020204" pitchFamily="34" charset="0"/>
              </a:rPr>
              <a:t>and infographics</a:t>
            </a:r>
          </a:p>
        </p:txBody>
      </p:sp>
      <p:pic>
        <p:nvPicPr>
          <p:cNvPr id="13" name="Picture 10" descr="Image result for report">
            <a:extLst>
              <a:ext uri="{FF2B5EF4-FFF2-40B4-BE49-F238E27FC236}">
                <a16:creationId xmlns:a16="http://schemas.microsoft.com/office/drawing/2014/main" id="{A382409D-4EFC-4283-92C4-5478DEFEB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813" y="3530813"/>
            <a:ext cx="2608889" cy="26088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821D9C2D-A75B-4898-AB5C-D08D4C148E0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27579" y="1062191"/>
            <a:ext cx="2899258" cy="2167837"/>
          </a:xfrm>
          <a:prstGeom prst="rect">
            <a:avLst/>
          </a:prstGeom>
        </p:spPr>
      </p:pic>
      <p:pic>
        <p:nvPicPr>
          <p:cNvPr id="18" name="Picture 17">
            <a:extLst>
              <a:ext uri="{FF2B5EF4-FFF2-40B4-BE49-F238E27FC236}">
                <a16:creationId xmlns:a16="http://schemas.microsoft.com/office/drawing/2014/main" id="{065DCDA9-1B04-4668-9F30-650EF5B41AB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650535" y="532982"/>
            <a:ext cx="2951124" cy="2723067"/>
          </a:xfrm>
          <a:prstGeom prst="rect">
            <a:avLst/>
          </a:prstGeom>
        </p:spPr>
      </p:pic>
      <p:sp>
        <p:nvSpPr>
          <p:cNvPr id="20" name="Rectangle: Rounded Corners 19">
            <a:extLst>
              <a:ext uri="{FF2B5EF4-FFF2-40B4-BE49-F238E27FC236}">
                <a16:creationId xmlns:a16="http://schemas.microsoft.com/office/drawing/2014/main" id="{24A86ADC-4804-46A7-88A5-25A8BB335722}"/>
              </a:ext>
            </a:extLst>
          </p:cNvPr>
          <p:cNvSpPr/>
          <p:nvPr/>
        </p:nvSpPr>
        <p:spPr>
          <a:xfrm>
            <a:off x="6083559" y="3579090"/>
            <a:ext cx="2836719" cy="11049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Arial" panose="020B0604020202020204" pitchFamily="34" charset="0"/>
                <a:cs typeface="Arial" panose="020B0604020202020204" pitchFamily="34" charset="0"/>
              </a:rPr>
              <a:t>Mainstream, </a:t>
            </a:r>
          </a:p>
          <a:p>
            <a:r>
              <a:rPr lang="en-US" sz="2000" dirty="0">
                <a:latin typeface="Arial" panose="020B0604020202020204" pitchFamily="34" charset="0"/>
                <a:cs typeface="Arial" panose="020B0604020202020204" pitchFamily="34" charset="0"/>
              </a:rPr>
              <a:t>Social, other media</a:t>
            </a:r>
          </a:p>
        </p:txBody>
      </p:sp>
      <p:pic>
        <p:nvPicPr>
          <p:cNvPr id="21" name="Picture 20">
            <a:extLst>
              <a:ext uri="{FF2B5EF4-FFF2-40B4-BE49-F238E27FC236}">
                <a16:creationId xmlns:a16="http://schemas.microsoft.com/office/drawing/2014/main" id="{F2D87945-A02C-4E69-8475-22FD4DB0DD1C}"/>
              </a:ext>
            </a:extLst>
          </p:cNvPr>
          <p:cNvPicPr/>
          <p:nvPr/>
        </p:nvPicPr>
        <p:blipFill>
          <a:blip r:embed="rId5">
            <a:extLst>
              <a:ext uri="{28A0092B-C50C-407E-A947-70E740481C1C}">
                <a14:useLocalDpi xmlns:a14="http://schemas.microsoft.com/office/drawing/2010/main" val="0"/>
              </a:ext>
            </a:extLst>
          </a:blip>
          <a:stretch>
            <a:fillRect/>
          </a:stretch>
        </p:blipFill>
        <p:spPr>
          <a:xfrm>
            <a:off x="8502050" y="3748290"/>
            <a:ext cx="2836719" cy="2173933"/>
          </a:xfrm>
          <a:prstGeom prst="rect">
            <a:avLst/>
          </a:prstGeom>
        </p:spPr>
      </p:pic>
      <p:sp>
        <p:nvSpPr>
          <p:cNvPr id="7" name="Text Placeholder 2">
            <a:extLst>
              <a:ext uri="{FF2B5EF4-FFF2-40B4-BE49-F238E27FC236}">
                <a16:creationId xmlns:a16="http://schemas.microsoft.com/office/drawing/2014/main" id="{D08AD97D-BD3D-DEA8-349C-6A9B1350720E}"/>
              </a:ext>
            </a:extLst>
          </p:cNvPr>
          <p:cNvSpPr txBox="1">
            <a:spLocks/>
          </p:cNvSpPr>
          <p:nvPr/>
        </p:nvSpPr>
        <p:spPr>
          <a:xfrm>
            <a:off x="671766" y="508139"/>
            <a:ext cx="9565828" cy="496652"/>
          </a:xfrm>
          <a:prstGeom prst="rect">
            <a:avLst/>
          </a:prstGeom>
        </p:spPr>
        <p:txBody>
          <a:bodyPr/>
          <a:lstStyle>
            <a:lvl1pPr marL="0" algn="l" rtl="0">
              <a:defRPr>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r>
              <a:rPr lang="en-US" sz="2000" b="1" dirty="0">
                <a:solidFill>
                  <a:srgbClr val="00B0F0"/>
                </a:solidFill>
              </a:rPr>
              <a:t>TYPICAL DATA PRODUCTS</a:t>
            </a:r>
          </a:p>
        </p:txBody>
      </p:sp>
    </p:spTree>
    <p:extLst>
      <p:ext uri="{BB962C8B-B14F-4D97-AF65-F5344CB8AC3E}">
        <p14:creationId xmlns:p14="http://schemas.microsoft.com/office/powerpoint/2010/main" val="393887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483A573B-AE22-F59C-2C8B-910EEA71FDCE}"/>
              </a:ext>
            </a:extLst>
          </p:cNvPr>
          <p:cNvSpPr txBox="1">
            <a:spLocks/>
          </p:cNvSpPr>
          <p:nvPr/>
        </p:nvSpPr>
        <p:spPr>
          <a:xfrm>
            <a:off x="329287" y="427565"/>
            <a:ext cx="11538248" cy="496652"/>
          </a:xfrm>
          <a:prstGeom prst="rect">
            <a:avLst/>
          </a:prstGeom>
        </p:spPr>
        <p:txBody>
          <a:bodyPr/>
          <a:lstStyle>
            <a:lvl1pPr marL="0" algn="l" rtl="0">
              <a:defRPr>
                <a:latin typeface="Arial" panose="020B0604020202020204" pitchFamily="34" charset="0"/>
                <a:ea typeface="+mn-ea"/>
                <a:cs typeface="Arial" panose="020B0604020202020204" pitchFamily="34" charset="0"/>
              </a:defRPr>
            </a:lvl1pPr>
            <a:lvl2pPr marL="554547">
              <a:defRPr>
                <a:latin typeface="+mn-lt"/>
                <a:ea typeface="+mn-ea"/>
                <a:cs typeface="+mn-cs"/>
              </a:defRPr>
            </a:lvl2pPr>
            <a:lvl3pPr marL="1109095">
              <a:defRPr>
                <a:latin typeface="+mn-lt"/>
                <a:ea typeface="+mn-ea"/>
                <a:cs typeface="+mn-cs"/>
              </a:defRPr>
            </a:lvl3pPr>
            <a:lvl4pPr marL="1663642">
              <a:defRPr>
                <a:latin typeface="+mn-lt"/>
                <a:ea typeface="+mn-ea"/>
                <a:cs typeface="+mn-cs"/>
              </a:defRPr>
            </a:lvl4pPr>
            <a:lvl5pPr marL="2218191">
              <a:defRPr>
                <a:latin typeface="+mn-lt"/>
                <a:ea typeface="+mn-ea"/>
                <a:cs typeface="+mn-cs"/>
              </a:defRPr>
            </a:lvl5pPr>
            <a:lvl6pPr marL="2772738">
              <a:defRPr>
                <a:latin typeface="+mn-lt"/>
                <a:ea typeface="+mn-ea"/>
                <a:cs typeface="+mn-cs"/>
              </a:defRPr>
            </a:lvl6pPr>
            <a:lvl7pPr marL="3327286">
              <a:defRPr>
                <a:latin typeface="+mn-lt"/>
                <a:ea typeface="+mn-ea"/>
                <a:cs typeface="+mn-cs"/>
              </a:defRPr>
            </a:lvl7pPr>
            <a:lvl8pPr marL="3881833">
              <a:defRPr>
                <a:latin typeface="+mn-lt"/>
                <a:ea typeface="+mn-ea"/>
                <a:cs typeface="+mn-cs"/>
              </a:defRPr>
            </a:lvl8pPr>
            <a:lvl9pPr marL="4436381">
              <a:defRPr>
                <a:latin typeface="+mn-lt"/>
                <a:ea typeface="+mn-ea"/>
                <a:cs typeface="+mn-cs"/>
              </a:defRPr>
            </a:lvl9pPr>
          </a:lstStyle>
          <a:p>
            <a:r>
              <a:rPr lang="en-US" sz="2000" b="1" dirty="0">
                <a:solidFill>
                  <a:srgbClr val="00B0F0"/>
                </a:solidFill>
              </a:rPr>
              <a:t>EXAMPLES OF DATA STORIES</a:t>
            </a:r>
          </a:p>
        </p:txBody>
      </p:sp>
      <p:grpSp>
        <p:nvGrpSpPr>
          <p:cNvPr id="28" name="Group 27">
            <a:extLst>
              <a:ext uri="{FF2B5EF4-FFF2-40B4-BE49-F238E27FC236}">
                <a16:creationId xmlns:a16="http://schemas.microsoft.com/office/drawing/2014/main" id="{F84C3EB6-5AD1-4C4B-99CB-E135DBD5D3ED}"/>
              </a:ext>
            </a:extLst>
          </p:cNvPr>
          <p:cNvGrpSpPr/>
          <p:nvPr/>
        </p:nvGrpSpPr>
        <p:grpSpPr>
          <a:xfrm>
            <a:off x="0" y="1143000"/>
            <a:ext cx="12192000" cy="4572000"/>
            <a:chOff x="0" y="1143000"/>
            <a:chExt cx="12192000" cy="4572000"/>
          </a:xfrm>
        </p:grpSpPr>
        <p:pic>
          <p:nvPicPr>
            <p:cNvPr id="22" name="Picture 21" descr="A picture containing text, screenshot, font, white&#10;&#10;Description automatically generated">
              <a:hlinkClick r:id="rId3"/>
              <a:extLst>
                <a:ext uri="{FF2B5EF4-FFF2-40B4-BE49-F238E27FC236}">
                  <a16:creationId xmlns:a16="http://schemas.microsoft.com/office/drawing/2014/main" id="{B91BAA9E-7781-5FAC-09BD-872179806BFB}"/>
                </a:ext>
              </a:extLst>
            </p:cNvPr>
            <p:cNvPicPr>
              <a:picLocks noChangeAspect="1"/>
            </p:cNvPicPr>
            <p:nvPr/>
          </p:nvPicPr>
          <p:blipFill rotWithShape="1">
            <a:blip r:embed="rId4">
              <a:extLst>
                <a:ext uri="{28A0092B-C50C-407E-A947-70E740481C1C}">
                  <a14:useLocalDpi xmlns:a14="http://schemas.microsoft.com/office/drawing/2010/main" val="0"/>
                </a:ext>
              </a:extLst>
            </a:blip>
            <a:srcRect t="7512" b="8768"/>
            <a:stretch/>
          </p:blipFill>
          <p:spPr>
            <a:xfrm>
              <a:off x="0" y="1143000"/>
              <a:ext cx="12192000" cy="4572000"/>
            </a:xfrm>
            <a:prstGeom prst="rect">
              <a:avLst/>
            </a:prstGeom>
          </p:spPr>
        </p:pic>
        <p:pic>
          <p:nvPicPr>
            <p:cNvPr id="24" name="Picture 23">
              <a:extLst>
                <a:ext uri="{FF2B5EF4-FFF2-40B4-BE49-F238E27FC236}">
                  <a16:creationId xmlns:a16="http://schemas.microsoft.com/office/drawing/2014/main" id="{7D151111-7093-49DB-D7B5-85A355CE7705}"/>
                </a:ext>
              </a:extLst>
            </p:cNvPr>
            <p:cNvPicPr>
              <a:picLocks noChangeAspect="1"/>
            </p:cNvPicPr>
            <p:nvPr/>
          </p:nvPicPr>
          <p:blipFill rotWithShape="1">
            <a:blip r:embed="rId5"/>
            <a:srcRect l="3844" t="17427" r="75437" b="63834"/>
            <a:stretch/>
          </p:blipFill>
          <p:spPr>
            <a:xfrm>
              <a:off x="9509760" y="3657600"/>
              <a:ext cx="1360170" cy="692008"/>
            </a:xfrm>
            <a:prstGeom prst="rect">
              <a:avLst/>
            </a:prstGeom>
          </p:spPr>
        </p:pic>
      </p:grpSp>
      <p:pic>
        <p:nvPicPr>
          <p:cNvPr id="43" name="Picture 42">
            <a:extLst>
              <a:ext uri="{FF2B5EF4-FFF2-40B4-BE49-F238E27FC236}">
                <a16:creationId xmlns:a16="http://schemas.microsoft.com/office/drawing/2014/main" id="{B5529FFE-CAD4-CB41-F55C-4CAC0E36517A}"/>
              </a:ext>
            </a:extLst>
          </p:cNvPr>
          <p:cNvPicPr>
            <a:picLocks noChangeAspect="1"/>
          </p:cNvPicPr>
          <p:nvPr/>
        </p:nvPicPr>
        <p:blipFill>
          <a:blip r:embed="rId6"/>
          <a:stretch>
            <a:fillRect/>
          </a:stretch>
        </p:blipFill>
        <p:spPr>
          <a:xfrm>
            <a:off x="487194" y="1539100"/>
            <a:ext cx="11217612" cy="3231160"/>
          </a:xfrm>
          <a:prstGeom prst="rect">
            <a:avLst/>
          </a:prstGeom>
        </p:spPr>
      </p:pic>
    </p:spTree>
    <p:extLst>
      <p:ext uri="{BB962C8B-B14F-4D97-AF65-F5344CB8AC3E}">
        <p14:creationId xmlns:p14="http://schemas.microsoft.com/office/powerpoint/2010/main" val="253118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WOMEN COUNT">
      <a:dk1>
        <a:srgbClr val="009CDB"/>
      </a:dk1>
      <a:lt1>
        <a:srgbClr val="FEFFFF"/>
      </a:lt1>
      <a:dk2>
        <a:srgbClr val="009CDB"/>
      </a:dk2>
      <a:lt2>
        <a:srgbClr val="FEFFFF"/>
      </a:lt2>
      <a:accent1>
        <a:srgbClr val="009CDB"/>
      </a:accent1>
      <a:accent2>
        <a:srgbClr val="67B7E6"/>
      </a:accent2>
      <a:accent3>
        <a:srgbClr val="6D6E70"/>
      </a:accent3>
      <a:accent4>
        <a:srgbClr val="FEFFFF"/>
      </a:accent4>
      <a:accent5>
        <a:srgbClr val="FEFFFF"/>
      </a:accent5>
      <a:accent6>
        <a:srgbClr val="FEFFFF"/>
      </a:accent6>
      <a:hlink>
        <a:srgbClr val="66B6E5"/>
      </a:hlink>
      <a:folHlink>
        <a:srgbClr val="6D6D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WOMEN COUNT">
      <a:dk1>
        <a:srgbClr val="009CDB"/>
      </a:dk1>
      <a:lt1>
        <a:srgbClr val="FEFFFF"/>
      </a:lt1>
      <a:dk2>
        <a:srgbClr val="009CDB"/>
      </a:dk2>
      <a:lt2>
        <a:srgbClr val="FEFFFF"/>
      </a:lt2>
      <a:accent1>
        <a:srgbClr val="009CDB"/>
      </a:accent1>
      <a:accent2>
        <a:srgbClr val="67B7E6"/>
      </a:accent2>
      <a:accent3>
        <a:srgbClr val="6D6E70"/>
      </a:accent3>
      <a:accent4>
        <a:srgbClr val="FEFFFF"/>
      </a:accent4>
      <a:accent5>
        <a:srgbClr val="FEFFFF"/>
      </a:accent5>
      <a:accent6>
        <a:srgbClr val="FEFFFF"/>
      </a:accent6>
      <a:hlink>
        <a:srgbClr val="66B6E5"/>
      </a:hlink>
      <a:folHlink>
        <a:srgbClr val="6D6D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191E075604DD438D523639499BC7BF" ma:contentTypeVersion="16" ma:contentTypeDescription="Create a new document." ma:contentTypeScope="" ma:versionID="a5024a7153c29fbbbcdb81dc0e55048a">
  <xsd:schema xmlns:xsd="http://www.w3.org/2001/XMLSchema" xmlns:xs="http://www.w3.org/2001/XMLSchema" xmlns:p="http://schemas.microsoft.com/office/2006/metadata/properties" xmlns:ns3="5aa75749-d151-474e-8c31-35fe40bd10ab" xmlns:ns4="adf4866d-af08-4f63-882e-9a0f24a183ac" targetNamespace="http://schemas.microsoft.com/office/2006/metadata/properties" ma:root="true" ma:fieldsID="bbc498897ace20b54690219c56c0f356" ns3:_="" ns4:_="">
    <xsd:import namespace="5aa75749-d151-474e-8c31-35fe40bd10ab"/>
    <xsd:import namespace="adf4866d-af08-4f63-882e-9a0f24a183a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element ref="ns3:MediaLengthInSeconds"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75749-d151-474e-8c31-35fe40bd1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f4866d-af08-4f63-882e-9a0f24a183a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5aa75749-d151-474e-8c31-35fe40bd10a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0002D0-513B-441B-AC05-D641BD58F8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a75749-d151-474e-8c31-35fe40bd10ab"/>
    <ds:schemaRef ds:uri="adf4866d-af08-4f63-882e-9a0f24a183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A9D4C4-9DC9-4CEF-B9BE-9A9ADD4928B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adf4866d-af08-4f63-882e-9a0f24a183ac"/>
    <ds:schemaRef ds:uri="5aa75749-d151-474e-8c31-35fe40bd10ab"/>
    <ds:schemaRef ds:uri="http://www.w3.org/XML/1998/namespace"/>
    <ds:schemaRef ds:uri="http://purl.org/dc/dcmitype/"/>
  </ds:schemaRefs>
</ds:datastoreItem>
</file>

<file path=customXml/itemProps3.xml><?xml version="1.0" encoding="utf-8"?>
<ds:datastoreItem xmlns:ds="http://schemas.openxmlformats.org/officeDocument/2006/customXml" ds:itemID="{6ABAAC9B-5B11-4C5B-B913-22FE9D7697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2648</TotalTime>
  <Words>2112</Words>
  <Application>Microsoft Office PowerPoint</Application>
  <PresentationFormat>Widescreen</PresentationFormat>
  <Paragraphs>178</Paragraphs>
  <Slides>18</Slides>
  <Notes>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18</vt:i4>
      </vt:variant>
    </vt:vector>
  </HeadingPairs>
  <TitlesOfParts>
    <vt:vector size="30" baseType="lpstr">
      <vt:lpstr>Arial</vt:lpstr>
      <vt:lpstr>Calibri</vt:lpstr>
      <vt:lpstr>Calibri Light</vt:lpstr>
      <vt:lpstr>Gotham Medium</vt:lpstr>
      <vt:lpstr>Lato Light</vt:lpstr>
      <vt:lpstr>Montserrat</vt:lpstr>
      <vt:lpstr>Roboto</vt:lpstr>
      <vt:lpstr>Roboto Light</vt:lpstr>
      <vt:lpstr>Wingdings</vt: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Sylvia Maina</dc:creator>
  <cp:lastModifiedBy>Sylvia Maina</cp:lastModifiedBy>
  <cp:revision>7</cp:revision>
  <dcterms:created xsi:type="dcterms:W3CDTF">2023-05-16T07:08:37Z</dcterms:created>
  <dcterms:modified xsi:type="dcterms:W3CDTF">2023-11-09T16:28:51Z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0x010100AA191E075604DD438D523639499BC7BF</vt:lpwstr>
  </property>
</Properties>
</file>