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0" r:id="rId2"/>
  </p:sldMasterIdLst>
  <p:notesMasterIdLst>
    <p:notesMasterId r:id="rId22"/>
  </p:notesMasterIdLst>
  <p:sldIdLst>
    <p:sldId id="477" r:id="rId3"/>
    <p:sldId id="448" r:id="rId4"/>
    <p:sldId id="462" r:id="rId5"/>
    <p:sldId id="364" r:id="rId6"/>
    <p:sldId id="479" r:id="rId7"/>
    <p:sldId id="480" r:id="rId8"/>
    <p:sldId id="481" r:id="rId9"/>
    <p:sldId id="475" r:id="rId10"/>
    <p:sldId id="367" r:id="rId11"/>
    <p:sldId id="457" r:id="rId12"/>
    <p:sldId id="356" r:id="rId13"/>
    <p:sldId id="357" r:id="rId14"/>
    <p:sldId id="463" r:id="rId15"/>
    <p:sldId id="396" r:id="rId16"/>
    <p:sldId id="397" r:id="rId17"/>
    <p:sldId id="408" r:id="rId18"/>
    <p:sldId id="393" r:id="rId19"/>
    <p:sldId id="449" r:id="rId20"/>
    <p:sldId id="476"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571"/>
    <a:srgbClr val="FF6600"/>
    <a:srgbClr val="0099CC"/>
    <a:srgbClr val="3399FF"/>
    <a:srgbClr val="660033"/>
    <a:srgbClr val="FF9966"/>
    <a:srgbClr val="D19BA8"/>
    <a:srgbClr val="5151C7"/>
    <a:srgbClr val="7171D1"/>
    <a:srgbClr val="343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51696" autoAdjust="0"/>
  </p:normalViewPr>
  <p:slideViewPr>
    <p:cSldViewPr>
      <p:cViewPr varScale="1">
        <p:scale>
          <a:sx n="46" d="100"/>
          <a:sy n="46" d="100"/>
        </p:scale>
        <p:origin x="2592"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5FEC9E-8E8B-4B51-9E8B-59223F95C141}" type="doc">
      <dgm:prSet loTypeId="urn:microsoft.com/office/officeart/2008/layout/HorizontalMultiLevelHierarchy" loCatId="hierarchy" qsTypeId="urn:microsoft.com/office/officeart/2005/8/quickstyle/3d2" qsCatId="3D" csTypeId="urn:microsoft.com/office/officeart/2005/8/colors/accent2_1" csCatId="accent2" phldr="1"/>
      <dgm:spPr/>
      <dgm:t>
        <a:bodyPr/>
        <a:lstStyle/>
        <a:p>
          <a:endParaRPr lang="fr-FR"/>
        </a:p>
      </dgm:t>
    </dgm:pt>
    <dgm:pt modelId="{25E4F83E-E81B-4407-958C-9D8D89BED134}">
      <dgm:prSet phldrT="[Texte]"/>
      <dgm:spPr/>
      <dgm:t>
        <a:bodyPr/>
        <a:lstStyle/>
        <a:p>
          <a:r>
            <a:rPr lang="fr-FR" b="1" dirty="0"/>
            <a:t>Recensements Généraux</a:t>
          </a:r>
        </a:p>
      </dgm:t>
    </dgm:pt>
    <dgm:pt modelId="{35941571-19EA-4F08-94EF-6606A9F067E2}" type="parTrans" cxnId="{46051458-A103-45AB-A039-F988C6EB2552}">
      <dgm:prSet/>
      <dgm:spPr/>
      <dgm:t>
        <a:bodyPr/>
        <a:lstStyle/>
        <a:p>
          <a:endParaRPr lang="fr-FR"/>
        </a:p>
      </dgm:t>
    </dgm:pt>
    <dgm:pt modelId="{3E1971EC-CC38-4759-AA6A-82A2210E4C0C}" type="sibTrans" cxnId="{46051458-A103-45AB-A039-F988C6EB2552}">
      <dgm:prSet/>
      <dgm:spPr/>
      <dgm:t>
        <a:bodyPr/>
        <a:lstStyle/>
        <a:p>
          <a:endParaRPr lang="fr-FR"/>
        </a:p>
      </dgm:t>
    </dgm:pt>
    <dgm:pt modelId="{D1AEE4B9-571A-47C4-AD76-73E471ACE511}">
      <dgm:prSet phldrT="[Texte]" custT="1"/>
      <dgm:spPr/>
      <dgm:t>
        <a:bodyPr/>
        <a:lstStyle/>
        <a:p>
          <a:pPr marL="0" lvl="0" indent="0" algn="ctr" defTabSz="577850">
            <a:lnSpc>
              <a:spcPct val="90000"/>
            </a:lnSpc>
            <a:spcBef>
              <a:spcPct val="0"/>
            </a:spcBef>
            <a:spcAft>
              <a:spcPct val="35000"/>
            </a:spcAft>
            <a:buNone/>
          </a:pPr>
          <a:r>
            <a:rPr lang="fr-FR" sz="1300" kern="1200" dirty="0">
              <a:solidFill>
                <a:srgbClr val="000000">
                  <a:hueOff val="0"/>
                  <a:satOff val="0"/>
                  <a:lumOff val="0"/>
                  <a:alphaOff val="0"/>
                </a:srgbClr>
              </a:solidFill>
              <a:latin typeface="Century Gothic"/>
              <a:ea typeface="+mn-ea"/>
              <a:cs typeface="+mn-cs"/>
            </a:rPr>
            <a:t>Recensement Général de la Population et de l’ Habitat </a:t>
          </a:r>
        </a:p>
      </dgm:t>
    </dgm:pt>
    <dgm:pt modelId="{4D1C88C2-5025-45D4-B21F-00BFE07C4DEB}" type="parTrans" cxnId="{49FF2B86-B283-4207-882F-3E7F23B0008D}">
      <dgm:prSet/>
      <dgm:spPr/>
      <dgm:t>
        <a:bodyPr/>
        <a:lstStyle/>
        <a:p>
          <a:endParaRPr lang="fr-FR"/>
        </a:p>
      </dgm:t>
    </dgm:pt>
    <dgm:pt modelId="{8CC1B6D0-64D2-407A-B63B-AD736ABC78C5}" type="sibTrans" cxnId="{49FF2B86-B283-4207-882F-3E7F23B0008D}">
      <dgm:prSet/>
      <dgm:spPr/>
      <dgm:t>
        <a:bodyPr/>
        <a:lstStyle/>
        <a:p>
          <a:endParaRPr lang="fr-FR"/>
        </a:p>
      </dgm:t>
    </dgm:pt>
    <dgm:pt modelId="{D311E15B-9CBC-4E30-B802-B83151721BDF}">
      <dgm:prSet phldrT="[Texte]" custT="1"/>
      <dgm:spPr/>
      <dgm:t>
        <a:bodyPr/>
        <a:lstStyle/>
        <a:p>
          <a:pPr marL="0" lvl="0" algn="ctr" defTabSz="577850">
            <a:lnSpc>
              <a:spcPct val="90000"/>
            </a:lnSpc>
            <a:spcBef>
              <a:spcPct val="0"/>
            </a:spcBef>
            <a:spcAft>
              <a:spcPct val="35000"/>
            </a:spcAft>
            <a:buNone/>
          </a:pPr>
          <a:r>
            <a:rPr lang="fr-FR" sz="1300" kern="1200" dirty="0">
              <a:solidFill>
                <a:srgbClr val="000000">
                  <a:hueOff val="0"/>
                  <a:satOff val="0"/>
                  <a:lumOff val="0"/>
                  <a:alphaOff val="0"/>
                </a:srgbClr>
              </a:solidFill>
              <a:latin typeface="Century Gothic"/>
              <a:ea typeface="+mn-ea"/>
              <a:cs typeface="+mn-cs"/>
            </a:rPr>
            <a:t>Recensement économique </a:t>
          </a:r>
        </a:p>
      </dgm:t>
    </dgm:pt>
    <dgm:pt modelId="{47D05215-2A7A-45ED-9520-9E07FB4C9B32}" type="parTrans" cxnId="{91C8EFB9-8BF3-4A8A-ADE8-01608A4DC0D3}">
      <dgm:prSet/>
      <dgm:spPr/>
      <dgm:t>
        <a:bodyPr/>
        <a:lstStyle/>
        <a:p>
          <a:endParaRPr lang="fr-FR"/>
        </a:p>
      </dgm:t>
    </dgm:pt>
    <dgm:pt modelId="{1E4912B2-3E49-4A26-95B3-1A82B72A1C87}" type="sibTrans" cxnId="{91C8EFB9-8BF3-4A8A-ADE8-01608A4DC0D3}">
      <dgm:prSet/>
      <dgm:spPr/>
      <dgm:t>
        <a:bodyPr/>
        <a:lstStyle/>
        <a:p>
          <a:endParaRPr lang="fr-FR"/>
        </a:p>
      </dgm:t>
    </dgm:pt>
    <dgm:pt modelId="{218F6C75-5251-4E62-9C49-952A7DB41605}" type="pres">
      <dgm:prSet presAssocID="{A25FEC9E-8E8B-4B51-9E8B-59223F95C141}" presName="Name0" presStyleCnt="0">
        <dgm:presLayoutVars>
          <dgm:chPref val="1"/>
          <dgm:dir/>
          <dgm:animOne val="branch"/>
          <dgm:animLvl val="lvl"/>
          <dgm:resizeHandles val="exact"/>
        </dgm:presLayoutVars>
      </dgm:prSet>
      <dgm:spPr/>
    </dgm:pt>
    <dgm:pt modelId="{D99336BC-4129-4A19-86CC-38B0210593F4}" type="pres">
      <dgm:prSet presAssocID="{25E4F83E-E81B-4407-958C-9D8D89BED134}" presName="root1" presStyleCnt="0"/>
      <dgm:spPr/>
    </dgm:pt>
    <dgm:pt modelId="{54947081-BDCD-4773-8294-E36A4CC808FB}" type="pres">
      <dgm:prSet presAssocID="{25E4F83E-E81B-4407-958C-9D8D89BED134}" presName="LevelOneTextNode" presStyleLbl="node0" presStyleIdx="0" presStyleCnt="1" custAng="5400000" custScaleX="70859" custScaleY="38777" custLinFactX="-89461" custLinFactNeighborX="-100000" custLinFactNeighborY="-2">
        <dgm:presLayoutVars>
          <dgm:chPref val="3"/>
        </dgm:presLayoutVars>
      </dgm:prSet>
      <dgm:spPr/>
    </dgm:pt>
    <dgm:pt modelId="{D00FF286-4CF9-4F71-A68E-9AD22B95A624}" type="pres">
      <dgm:prSet presAssocID="{25E4F83E-E81B-4407-958C-9D8D89BED134}" presName="level2hierChild" presStyleCnt="0"/>
      <dgm:spPr/>
    </dgm:pt>
    <dgm:pt modelId="{4D85D341-E9D8-4523-B016-11455198E34C}" type="pres">
      <dgm:prSet presAssocID="{4D1C88C2-5025-45D4-B21F-00BFE07C4DEB}" presName="conn2-1" presStyleLbl="parChTrans1D2" presStyleIdx="0" presStyleCnt="2"/>
      <dgm:spPr/>
    </dgm:pt>
    <dgm:pt modelId="{610F9DEC-8EB6-40D3-9BB6-ED4562BFFDB2}" type="pres">
      <dgm:prSet presAssocID="{4D1C88C2-5025-45D4-B21F-00BFE07C4DEB}" presName="connTx" presStyleLbl="parChTrans1D2" presStyleIdx="0" presStyleCnt="2"/>
      <dgm:spPr/>
    </dgm:pt>
    <dgm:pt modelId="{28D8B79E-21AF-4E9E-B0C7-2164C92AAA4A}" type="pres">
      <dgm:prSet presAssocID="{D1AEE4B9-571A-47C4-AD76-73E471ACE511}" presName="root2" presStyleCnt="0"/>
      <dgm:spPr/>
    </dgm:pt>
    <dgm:pt modelId="{6A8C8DC1-09A5-4D22-83A3-6B1496A8DE72}" type="pres">
      <dgm:prSet presAssocID="{D1AEE4B9-571A-47C4-AD76-73E471ACE511}" presName="LevelTwoTextNode" presStyleLbl="node2" presStyleIdx="0" presStyleCnt="2" custScaleX="56793" custScaleY="183847" custLinFactNeighborX="-8372" custLinFactNeighborY="-75939">
        <dgm:presLayoutVars>
          <dgm:chPref val="3"/>
        </dgm:presLayoutVars>
      </dgm:prSet>
      <dgm:spPr/>
    </dgm:pt>
    <dgm:pt modelId="{654ECF0B-A2B0-4204-A740-B0FD0B87D8F9}" type="pres">
      <dgm:prSet presAssocID="{D1AEE4B9-571A-47C4-AD76-73E471ACE511}" presName="level3hierChild" presStyleCnt="0"/>
      <dgm:spPr/>
    </dgm:pt>
    <dgm:pt modelId="{A7647C79-FB66-4C26-9EF3-176514298A15}" type="pres">
      <dgm:prSet presAssocID="{47D05215-2A7A-45ED-9520-9E07FB4C9B32}" presName="conn2-1" presStyleLbl="parChTrans1D2" presStyleIdx="1" presStyleCnt="2"/>
      <dgm:spPr/>
    </dgm:pt>
    <dgm:pt modelId="{E0937AB1-30BB-44A5-9555-52B94F95D59A}" type="pres">
      <dgm:prSet presAssocID="{47D05215-2A7A-45ED-9520-9E07FB4C9B32}" presName="connTx" presStyleLbl="parChTrans1D2" presStyleIdx="1" presStyleCnt="2"/>
      <dgm:spPr/>
    </dgm:pt>
    <dgm:pt modelId="{8DA18627-8F83-428F-B4C6-414FCBA5BE9A}" type="pres">
      <dgm:prSet presAssocID="{D311E15B-9CBC-4E30-B802-B83151721BDF}" presName="root2" presStyleCnt="0"/>
      <dgm:spPr/>
    </dgm:pt>
    <dgm:pt modelId="{8C8CD23D-B500-4BBE-A545-E343E485232C}" type="pres">
      <dgm:prSet presAssocID="{D311E15B-9CBC-4E30-B802-B83151721BDF}" presName="LevelTwoTextNode" presStyleLbl="node2" presStyleIdx="1" presStyleCnt="2" custScaleX="62065" custScaleY="156955" custLinFactNeighborX="-14160" custLinFactNeighborY="66432">
        <dgm:presLayoutVars>
          <dgm:chPref val="3"/>
        </dgm:presLayoutVars>
      </dgm:prSet>
      <dgm:spPr/>
    </dgm:pt>
    <dgm:pt modelId="{36B54A38-D0F8-4D56-A077-07263321AD52}" type="pres">
      <dgm:prSet presAssocID="{D311E15B-9CBC-4E30-B802-B83151721BDF}" presName="level3hierChild" presStyleCnt="0"/>
      <dgm:spPr/>
    </dgm:pt>
  </dgm:ptLst>
  <dgm:cxnLst>
    <dgm:cxn modelId="{E55EBA25-1615-4695-967D-81A81CBE300C}" type="presOf" srcId="{47D05215-2A7A-45ED-9520-9E07FB4C9B32}" destId="{A7647C79-FB66-4C26-9EF3-176514298A15}" srcOrd="0" destOrd="0" presId="urn:microsoft.com/office/officeart/2008/layout/HorizontalMultiLevelHierarchy"/>
    <dgm:cxn modelId="{3068BB5C-9A07-40E3-84B2-F8AE6B811E91}" type="presOf" srcId="{4D1C88C2-5025-45D4-B21F-00BFE07C4DEB}" destId="{4D85D341-E9D8-4523-B016-11455198E34C}" srcOrd="0" destOrd="0" presId="urn:microsoft.com/office/officeart/2008/layout/HorizontalMultiLevelHierarchy"/>
    <dgm:cxn modelId="{D516875F-6057-4D5E-A137-252BB106A2AD}" type="presOf" srcId="{D1AEE4B9-571A-47C4-AD76-73E471ACE511}" destId="{6A8C8DC1-09A5-4D22-83A3-6B1496A8DE72}" srcOrd="0" destOrd="0" presId="urn:microsoft.com/office/officeart/2008/layout/HorizontalMultiLevelHierarchy"/>
    <dgm:cxn modelId="{1522EF47-2002-4A51-8090-EEAC5A52AA91}" type="presOf" srcId="{4D1C88C2-5025-45D4-B21F-00BFE07C4DEB}" destId="{610F9DEC-8EB6-40D3-9BB6-ED4562BFFDB2}" srcOrd="1" destOrd="0" presId="urn:microsoft.com/office/officeart/2008/layout/HorizontalMultiLevelHierarchy"/>
    <dgm:cxn modelId="{A5F79975-C44A-4E0A-A41F-33900D26DBD5}" type="presOf" srcId="{D311E15B-9CBC-4E30-B802-B83151721BDF}" destId="{8C8CD23D-B500-4BBE-A545-E343E485232C}" srcOrd="0" destOrd="0" presId="urn:microsoft.com/office/officeart/2008/layout/HorizontalMultiLevelHierarchy"/>
    <dgm:cxn modelId="{46051458-A103-45AB-A039-F988C6EB2552}" srcId="{A25FEC9E-8E8B-4B51-9E8B-59223F95C141}" destId="{25E4F83E-E81B-4407-958C-9D8D89BED134}" srcOrd="0" destOrd="0" parTransId="{35941571-19EA-4F08-94EF-6606A9F067E2}" sibTransId="{3E1971EC-CC38-4759-AA6A-82A2210E4C0C}"/>
    <dgm:cxn modelId="{49FF2B86-B283-4207-882F-3E7F23B0008D}" srcId="{25E4F83E-E81B-4407-958C-9D8D89BED134}" destId="{D1AEE4B9-571A-47C4-AD76-73E471ACE511}" srcOrd="0" destOrd="0" parTransId="{4D1C88C2-5025-45D4-B21F-00BFE07C4DEB}" sibTransId="{8CC1B6D0-64D2-407A-B63B-AD736ABC78C5}"/>
    <dgm:cxn modelId="{D1A14FAC-48B7-44DC-969E-092FE15F8633}" type="presOf" srcId="{A25FEC9E-8E8B-4B51-9E8B-59223F95C141}" destId="{218F6C75-5251-4E62-9C49-952A7DB41605}" srcOrd="0" destOrd="0" presId="urn:microsoft.com/office/officeart/2008/layout/HorizontalMultiLevelHierarchy"/>
    <dgm:cxn modelId="{91C8EFB9-8BF3-4A8A-ADE8-01608A4DC0D3}" srcId="{25E4F83E-E81B-4407-958C-9D8D89BED134}" destId="{D311E15B-9CBC-4E30-B802-B83151721BDF}" srcOrd="1" destOrd="0" parTransId="{47D05215-2A7A-45ED-9520-9E07FB4C9B32}" sibTransId="{1E4912B2-3E49-4A26-95B3-1A82B72A1C87}"/>
    <dgm:cxn modelId="{D1CA52BF-195D-40EE-9CE5-F6971E2E4A5D}" type="presOf" srcId="{25E4F83E-E81B-4407-958C-9D8D89BED134}" destId="{54947081-BDCD-4773-8294-E36A4CC808FB}" srcOrd="0" destOrd="0" presId="urn:microsoft.com/office/officeart/2008/layout/HorizontalMultiLevelHierarchy"/>
    <dgm:cxn modelId="{AD6D9FF4-A560-4360-ADF9-A72303B95CC2}" type="presOf" srcId="{47D05215-2A7A-45ED-9520-9E07FB4C9B32}" destId="{E0937AB1-30BB-44A5-9555-52B94F95D59A}" srcOrd="1" destOrd="0" presId="urn:microsoft.com/office/officeart/2008/layout/HorizontalMultiLevelHierarchy"/>
    <dgm:cxn modelId="{1B853191-FC4D-4739-BD22-5FBB476466D0}" type="presParOf" srcId="{218F6C75-5251-4E62-9C49-952A7DB41605}" destId="{D99336BC-4129-4A19-86CC-38B0210593F4}" srcOrd="0" destOrd="0" presId="urn:microsoft.com/office/officeart/2008/layout/HorizontalMultiLevelHierarchy"/>
    <dgm:cxn modelId="{B6CD04C9-B15A-41CA-9A1E-F6F689BF7947}" type="presParOf" srcId="{D99336BC-4129-4A19-86CC-38B0210593F4}" destId="{54947081-BDCD-4773-8294-E36A4CC808FB}" srcOrd="0" destOrd="0" presId="urn:microsoft.com/office/officeart/2008/layout/HorizontalMultiLevelHierarchy"/>
    <dgm:cxn modelId="{352267CB-200B-4343-BD05-7F066601472C}" type="presParOf" srcId="{D99336BC-4129-4A19-86CC-38B0210593F4}" destId="{D00FF286-4CF9-4F71-A68E-9AD22B95A624}" srcOrd="1" destOrd="0" presId="urn:microsoft.com/office/officeart/2008/layout/HorizontalMultiLevelHierarchy"/>
    <dgm:cxn modelId="{F41D87FD-73C5-4E23-810F-A9AE27A43C17}" type="presParOf" srcId="{D00FF286-4CF9-4F71-A68E-9AD22B95A624}" destId="{4D85D341-E9D8-4523-B016-11455198E34C}" srcOrd="0" destOrd="0" presId="urn:microsoft.com/office/officeart/2008/layout/HorizontalMultiLevelHierarchy"/>
    <dgm:cxn modelId="{97BE3CE4-46CD-48B2-84C9-F804570AE6CE}" type="presParOf" srcId="{4D85D341-E9D8-4523-B016-11455198E34C}" destId="{610F9DEC-8EB6-40D3-9BB6-ED4562BFFDB2}" srcOrd="0" destOrd="0" presId="urn:microsoft.com/office/officeart/2008/layout/HorizontalMultiLevelHierarchy"/>
    <dgm:cxn modelId="{854EEE65-80A1-45AE-A30F-3E2F346B30AE}" type="presParOf" srcId="{D00FF286-4CF9-4F71-A68E-9AD22B95A624}" destId="{28D8B79E-21AF-4E9E-B0C7-2164C92AAA4A}" srcOrd="1" destOrd="0" presId="urn:microsoft.com/office/officeart/2008/layout/HorizontalMultiLevelHierarchy"/>
    <dgm:cxn modelId="{B0AC5E30-4C99-4916-B394-623AE019CD76}" type="presParOf" srcId="{28D8B79E-21AF-4E9E-B0C7-2164C92AAA4A}" destId="{6A8C8DC1-09A5-4D22-83A3-6B1496A8DE72}" srcOrd="0" destOrd="0" presId="urn:microsoft.com/office/officeart/2008/layout/HorizontalMultiLevelHierarchy"/>
    <dgm:cxn modelId="{C58B88C9-5A15-43F0-BFAD-36F6F47BE0EC}" type="presParOf" srcId="{28D8B79E-21AF-4E9E-B0C7-2164C92AAA4A}" destId="{654ECF0B-A2B0-4204-A740-B0FD0B87D8F9}" srcOrd="1" destOrd="0" presId="urn:microsoft.com/office/officeart/2008/layout/HorizontalMultiLevelHierarchy"/>
    <dgm:cxn modelId="{D7F8BB1D-C287-43AB-A01B-F9D1A5073C5F}" type="presParOf" srcId="{D00FF286-4CF9-4F71-A68E-9AD22B95A624}" destId="{A7647C79-FB66-4C26-9EF3-176514298A15}" srcOrd="2" destOrd="0" presId="urn:microsoft.com/office/officeart/2008/layout/HorizontalMultiLevelHierarchy"/>
    <dgm:cxn modelId="{8347C583-6920-400F-9F9C-A6A15DA4EFF5}" type="presParOf" srcId="{A7647C79-FB66-4C26-9EF3-176514298A15}" destId="{E0937AB1-30BB-44A5-9555-52B94F95D59A}" srcOrd="0" destOrd="0" presId="urn:microsoft.com/office/officeart/2008/layout/HorizontalMultiLevelHierarchy"/>
    <dgm:cxn modelId="{C463DBB3-AE4E-4269-AEE2-AAA17DCD3260}" type="presParOf" srcId="{D00FF286-4CF9-4F71-A68E-9AD22B95A624}" destId="{8DA18627-8F83-428F-B4C6-414FCBA5BE9A}" srcOrd="3" destOrd="0" presId="urn:microsoft.com/office/officeart/2008/layout/HorizontalMultiLevelHierarchy"/>
    <dgm:cxn modelId="{E7BAC03B-16E3-4695-8E44-E283848084E9}" type="presParOf" srcId="{8DA18627-8F83-428F-B4C6-414FCBA5BE9A}" destId="{8C8CD23D-B500-4BBE-A545-E343E485232C}" srcOrd="0" destOrd="0" presId="urn:microsoft.com/office/officeart/2008/layout/HorizontalMultiLevelHierarchy"/>
    <dgm:cxn modelId="{E5732D68-37E2-4CB0-A412-0EA87E1E7C17}" type="presParOf" srcId="{8DA18627-8F83-428F-B4C6-414FCBA5BE9A}" destId="{36B54A38-D0F8-4D56-A077-07263321AD5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430932-4F31-4B1D-BE84-6DBECB7A31FA}" type="doc">
      <dgm:prSet loTypeId="urn:microsoft.com/office/officeart/2008/layout/HorizontalMultiLevelHierarchy" loCatId="hierarchy" qsTypeId="urn:microsoft.com/office/officeart/2005/8/quickstyle/3d2" qsCatId="3D" csTypeId="urn:microsoft.com/office/officeart/2005/8/colors/accent2_1" csCatId="accent2" phldr="1"/>
      <dgm:spPr/>
      <dgm:t>
        <a:bodyPr/>
        <a:lstStyle/>
        <a:p>
          <a:endParaRPr lang="fr-FR"/>
        </a:p>
      </dgm:t>
    </dgm:pt>
    <dgm:pt modelId="{CF568540-1715-4DAF-A8C8-1A2810395F98}">
      <dgm:prSet phldrT="[Texte]"/>
      <dgm:spPr/>
      <dgm:t>
        <a:bodyPr/>
        <a:lstStyle/>
        <a:p>
          <a:r>
            <a:rPr lang="fr-FR" b="1" dirty="0"/>
            <a:t>Les enquêtes statistiques</a:t>
          </a:r>
        </a:p>
      </dgm:t>
    </dgm:pt>
    <dgm:pt modelId="{79C3FB03-5229-4A43-AA20-4A4E0632BC47}" type="parTrans" cxnId="{3DAC0574-82F0-49CF-AA48-A16965299058}">
      <dgm:prSet/>
      <dgm:spPr/>
      <dgm:t>
        <a:bodyPr/>
        <a:lstStyle/>
        <a:p>
          <a:endParaRPr lang="fr-FR"/>
        </a:p>
      </dgm:t>
    </dgm:pt>
    <dgm:pt modelId="{B1CA5738-F130-4146-8535-B0956FE4A46D}" type="sibTrans" cxnId="{3DAC0574-82F0-49CF-AA48-A16965299058}">
      <dgm:prSet/>
      <dgm:spPr/>
      <dgm:t>
        <a:bodyPr/>
        <a:lstStyle/>
        <a:p>
          <a:endParaRPr lang="fr-FR"/>
        </a:p>
      </dgm:t>
    </dgm:pt>
    <dgm:pt modelId="{4F388824-0529-4901-B28D-0BBF40779143}">
      <dgm:prSet phldrT="[Texte]"/>
      <dgm:spPr/>
      <dgm:t>
        <a:bodyPr/>
        <a:lstStyle/>
        <a:p>
          <a:r>
            <a:rPr lang="fr-FR" dirty="0"/>
            <a:t>Enquêtes permanentes (ENE,IPC… )</a:t>
          </a:r>
        </a:p>
      </dgm:t>
    </dgm:pt>
    <dgm:pt modelId="{7E47DF1E-6FAD-419C-95EF-A22397218DED}" type="parTrans" cxnId="{2C61D61C-3A25-4EF3-BC77-C66D5FDEBC95}">
      <dgm:prSet/>
      <dgm:spPr/>
      <dgm:t>
        <a:bodyPr/>
        <a:lstStyle/>
        <a:p>
          <a:endParaRPr lang="fr-FR"/>
        </a:p>
      </dgm:t>
    </dgm:pt>
    <dgm:pt modelId="{85C18D9E-DEB8-4E5E-ADE9-BA403115AE47}" type="sibTrans" cxnId="{2C61D61C-3A25-4EF3-BC77-C66D5FDEBC95}">
      <dgm:prSet/>
      <dgm:spPr/>
      <dgm:t>
        <a:bodyPr/>
        <a:lstStyle/>
        <a:p>
          <a:endParaRPr lang="fr-FR"/>
        </a:p>
      </dgm:t>
    </dgm:pt>
    <dgm:pt modelId="{27CC2E1A-AE7D-474C-8741-5ED6F5187C30}">
      <dgm:prSet phldrT="[Texte]"/>
      <dgm:spPr/>
      <dgm:t>
        <a:bodyPr/>
        <a:lstStyle/>
        <a:p>
          <a:r>
            <a:rPr lang="fr-FR" dirty="0"/>
            <a:t>Enquêtes périodiques (END,EI….)</a:t>
          </a:r>
        </a:p>
      </dgm:t>
    </dgm:pt>
    <dgm:pt modelId="{2B9CC280-3B2B-4F2C-A344-33821EE2B217}" type="parTrans" cxnId="{A2BD59D6-E60B-40DA-9A43-1140BDE08B10}">
      <dgm:prSet/>
      <dgm:spPr/>
      <dgm:t>
        <a:bodyPr/>
        <a:lstStyle/>
        <a:p>
          <a:endParaRPr lang="fr-FR"/>
        </a:p>
      </dgm:t>
    </dgm:pt>
    <dgm:pt modelId="{D49E9EB7-AAA0-4298-B789-3B21276B199E}" type="sibTrans" cxnId="{A2BD59D6-E60B-40DA-9A43-1140BDE08B10}">
      <dgm:prSet/>
      <dgm:spPr/>
      <dgm:t>
        <a:bodyPr/>
        <a:lstStyle/>
        <a:p>
          <a:endParaRPr lang="fr-FR"/>
        </a:p>
      </dgm:t>
    </dgm:pt>
    <dgm:pt modelId="{7577B7DD-E3BD-4215-A66D-B79C4CE78092}">
      <dgm:prSet phldrT="[Texte]"/>
      <dgm:spPr/>
      <dgm:t>
        <a:bodyPr/>
        <a:lstStyle/>
        <a:p>
          <a:r>
            <a:rPr lang="fr-FR" dirty="0"/>
            <a:t>Enquêtes</a:t>
          </a:r>
        </a:p>
        <a:p>
          <a:r>
            <a:rPr lang="fr-FR" dirty="0"/>
            <a:t>Thématiques </a:t>
          </a:r>
        </a:p>
        <a:p>
          <a:r>
            <a:rPr lang="fr-FR" dirty="0"/>
            <a:t>  (ENCM,EICM…)</a:t>
          </a:r>
        </a:p>
      </dgm:t>
    </dgm:pt>
    <dgm:pt modelId="{480B2E91-5BD5-460E-901A-94016EDCDC66}" type="parTrans" cxnId="{0C40AD17-EA66-4823-993E-FA063276734E}">
      <dgm:prSet/>
      <dgm:spPr/>
      <dgm:t>
        <a:bodyPr/>
        <a:lstStyle/>
        <a:p>
          <a:endParaRPr lang="fr-FR"/>
        </a:p>
      </dgm:t>
    </dgm:pt>
    <dgm:pt modelId="{91FDF1BA-CC8F-47A4-9896-4A84ECD7074D}" type="sibTrans" cxnId="{0C40AD17-EA66-4823-993E-FA063276734E}">
      <dgm:prSet/>
      <dgm:spPr/>
      <dgm:t>
        <a:bodyPr/>
        <a:lstStyle/>
        <a:p>
          <a:endParaRPr lang="fr-FR"/>
        </a:p>
      </dgm:t>
    </dgm:pt>
    <dgm:pt modelId="{FBE0FE35-3175-43B1-B49E-CC4B93D1D769}" type="pres">
      <dgm:prSet presAssocID="{01430932-4F31-4B1D-BE84-6DBECB7A31FA}" presName="Name0" presStyleCnt="0">
        <dgm:presLayoutVars>
          <dgm:chPref val="1"/>
          <dgm:dir/>
          <dgm:animOne val="branch"/>
          <dgm:animLvl val="lvl"/>
          <dgm:resizeHandles val="exact"/>
        </dgm:presLayoutVars>
      </dgm:prSet>
      <dgm:spPr/>
    </dgm:pt>
    <dgm:pt modelId="{6D3D1687-8178-47A5-B41D-28D63B9653F2}" type="pres">
      <dgm:prSet presAssocID="{CF568540-1715-4DAF-A8C8-1A2810395F98}" presName="root1" presStyleCnt="0"/>
      <dgm:spPr/>
    </dgm:pt>
    <dgm:pt modelId="{37820346-39A5-48E7-A63F-F337FE02897D}" type="pres">
      <dgm:prSet presAssocID="{CF568540-1715-4DAF-A8C8-1A2810395F98}" presName="LevelOneTextNode" presStyleLbl="node0" presStyleIdx="0" presStyleCnt="1" custAng="5400000" custScaleX="65613" custScaleY="39295" custLinFactNeighborX="-41503" custLinFactNeighborY="466">
        <dgm:presLayoutVars>
          <dgm:chPref val="3"/>
        </dgm:presLayoutVars>
      </dgm:prSet>
      <dgm:spPr/>
    </dgm:pt>
    <dgm:pt modelId="{E7312E16-7C00-44E8-ADD6-82370DD371E9}" type="pres">
      <dgm:prSet presAssocID="{CF568540-1715-4DAF-A8C8-1A2810395F98}" presName="level2hierChild" presStyleCnt="0"/>
      <dgm:spPr/>
    </dgm:pt>
    <dgm:pt modelId="{9EAF73AA-6F77-455E-8A2E-E6F4BC7062E4}" type="pres">
      <dgm:prSet presAssocID="{7E47DF1E-6FAD-419C-95EF-A22397218DED}" presName="conn2-1" presStyleLbl="parChTrans1D2" presStyleIdx="0" presStyleCnt="3"/>
      <dgm:spPr/>
    </dgm:pt>
    <dgm:pt modelId="{0F37A0B1-A385-4685-A087-16EDC20F23C2}" type="pres">
      <dgm:prSet presAssocID="{7E47DF1E-6FAD-419C-95EF-A22397218DED}" presName="connTx" presStyleLbl="parChTrans1D2" presStyleIdx="0" presStyleCnt="3"/>
      <dgm:spPr/>
    </dgm:pt>
    <dgm:pt modelId="{2D3BCBD0-AE4C-4337-A764-C9A5EF228B6B}" type="pres">
      <dgm:prSet presAssocID="{4F388824-0529-4901-B28D-0BBF40779143}" presName="root2" presStyleCnt="0"/>
      <dgm:spPr/>
    </dgm:pt>
    <dgm:pt modelId="{0C5C8F95-82DB-4FBB-9F88-8926E64AEB0C}" type="pres">
      <dgm:prSet presAssocID="{4F388824-0529-4901-B28D-0BBF40779143}" presName="LevelTwoTextNode" presStyleLbl="node2" presStyleIdx="0" presStyleCnt="3" custScaleX="63238">
        <dgm:presLayoutVars>
          <dgm:chPref val="3"/>
        </dgm:presLayoutVars>
      </dgm:prSet>
      <dgm:spPr/>
    </dgm:pt>
    <dgm:pt modelId="{62C9DF4E-215D-4AB2-BF06-4E1A0B25D8BD}" type="pres">
      <dgm:prSet presAssocID="{4F388824-0529-4901-B28D-0BBF40779143}" presName="level3hierChild" presStyleCnt="0"/>
      <dgm:spPr/>
    </dgm:pt>
    <dgm:pt modelId="{0179D58D-B64A-4D61-B94D-F4E2B31F047B}" type="pres">
      <dgm:prSet presAssocID="{2B9CC280-3B2B-4F2C-A344-33821EE2B217}" presName="conn2-1" presStyleLbl="parChTrans1D2" presStyleIdx="1" presStyleCnt="3"/>
      <dgm:spPr/>
    </dgm:pt>
    <dgm:pt modelId="{C8F63334-31AF-4265-9BED-AB2EE6DF7F50}" type="pres">
      <dgm:prSet presAssocID="{2B9CC280-3B2B-4F2C-A344-33821EE2B217}" presName="connTx" presStyleLbl="parChTrans1D2" presStyleIdx="1" presStyleCnt="3"/>
      <dgm:spPr/>
    </dgm:pt>
    <dgm:pt modelId="{96A58894-B96A-4219-8544-797DBFBB6778}" type="pres">
      <dgm:prSet presAssocID="{27CC2E1A-AE7D-474C-8741-5ED6F5187C30}" presName="root2" presStyleCnt="0"/>
      <dgm:spPr/>
    </dgm:pt>
    <dgm:pt modelId="{4E6EA2EA-32ED-40B7-930F-B0B449BBD4FA}" type="pres">
      <dgm:prSet presAssocID="{27CC2E1A-AE7D-474C-8741-5ED6F5187C30}" presName="LevelTwoTextNode" presStyleLbl="node2" presStyleIdx="1" presStyleCnt="3" custScaleX="61740">
        <dgm:presLayoutVars>
          <dgm:chPref val="3"/>
        </dgm:presLayoutVars>
      </dgm:prSet>
      <dgm:spPr/>
    </dgm:pt>
    <dgm:pt modelId="{BDBB94B5-1B1B-4D2B-98AF-9DA97AE86FB4}" type="pres">
      <dgm:prSet presAssocID="{27CC2E1A-AE7D-474C-8741-5ED6F5187C30}" presName="level3hierChild" presStyleCnt="0"/>
      <dgm:spPr/>
    </dgm:pt>
    <dgm:pt modelId="{FAF09670-D5DD-4B21-A052-2D0A440A192B}" type="pres">
      <dgm:prSet presAssocID="{480B2E91-5BD5-460E-901A-94016EDCDC66}" presName="conn2-1" presStyleLbl="parChTrans1D2" presStyleIdx="2" presStyleCnt="3"/>
      <dgm:spPr/>
    </dgm:pt>
    <dgm:pt modelId="{6CA0D376-9FEF-42FF-B3CC-261A4B6FCC04}" type="pres">
      <dgm:prSet presAssocID="{480B2E91-5BD5-460E-901A-94016EDCDC66}" presName="connTx" presStyleLbl="parChTrans1D2" presStyleIdx="2" presStyleCnt="3"/>
      <dgm:spPr/>
    </dgm:pt>
    <dgm:pt modelId="{93D3D4EF-C417-4B83-887C-1C57D44EEA87}" type="pres">
      <dgm:prSet presAssocID="{7577B7DD-E3BD-4215-A66D-B79C4CE78092}" presName="root2" presStyleCnt="0"/>
      <dgm:spPr/>
    </dgm:pt>
    <dgm:pt modelId="{1D7CED55-B8C8-4810-A007-48C205DA690B}" type="pres">
      <dgm:prSet presAssocID="{7577B7DD-E3BD-4215-A66D-B79C4CE78092}" presName="LevelTwoTextNode" presStyleLbl="node2" presStyleIdx="2" presStyleCnt="3" custScaleX="65193">
        <dgm:presLayoutVars>
          <dgm:chPref val="3"/>
        </dgm:presLayoutVars>
      </dgm:prSet>
      <dgm:spPr/>
    </dgm:pt>
    <dgm:pt modelId="{9B17E4FD-1D8E-4D79-809C-1746C2F101D8}" type="pres">
      <dgm:prSet presAssocID="{7577B7DD-E3BD-4215-A66D-B79C4CE78092}" presName="level3hierChild" presStyleCnt="0"/>
      <dgm:spPr/>
    </dgm:pt>
  </dgm:ptLst>
  <dgm:cxnLst>
    <dgm:cxn modelId="{0C40AD17-EA66-4823-993E-FA063276734E}" srcId="{CF568540-1715-4DAF-A8C8-1A2810395F98}" destId="{7577B7DD-E3BD-4215-A66D-B79C4CE78092}" srcOrd="2" destOrd="0" parTransId="{480B2E91-5BD5-460E-901A-94016EDCDC66}" sibTransId="{91FDF1BA-CC8F-47A4-9896-4A84ECD7074D}"/>
    <dgm:cxn modelId="{2C61D61C-3A25-4EF3-BC77-C66D5FDEBC95}" srcId="{CF568540-1715-4DAF-A8C8-1A2810395F98}" destId="{4F388824-0529-4901-B28D-0BBF40779143}" srcOrd="0" destOrd="0" parTransId="{7E47DF1E-6FAD-419C-95EF-A22397218DED}" sibTransId="{85C18D9E-DEB8-4E5E-ADE9-BA403115AE47}"/>
    <dgm:cxn modelId="{A471F521-FCB7-4E0E-967B-C57E3AD40F79}" type="presOf" srcId="{7E47DF1E-6FAD-419C-95EF-A22397218DED}" destId="{0F37A0B1-A385-4685-A087-16EDC20F23C2}" srcOrd="1" destOrd="0" presId="urn:microsoft.com/office/officeart/2008/layout/HorizontalMultiLevelHierarchy"/>
    <dgm:cxn modelId="{F3CE6822-075F-4F3B-991B-BF8C3012D05B}" type="presOf" srcId="{7E47DF1E-6FAD-419C-95EF-A22397218DED}" destId="{9EAF73AA-6F77-455E-8A2E-E6F4BC7062E4}" srcOrd="0" destOrd="0" presId="urn:microsoft.com/office/officeart/2008/layout/HorizontalMultiLevelHierarchy"/>
    <dgm:cxn modelId="{2CDD653D-A5B0-4189-A1F7-14EDCC1D0820}" type="presOf" srcId="{CF568540-1715-4DAF-A8C8-1A2810395F98}" destId="{37820346-39A5-48E7-A63F-F337FE02897D}" srcOrd="0" destOrd="0" presId="urn:microsoft.com/office/officeart/2008/layout/HorizontalMultiLevelHierarchy"/>
    <dgm:cxn modelId="{B60D056E-74BF-44C5-923F-7ACEDF790D96}" type="presOf" srcId="{2B9CC280-3B2B-4F2C-A344-33821EE2B217}" destId="{0179D58D-B64A-4D61-B94D-F4E2B31F047B}" srcOrd="0" destOrd="0" presId="urn:microsoft.com/office/officeart/2008/layout/HorizontalMultiLevelHierarchy"/>
    <dgm:cxn modelId="{3DAC0574-82F0-49CF-AA48-A16965299058}" srcId="{01430932-4F31-4B1D-BE84-6DBECB7A31FA}" destId="{CF568540-1715-4DAF-A8C8-1A2810395F98}" srcOrd="0" destOrd="0" parTransId="{79C3FB03-5229-4A43-AA20-4A4E0632BC47}" sibTransId="{B1CA5738-F130-4146-8535-B0956FE4A46D}"/>
    <dgm:cxn modelId="{B61CA576-43BE-4DF0-B0C2-288AECDD454A}" type="presOf" srcId="{4F388824-0529-4901-B28D-0BBF40779143}" destId="{0C5C8F95-82DB-4FBB-9F88-8926E64AEB0C}" srcOrd="0" destOrd="0" presId="urn:microsoft.com/office/officeart/2008/layout/HorizontalMultiLevelHierarchy"/>
    <dgm:cxn modelId="{F526845A-0C8E-42A5-97EB-619DD6C12145}" type="presOf" srcId="{7577B7DD-E3BD-4215-A66D-B79C4CE78092}" destId="{1D7CED55-B8C8-4810-A007-48C205DA690B}" srcOrd="0" destOrd="0" presId="urn:microsoft.com/office/officeart/2008/layout/HorizontalMultiLevelHierarchy"/>
    <dgm:cxn modelId="{68A4F0AB-F8AD-4E3C-89C2-D70D5CB714C4}" type="presOf" srcId="{480B2E91-5BD5-460E-901A-94016EDCDC66}" destId="{FAF09670-D5DD-4B21-A052-2D0A440A192B}" srcOrd="0" destOrd="0" presId="urn:microsoft.com/office/officeart/2008/layout/HorizontalMultiLevelHierarchy"/>
    <dgm:cxn modelId="{BD9FE1C3-6714-4FFF-9FCC-29CBBE2DD682}" type="presOf" srcId="{01430932-4F31-4B1D-BE84-6DBECB7A31FA}" destId="{FBE0FE35-3175-43B1-B49E-CC4B93D1D769}" srcOrd="0" destOrd="0" presId="urn:microsoft.com/office/officeart/2008/layout/HorizontalMultiLevelHierarchy"/>
    <dgm:cxn modelId="{969887D5-64C1-4633-9D44-AA6536D041AF}" type="presOf" srcId="{480B2E91-5BD5-460E-901A-94016EDCDC66}" destId="{6CA0D376-9FEF-42FF-B3CC-261A4B6FCC04}" srcOrd="1" destOrd="0" presId="urn:microsoft.com/office/officeart/2008/layout/HorizontalMultiLevelHierarchy"/>
    <dgm:cxn modelId="{A2BD59D6-E60B-40DA-9A43-1140BDE08B10}" srcId="{CF568540-1715-4DAF-A8C8-1A2810395F98}" destId="{27CC2E1A-AE7D-474C-8741-5ED6F5187C30}" srcOrd="1" destOrd="0" parTransId="{2B9CC280-3B2B-4F2C-A344-33821EE2B217}" sibTransId="{D49E9EB7-AAA0-4298-B789-3B21276B199E}"/>
    <dgm:cxn modelId="{2CB79AE7-81FA-49D4-B60C-0C2C0F6A164C}" type="presOf" srcId="{2B9CC280-3B2B-4F2C-A344-33821EE2B217}" destId="{C8F63334-31AF-4265-9BED-AB2EE6DF7F50}" srcOrd="1" destOrd="0" presId="urn:microsoft.com/office/officeart/2008/layout/HorizontalMultiLevelHierarchy"/>
    <dgm:cxn modelId="{3D448FED-511B-440C-896E-E4E701830713}" type="presOf" srcId="{27CC2E1A-AE7D-474C-8741-5ED6F5187C30}" destId="{4E6EA2EA-32ED-40B7-930F-B0B449BBD4FA}" srcOrd="0" destOrd="0" presId="urn:microsoft.com/office/officeart/2008/layout/HorizontalMultiLevelHierarchy"/>
    <dgm:cxn modelId="{8F00EFCC-457F-47E5-B8D7-41A7A2D202B3}" type="presParOf" srcId="{FBE0FE35-3175-43B1-B49E-CC4B93D1D769}" destId="{6D3D1687-8178-47A5-B41D-28D63B9653F2}" srcOrd="0" destOrd="0" presId="urn:microsoft.com/office/officeart/2008/layout/HorizontalMultiLevelHierarchy"/>
    <dgm:cxn modelId="{3B97A400-1172-4CEE-A4C7-47A80588C9EE}" type="presParOf" srcId="{6D3D1687-8178-47A5-B41D-28D63B9653F2}" destId="{37820346-39A5-48E7-A63F-F337FE02897D}" srcOrd="0" destOrd="0" presId="urn:microsoft.com/office/officeart/2008/layout/HorizontalMultiLevelHierarchy"/>
    <dgm:cxn modelId="{23089788-AB84-45C9-9644-DE5E1FC1C146}" type="presParOf" srcId="{6D3D1687-8178-47A5-B41D-28D63B9653F2}" destId="{E7312E16-7C00-44E8-ADD6-82370DD371E9}" srcOrd="1" destOrd="0" presId="urn:microsoft.com/office/officeart/2008/layout/HorizontalMultiLevelHierarchy"/>
    <dgm:cxn modelId="{39F9D577-51AD-4D38-84C6-7AA52F7867F1}" type="presParOf" srcId="{E7312E16-7C00-44E8-ADD6-82370DD371E9}" destId="{9EAF73AA-6F77-455E-8A2E-E6F4BC7062E4}" srcOrd="0" destOrd="0" presId="urn:microsoft.com/office/officeart/2008/layout/HorizontalMultiLevelHierarchy"/>
    <dgm:cxn modelId="{2AA56DDF-41C1-4A3A-B59C-8CCDC2C0EC1D}" type="presParOf" srcId="{9EAF73AA-6F77-455E-8A2E-E6F4BC7062E4}" destId="{0F37A0B1-A385-4685-A087-16EDC20F23C2}" srcOrd="0" destOrd="0" presId="urn:microsoft.com/office/officeart/2008/layout/HorizontalMultiLevelHierarchy"/>
    <dgm:cxn modelId="{AA484CD6-880D-4D5D-A0A1-EE470A8D79A2}" type="presParOf" srcId="{E7312E16-7C00-44E8-ADD6-82370DD371E9}" destId="{2D3BCBD0-AE4C-4337-A764-C9A5EF228B6B}" srcOrd="1" destOrd="0" presId="urn:microsoft.com/office/officeart/2008/layout/HorizontalMultiLevelHierarchy"/>
    <dgm:cxn modelId="{3C3C3768-5A2B-41A3-844B-C930EBD1CB65}" type="presParOf" srcId="{2D3BCBD0-AE4C-4337-A764-C9A5EF228B6B}" destId="{0C5C8F95-82DB-4FBB-9F88-8926E64AEB0C}" srcOrd="0" destOrd="0" presId="urn:microsoft.com/office/officeart/2008/layout/HorizontalMultiLevelHierarchy"/>
    <dgm:cxn modelId="{DCD0AD1A-A261-4629-B610-7FADCBEF46B0}" type="presParOf" srcId="{2D3BCBD0-AE4C-4337-A764-C9A5EF228B6B}" destId="{62C9DF4E-215D-4AB2-BF06-4E1A0B25D8BD}" srcOrd="1" destOrd="0" presId="urn:microsoft.com/office/officeart/2008/layout/HorizontalMultiLevelHierarchy"/>
    <dgm:cxn modelId="{70E4F089-54FA-494C-830C-127813F624F0}" type="presParOf" srcId="{E7312E16-7C00-44E8-ADD6-82370DD371E9}" destId="{0179D58D-B64A-4D61-B94D-F4E2B31F047B}" srcOrd="2" destOrd="0" presId="urn:microsoft.com/office/officeart/2008/layout/HorizontalMultiLevelHierarchy"/>
    <dgm:cxn modelId="{D627E0F1-B597-4FBD-BE2F-2917CC37A4A3}" type="presParOf" srcId="{0179D58D-B64A-4D61-B94D-F4E2B31F047B}" destId="{C8F63334-31AF-4265-9BED-AB2EE6DF7F50}" srcOrd="0" destOrd="0" presId="urn:microsoft.com/office/officeart/2008/layout/HorizontalMultiLevelHierarchy"/>
    <dgm:cxn modelId="{7CAEEF41-E5BA-4F7F-8812-C34B89AE75F9}" type="presParOf" srcId="{E7312E16-7C00-44E8-ADD6-82370DD371E9}" destId="{96A58894-B96A-4219-8544-797DBFBB6778}" srcOrd="3" destOrd="0" presId="urn:microsoft.com/office/officeart/2008/layout/HorizontalMultiLevelHierarchy"/>
    <dgm:cxn modelId="{1FAB4349-CE8B-4AFD-98E3-E472B4FD3078}" type="presParOf" srcId="{96A58894-B96A-4219-8544-797DBFBB6778}" destId="{4E6EA2EA-32ED-40B7-930F-B0B449BBD4FA}" srcOrd="0" destOrd="0" presId="urn:microsoft.com/office/officeart/2008/layout/HorizontalMultiLevelHierarchy"/>
    <dgm:cxn modelId="{EC195323-F332-4536-8EBB-A7129A91120D}" type="presParOf" srcId="{96A58894-B96A-4219-8544-797DBFBB6778}" destId="{BDBB94B5-1B1B-4D2B-98AF-9DA97AE86FB4}" srcOrd="1" destOrd="0" presId="urn:microsoft.com/office/officeart/2008/layout/HorizontalMultiLevelHierarchy"/>
    <dgm:cxn modelId="{22D351E8-3BA2-400C-A349-12A04ACBD638}" type="presParOf" srcId="{E7312E16-7C00-44E8-ADD6-82370DD371E9}" destId="{FAF09670-D5DD-4B21-A052-2D0A440A192B}" srcOrd="4" destOrd="0" presId="urn:microsoft.com/office/officeart/2008/layout/HorizontalMultiLevelHierarchy"/>
    <dgm:cxn modelId="{90440CD1-7107-4C83-91E1-E844CED41991}" type="presParOf" srcId="{FAF09670-D5DD-4B21-A052-2D0A440A192B}" destId="{6CA0D376-9FEF-42FF-B3CC-261A4B6FCC04}" srcOrd="0" destOrd="0" presId="urn:microsoft.com/office/officeart/2008/layout/HorizontalMultiLevelHierarchy"/>
    <dgm:cxn modelId="{5EEC28DE-0445-4CCB-8832-398A843790DC}" type="presParOf" srcId="{E7312E16-7C00-44E8-ADD6-82370DD371E9}" destId="{93D3D4EF-C417-4B83-887C-1C57D44EEA87}" srcOrd="5" destOrd="0" presId="urn:microsoft.com/office/officeart/2008/layout/HorizontalMultiLevelHierarchy"/>
    <dgm:cxn modelId="{80F687F0-DE3A-4EAD-B30C-85197A9E9B77}" type="presParOf" srcId="{93D3D4EF-C417-4B83-887C-1C57D44EEA87}" destId="{1D7CED55-B8C8-4810-A007-48C205DA690B}" srcOrd="0" destOrd="0" presId="urn:microsoft.com/office/officeart/2008/layout/HorizontalMultiLevelHierarchy"/>
    <dgm:cxn modelId="{BA75B5B3-D290-4090-B3C5-F0B11A8415C6}" type="presParOf" srcId="{93D3D4EF-C417-4B83-887C-1C57D44EEA87}" destId="{9B17E4FD-1D8E-4D79-809C-1746C2F101D8}"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47C79-FB66-4C26-9EF3-176514298A15}">
      <dsp:nvSpPr>
        <dsp:cNvPr id="0" name=""/>
        <dsp:cNvSpPr/>
      </dsp:nvSpPr>
      <dsp:spPr>
        <a:xfrm>
          <a:off x="1017175" y="1996201"/>
          <a:ext cx="145308" cy="1296167"/>
        </a:xfrm>
        <a:custGeom>
          <a:avLst/>
          <a:gdLst/>
          <a:ahLst/>
          <a:cxnLst/>
          <a:rect l="0" t="0" r="0" b="0"/>
          <a:pathLst>
            <a:path>
              <a:moveTo>
                <a:pt x="0" y="0"/>
              </a:moveTo>
              <a:lnTo>
                <a:pt x="72654" y="0"/>
              </a:lnTo>
              <a:lnTo>
                <a:pt x="72654" y="1296167"/>
              </a:lnTo>
              <a:lnTo>
                <a:pt x="145308" y="1296167"/>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057222" y="2611678"/>
        <a:ext cx="65214" cy="65214"/>
      </dsp:txXfrm>
    </dsp:sp>
    <dsp:sp modelId="{4D85D341-E9D8-4523-B016-11455198E34C}">
      <dsp:nvSpPr>
        <dsp:cNvPr id="0" name=""/>
        <dsp:cNvSpPr/>
      </dsp:nvSpPr>
      <dsp:spPr>
        <a:xfrm>
          <a:off x="1017175" y="730074"/>
          <a:ext cx="289323" cy="1266126"/>
        </a:xfrm>
        <a:custGeom>
          <a:avLst/>
          <a:gdLst/>
          <a:ahLst/>
          <a:cxnLst/>
          <a:rect l="0" t="0" r="0" b="0"/>
          <a:pathLst>
            <a:path>
              <a:moveTo>
                <a:pt x="0" y="1266126"/>
              </a:moveTo>
              <a:lnTo>
                <a:pt x="144661" y="1266126"/>
              </a:lnTo>
              <a:lnTo>
                <a:pt x="144661" y="0"/>
              </a:lnTo>
              <a:lnTo>
                <a:pt x="289323"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129368" y="1330669"/>
        <a:ext cx="64938" cy="64938"/>
      </dsp:txXfrm>
    </dsp:sp>
    <dsp:sp modelId="{54947081-BDCD-4773-8294-E36A4CC808FB}">
      <dsp:nvSpPr>
        <dsp:cNvPr id="0" name=""/>
        <dsp:cNvSpPr/>
      </dsp:nvSpPr>
      <dsp:spPr>
        <a:xfrm>
          <a:off x="-25686" y="1727438"/>
          <a:ext cx="1548196" cy="53752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t>Recensements Généraux</a:t>
          </a:r>
        </a:p>
      </dsp:txBody>
      <dsp:txXfrm>
        <a:off x="-25686" y="1727438"/>
        <a:ext cx="1548196" cy="537527"/>
      </dsp:txXfrm>
    </dsp:sp>
    <dsp:sp modelId="{6A8C8DC1-09A5-4D22-83A3-6B1496A8DE72}">
      <dsp:nvSpPr>
        <dsp:cNvPr id="0" name=""/>
        <dsp:cNvSpPr/>
      </dsp:nvSpPr>
      <dsp:spPr>
        <a:xfrm>
          <a:off x="1306499" y="32754"/>
          <a:ext cx="1413103" cy="139463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solidFill>
                <a:srgbClr val="000000">
                  <a:hueOff val="0"/>
                  <a:satOff val="0"/>
                  <a:lumOff val="0"/>
                  <a:alphaOff val="0"/>
                </a:srgbClr>
              </a:solidFill>
              <a:latin typeface="Century Gothic"/>
              <a:ea typeface="+mn-ea"/>
              <a:cs typeface="+mn-cs"/>
            </a:rPr>
            <a:t>Recensement Général de la Population et de l’ Habitat </a:t>
          </a:r>
        </a:p>
      </dsp:txBody>
      <dsp:txXfrm>
        <a:off x="1306499" y="32754"/>
        <a:ext cx="1413103" cy="1394639"/>
      </dsp:txXfrm>
    </dsp:sp>
    <dsp:sp modelId="{8C8CD23D-B500-4BBE-A545-E343E485232C}">
      <dsp:nvSpPr>
        <dsp:cNvPr id="0" name=""/>
        <dsp:cNvSpPr/>
      </dsp:nvSpPr>
      <dsp:spPr>
        <a:xfrm>
          <a:off x="1162484" y="2697048"/>
          <a:ext cx="1544279" cy="119064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solidFill>
                <a:srgbClr val="000000">
                  <a:hueOff val="0"/>
                  <a:satOff val="0"/>
                  <a:lumOff val="0"/>
                  <a:alphaOff val="0"/>
                </a:srgbClr>
              </a:solidFill>
              <a:latin typeface="Century Gothic"/>
              <a:ea typeface="+mn-ea"/>
              <a:cs typeface="+mn-cs"/>
            </a:rPr>
            <a:t>Recensement économique </a:t>
          </a:r>
        </a:p>
      </dsp:txBody>
      <dsp:txXfrm>
        <a:off x="1162484" y="2697048"/>
        <a:ext cx="1544279" cy="1190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09670-D5DD-4B21-A052-2D0A440A192B}">
      <dsp:nvSpPr>
        <dsp:cNvPr id="0" name=""/>
        <dsp:cNvSpPr/>
      </dsp:nvSpPr>
      <dsp:spPr>
        <a:xfrm>
          <a:off x="1214579" y="2014598"/>
          <a:ext cx="812353" cy="929495"/>
        </a:xfrm>
        <a:custGeom>
          <a:avLst/>
          <a:gdLst/>
          <a:ahLst/>
          <a:cxnLst/>
          <a:rect l="0" t="0" r="0" b="0"/>
          <a:pathLst>
            <a:path>
              <a:moveTo>
                <a:pt x="0" y="0"/>
              </a:moveTo>
              <a:lnTo>
                <a:pt x="406176" y="0"/>
              </a:lnTo>
              <a:lnTo>
                <a:pt x="406176" y="929495"/>
              </a:lnTo>
              <a:lnTo>
                <a:pt x="812353" y="929495"/>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589894" y="2448485"/>
        <a:ext cx="61722" cy="61722"/>
      </dsp:txXfrm>
    </dsp:sp>
    <dsp:sp modelId="{0179D58D-B64A-4D61-B94D-F4E2B31F047B}">
      <dsp:nvSpPr>
        <dsp:cNvPr id="0" name=""/>
        <dsp:cNvSpPr/>
      </dsp:nvSpPr>
      <dsp:spPr>
        <a:xfrm>
          <a:off x="1214579" y="1950276"/>
          <a:ext cx="812353" cy="91440"/>
        </a:xfrm>
        <a:custGeom>
          <a:avLst/>
          <a:gdLst/>
          <a:ahLst/>
          <a:cxnLst/>
          <a:rect l="0" t="0" r="0" b="0"/>
          <a:pathLst>
            <a:path>
              <a:moveTo>
                <a:pt x="0" y="64322"/>
              </a:moveTo>
              <a:lnTo>
                <a:pt x="406176" y="64322"/>
              </a:lnTo>
              <a:lnTo>
                <a:pt x="406176" y="45720"/>
              </a:lnTo>
              <a:lnTo>
                <a:pt x="812353" y="4572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600441" y="1975681"/>
        <a:ext cx="40628" cy="40628"/>
      </dsp:txXfrm>
    </dsp:sp>
    <dsp:sp modelId="{9EAF73AA-6F77-455E-8A2E-E6F4BC7062E4}">
      <dsp:nvSpPr>
        <dsp:cNvPr id="0" name=""/>
        <dsp:cNvSpPr/>
      </dsp:nvSpPr>
      <dsp:spPr>
        <a:xfrm>
          <a:off x="1214579" y="1047897"/>
          <a:ext cx="812353" cy="966700"/>
        </a:xfrm>
        <a:custGeom>
          <a:avLst/>
          <a:gdLst/>
          <a:ahLst/>
          <a:cxnLst/>
          <a:rect l="0" t="0" r="0" b="0"/>
          <a:pathLst>
            <a:path>
              <a:moveTo>
                <a:pt x="0" y="966700"/>
              </a:moveTo>
              <a:lnTo>
                <a:pt x="406176" y="966700"/>
              </a:lnTo>
              <a:lnTo>
                <a:pt x="406176" y="0"/>
              </a:lnTo>
              <a:lnTo>
                <a:pt x="812353"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589188" y="1499680"/>
        <a:ext cx="63135" cy="63135"/>
      </dsp:txXfrm>
    </dsp:sp>
    <dsp:sp modelId="{37820346-39A5-48E7-A63F-F337FE02897D}">
      <dsp:nvSpPr>
        <dsp:cNvPr id="0" name=""/>
        <dsp:cNvSpPr/>
      </dsp:nvSpPr>
      <dsp:spPr>
        <a:xfrm>
          <a:off x="181422" y="1765768"/>
          <a:ext cx="1568653" cy="49766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t>Les enquêtes statistiques</a:t>
          </a:r>
        </a:p>
      </dsp:txBody>
      <dsp:txXfrm>
        <a:off x="181422" y="1765768"/>
        <a:ext cx="1568653" cy="497660"/>
      </dsp:txXfrm>
    </dsp:sp>
    <dsp:sp modelId="{0C5C8F95-82DB-4FBB-9F88-8926E64AEB0C}">
      <dsp:nvSpPr>
        <dsp:cNvPr id="0" name=""/>
        <dsp:cNvSpPr/>
      </dsp:nvSpPr>
      <dsp:spPr>
        <a:xfrm>
          <a:off x="2026932" y="668658"/>
          <a:ext cx="1573240" cy="75847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Enquêtes permanentes (ENE,IPC… )</a:t>
          </a:r>
        </a:p>
      </dsp:txBody>
      <dsp:txXfrm>
        <a:off x="2026932" y="668658"/>
        <a:ext cx="1573240" cy="758478"/>
      </dsp:txXfrm>
    </dsp:sp>
    <dsp:sp modelId="{4E6EA2EA-32ED-40B7-930F-B0B449BBD4FA}">
      <dsp:nvSpPr>
        <dsp:cNvPr id="0" name=""/>
        <dsp:cNvSpPr/>
      </dsp:nvSpPr>
      <dsp:spPr>
        <a:xfrm>
          <a:off x="2026932" y="1616756"/>
          <a:ext cx="1535973" cy="75847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Enquêtes périodiques (END,EI….)</a:t>
          </a:r>
        </a:p>
      </dsp:txBody>
      <dsp:txXfrm>
        <a:off x="2026932" y="1616756"/>
        <a:ext cx="1535973" cy="758478"/>
      </dsp:txXfrm>
    </dsp:sp>
    <dsp:sp modelId="{1D7CED55-B8C8-4810-A007-48C205DA690B}">
      <dsp:nvSpPr>
        <dsp:cNvPr id="0" name=""/>
        <dsp:cNvSpPr/>
      </dsp:nvSpPr>
      <dsp:spPr>
        <a:xfrm>
          <a:off x="2026932" y="2564854"/>
          <a:ext cx="1621877" cy="75847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Enquêtes</a:t>
          </a:r>
        </a:p>
        <a:p>
          <a:pPr marL="0" lvl="0" indent="0" algn="ctr" defTabSz="577850">
            <a:lnSpc>
              <a:spcPct val="90000"/>
            </a:lnSpc>
            <a:spcBef>
              <a:spcPct val="0"/>
            </a:spcBef>
            <a:spcAft>
              <a:spcPct val="35000"/>
            </a:spcAft>
            <a:buNone/>
          </a:pPr>
          <a:r>
            <a:rPr lang="fr-FR" sz="1300" kern="1200" dirty="0"/>
            <a:t>Thématiques </a:t>
          </a:r>
        </a:p>
        <a:p>
          <a:pPr marL="0" lvl="0" indent="0" algn="ctr" defTabSz="577850">
            <a:lnSpc>
              <a:spcPct val="90000"/>
            </a:lnSpc>
            <a:spcBef>
              <a:spcPct val="0"/>
            </a:spcBef>
            <a:spcAft>
              <a:spcPct val="35000"/>
            </a:spcAft>
            <a:buNone/>
          </a:pPr>
          <a:r>
            <a:rPr lang="fr-FR" sz="1300" kern="1200" dirty="0"/>
            <a:t>  (ENCM,EICM…)</a:t>
          </a:r>
        </a:p>
      </dsp:txBody>
      <dsp:txXfrm>
        <a:off x="2026932" y="2564854"/>
        <a:ext cx="1621877" cy="75847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6354E2-A1C1-4FD2-8EEC-80DCFDEF11AF}" type="datetimeFigureOut">
              <a:rPr lang="fr-FR" smtClean="0"/>
              <a:t>13/12/2021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3B45B7-3E8A-44A9-8AA9-40E50E1D634F}" type="slidenum">
              <a:rPr lang="fr-FR" smtClean="0"/>
              <a:t>‹#›</a:t>
            </a:fld>
            <a:endParaRPr lang="fr-FR"/>
          </a:p>
        </p:txBody>
      </p:sp>
    </p:spTree>
    <p:extLst>
      <p:ext uri="{BB962C8B-B14F-4D97-AF65-F5344CB8AC3E}">
        <p14:creationId xmlns:p14="http://schemas.microsoft.com/office/powerpoint/2010/main" val="321474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Nous avons l’honneur aujourd’hui de vous présenter le projet régionale de al BDSR </a:t>
            </a:r>
          </a:p>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B45B7-3E8A-44A9-8AA9-40E50E1D634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0147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lnSpc>
                <a:spcPct val="160000"/>
              </a:lnSpc>
              <a:buNone/>
            </a:pPr>
            <a:r>
              <a:rPr lang="fr-FR" sz="1200" dirty="0">
                <a:solidFill>
                  <a:schemeClr val="tx1"/>
                </a:solidFill>
              </a:rPr>
              <a:t>l’objectif est d’établir un système qui assurera le processus métier de l’alimentation de cette base de données jusqu’à la présentation des données au public.</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C’est un projet qui vise à renforcer les capacités de la région  en termes de données et de connaissances  statistiques pour les besoins de planification, il s'agit d'un outil d aide à la prise de décision de </a:t>
            </a:r>
            <a:r>
              <a:rPr lang="fr-FR" dirty="0" err="1"/>
              <a:t>diagnostis</a:t>
            </a:r>
            <a:r>
              <a:rPr lang="fr-FR" dirty="0"/>
              <a:t>  suivi et d’évaluation des politiques publiques,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Slide Number Placeholder 3"/>
          <p:cNvSpPr>
            <a:spLocks noGrp="1"/>
          </p:cNvSpPr>
          <p:nvPr>
            <p:ph type="sldNum" sz="quarter" idx="5"/>
          </p:nvPr>
        </p:nvSpPr>
        <p:spPr/>
        <p:txBody>
          <a:bodyPr/>
          <a:lstStyle/>
          <a:p>
            <a:fld id="{043B45B7-3E8A-44A9-8AA9-40E50E1D634F}" type="slidenum">
              <a:rPr lang="fr-FR" smtClean="0"/>
              <a:t>10</a:t>
            </a:fld>
            <a:endParaRPr lang="fr-FR"/>
          </a:p>
        </p:txBody>
      </p:sp>
    </p:spTree>
    <p:extLst>
      <p:ext uri="{BB962C8B-B14F-4D97-AF65-F5344CB8AC3E}">
        <p14:creationId xmlns:p14="http://schemas.microsoft.com/office/powerpoint/2010/main" val="2057232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Parlant de se qui concerne le contenue de la base: en effet la base est structurée ,,,,</a:t>
            </a:r>
          </a:p>
        </p:txBody>
      </p:sp>
      <p:sp>
        <p:nvSpPr>
          <p:cNvPr id="4" name="Slide Number Placeholder 3"/>
          <p:cNvSpPr>
            <a:spLocks noGrp="1"/>
          </p:cNvSpPr>
          <p:nvPr>
            <p:ph type="sldNum" sz="quarter" idx="5"/>
          </p:nvPr>
        </p:nvSpPr>
        <p:spPr/>
        <p:txBody>
          <a:bodyPr/>
          <a:lstStyle/>
          <a:p>
            <a:fld id="{043B45B7-3E8A-44A9-8AA9-40E50E1D634F}" type="slidenum">
              <a:rPr lang="fr-FR" smtClean="0"/>
              <a:t>11</a:t>
            </a:fld>
            <a:endParaRPr lang="fr-FR"/>
          </a:p>
        </p:txBody>
      </p:sp>
    </p:spTree>
    <p:extLst>
      <p:ext uri="{BB962C8B-B14F-4D97-AF65-F5344CB8AC3E}">
        <p14:creationId xmlns:p14="http://schemas.microsoft.com/office/powerpoint/2010/main" val="575561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Les thèmes couverts dans la BDSR portent sur les indicateurs issus des opérations élaborer par le HCP, à savoir le recensement de la population, les enquêtes ménages, les enquêtes entreprises et ceux émanant des sources administratives, Notamment services </a:t>
            </a:r>
            <a:r>
              <a:rPr lang="fr-FR" sz="1200" kern="1200" dirty="0" err="1">
                <a:solidFill>
                  <a:schemeClr val="tx1"/>
                </a:solidFill>
                <a:effectLst/>
                <a:latin typeface="+mn-lt"/>
                <a:ea typeface="+mn-ea"/>
                <a:cs typeface="+mn-cs"/>
              </a:rPr>
              <a:t>deconcentrés</a:t>
            </a:r>
            <a:r>
              <a:rPr lang="fr-FR" sz="1200" kern="1200" dirty="0">
                <a:solidFill>
                  <a:schemeClr val="tx1"/>
                </a:solidFill>
                <a:effectLst/>
                <a:latin typeface="+mn-lt"/>
                <a:ea typeface="+mn-ea"/>
                <a:cs typeface="+mn-cs"/>
              </a:rPr>
              <a:t> des ministères dans la région ; les collectivités local et territoriales et les établissements public et semi public</a:t>
            </a:r>
            <a:endParaRPr lang="fr-FR" dirty="0"/>
          </a:p>
        </p:txBody>
      </p:sp>
      <p:sp>
        <p:nvSpPr>
          <p:cNvPr id="4" name="Slide Number Placeholder 3"/>
          <p:cNvSpPr>
            <a:spLocks noGrp="1"/>
          </p:cNvSpPr>
          <p:nvPr>
            <p:ph type="sldNum" sz="quarter" idx="5"/>
          </p:nvPr>
        </p:nvSpPr>
        <p:spPr/>
        <p:txBody>
          <a:bodyPr/>
          <a:lstStyle/>
          <a:p>
            <a:fld id="{043B45B7-3E8A-44A9-8AA9-40E50E1D634F}" type="slidenum">
              <a:rPr lang="fr-FR" smtClean="0"/>
              <a:t>13</a:t>
            </a:fld>
            <a:endParaRPr lang="fr-FR"/>
          </a:p>
        </p:txBody>
      </p:sp>
    </p:spTree>
    <p:extLst>
      <p:ext uri="{BB962C8B-B14F-4D97-AF65-F5344CB8AC3E}">
        <p14:creationId xmlns:p14="http://schemas.microsoft.com/office/powerpoint/2010/main" val="379362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Apres avoir exposer la partie théorique du projet on va mettre en avant les premiers résultats des travaux réalisé par l’équipe régional:</a:t>
            </a:r>
          </a:p>
          <a:p>
            <a:endParaRPr lang="fr-FR" dirty="0"/>
          </a:p>
          <a:p>
            <a:endParaRPr lang="fr-FR" dirty="0"/>
          </a:p>
        </p:txBody>
      </p:sp>
      <p:sp>
        <p:nvSpPr>
          <p:cNvPr id="4" name="Slide Number Placeholder 3"/>
          <p:cNvSpPr>
            <a:spLocks noGrp="1"/>
          </p:cNvSpPr>
          <p:nvPr>
            <p:ph type="sldNum" sz="quarter" idx="5"/>
          </p:nvPr>
        </p:nvSpPr>
        <p:spPr/>
        <p:txBody>
          <a:bodyPr/>
          <a:lstStyle/>
          <a:p>
            <a:fld id="{043B45B7-3E8A-44A9-8AA9-40E50E1D634F}" type="slidenum">
              <a:rPr lang="fr-FR" smtClean="0"/>
              <a:t>14</a:t>
            </a:fld>
            <a:endParaRPr lang="fr-FR"/>
          </a:p>
        </p:txBody>
      </p:sp>
    </p:spTree>
    <p:extLst>
      <p:ext uri="{BB962C8B-B14F-4D97-AF65-F5344CB8AC3E}">
        <p14:creationId xmlns:p14="http://schemas.microsoft.com/office/powerpoint/2010/main" val="821612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Dans cette partie on va examiner un model de tableau de chargement </a:t>
            </a:r>
          </a:p>
        </p:txBody>
      </p:sp>
      <p:sp>
        <p:nvSpPr>
          <p:cNvPr id="4" name="Slide Number Placeholder 3"/>
          <p:cNvSpPr>
            <a:spLocks noGrp="1"/>
          </p:cNvSpPr>
          <p:nvPr>
            <p:ph type="sldNum" sz="quarter" idx="5"/>
          </p:nvPr>
        </p:nvSpPr>
        <p:spPr/>
        <p:txBody>
          <a:bodyPr/>
          <a:lstStyle/>
          <a:p>
            <a:fld id="{043B45B7-3E8A-44A9-8AA9-40E50E1D634F}" type="slidenum">
              <a:rPr lang="fr-FR" smtClean="0"/>
              <a:t>15</a:t>
            </a:fld>
            <a:endParaRPr lang="fr-FR"/>
          </a:p>
        </p:txBody>
      </p:sp>
    </p:spTree>
    <p:extLst>
      <p:ext uri="{BB962C8B-B14F-4D97-AF65-F5344CB8AC3E}">
        <p14:creationId xmlns:p14="http://schemas.microsoft.com/office/powerpoint/2010/main" val="1162721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043B45B7-3E8A-44A9-8AA9-40E50E1D634F}" type="slidenum">
              <a:rPr lang="fr-FR" smtClean="0"/>
              <a:t>16</a:t>
            </a:fld>
            <a:endParaRPr lang="fr-FR"/>
          </a:p>
        </p:txBody>
      </p:sp>
    </p:spTree>
    <p:extLst>
      <p:ext uri="{BB962C8B-B14F-4D97-AF65-F5344CB8AC3E}">
        <p14:creationId xmlns:p14="http://schemas.microsoft.com/office/powerpoint/2010/main" val="3590659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043B45B7-3E8A-44A9-8AA9-40E50E1D634F}" type="slidenum">
              <a:rPr lang="fr-FR" smtClean="0"/>
              <a:t>17</a:t>
            </a:fld>
            <a:endParaRPr lang="fr-FR"/>
          </a:p>
        </p:txBody>
      </p:sp>
    </p:spTree>
    <p:extLst>
      <p:ext uri="{BB962C8B-B14F-4D97-AF65-F5344CB8AC3E}">
        <p14:creationId xmlns:p14="http://schemas.microsoft.com/office/powerpoint/2010/main" val="1839379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Note présentation touche à sa fin on vous remercie infiniment pour votre aimable attention</a:t>
            </a:r>
          </a:p>
          <a:p>
            <a:endParaRPr lang="fr-FR" dirty="0"/>
          </a:p>
        </p:txBody>
      </p:sp>
      <p:sp>
        <p:nvSpPr>
          <p:cNvPr id="4" name="Slide Number Placeholder 3"/>
          <p:cNvSpPr>
            <a:spLocks noGrp="1"/>
          </p:cNvSpPr>
          <p:nvPr>
            <p:ph type="sldNum" sz="quarter" idx="5"/>
          </p:nvPr>
        </p:nvSpPr>
        <p:spPr/>
        <p:txBody>
          <a:bodyPr/>
          <a:lstStyle/>
          <a:p>
            <a:fld id="{043B45B7-3E8A-44A9-8AA9-40E50E1D634F}" type="slidenum">
              <a:rPr lang="fr-FR" smtClean="0"/>
              <a:t>18</a:t>
            </a:fld>
            <a:endParaRPr lang="fr-FR"/>
          </a:p>
        </p:txBody>
      </p:sp>
    </p:spTree>
    <p:extLst>
      <p:ext uri="{BB962C8B-B14F-4D97-AF65-F5344CB8AC3E}">
        <p14:creationId xmlns:p14="http://schemas.microsoft.com/office/powerpoint/2010/main" val="1414277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B45B7-3E8A-44A9-8AA9-40E50E1D634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618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En fait ; le HCP a entamé un vaste chantier de transformation digitale caractérisé par une refonte de ses processus de production et de diffusion statistique avec l’accent mis sur la transversalité mais également une automatisation de la collecte de données ainsi que l’échange de données informatisées avec les autres producteurs institutionnels.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Dans ce cadre la direction régionale de Casablanca Settat a fait de la rénovation de ses outils et interfaces de diffusion des données un choix stratégique et un pilier de la transformation digitale favorisant le renforcement de l’ouverture de ses données et leur accessibilité en adoptant le projet de la mise en place d’une BDSR.</a:t>
            </a: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5"/>
          </p:nvPr>
        </p:nvSpPr>
        <p:spPr/>
        <p:txBody>
          <a:bodyPr/>
          <a:lstStyle/>
          <a:p>
            <a:fld id="{043B45B7-3E8A-44A9-8AA9-40E50E1D634F}" type="slidenum">
              <a:rPr lang="fr-FR" smtClean="0"/>
              <a:t>2</a:t>
            </a:fld>
            <a:endParaRPr lang="fr-FR"/>
          </a:p>
        </p:txBody>
      </p:sp>
    </p:spTree>
    <p:extLst>
      <p:ext uri="{BB962C8B-B14F-4D97-AF65-F5344CB8AC3E}">
        <p14:creationId xmlns:p14="http://schemas.microsoft.com/office/powerpoint/2010/main" val="127654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Times New Roman" panose="02020603050405020304" pitchFamily="18" charset="0"/>
                <a:ea typeface="+mn-ea"/>
                <a:cs typeface="Times New Roman" panose="02020603050405020304" pitchFamily="18" charset="0"/>
              </a:rPr>
              <a:t>L’objectif de cette BDSR est : soutenir la régionalisation avancée, suivre régulièrement les indicateurs nationaux des ODD et examine leurs métadonnées ; ainsi servir le débat sur le nouveau modèle de développement et répondre aux besoins émergents des décideurs à l’échelle nationale et régionale et des différents utilisateurs de l’information statistique.</a:t>
            </a:r>
          </a:p>
          <a:p>
            <a:endParaRPr lang="fr-FR" dirty="0"/>
          </a:p>
        </p:txBody>
      </p:sp>
      <p:sp>
        <p:nvSpPr>
          <p:cNvPr id="4" name="Slide Number Placeholder 3"/>
          <p:cNvSpPr>
            <a:spLocks noGrp="1"/>
          </p:cNvSpPr>
          <p:nvPr>
            <p:ph type="sldNum" sz="quarter" idx="5"/>
          </p:nvPr>
        </p:nvSpPr>
        <p:spPr/>
        <p:txBody>
          <a:bodyPr/>
          <a:lstStyle/>
          <a:p>
            <a:fld id="{043B45B7-3E8A-44A9-8AA9-40E50E1D634F}" type="slidenum">
              <a:rPr lang="fr-FR" smtClean="0"/>
              <a:t>3</a:t>
            </a:fld>
            <a:endParaRPr lang="fr-FR"/>
          </a:p>
        </p:txBody>
      </p:sp>
    </p:spTree>
    <p:extLst>
      <p:ext uri="{BB962C8B-B14F-4D97-AF65-F5344CB8AC3E}">
        <p14:creationId xmlns:p14="http://schemas.microsoft.com/office/powerpoint/2010/main" val="267273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Notre présentation se déroulera comme suit: commençant par une brève présentation sur les missions du HCP régional </a:t>
            </a:r>
          </a:p>
        </p:txBody>
      </p:sp>
      <p:sp>
        <p:nvSpPr>
          <p:cNvPr id="4" name="Slide Number Placeholder 3"/>
          <p:cNvSpPr>
            <a:spLocks noGrp="1"/>
          </p:cNvSpPr>
          <p:nvPr>
            <p:ph type="sldNum" sz="quarter" idx="5"/>
          </p:nvPr>
        </p:nvSpPr>
        <p:spPr/>
        <p:txBody>
          <a:bodyPr/>
          <a:lstStyle/>
          <a:p>
            <a:fld id="{043B45B7-3E8A-44A9-8AA9-40E50E1D634F}" type="slidenum">
              <a:rPr lang="fr-FR" smtClean="0"/>
              <a:t>4</a:t>
            </a:fld>
            <a:endParaRPr lang="fr-FR"/>
          </a:p>
        </p:txBody>
      </p:sp>
    </p:spTree>
    <p:extLst>
      <p:ext uri="{BB962C8B-B14F-4D97-AF65-F5344CB8AC3E}">
        <p14:creationId xmlns:p14="http://schemas.microsoft.com/office/powerpoint/2010/main" val="1830495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  Procéder à des enquêtes et à toutes les opérations de collecte d’informations dans les domaines de la statistique et exploiter leurs résultats;</a:t>
            </a: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Effectuer toutes les études d’ordre économique, social et démographique, en vue de promouvoir le développement régional et local;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kern="1200" dirty="0">
                <a:solidFill>
                  <a:schemeClr val="tx1"/>
                </a:solidFill>
                <a:effectLst/>
                <a:latin typeface="+mn-lt"/>
                <a:ea typeface="+mn-ea"/>
                <a:cs typeface="+mn-cs"/>
              </a:rPr>
              <a:t>Elaborer l'annuaire statistique et les monographies régionales et provinciales et assurer leur publication et diffusion;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kern="1200" dirty="0">
                <a:solidFill>
                  <a:schemeClr val="tx1"/>
                </a:solidFill>
                <a:effectLst/>
                <a:latin typeface="+mn-lt"/>
                <a:ea typeface="+mn-ea"/>
                <a:cs typeface="+mn-cs"/>
              </a:rPr>
              <a:t>Collecter, traiter et diffuser les documents et les informations concernant le développement économique et social au niveau régional et assurer la veille informationnelle;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kern="1200" dirty="0">
                <a:solidFill>
                  <a:schemeClr val="tx1"/>
                </a:solidFill>
                <a:effectLst/>
                <a:latin typeface="+mn-lt"/>
                <a:ea typeface="+mn-ea"/>
                <a:cs typeface="+mn-cs"/>
              </a:rPr>
              <a:t>Participer à la préparation des comptes régionaux;</a:t>
            </a: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suivre et analyser la conjoncture économique y compris le marché de l'emploi et la situation de l'inflation et des prix;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kern="1200" dirty="0">
                <a:solidFill>
                  <a:schemeClr val="tx1"/>
                </a:solidFill>
                <a:effectLst/>
                <a:latin typeface="+mn-lt"/>
                <a:ea typeface="+mn-ea"/>
                <a:cs typeface="+mn-cs"/>
              </a:rPr>
              <a:t>Contribuer en collaboration avec les autorités régionales, provinciales et locales compétentes, et les services extérieurs des différents départements ministériels concernés à la préparation, au suivi et à l’évaluation des programmes de développement régionaux, provinciaux, locaux et sectoriels; &lt;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B45B7-3E8A-44A9-8AA9-40E50E1D634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8523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il y a principalement trois sources d'information les recensements généraux qui englobe le recensement général de la population et de l'habitat ainsi que le recensement économique la deuxième source d'information sont les enquêtes statistiques qui se divisent en trois catégories les enquêtes permanentes les enquêtes périodiques les enquêtes d'opinion la troisième source d'information sont les statistiques administratives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B45B7-3E8A-44A9-8AA9-40E50E1D634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1127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La direction régionale procède plusieurs publications parmi ses publications on trouve les annuaire statistiques régionales  les monographies régionales et provincial la situation du marché du travail le rapport annuel de l'</a:t>
            </a:r>
            <a:r>
              <a:rPr lang="fr-FR" dirty="0" err="1"/>
              <a:t>Ipc</a:t>
            </a:r>
            <a:r>
              <a:rPr lang="fr-FR" dirty="0"/>
              <a:t> on trouve aussi plusieurs notes d'information la note d'information mensuelle sur l'</a:t>
            </a:r>
            <a:r>
              <a:rPr lang="fr-FR" dirty="0" err="1"/>
              <a:t>Ipc</a:t>
            </a:r>
            <a:r>
              <a:rPr lang="fr-FR" dirty="0"/>
              <a:t> la note d'information sur l'emploi et filament la note sur  informations sur les comptes régionaux</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B45B7-3E8A-44A9-8AA9-40E50E1D634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4313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CES PUBLICATIONS ET la majorité des études réaliser par le </a:t>
            </a:r>
            <a:r>
              <a:rPr lang="fr-FR" dirty="0" err="1"/>
              <a:t>hcp</a:t>
            </a:r>
            <a:r>
              <a:rPr lang="fr-FR" dirty="0"/>
              <a:t> sont consultable via le site officiel ou bien le site de la direction régionale et provinciale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B45B7-3E8A-44A9-8AA9-40E50E1D634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0332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Nous avons vu dans la 1èere partie les missions et les attributions du HCP au niveau régional , cette 2eme partie sera consacrée à l’exposition de l’approche de la mise en place de la Base de données statistiques régionales, </a:t>
            </a:r>
          </a:p>
        </p:txBody>
      </p:sp>
      <p:sp>
        <p:nvSpPr>
          <p:cNvPr id="4" name="Slide Number Placeholder 3"/>
          <p:cNvSpPr>
            <a:spLocks noGrp="1"/>
          </p:cNvSpPr>
          <p:nvPr>
            <p:ph type="sldNum" sz="quarter" idx="5"/>
          </p:nvPr>
        </p:nvSpPr>
        <p:spPr/>
        <p:txBody>
          <a:bodyPr/>
          <a:lstStyle/>
          <a:p>
            <a:fld id="{043B45B7-3E8A-44A9-8AA9-40E50E1D634F}" type="slidenum">
              <a:rPr lang="fr-FR" smtClean="0"/>
              <a:t>9</a:t>
            </a:fld>
            <a:endParaRPr lang="fr-FR"/>
          </a:p>
        </p:txBody>
      </p:sp>
    </p:spTree>
    <p:extLst>
      <p:ext uri="{BB962C8B-B14F-4D97-AF65-F5344CB8AC3E}">
        <p14:creationId xmlns:p14="http://schemas.microsoft.com/office/powerpoint/2010/main" val="363624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pic>
          <p:nvPicPr>
            <p:cNvPr id="5" name="Picture 3" descr="contenu"/>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userDrawn="1"/>
          </p:nvSpPr>
          <p:spPr bwMode="auto">
            <a:xfrm>
              <a:off x="2200" y="4103"/>
              <a:ext cx="136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18E00"/>
                  </a:solidFill>
                  <a:latin typeface="Times New Roman" pitchFamily="18" charset="0"/>
                  <a:cs typeface="Times New Roman" pitchFamily="18" charset="0"/>
                </a:defRPr>
              </a:lvl1pPr>
              <a:lvl2pPr marL="742950" indent="-285750" eaLnBrk="0" hangingPunct="0">
                <a:defRPr sz="2000" b="1">
                  <a:solidFill>
                    <a:srgbClr val="F18E00"/>
                  </a:solidFill>
                  <a:latin typeface="Times New Roman" pitchFamily="18" charset="0"/>
                  <a:cs typeface="Times New Roman" pitchFamily="18" charset="0"/>
                </a:defRPr>
              </a:lvl2pPr>
              <a:lvl3pPr marL="1143000" indent="-228600" eaLnBrk="0" hangingPunct="0">
                <a:defRPr sz="2000" b="1">
                  <a:solidFill>
                    <a:srgbClr val="F18E00"/>
                  </a:solidFill>
                  <a:latin typeface="Times New Roman" pitchFamily="18" charset="0"/>
                  <a:cs typeface="Times New Roman" pitchFamily="18" charset="0"/>
                </a:defRPr>
              </a:lvl3pPr>
              <a:lvl4pPr marL="1600200" indent="-228600" eaLnBrk="0" hangingPunct="0">
                <a:defRPr sz="2000" b="1">
                  <a:solidFill>
                    <a:srgbClr val="F18E00"/>
                  </a:solidFill>
                  <a:latin typeface="Times New Roman" pitchFamily="18" charset="0"/>
                  <a:cs typeface="Times New Roman" pitchFamily="18" charset="0"/>
                </a:defRPr>
              </a:lvl4pPr>
              <a:lvl5pPr marL="2057400" indent="-228600" eaLnBrk="0" hangingPunct="0">
                <a:defRPr sz="2000" b="1">
                  <a:solidFill>
                    <a:srgbClr val="F18E00"/>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000" b="1">
                  <a:solidFill>
                    <a:srgbClr val="F18E00"/>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000" b="1">
                  <a:solidFill>
                    <a:srgbClr val="F18E00"/>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000" b="1">
                  <a:solidFill>
                    <a:srgbClr val="F18E00"/>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000" b="1">
                  <a:solidFill>
                    <a:srgbClr val="F18E00"/>
                  </a:solidFill>
                  <a:latin typeface="Times New Roman" pitchFamily="18" charset="0"/>
                  <a:cs typeface="Times New Roman" pitchFamily="18" charset="0"/>
                </a:defRPr>
              </a:lvl9pPr>
            </a:lstStyle>
            <a:p>
              <a:pPr eaLnBrk="1" hangingPunct="1">
                <a:spcBef>
                  <a:spcPct val="50000"/>
                </a:spcBef>
                <a:defRPr/>
              </a:pPr>
              <a:r>
                <a:rPr lang="fr-FR" sz="1400">
                  <a:latin typeface="Century Gothic" pitchFamily="34" charset="0"/>
                  <a:cs typeface="Arial" charset="0"/>
                </a:rPr>
                <a:t>www.hcp.ma</a:t>
              </a:r>
            </a:p>
          </p:txBody>
        </p:sp>
      </p:grpSp>
      <p:sp>
        <p:nvSpPr>
          <p:cNvPr id="7" name="Text Box 9"/>
          <p:cNvSpPr txBox="1">
            <a:spLocks noChangeArrowheads="1"/>
          </p:cNvSpPr>
          <p:nvPr/>
        </p:nvSpPr>
        <p:spPr bwMode="auto">
          <a:xfrm>
            <a:off x="4559300" y="6453189"/>
            <a:ext cx="249766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18E00"/>
                </a:solidFill>
                <a:latin typeface="Times New Roman" pitchFamily="18" charset="0"/>
                <a:cs typeface="Times New Roman" pitchFamily="18" charset="0"/>
              </a:defRPr>
            </a:lvl1pPr>
            <a:lvl2pPr marL="742950" indent="-285750" eaLnBrk="0" hangingPunct="0">
              <a:defRPr sz="2000" b="1">
                <a:solidFill>
                  <a:srgbClr val="F18E00"/>
                </a:solidFill>
                <a:latin typeface="Times New Roman" pitchFamily="18" charset="0"/>
                <a:cs typeface="Times New Roman" pitchFamily="18" charset="0"/>
              </a:defRPr>
            </a:lvl2pPr>
            <a:lvl3pPr marL="1143000" indent="-228600" eaLnBrk="0" hangingPunct="0">
              <a:defRPr sz="2000" b="1">
                <a:solidFill>
                  <a:srgbClr val="F18E00"/>
                </a:solidFill>
                <a:latin typeface="Times New Roman" pitchFamily="18" charset="0"/>
                <a:cs typeface="Times New Roman" pitchFamily="18" charset="0"/>
              </a:defRPr>
            </a:lvl3pPr>
            <a:lvl4pPr marL="1600200" indent="-228600" eaLnBrk="0" hangingPunct="0">
              <a:defRPr sz="2000" b="1">
                <a:solidFill>
                  <a:srgbClr val="F18E00"/>
                </a:solidFill>
                <a:latin typeface="Times New Roman" pitchFamily="18" charset="0"/>
                <a:cs typeface="Times New Roman" pitchFamily="18" charset="0"/>
              </a:defRPr>
            </a:lvl4pPr>
            <a:lvl5pPr marL="2057400" indent="-228600" eaLnBrk="0" hangingPunct="0">
              <a:defRPr sz="2000" b="1">
                <a:solidFill>
                  <a:srgbClr val="F18E00"/>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000" b="1">
                <a:solidFill>
                  <a:srgbClr val="F18E00"/>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000" b="1">
                <a:solidFill>
                  <a:srgbClr val="F18E00"/>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000" b="1">
                <a:solidFill>
                  <a:srgbClr val="F18E00"/>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000" b="1">
                <a:solidFill>
                  <a:srgbClr val="F18E00"/>
                </a:solidFill>
                <a:latin typeface="Times New Roman" pitchFamily="18" charset="0"/>
                <a:cs typeface="Times New Roman" pitchFamily="18" charset="0"/>
              </a:defRPr>
            </a:lvl9pPr>
          </a:lstStyle>
          <a:p>
            <a:pPr algn="l" eaLnBrk="1" hangingPunct="1">
              <a:spcBef>
                <a:spcPct val="50000"/>
              </a:spcBef>
              <a:defRPr/>
            </a:pPr>
            <a:endParaRPr lang="fr-FR" sz="1800" b="0">
              <a:latin typeface="Arial" charset="0"/>
              <a:cs typeface="Arial" charset="0"/>
            </a:endParaRPr>
          </a:p>
        </p:txBody>
      </p:sp>
      <p:sp>
        <p:nvSpPr>
          <p:cNvPr id="7173" name="Rectangle 5"/>
          <p:cNvSpPr>
            <a:spLocks noGrp="1" noChangeArrowheads="1"/>
          </p:cNvSpPr>
          <p:nvPr>
            <p:ph type="ctrTitle"/>
          </p:nvPr>
        </p:nvSpPr>
        <p:spPr>
          <a:xfrm>
            <a:off x="914400" y="2130427"/>
            <a:ext cx="10363200" cy="1470025"/>
          </a:xfrm>
        </p:spPr>
        <p:txBody>
          <a:bodyPr/>
          <a:lstStyle>
            <a:lvl1pPr>
              <a:defRPr/>
            </a:lvl1pPr>
          </a:lstStyle>
          <a:p>
            <a:r>
              <a:rPr lang="fr-FR"/>
              <a:t>Modifiez le style du titre</a:t>
            </a:r>
          </a:p>
        </p:txBody>
      </p:sp>
      <p:sp>
        <p:nvSpPr>
          <p:cNvPr id="7174" name="Rectangle 6"/>
          <p:cNvSpPr>
            <a:spLocks noGrp="1" noChangeArrowheads="1"/>
          </p:cNvSpPr>
          <p:nvPr>
            <p:ph type="subTitle" idx="1"/>
          </p:nvPr>
        </p:nvSpPr>
        <p:spPr>
          <a:xfrm>
            <a:off x="1828800" y="3886200"/>
            <a:ext cx="8534400" cy="1752600"/>
          </a:xfrm>
        </p:spPr>
        <p:txBody>
          <a:bodyPr/>
          <a:lstStyle>
            <a:lvl1pPr marL="0" indent="0" algn="ctr">
              <a:buFontTx/>
              <a:buNone/>
              <a:defRPr sz="2800" b="1">
                <a:solidFill>
                  <a:srgbClr val="F18E00"/>
                </a:solidFill>
              </a:defRPr>
            </a:lvl1pPr>
          </a:lstStyle>
          <a:p>
            <a:r>
              <a:rPr lang="fr-FR"/>
              <a:t>Modifiez le style des sous-titres du masque</a:t>
            </a:r>
          </a:p>
        </p:txBody>
      </p:sp>
      <p:sp>
        <p:nvSpPr>
          <p:cNvPr id="8" name="Rectangle 7"/>
          <p:cNvSpPr>
            <a:spLocks noGrp="1" noChangeArrowheads="1"/>
          </p:cNvSpPr>
          <p:nvPr>
            <p:ph type="dt" sz="half" idx="10"/>
          </p:nvPr>
        </p:nvSpPr>
        <p:spPr/>
        <p:txBody>
          <a:bodyPr/>
          <a:lstStyle>
            <a:lvl1pPr algn="r" rtl="1">
              <a:defRPr/>
            </a:lvl1pPr>
          </a:lstStyle>
          <a:p>
            <a:fld id="{98A6EB01-4EF9-4703-A66C-AF4BF335EF42}" type="datetime1">
              <a:rPr lang="fr-FR" smtClean="0"/>
              <a:t>13/12/2021</a:t>
            </a:fld>
            <a:endParaRPr lang="fr-FR"/>
          </a:p>
        </p:txBody>
      </p:sp>
      <p:sp>
        <p:nvSpPr>
          <p:cNvPr id="9" name="Rectangle 8"/>
          <p:cNvSpPr>
            <a:spLocks noGrp="1" noChangeArrowheads="1"/>
          </p:cNvSpPr>
          <p:nvPr>
            <p:ph type="sldNum" sz="quarter" idx="11"/>
          </p:nvPr>
        </p:nvSpPr>
        <p:spPr>
          <a:xfrm>
            <a:off x="10316633" y="6513514"/>
            <a:ext cx="1847851" cy="319087"/>
          </a:xfrm>
        </p:spPr>
        <p:txBody>
          <a:bodyPr/>
          <a:lstStyle>
            <a:lvl1pPr>
              <a:defRPr/>
            </a:lvl1pPr>
          </a:lstStyle>
          <a:p>
            <a:fld id="{BD5E13ED-6B2E-4EA0-8B2C-EC1F833857BA}" type="slidenum">
              <a:rPr lang="fr-FR" smtClean="0"/>
              <a:t>‹#›</a:t>
            </a:fld>
            <a:endParaRPr lang="fr-FR"/>
          </a:p>
        </p:txBody>
      </p:sp>
    </p:spTree>
    <p:extLst>
      <p:ext uri="{BB962C8B-B14F-4D97-AF65-F5344CB8AC3E}">
        <p14:creationId xmlns:p14="http://schemas.microsoft.com/office/powerpoint/2010/main" val="1628889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7"/>
          <p:cNvSpPr>
            <a:spLocks noGrp="1" noChangeArrowheads="1"/>
          </p:cNvSpPr>
          <p:nvPr>
            <p:ph type="dt" sz="half" idx="10"/>
          </p:nvPr>
        </p:nvSpPr>
        <p:spPr>
          <a:ln/>
        </p:spPr>
        <p:txBody>
          <a:bodyPr/>
          <a:lstStyle>
            <a:lvl1pPr>
              <a:defRPr/>
            </a:lvl1pPr>
          </a:lstStyle>
          <a:p>
            <a:fld id="{ED279ED4-6BAF-405E-87A2-7BB3DA7A9503}" type="datetime1">
              <a:rPr lang="fr-FR" smtClean="0"/>
              <a:t>13/12/2021</a:t>
            </a:fld>
            <a:endParaRPr lang="fr-FR"/>
          </a:p>
        </p:txBody>
      </p:sp>
      <p:sp>
        <p:nvSpPr>
          <p:cNvPr id="5" name="Rectangle 8"/>
          <p:cNvSpPr>
            <a:spLocks noGrp="1" noChangeArrowheads="1"/>
          </p:cNvSpPr>
          <p:nvPr>
            <p:ph type="sldNum" sz="quarter" idx="11"/>
          </p:nvPr>
        </p:nvSpPr>
        <p:spPr>
          <a:ln/>
        </p:spPr>
        <p:txBody>
          <a:bodyPr/>
          <a:lstStyle>
            <a:lvl1pPr>
              <a:defRPr/>
            </a:lvl1pPr>
          </a:lstStyle>
          <a:p>
            <a:fld id="{BD5E13ED-6B2E-4EA0-8B2C-EC1F833857BA}" type="slidenum">
              <a:rPr lang="fr-FR" smtClean="0"/>
              <a:t>‹#›</a:t>
            </a:fld>
            <a:endParaRPr lang="fr-FR"/>
          </a:p>
        </p:txBody>
      </p:sp>
    </p:spTree>
    <p:extLst>
      <p:ext uri="{BB962C8B-B14F-4D97-AF65-F5344CB8AC3E}">
        <p14:creationId xmlns:p14="http://schemas.microsoft.com/office/powerpoint/2010/main" val="76196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765175"/>
            <a:ext cx="2743200" cy="536098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765175"/>
            <a:ext cx="8026400" cy="536098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7"/>
          <p:cNvSpPr>
            <a:spLocks noGrp="1" noChangeArrowheads="1"/>
          </p:cNvSpPr>
          <p:nvPr>
            <p:ph type="dt" sz="half" idx="10"/>
          </p:nvPr>
        </p:nvSpPr>
        <p:spPr>
          <a:ln/>
        </p:spPr>
        <p:txBody>
          <a:bodyPr/>
          <a:lstStyle>
            <a:lvl1pPr>
              <a:defRPr/>
            </a:lvl1pPr>
          </a:lstStyle>
          <a:p>
            <a:fld id="{E18CEF8C-387D-4B87-96DB-3B663E82E872}" type="datetime1">
              <a:rPr lang="fr-FR" smtClean="0"/>
              <a:t>13/12/2021</a:t>
            </a:fld>
            <a:endParaRPr lang="fr-FR"/>
          </a:p>
        </p:txBody>
      </p:sp>
      <p:sp>
        <p:nvSpPr>
          <p:cNvPr id="5" name="Rectangle 8"/>
          <p:cNvSpPr>
            <a:spLocks noGrp="1" noChangeArrowheads="1"/>
          </p:cNvSpPr>
          <p:nvPr>
            <p:ph type="sldNum" sz="quarter" idx="11"/>
          </p:nvPr>
        </p:nvSpPr>
        <p:spPr>
          <a:ln/>
        </p:spPr>
        <p:txBody>
          <a:bodyPr/>
          <a:lstStyle>
            <a:lvl1pPr>
              <a:defRPr/>
            </a:lvl1pPr>
          </a:lstStyle>
          <a:p>
            <a:fld id="{BD5E13ED-6B2E-4EA0-8B2C-EC1F833857BA}" type="slidenum">
              <a:rPr lang="fr-FR" smtClean="0"/>
              <a:t>‹#›</a:t>
            </a:fld>
            <a:endParaRPr lang="fr-FR"/>
          </a:p>
        </p:txBody>
      </p:sp>
    </p:spTree>
    <p:extLst>
      <p:ext uri="{BB962C8B-B14F-4D97-AF65-F5344CB8AC3E}">
        <p14:creationId xmlns:p14="http://schemas.microsoft.com/office/powerpoint/2010/main" val="726798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AA309A6D-C09C-4548-B29A-6CF363A7E532}" type="datetimeFigureOut">
              <a:rPr lang="fr-FR" smtClean="0"/>
              <a:t>13/12/2021</a:t>
            </a:fld>
            <a:endParaRPr lang="fr-BE"/>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fr-BE"/>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CF4668DC-857F-487D-BFFA-8C0CA5037977}" type="slidenum">
              <a:rPr lang="fr-BE" smtClean="0"/>
              <a:t>‹#›</a:t>
            </a:fld>
            <a:endParaRPr lang="fr-BE"/>
          </a:p>
        </p:txBody>
      </p:sp>
    </p:spTree>
    <p:extLst>
      <p:ext uri="{BB962C8B-B14F-4D97-AF65-F5344CB8AC3E}">
        <p14:creationId xmlns:p14="http://schemas.microsoft.com/office/powerpoint/2010/main" val="3996339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13/12/2021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a:t>
            </a:fld>
            <a:endParaRPr lang="fr-BE"/>
          </a:p>
        </p:txBody>
      </p:sp>
    </p:spTree>
    <p:extLst>
      <p:ext uri="{BB962C8B-B14F-4D97-AF65-F5344CB8AC3E}">
        <p14:creationId xmlns:p14="http://schemas.microsoft.com/office/powerpoint/2010/main" val="984786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309A6D-C09C-4548-B29A-6CF363A7E532}" type="datetimeFigureOut">
              <a:rPr lang="fr-FR" smtClean="0"/>
              <a:t>13/12/2021</a:t>
            </a:fld>
            <a:endParaRPr lang="fr-BE"/>
          </a:p>
        </p:txBody>
      </p:sp>
      <p:sp>
        <p:nvSpPr>
          <p:cNvPr id="5" name="Footer Placeholder 4"/>
          <p:cNvSpPr>
            <a:spLocks noGrp="1"/>
          </p:cNvSpPr>
          <p:nvPr>
            <p:ph type="ftr" sz="quarter" idx="11"/>
          </p:nvPr>
        </p:nvSpPr>
        <p:spPr/>
        <p:txBody>
          <a:bodyPr/>
          <a:lstStyle/>
          <a:p>
            <a:endParaRPr lang="fr-BE"/>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F4668DC-857F-487D-BFFA-8C0CA5037977}" type="slidenum">
              <a:rPr lang="fr-BE" smtClean="0"/>
              <a:t>‹#›</a:t>
            </a:fld>
            <a:endParaRPr lang="fr-BE"/>
          </a:p>
        </p:txBody>
      </p:sp>
    </p:spTree>
    <p:extLst>
      <p:ext uri="{BB962C8B-B14F-4D97-AF65-F5344CB8AC3E}">
        <p14:creationId xmlns:p14="http://schemas.microsoft.com/office/powerpoint/2010/main" val="1736228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309A6D-C09C-4548-B29A-6CF363A7E532}" type="datetimeFigureOut">
              <a:rPr lang="fr-FR" smtClean="0"/>
              <a:t>13/12/2021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a:t>
            </a:fld>
            <a:endParaRPr lang="fr-BE"/>
          </a:p>
        </p:txBody>
      </p:sp>
    </p:spTree>
    <p:extLst>
      <p:ext uri="{BB962C8B-B14F-4D97-AF65-F5344CB8AC3E}">
        <p14:creationId xmlns:p14="http://schemas.microsoft.com/office/powerpoint/2010/main" val="3463968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t>13/12/2021</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a:t>
            </a:fld>
            <a:endParaRPr lang="fr-BE"/>
          </a:p>
        </p:txBody>
      </p:sp>
    </p:spTree>
    <p:extLst>
      <p:ext uri="{BB962C8B-B14F-4D97-AF65-F5344CB8AC3E}">
        <p14:creationId xmlns:p14="http://schemas.microsoft.com/office/powerpoint/2010/main" val="343046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t>13/12/2021</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a:t>
            </a:fld>
            <a:endParaRPr lang="fr-BE"/>
          </a:p>
        </p:txBody>
      </p:sp>
    </p:spTree>
    <p:extLst>
      <p:ext uri="{BB962C8B-B14F-4D97-AF65-F5344CB8AC3E}">
        <p14:creationId xmlns:p14="http://schemas.microsoft.com/office/powerpoint/2010/main" val="1210506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t>13/12/2021</a:t>
            </a:fld>
            <a:endParaRPr lang="fr-BE"/>
          </a:p>
        </p:txBody>
      </p:sp>
      <p:sp>
        <p:nvSpPr>
          <p:cNvPr id="3" name="Footer Placeholder 2"/>
          <p:cNvSpPr>
            <a:spLocks noGrp="1"/>
          </p:cNvSpPr>
          <p:nvPr>
            <p:ph type="ftr" sz="quarter" idx="11"/>
          </p:nvPr>
        </p:nvSpPr>
        <p:spPr/>
        <p:txBody>
          <a:bodyPr/>
          <a:lstStyle/>
          <a:p>
            <a:endParaRPr lang="fr-BE"/>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F4668DC-857F-487D-BFFA-8C0CA5037977}" type="slidenum">
              <a:rPr lang="fr-BE" smtClean="0"/>
              <a:t>‹#›</a:t>
            </a:fld>
            <a:endParaRPr lang="fr-BE"/>
          </a:p>
        </p:txBody>
      </p:sp>
    </p:spTree>
    <p:extLst>
      <p:ext uri="{BB962C8B-B14F-4D97-AF65-F5344CB8AC3E}">
        <p14:creationId xmlns:p14="http://schemas.microsoft.com/office/powerpoint/2010/main" val="998124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309A6D-C09C-4548-B29A-6CF363A7E532}" type="datetimeFigureOut">
              <a:rPr lang="fr-FR" smtClean="0"/>
              <a:t>13/12/2021</a:t>
            </a:fld>
            <a:endParaRPr lang="fr-BE"/>
          </a:p>
        </p:txBody>
      </p:sp>
      <p:sp>
        <p:nvSpPr>
          <p:cNvPr id="6" name="Footer Placeholder 5"/>
          <p:cNvSpPr>
            <a:spLocks noGrp="1"/>
          </p:cNvSpPr>
          <p:nvPr>
            <p:ph type="ftr" sz="quarter" idx="11"/>
          </p:nvPr>
        </p:nvSpPr>
        <p:spPr/>
        <p:txBody>
          <a:bodyPr/>
          <a:lstStyle/>
          <a:p>
            <a:endParaRPr lang="fr-BE"/>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F4668DC-857F-487D-BFFA-8C0CA5037977}" type="slidenum">
              <a:rPr lang="fr-BE" smtClean="0"/>
              <a:t>‹#›</a:t>
            </a:fld>
            <a:endParaRPr lang="fr-BE"/>
          </a:p>
        </p:txBody>
      </p:sp>
    </p:spTree>
    <p:extLst>
      <p:ext uri="{BB962C8B-B14F-4D97-AF65-F5344CB8AC3E}">
        <p14:creationId xmlns:p14="http://schemas.microsoft.com/office/powerpoint/2010/main" val="370126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7"/>
          <p:cNvSpPr>
            <a:spLocks noGrp="1" noChangeArrowheads="1"/>
          </p:cNvSpPr>
          <p:nvPr>
            <p:ph type="dt" sz="half" idx="10"/>
          </p:nvPr>
        </p:nvSpPr>
        <p:spPr>
          <a:ln/>
        </p:spPr>
        <p:txBody>
          <a:bodyPr/>
          <a:lstStyle>
            <a:lvl1pPr>
              <a:defRPr/>
            </a:lvl1pPr>
          </a:lstStyle>
          <a:p>
            <a:fld id="{E9D716DC-EFF2-4BD8-91CA-2BE289AED5BC}" type="datetime1">
              <a:rPr lang="fr-FR" smtClean="0"/>
              <a:t>13/12/2021</a:t>
            </a:fld>
            <a:endParaRPr lang="fr-FR"/>
          </a:p>
        </p:txBody>
      </p:sp>
      <p:sp>
        <p:nvSpPr>
          <p:cNvPr id="5" name="Rectangle 8"/>
          <p:cNvSpPr>
            <a:spLocks noGrp="1" noChangeArrowheads="1"/>
          </p:cNvSpPr>
          <p:nvPr>
            <p:ph type="sldNum" sz="quarter" idx="11"/>
          </p:nvPr>
        </p:nvSpPr>
        <p:spPr>
          <a:ln/>
        </p:spPr>
        <p:txBody>
          <a:bodyPr/>
          <a:lstStyle>
            <a:lvl1pPr>
              <a:defRPr/>
            </a:lvl1pPr>
          </a:lstStyle>
          <a:p>
            <a:fld id="{BD5E13ED-6B2E-4EA0-8B2C-EC1F833857BA}" type="slidenum">
              <a:rPr lang="fr-FR" smtClean="0"/>
              <a:t>‹#›</a:t>
            </a:fld>
            <a:endParaRPr lang="fr-FR"/>
          </a:p>
        </p:txBody>
      </p:sp>
    </p:spTree>
    <p:extLst>
      <p:ext uri="{BB962C8B-B14F-4D97-AF65-F5344CB8AC3E}">
        <p14:creationId xmlns:p14="http://schemas.microsoft.com/office/powerpoint/2010/main" val="2956165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309A6D-C09C-4548-B29A-6CF363A7E532}" type="datetimeFigureOut">
              <a:rPr lang="fr-FR" smtClean="0"/>
              <a:t>13/12/2021</a:t>
            </a:fld>
            <a:endParaRPr lang="fr-BE"/>
          </a:p>
        </p:txBody>
      </p:sp>
      <p:sp>
        <p:nvSpPr>
          <p:cNvPr id="6" name="Footer Placeholder 5"/>
          <p:cNvSpPr>
            <a:spLocks noGrp="1"/>
          </p:cNvSpPr>
          <p:nvPr>
            <p:ph type="ftr" sz="quarter" idx="11"/>
          </p:nvPr>
        </p:nvSpPr>
        <p:spPr/>
        <p:txBody>
          <a:bodyPr/>
          <a:lstStyle/>
          <a:p>
            <a:endParaRPr lang="fr-BE"/>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F4668DC-857F-487D-BFFA-8C0CA5037977}" type="slidenum">
              <a:rPr lang="fr-BE" smtClean="0"/>
              <a:t>‹#›</a:t>
            </a:fld>
            <a:endParaRPr lang="fr-BE"/>
          </a:p>
        </p:txBody>
      </p:sp>
    </p:spTree>
    <p:extLst>
      <p:ext uri="{BB962C8B-B14F-4D97-AF65-F5344CB8AC3E}">
        <p14:creationId xmlns:p14="http://schemas.microsoft.com/office/powerpoint/2010/main" val="3875062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309A6D-C09C-4548-B29A-6CF363A7E532}" type="datetimeFigureOut">
              <a:rPr lang="fr-FR" smtClean="0"/>
              <a:t>13/12/2021</a:t>
            </a:fld>
            <a:endParaRPr lang="fr-BE"/>
          </a:p>
        </p:txBody>
      </p:sp>
      <p:sp>
        <p:nvSpPr>
          <p:cNvPr id="6" name="Footer Placeholder 5"/>
          <p:cNvSpPr>
            <a:spLocks noGrp="1"/>
          </p:cNvSpPr>
          <p:nvPr>
            <p:ph type="ftr" sz="quarter" idx="11"/>
          </p:nvPr>
        </p:nvSpPr>
        <p:spPr/>
        <p:txBody>
          <a:bodyPr/>
          <a:lstStyle/>
          <a:p>
            <a:endParaRPr lang="fr-BE"/>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F4668DC-857F-487D-BFFA-8C0CA5037977}" type="slidenum">
              <a:rPr lang="fr-BE" smtClean="0"/>
              <a:t>‹#›</a:t>
            </a:fld>
            <a:endParaRPr lang="fr-BE"/>
          </a:p>
        </p:txBody>
      </p:sp>
    </p:spTree>
    <p:extLst>
      <p:ext uri="{BB962C8B-B14F-4D97-AF65-F5344CB8AC3E}">
        <p14:creationId xmlns:p14="http://schemas.microsoft.com/office/powerpoint/2010/main" val="2472313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309A6D-C09C-4548-B29A-6CF363A7E532}" type="datetimeFigureOut">
              <a:rPr lang="fr-FR" smtClean="0"/>
              <a:t>13/12/2021</a:t>
            </a:fld>
            <a:endParaRPr lang="fr-BE"/>
          </a:p>
        </p:txBody>
      </p:sp>
      <p:sp>
        <p:nvSpPr>
          <p:cNvPr id="5" name="Footer Placeholder 4"/>
          <p:cNvSpPr>
            <a:spLocks noGrp="1"/>
          </p:cNvSpPr>
          <p:nvPr>
            <p:ph type="ftr" sz="quarter" idx="11"/>
          </p:nvPr>
        </p:nvSpPr>
        <p:spPr/>
        <p:txBody>
          <a:bodyPr/>
          <a:lstStyle/>
          <a:p>
            <a:endParaRPr lang="fr-BE"/>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F4668DC-857F-487D-BFFA-8C0CA5037977}" type="slidenum">
              <a:rPr lang="fr-BE" smtClean="0"/>
              <a:t>‹#›</a:t>
            </a:fld>
            <a:endParaRPr lang="fr-BE"/>
          </a:p>
        </p:txBody>
      </p:sp>
    </p:spTree>
    <p:extLst>
      <p:ext uri="{BB962C8B-B14F-4D97-AF65-F5344CB8AC3E}">
        <p14:creationId xmlns:p14="http://schemas.microsoft.com/office/powerpoint/2010/main" val="3463953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309A6D-C09C-4548-B29A-6CF363A7E532}" type="datetimeFigureOut">
              <a:rPr lang="fr-FR" smtClean="0"/>
              <a:t>13/12/2021</a:t>
            </a:fld>
            <a:endParaRPr lang="fr-BE"/>
          </a:p>
        </p:txBody>
      </p:sp>
      <p:sp>
        <p:nvSpPr>
          <p:cNvPr id="5" name="Footer Placeholder 4"/>
          <p:cNvSpPr>
            <a:spLocks noGrp="1"/>
          </p:cNvSpPr>
          <p:nvPr>
            <p:ph type="ftr" sz="quarter" idx="11"/>
          </p:nvPr>
        </p:nvSpPr>
        <p:spPr/>
        <p:txBody>
          <a:bodyPr/>
          <a:lstStyle/>
          <a:p>
            <a:endParaRPr lang="fr-BE"/>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F4668DC-857F-487D-BFFA-8C0CA5037977}" type="slidenum">
              <a:rPr lang="fr-BE" smtClean="0"/>
              <a:t>‹#›</a:t>
            </a:fld>
            <a:endParaRPr lang="fr-BE"/>
          </a:p>
        </p:txBody>
      </p:sp>
    </p:spTree>
    <p:extLst>
      <p:ext uri="{BB962C8B-B14F-4D97-AF65-F5344CB8AC3E}">
        <p14:creationId xmlns:p14="http://schemas.microsoft.com/office/powerpoint/2010/main" val="1836408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309A6D-C09C-4548-B29A-6CF363A7E532}" type="datetimeFigureOut">
              <a:rPr lang="fr-FR" smtClean="0"/>
              <a:t>13/12/2021</a:t>
            </a:fld>
            <a:endParaRPr lang="fr-BE"/>
          </a:p>
        </p:txBody>
      </p:sp>
      <p:sp>
        <p:nvSpPr>
          <p:cNvPr id="5" name="Footer Placeholder 4"/>
          <p:cNvSpPr>
            <a:spLocks noGrp="1"/>
          </p:cNvSpPr>
          <p:nvPr>
            <p:ph type="ftr" sz="quarter" idx="11"/>
          </p:nvPr>
        </p:nvSpPr>
        <p:spPr/>
        <p:txBody>
          <a:bodyPr/>
          <a:lstStyle/>
          <a:p>
            <a:endParaRPr lang="fr-BE"/>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F4668DC-857F-487D-BFFA-8C0CA5037977}" type="slidenum">
              <a:rPr lang="fr-BE" smtClean="0"/>
              <a:t>‹#›</a:t>
            </a:fld>
            <a:endParaRPr lang="fr-BE"/>
          </a:p>
        </p:txBody>
      </p:sp>
    </p:spTree>
    <p:extLst>
      <p:ext uri="{BB962C8B-B14F-4D97-AF65-F5344CB8AC3E}">
        <p14:creationId xmlns:p14="http://schemas.microsoft.com/office/powerpoint/2010/main" val="3085155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A309A6D-C09C-4548-B29A-6CF363A7E532}" type="datetimeFigureOut">
              <a:rPr lang="fr-FR" smtClean="0"/>
              <a:t>13/12/2021</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a:t>
            </a:fld>
            <a:endParaRPr lang="fr-BE"/>
          </a:p>
        </p:txBody>
      </p:sp>
    </p:spTree>
    <p:extLst>
      <p:ext uri="{BB962C8B-B14F-4D97-AF65-F5344CB8AC3E}">
        <p14:creationId xmlns:p14="http://schemas.microsoft.com/office/powerpoint/2010/main" val="2601028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A309A6D-C09C-4548-B29A-6CF363A7E532}" type="datetimeFigureOut">
              <a:rPr lang="fr-FR" smtClean="0"/>
              <a:t>13/12/2021</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a:t>
            </a:fld>
            <a:endParaRPr lang="fr-BE"/>
          </a:p>
        </p:txBody>
      </p:sp>
    </p:spTree>
    <p:extLst>
      <p:ext uri="{BB962C8B-B14F-4D97-AF65-F5344CB8AC3E}">
        <p14:creationId xmlns:p14="http://schemas.microsoft.com/office/powerpoint/2010/main" val="3127403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13/12/2021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a:t>
            </a:fld>
            <a:endParaRPr lang="fr-BE"/>
          </a:p>
        </p:txBody>
      </p:sp>
    </p:spTree>
    <p:extLst>
      <p:ext uri="{BB962C8B-B14F-4D97-AF65-F5344CB8AC3E}">
        <p14:creationId xmlns:p14="http://schemas.microsoft.com/office/powerpoint/2010/main" val="3341553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13/12/2021</a:t>
            </a:fld>
            <a:endParaRPr lang="fr-BE"/>
          </a:p>
        </p:txBody>
      </p:sp>
      <p:sp>
        <p:nvSpPr>
          <p:cNvPr id="5" name="Footer Placeholder 4"/>
          <p:cNvSpPr>
            <a:spLocks noGrp="1"/>
          </p:cNvSpPr>
          <p:nvPr>
            <p:ph type="ftr" sz="quarter" idx="11"/>
          </p:nvPr>
        </p:nvSpPr>
        <p:spPr/>
        <p:txBody>
          <a:bodyPr/>
          <a:lstStyle/>
          <a:p>
            <a:endParaRPr lang="fr-BE"/>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F4668DC-857F-487D-BFFA-8C0CA5037977}" type="slidenum">
              <a:rPr lang="fr-BE" smtClean="0"/>
              <a:t>‹#›</a:t>
            </a:fld>
            <a:endParaRPr lang="fr-BE"/>
          </a:p>
        </p:txBody>
      </p:sp>
    </p:spTree>
    <p:extLst>
      <p:ext uri="{BB962C8B-B14F-4D97-AF65-F5344CB8AC3E}">
        <p14:creationId xmlns:p14="http://schemas.microsoft.com/office/powerpoint/2010/main" val="278372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7"/>
          <p:cNvSpPr>
            <a:spLocks noGrp="1" noChangeArrowheads="1"/>
          </p:cNvSpPr>
          <p:nvPr>
            <p:ph type="dt" sz="half" idx="10"/>
          </p:nvPr>
        </p:nvSpPr>
        <p:spPr>
          <a:ln/>
        </p:spPr>
        <p:txBody>
          <a:bodyPr/>
          <a:lstStyle>
            <a:lvl1pPr>
              <a:defRPr/>
            </a:lvl1pPr>
          </a:lstStyle>
          <a:p>
            <a:fld id="{04594E1E-4E0E-409F-966E-16BD6FB49A5D}" type="datetime1">
              <a:rPr lang="fr-FR" smtClean="0"/>
              <a:t>13/12/2021</a:t>
            </a:fld>
            <a:endParaRPr lang="fr-FR"/>
          </a:p>
        </p:txBody>
      </p:sp>
      <p:sp>
        <p:nvSpPr>
          <p:cNvPr id="5" name="Rectangle 8"/>
          <p:cNvSpPr>
            <a:spLocks noGrp="1" noChangeArrowheads="1"/>
          </p:cNvSpPr>
          <p:nvPr>
            <p:ph type="sldNum" sz="quarter" idx="11"/>
          </p:nvPr>
        </p:nvSpPr>
        <p:spPr>
          <a:ln/>
        </p:spPr>
        <p:txBody>
          <a:bodyPr/>
          <a:lstStyle>
            <a:lvl1pPr>
              <a:defRPr/>
            </a:lvl1pPr>
          </a:lstStyle>
          <a:p>
            <a:fld id="{BD5E13ED-6B2E-4EA0-8B2C-EC1F833857BA}" type="slidenum">
              <a:rPr lang="fr-FR" smtClean="0"/>
              <a:t>‹#›</a:t>
            </a:fld>
            <a:endParaRPr lang="fr-FR"/>
          </a:p>
        </p:txBody>
      </p:sp>
    </p:spTree>
    <p:extLst>
      <p:ext uri="{BB962C8B-B14F-4D97-AF65-F5344CB8AC3E}">
        <p14:creationId xmlns:p14="http://schemas.microsoft.com/office/powerpoint/2010/main" val="381400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2133602"/>
            <a:ext cx="53848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2133602"/>
            <a:ext cx="53848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7"/>
          <p:cNvSpPr>
            <a:spLocks noGrp="1" noChangeArrowheads="1"/>
          </p:cNvSpPr>
          <p:nvPr>
            <p:ph type="dt" sz="half" idx="10"/>
          </p:nvPr>
        </p:nvSpPr>
        <p:spPr>
          <a:ln/>
        </p:spPr>
        <p:txBody>
          <a:bodyPr/>
          <a:lstStyle>
            <a:lvl1pPr>
              <a:defRPr/>
            </a:lvl1pPr>
          </a:lstStyle>
          <a:p>
            <a:fld id="{28283D19-7996-48BE-8227-9CBA2342FEA3}" type="datetime1">
              <a:rPr lang="fr-FR" smtClean="0"/>
              <a:t>13/12/2021</a:t>
            </a:fld>
            <a:endParaRPr lang="fr-FR"/>
          </a:p>
        </p:txBody>
      </p:sp>
      <p:sp>
        <p:nvSpPr>
          <p:cNvPr id="6" name="Rectangle 8"/>
          <p:cNvSpPr>
            <a:spLocks noGrp="1" noChangeArrowheads="1"/>
          </p:cNvSpPr>
          <p:nvPr>
            <p:ph type="sldNum" sz="quarter" idx="11"/>
          </p:nvPr>
        </p:nvSpPr>
        <p:spPr>
          <a:ln/>
        </p:spPr>
        <p:txBody>
          <a:bodyPr/>
          <a:lstStyle>
            <a:lvl1pPr>
              <a:defRPr/>
            </a:lvl1pPr>
          </a:lstStyle>
          <a:p>
            <a:fld id="{BD5E13ED-6B2E-4EA0-8B2C-EC1F833857BA}" type="slidenum">
              <a:rPr lang="fr-FR" smtClean="0"/>
              <a:t>‹#›</a:t>
            </a:fld>
            <a:endParaRPr lang="fr-FR"/>
          </a:p>
        </p:txBody>
      </p:sp>
    </p:spTree>
    <p:extLst>
      <p:ext uri="{BB962C8B-B14F-4D97-AF65-F5344CB8AC3E}">
        <p14:creationId xmlns:p14="http://schemas.microsoft.com/office/powerpoint/2010/main" val="353510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7"/>
          <p:cNvSpPr>
            <a:spLocks noGrp="1" noChangeArrowheads="1"/>
          </p:cNvSpPr>
          <p:nvPr>
            <p:ph type="dt" sz="half" idx="10"/>
          </p:nvPr>
        </p:nvSpPr>
        <p:spPr>
          <a:ln/>
        </p:spPr>
        <p:txBody>
          <a:bodyPr/>
          <a:lstStyle>
            <a:lvl1pPr>
              <a:defRPr/>
            </a:lvl1pPr>
          </a:lstStyle>
          <a:p>
            <a:fld id="{8428ED7C-B4BC-46A7-9FE6-D2AA7487A15B}" type="datetime1">
              <a:rPr lang="fr-FR" smtClean="0"/>
              <a:t>13/12/2021</a:t>
            </a:fld>
            <a:endParaRPr lang="fr-FR"/>
          </a:p>
        </p:txBody>
      </p:sp>
      <p:sp>
        <p:nvSpPr>
          <p:cNvPr id="8" name="Rectangle 8"/>
          <p:cNvSpPr>
            <a:spLocks noGrp="1" noChangeArrowheads="1"/>
          </p:cNvSpPr>
          <p:nvPr>
            <p:ph type="sldNum" sz="quarter" idx="11"/>
          </p:nvPr>
        </p:nvSpPr>
        <p:spPr>
          <a:ln/>
        </p:spPr>
        <p:txBody>
          <a:bodyPr/>
          <a:lstStyle>
            <a:lvl1pPr>
              <a:defRPr/>
            </a:lvl1pPr>
          </a:lstStyle>
          <a:p>
            <a:fld id="{BD5E13ED-6B2E-4EA0-8B2C-EC1F833857BA}" type="slidenum">
              <a:rPr lang="fr-FR" smtClean="0"/>
              <a:t>‹#›</a:t>
            </a:fld>
            <a:endParaRPr lang="fr-FR"/>
          </a:p>
        </p:txBody>
      </p:sp>
    </p:spTree>
    <p:extLst>
      <p:ext uri="{BB962C8B-B14F-4D97-AF65-F5344CB8AC3E}">
        <p14:creationId xmlns:p14="http://schemas.microsoft.com/office/powerpoint/2010/main" val="325836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7"/>
          <p:cNvSpPr>
            <a:spLocks noGrp="1" noChangeArrowheads="1"/>
          </p:cNvSpPr>
          <p:nvPr>
            <p:ph type="dt" sz="half" idx="10"/>
          </p:nvPr>
        </p:nvSpPr>
        <p:spPr>
          <a:ln/>
        </p:spPr>
        <p:txBody>
          <a:bodyPr/>
          <a:lstStyle>
            <a:lvl1pPr>
              <a:defRPr/>
            </a:lvl1pPr>
          </a:lstStyle>
          <a:p>
            <a:fld id="{425300AC-A197-4864-A5DE-44614A194B76}" type="datetime1">
              <a:rPr lang="fr-FR" smtClean="0"/>
              <a:t>13/12/2021</a:t>
            </a:fld>
            <a:endParaRPr lang="fr-FR"/>
          </a:p>
        </p:txBody>
      </p:sp>
      <p:sp>
        <p:nvSpPr>
          <p:cNvPr id="4" name="Rectangle 8"/>
          <p:cNvSpPr>
            <a:spLocks noGrp="1" noChangeArrowheads="1"/>
          </p:cNvSpPr>
          <p:nvPr>
            <p:ph type="sldNum" sz="quarter" idx="11"/>
          </p:nvPr>
        </p:nvSpPr>
        <p:spPr>
          <a:ln/>
        </p:spPr>
        <p:txBody>
          <a:bodyPr/>
          <a:lstStyle>
            <a:lvl1pPr>
              <a:defRPr/>
            </a:lvl1pPr>
          </a:lstStyle>
          <a:p>
            <a:fld id="{BD5E13ED-6B2E-4EA0-8B2C-EC1F833857BA}" type="slidenum">
              <a:rPr lang="fr-FR" smtClean="0"/>
              <a:t>‹#›</a:t>
            </a:fld>
            <a:endParaRPr lang="fr-FR"/>
          </a:p>
        </p:txBody>
      </p:sp>
    </p:spTree>
    <p:extLst>
      <p:ext uri="{BB962C8B-B14F-4D97-AF65-F5344CB8AC3E}">
        <p14:creationId xmlns:p14="http://schemas.microsoft.com/office/powerpoint/2010/main" val="213475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fld id="{177E10CA-0C98-446B-843B-8E1674D24265}" type="datetime1">
              <a:rPr lang="fr-FR" smtClean="0"/>
              <a:t>13/12/2021</a:t>
            </a:fld>
            <a:endParaRPr lang="fr-FR"/>
          </a:p>
        </p:txBody>
      </p:sp>
      <p:sp>
        <p:nvSpPr>
          <p:cNvPr id="3" name="Rectangle 8"/>
          <p:cNvSpPr>
            <a:spLocks noGrp="1" noChangeArrowheads="1"/>
          </p:cNvSpPr>
          <p:nvPr>
            <p:ph type="sldNum" sz="quarter" idx="11"/>
          </p:nvPr>
        </p:nvSpPr>
        <p:spPr>
          <a:ln/>
        </p:spPr>
        <p:txBody>
          <a:bodyPr/>
          <a:lstStyle>
            <a:lvl1pPr>
              <a:defRPr/>
            </a:lvl1pPr>
          </a:lstStyle>
          <a:p>
            <a:fld id="{BD5E13ED-6B2E-4EA0-8B2C-EC1F833857BA}" type="slidenum">
              <a:rPr lang="fr-FR" smtClean="0"/>
              <a:t>‹#›</a:t>
            </a:fld>
            <a:endParaRPr lang="fr-FR"/>
          </a:p>
        </p:txBody>
      </p:sp>
    </p:spTree>
    <p:extLst>
      <p:ext uri="{BB962C8B-B14F-4D97-AF65-F5344CB8AC3E}">
        <p14:creationId xmlns:p14="http://schemas.microsoft.com/office/powerpoint/2010/main" val="42698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7"/>
          <p:cNvSpPr>
            <a:spLocks noGrp="1" noChangeArrowheads="1"/>
          </p:cNvSpPr>
          <p:nvPr>
            <p:ph type="dt" sz="half" idx="10"/>
          </p:nvPr>
        </p:nvSpPr>
        <p:spPr>
          <a:ln/>
        </p:spPr>
        <p:txBody>
          <a:bodyPr/>
          <a:lstStyle>
            <a:lvl1pPr>
              <a:defRPr/>
            </a:lvl1pPr>
          </a:lstStyle>
          <a:p>
            <a:fld id="{545C5E2E-BD04-4F4F-A918-E14065EAC4E4}" type="datetime1">
              <a:rPr lang="fr-FR" smtClean="0"/>
              <a:t>13/12/2021</a:t>
            </a:fld>
            <a:endParaRPr lang="fr-FR"/>
          </a:p>
        </p:txBody>
      </p:sp>
      <p:sp>
        <p:nvSpPr>
          <p:cNvPr id="6" name="Rectangle 8"/>
          <p:cNvSpPr>
            <a:spLocks noGrp="1" noChangeArrowheads="1"/>
          </p:cNvSpPr>
          <p:nvPr>
            <p:ph type="sldNum" sz="quarter" idx="11"/>
          </p:nvPr>
        </p:nvSpPr>
        <p:spPr>
          <a:ln/>
        </p:spPr>
        <p:txBody>
          <a:bodyPr/>
          <a:lstStyle>
            <a:lvl1pPr>
              <a:defRPr/>
            </a:lvl1pPr>
          </a:lstStyle>
          <a:p>
            <a:fld id="{BD5E13ED-6B2E-4EA0-8B2C-EC1F833857BA}" type="slidenum">
              <a:rPr lang="fr-FR" smtClean="0"/>
              <a:t>‹#›</a:t>
            </a:fld>
            <a:endParaRPr lang="fr-FR"/>
          </a:p>
        </p:txBody>
      </p:sp>
    </p:spTree>
    <p:extLst>
      <p:ext uri="{BB962C8B-B14F-4D97-AF65-F5344CB8AC3E}">
        <p14:creationId xmlns:p14="http://schemas.microsoft.com/office/powerpoint/2010/main" val="1792495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1"/>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7"/>
          <p:cNvSpPr>
            <a:spLocks noGrp="1" noChangeArrowheads="1"/>
          </p:cNvSpPr>
          <p:nvPr>
            <p:ph type="dt" sz="half" idx="10"/>
          </p:nvPr>
        </p:nvSpPr>
        <p:spPr>
          <a:ln/>
        </p:spPr>
        <p:txBody>
          <a:bodyPr/>
          <a:lstStyle>
            <a:lvl1pPr>
              <a:defRPr/>
            </a:lvl1pPr>
          </a:lstStyle>
          <a:p>
            <a:fld id="{A75E6CB0-810A-482D-8C12-879F9A42F945}" type="datetime1">
              <a:rPr lang="fr-FR" smtClean="0"/>
              <a:t>13/12/2021</a:t>
            </a:fld>
            <a:endParaRPr lang="fr-FR"/>
          </a:p>
        </p:txBody>
      </p:sp>
      <p:sp>
        <p:nvSpPr>
          <p:cNvPr id="6" name="Rectangle 8"/>
          <p:cNvSpPr>
            <a:spLocks noGrp="1" noChangeArrowheads="1"/>
          </p:cNvSpPr>
          <p:nvPr>
            <p:ph type="sldNum" sz="quarter" idx="11"/>
          </p:nvPr>
        </p:nvSpPr>
        <p:spPr>
          <a:ln/>
        </p:spPr>
        <p:txBody>
          <a:bodyPr/>
          <a:lstStyle>
            <a:lvl1pPr>
              <a:defRPr/>
            </a:lvl1pPr>
          </a:lstStyle>
          <a:p>
            <a:fld id="{BD5E13ED-6B2E-4EA0-8B2C-EC1F833857BA}" type="slidenum">
              <a:rPr lang="fr-FR" smtClean="0"/>
              <a:t>‹#›</a:t>
            </a:fld>
            <a:endParaRPr lang="fr-FR"/>
          </a:p>
        </p:txBody>
      </p:sp>
    </p:spTree>
    <p:extLst>
      <p:ext uri="{BB962C8B-B14F-4D97-AF65-F5344CB8AC3E}">
        <p14:creationId xmlns:p14="http://schemas.microsoft.com/office/powerpoint/2010/main" val="3197840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5.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pic>
          <p:nvPicPr>
            <p:cNvPr id="1031" name="Picture 3" descr="contenu"/>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4"/>
            <p:cNvSpPr txBox="1">
              <a:spLocks noChangeArrowheads="1"/>
            </p:cNvSpPr>
            <p:nvPr userDrawn="1"/>
          </p:nvSpPr>
          <p:spPr bwMode="auto">
            <a:xfrm>
              <a:off x="2200" y="4103"/>
              <a:ext cx="136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18E00"/>
                  </a:solidFill>
                  <a:latin typeface="Times New Roman" pitchFamily="18" charset="0"/>
                  <a:cs typeface="Times New Roman" pitchFamily="18" charset="0"/>
                </a:defRPr>
              </a:lvl1pPr>
              <a:lvl2pPr marL="742950" indent="-285750" eaLnBrk="0" hangingPunct="0">
                <a:defRPr sz="2000" b="1">
                  <a:solidFill>
                    <a:srgbClr val="F18E00"/>
                  </a:solidFill>
                  <a:latin typeface="Times New Roman" pitchFamily="18" charset="0"/>
                  <a:cs typeface="Times New Roman" pitchFamily="18" charset="0"/>
                </a:defRPr>
              </a:lvl2pPr>
              <a:lvl3pPr marL="1143000" indent="-228600" eaLnBrk="0" hangingPunct="0">
                <a:defRPr sz="2000" b="1">
                  <a:solidFill>
                    <a:srgbClr val="F18E00"/>
                  </a:solidFill>
                  <a:latin typeface="Times New Roman" pitchFamily="18" charset="0"/>
                  <a:cs typeface="Times New Roman" pitchFamily="18" charset="0"/>
                </a:defRPr>
              </a:lvl3pPr>
              <a:lvl4pPr marL="1600200" indent="-228600" eaLnBrk="0" hangingPunct="0">
                <a:defRPr sz="2000" b="1">
                  <a:solidFill>
                    <a:srgbClr val="F18E00"/>
                  </a:solidFill>
                  <a:latin typeface="Times New Roman" pitchFamily="18" charset="0"/>
                  <a:cs typeface="Times New Roman" pitchFamily="18" charset="0"/>
                </a:defRPr>
              </a:lvl4pPr>
              <a:lvl5pPr marL="2057400" indent="-228600" eaLnBrk="0" hangingPunct="0">
                <a:defRPr sz="2000" b="1">
                  <a:solidFill>
                    <a:srgbClr val="F18E00"/>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000" b="1">
                  <a:solidFill>
                    <a:srgbClr val="F18E00"/>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000" b="1">
                  <a:solidFill>
                    <a:srgbClr val="F18E00"/>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000" b="1">
                  <a:solidFill>
                    <a:srgbClr val="F18E00"/>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000" b="1">
                  <a:solidFill>
                    <a:srgbClr val="F18E00"/>
                  </a:solidFill>
                  <a:latin typeface="Times New Roman" pitchFamily="18" charset="0"/>
                  <a:cs typeface="Times New Roman" pitchFamily="18" charset="0"/>
                </a:defRPr>
              </a:lvl9pPr>
            </a:lstStyle>
            <a:p>
              <a:pPr eaLnBrk="1" hangingPunct="1">
                <a:spcBef>
                  <a:spcPct val="50000"/>
                </a:spcBef>
                <a:defRPr/>
              </a:pPr>
              <a:r>
                <a:rPr lang="fr-FR" sz="1400">
                  <a:latin typeface="Century Gothic" pitchFamily="34" charset="0"/>
                  <a:cs typeface="Arial" charset="0"/>
                </a:rPr>
                <a:t>www.hcp.ma</a:t>
              </a:r>
            </a:p>
          </p:txBody>
        </p:sp>
      </p:grpSp>
      <p:sp>
        <p:nvSpPr>
          <p:cNvPr id="1027" name="Rectangle 5"/>
          <p:cNvSpPr>
            <a:spLocks noGrp="1" noChangeArrowheads="1"/>
          </p:cNvSpPr>
          <p:nvPr>
            <p:ph type="title"/>
          </p:nvPr>
        </p:nvSpPr>
        <p:spPr bwMode="auto">
          <a:xfrm>
            <a:off x="1583267" y="765175"/>
            <a:ext cx="93133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8" name="Rectangle 6"/>
          <p:cNvSpPr>
            <a:spLocks noGrp="1" noChangeArrowheads="1"/>
          </p:cNvSpPr>
          <p:nvPr>
            <p:ph type="body" idx="1"/>
          </p:nvPr>
        </p:nvSpPr>
        <p:spPr bwMode="auto">
          <a:xfrm>
            <a:off x="609600" y="2133601"/>
            <a:ext cx="10972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p:txBody>
      </p:sp>
      <p:sp>
        <p:nvSpPr>
          <p:cNvPr id="6151" name="Rectangle 7"/>
          <p:cNvSpPr>
            <a:spLocks noGrp="1" noChangeArrowheads="1"/>
          </p:cNvSpPr>
          <p:nvPr>
            <p:ph type="dt" sz="half" idx="2"/>
          </p:nvPr>
        </p:nvSpPr>
        <p:spPr bwMode="auto">
          <a:xfrm>
            <a:off x="0" y="6512333"/>
            <a:ext cx="99899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lvl1pPr algn="l">
              <a:defRPr sz="1200">
                <a:latin typeface="+mn-lt"/>
                <a:cs typeface="Arial" charset="0"/>
              </a:defRPr>
            </a:lvl1pPr>
          </a:lstStyle>
          <a:p>
            <a:fld id="{88B36D26-5766-4B44-BC2F-20EF915FE19D}" type="datetime1">
              <a:rPr lang="fr-FR" smtClean="0"/>
              <a:t>13/12/2021</a:t>
            </a:fld>
            <a:endParaRPr lang="fr-FR"/>
          </a:p>
        </p:txBody>
      </p:sp>
      <p:sp>
        <p:nvSpPr>
          <p:cNvPr id="6152" name="Rectangle 8"/>
          <p:cNvSpPr>
            <a:spLocks noGrp="1" noChangeArrowheads="1"/>
          </p:cNvSpPr>
          <p:nvPr>
            <p:ph type="sldNum" sz="quarter" idx="4"/>
          </p:nvPr>
        </p:nvSpPr>
        <p:spPr bwMode="auto">
          <a:xfrm>
            <a:off x="10316633" y="6513514"/>
            <a:ext cx="1847851" cy="320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latin typeface="+mn-lt"/>
                <a:cs typeface="Arial" charset="0"/>
              </a:defRPr>
            </a:lvl1pPr>
          </a:lstStyle>
          <a:p>
            <a:fld id="{BD5E13ED-6B2E-4EA0-8B2C-EC1F833857BA}"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1" fontAlgn="base" hangingPunct="1">
        <a:spcBef>
          <a:spcPct val="0"/>
        </a:spcBef>
        <a:spcAft>
          <a:spcPct val="0"/>
        </a:spcAft>
        <a:defRPr sz="4000" b="1">
          <a:solidFill>
            <a:srgbClr val="7B003B"/>
          </a:solidFill>
          <a:latin typeface="+mj-lt"/>
          <a:ea typeface="+mj-ea"/>
          <a:cs typeface="+mj-cs"/>
        </a:defRPr>
      </a:lvl1pPr>
      <a:lvl2pPr algn="ctr" rtl="0" eaLnBrk="1" fontAlgn="base" hangingPunct="1">
        <a:spcBef>
          <a:spcPct val="0"/>
        </a:spcBef>
        <a:spcAft>
          <a:spcPct val="0"/>
        </a:spcAft>
        <a:defRPr sz="4000" b="1">
          <a:solidFill>
            <a:srgbClr val="7B003B"/>
          </a:solidFill>
          <a:latin typeface="Edwardian Script ITC" pitchFamily="66" charset="0"/>
        </a:defRPr>
      </a:lvl2pPr>
      <a:lvl3pPr algn="ctr" rtl="0" eaLnBrk="1" fontAlgn="base" hangingPunct="1">
        <a:spcBef>
          <a:spcPct val="0"/>
        </a:spcBef>
        <a:spcAft>
          <a:spcPct val="0"/>
        </a:spcAft>
        <a:defRPr sz="4000" b="1">
          <a:solidFill>
            <a:srgbClr val="7B003B"/>
          </a:solidFill>
          <a:latin typeface="Edwardian Script ITC" pitchFamily="66" charset="0"/>
        </a:defRPr>
      </a:lvl3pPr>
      <a:lvl4pPr algn="ctr" rtl="0" eaLnBrk="1" fontAlgn="base" hangingPunct="1">
        <a:spcBef>
          <a:spcPct val="0"/>
        </a:spcBef>
        <a:spcAft>
          <a:spcPct val="0"/>
        </a:spcAft>
        <a:defRPr sz="4000" b="1">
          <a:solidFill>
            <a:srgbClr val="7B003B"/>
          </a:solidFill>
          <a:latin typeface="Edwardian Script ITC" pitchFamily="66" charset="0"/>
        </a:defRPr>
      </a:lvl4pPr>
      <a:lvl5pPr algn="ctr" rtl="0" eaLnBrk="1" fontAlgn="base" hangingPunct="1">
        <a:spcBef>
          <a:spcPct val="0"/>
        </a:spcBef>
        <a:spcAft>
          <a:spcPct val="0"/>
        </a:spcAft>
        <a:defRPr sz="4000" b="1">
          <a:solidFill>
            <a:srgbClr val="7B003B"/>
          </a:solidFill>
          <a:latin typeface="Edwardian Script ITC" pitchFamily="66" charset="0"/>
        </a:defRPr>
      </a:lvl5pPr>
      <a:lvl6pPr marL="457200" algn="ctr" rtl="0" eaLnBrk="1" fontAlgn="base" hangingPunct="1">
        <a:spcBef>
          <a:spcPct val="0"/>
        </a:spcBef>
        <a:spcAft>
          <a:spcPct val="0"/>
        </a:spcAft>
        <a:defRPr sz="4000" b="1">
          <a:solidFill>
            <a:srgbClr val="7B003B"/>
          </a:solidFill>
          <a:latin typeface="Edwardian Script ITC" pitchFamily="66" charset="0"/>
        </a:defRPr>
      </a:lvl6pPr>
      <a:lvl7pPr marL="914400" algn="ctr" rtl="0" eaLnBrk="1" fontAlgn="base" hangingPunct="1">
        <a:spcBef>
          <a:spcPct val="0"/>
        </a:spcBef>
        <a:spcAft>
          <a:spcPct val="0"/>
        </a:spcAft>
        <a:defRPr sz="4000" b="1">
          <a:solidFill>
            <a:srgbClr val="7B003B"/>
          </a:solidFill>
          <a:latin typeface="Edwardian Script ITC" pitchFamily="66" charset="0"/>
        </a:defRPr>
      </a:lvl7pPr>
      <a:lvl8pPr marL="1371600" algn="ctr" rtl="0" eaLnBrk="1" fontAlgn="base" hangingPunct="1">
        <a:spcBef>
          <a:spcPct val="0"/>
        </a:spcBef>
        <a:spcAft>
          <a:spcPct val="0"/>
        </a:spcAft>
        <a:defRPr sz="4000" b="1">
          <a:solidFill>
            <a:srgbClr val="7B003B"/>
          </a:solidFill>
          <a:latin typeface="Edwardian Script ITC" pitchFamily="66" charset="0"/>
        </a:defRPr>
      </a:lvl8pPr>
      <a:lvl9pPr marL="1828800" algn="ctr" rtl="0" eaLnBrk="1" fontAlgn="base" hangingPunct="1">
        <a:spcBef>
          <a:spcPct val="0"/>
        </a:spcBef>
        <a:spcAft>
          <a:spcPct val="0"/>
        </a:spcAft>
        <a:defRPr sz="4000" b="1">
          <a:solidFill>
            <a:srgbClr val="7B003B"/>
          </a:solidFill>
          <a:latin typeface="Edwardian Script ITC" pitchFamily="66" charset="0"/>
        </a:defRPr>
      </a:lvl9pPr>
    </p:titleStyle>
    <p:bodyStyle>
      <a:lvl1pPr marL="342900" indent="-342900" algn="l" rtl="0" eaLnBrk="1" fontAlgn="base" hangingPunct="1">
        <a:spcBef>
          <a:spcPct val="20000"/>
        </a:spcBef>
        <a:spcAft>
          <a:spcPct val="0"/>
        </a:spcAft>
        <a:buClr>
          <a:srgbClr val="7B003B"/>
        </a:buClr>
        <a:buSzPct val="120000"/>
        <a:buBlip>
          <a:blip r:embed="rId14"/>
        </a:buBlip>
        <a:defRPr sz="2400">
          <a:solidFill>
            <a:schemeClr val="bg2"/>
          </a:solidFill>
          <a:latin typeface="+mn-lt"/>
          <a:ea typeface="+mn-ea"/>
          <a:cs typeface="+mn-cs"/>
        </a:defRPr>
      </a:lvl1pPr>
      <a:lvl2pPr marL="742950" indent="-285750" algn="l" rtl="0" eaLnBrk="1" fontAlgn="base" hangingPunct="1">
        <a:spcBef>
          <a:spcPct val="20000"/>
        </a:spcBef>
        <a:spcAft>
          <a:spcPct val="0"/>
        </a:spcAft>
        <a:buClr>
          <a:srgbClr val="F18E00"/>
        </a:buClr>
        <a:buSzPct val="120000"/>
        <a:buFont typeface="Arial" charset="0"/>
        <a:buBlip>
          <a:blip r:embed="rId15"/>
        </a:buBlip>
        <a:defRPr sz="2000">
          <a:solidFill>
            <a:schemeClr val="bg2"/>
          </a:solidFill>
          <a:latin typeface="+mn-lt"/>
        </a:defRPr>
      </a:lvl2pPr>
      <a:lvl3pPr marL="1143000" indent="-228600" algn="l" rtl="0" eaLnBrk="1" fontAlgn="base" hangingPunct="1">
        <a:spcBef>
          <a:spcPct val="20000"/>
        </a:spcBef>
        <a:spcAft>
          <a:spcPct val="0"/>
        </a:spcAft>
        <a:buClr>
          <a:schemeClr val="bg2"/>
        </a:buClr>
        <a:buSzPct val="120000"/>
        <a:buBlip>
          <a:blip r:embed="rId16"/>
        </a:buBlip>
        <a:defRPr sz="1600">
          <a:solidFill>
            <a:schemeClr val="bg2"/>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8B36D26-5766-4B44-BC2F-20EF915FE19D}" type="datetime1">
              <a:rPr lang="fr-FR" smtClean="0"/>
              <a:t>13/12/2021</a:t>
            </a:fld>
            <a:endParaRPr lang="fr-FR"/>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D5E13ED-6B2E-4EA0-8B2C-EC1F833857BA}" type="slidenum">
              <a:rPr lang="fr-FR" smtClean="0"/>
              <a:t>‹#›</a:t>
            </a:fld>
            <a:endParaRPr lang="fr-FR"/>
          </a:p>
        </p:txBody>
      </p:sp>
    </p:spTree>
    <p:extLst>
      <p:ext uri="{BB962C8B-B14F-4D97-AF65-F5344CB8AC3E}">
        <p14:creationId xmlns:p14="http://schemas.microsoft.com/office/powerpoint/2010/main" val="15994027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5.jpeg"/><Relationship Id="rId5" Type="http://schemas.openxmlformats.org/officeDocument/2006/relationships/image" Target="../media/image3.png"/><Relationship Id="rId10" Type="http://schemas.openxmlformats.org/officeDocument/2006/relationships/image" Target="../media/image14.jpeg"/><Relationship Id="rId4" Type="http://schemas.openxmlformats.org/officeDocument/2006/relationships/image" Target="../media/image2.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www.hcp.ma/" TargetMode="External"/><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www.hcp.ma/reg-chaouia" TargetMode="External"/><Relationship Id="rId4" Type="http://schemas.openxmlformats.org/officeDocument/2006/relationships/hyperlink" Target="http://www.hcp.ma/reg-casablanca/Direction-Regionale-de-Casablanca-Setta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512629-E0E3-4D7A-BBF1-C76D2B0903BE}"/>
              </a:ext>
            </a:extLst>
          </p:cNvPr>
          <p:cNvSpPr>
            <a:spLocks noGrp="1"/>
          </p:cNvSpPr>
          <p:nvPr>
            <p:ph type="sldNum" sz="quarter" idx="11"/>
          </p:nvPr>
        </p:nvSpPr>
        <p:spPr>
          <a:xfrm>
            <a:off x="10671947" y="6524957"/>
            <a:ext cx="1385888" cy="3190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5E13ED-6B2E-4EA0-8B2C-EC1F833857BA}" type="slidenum">
              <a:rPr kumimoji="0" lang="fr-FR" sz="1200" b="0" i="0" u="none" strike="noStrike" kern="1200" cap="none" spc="0" normalizeH="0" baseline="0" noProof="0" smtClean="0">
                <a:ln>
                  <a:noFill/>
                </a:ln>
                <a:solidFill>
                  <a:srgbClr val="000000"/>
                </a:solidFill>
                <a:effectLst/>
                <a:uLnTx/>
                <a:uFillTx/>
                <a:latin typeface="Century Gothic"/>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srgbClr val="000000"/>
              </a:solidFill>
              <a:effectLst/>
              <a:uLnTx/>
              <a:uFillTx/>
              <a:latin typeface="Century Gothic"/>
              <a:ea typeface="+mn-ea"/>
              <a:cs typeface="Arial" charset="0"/>
            </a:endParaRPr>
          </a:p>
        </p:txBody>
      </p:sp>
      <p:sp>
        <p:nvSpPr>
          <p:cNvPr id="5" name="Rectangle 4">
            <a:extLst>
              <a:ext uri="{FF2B5EF4-FFF2-40B4-BE49-F238E27FC236}">
                <a16:creationId xmlns:a16="http://schemas.microsoft.com/office/drawing/2014/main" id="{D0FCF43B-31D0-4DF9-A365-635C62F6617C}"/>
              </a:ext>
            </a:extLst>
          </p:cNvPr>
          <p:cNvSpPr/>
          <p:nvPr/>
        </p:nvSpPr>
        <p:spPr>
          <a:xfrm>
            <a:off x="1524000" y="654979"/>
            <a:ext cx="91440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200" b="1" i="0" u="none" strike="noStrike" kern="1200" cap="none" spc="0" normalizeH="0" baseline="0" noProof="0" dirty="0">
                <a:ln>
                  <a:noFill/>
                </a:ln>
                <a:solidFill>
                  <a:srgbClr val="FF9900"/>
                </a:solidFill>
                <a:effectLst/>
                <a:uLnTx/>
                <a:uFillTx/>
                <a:latin typeface="Times New Roman" pitchFamily="18" charset="0"/>
                <a:ea typeface="+mn-ea"/>
                <a:cs typeface="Times New Roman" pitchFamily="18" charset="0"/>
              </a:rPr>
              <a:t>المديرية الجهوية </a:t>
            </a:r>
            <a:r>
              <a:rPr kumimoji="0" lang="ar-MA" sz="1200" b="1" i="0" u="none" strike="noStrike" kern="1200" cap="none" spc="0" normalizeH="0" baseline="0" noProof="0" dirty="0" err="1">
                <a:ln>
                  <a:noFill/>
                </a:ln>
                <a:solidFill>
                  <a:srgbClr val="FF9900"/>
                </a:solidFill>
                <a:effectLst/>
                <a:uLnTx/>
                <a:uFillTx/>
                <a:latin typeface="Times New Roman" pitchFamily="18" charset="0"/>
                <a:ea typeface="+mn-ea"/>
                <a:cs typeface="Times New Roman" pitchFamily="18" charset="0"/>
              </a:rPr>
              <a:t>للدارالبيضاء</a:t>
            </a:r>
            <a:r>
              <a:rPr kumimoji="0" lang="ar-MA" sz="1200" b="1" i="0" u="none" strike="noStrike" kern="1200" cap="none" spc="0" normalizeH="0" baseline="0" noProof="0" dirty="0">
                <a:ln>
                  <a:noFill/>
                </a:ln>
                <a:solidFill>
                  <a:srgbClr val="FF9900"/>
                </a:solidFill>
                <a:effectLst/>
                <a:uLnTx/>
                <a:uFillTx/>
                <a:latin typeface="Times New Roman" pitchFamily="18" charset="0"/>
                <a:ea typeface="+mn-ea"/>
                <a:cs typeface="Times New Roman" pitchFamily="18" charset="0"/>
              </a:rPr>
              <a:t>-سطات</a:t>
            </a:r>
            <a:endParaRPr kumimoji="0" lang="fr-FR" sz="1200" b="1" i="0" u="none" strike="noStrike" kern="1200" cap="none" spc="0" normalizeH="0" baseline="0" noProof="0" dirty="0">
              <a:ln>
                <a:noFill/>
              </a:ln>
              <a:solidFill>
                <a:srgbClr val="FF99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9900"/>
                </a:solidFill>
                <a:effectLst/>
                <a:uLnTx/>
                <a:uFillTx/>
                <a:latin typeface="Times New Roman" pitchFamily="18" charset="0"/>
                <a:ea typeface="+mn-ea"/>
                <a:cs typeface="Times New Roman" pitchFamily="18" charset="0"/>
              </a:rPr>
              <a:t>Direction Régionale de Casablanca-Settat</a:t>
            </a:r>
          </a:p>
        </p:txBody>
      </p:sp>
      <p:sp>
        <p:nvSpPr>
          <p:cNvPr id="9" name="Slide Number Placeholder 3">
            <a:extLst>
              <a:ext uri="{FF2B5EF4-FFF2-40B4-BE49-F238E27FC236}">
                <a16:creationId xmlns:a16="http://schemas.microsoft.com/office/drawing/2014/main" id="{059E39EF-D4AD-4CF1-9033-8686A146CC58}"/>
              </a:ext>
            </a:extLst>
          </p:cNvPr>
          <p:cNvSpPr txBox="1">
            <a:spLocks/>
          </p:cNvSpPr>
          <p:nvPr/>
        </p:nvSpPr>
        <p:spPr bwMode="auto">
          <a:xfrm>
            <a:off x="10253318" y="6573147"/>
            <a:ext cx="1847851" cy="320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fr-FR"/>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D5E13ED-6B2E-4EA0-8B2C-EC1F833857BA}" type="slidenum">
              <a:rPr kumimoji="0" lang="fr-FR" sz="1200" b="0" i="0" u="none" strike="noStrike" kern="1200" cap="none" spc="0" normalizeH="0" baseline="0" noProof="0" smtClean="0">
                <a:ln>
                  <a:noFill/>
                </a:ln>
                <a:solidFill>
                  <a:srgbClr val="000000"/>
                </a:solidFill>
                <a:effectLst/>
                <a:uLnTx/>
                <a:uFillTx/>
                <a:latin typeface="Century Gothic"/>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srgbClr val="000000"/>
              </a:solidFill>
              <a:effectLst/>
              <a:uLnTx/>
              <a:uFillTx/>
              <a:latin typeface="Century Gothic"/>
              <a:ea typeface="+mn-ea"/>
              <a:cs typeface="Arial"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2"/>
          </a:xfrm>
          <a:prstGeom prst="rect">
            <a:avLst/>
          </a:prstGeom>
        </p:spPr>
      </p:pic>
    </p:spTree>
    <p:extLst>
      <p:ext uri="{BB962C8B-B14F-4D97-AF65-F5344CB8AC3E}">
        <p14:creationId xmlns:p14="http://schemas.microsoft.com/office/powerpoint/2010/main" val="431833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536;p26">
            <a:extLst>
              <a:ext uri="{FF2B5EF4-FFF2-40B4-BE49-F238E27FC236}">
                <a16:creationId xmlns:a16="http://schemas.microsoft.com/office/drawing/2014/main" id="{5B02CCAE-AD4A-4B5F-8073-FDC6334B91F0}"/>
              </a:ext>
            </a:extLst>
          </p:cNvPr>
          <p:cNvGrpSpPr/>
          <p:nvPr/>
        </p:nvGrpSpPr>
        <p:grpSpPr>
          <a:xfrm>
            <a:off x="4474424" y="2924944"/>
            <a:ext cx="3080073" cy="2761613"/>
            <a:chOff x="3317763" y="1503115"/>
            <a:chExt cx="2495094" cy="2491813"/>
          </a:xfrm>
        </p:grpSpPr>
        <p:sp>
          <p:nvSpPr>
            <p:cNvPr id="6" name="Google Shape;537;p26">
              <a:extLst>
                <a:ext uri="{FF2B5EF4-FFF2-40B4-BE49-F238E27FC236}">
                  <a16:creationId xmlns:a16="http://schemas.microsoft.com/office/drawing/2014/main" id="{113C5E6A-ADCB-4789-8536-464C7F5BEF45}"/>
                </a:ext>
              </a:extLst>
            </p:cNvPr>
            <p:cNvSpPr/>
            <p:nvPr/>
          </p:nvSpPr>
          <p:spPr>
            <a:xfrm>
              <a:off x="4592114" y="1503115"/>
              <a:ext cx="1032278" cy="719981"/>
            </a:xfrm>
            <a:custGeom>
              <a:avLst/>
              <a:gdLst/>
              <a:ahLst/>
              <a:cxnLst/>
              <a:rect l="l" t="t" r="r" b="b"/>
              <a:pathLst>
                <a:path w="29349" h="20470" extrusionOk="0">
                  <a:moveTo>
                    <a:pt x="852" y="1"/>
                  </a:moveTo>
                  <a:cubicBezTo>
                    <a:pt x="382" y="1"/>
                    <a:pt x="0" y="396"/>
                    <a:pt x="0" y="859"/>
                  </a:cubicBezTo>
                  <a:lnTo>
                    <a:pt x="0" y="6610"/>
                  </a:lnTo>
                  <a:cubicBezTo>
                    <a:pt x="0" y="7074"/>
                    <a:pt x="369" y="7443"/>
                    <a:pt x="822" y="7467"/>
                  </a:cubicBezTo>
                  <a:cubicBezTo>
                    <a:pt x="9954" y="7979"/>
                    <a:pt x="17919" y="12872"/>
                    <a:pt x="22658" y="20076"/>
                  </a:cubicBezTo>
                  <a:cubicBezTo>
                    <a:pt x="22822" y="20327"/>
                    <a:pt x="23095" y="20469"/>
                    <a:pt x="23375" y="20469"/>
                  </a:cubicBezTo>
                  <a:cubicBezTo>
                    <a:pt x="23520" y="20469"/>
                    <a:pt x="23667" y="20431"/>
                    <a:pt x="23801" y="20350"/>
                  </a:cubicBezTo>
                  <a:lnTo>
                    <a:pt x="28789" y="17480"/>
                  </a:lnTo>
                  <a:cubicBezTo>
                    <a:pt x="29206" y="17230"/>
                    <a:pt x="29349" y="16682"/>
                    <a:pt x="29087" y="16278"/>
                  </a:cubicBezTo>
                  <a:cubicBezTo>
                    <a:pt x="23051" y="6895"/>
                    <a:pt x="12716" y="549"/>
                    <a:pt x="893" y="2"/>
                  </a:cubicBezTo>
                  <a:cubicBezTo>
                    <a:pt x="879" y="1"/>
                    <a:pt x="866" y="1"/>
                    <a:pt x="852" y="1"/>
                  </a:cubicBezTo>
                  <a:close/>
                </a:path>
              </a:pathLst>
            </a:custGeom>
            <a:solidFill>
              <a:srgbClr val="CC519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7" name="Google Shape;538;p26">
              <a:extLst>
                <a:ext uri="{FF2B5EF4-FFF2-40B4-BE49-F238E27FC236}">
                  <a16:creationId xmlns:a16="http://schemas.microsoft.com/office/drawing/2014/main" id="{EC6377DD-E7A4-4837-89CB-F3DF7A2060CB}"/>
                </a:ext>
              </a:extLst>
            </p:cNvPr>
            <p:cNvSpPr/>
            <p:nvPr/>
          </p:nvSpPr>
          <p:spPr>
            <a:xfrm>
              <a:off x="3506219" y="1503115"/>
              <a:ext cx="1032278" cy="719981"/>
            </a:xfrm>
            <a:custGeom>
              <a:avLst/>
              <a:gdLst/>
              <a:ahLst/>
              <a:cxnLst/>
              <a:rect l="l" t="t" r="r" b="b"/>
              <a:pathLst>
                <a:path w="29349" h="20470" extrusionOk="0">
                  <a:moveTo>
                    <a:pt x="28497" y="1"/>
                  </a:moveTo>
                  <a:cubicBezTo>
                    <a:pt x="28484" y="1"/>
                    <a:pt x="28470" y="1"/>
                    <a:pt x="28456" y="2"/>
                  </a:cubicBezTo>
                  <a:cubicBezTo>
                    <a:pt x="16633" y="549"/>
                    <a:pt x="6299" y="6907"/>
                    <a:pt x="274" y="16278"/>
                  </a:cubicBezTo>
                  <a:cubicBezTo>
                    <a:pt x="0" y="16682"/>
                    <a:pt x="143" y="17230"/>
                    <a:pt x="572" y="17480"/>
                  </a:cubicBezTo>
                  <a:lnTo>
                    <a:pt x="5549" y="20350"/>
                  </a:lnTo>
                  <a:cubicBezTo>
                    <a:pt x="5683" y="20431"/>
                    <a:pt x="5829" y="20469"/>
                    <a:pt x="5974" y="20469"/>
                  </a:cubicBezTo>
                  <a:cubicBezTo>
                    <a:pt x="6254" y="20469"/>
                    <a:pt x="6527" y="20327"/>
                    <a:pt x="6692" y="20076"/>
                  </a:cubicBezTo>
                  <a:cubicBezTo>
                    <a:pt x="11430" y="12872"/>
                    <a:pt x="19407" y="7979"/>
                    <a:pt x="28528" y="7467"/>
                  </a:cubicBezTo>
                  <a:cubicBezTo>
                    <a:pt x="28980" y="7443"/>
                    <a:pt x="29349" y="7074"/>
                    <a:pt x="29349" y="6610"/>
                  </a:cubicBezTo>
                  <a:lnTo>
                    <a:pt x="29349" y="859"/>
                  </a:lnTo>
                  <a:cubicBezTo>
                    <a:pt x="29349" y="396"/>
                    <a:pt x="28967" y="1"/>
                    <a:pt x="28497" y="1"/>
                  </a:cubicBezTo>
                  <a:close/>
                </a:path>
              </a:pathLst>
            </a:custGeom>
            <a:solidFill>
              <a:srgbClr val="AC71E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8" name="Google Shape;539;p26">
              <a:extLst>
                <a:ext uri="{FF2B5EF4-FFF2-40B4-BE49-F238E27FC236}">
                  <a16:creationId xmlns:a16="http://schemas.microsoft.com/office/drawing/2014/main" id="{276F8098-9D05-400B-86AB-0F76D3B1CA7C}"/>
                </a:ext>
              </a:extLst>
            </p:cNvPr>
            <p:cNvSpPr/>
            <p:nvPr/>
          </p:nvSpPr>
          <p:spPr>
            <a:xfrm>
              <a:off x="5437601" y="2160457"/>
              <a:ext cx="375255" cy="1177118"/>
            </a:xfrm>
            <a:custGeom>
              <a:avLst/>
              <a:gdLst/>
              <a:ahLst/>
              <a:cxnLst/>
              <a:rect l="l" t="t" r="r" b="b"/>
              <a:pathLst>
                <a:path w="10669" h="33467" extrusionOk="0">
                  <a:moveTo>
                    <a:pt x="5937" y="1"/>
                  </a:moveTo>
                  <a:cubicBezTo>
                    <a:pt x="5792" y="1"/>
                    <a:pt x="5646" y="37"/>
                    <a:pt x="5513" y="113"/>
                  </a:cubicBezTo>
                  <a:lnTo>
                    <a:pt x="537" y="2982"/>
                  </a:lnTo>
                  <a:cubicBezTo>
                    <a:pt x="144" y="3220"/>
                    <a:pt x="1" y="3720"/>
                    <a:pt x="215" y="4125"/>
                  </a:cubicBezTo>
                  <a:cubicBezTo>
                    <a:pt x="2132" y="7911"/>
                    <a:pt x="3216" y="12198"/>
                    <a:pt x="3216" y="16734"/>
                  </a:cubicBezTo>
                  <a:cubicBezTo>
                    <a:pt x="3216" y="21270"/>
                    <a:pt x="2132" y="25544"/>
                    <a:pt x="215" y="29342"/>
                  </a:cubicBezTo>
                  <a:cubicBezTo>
                    <a:pt x="1" y="29747"/>
                    <a:pt x="144" y="30247"/>
                    <a:pt x="537" y="30474"/>
                  </a:cubicBezTo>
                  <a:lnTo>
                    <a:pt x="5513" y="33355"/>
                  </a:lnTo>
                  <a:cubicBezTo>
                    <a:pt x="5646" y="33431"/>
                    <a:pt x="5792" y="33467"/>
                    <a:pt x="5937" y="33467"/>
                  </a:cubicBezTo>
                  <a:cubicBezTo>
                    <a:pt x="6246" y="33467"/>
                    <a:pt x="6550" y="33302"/>
                    <a:pt x="6704" y="33010"/>
                  </a:cubicBezTo>
                  <a:cubicBezTo>
                    <a:pt x="9240" y="28128"/>
                    <a:pt x="10669" y="22592"/>
                    <a:pt x="10669" y="16734"/>
                  </a:cubicBezTo>
                  <a:cubicBezTo>
                    <a:pt x="10669" y="10864"/>
                    <a:pt x="9240" y="5328"/>
                    <a:pt x="6704" y="458"/>
                  </a:cubicBezTo>
                  <a:cubicBezTo>
                    <a:pt x="6550" y="166"/>
                    <a:pt x="6246" y="1"/>
                    <a:pt x="5937" y="1"/>
                  </a:cubicBezTo>
                  <a:close/>
                </a:path>
              </a:pathLst>
            </a:custGeom>
            <a:solidFill>
              <a:srgbClr val="E81080"/>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9" name="Google Shape;540;p26">
              <a:extLst>
                <a:ext uri="{FF2B5EF4-FFF2-40B4-BE49-F238E27FC236}">
                  <a16:creationId xmlns:a16="http://schemas.microsoft.com/office/drawing/2014/main" id="{228BED37-7C60-4FFB-9516-399E662596A4}"/>
                </a:ext>
              </a:extLst>
            </p:cNvPr>
            <p:cNvSpPr/>
            <p:nvPr/>
          </p:nvSpPr>
          <p:spPr>
            <a:xfrm>
              <a:off x="3506219" y="3274877"/>
              <a:ext cx="1032278" cy="720051"/>
            </a:xfrm>
            <a:custGeom>
              <a:avLst/>
              <a:gdLst/>
              <a:ahLst/>
              <a:cxnLst/>
              <a:rect l="l" t="t" r="r" b="b"/>
              <a:pathLst>
                <a:path w="29349" h="20472" extrusionOk="0">
                  <a:moveTo>
                    <a:pt x="5964" y="0"/>
                  </a:moveTo>
                  <a:cubicBezTo>
                    <a:pt x="5822" y="0"/>
                    <a:pt x="5679" y="36"/>
                    <a:pt x="5549" y="111"/>
                  </a:cubicBezTo>
                  <a:lnTo>
                    <a:pt x="572" y="2992"/>
                  </a:lnTo>
                  <a:cubicBezTo>
                    <a:pt x="143" y="3231"/>
                    <a:pt x="0" y="3790"/>
                    <a:pt x="274" y="4195"/>
                  </a:cubicBezTo>
                  <a:cubicBezTo>
                    <a:pt x="6299" y="13565"/>
                    <a:pt x="16633" y="19923"/>
                    <a:pt x="28456" y="20471"/>
                  </a:cubicBezTo>
                  <a:cubicBezTo>
                    <a:pt x="28470" y="20471"/>
                    <a:pt x="28483" y="20472"/>
                    <a:pt x="28497" y="20472"/>
                  </a:cubicBezTo>
                  <a:cubicBezTo>
                    <a:pt x="28967" y="20472"/>
                    <a:pt x="29349" y="20076"/>
                    <a:pt x="29349" y="19602"/>
                  </a:cubicBezTo>
                  <a:lnTo>
                    <a:pt x="29349" y="13863"/>
                  </a:lnTo>
                  <a:cubicBezTo>
                    <a:pt x="29349" y="13399"/>
                    <a:pt x="28980" y="13029"/>
                    <a:pt x="28528" y="13006"/>
                  </a:cubicBezTo>
                  <a:cubicBezTo>
                    <a:pt x="19407" y="12494"/>
                    <a:pt x="11430" y="7600"/>
                    <a:pt x="6692" y="397"/>
                  </a:cubicBezTo>
                  <a:cubicBezTo>
                    <a:pt x="6525" y="143"/>
                    <a:pt x="6247" y="0"/>
                    <a:pt x="5964" y="0"/>
                  </a:cubicBezTo>
                  <a:close/>
                </a:path>
              </a:pathLst>
            </a:custGeom>
            <a:solidFill>
              <a:srgbClr val="67059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0" name="Google Shape;541;p26">
              <a:extLst>
                <a:ext uri="{FF2B5EF4-FFF2-40B4-BE49-F238E27FC236}">
                  <a16:creationId xmlns:a16="http://schemas.microsoft.com/office/drawing/2014/main" id="{70C23EA1-DDA0-431F-854C-6A1F675C2988}"/>
                </a:ext>
              </a:extLst>
            </p:cNvPr>
            <p:cNvSpPr/>
            <p:nvPr/>
          </p:nvSpPr>
          <p:spPr>
            <a:xfrm>
              <a:off x="4592114" y="3274877"/>
              <a:ext cx="1032278" cy="720051"/>
            </a:xfrm>
            <a:custGeom>
              <a:avLst/>
              <a:gdLst/>
              <a:ahLst/>
              <a:cxnLst/>
              <a:rect l="l" t="t" r="r" b="b"/>
              <a:pathLst>
                <a:path w="29349" h="20472" extrusionOk="0">
                  <a:moveTo>
                    <a:pt x="23385" y="0"/>
                  </a:moveTo>
                  <a:cubicBezTo>
                    <a:pt x="23102" y="0"/>
                    <a:pt x="22824" y="143"/>
                    <a:pt x="22658" y="397"/>
                  </a:cubicBezTo>
                  <a:cubicBezTo>
                    <a:pt x="17919" y="7600"/>
                    <a:pt x="9954" y="12494"/>
                    <a:pt x="822" y="13006"/>
                  </a:cubicBezTo>
                  <a:cubicBezTo>
                    <a:pt x="369" y="13029"/>
                    <a:pt x="0" y="13399"/>
                    <a:pt x="0" y="13863"/>
                  </a:cubicBezTo>
                  <a:lnTo>
                    <a:pt x="0" y="19602"/>
                  </a:lnTo>
                  <a:cubicBezTo>
                    <a:pt x="0" y="20076"/>
                    <a:pt x="382" y="20472"/>
                    <a:pt x="852" y="20472"/>
                  </a:cubicBezTo>
                  <a:cubicBezTo>
                    <a:pt x="866" y="20472"/>
                    <a:pt x="879" y="20471"/>
                    <a:pt x="893" y="20471"/>
                  </a:cubicBezTo>
                  <a:cubicBezTo>
                    <a:pt x="12716" y="19923"/>
                    <a:pt x="23051" y="13565"/>
                    <a:pt x="29087" y="4195"/>
                  </a:cubicBezTo>
                  <a:cubicBezTo>
                    <a:pt x="29349" y="3790"/>
                    <a:pt x="29206" y="3231"/>
                    <a:pt x="28789" y="2992"/>
                  </a:cubicBezTo>
                  <a:lnTo>
                    <a:pt x="23801" y="111"/>
                  </a:lnTo>
                  <a:cubicBezTo>
                    <a:pt x="23670" y="36"/>
                    <a:pt x="23527" y="0"/>
                    <a:pt x="23385" y="0"/>
                  </a:cubicBezTo>
                  <a:close/>
                </a:path>
              </a:pathLst>
            </a:custGeom>
            <a:solidFill>
              <a:srgbClr val="A80C5D"/>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1" name="Google Shape;542;p26">
              <a:extLst>
                <a:ext uri="{FF2B5EF4-FFF2-40B4-BE49-F238E27FC236}">
                  <a16:creationId xmlns:a16="http://schemas.microsoft.com/office/drawing/2014/main" id="{75F377E8-2DCC-4149-B052-8E7FDEBA090C}"/>
                </a:ext>
              </a:extLst>
            </p:cNvPr>
            <p:cNvSpPr/>
            <p:nvPr/>
          </p:nvSpPr>
          <p:spPr>
            <a:xfrm>
              <a:off x="3317763" y="2160457"/>
              <a:ext cx="375255" cy="1177118"/>
            </a:xfrm>
            <a:custGeom>
              <a:avLst/>
              <a:gdLst/>
              <a:ahLst/>
              <a:cxnLst/>
              <a:rect l="l" t="t" r="r" b="b"/>
              <a:pathLst>
                <a:path w="10669" h="33467" extrusionOk="0">
                  <a:moveTo>
                    <a:pt x="4733" y="1"/>
                  </a:moveTo>
                  <a:cubicBezTo>
                    <a:pt x="4423" y="1"/>
                    <a:pt x="4119" y="166"/>
                    <a:pt x="3965" y="458"/>
                  </a:cubicBezTo>
                  <a:cubicBezTo>
                    <a:pt x="1441" y="5340"/>
                    <a:pt x="0" y="10864"/>
                    <a:pt x="0" y="16734"/>
                  </a:cubicBezTo>
                  <a:cubicBezTo>
                    <a:pt x="0" y="22604"/>
                    <a:pt x="1441" y="28128"/>
                    <a:pt x="3965" y="33010"/>
                  </a:cubicBezTo>
                  <a:cubicBezTo>
                    <a:pt x="4119" y="33302"/>
                    <a:pt x="4423" y="33467"/>
                    <a:pt x="4733" y="33467"/>
                  </a:cubicBezTo>
                  <a:cubicBezTo>
                    <a:pt x="4877" y="33467"/>
                    <a:pt x="5023" y="33431"/>
                    <a:pt x="5156" y="33355"/>
                  </a:cubicBezTo>
                  <a:lnTo>
                    <a:pt x="10133" y="30474"/>
                  </a:lnTo>
                  <a:cubicBezTo>
                    <a:pt x="10526" y="30247"/>
                    <a:pt x="10668" y="29747"/>
                    <a:pt x="10466" y="29342"/>
                  </a:cubicBezTo>
                  <a:cubicBezTo>
                    <a:pt x="8537" y="25544"/>
                    <a:pt x="7466" y="21270"/>
                    <a:pt x="7466" y="16734"/>
                  </a:cubicBezTo>
                  <a:cubicBezTo>
                    <a:pt x="7466" y="12198"/>
                    <a:pt x="8537" y="7911"/>
                    <a:pt x="10466" y="4125"/>
                  </a:cubicBezTo>
                  <a:cubicBezTo>
                    <a:pt x="10668" y="3720"/>
                    <a:pt x="10526" y="3220"/>
                    <a:pt x="10133" y="2982"/>
                  </a:cubicBezTo>
                  <a:lnTo>
                    <a:pt x="5156" y="113"/>
                  </a:lnTo>
                  <a:cubicBezTo>
                    <a:pt x="5023" y="37"/>
                    <a:pt x="4877" y="1"/>
                    <a:pt x="4733" y="1"/>
                  </a:cubicBezTo>
                  <a:close/>
                </a:path>
              </a:pathLst>
            </a:custGeom>
            <a:solidFill>
              <a:srgbClr val="833CD8"/>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grpSp>
        <p:nvGrpSpPr>
          <p:cNvPr id="12" name="Google Shape;543;p26">
            <a:extLst>
              <a:ext uri="{FF2B5EF4-FFF2-40B4-BE49-F238E27FC236}">
                <a16:creationId xmlns:a16="http://schemas.microsoft.com/office/drawing/2014/main" id="{4F5546C9-6D39-4BB8-8D76-5416DD76BC6C}"/>
              </a:ext>
            </a:extLst>
          </p:cNvPr>
          <p:cNvGrpSpPr/>
          <p:nvPr/>
        </p:nvGrpSpPr>
        <p:grpSpPr>
          <a:xfrm>
            <a:off x="4996228" y="3313534"/>
            <a:ext cx="2069126" cy="1960367"/>
            <a:chOff x="3677476" y="1861210"/>
            <a:chExt cx="1776071" cy="1775613"/>
          </a:xfrm>
        </p:grpSpPr>
        <p:sp>
          <p:nvSpPr>
            <p:cNvPr id="13" name="Google Shape;544;p26">
              <a:extLst>
                <a:ext uri="{FF2B5EF4-FFF2-40B4-BE49-F238E27FC236}">
                  <a16:creationId xmlns:a16="http://schemas.microsoft.com/office/drawing/2014/main" id="{7BBA4317-CEB9-4CCA-94B3-2452EF557D25}"/>
                </a:ext>
              </a:extLst>
            </p:cNvPr>
            <p:cNvSpPr/>
            <p:nvPr/>
          </p:nvSpPr>
          <p:spPr>
            <a:xfrm>
              <a:off x="4211437" y="2395357"/>
              <a:ext cx="707741" cy="707319"/>
            </a:xfrm>
            <a:custGeom>
              <a:avLst/>
              <a:gdLst/>
              <a:ahLst/>
              <a:cxnLst/>
              <a:rect l="l" t="t" r="r" b="b"/>
              <a:pathLst>
                <a:path w="20122" h="20110" extrusionOk="0">
                  <a:moveTo>
                    <a:pt x="10061" y="3798"/>
                  </a:moveTo>
                  <a:cubicBezTo>
                    <a:pt x="13514" y="3798"/>
                    <a:pt x="16324" y="6608"/>
                    <a:pt x="16324" y="10061"/>
                  </a:cubicBezTo>
                  <a:cubicBezTo>
                    <a:pt x="16324" y="13514"/>
                    <a:pt x="13514" y="16323"/>
                    <a:pt x="10061" y="16323"/>
                  </a:cubicBezTo>
                  <a:cubicBezTo>
                    <a:pt x="6608" y="16323"/>
                    <a:pt x="3798" y="13514"/>
                    <a:pt x="3798" y="10061"/>
                  </a:cubicBezTo>
                  <a:cubicBezTo>
                    <a:pt x="3798" y="6608"/>
                    <a:pt x="6608" y="3798"/>
                    <a:pt x="10061" y="3798"/>
                  </a:cubicBezTo>
                  <a:close/>
                  <a:moveTo>
                    <a:pt x="10061" y="0"/>
                  </a:moveTo>
                  <a:cubicBezTo>
                    <a:pt x="4513" y="0"/>
                    <a:pt x="0" y="4513"/>
                    <a:pt x="0" y="10061"/>
                  </a:cubicBezTo>
                  <a:cubicBezTo>
                    <a:pt x="0" y="15609"/>
                    <a:pt x="4513" y="20110"/>
                    <a:pt x="10061" y="20110"/>
                  </a:cubicBezTo>
                  <a:cubicBezTo>
                    <a:pt x="15609" y="20110"/>
                    <a:pt x="20122" y="15609"/>
                    <a:pt x="20122" y="10061"/>
                  </a:cubicBezTo>
                  <a:cubicBezTo>
                    <a:pt x="20122" y="4513"/>
                    <a:pt x="15609" y="0"/>
                    <a:pt x="10061" y="0"/>
                  </a:cubicBezTo>
                  <a:close/>
                </a:path>
              </a:pathLst>
            </a:custGeom>
            <a:solidFill>
              <a:srgbClr val="CCCCCC"/>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4" name="Google Shape;545;p26">
              <a:extLst>
                <a:ext uri="{FF2B5EF4-FFF2-40B4-BE49-F238E27FC236}">
                  <a16:creationId xmlns:a16="http://schemas.microsoft.com/office/drawing/2014/main" id="{8A54C8D6-F597-4C76-AD43-4812798C7846}"/>
                </a:ext>
              </a:extLst>
            </p:cNvPr>
            <p:cNvSpPr/>
            <p:nvPr/>
          </p:nvSpPr>
          <p:spPr>
            <a:xfrm>
              <a:off x="3944263" y="2128169"/>
              <a:ext cx="1242082" cy="1241695"/>
            </a:xfrm>
            <a:custGeom>
              <a:avLst/>
              <a:gdLst/>
              <a:ahLst/>
              <a:cxnLst/>
              <a:rect l="l" t="t" r="r" b="b"/>
              <a:pathLst>
                <a:path w="35314" h="35303" extrusionOk="0">
                  <a:moveTo>
                    <a:pt x="17657" y="3799"/>
                  </a:moveTo>
                  <a:cubicBezTo>
                    <a:pt x="25301" y="3799"/>
                    <a:pt x="31516" y="10014"/>
                    <a:pt x="31516" y="17658"/>
                  </a:cubicBezTo>
                  <a:cubicBezTo>
                    <a:pt x="31516" y="25290"/>
                    <a:pt x="25289" y="31517"/>
                    <a:pt x="17657" y="31517"/>
                  </a:cubicBezTo>
                  <a:cubicBezTo>
                    <a:pt x="10013" y="31517"/>
                    <a:pt x="3810" y="25290"/>
                    <a:pt x="3810" y="17658"/>
                  </a:cubicBezTo>
                  <a:cubicBezTo>
                    <a:pt x="3810" y="10014"/>
                    <a:pt x="10013" y="3799"/>
                    <a:pt x="17657" y="3799"/>
                  </a:cubicBezTo>
                  <a:close/>
                  <a:moveTo>
                    <a:pt x="17657" y="1"/>
                  </a:moveTo>
                  <a:cubicBezTo>
                    <a:pt x="7930" y="1"/>
                    <a:pt x="0" y="7919"/>
                    <a:pt x="0" y="17658"/>
                  </a:cubicBezTo>
                  <a:cubicBezTo>
                    <a:pt x="0" y="27385"/>
                    <a:pt x="7930" y="35303"/>
                    <a:pt x="17657" y="35303"/>
                  </a:cubicBezTo>
                  <a:cubicBezTo>
                    <a:pt x="27385" y="35303"/>
                    <a:pt x="35314" y="27385"/>
                    <a:pt x="35314" y="17658"/>
                  </a:cubicBezTo>
                  <a:cubicBezTo>
                    <a:pt x="35314" y="7919"/>
                    <a:pt x="27385" y="1"/>
                    <a:pt x="17657" y="1"/>
                  </a:cubicBezTo>
                  <a:close/>
                </a:path>
              </a:pathLst>
            </a:custGeom>
            <a:solidFill>
              <a:srgbClr val="CCCCCC"/>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5" name="Google Shape;546;p26">
              <a:extLst>
                <a:ext uri="{FF2B5EF4-FFF2-40B4-BE49-F238E27FC236}">
                  <a16:creationId xmlns:a16="http://schemas.microsoft.com/office/drawing/2014/main" id="{5F10D157-40DB-4CDF-80C2-6D90972004F4}"/>
                </a:ext>
              </a:extLst>
            </p:cNvPr>
            <p:cNvSpPr/>
            <p:nvPr/>
          </p:nvSpPr>
          <p:spPr>
            <a:xfrm>
              <a:off x="3677476" y="1861210"/>
              <a:ext cx="1776071" cy="1775613"/>
            </a:xfrm>
            <a:custGeom>
              <a:avLst/>
              <a:gdLst/>
              <a:ahLst/>
              <a:cxnLst/>
              <a:rect l="l" t="t" r="r" b="b"/>
              <a:pathLst>
                <a:path w="50496" h="50483" extrusionOk="0">
                  <a:moveTo>
                    <a:pt x="25242" y="3799"/>
                  </a:moveTo>
                  <a:cubicBezTo>
                    <a:pt x="37065" y="3799"/>
                    <a:pt x="46685" y="13419"/>
                    <a:pt x="46685" y="25242"/>
                  </a:cubicBezTo>
                  <a:cubicBezTo>
                    <a:pt x="46685" y="37065"/>
                    <a:pt x="37065" y="46685"/>
                    <a:pt x="25242" y="46685"/>
                  </a:cubicBezTo>
                  <a:cubicBezTo>
                    <a:pt x="13419" y="46685"/>
                    <a:pt x="3799" y="37065"/>
                    <a:pt x="3799" y="25242"/>
                  </a:cubicBezTo>
                  <a:cubicBezTo>
                    <a:pt x="3799" y="13419"/>
                    <a:pt x="13419" y="3799"/>
                    <a:pt x="25242" y="3799"/>
                  </a:cubicBezTo>
                  <a:close/>
                  <a:moveTo>
                    <a:pt x="25242" y="1"/>
                  </a:moveTo>
                  <a:cubicBezTo>
                    <a:pt x="11324" y="1"/>
                    <a:pt x="1" y="11323"/>
                    <a:pt x="1" y="25242"/>
                  </a:cubicBezTo>
                  <a:cubicBezTo>
                    <a:pt x="1" y="39160"/>
                    <a:pt x="11324" y="50483"/>
                    <a:pt x="25242" y="50483"/>
                  </a:cubicBezTo>
                  <a:cubicBezTo>
                    <a:pt x="39161" y="50483"/>
                    <a:pt x="50495" y="39160"/>
                    <a:pt x="50495" y="25242"/>
                  </a:cubicBezTo>
                  <a:cubicBezTo>
                    <a:pt x="50495" y="11323"/>
                    <a:pt x="39161" y="1"/>
                    <a:pt x="25242" y="1"/>
                  </a:cubicBezTo>
                  <a:close/>
                </a:path>
              </a:pathLst>
            </a:custGeom>
            <a:solidFill>
              <a:srgbClr val="CCCCCC"/>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grpSp>
        <p:nvGrpSpPr>
          <p:cNvPr id="16" name="Google Shape;552;p26">
            <a:extLst>
              <a:ext uri="{FF2B5EF4-FFF2-40B4-BE49-F238E27FC236}">
                <a16:creationId xmlns:a16="http://schemas.microsoft.com/office/drawing/2014/main" id="{C13BE62E-C9E7-4F9D-94A9-1504E544371D}"/>
              </a:ext>
            </a:extLst>
          </p:cNvPr>
          <p:cNvGrpSpPr/>
          <p:nvPr/>
        </p:nvGrpSpPr>
        <p:grpSpPr>
          <a:xfrm>
            <a:off x="1141707" y="2446596"/>
            <a:ext cx="4243937" cy="1198730"/>
            <a:chOff x="457200" y="938663"/>
            <a:chExt cx="3688572" cy="1105200"/>
          </a:xfrm>
        </p:grpSpPr>
        <p:grpSp>
          <p:nvGrpSpPr>
            <p:cNvPr id="17" name="Google Shape;553;p26">
              <a:extLst>
                <a:ext uri="{FF2B5EF4-FFF2-40B4-BE49-F238E27FC236}">
                  <a16:creationId xmlns:a16="http://schemas.microsoft.com/office/drawing/2014/main" id="{1F9E3108-333F-4EF9-BF6D-2FA5CDD70B62}"/>
                </a:ext>
              </a:extLst>
            </p:cNvPr>
            <p:cNvGrpSpPr/>
            <p:nvPr/>
          </p:nvGrpSpPr>
          <p:grpSpPr>
            <a:xfrm>
              <a:off x="457200" y="938663"/>
              <a:ext cx="2428500" cy="1105200"/>
              <a:chOff x="457200" y="938663"/>
              <a:chExt cx="2428500" cy="1105200"/>
            </a:xfrm>
          </p:grpSpPr>
          <p:sp>
            <p:nvSpPr>
              <p:cNvPr id="19" name="Google Shape;554;p26">
                <a:extLst>
                  <a:ext uri="{FF2B5EF4-FFF2-40B4-BE49-F238E27FC236}">
                    <a16:creationId xmlns:a16="http://schemas.microsoft.com/office/drawing/2014/main" id="{37291A7D-4417-4407-A017-1659B38CC755}"/>
                  </a:ext>
                </a:extLst>
              </p:cNvPr>
              <p:cNvSpPr/>
              <p:nvPr/>
            </p:nvSpPr>
            <p:spPr>
              <a:xfrm>
                <a:off x="457200" y="938663"/>
                <a:ext cx="2428500" cy="1105200"/>
              </a:xfrm>
              <a:prstGeom prst="roundRect">
                <a:avLst>
                  <a:gd name="adj" fmla="val 8396"/>
                </a:avLst>
              </a:prstGeom>
              <a:solidFill>
                <a:srgbClr val="EEEEEE"/>
              </a:solidFill>
              <a:ln>
                <a:noFill/>
              </a:ln>
            </p:spPr>
            <p:txBody>
              <a:bodyPr spcFirstLastPara="1" wrap="square" lIns="91425" tIns="91425" rIns="91425" bIns="91425" anchor="ctr" anchorCtr="0">
                <a:noAutofit/>
              </a:bodyPr>
              <a:lstStyle/>
              <a:p>
                <a:pPr>
                  <a:buClr>
                    <a:srgbClr val="000000"/>
                  </a:buClr>
                  <a:defRPr/>
                </a:pPr>
                <a:endParaRPr sz="1600" kern="0">
                  <a:solidFill>
                    <a:srgbClr val="000000"/>
                  </a:solidFill>
                  <a:latin typeface="Arial"/>
                  <a:cs typeface="Arial"/>
                  <a:sym typeface="Arial"/>
                </a:endParaRPr>
              </a:p>
            </p:txBody>
          </p:sp>
          <p:sp>
            <p:nvSpPr>
              <p:cNvPr id="20" name="Google Shape;555;p26">
                <a:extLst>
                  <a:ext uri="{FF2B5EF4-FFF2-40B4-BE49-F238E27FC236}">
                    <a16:creationId xmlns:a16="http://schemas.microsoft.com/office/drawing/2014/main" id="{D7B5CFA8-D7F1-44BB-8965-0053A3F6E0A7}"/>
                  </a:ext>
                </a:extLst>
              </p:cNvPr>
              <p:cNvSpPr txBox="1"/>
              <p:nvPr/>
            </p:nvSpPr>
            <p:spPr>
              <a:xfrm>
                <a:off x="605396" y="1266784"/>
                <a:ext cx="2148529" cy="765000"/>
              </a:xfrm>
              <a:prstGeom prst="rect">
                <a:avLst/>
              </a:prstGeom>
              <a:noFill/>
              <a:ln>
                <a:noFill/>
              </a:ln>
            </p:spPr>
            <p:txBody>
              <a:bodyPr spcFirstLastPara="1" wrap="square" lIns="91425" tIns="91425" rIns="91425" bIns="91425" anchor="t" anchorCtr="0">
                <a:noAutofit/>
              </a:bodyPr>
              <a:lstStyle/>
              <a:p>
                <a:r>
                  <a:rPr lang="fr-FR" sz="1400" dirty="0">
                    <a:sym typeface="Roboto"/>
                  </a:rPr>
                  <a:t>Etablir un système d’information statistique régional</a:t>
                </a:r>
              </a:p>
            </p:txBody>
          </p:sp>
          <p:sp>
            <p:nvSpPr>
              <p:cNvPr id="21" name="Google Shape;556;p26">
                <a:extLst>
                  <a:ext uri="{FF2B5EF4-FFF2-40B4-BE49-F238E27FC236}">
                    <a16:creationId xmlns:a16="http://schemas.microsoft.com/office/drawing/2014/main" id="{48093A92-037E-4B2A-AAFC-71EBA9B30914}"/>
                  </a:ext>
                </a:extLst>
              </p:cNvPr>
              <p:cNvSpPr txBox="1"/>
              <p:nvPr/>
            </p:nvSpPr>
            <p:spPr>
              <a:xfrm>
                <a:off x="729150" y="972838"/>
                <a:ext cx="1884600" cy="354600"/>
              </a:xfrm>
              <a:prstGeom prst="rect">
                <a:avLst/>
              </a:prstGeom>
              <a:noFill/>
              <a:ln>
                <a:noFill/>
              </a:ln>
            </p:spPr>
            <p:txBody>
              <a:bodyPr spcFirstLastPara="1" wrap="square" lIns="91425" tIns="91425" rIns="91425" bIns="91425" anchor="ctr" anchorCtr="0">
                <a:noAutofit/>
              </a:bodyPr>
              <a:lstStyle/>
              <a:p>
                <a:pPr>
                  <a:buClr>
                    <a:srgbClr val="000000"/>
                  </a:buClr>
                  <a:defRPr/>
                </a:pPr>
                <a:r>
                  <a:rPr lang="en" kern="0" dirty="0">
                    <a:solidFill>
                      <a:srgbClr val="AC71EC"/>
                    </a:solidFill>
                    <a:latin typeface="Fira Sans Extra Condensed Medium"/>
                    <a:ea typeface="Fira Sans Extra Condensed Medium"/>
                    <a:cs typeface="Fira Sans Extra Condensed Medium"/>
                    <a:sym typeface="Fira Sans Extra Condensed Medium"/>
                  </a:rPr>
                  <a:t>Objectif 1</a:t>
                </a:r>
                <a:endParaRPr kern="0" dirty="0">
                  <a:solidFill>
                    <a:srgbClr val="AC71EC"/>
                  </a:solidFill>
                  <a:latin typeface="Fira Sans Extra Condensed Medium"/>
                  <a:ea typeface="Fira Sans Extra Condensed Medium"/>
                  <a:cs typeface="Fira Sans Extra Condensed Medium"/>
                  <a:sym typeface="Fira Sans Extra Condensed Medium"/>
                </a:endParaRPr>
              </a:p>
            </p:txBody>
          </p:sp>
        </p:grpSp>
        <p:sp>
          <p:nvSpPr>
            <p:cNvPr id="18" name="Google Shape;557;p26">
              <a:extLst>
                <a:ext uri="{FF2B5EF4-FFF2-40B4-BE49-F238E27FC236}">
                  <a16:creationId xmlns:a16="http://schemas.microsoft.com/office/drawing/2014/main" id="{459C2113-74F9-483E-923E-76E27C94DF40}"/>
                </a:ext>
              </a:extLst>
            </p:cNvPr>
            <p:cNvSpPr/>
            <p:nvPr/>
          </p:nvSpPr>
          <p:spPr>
            <a:xfrm>
              <a:off x="2886451" y="1321000"/>
              <a:ext cx="1259321" cy="384125"/>
            </a:xfrm>
            <a:custGeom>
              <a:avLst/>
              <a:gdLst/>
              <a:ahLst/>
              <a:cxnLst/>
              <a:rect l="l" t="t" r="r" b="b"/>
              <a:pathLst>
                <a:path w="51904" h="15365" extrusionOk="0">
                  <a:moveTo>
                    <a:pt x="0" y="0"/>
                  </a:moveTo>
                  <a:lnTo>
                    <a:pt x="51904" y="0"/>
                  </a:lnTo>
                  <a:lnTo>
                    <a:pt x="51904" y="15365"/>
                  </a:lnTo>
                </a:path>
              </a:pathLst>
            </a:custGeom>
            <a:noFill/>
            <a:ln w="9525" cap="flat" cmpd="sng">
              <a:solidFill>
                <a:srgbClr val="000000"/>
              </a:solidFill>
              <a:prstDash val="solid"/>
              <a:round/>
              <a:headEnd type="none" w="med" len="med"/>
              <a:tailEnd type="oval" w="med" len="med"/>
            </a:ln>
          </p:spPr>
        </p:sp>
      </p:grpSp>
      <p:grpSp>
        <p:nvGrpSpPr>
          <p:cNvPr id="22" name="Google Shape;558;p26">
            <a:extLst>
              <a:ext uri="{FF2B5EF4-FFF2-40B4-BE49-F238E27FC236}">
                <a16:creationId xmlns:a16="http://schemas.microsoft.com/office/drawing/2014/main" id="{A9E66D8C-27CC-41A8-A7CE-94E39E5E7555}"/>
              </a:ext>
            </a:extLst>
          </p:cNvPr>
          <p:cNvGrpSpPr/>
          <p:nvPr/>
        </p:nvGrpSpPr>
        <p:grpSpPr>
          <a:xfrm>
            <a:off x="6713989" y="2427343"/>
            <a:ext cx="4243063" cy="1198730"/>
            <a:chOff x="4999113" y="938663"/>
            <a:chExt cx="3687812" cy="1105200"/>
          </a:xfrm>
        </p:grpSpPr>
        <p:grpSp>
          <p:nvGrpSpPr>
            <p:cNvPr id="23" name="Google Shape;559;p26">
              <a:extLst>
                <a:ext uri="{FF2B5EF4-FFF2-40B4-BE49-F238E27FC236}">
                  <a16:creationId xmlns:a16="http://schemas.microsoft.com/office/drawing/2014/main" id="{550F7835-F225-4DDE-9C22-79B3789EA371}"/>
                </a:ext>
              </a:extLst>
            </p:cNvPr>
            <p:cNvGrpSpPr/>
            <p:nvPr/>
          </p:nvGrpSpPr>
          <p:grpSpPr>
            <a:xfrm>
              <a:off x="6258425" y="938663"/>
              <a:ext cx="2428500" cy="1105200"/>
              <a:chOff x="6258425" y="938663"/>
              <a:chExt cx="2428500" cy="1105200"/>
            </a:xfrm>
          </p:grpSpPr>
          <p:sp>
            <p:nvSpPr>
              <p:cNvPr id="25" name="Google Shape;560;p26">
                <a:extLst>
                  <a:ext uri="{FF2B5EF4-FFF2-40B4-BE49-F238E27FC236}">
                    <a16:creationId xmlns:a16="http://schemas.microsoft.com/office/drawing/2014/main" id="{CBB56B33-C501-4636-A0A9-2DFAD0DE7FD6}"/>
                  </a:ext>
                </a:extLst>
              </p:cNvPr>
              <p:cNvSpPr/>
              <p:nvPr/>
            </p:nvSpPr>
            <p:spPr>
              <a:xfrm>
                <a:off x="6258425" y="938663"/>
                <a:ext cx="2428500" cy="1105200"/>
              </a:xfrm>
              <a:prstGeom prst="roundRect">
                <a:avLst>
                  <a:gd name="adj" fmla="val 8396"/>
                </a:avLst>
              </a:prstGeom>
              <a:solidFill>
                <a:srgbClr val="EEEE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26" name="Google Shape;561;p26">
                <a:extLst>
                  <a:ext uri="{FF2B5EF4-FFF2-40B4-BE49-F238E27FC236}">
                    <a16:creationId xmlns:a16="http://schemas.microsoft.com/office/drawing/2014/main" id="{A2F1703A-C9E2-40EF-8626-460C4CBC494E}"/>
                  </a:ext>
                </a:extLst>
              </p:cNvPr>
              <p:cNvSpPr txBox="1"/>
              <p:nvPr/>
            </p:nvSpPr>
            <p:spPr>
              <a:xfrm>
                <a:off x="6530375" y="972838"/>
                <a:ext cx="1884600" cy="354600"/>
              </a:xfrm>
              <a:prstGeom prst="rect">
                <a:avLst/>
              </a:prstGeom>
              <a:noFill/>
              <a:ln>
                <a:noFill/>
              </a:ln>
            </p:spPr>
            <p:txBody>
              <a:bodyPr spcFirstLastPara="1" wrap="square" lIns="91425" tIns="91425" rIns="91425" bIns="91425" anchor="ctr" anchorCtr="0">
                <a:noAutofit/>
              </a:bodyPr>
              <a:lstStyle/>
              <a:p>
                <a:pPr algn="r">
                  <a:buClr>
                    <a:srgbClr val="000000"/>
                  </a:buClr>
                  <a:defRPr/>
                </a:pPr>
                <a:r>
                  <a:rPr lang="fr-FR" sz="1700" kern="0" dirty="0">
                    <a:solidFill>
                      <a:srgbClr val="CC5191"/>
                    </a:solidFill>
                    <a:latin typeface="Fira Sans Extra Condensed Medium"/>
                    <a:ea typeface="Fira Sans Extra Condensed Medium"/>
                    <a:cs typeface="Fira Sans Extra Condensed Medium"/>
                    <a:sym typeface="Fira Sans Extra Condensed Medium"/>
                  </a:rPr>
                  <a:t>Objectif 4</a:t>
                </a:r>
                <a:endParaRPr sz="1700" kern="0" dirty="0">
                  <a:solidFill>
                    <a:srgbClr val="CC5191"/>
                  </a:solidFill>
                  <a:latin typeface="Fira Sans Extra Condensed Medium"/>
                  <a:ea typeface="Fira Sans Extra Condensed Medium"/>
                  <a:cs typeface="Fira Sans Extra Condensed Medium"/>
                  <a:sym typeface="Fira Sans Extra Condensed Medium"/>
                </a:endParaRPr>
              </a:p>
            </p:txBody>
          </p:sp>
          <p:sp>
            <p:nvSpPr>
              <p:cNvPr id="27" name="Google Shape;562;p26">
                <a:extLst>
                  <a:ext uri="{FF2B5EF4-FFF2-40B4-BE49-F238E27FC236}">
                    <a16:creationId xmlns:a16="http://schemas.microsoft.com/office/drawing/2014/main" id="{AF3BCA18-54F5-45D2-9DD9-5AA9E2BFB1FC}"/>
                  </a:ext>
                </a:extLst>
              </p:cNvPr>
              <p:cNvSpPr txBox="1"/>
              <p:nvPr/>
            </p:nvSpPr>
            <p:spPr>
              <a:xfrm>
                <a:off x="6530374" y="1244687"/>
                <a:ext cx="2156425" cy="765000"/>
              </a:xfrm>
              <a:prstGeom prst="rect">
                <a:avLst/>
              </a:prstGeom>
              <a:noFill/>
              <a:ln>
                <a:noFill/>
              </a:ln>
            </p:spPr>
            <p:txBody>
              <a:bodyPr spcFirstLastPara="1" wrap="square" lIns="91425" tIns="91425" rIns="91425" bIns="91425" anchor="t" anchorCtr="0">
                <a:noAutofit/>
              </a:bodyPr>
              <a:lstStyle/>
              <a:p>
                <a:pPr>
                  <a:buClr>
                    <a:srgbClr val="000000"/>
                  </a:buClr>
                </a:pPr>
                <a:r>
                  <a:rPr lang="fr-FR" sz="1400" dirty="0">
                    <a:sym typeface="Roboto"/>
                  </a:rPr>
                  <a:t>Renforcer les capacités régionales en terme de connaissances statistiques</a:t>
                </a:r>
              </a:p>
            </p:txBody>
          </p:sp>
        </p:grpSp>
        <p:sp>
          <p:nvSpPr>
            <p:cNvPr id="24" name="Google Shape;563;p26">
              <a:extLst>
                <a:ext uri="{FF2B5EF4-FFF2-40B4-BE49-F238E27FC236}">
                  <a16:creationId xmlns:a16="http://schemas.microsoft.com/office/drawing/2014/main" id="{9B169874-E076-4127-9F30-FA3432C3F130}"/>
                </a:ext>
              </a:extLst>
            </p:cNvPr>
            <p:cNvSpPr/>
            <p:nvPr/>
          </p:nvSpPr>
          <p:spPr>
            <a:xfrm flipH="1">
              <a:off x="4999113" y="1321000"/>
              <a:ext cx="1259321" cy="384125"/>
            </a:xfrm>
            <a:custGeom>
              <a:avLst/>
              <a:gdLst/>
              <a:ahLst/>
              <a:cxnLst/>
              <a:rect l="l" t="t" r="r" b="b"/>
              <a:pathLst>
                <a:path w="51904" h="15365" extrusionOk="0">
                  <a:moveTo>
                    <a:pt x="0" y="0"/>
                  </a:moveTo>
                  <a:lnTo>
                    <a:pt x="51904" y="0"/>
                  </a:lnTo>
                  <a:lnTo>
                    <a:pt x="51904" y="15365"/>
                  </a:lnTo>
                </a:path>
              </a:pathLst>
            </a:custGeom>
            <a:noFill/>
            <a:ln w="9525" cap="flat" cmpd="sng">
              <a:solidFill>
                <a:srgbClr val="000000"/>
              </a:solidFill>
              <a:prstDash val="solid"/>
              <a:round/>
              <a:headEnd type="none" w="med" len="med"/>
              <a:tailEnd type="oval" w="med" len="med"/>
            </a:ln>
          </p:spPr>
        </p:sp>
      </p:grpSp>
      <p:grpSp>
        <p:nvGrpSpPr>
          <p:cNvPr id="28" name="Google Shape;564;p26">
            <a:extLst>
              <a:ext uri="{FF2B5EF4-FFF2-40B4-BE49-F238E27FC236}">
                <a16:creationId xmlns:a16="http://schemas.microsoft.com/office/drawing/2014/main" id="{9D2A1494-F4EB-4523-9C4A-51F721D8C49E}"/>
              </a:ext>
            </a:extLst>
          </p:cNvPr>
          <p:cNvGrpSpPr/>
          <p:nvPr/>
        </p:nvGrpSpPr>
        <p:grpSpPr>
          <a:xfrm>
            <a:off x="1141707" y="4961946"/>
            <a:ext cx="4243937" cy="1198730"/>
            <a:chOff x="457200" y="3454013"/>
            <a:chExt cx="3688572" cy="1105200"/>
          </a:xfrm>
        </p:grpSpPr>
        <p:grpSp>
          <p:nvGrpSpPr>
            <p:cNvPr id="29" name="Google Shape;565;p26">
              <a:extLst>
                <a:ext uri="{FF2B5EF4-FFF2-40B4-BE49-F238E27FC236}">
                  <a16:creationId xmlns:a16="http://schemas.microsoft.com/office/drawing/2014/main" id="{217FE80F-0ADE-4CB0-8724-4399D50F338B}"/>
                </a:ext>
              </a:extLst>
            </p:cNvPr>
            <p:cNvGrpSpPr/>
            <p:nvPr/>
          </p:nvGrpSpPr>
          <p:grpSpPr>
            <a:xfrm>
              <a:off x="457200" y="3454013"/>
              <a:ext cx="2428500" cy="1105200"/>
              <a:chOff x="457200" y="3454013"/>
              <a:chExt cx="2428500" cy="1105200"/>
            </a:xfrm>
          </p:grpSpPr>
          <p:sp>
            <p:nvSpPr>
              <p:cNvPr id="31" name="Google Shape;566;p26">
                <a:extLst>
                  <a:ext uri="{FF2B5EF4-FFF2-40B4-BE49-F238E27FC236}">
                    <a16:creationId xmlns:a16="http://schemas.microsoft.com/office/drawing/2014/main" id="{6F7A2C6C-9E6C-4C1F-B14D-06C75FAD19D8}"/>
                  </a:ext>
                </a:extLst>
              </p:cNvPr>
              <p:cNvSpPr/>
              <p:nvPr/>
            </p:nvSpPr>
            <p:spPr>
              <a:xfrm>
                <a:off x="457200" y="3454013"/>
                <a:ext cx="2428500" cy="1105200"/>
              </a:xfrm>
              <a:prstGeom prst="roundRect">
                <a:avLst>
                  <a:gd name="adj" fmla="val 8396"/>
                </a:avLst>
              </a:prstGeom>
              <a:solidFill>
                <a:srgbClr val="EEEEEE"/>
              </a:solidFill>
              <a:ln>
                <a:noFill/>
              </a:ln>
            </p:spPr>
            <p:txBody>
              <a:bodyPr spcFirstLastPara="1" wrap="square" lIns="91425" tIns="91425" rIns="91425" bIns="91425" anchor="ctr" anchorCtr="0">
                <a:noAutofit/>
              </a:bodyPr>
              <a:lstStyle/>
              <a:p>
                <a:pPr>
                  <a:buClr>
                    <a:srgbClr val="000000"/>
                  </a:buClr>
                  <a:defRPr/>
                </a:pPr>
                <a:endParaRPr sz="1600" kern="0">
                  <a:solidFill>
                    <a:srgbClr val="000000"/>
                  </a:solidFill>
                  <a:latin typeface="Arial"/>
                  <a:cs typeface="Arial"/>
                  <a:sym typeface="Arial"/>
                </a:endParaRPr>
              </a:p>
            </p:txBody>
          </p:sp>
          <p:sp>
            <p:nvSpPr>
              <p:cNvPr id="32" name="Google Shape;567;p26">
                <a:extLst>
                  <a:ext uri="{FF2B5EF4-FFF2-40B4-BE49-F238E27FC236}">
                    <a16:creationId xmlns:a16="http://schemas.microsoft.com/office/drawing/2014/main" id="{9EAC1E66-66B3-46AE-80DC-D6553336C6E8}"/>
                  </a:ext>
                </a:extLst>
              </p:cNvPr>
              <p:cNvSpPr txBox="1"/>
              <p:nvPr/>
            </p:nvSpPr>
            <p:spPr>
              <a:xfrm>
                <a:off x="729150" y="3488138"/>
                <a:ext cx="1884600" cy="354600"/>
              </a:xfrm>
              <a:prstGeom prst="rect">
                <a:avLst/>
              </a:prstGeom>
              <a:noFill/>
              <a:ln>
                <a:noFill/>
              </a:ln>
            </p:spPr>
            <p:txBody>
              <a:bodyPr spcFirstLastPara="1" wrap="square" lIns="91425" tIns="91425" rIns="91425" bIns="91425" anchor="ctr" anchorCtr="0">
                <a:noAutofit/>
              </a:bodyPr>
              <a:lstStyle/>
              <a:p>
                <a:pPr>
                  <a:buClr>
                    <a:srgbClr val="000000"/>
                  </a:buClr>
                  <a:defRPr/>
                </a:pPr>
                <a:r>
                  <a:rPr lang="fr-FR" kern="0" dirty="0">
                    <a:solidFill>
                      <a:srgbClr val="670591"/>
                    </a:solidFill>
                    <a:latin typeface="Fira Sans Extra Condensed Medium"/>
                    <a:ea typeface="Fira Sans Extra Condensed Medium"/>
                    <a:cs typeface="Fira Sans Extra Condensed Medium"/>
                    <a:sym typeface="Fira Sans Extra Condensed Medium"/>
                  </a:rPr>
                  <a:t>Objectif 3</a:t>
                </a:r>
                <a:endParaRPr kern="0" dirty="0">
                  <a:solidFill>
                    <a:srgbClr val="670591"/>
                  </a:solidFill>
                  <a:latin typeface="Fira Sans Extra Condensed Medium"/>
                  <a:ea typeface="Fira Sans Extra Condensed Medium"/>
                  <a:cs typeface="Fira Sans Extra Condensed Medium"/>
                  <a:sym typeface="Fira Sans Extra Condensed Medium"/>
                </a:endParaRPr>
              </a:p>
            </p:txBody>
          </p:sp>
          <p:sp>
            <p:nvSpPr>
              <p:cNvPr id="33" name="Google Shape;568;p26">
                <a:extLst>
                  <a:ext uri="{FF2B5EF4-FFF2-40B4-BE49-F238E27FC236}">
                    <a16:creationId xmlns:a16="http://schemas.microsoft.com/office/drawing/2014/main" id="{3FED3068-8F32-4495-8E98-ACB6E000B54C}"/>
                  </a:ext>
                </a:extLst>
              </p:cNvPr>
              <p:cNvSpPr txBox="1"/>
              <p:nvPr/>
            </p:nvSpPr>
            <p:spPr>
              <a:xfrm>
                <a:off x="601216" y="3760087"/>
                <a:ext cx="2219526" cy="765000"/>
              </a:xfrm>
              <a:prstGeom prst="rect">
                <a:avLst/>
              </a:prstGeom>
              <a:noFill/>
              <a:ln>
                <a:noFill/>
              </a:ln>
            </p:spPr>
            <p:txBody>
              <a:bodyPr spcFirstLastPara="1" wrap="square" lIns="91425" tIns="91425" rIns="91425" bIns="91425" anchor="t" anchorCtr="0">
                <a:noAutofit/>
              </a:bodyPr>
              <a:lstStyle/>
              <a:p>
                <a:pPr>
                  <a:buClr>
                    <a:srgbClr val="000000"/>
                  </a:buClr>
                </a:pPr>
                <a:r>
                  <a:rPr lang="fr-FR" sz="1400" dirty="0">
                    <a:sym typeface="Roboto"/>
                  </a:rPr>
                  <a:t>Aide à la prise de décision et à planification</a:t>
                </a:r>
              </a:p>
            </p:txBody>
          </p:sp>
        </p:grpSp>
        <p:sp>
          <p:nvSpPr>
            <p:cNvPr id="30" name="Google Shape;569;p26">
              <a:extLst>
                <a:ext uri="{FF2B5EF4-FFF2-40B4-BE49-F238E27FC236}">
                  <a16:creationId xmlns:a16="http://schemas.microsoft.com/office/drawing/2014/main" id="{619278AF-A4A2-47B0-B928-EDB25AEBA277}"/>
                </a:ext>
              </a:extLst>
            </p:cNvPr>
            <p:cNvSpPr/>
            <p:nvPr/>
          </p:nvSpPr>
          <p:spPr>
            <a:xfrm rot="10800000" flipH="1">
              <a:off x="2886451" y="3792900"/>
              <a:ext cx="1259321" cy="384125"/>
            </a:xfrm>
            <a:custGeom>
              <a:avLst/>
              <a:gdLst/>
              <a:ahLst/>
              <a:cxnLst/>
              <a:rect l="l" t="t" r="r" b="b"/>
              <a:pathLst>
                <a:path w="51904" h="15365" extrusionOk="0">
                  <a:moveTo>
                    <a:pt x="0" y="0"/>
                  </a:moveTo>
                  <a:lnTo>
                    <a:pt x="51904" y="0"/>
                  </a:lnTo>
                  <a:lnTo>
                    <a:pt x="51904" y="15365"/>
                  </a:lnTo>
                </a:path>
              </a:pathLst>
            </a:custGeom>
            <a:noFill/>
            <a:ln w="9525" cap="flat" cmpd="sng">
              <a:solidFill>
                <a:srgbClr val="000000"/>
              </a:solidFill>
              <a:prstDash val="solid"/>
              <a:round/>
              <a:headEnd type="none" w="med" len="med"/>
              <a:tailEnd type="oval" w="med" len="med"/>
            </a:ln>
          </p:spPr>
        </p:sp>
      </p:grpSp>
      <p:grpSp>
        <p:nvGrpSpPr>
          <p:cNvPr id="34" name="Google Shape;570;p26">
            <a:extLst>
              <a:ext uri="{FF2B5EF4-FFF2-40B4-BE49-F238E27FC236}">
                <a16:creationId xmlns:a16="http://schemas.microsoft.com/office/drawing/2014/main" id="{2136848C-0545-4877-9731-D9568626E13B}"/>
              </a:ext>
            </a:extLst>
          </p:cNvPr>
          <p:cNvGrpSpPr/>
          <p:nvPr/>
        </p:nvGrpSpPr>
        <p:grpSpPr>
          <a:xfrm>
            <a:off x="6713989" y="4942693"/>
            <a:ext cx="4243063" cy="1198730"/>
            <a:chOff x="4999113" y="3454013"/>
            <a:chExt cx="3687812" cy="1105200"/>
          </a:xfrm>
        </p:grpSpPr>
        <p:grpSp>
          <p:nvGrpSpPr>
            <p:cNvPr id="35" name="Google Shape;571;p26">
              <a:extLst>
                <a:ext uri="{FF2B5EF4-FFF2-40B4-BE49-F238E27FC236}">
                  <a16:creationId xmlns:a16="http://schemas.microsoft.com/office/drawing/2014/main" id="{B1EE8EC2-987D-4A5F-9333-A445EEA1556D}"/>
                </a:ext>
              </a:extLst>
            </p:cNvPr>
            <p:cNvGrpSpPr/>
            <p:nvPr/>
          </p:nvGrpSpPr>
          <p:grpSpPr>
            <a:xfrm>
              <a:off x="6258425" y="3454013"/>
              <a:ext cx="2428500" cy="1105200"/>
              <a:chOff x="6258425" y="3454013"/>
              <a:chExt cx="2428500" cy="1105200"/>
            </a:xfrm>
          </p:grpSpPr>
          <p:sp>
            <p:nvSpPr>
              <p:cNvPr id="37" name="Google Shape;572;p26">
                <a:extLst>
                  <a:ext uri="{FF2B5EF4-FFF2-40B4-BE49-F238E27FC236}">
                    <a16:creationId xmlns:a16="http://schemas.microsoft.com/office/drawing/2014/main" id="{A5A3F1DD-E453-491F-BA7E-8C8809090066}"/>
                  </a:ext>
                </a:extLst>
              </p:cNvPr>
              <p:cNvSpPr/>
              <p:nvPr/>
            </p:nvSpPr>
            <p:spPr>
              <a:xfrm>
                <a:off x="6258425" y="3454013"/>
                <a:ext cx="2428500" cy="1105200"/>
              </a:xfrm>
              <a:prstGeom prst="roundRect">
                <a:avLst>
                  <a:gd name="adj" fmla="val 8396"/>
                </a:avLst>
              </a:prstGeom>
              <a:solidFill>
                <a:srgbClr val="EEEEEE"/>
              </a:solidFill>
              <a:ln>
                <a:noFill/>
              </a:ln>
            </p:spPr>
            <p:txBody>
              <a:bodyPr spcFirstLastPara="1" wrap="square" lIns="91425" tIns="91425" rIns="91425" bIns="91425" anchor="ctr" anchorCtr="0">
                <a:noAutofit/>
              </a:bodyPr>
              <a:lstStyle/>
              <a:p>
                <a:pPr>
                  <a:buClr>
                    <a:srgbClr val="000000"/>
                  </a:buClr>
                  <a:defRPr/>
                </a:pPr>
                <a:endParaRPr sz="1600" kern="0">
                  <a:solidFill>
                    <a:srgbClr val="000000"/>
                  </a:solidFill>
                  <a:latin typeface="Arial"/>
                  <a:cs typeface="Arial"/>
                  <a:sym typeface="Arial"/>
                </a:endParaRPr>
              </a:p>
            </p:txBody>
          </p:sp>
          <p:sp>
            <p:nvSpPr>
              <p:cNvPr id="38" name="Google Shape;573;p26">
                <a:extLst>
                  <a:ext uri="{FF2B5EF4-FFF2-40B4-BE49-F238E27FC236}">
                    <a16:creationId xmlns:a16="http://schemas.microsoft.com/office/drawing/2014/main" id="{43758D68-4239-49F5-BD3E-BA9280F127C1}"/>
                  </a:ext>
                </a:extLst>
              </p:cNvPr>
              <p:cNvSpPr txBox="1"/>
              <p:nvPr/>
            </p:nvSpPr>
            <p:spPr>
              <a:xfrm>
                <a:off x="6530375" y="3488138"/>
                <a:ext cx="1884600" cy="354600"/>
              </a:xfrm>
              <a:prstGeom prst="rect">
                <a:avLst/>
              </a:prstGeom>
              <a:noFill/>
              <a:ln>
                <a:noFill/>
              </a:ln>
            </p:spPr>
            <p:txBody>
              <a:bodyPr spcFirstLastPara="1" wrap="square" lIns="91425" tIns="91425" rIns="91425" bIns="91425" anchor="ctr" anchorCtr="0">
                <a:noAutofit/>
              </a:bodyPr>
              <a:lstStyle/>
              <a:p>
                <a:pPr algn="r">
                  <a:buClr>
                    <a:srgbClr val="000000"/>
                  </a:buClr>
                  <a:defRPr/>
                </a:pPr>
                <a:r>
                  <a:rPr lang="fr-FR" kern="0" dirty="0">
                    <a:solidFill>
                      <a:srgbClr val="A80C5D"/>
                    </a:solidFill>
                    <a:latin typeface="Fira Sans Extra Condensed Medium"/>
                    <a:ea typeface="Fira Sans Extra Condensed Medium"/>
                    <a:cs typeface="Fira Sans Extra Condensed Medium"/>
                    <a:sym typeface="Fira Sans Extra Condensed Medium"/>
                  </a:rPr>
                  <a:t>Objectif 6</a:t>
                </a:r>
                <a:endParaRPr kern="0" dirty="0">
                  <a:solidFill>
                    <a:srgbClr val="A80C5D"/>
                  </a:solidFill>
                  <a:latin typeface="Fira Sans Extra Condensed Medium"/>
                  <a:ea typeface="Fira Sans Extra Condensed Medium"/>
                  <a:cs typeface="Fira Sans Extra Condensed Medium"/>
                  <a:sym typeface="Fira Sans Extra Condensed Medium"/>
                </a:endParaRPr>
              </a:p>
            </p:txBody>
          </p:sp>
          <p:sp>
            <p:nvSpPr>
              <p:cNvPr id="39" name="Google Shape;574;p26">
                <a:extLst>
                  <a:ext uri="{FF2B5EF4-FFF2-40B4-BE49-F238E27FC236}">
                    <a16:creationId xmlns:a16="http://schemas.microsoft.com/office/drawing/2014/main" id="{745EC41F-E8AD-48F8-B906-2CEFE8450E78}"/>
                  </a:ext>
                </a:extLst>
              </p:cNvPr>
              <p:cNvSpPr txBox="1"/>
              <p:nvPr/>
            </p:nvSpPr>
            <p:spPr>
              <a:xfrm>
                <a:off x="6496630" y="3760087"/>
                <a:ext cx="2190169" cy="765000"/>
              </a:xfrm>
              <a:prstGeom prst="rect">
                <a:avLst/>
              </a:prstGeom>
              <a:noFill/>
              <a:ln>
                <a:noFill/>
              </a:ln>
            </p:spPr>
            <p:txBody>
              <a:bodyPr spcFirstLastPara="1" wrap="square" lIns="91425" tIns="91425" rIns="91425" bIns="91425" anchor="t" anchorCtr="0">
                <a:noAutofit/>
              </a:bodyPr>
              <a:lstStyle/>
              <a:p>
                <a:pPr algn="r">
                  <a:buClr>
                    <a:srgbClr val="000000"/>
                  </a:buClr>
                  <a:defRPr/>
                </a:pPr>
                <a:r>
                  <a:rPr lang="fr-FR" sz="1400" dirty="0">
                    <a:sym typeface="Roboto"/>
                  </a:rPr>
                  <a:t>Répondre aux besoins des décideurs  et utilisateurs des statistiques régionales</a:t>
                </a:r>
                <a:endParaRPr sz="1400" dirty="0">
                  <a:sym typeface="Roboto"/>
                </a:endParaRPr>
              </a:p>
            </p:txBody>
          </p:sp>
        </p:grpSp>
        <p:sp>
          <p:nvSpPr>
            <p:cNvPr id="36" name="Google Shape;575;p26">
              <a:extLst>
                <a:ext uri="{FF2B5EF4-FFF2-40B4-BE49-F238E27FC236}">
                  <a16:creationId xmlns:a16="http://schemas.microsoft.com/office/drawing/2014/main" id="{75522D2F-CEDE-43BB-B898-EBDF7A2A3A52}"/>
                </a:ext>
              </a:extLst>
            </p:cNvPr>
            <p:cNvSpPr/>
            <p:nvPr/>
          </p:nvSpPr>
          <p:spPr>
            <a:xfrm rot="10800000">
              <a:off x="4999113" y="3792900"/>
              <a:ext cx="1259321" cy="384125"/>
            </a:xfrm>
            <a:custGeom>
              <a:avLst/>
              <a:gdLst/>
              <a:ahLst/>
              <a:cxnLst/>
              <a:rect l="l" t="t" r="r" b="b"/>
              <a:pathLst>
                <a:path w="51904" h="15365" extrusionOk="0">
                  <a:moveTo>
                    <a:pt x="0" y="0"/>
                  </a:moveTo>
                  <a:lnTo>
                    <a:pt x="51904" y="0"/>
                  </a:lnTo>
                  <a:lnTo>
                    <a:pt x="51904" y="15365"/>
                  </a:lnTo>
                </a:path>
              </a:pathLst>
            </a:custGeom>
            <a:noFill/>
            <a:ln w="9525" cap="flat" cmpd="sng">
              <a:solidFill>
                <a:srgbClr val="000000"/>
              </a:solidFill>
              <a:prstDash val="solid"/>
              <a:round/>
              <a:headEnd type="none" w="med" len="med"/>
              <a:tailEnd type="oval" w="med" len="med"/>
            </a:ln>
          </p:spPr>
        </p:sp>
      </p:grpSp>
      <p:grpSp>
        <p:nvGrpSpPr>
          <p:cNvPr id="40" name="Google Shape;576;p26">
            <a:extLst>
              <a:ext uri="{FF2B5EF4-FFF2-40B4-BE49-F238E27FC236}">
                <a16:creationId xmlns:a16="http://schemas.microsoft.com/office/drawing/2014/main" id="{C6FA4770-3AB3-4E82-A317-D432592AA958}"/>
              </a:ext>
            </a:extLst>
          </p:cNvPr>
          <p:cNvGrpSpPr/>
          <p:nvPr/>
        </p:nvGrpSpPr>
        <p:grpSpPr>
          <a:xfrm>
            <a:off x="1138758" y="3704349"/>
            <a:ext cx="3476487" cy="1198730"/>
            <a:chOff x="454249" y="2196416"/>
            <a:chExt cx="3021551" cy="1105200"/>
          </a:xfrm>
        </p:grpSpPr>
        <p:grpSp>
          <p:nvGrpSpPr>
            <p:cNvPr id="41" name="Google Shape;577;p26">
              <a:extLst>
                <a:ext uri="{FF2B5EF4-FFF2-40B4-BE49-F238E27FC236}">
                  <a16:creationId xmlns:a16="http://schemas.microsoft.com/office/drawing/2014/main" id="{4A800192-F360-422E-A1D2-B348C11E3696}"/>
                </a:ext>
              </a:extLst>
            </p:cNvPr>
            <p:cNvGrpSpPr/>
            <p:nvPr/>
          </p:nvGrpSpPr>
          <p:grpSpPr>
            <a:xfrm>
              <a:off x="454249" y="2196416"/>
              <a:ext cx="2431451" cy="1105200"/>
              <a:chOff x="454249" y="2196416"/>
              <a:chExt cx="2431451" cy="1105200"/>
            </a:xfrm>
          </p:grpSpPr>
          <p:sp>
            <p:nvSpPr>
              <p:cNvPr id="43" name="Google Shape;578;p26">
                <a:extLst>
                  <a:ext uri="{FF2B5EF4-FFF2-40B4-BE49-F238E27FC236}">
                    <a16:creationId xmlns:a16="http://schemas.microsoft.com/office/drawing/2014/main" id="{B53F5A1F-53AA-4BAC-8234-1058569B6EE8}"/>
                  </a:ext>
                </a:extLst>
              </p:cNvPr>
              <p:cNvSpPr/>
              <p:nvPr/>
            </p:nvSpPr>
            <p:spPr>
              <a:xfrm>
                <a:off x="457200" y="2196416"/>
                <a:ext cx="2428500" cy="1105200"/>
              </a:xfrm>
              <a:prstGeom prst="roundRect">
                <a:avLst>
                  <a:gd name="adj" fmla="val 8396"/>
                </a:avLst>
              </a:prstGeom>
              <a:solidFill>
                <a:srgbClr val="EEEEEE"/>
              </a:solidFill>
              <a:ln>
                <a:noFill/>
              </a:ln>
            </p:spPr>
            <p:txBody>
              <a:bodyPr spcFirstLastPara="1" wrap="square" lIns="91425" tIns="91425" rIns="91425" bIns="91425" anchor="ctr" anchorCtr="0">
                <a:noAutofit/>
              </a:bodyPr>
              <a:lstStyle/>
              <a:p>
                <a:pPr>
                  <a:buClr>
                    <a:srgbClr val="000000"/>
                  </a:buClr>
                  <a:defRPr/>
                </a:pPr>
                <a:endParaRPr sz="1600" kern="0">
                  <a:solidFill>
                    <a:srgbClr val="000000"/>
                  </a:solidFill>
                  <a:latin typeface="Arial"/>
                  <a:cs typeface="Arial"/>
                  <a:sym typeface="Arial"/>
                </a:endParaRPr>
              </a:p>
            </p:txBody>
          </p:sp>
          <p:sp>
            <p:nvSpPr>
              <p:cNvPr id="44" name="Google Shape;579;p26">
                <a:extLst>
                  <a:ext uri="{FF2B5EF4-FFF2-40B4-BE49-F238E27FC236}">
                    <a16:creationId xmlns:a16="http://schemas.microsoft.com/office/drawing/2014/main" id="{EE3DAB31-A5D0-4E54-8CD7-4DA6D042BDA7}"/>
                  </a:ext>
                </a:extLst>
              </p:cNvPr>
              <p:cNvSpPr txBox="1"/>
              <p:nvPr/>
            </p:nvSpPr>
            <p:spPr>
              <a:xfrm>
                <a:off x="729150" y="2230592"/>
                <a:ext cx="1884600" cy="354600"/>
              </a:xfrm>
              <a:prstGeom prst="rect">
                <a:avLst/>
              </a:prstGeom>
              <a:noFill/>
              <a:ln>
                <a:noFill/>
              </a:ln>
            </p:spPr>
            <p:txBody>
              <a:bodyPr spcFirstLastPara="1" wrap="square" lIns="91425" tIns="91425" rIns="91425" bIns="91425" anchor="ctr" anchorCtr="0">
                <a:noAutofit/>
              </a:bodyPr>
              <a:lstStyle/>
              <a:p>
                <a:pPr>
                  <a:buClr>
                    <a:srgbClr val="000000"/>
                  </a:buClr>
                  <a:defRPr/>
                </a:pPr>
                <a:r>
                  <a:rPr lang="en" kern="0" dirty="0">
                    <a:solidFill>
                      <a:srgbClr val="833CD8"/>
                    </a:solidFill>
                    <a:latin typeface="Fira Sans Extra Condensed Medium"/>
                    <a:ea typeface="Fira Sans Extra Condensed Medium"/>
                    <a:cs typeface="Fira Sans Extra Condensed Medium"/>
                    <a:sym typeface="Fira Sans Extra Condensed Medium"/>
                  </a:rPr>
                  <a:t>Objectif 2</a:t>
                </a:r>
                <a:endParaRPr kern="0" dirty="0">
                  <a:solidFill>
                    <a:srgbClr val="833CD8"/>
                  </a:solidFill>
                  <a:latin typeface="Fira Sans Extra Condensed Medium"/>
                  <a:ea typeface="Fira Sans Extra Condensed Medium"/>
                  <a:cs typeface="Fira Sans Extra Condensed Medium"/>
                  <a:sym typeface="Fira Sans Extra Condensed Medium"/>
                </a:endParaRPr>
              </a:p>
            </p:txBody>
          </p:sp>
          <p:sp>
            <p:nvSpPr>
              <p:cNvPr id="45" name="Google Shape;580;p26">
                <a:extLst>
                  <a:ext uri="{FF2B5EF4-FFF2-40B4-BE49-F238E27FC236}">
                    <a16:creationId xmlns:a16="http://schemas.microsoft.com/office/drawing/2014/main" id="{113F5CB2-96F2-4210-B0C0-9BD710191FD4}"/>
                  </a:ext>
                </a:extLst>
              </p:cNvPr>
              <p:cNvSpPr txBox="1"/>
              <p:nvPr/>
            </p:nvSpPr>
            <p:spPr>
              <a:xfrm>
                <a:off x="454249" y="2502440"/>
                <a:ext cx="2366493" cy="765000"/>
              </a:xfrm>
              <a:prstGeom prst="rect">
                <a:avLst/>
              </a:prstGeom>
              <a:noFill/>
              <a:ln>
                <a:noFill/>
              </a:ln>
            </p:spPr>
            <p:txBody>
              <a:bodyPr spcFirstLastPara="1" wrap="square" lIns="91425" tIns="91425" rIns="91425" bIns="91425" anchor="t" anchorCtr="0">
                <a:noAutofit/>
              </a:bodyPr>
              <a:lstStyle/>
              <a:p>
                <a:pPr>
                  <a:buClr>
                    <a:srgbClr val="000000"/>
                  </a:buClr>
                </a:pPr>
                <a:r>
                  <a:rPr lang="fr-FR" sz="1400" dirty="0">
                    <a:sym typeface="Roboto"/>
                  </a:rPr>
                  <a:t>Assurer l’alimentation et la publication des données statistiques régionales</a:t>
                </a:r>
              </a:p>
            </p:txBody>
          </p:sp>
        </p:grpSp>
        <p:cxnSp>
          <p:nvCxnSpPr>
            <p:cNvPr id="42" name="Google Shape;581;p26">
              <a:extLst>
                <a:ext uri="{FF2B5EF4-FFF2-40B4-BE49-F238E27FC236}">
                  <a16:creationId xmlns:a16="http://schemas.microsoft.com/office/drawing/2014/main" id="{143A82EC-0FCE-4F9C-B005-3D43A4164B7A}"/>
                </a:ext>
              </a:extLst>
            </p:cNvPr>
            <p:cNvCxnSpPr>
              <a:stCxn id="43" idx="3"/>
            </p:cNvCxnSpPr>
            <p:nvPr/>
          </p:nvCxnSpPr>
          <p:spPr>
            <a:xfrm>
              <a:off x="2885700" y="2749016"/>
              <a:ext cx="590100" cy="0"/>
            </a:xfrm>
            <a:prstGeom prst="straightConnector1">
              <a:avLst/>
            </a:prstGeom>
            <a:noFill/>
            <a:ln w="9525" cap="flat" cmpd="sng">
              <a:solidFill>
                <a:srgbClr val="000000"/>
              </a:solidFill>
              <a:prstDash val="solid"/>
              <a:round/>
              <a:headEnd type="none" w="med" len="med"/>
              <a:tailEnd type="oval" w="med" len="med"/>
            </a:ln>
          </p:spPr>
        </p:cxnSp>
      </p:grpSp>
      <p:grpSp>
        <p:nvGrpSpPr>
          <p:cNvPr id="46" name="Google Shape;582;p26">
            <a:extLst>
              <a:ext uri="{FF2B5EF4-FFF2-40B4-BE49-F238E27FC236}">
                <a16:creationId xmlns:a16="http://schemas.microsoft.com/office/drawing/2014/main" id="{1EB0F3AF-01DD-4BED-8EF4-93FF17A2423D}"/>
              </a:ext>
            </a:extLst>
          </p:cNvPr>
          <p:cNvGrpSpPr/>
          <p:nvPr/>
        </p:nvGrpSpPr>
        <p:grpSpPr>
          <a:xfrm>
            <a:off x="7438453" y="3685096"/>
            <a:ext cx="3475853" cy="1198730"/>
            <a:chOff x="5665925" y="2196416"/>
            <a:chExt cx="3021000" cy="1105200"/>
          </a:xfrm>
        </p:grpSpPr>
        <p:grpSp>
          <p:nvGrpSpPr>
            <p:cNvPr id="47" name="Google Shape;583;p26">
              <a:extLst>
                <a:ext uri="{FF2B5EF4-FFF2-40B4-BE49-F238E27FC236}">
                  <a16:creationId xmlns:a16="http://schemas.microsoft.com/office/drawing/2014/main" id="{9BD259A5-6EBB-4D5C-A7D5-140C835D1B09}"/>
                </a:ext>
              </a:extLst>
            </p:cNvPr>
            <p:cNvGrpSpPr/>
            <p:nvPr/>
          </p:nvGrpSpPr>
          <p:grpSpPr>
            <a:xfrm>
              <a:off x="6258423" y="2196416"/>
              <a:ext cx="2428502" cy="1105200"/>
              <a:chOff x="6258423" y="2196416"/>
              <a:chExt cx="2428502" cy="1105200"/>
            </a:xfrm>
          </p:grpSpPr>
          <p:sp>
            <p:nvSpPr>
              <p:cNvPr id="49" name="Google Shape;584;p26">
                <a:extLst>
                  <a:ext uri="{FF2B5EF4-FFF2-40B4-BE49-F238E27FC236}">
                    <a16:creationId xmlns:a16="http://schemas.microsoft.com/office/drawing/2014/main" id="{7ED94F87-77A6-4F04-B9D7-BB76D5739183}"/>
                  </a:ext>
                </a:extLst>
              </p:cNvPr>
              <p:cNvSpPr/>
              <p:nvPr/>
            </p:nvSpPr>
            <p:spPr>
              <a:xfrm>
                <a:off x="6258425" y="2196416"/>
                <a:ext cx="2428500" cy="1105200"/>
              </a:xfrm>
              <a:prstGeom prst="roundRect">
                <a:avLst>
                  <a:gd name="adj" fmla="val 8396"/>
                </a:avLst>
              </a:prstGeom>
              <a:solidFill>
                <a:srgbClr val="EEEEEE"/>
              </a:solidFill>
              <a:ln>
                <a:noFill/>
              </a:ln>
            </p:spPr>
            <p:txBody>
              <a:bodyPr spcFirstLastPara="1" wrap="square" lIns="91425" tIns="91425" rIns="91425" bIns="91425" anchor="ctr" anchorCtr="0">
                <a:noAutofit/>
              </a:bodyPr>
              <a:lstStyle/>
              <a:p>
                <a:pPr>
                  <a:buClr>
                    <a:srgbClr val="000000"/>
                  </a:buClr>
                  <a:defRPr/>
                </a:pPr>
                <a:endParaRPr sz="1600" kern="0">
                  <a:solidFill>
                    <a:srgbClr val="000000"/>
                  </a:solidFill>
                  <a:latin typeface="Arial"/>
                  <a:cs typeface="Arial"/>
                  <a:sym typeface="Arial"/>
                </a:endParaRPr>
              </a:p>
            </p:txBody>
          </p:sp>
          <p:sp>
            <p:nvSpPr>
              <p:cNvPr id="50" name="Google Shape;585;p26">
                <a:extLst>
                  <a:ext uri="{FF2B5EF4-FFF2-40B4-BE49-F238E27FC236}">
                    <a16:creationId xmlns:a16="http://schemas.microsoft.com/office/drawing/2014/main" id="{AB1773F8-1307-4412-ACC9-D6818C975DA6}"/>
                  </a:ext>
                </a:extLst>
              </p:cNvPr>
              <p:cNvSpPr txBox="1"/>
              <p:nvPr/>
            </p:nvSpPr>
            <p:spPr>
              <a:xfrm>
                <a:off x="6530375" y="2230592"/>
                <a:ext cx="1884600" cy="354600"/>
              </a:xfrm>
              <a:prstGeom prst="rect">
                <a:avLst/>
              </a:prstGeom>
              <a:noFill/>
              <a:ln>
                <a:noFill/>
              </a:ln>
            </p:spPr>
            <p:txBody>
              <a:bodyPr spcFirstLastPara="1" wrap="square" lIns="91425" tIns="91425" rIns="91425" bIns="91425" anchor="ctr" anchorCtr="0">
                <a:noAutofit/>
              </a:bodyPr>
              <a:lstStyle/>
              <a:p>
                <a:pPr algn="r">
                  <a:buClr>
                    <a:srgbClr val="000000"/>
                  </a:buClr>
                  <a:defRPr/>
                </a:pPr>
                <a:r>
                  <a:rPr lang="fr-FR" kern="0" dirty="0">
                    <a:solidFill>
                      <a:srgbClr val="E81080"/>
                    </a:solidFill>
                    <a:latin typeface="Fira Sans Extra Condensed Medium"/>
                    <a:ea typeface="Fira Sans Extra Condensed Medium"/>
                    <a:cs typeface="Fira Sans Extra Condensed Medium"/>
                    <a:sym typeface="Fira Sans Extra Condensed Medium"/>
                  </a:rPr>
                  <a:t>Objectif 5</a:t>
                </a:r>
                <a:endParaRPr kern="0" dirty="0">
                  <a:solidFill>
                    <a:srgbClr val="E81080"/>
                  </a:solidFill>
                  <a:latin typeface="Fira Sans Extra Condensed Medium"/>
                  <a:ea typeface="Fira Sans Extra Condensed Medium"/>
                  <a:cs typeface="Fira Sans Extra Condensed Medium"/>
                  <a:sym typeface="Fira Sans Extra Condensed Medium"/>
                </a:endParaRPr>
              </a:p>
            </p:txBody>
          </p:sp>
          <p:sp>
            <p:nvSpPr>
              <p:cNvPr id="51" name="Google Shape;586;p26">
                <a:extLst>
                  <a:ext uri="{FF2B5EF4-FFF2-40B4-BE49-F238E27FC236}">
                    <a16:creationId xmlns:a16="http://schemas.microsoft.com/office/drawing/2014/main" id="{AE818E5B-4033-4FBC-9AC5-A2D442E1A9F4}"/>
                  </a:ext>
                </a:extLst>
              </p:cNvPr>
              <p:cNvSpPr txBox="1"/>
              <p:nvPr/>
            </p:nvSpPr>
            <p:spPr>
              <a:xfrm>
                <a:off x="6258423" y="2502440"/>
                <a:ext cx="2428499" cy="765000"/>
              </a:xfrm>
              <a:prstGeom prst="rect">
                <a:avLst/>
              </a:prstGeom>
              <a:noFill/>
              <a:ln>
                <a:noFill/>
              </a:ln>
            </p:spPr>
            <p:txBody>
              <a:bodyPr spcFirstLastPara="1" wrap="square" lIns="91425" tIns="91425" rIns="91425" bIns="91425" anchor="t" anchorCtr="0">
                <a:noAutofit/>
              </a:bodyPr>
              <a:lstStyle/>
              <a:p>
                <a:pPr algn="r">
                  <a:buClr>
                    <a:srgbClr val="000000"/>
                  </a:buClr>
                  <a:defRPr/>
                </a:pPr>
                <a:r>
                  <a:rPr lang="fr-FR" sz="1400" dirty="0">
                    <a:sym typeface="Roboto"/>
                  </a:rPr>
                  <a:t>Diagnostic, suivi et évaluation des politiques publiques</a:t>
                </a:r>
                <a:endParaRPr sz="1400" dirty="0">
                  <a:sym typeface="Roboto"/>
                </a:endParaRPr>
              </a:p>
            </p:txBody>
          </p:sp>
        </p:grpSp>
        <p:cxnSp>
          <p:nvCxnSpPr>
            <p:cNvPr id="48" name="Google Shape;587;p26">
              <a:extLst>
                <a:ext uri="{FF2B5EF4-FFF2-40B4-BE49-F238E27FC236}">
                  <a16:creationId xmlns:a16="http://schemas.microsoft.com/office/drawing/2014/main" id="{34F5E120-92EA-4708-B62B-D038342721DE}"/>
                </a:ext>
              </a:extLst>
            </p:cNvPr>
            <p:cNvCxnSpPr>
              <a:endCxn id="49" idx="1"/>
            </p:cNvCxnSpPr>
            <p:nvPr/>
          </p:nvCxnSpPr>
          <p:spPr>
            <a:xfrm>
              <a:off x="5665925" y="2749016"/>
              <a:ext cx="592500" cy="0"/>
            </a:xfrm>
            <a:prstGeom prst="straightConnector1">
              <a:avLst/>
            </a:prstGeom>
            <a:noFill/>
            <a:ln w="9525" cap="flat" cmpd="sng">
              <a:solidFill>
                <a:srgbClr val="000000"/>
              </a:solidFill>
              <a:prstDash val="solid"/>
              <a:round/>
              <a:headEnd type="oval" w="med" len="med"/>
              <a:tailEnd type="none" w="med" len="med"/>
            </a:ln>
          </p:spPr>
        </p:cxnSp>
      </p:grpSp>
      <p:grpSp>
        <p:nvGrpSpPr>
          <p:cNvPr id="52" name="Google Shape;547;p26">
            <a:extLst>
              <a:ext uri="{FF2B5EF4-FFF2-40B4-BE49-F238E27FC236}">
                <a16:creationId xmlns:a16="http://schemas.microsoft.com/office/drawing/2014/main" id="{B9321A34-6619-4DC5-BC66-702093959F33}"/>
              </a:ext>
            </a:extLst>
          </p:cNvPr>
          <p:cNvGrpSpPr/>
          <p:nvPr/>
        </p:nvGrpSpPr>
        <p:grpSpPr>
          <a:xfrm>
            <a:off x="6070324" y="3215132"/>
            <a:ext cx="1099043" cy="1089574"/>
            <a:chOff x="4535978" y="1688687"/>
            <a:chExt cx="1099043" cy="1089574"/>
          </a:xfrm>
        </p:grpSpPr>
        <p:sp>
          <p:nvSpPr>
            <p:cNvPr id="53" name="Google Shape;548;p26">
              <a:extLst>
                <a:ext uri="{FF2B5EF4-FFF2-40B4-BE49-F238E27FC236}">
                  <a16:creationId xmlns:a16="http://schemas.microsoft.com/office/drawing/2014/main" id="{1F6EE2AD-7A9D-49CD-BD13-8C732DF11C2E}"/>
                </a:ext>
              </a:extLst>
            </p:cNvPr>
            <p:cNvSpPr/>
            <p:nvPr/>
          </p:nvSpPr>
          <p:spPr>
            <a:xfrm>
              <a:off x="4535978" y="1718513"/>
              <a:ext cx="1064988" cy="1059747"/>
            </a:xfrm>
            <a:custGeom>
              <a:avLst/>
              <a:gdLst/>
              <a:ahLst/>
              <a:cxnLst/>
              <a:rect l="l" t="t" r="r" b="b"/>
              <a:pathLst>
                <a:path w="30279" h="30130" extrusionOk="0">
                  <a:moveTo>
                    <a:pt x="29439" y="1"/>
                  </a:moveTo>
                  <a:cubicBezTo>
                    <a:pt x="29242" y="1"/>
                    <a:pt x="29046" y="75"/>
                    <a:pt x="28897" y="224"/>
                  </a:cubicBezTo>
                  <a:lnTo>
                    <a:pt x="298" y="28823"/>
                  </a:lnTo>
                  <a:cubicBezTo>
                    <a:pt x="1" y="29120"/>
                    <a:pt x="1" y="29608"/>
                    <a:pt x="298" y="29906"/>
                  </a:cubicBezTo>
                  <a:cubicBezTo>
                    <a:pt x="447" y="30055"/>
                    <a:pt x="641" y="30129"/>
                    <a:pt x="834" y="30129"/>
                  </a:cubicBezTo>
                  <a:cubicBezTo>
                    <a:pt x="1028" y="30129"/>
                    <a:pt x="1221" y="30055"/>
                    <a:pt x="1370" y="29906"/>
                  </a:cubicBezTo>
                  <a:lnTo>
                    <a:pt x="29981" y="1307"/>
                  </a:lnTo>
                  <a:cubicBezTo>
                    <a:pt x="30278" y="1010"/>
                    <a:pt x="30278" y="521"/>
                    <a:pt x="29981" y="224"/>
                  </a:cubicBezTo>
                  <a:cubicBezTo>
                    <a:pt x="29832" y="75"/>
                    <a:pt x="29635" y="1"/>
                    <a:pt x="29439" y="1"/>
                  </a:cubicBezTo>
                  <a:close/>
                </a:path>
              </a:pathLst>
            </a:custGeom>
            <a:solidFill>
              <a:srgbClr val="67059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4" name="Google Shape;549;p26">
              <a:extLst>
                <a:ext uri="{FF2B5EF4-FFF2-40B4-BE49-F238E27FC236}">
                  <a16:creationId xmlns:a16="http://schemas.microsoft.com/office/drawing/2014/main" id="{4A9B506E-BD35-4F0D-80E3-B565DCA8BB73}"/>
                </a:ext>
              </a:extLst>
            </p:cNvPr>
            <p:cNvSpPr/>
            <p:nvPr/>
          </p:nvSpPr>
          <p:spPr>
            <a:xfrm>
              <a:off x="5141550" y="1688687"/>
              <a:ext cx="310468" cy="448520"/>
            </a:xfrm>
            <a:custGeom>
              <a:avLst/>
              <a:gdLst/>
              <a:ahLst/>
              <a:cxnLst/>
              <a:rect l="l" t="t" r="r" b="b"/>
              <a:pathLst>
                <a:path w="8827" h="12752" extrusionOk="0">
                  <a:moveTo>
                    <a:pt x="8190" y="1"/>
                  </a:moveTo>
                  <a:cubicBezTo>
                    <a:pt x="8054" y="1"/>
                    <a:pt x="7914" y="51"/>
                    <a:pt x="7799" y="167"/>
                  </a:cubicBezTo>
                  <a:lnTo>
                    <a:pt x="1619" y="6346"/>
                  </a:lnTo>
                  <a:cubicBezTo>
                    <a:pt x="1381" y="6584"/>
                    <a:pt x="1215" y="6894"/>
                    <a:pt x="1155" y="7215"/>
                  </a:cubicBezTo>
                  <a:lnTo>
                    <a:pt x="0" y="12752"/>
                  </a:lnTo>
                  <a:lnTo>
                    <a:pt x="7882" y="4870"/>
                  </a:lnTo>
                  <a:lnTo>
                    <a:pt x="8751" y="679"/>
                  </a:lnTo>
                  <a:cubicBezTo>
                    <a:pt x="8827" y="292"/>
                    <a:pt x="8517" y="1"/>
                    <a:pt x="8190" y="1"/>
                  </a:cubicBezTo>
                  <a:close/>
                </a:path>
              </a:pathLst>
            </a:custGeom>
            <a:solidFill>
              <a:srgbClr val="67059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5" name="Google Shape;550;p26">
              <a:extLst>
                <a:ext uri="{FF2B5EF4-FFF2-40B4-BE49-F238E27FC236}">
                  <a16:creationId xmlns:a16="http://schemas.microsoft.com/office/drawing/2014/main" id="{768A57FD-6032-4BB0-84BA-40E16421A24C}"/>
                </a:ext>
              </a:extLst>
            </p:cNvPr>
            <p:cNvSpPr/>
            <p:nvPr/>
          </p:nvSpPr>
          <p:spPr>
            <a:xfrm>
              <a:off x="5179643" y="1867013"/>
              <a:ext cx="455378" cy="307900"/>
            </a:xfrm>
            <a:custGeom>
              <a:avLst/>
              <a:gdLst/>
              <a:ahLst/>
              <a:cxnLst/>
              <a:rect l="l" t="t" r="r" b="b"/>
              <a:pathLst>
                <a:path w="12947" h="8754" extrusionOk="0">
                  <a:moveTo>
                    <a:pt x="12201" y="0"/>
                  </a:moveTo>
                  <a:cubicBezTo>
                    <a:pt x="12160" y="0"/>
                    <a:pt x="12117" y="5"/>
                    <a:pt x="12074" y="14"/>
                  </a:cubicBezTo>
                  <a:lnTo>
                    <a:pt x="7871" y="883"/>
                  </a:lnTo>
                  <a:lnTo>
                    <a:pt x="1" y="8753"/>
                  </a:lnTo>
                  <a:lnTo>
                    <a:pt x="1" y="8753"/>
                  </a:lnTo>
                  <a:lnTo>
                    <a:pt x="5525" y="7610"/>
                  </a:lnTo>
                  <a:cubicBezTo>
                    <a:pt x="5858" y="7539"/>
                    <a:pt x="6168" y="7384"/>
                    <a:pt x="6406" y="7146"/>
                  </a:cubicBezTo>
                  <a:lnTo>
                    <a:pt x="12585" y="955"/>
                  </a:lnTo>
                  <a:cubicBezTo>
                    <a:pt x="12947" y="593"/>
                    <a:pt x="12674" y="0"/>
                    <a:pt x="12201" y="0"/>
                  </a:cubicBezTo>
                  <a:close/>
                </a:path>
              </a:pathLst>
            </a:custGeom>
            <a:solidFill>
              <a:srgbClr val="67059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6" name="Google Shape;551;p26">
              <a:extLst>
                <a:ext uri="{FF2B5EF4-FFF2-40B4-BE49-F238E27FC236}">
                  <a16:creationId xmlns:a16="http://schemas.microsoft.com/office/drawing/2014/main" id="{69A281FE-D00E-4D1D-B2AE-DAFE574DC09D}"/>
                </a:ext>
              </a:extLst>
            </p:cNvPr>
            <p:cNvSpPr/>
            <p:nvPr/>
          </p:nvSpPr>
          <p:spPr>
            <a:xfrm>
              <a:off x="4535978" y="1718513"/>
              <a:ext cx="1064988" cy="1059747"/>
            </a:xfrm>
            <a:custGeom>
              <a:avLst/>
              <a:gdLst/>
              <a:ahLst/>
              <a:cxnLst/>
              <a:rect l="l" t="t" r="r" b="b"/>
              <a:pathLst>
                <a:path w="30279" h="30130" extrusionOk="0">
                  <a:moveTo>
                    <a:pt x="29439" y="1"/>
                  </a:moveTo>
                  <a:cubicBezTo>
                    <a:pt x="29242" y="1"/>
                    <a:pt x="29046" y="75"/>
                    <a:pt x="28897" y="224"/>
                  </a:cubicBezTo>
                  <a:lnTo>
                    <a:pt x="298" y="28823"/>
                  </a:lnTo>
                  <a:cubicBezTo>
                    <a:pt x="1" y="29120"/>
                    <a:pt x="1" y="29608"/>
                    <a:pt x="298" y="29906"/>
                  </a:cubicBezTo>
                  <a:cubicBezTo>
                    <a:pt x="447" y="30055"/>
                    <a:pt x="641" y="30129"/>
                    <a:pt x="834" y="30129"/>
                  </a:cubicBezTo>
                  <a:cubicBezTo>
                    <a:pt x="1028" y="30129"/>
                    <a:pt x="1221" y="30055"/>
                    <a:pt x="1370" y="29906"/>
                  </a:cubicBezTo>
                  <a:lnTo>
                    <a:pt x="29981" y="1307"/>
                  </a:lnTo>
                  <a:cubicBezTo>
                    <a:pt x="30278" y="1010"/>
                    <a:pt x="30278" y="521"/>
                    <a:pt x="29981" y="224"/>
                  </a:cubicBezTo>
                  <a:cubicBezTo>
                    <a:pt x="29832" y="75"/>
                    <a:pt x="29635" y="1"/>
                    <a:pt x="29439" y="1"/>
                  </a:cubicBezTo>
                  <a:close/>
                </a:path>
              </a:pathLst>
            </a:custGeom>
            <a:solidFill>
              <a:srgbClr val="FFFFFF">
                <a:alpha val="21230"/>
              </a:srgbClr>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sp>
        <p:nvSpPr>
          <p:cNvPr id="58" name="Rectangle 57">
            <a:extLst>
              <a:ext uri="{FF2B5EF4-FFF2-40B4-BE49-F238E27FC236}">
                <a16:creationId xmlns:a16="http://schemas.microsoft.com/office/drawing/2014/main" id="{E1B725A3-98FA-4EFD-A886-99C27F53D239}"/>
              </a:ext>
            </a:extLst>
          </p:cNvPr>
          <p:cNvSpPr/>
          <p:nvPr/>
        </p:nvSpPr>
        <p:spPr>
          <a:xfrm>
            <a:off x="1524000" y="629253"/>
            <a:ext cx="9144000" cy="461665"/>
          </a:xfrm>
          <a:prstGeom prst="rect">
            <a:avLst/>
          </a:prstGeom>
        </p:spPr>
        <p:txBody>
          <a:bodyPr wrap="square">
            <a:spAutoFit/>
          </a:bodyPr>
          <a:lstStyle/>
          <a:p>
            <a:pPr algn="ctr"/>
            <a:r>
              <a:rPr lang="ar-MA" sz="1200" b="1" dirty="0">
                <a:solidFill>
                  <a:srgbClr val="FF9900"/>
                </a:solidFill>
                <a:latin typeface="Times New Roman" pitchFamily="18" charset="0"/>
                <a:cs typeface="Times New Roman" pitchFamily="18" charset="0"/>
              </a:rPr>
              <a:t>المديرية الجهوية </a:t>
            </a:r>
            <a:r>
              <a:rPr lang="ar-MA" sz="1200" b="1" dirty="0" err="1">
                <a:solidFill>
                  <a:srgbClr val="FF9900"/>
                </a:solidFill>
                <a:latin typeface="Times New Roman" pitchFamily="18" charset="0"/>
                <a:cs typeface="Times New Roman" pitchFamily="18" charset="0"/>
              </a:rPr>
              <a:t>للدارالبيضاء</a:t>
            </a:r>
            <a:r>
              <a:rPr lang="ar-MA" sz="1200" b="1" dirty="0">
                <a:solidFill>
                  <a:srgbClr val="FF9900"/>
                </a:solidFill>
                <a:latin typeface="Times New Roman" pitchFamily="18" charset="0"/>
                <a:cs typeface="Times New Roman" pitchFamily="18" charset="0"/>
              </a:rPr>
              <a:t>-سطات</a:t>
            </a:r>
            <a:endParaRPr lang="fr-FR" sz="1200" b="1" dirty="0">
              <a:solidFill>
                <a:srgbClr val="FF9900"/>
              </a:solidFill>
              <a:latin typeface="Times New Roman" pitchFamily="18" charset="0"/>
              <a:cs typeface="Times New Roman" pitchFamily="18" charset="0"/>
            </a:endParaRPr>
          </a:p>
          <a:p>
            <a:pPr algn="ctr"/>
            <a:r>
              <a:rPr lang="fr-FR" sz="1200" b="1" dirty="0">
                <a:solidFill>
                  <a:srgbClr val="FF9900"/>
                </a:solidFill>
                <a:latin typeface="Times New Roman" pitchFamily="18" charset="0"/>
                <a:cs typeface="Times New Roman" pitchFamily="18" charset="0"/>
              </a:rPr>
              <a:t>Direction Régionale de Casablanca-Settat</a:t>
            </a:r>
          </a:p>
        </p:txBody>
      </p:sp>
      <p:sp>
        <p:nvSpPr>
          <p:cNvPr id="64" name="Rectangle 63">
            <a:extLst>
              <a:ext uri="{FF2B5EF4-FFF2-40B4-BE49-F238E27FC236}">
                <a16:creationId xmlns:a16="http://schemas.microsoft.com/office/drawing/2014/main" id="{5125287E-75CF-4B94-A4C9-7A5288365B9D}"/>
              </a:ext>
            </a:extLst>
          </p:cNvPr>
          <p:cNvSpPr/>
          <p:nvPr/>
        </p:nvSpPr>
        <p:spPr bwMode="auto">
          <a:xfrm>
            <a:off x="0" y="6529916"/>
            <a:ext cx="12192000" cy="335321"/>
          </a:xfrm>
          <a:prstGeom prst="rect">
            <a:avLst/>
          </a:prstGeom>
          <a:solidFill>
            <a:srgbClr val="66003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22338" fontAlgn="base">
              <a:spcBef>
                <a:spcPct val="0"/>
              </a:spcBef>
              <a:spcAft>
                <a:spcPct val="0"/>
              </a:spcAft>
            </a:pPr>
            <a:endParaRPr lang="fr-FR" sz="2000" b="1">
              <a:solidFill>
                <a:srgbClr val="F18E00"/>
              </a:solidFill>
              <a:latin typeface="Times New Roman" pitchFamily="18" charset="0"/>
              <a:cs typeface="Times New Roman" pitchFamily="18" charset="0"/>
            </a:endParaRPr>
          </a:p>
        </p:txBody>
      </p:sp>
      <p:sp>
        <p:nvSpPr>
          <p:cNvPr id="65" name="ZoneTexte 5">
            <a:extLst>
              <a:ext uri="{FF2B5EF4-FFF2-40B4-BE49-F238E27FC236}">
                <a16:creationId xmlns:a16="http://schemas.microsoft.com/office/drawing/2014/main" id="{21418CED-0322-4B4A-B289-971B7C297CE5}"/>
              </a:ext>
            </a:extLst>
          </p:cNvPr>
          <p:cNvSpPr txBox="1"/>
          <p:nvPr/>
        </p:nvSpPr>
        <p:spPr>
          <a:xfrm>
            <a:off x="4170133" y="6466743"/>
            <a:ext cx="3888432" cy="461665"/>
          </a:xfrm>
          <a:prstGeom prst="rect">
            <a:avLst/>
          </a:prstGeom>
          <a:noFill/>
        </p:spPr>
        <p:txBody>
          <a:bodyPr wrap="square" rtlCol="0">
            <a:spAutoFit/>
          </a:bodyPr>
          <a:lstStyle/>
          <a:p>
            <a:pPr algn="ctr"/>
            <a:r>
              <a:rPr lang="fr-FR" sz="1200" b="1" dirty="0">
                <a:solidFill>
                  <a:srgbClr val="FF6600"/>
                </a:solidFill>
              </a:rPr>
              <a:t>www.hcp.ma </a:t>
            </a:r>
          </a:p>
          <a:p>
            <a:pPr algn="ctr"/>
            <a:r>
              <a:rPr lang="fr-FR" sz="1200" b="1" dirty="0">
                <a:solidFill>
                  <a:srgbClr val="FF6600"/>
                </a:solidFill>
              </a:rPr>
              <a:t>www.hcp.ma/reg-casablanca</a:t>
            </a:r>
          </a:p>
        </p:txBody>
      </p:sp>
      <p:sp>
        <p:nvSpPr>
          <p:cNvPr id="66" name="Slide Number Placeholder 3">
            <a:extLst>
              <a:ext uri="{FF2B5EF4-FFF2-40B4-BE49-F238E27FC236}">
                <a16:creationId xmlns:a16="http://schemas.microsoft.com/office/drawing/2014/main" id="{2803AAD9-F70D-4C2D-8BE3-9EEC57C1A834}"/>
              </a:ext>
            </a:extLst>
          </p:cNvPr>
          <p:cNvSpPr>
            <a:spLocks noGrp="1"/>
          </p:cNvSpPr>
          <p:nvPr>
            <p:ph type="sldNum" sz="quarter" idx="11"/>
          </p:nvPr>
        </p:nvSpPr>
        <p:spPr>
          <a:xfrm>
            <a:off x="10253318" y="6573147"/>
            <a:ext cx="1847851" cy="320675"/>
          </a:xfrm>
        </p:spPr>
        <p:txBody>
          <a:bodyPr/>
          <a:lstStyle/>
          <a:p>
            <a:fld id="{BD5E13ED-6B2E-4EA0-8B2C-EC1F833857BA}" type="slidenum">
              <a:rPr lang="fr-FR" smtClean="0"/>
              <a:t>10</a:t>
            </a:fld>
            <a:endParaRPr lang="fr-FR"/>
          </a:p>
        </p:txBody>
      </p:sp>
      <p:sp>
        <p:nvSpPr>
          <p:cNvPr id="60" name="Titre 1">
            <a:extLst>
              <a:ext uri="{FF2B5EF4-FFF2-40B4-BE49-F238E27FC236}">
                <a16:creationId xmlns:a16="http://schemas.microsoft.com/office/drawing/2014/main" id="{E26B32A9-DFEE-4D36-ABA5-F8E72FC89FF6}"/>
              </a:ext>
            </a:extLst>
          </p:cNvPr>
          <p:cNvSpPr txBox="1">
            <a:spLocks/>
          </p:cNvSpPr>
          <p:nvPr/>
        </p:nvSpPr>
        <p:spPr bwMode="auto">
          <a:xfrm>
            <a:off x="191344" y="1401679"/>
            <a:ext cx="91440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b="1">
                <a:solidFill>
                  <a:srgbClr val="7B003B"/>
                </a:solidFill>
                <a:latin typeface="+mj-lt"/>
                <a:ea typeface="+mj-ea"/>
                <a:cs typeface="+mj-cs"/>
              </a:defRPr>
            </a:lvl1pPr>
            <a:lvl2pPr algn="ctr" rtl="0" eaLnBrk="1" fontAlgn="base" hangingPunct="1">
              <a:spcBef>
                <a:spcPct val="0"/>
              </a:spcBef>
              <a:spcAft>
                <a:spcPct val="0"/>
              </a:spcAft>
              <a:defRPr sz="4000" b="1">
                <a:solidFill>
                  <a:srgbClr val="7B003B"/>
                </a:solidFill>
                <a:latin typeface="Edwardian Script ITC" pitchFamily="66" charset="0"/>
              </a:defRPr>
            </a:lvl2pPr>
            <a:lvl3pPr algn="ctr" rtl="0" eaLnBrk="1" fontAlgn="base" hangingPunct="1">
              <a:spcBef>
                <a:spcPct val="0"/>
              </a:spcBef>
              <a:spcAft>
                <a:spcPct val="0"/>
              </a:spcAft>
              <a:defRPr sz="4000" b="1">
                <a:solidFill>
                  <a:srgbClr val="7B003B"/>
                </a:solidFill>
                <a:latin typeface="Edwardian Script ITC" pitchFamily="66" charset="0"/>
              </a:defRPr>
            </a:lvl3pPr>
            <a:lvl4pPr algn="ctr" rtl="0" eaLnBrk="1" fontAlgn="base" hangingPunct="1">
              <a:spcBef>
                <a:spcPct val="0"/>
              </a:spcBef>
              <a:spcAft>
                <a:spcPct val="0"/>
              </a:spcAft>
              <a:defRPr sz="4000" b="1">
                <a:solidFill>
                  <a:srgbClr val="7B003B"/>
                </a:solidFill>
                <a:latin typeface="Edwardian Script ITC" pitchFamily="66" charset="0"/>
              </a:defRPr>
            </a:lvl4pPr>
            <a:lvl5pPr algn="ctr" rtl="0" eaLnBrk="1" fontAlgn="base" hangingPunct="1">
              <a:spcBef>
                <a:spcPct val="0"/>
              </a:spcBef>
              <a:spcAft>
                <a:spcPct val="0"/>
              </a:spcAft>
              <a:defRPr sz="4000" b="1">
                <a:solidFill>
                  <a:srgbClr val="7B003B"/>
                </a:solidFill>
                <a:latin typeface="Edwardian Script ITC" pitchFamily="66" charset="0"/>
              </a:defRPr>
            </a:lvl5pPr>
            <a:lvl6pPr marL="457200" algn="ctr" rtl="0" eaLnBrk="1" fontAlgn="base" hangingPunct="1">
              <a:spcBef>
                <a:spcPct val="0"/>
              </a:spcBef>
              <a:spcAft>
                <a:spcPct val="0"/>
              </a:spcAft>
              <a:defRPr sz="4000" b="1">
                <a:solidFill>
                  <a:srgbClr val="7B003B"/>
                </a:solidFill>
                <a:latin typeface="Edwardian Script ITC" pitchFamily="66" charset="0"/>
              </a:defRPr>
            </a:lvl6pPr>
            <a:lvl7pPr marL="914400" algn="ctr" rtl="0" eaLnBrk="1" fontAlgn="base" hangingPunct="1">
              <a:spcBef>
                <a:spcPct val="0"/>
              </a:spcBef>
              <a:spcAft>
                <a:spcPct val="0"/>
              </a:spcAft>
              <a:defRPr sz="4000" b="1">
                <a:solidFill>
                  <a:srgbClr val="7B003B"/>
                </a:solidFill>
                <a:latin typeface="Edwardian Script ITC" pitchFamily="66" charset="0"/>
              </a:defRPr>
            </a:lvl7pPr>
            <a:lvl8pPr marL="1371600" algn="ctr" rtl="0" eaLnBrk="1" fontAlgn="base" hangingPunct="1">
              <a:spcBef>
                <a:spcPct val="0"/>
              </a:spcBef>
              <a:spcAft>
                <a:spcPct val="0"/>
              </a:spcAft>
              <a:defRPr sz="4000" b="1">
                <a:solidFill>
                  <a:srgbClr val="7B003B"/>
                </a:solidFill>
                <a:latin typeface="Edwardian Script ITC" pitchFamily="66" charset="0"/>
              </a:defRPr>
            </a:lvl8pPr>
            <a:lvl9pPr marL="1828800" algn="ctr" rtl="0" eaLnBrk="1" fontAlgn="base" hangingPunct="1">
              <a:spcBef>
                <a:spcPct val="0"/>
              </a:spcBef>
              <a:spcAft>
                <a:spcPct val="0"/>
              </a:spcAft>
              <a:defRPr sz="4000" b="1">
                <a:solidFill>
                  <a:srgbClr val="7B003B"/>
                </a:solidFill>
                <a:latin typeface="Edwardian Script ITC" pitchFamily="66" charset="0"/>
              </a:defRPr>
            </a:lvl9pPr>
          </a:lstStyle>
          <a:p>
            <a:pPr algn="l"/>
            <a:r>
              <a:rPr lang="fr-FR" sz="2800" i="1" dirty="0">
                <a:latin typeface="+mn-lt"/>
              </a:rPr>
              <a:t>     Objectifs</a:t>
            </a:r>
          </a:p>
          <a:p>
            <a:pPr algn="l"/>
            <a:endParaRPr lang="fr-FR" sz="2800" i="1" dirty="0">
              <a:latin typeface="+mn-lt"/>
            </a:endParaRPr>
          </a:p>
        </p:txBody>
      </p:sp>
      <p:cxnSp>
        <p:nvCxnSpPr>
          <p:cNvPr id="61" name="Straight Connector 60">
            <a:extLst>
              <a:ext uri="{FF2B5EF4-FFF2-40B4-BE49-F238E27FC236}">
                <a16:creationId xmlns:a16="http://schemas.microsoft.com/office/drawing/2014/main" id="{2D3DED82-ED5A-4814-8AC6-8F69A9BB3EED}"/>
              </a:ext>
            </a:extLst>
          </p:cNvPr>
          <p:cNvCxnSpPr>
            <a:cxnSpLocks/>
          </p:cNvCxnSpPr>
          <p:nvPr/>
        </p:nvCxnSpPr>
        <p:spPr>
          <a:xfrm>
            <a:off x="703422" y="1905735"/>
            <a:ext cx="7560840" cy="0"/>
          </a:xfrm>
          <a:prstGeom prst="line">
            <a:avLst/>
          </a:prstGeom>
          <a:ln>
            <a:solidFill>
              <a:srgbClr val="8329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8640475"/>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D2FC94-5141-4351-A297-C893D1B94EE9}"/>
              </a:ext>
            </a:extLst>
          </p:cNvPr>
          <p:cNvSpPr>
            <a:spLocks noGrp="1"/>
          </p:cNvSpPr>
          <p:nvPr>
            <p:ph type="sldNum" sz="quarter" idx="10"/>
          </p:nvPr>
        </p:nvSpPr>
        <p:spPr>
          <a:xfrm>
            <a:off x="644407" y="6512333"/>
            <a:ext cx="354584" cy="276999"/>
          </a:xfrm>
        </p:spPr>
        <p:txBody>
          <a:bodyPr/>
          <a:lstStyle/>
          <a:p>
            <a:fld id="{DA39341E-CFB4-4B5E-82AE-601328DDF8C4}" type="slidenum">
              <a:rPr lang="fr-FR" altLang="fr-FR" smtClean="0"/>
              <a:pPr/>
              <a:t>11</a:t>
            </a:fld>
            <a:endParaRPr lang="fr-FR" altLang="fr-FR"/>
          </a:p>
        </p:txBody>
      </p:sp>
      <p:sp>
        <p:nvSpPr>
          <p:cNvPr id="8" name="Espace réservé du contenu 2">
            <a:extLst>
              <a:ext uri="{FF2B5EF4-FFF2-40B4-BE49-F238E27FC236}">
                <a16:creationId xmlns:a16="http://schemas.microsoft.com/office/drawing/2014/main" id="{A01C2F9E-9911-499A-9A40-FEE438203795}"/>
              </a:ext>
            </a:extLst>
          </p:cNvPr>
          <p:cNvSpPr txBox="1">
            <a:spLocks/>
          </p:cNvSpPr>
          <p:nvPr/>
        </p:nvSpPr>
        <p:spPr bwMode="auto">
          <a:xfrm>
            <a:off x="723906" y="2247939"/>
            <a:ext cx="11377263"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B003B"/>
              </a:buClr>
              <a:buSzPct val="120000"/>
              <a:buFontTx/>
              <a:buNone/>
              <a:defRPr sz="2800" b="1">
                <a:solidFill>
                  <a:srgbClr val="F18E00"/>
                </a:solidFill>
                <a:latin typeface="Arial" charset="0"/>
                <a:ea typeface="+mn-ea"/>
                <a:cs typeface="+mn-cs"/>
              </a:defRPr>
            </a:lvl1pPr>
            <a:lvl2pPr marL="742950" indent="-285750" algn="l" rtl="0" eaLnBrk="0" fontAlgn="base" hangingPunct="0">
              <a:spcBef>
                <a:spcPct val="20000"/>
              </a:spcBef>
              <a:spcAft>
                <a:spcPct val="0"/>
              </a:spcAft>
              <a:buClr>
                <a:srgbClr val="F18E00"/>
              </a:buClr>
              <a:buSzPct val="120000"/>
              <a:buFont typeface="Arial" panose="020B0604020202020204" pitchFamily="34" charset="0"/>
              <a:buBlip>
                <a:blip r:embed="rId3"/>
              </a:buBlip>
              <a:defRPr sz="2000">
                <a:solidFill>
                  <a:schemeClr val="bg2"/>
                </a:solidFill>
                <a:latin typeface="Arial" charset="0"/>
              </a:defRPr>
            </a:lvl2pPr>
            <a:lvl3pPr marL="1143000" indent="-228600" algn="l" rtl="0" eaLnBrk="0" fontAlgn="base" hangingPunct="0">
              <a:spcBef>
                <a:spcPct val="20000"/>
              </a:spcBef>
              <a:spcAft>
                <a:spcPct val="0"/>
              </a:spcAft>
              <a:buClr>
                <a:schemeClr val="bg2"/>
              </a:buClr>
              <a:buSzPct val="120000"/>
              <a:buBlip>
                <a:blip r:embed="rId4"/>
              </a:buBlip>
              <a:defRPr sz="1600">
                <a:solidFill>
                  <a:schemeClr val="bg2"/>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gn="just">
              <a:spcBef>
                <a:spcPts val="0"/>
              </a:spcBef>
              <a:buFont typeface="Wingdings" pitchFamily="2" charset="2"/>
              <a:buChar char="Ø"/>
              <a:defRPr/>
            </a:pPr>
            <a:r>
              <a:rPr lang="fr-FR" altLang="fr-FR" sz="2400" b="0" dirty="0">
                <a:solidFill>
                  <a:schemeClr val="tx1"/>
                </a:solidFill>
                <a:latin typeface="+mn-lt"/>
              </a:rPr>
              <a:t>La BDSR est structurée en 24 thèmes  et 61 sous   thèmes. </a:t>
            </a:r>
          </a:p>
          <a:p>
            <a:pPr algn="just">
              <a:spcBef>
                <a:spcPts val="0"/>
              </a:spcBef>
              <a:defRPr/>
            </a:pPr>
            <a:r>
              <a:rPr lang="fr-FR" altLang="fr-FR" sz="2400" b="0" dirty="0">
                <a:solidFill>
                  <a:schemeClr val="tx1"/>
                </a:solidFill>
                <a:latin typeface="+mn-lt"/>
              </a:rPr>
              <a:t>   Elle est constituée de près 300 indicateurs qui permettent le suivi </a:t>
            </a:r>
          </a:p>
          <a:p>
            <a:pPr algn="just">
              <a:spcBef>
                <a:spcPts val="0"/>
              </a:spcBef>
              <a:defRPr/>
            </a:pPr>
            <a:r>
              <a:rPr lang="fr-FR" altLang="fr-FR" sz="2400" b="0" dirty="0">
                <a:solidFill>
                  <a:schemeClr val="tx1"/>
                </a:solidFill>
                <a:latin typeface="+mn-lt"/>
              </a:rPr>
              <a:t>  de la situation économique et socio-démographique de la région;</a:t>
            </a:r>
          </a:p>
          <a:p>
            <a:pPr algn="l">
              <a:spcBef>
                <a:spcPts val="0"/>
              </a:spcBef>
              <a:buFont typeface="Wingdings" pitchFamily="2" charset="2"/>
              <a:buChar char="Ø"/>
              <a:defRPr/>
            </a:pPr>
            <a:endParaRPr lang="fr-FR" altLang="fr-FR" sz="2400" b="0" dirty="0">
              <a:solidFill>
                <a:schemeClr val="tx1"/>
              </a:solidFill>
              <a:latin typeface="+mn-lt"/>
            </a:endParaRPr>
          </a:p>
          <a:p>
            <a:pPr algn="l">
              <a:spcBef>
                <a:spcPts val="0"/>
              </a:spcBef>
              <a:buFont typeface="Wingdings" pitchFamily="2" charset="2"/>
              <a:buChar char="Ø"/>
              <a:defRPr/>
            </a:pPr>
            <a:r>
              <a:rPr lang="fr-FR" altLang="fr-FR" sz="2400" b="0" dirty="0">
                <a:solidFill>
                  <a:schemeClr val="tx1"/>
                </a:solidFill>
                <a:latin typeface="+mn-lt"/>
              </a:rPr>
              <a:t>Englobe aussi des indicateurs sur le genre et les ODD;</a:t>
            </a:r>
          </a:p>
          <a:p>
            <a:pPr algn="l">
              <a:spcBef>
                <a:spcPts val="0"/>
              </a:spcBef>
              <a:buFont typeface="Wingdings" pitchFamily="2" charset="2"/>
              <a:buChar char="Ø"/>
              <a:defRPr/>
            </a:pPr>
            <a:endParaRPr lang="fr-FR" altLang="fr-FR" sz="2400" b="0" dirty="0">
              <a:solidFill>
                <a:schemeClr val="tx1"/>
              </a:solidFill>
              <a:latin typeface="+mn-lt"/>
            </a:endParaRPr>
          </a:p>
          <a:p>
            <a:pPr algn="l">
              <a:spcBef>
                <a:spcPts val="0"/>
              </a:spcBef>
              <a:buFont typeface="Wingdings" pitchFamily="2" charset="2"/>
              <a:buChar char="Ø"/>
              <a:defRPr/>
            </a:pPr>
            <a:r>
              <a:rPr lang="fr-FR" altLang="fr-FR" sz="2400" b="0" dirty="0">
                <a:solidFill>
                  <a:schemeClr val="tx1"/>
                </a:solidFill>
                <a:latin typeface="+mn-lt"/>
              </a:rPr>
              <a:t>Ces indicateurs sont de périodicité mensuelle, trimestrielle ou annuelle;</a:t>
            </a:r>
          </a:p>
          <a:p>
            <a:pPr algn="l">
              <a:spcBef>
                <a:spcPts val="0"/>
              </a:spcBef>
              <a:buFont typeface="Wingdings" pitchFamily="2" charset="2"/>
              <a:buChar char="Ø"/>
              <a:defRPr/>
            </a:pPr>
            <a:endParaRPr lang="fr-FR" altLang="fr-FR" sz="2400" b="0" dirty="0">
              <a:solidFill>
                <a:schemeClr val="tx1"/>
              </a:solidFill>
              <a:latin typeface="+mn-lt"/>
            </a:endParaRPr>
          </a:p>
          <a:p>
            <a:pPr algn="l">
              <a:spcBef>
                <a:spcPts val="0"/>
              </a:spcBef>
              <a:buFont typeface="Wingdings" pitchFamily="2" charset="2"/>
              <a:buChar char="Ø"/>
              <a:defRPr/>
            </a:pPr>
            <a:r>
              <a:rPr lang="fr-FR" altLang="fr-FR" sz="2400" b="0" dirty="0">
                <a:solidFill>
                  <a:schemeClr val="tx1"/>
                </a:solidFill>
                <a:latin typeface="+mn-lt"/>
              </a:rPr>
              <a:t>La BDSR est enrichie par des métadonnées</a:t>
            </a:r>
            <a:r>
              <a:rPr lang="fr-FR" altLang="fr-FR" sz="2000" dirty="0">
                <a:solidFill>
                  <a:srgbClr val="002060"/>
                </a:solidFill>
                <a:latin typeface="Microsoft Sans Serif" pitchFamily="34" charset="0"/>
                <a:cs typeface="Microsoft Sans Serif" pitchFamily="34" charset="0"/>
              </a:rPr>
              <a:t>.</a:t>
            </a:r>
          </a:p>
        </p:txBody>
      </p:sp>
      <p:sp>
        <p:nvSpPr>
          <p:cNvPr id="11" name="Rectangle 10">
            <a:extLst>
              <a:ext uri="{FF2B5EF4-FFF2-40B4-BE49-F238E27FC236}">
                <a16:creationId xmlns:a16="http://schemas.microsoft.com/office/drawing/2014/main" id="{5DFC6452-D5AC-4294-A4F0-C99871B3C1BB}"/>
              </a:ext>
            </a:extLst>
          </p:cNvPr>
          <p:cNvSpPr/>
          <p:nvPr/>
        </p:nvSpPr>
        <p:spPr>
          <a:xfrm>
            <a:off x="1524000" y="654979"/>
            <a:ext cx="9144000" cy="461665"/>
          </a:xfrm>
          <a:prstGeom prst="rect">
            <a:avLst/>
          </a:prstGeom>
        </p:spPr>
        <p:txBody>
          <a:bodyPr wrap="square">
            <a:spAutoFit/>
          </a:bodyPr>
          <a:lstStyle/>
          <a:p>
            <a:pPr algn="ctr"/>
            <a:r>
              <a:rPr lang="ar-MA" sz="1200" b="1" dirty="0">
                <a:solidFill>
                  <a:srgbClr val="FF9900"/>
                </a:solidFill>
                <a:latin typeface="Times New Roman" pitchFamily="18" charset="0"/>
                <a:cs typeface="Times New Roman" pitchFamily="18" charset="0"/>
              </a:rPr>
              <a:t>المديرية الجهوية </a:t>
            </a:r>
            <a:r>
              <a:rPr lang="ar-MA" sz="1200" b="1" dirty="0" err="1">
                <a:solidFill>
                  <a:srgbClr val="FF9900"/>
                </a:solidFill>
                <a:latin typeface="Times New Roman" pitchFamily="18" charset="0"/>
                <a:cs typeface="Times New Roman" pitchFamily="18" charset="0"/>
              </a:rPr>
              <a:t>للدارالبيضاء</a:t>
            </a:r>
            <a:r>
              <a:rPr lang="ar-MA" sz="1200" b="1" dirty="0">
                <a:solidFill>
                  <a:srgbClr val="FF9900"/>
                </a:solidFill>
                <a:latin typeface="Times New Roman" pitchFamily="18" charset="0"/>
                <a:cs typeface="Times New Roman" pitchFamily="18" charset="0"/>
              </a:rPr>
              <a:t>-سطات</a:t>
            </a:r>
            <a:endParaRPr lang="fr-FR" sz="1200" b="1" dirty="0">
              <a:solidFill>
                <a:srgbClr val="FF9900"/>
              </a:solidFill>
              <a:latin typeface="Times New Roman" pitchFamily="18" charset="0"/>
              <a:cs typeface="Times New Roman" pitchFamily="18" charset="0"/>
            </a:endParaRPr>
          </a:p>
          <a:p>
            <a:pPr algn="ctr"/>
            <a:r>
              <a:rPr lang="fr-FR" sz="1200" b="1" dirty="0">
                <a:solidFill>
                  <a:srgbClr val="FF9900"/>
                </a:solidFill>
                <a:latin typeface="Times New Roman" pitchFamily="18" charset="0"/>
                <a:cs typeface="Times New Roman" pitchFamily="18" charset="0"/>
              </a:rPr>
              <a:t>Direction Régionale de Casablanca-Settat</a:t>
            </a:r>
          </a:p>
        </p:txBody>
      </p:sp>
      <p:sp>
        <p:nvSpPr>
          <p:cNvPr id="13" name="Rectangle 12">
            <a:extLst>
              <a:ext uri="{FF2B5EF4-FFF2-40B4-BE49-F238E27FC236}">
                <a16:creationId xmlns:a16="http://schemas.microsoft.com/office/drawing/2014/main" id="{41442749-5B70-4F11-AFC2-6D360AB8A5A7}"/>
              </a:ext>
            </a:extLst>
          </p:cNvPr>
          <p:cNvSpPr/>
          <p:nvPr/>
        </p:nvSpPr>
        <p:spPr bwMode="auto">
          <a:xfrm>
            <a:off x="0" y="6529916"/>
            <a:ext cx="12192000" cy="335321"/>
          </a:xfrm>
          <a:prstGeom prst="rect">
            <a:avLst/>
          </a:prstGeom>
          <a:solidFill>
            <a:srgbClr val="66003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22338" fontAlgn="base">
              <a:spcBef>
                <a:spcPct val="0"/>
              </a:spcBef>
              <a:spcAft>
                <a:spcPct val="0"/>
              </a:spcAft>
            </a:pPr>
            <a:endParaRPr lang="fr-FR" sz="2000" b="1">
              <a:solidFill>
                <a:srgbClr val="F18E00"/>
              </a:solidFill>
              <a:latin typeface="Times New Roman" pitchFamily="18" charset="0"/>
              <a:cs typeface="Times New Roman" pitchFamily="18" charset="0"/>
            </a:endParaRPr>
          </a:p>
        </p:txBody>
      </p:sp>
      <p:sp>
        <p:nvSpPr>
          <p:cNvPr id="14" name="ZoneTexte 5">
            <a:extLst>
              <a:ext uri="{FF2B5EF4-FFF2-40B4-BE49-F238E27FC236}">
                <a16:creationId xmlns:a16="http://schemas.microsoft.com/office/drawing/2014/main" id="{45497F26-007B-4377-B2E1-18C14EF44155}"/>
              </a:ext>
            </a:extLst>
          </p:cNvPr>
          <p:cNvSpPr txBox="1"/>
          <p:nvPr/>
        </p:nvSpPr>
        <p:spPr>
          <a:xfrm>
            <a:off x="4170133" y="6466743"/>
            <a:ext cx="3888432" cy="461665"/>
          </a:xfrm>
          <a:prstGeom prst="rect">
            <a:avLst/>
          </a:prstGeom>
          <a:noFill/>
        </p:spPr>
        <p:txBody>
          <a:bodyPr wrap="square" rtlCol="0">
            <a:spAutoFit/>
          </a:bodyPr>
          <a:lstStyle/>
          <a:p>
            <a:pPr algn="ctr"/>
            <a:r>
              <a:rPr lang="fr-FR" sz="1200" b="1" dirty="0">
                <a:solidFill>
                  <a:srgbClr val="FF6600"/>
                </a:solidFill>
              </a:rPr>
              <a:t>www.hcp.ma </a:t>
            </a:r>
          </a:p>
          <a:p>
            <a:pPr algn="ctr"/>
            <a:r>
              <a:rPr lang="fr-FR" sz="1200" b="1" dirty="0">
                <a:solidFill>
                  <a:srgbClr val="FF6600"/>
                </a:solidFill>
              </a:rPr>
              <a:t>www.hcp.ma/reg-casablanca</a:t>
            </a:r>
          </a:p>
        </p:txBody>
      </p:sp>
      <p:sp>
        <p:nvSpPr>
          <p:cNvPr id="15" name="Slide Number Placeholder 3">
            <a:extLst>
              <a:ext uri="{FF2B5EF4-FFF2-40B4-BE49-F238E27FC236}">
                <a16:creationId xmlns:a16="http://schemas.microsoft.com/office/drawing/2014/main" id="{247A8B7E-2C30-4239-AC03-33E2F842CE69}"/>
              </a:ext>
            </a:extLst>
          </p:cNvPr>
          <p:cNvSpPr>
            <a:spLocks noGrp="1"/>
          </p:cNvSpPr>
          <p:nvPr>
            <p:ph type="sldNum" sz="quarter" idx="11"/>
          </p:nvPr>
        </p:nvSpPr>
        <p:spPr>
          <a:xfrm>
            <a:off x="10253318" y="6573147"/>
            <a:ext cx="1847851" cy="320675"/>
          </a:xfrm>
        </p:spPr>
        <p:txBody>
          <a:bodyPr/>
          <a:lstStyle/>
          <a:p>
            <a:fld id="{BD5E13ED-6B2E-4EA0-8B2C-EC1F833857BA}" type="slidenum">
              <a:rPr lang="fr-FR" smtClean="0"/>
              <a:t>11</a:t>
            </a:fld>
            <a:endParaRPr lang="fr-FR"/>
          </a:p>
        </p:txBody>
      </p:sp>
      <p:sp>
        <p:nvSpPr>
          <p:cNvPr id="10" name="Titre 1">
            <a:extLst>
              <a:ext uri="{FF2B5EF4-FFF2-40B4-BE49-F238E27FC236}">
                <a16:creationId xmlns:a16="http://schemas.microsoft.com/office/drawing/2014/main" id="{5F23967D-89BC-479F-A547-C39A81251A96}"/>
              </a:ext>
            </a:extLst>
          </p:cNvPr>
          <p:cNvSpPr txBox="1">
            <a:spLocks/>
          </p:cNvSpPr>
          <p:nvPr/>
        </p:nvSpPr>
        <p:spPr bwMode="auto">
          <a:xfrm>
            <a:off x="191344" y="1401679"/>
            <a:ext cx="91440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b="1">
                <a:solidFill>
                  <a:srgbClr val="7B003B"/>
                </a:solidFill>
                <a:latin typeface="+mj-lt"/>
                <a:ea typeface="+mj-ea"/>
                <a:cs typeface="+mj-cs"/>
              </a:defRPr>
            </a:lvl1pPr>
            <a:lvl2pPr algn="ctr" rtl="0" eaLnBrk="1" fontAlgn="base" hangingPunct="1">
              <a:spcBef>
                <a:spcPct val="0"/>
              </a:spcBef>
              <a:spcAft>
                <a:spcPct val="0"/>
              </a:spcAft>
              <a:defRPr sz="4000" b="1">
                <a:solidFill>
                  <a:srgbClr val="7B003B"/>
                </a:solidFill>
                <a:latin typeface="Edwardian Script ITC" pitchFamily="66" charset="0"/>
              </a:defRPr>
            </a:lvl2pPr>
            <a:lvl3pPr algn="ctr" rtl="0" eaLnBrk="1" fontAlgn="base" hangingPunct="1">
              <a:spcBef>
                <a:spcPct val="0"/>
              </a:spcBef>
              <a:spcAft>
                <a:spcPct val="0"/>
              </a:spcAft>
              <a:defRPr sz="4000" b="1">
                <a:solidFill>
                  <a:srgbClr val="7B003B"/>
                </a:solidFill>
                <a:latin typeface="Edwardian Script ITC" pitchFamily="66" charset="0"/>
              </a:defRPr>
            </a:lvl3pPr>
            <a:lvl4pPr algn="ctr" rtl="0" eaLnBrk="1" fontAlgn="base" hangingPunct="1">
              <a:spcBef>
                <a:spcPct val="0"/>
              </a:spcBef>
              <a:spcAft>
                <a:spcPct val="0"/>
              </a:spcAft>
              <a:defRPr sz="4000" b="1">
                <a:solidFill>
                  <a:srgbClr val="7B003B"/>
                </a:solidFill>
                <a:latin typeface="Edwardian Script ITC" pitchFamily="66" charset="0"/>
              </a:defRPr>
            </a:lvl4pPr>
            <a:lvl5pPr algn="ctr" rtl="0" eaLnBrk="1" fontAlgn="base" hangingPunct="1">
              <a:spcBef>
                <a:spcPct val="0"/>
              </a:spcBef>
              <a:spcAft>
                <a:spcPct val="0"/>
              </a:spcAft>
              <a:defRPr sz="4000" b="1">
                <a:solidFill>
                  <a:srgbClr val="7B003B"/>
                </a:solidFill>
                <a:latin typeface="Edwardian Script ITC" pitchFamily="66" charset="0"/>
              </a:defRPr>
            </a:lvl5pPr>
            <a:lvl6pPr marL="457200" algn="ctr" rtl="0" eaLnBrk="1" fontAlgn="base" hangingPunct="1">
              <a:spcBef>
                <a:spcPct val="0"/>
              </a:spcBef>
              <a:spcAft>
                <a:spcPct val="0"/>
              </a:spcAft>
              <a:defRPr sz="4000" b="1">
                <a:solidFill>
                  <a:srgbClr val="7B003B"/>
                </a:solidFill>
                <a:latin typeface="Edwardian Script ITC" pitchFamily="66" charset="0"/>
              </a:defRPr>
            </a:lvl6pPr>
            <a:lvl7pPr marL="914400" algn="ctr" rtl="0" eaLnBrk="1" fontAlgn="base" hangingPunct="1">
              <a:spcBef>
                <a:spcPct val="0"/>
              </a:spcBef>
              <a:spcAft>
                <a:spcPct val="0"/>
              </a:spcAft>
              <a:defRPr sz="4000" b="1">
                <a:solidFill>
                  <a:srgbClr val="7B003B"/>
                </a:solidFill>
                <a:latin typeface="Edwardian Script ITC" pitchFamily="66" charset="0"/>
              </a:defRPr>
            </a:lvl7pPr>
            <a:lvl8pPr marL="1371600" algn="ctr" rtl="0" eaLnBrk="1" fontAlgn="base" hangingPunct="1">
              <a:spcBef>
                <a:spcPct val="0"/>
              </a:spcBef>
              <a:spcAft>
                <a:spcPct val="0"/>
              </a:spcAft>
              <a:defRPr sz="4000" b="1">
                <a:solidFill>
                  <a:srgbClr val="7B003B"/>
                </a:solidFill>
                <a:latin typeface="Edwardian Script ITC" pitchFamily="66" charset="0"/>
              </a:defRPr>
            </a:lvl8pPr>
            <a:lvl9pPr marL="1828800" algn="ctr" rtl="0" eaLnBrk="1" fontAlgn="base" hangingPunct="1">
              <a:spcBef>
                <a:spcPct val="0"/>
              </a:spcBef>
              <a:spcAft>
                <a:spcPct val="0"/>
              </a:spcAft>
              <a:defRPr sz="4000" b="1">
                <a:solidFill>
                  <a:srgbClr val="7B003B"/>
                </a:solidFill>
                <a:latin typeface="Edwardian Script ITC" pitchFamily="66" charset="0"/>
              </a:defRPr>
            </a:lvl9pPr>
          </a:lstStyle>
          <a:p>
            <a:pPr algn="l"/>
            <a:r>
              <a:rPr lang="fr-FR" sz="2800" i="1" dirty="0">
                <a:latin typeface="+mn-lt"/>
              </a:rPr>
              <a:t>     Contenu de la BDSR</a:t>
            </a:r>
          </a:p>
          <a:p>
            <a:pPr algn="l"/>
            <a:endParaRPr lang="fr-FR" sz="2800" i="1" dirty="0">
              <a:latin typeface="+mn-lt"/>
            </a:endParaRPr>
          </a:p>
        </p:txBody>
      </p:sp>
      <p:cxnSp>
        <p:nvCxnSpPr>
          <p:cNvPr id="12" name="Straight Connector 11">
            <a:extLst>
              <a:ext uri="{FF2B5EF4-FFF2-40B4-BE49-F238E27FC236}">
                <a16:creationId xmlns:a16="http://schemas.microsoft.com/office/drawing/2014/main" id="{CFA7DF8A-54C4-421F-8C22-AF8D54980DCE}"/>
              </a:ext>
            </a:extLst>
          </p:cNvPr>
          <p:cNvCxnSpPr>
            <a:cxnSpLocks/>
          </p:cNvCxnSpPr>
          <p:nvPr/>
        </p:nvCxnSpPr>
        <p:spPr>
          <a:xfrm>
            <a:off x="703422" y="1905735"/>
            <a:ext cx="7560840" cy="0"/>
          </a:xfrm>
          <a:prstGeom prst="line">
            <a:avLst/>
          </a:prstGeom>
          <a:ln>
            <a:solidFill>
              <a:srgbClr val="8329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9336378"/>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671C69C1-6AFA-49BD-8553-C4625D5E9732}"/>
              </a:ext>
            </a:extLst>
          </p:cNvPr>
          <p:cNvSpPr>
            <a:spLocks noChangeArrowheads="1"/>
          </p:cNvSpPr>
          <p:nvPr/>
        </p:nvSpPr>
        <p:spPr bwMode="auto">
          <a:xfrm>
            <a:off x="480034" y="1484785"/>
            <a:ext cx="9143999" cy="3847207"/>
          </a:xfrm>
          <a:prstGeom prst="rect">
            <a:avLst/>
          </a:prstGeom>
          <a:noFill/>
          <a:ln w="9525">
            <a:noFill/>
            <a:miter lim="800000"/>
            <a:headEnd/>
            <a:tailEnd/>
          </a:ln>
        </p:spPr>
        <p:txBody>
          <a:bodyPr wrap="square">
            <a:spAutoFit/>
          </a:bodyPr>
          <a:lstStyle/>
          <a:p>
            <a:pPr algn="ctr"/>
            <a:r>
              <a:rPr lang="en-US" altLang="fr-FR" sz="2400" dirty="0">
                <a:solidFill>
                  <a:srgbClr val="002060"/>
                </a:solidFill>
                <a:latin typeface="Microsoft Sans Serif" pitchFamily="34" charset="0"/>
                <a:cs typeface="Microsoft Sans Serif" pitchFamily="34" charset="0"/>
              </a:rPr>
              <a:t>  </a:t>
            </a:r>
          </a:p>
          <a:p>
            <a:pPr lvl="1">
              <a:buClr>
                <a:srgbClr val="993300"/>
              </a:buClr>
            </a:pPr>
            <a:endParaRPr lang="en-US" altLang="fr-FR" sz="2400" dirty="0">
              <a:solidFill>
                <a:srgbClr val="002060"/>
              </a:solidFill>
              <a:latin typeface="Microsoft Sans Serif" pitchFamily="34" charset="0"/>
              <a:cs typeface="Microsoft Sans Serif" pitchFamily="34" charset="0"/>
            </a:endParaRPr>
          </a:p>
          <a:p>
            <a:pPr lvl="1">
              <a:buClr>
                <a:srgbClr val="993300"/>
              </a:buClr>
            </a:pPr>
            <a:r>
              <a:rPr lang="fr-FR" altLang="fr-FR" sz="2800" dirty="0"/>
              <a:t>Les indicateurs sont caractérisés par:</a:t>
            </a:r>
          </a:p>
          <a:p>
            <a:pPr lvl="2">
              <a:buFont typeface="Arial" pitchFamily="34" charset="0"/>
              <a:buChar char="•"/>
            </a:pPr>
            <a:r>
              <a:rPr lang="fr-FR" altLang="fr-FR" sz="2800" dirty="0"/>
              <a:t> la définition; </a:t>
            </a:r>
          </a:p>
          <a:p>
            <a:pPr lvl="2">
              <a:buFont typeface="Arial" pitchFamily="34" charset="0"/>
              <a:buChar char="•"/>
            </a:pPr>
            <a:r>
              <a:rPr lang="fr-FR" altLang="fr-FR" sz="2800" dirty="0"/>
              <a:t> la périodicité;</a:t>
            </a:r>
          </a:p>
          <a:p>
            <a:pPr lvl="2">
              <a:buFont typeface="Arial" pitchFamily="34" charset="0"/>
              <a:buChar char="•"/>
            </a:pPr>
            <a:r>
              <a:rPr lang="fr-FR" altLang="fr-FR" sz="2800" dirty="0"/>
              <a:t> l’unité;</a:t>
            </a:r>
          </a:p>
          <a:p>
            <a:pPr lvl="2">
              <a:buFont typeface="Arial" pitchFamily="34" charset="0"/>
              <a:buChar char="•"/>
            </a:pPr>
            <a:r>
              <a:rPr lang="fr-FR" altLang="fr-FR" sz="2800" dirty="0"/>
              <a:t> La méthode de calcul;</a:t>
            </a:r>
          </a:p>
          <a:p>
            <a:pPr lvl="2">
              <a:buFont typeface="Arial" pitchFamily="34" charset="0"/>
              <a:buChar char="•"/>
            </a:pPr>
            <a:r>
              <a:rPr lang="fr-FR" altLang="fr-FR" sz="2800" dirty="0"/>
              <a:t> les dimensions de ventilations; </a:t>
            </a:r>
          </a:p>
          <a:p>
            <a:pPr lvl="2">
              <a:buFont typeface="Arial" pitchFamily="34" charset="0"/>
              <a:buChar char="•"/>
            </a:pPr>
            <a:r>
              <a:rPr lang="fr-FR" altLang="fr-FR" sz="2800" dirty="0"/>
              <a:t> la source</a:t>
            </a:r>
            <a:r>
              <a:rPr lang="fr-FR" altLang="fr-FR" sz="2400" dirty="0">
                <a:solidFill>
                  <a:srgbClr val="002060"/>
                </a:solidFill>
                <a:latin typeface="Microsoft Sans Serif" pitchFamily="34" charset="0"/>
                <a:cs typeface="Microsoft Sans Serif" pitchFamily="34" charset="0"/>
              </a:rPr>
              <a:t>.</a:t>
            </a:r>
            <a:endParaRPr lang="en-US" altLang="fr-FR" sz="2400" dirty="0">
              <a:solidFill>
                <a:srgbClr val="002060"/>
              </a:solidFill>
              <a:latin typeface="Microsoft Sans Serif" pitchFamily="34" charset="0"/>
              <a:cs typeface="Microsoft Sans Serif" pitchFamily="34" charset="0"/>
            </a:endParaRPr>
          </a:p>
        </p:txBody>
      </p:sp>
      <p:sp>
        <p:nvSpPr>
          <p:cNvPr id="11" name="Rectangle 10">
            <a:extLst>
              <a:ext uri="{FF2B5EF4-FFF2-40B4-BE49-F238E27FC236}">
                <a16:creationId xmlns:a16="http://schemas.microsoft.com/office/drawing/2014/main" id="{043C9E3A-8DD7-41D1-B60F-6B97902FC724}"/>
              </a:ext>
            </a:extLst>
          </p:cNvPr>
          <p:cNvSpPr/>
          <p:nvPr/>
        </p:nvSpPr>
        <p:spPr>
          <a:xfrm>
            <a:off x="1524000" y="654979"/>
            <a:ext cx="9144000" cy="461665"/>
          </a:xfrm>
          <a:prstGeom prst="rect">
            <a:avLst/>
          </a:prstGeom>
        </p:spPr>
        <p:txBody>
          <a:bodyPr wrap="square">
            <a:spAutoFit/>
          </a:bodyPr>
          <a:lstStyle/>
          <a:p>
            <a:pPr algn="ctr"/>
            <a:r>
              <a:rPr lang="ar-MA" sz="1200" b="1" dirty="0">
                <a:solidFill>
                  <a:srgbClr val="FF9900"/>
                </a:solidFill>
                <a:latin typeface="Times New Roman" pitchFamily="18" charset="0"/>
                <a:cs typeface="Times New Roman" pitchFamily="18" charset="0"/>
              </a:rPr>
              <a:t>المديرية الجهوية </a:t>
            </a:r>
            <a:r>
              <a:rPr lang="ar-MA" sz="1200" b="1" dirty="0" err="1">
                <a:solidFill>
                  <a:srgbClr val="FF9900"/>
                </a:solidFill>
                <a:latin typeface="Times New Roman" pitchFamily="18" charset="0"/>
                <a:cs typeface="Times New Roman" pitchFamily="18" charset="0"/>
              </a:rPr>
              <a:t>للدارالبيضاء</a:t>
            </a:r>
            <a:r>
              <a:rPr lang="ar-MA" sz="1200" b="1" dirty="0">
                <a:solidFill>
                  <a:srgbClr val="FF9900"/>
                </a:solidFill>
                <a:latin typeface="Times New Roman" pitchFamily="18" charset="0"/>
                <a:cs typeface="Times New Roman" pitchFamily="18" charset="0"/>
              </a:rPr>
              <a:t>-سطات</a:t>
            </a:r>
            <a:endParaRPr lang="fr-FR" sz="1200" b="1" dirty="0">
              <a:solidFill>
                <a:srgbClr val="FF9900"/>
              </a:solidFill>
              <a:latin typeface="Times New Roman" pitchFamily="18" charset="0"/>
              <a:cs typeface="Times New Roman" pitchFamily="18" charset="0"/>
            </a:endParaRPr>
          </a:p>
          <a:p>
            <a:pPr algn="ctr"/>
            <a:r>
              <a:rPr lang="fr-FR" sz="1200" b="1" dirty="0">
                <a:solidFill>
                  <a:srgbClr val="FF9900"/>
                </a:solidFill>
                <a:latin typeface="Times New Roman" pitchFamily="18" charset="0"/>
                <a:cs typeface="Times New Roman" pitchFamily="18" charset="0"/>
              </a:rPr>
              <a:t>Direction Régionale de Casablanca-Settat</a:t>
            </a:r>
          </a:p>
        </p:txBody>
      </p:sp>
      <p:sp>
        <p:nvSpPr>
          <p:cNvPr id="12" name="Slide Number Placeholder 3">
            <a:extLst>
              <a:ext uri="{FF2B5EF4-FFF2-40B4-BE49-F238E27FC236}">
                <a16:creationId xmlns:a16="http://schemas.microsoft.com/office/drawing/2014/main" id="{058F47E2-B4FD-429E-848E-5B949CC5A4C5}"/>
              </a:ext>
            </a:extLst>
          </p:cNvPr>
          <p:cNvSpPr>
            <a:spLocks noGrp="1"/>
          </p:cNvSpPr>
          <p:nvPr>
            <p:ph type="sldNum" sz="quarter" idx="11"/>
          </p:nvPr>
        </p:nvSpPr>
        <p:spPr>
          <a:xfrm>
            <a:off x="9261475" y="6513514"/>
            <a:ext cx="1385888" cy="320675"/>
          </a:xfrm>
        </p:spPr>
        <p:txBody>
          <a:bodyPr/>
          <a:lstStyle/>
          <a:p>
            <a:fld id="{BD5E13ED-6B2E-4EA0-8B2C-EC1F833857BA}" type="slidenum">
              <a:rPr lang="fr-FR" smtClean="0"/>
              <a:t>12</a:t>
            </a:fld>
            <a:endParaRPr lang="fr-FR"/>
          </a:p>
        </p:txBody>
      </p:sp>
      <p:sp>
        <p:nvSpPr>
          <p:cNvPr id="13" name="Rectangle 12">
            <a:extLst>
              <a:ext uri="{FF2B5EF4-FFF2-40B4-BE49-F238E27FC236}">
                <a16:creationId xmlns:a16="http://schemas.microsoft.com/office/drawing/2014/main" id="{1C86FBD8-F8C3-497A-B758-6A2981C577D8}"/>
              </a:ext>
            </a:extLst>
          </p:cNvPr>
          <p:cNvSpPr/>
          <p:nvPr/>
        </p:nvSpPr>
        <p:spPr bwMode="auto">
          <a:xfrm>
            <a:off x="0" y="6529916"/>
            <a:ext cx="12192000" cy="335321"/>
          </a:xfrm>
          <a:prstGeom prst="rect">
            <a:avLst/>
          </a:prstGeom>
          <a:solidFill>
            <a:srgbClr val="66003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22338" fontAlgn="base">
              <a:spcBef>
                <a:spcPct val="0"/>
              </a:spcBef>
              <a:spcAft>
                <a:spcPct val="0"/>
              </a:spcAft>
            </a:pPr>
            <a:endParaRPr lang="fr-FR" sz="2000" b="1">
              <a:solidFill>
                <a:srgbClr val="F18E00"/>
              </a:solidFill>
              <a:latin typeface="Times New Roman" pitchFamily="18" charset="0"/>
              <a:cs typeface="Times New Roman" pitchFamily="18" charset="0"/>
            </a:endParaRPr>
          </a:p>
        </p:txBody>
      </p:sp>
      <p:sp>
        <p:nvSpPr>
          <p:cNvPr id="14" name="ZoneTexte 5">
            <a:extLst>
              <a:ext uri="{FF2B5EF4-FFF2-40B4-BE49-F238E27FC236}">
                <a16:creationId xmlns:a16="http://schemas.microsoft.com/office/drawing/2014/main" id="{191734F3-94F8-4D03-9656-20FBBEE4FB86}"/>
              </a:ext>
            </a:extLst>
          </p:cNvPr>
          <p:cNvSpPr txBox="1"/>
          <p:nvPr/>
        </p:nvSpPr>
        <p:spPr>
          <a:xfrm>
            <a:off x="4170133" y="6466743"/>
            <a:ext cx="3888432" cy="461665"/>
          </a:xfrm>
          <a:prstGeom prst="rect">
            <a:avLst/>
          </a:prstGeom>
          <a:noFill/>
        </p:spPr>
        <p:txBody>
          <a:bodyPr wrap="square" rtlCol="0">
            <a:spAutoFit/>
          </a:bodyPr>
          <a:lstStyle/>
          <a:p>
            <a:pPr algn="ctr"/>
            <a:r>
              <a:rPr lang="fr-FR" sz="1200" b="1" dirty="0">
                <a:solidFill>
                  <a:srgbClr val="FF6600"/>
                </a:solidFill>
              </a:rPr>
              <a:t>www.hcp.ma </a:t>
            </a:r>
          </a:p>
          <a:p>
            <a:pPr algn="ctr"/>
            <a:r>
              <a:rPr lang="fr-FR" sz="1200" b="1" dirty="0">
                <a:solidFill>
                  <a:srgbClr val="FF6600"/>
                </a:solidFill>
              </a:rPr>
              <a:t>www.hcp.ma/reg-casablanca</a:t>
            </a:r>
          </a:p>
        </p:txBody>
      </p:sp>
      <p:sp>
        <p:nvSpPr>
          <p:cNvPr id="15" name="Slide Number Placeholder 3">
            <a:extLst>
              <a:ext uri="{FF2B5EF4-FFF2-40B4-BE49-F238E27FC236}">
                <a16:creationId xmlns:a16="http://schemas.microsoft.com/office/drawing/2014/main" id="{3639E795-7CAA-4CC6-97BD-90455090B975}"/>
              </a:ext>
            </a:extLst>
          </p:cNvPr>
          <p:cNvSpPr txBox="1">
            <a:spLocks/>
          </p:cNvSpPr>
          <p:nvPr/>
        </p:nvSpPr>
        <p:spPr bwMode="auto">
          <a:xfrm>
            <a:off x="10253318" y="6573147"/>
            <a:ext cx="1847851" cy="320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fr-FR"/>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5E13ED-6B2E-4EA0-8B2C-EC1F833857BA}" type="slidenum">
              <a:rPr lang="fr-FR" smtClean="0"/>
              <a:pPr/>
              <a:t>12</a:t>
            </a:fld>
            <a:endParaRPr lang="fr-FR"/>
          </a:p>
        </p:txBody>
      </p:sp>
      <p:sp>
        <p:nvSpPr>
          <p:cNvPr id="10" name="Titre 1">
            <a:extLst>
              <a:ext uri="{FF2B5EF4-FFF2-40B4-BE49-F238E27FC236}">
                <a16:creationId xmlns:a16="http://schemas.microsoft.com/office/drawing/2014/main" id="{C74B02BD-7DF2-46CE-A49E-782C57DE75FE}"/>
              </a:ext>
            </a:extLst>
          </p:cNvPr>
          <p:cNvSpPr txBox="1">
            <a:spLocks/>
          </p:cNvSpPr>
          <p:nvPr/>
        </p:nvSpPr>
        <p:spPr bwMode="auto">
          <a:xfrm>
            <a:off x="191344" y="1401679"/>
            <a:ext cx="91440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b="1">
                <a:solidFill>
                  <a:srgbClr val="7B003B"/>
                </a:solidFill>
                <a:latin typeface="+mj-lt"/>
                <a:ea typeface="+mj-ea"/>
                <a:cs typeface="+mj-cs"/>
              </a:defRPr>
            </a:lvl1pPr>
            <a:lvl2pPr algn="ctr" rtl="0" eaLnBrk="1" fontAlgn="base" hangingPunct="1">
              <a:spcBef>
                <a:spcPct val="0"/>
              </a:spcBef>
              <a:spcAft>
                <a:spcPct val="0"/>
              </a:spcAft>
              <a:defRPr sz="4000" b="1">
                <a:solidFill>
                  <a:srgbClr val="7B003B"/>
                </a:solidFill>
                <a:latin typeface="Edwardian Script ITC" pitchFamily="66" charset="0"/>
              </a:defRPr>
            </a:lvl2pPr>
            <a:lvl3pPr algn="ctr" rtl="0" eaLnBrk="1" fontAlgn="base" hangingPunct="1">
              <a:spcBef>
                <a:spcPct val="0"/>
              </a:spcBef>
              <a:spcAft>
                <a:spcPct val="0"/>
              </a:spcAft>
              <a:defRPr sz="4000" b="1">
                <a:solidFill>
                  <a:srgbClr val="7B003B"/>
                </a:solidFill>
                <a:latin typeface="Edwardian Script ITC" pitchFamily="66" charset="0"/>
              </a:defRPr>
            </a:lvl3pPr>
            <a:lvl4pPr algn="ctr" rtl="0" eaLnBrk="1" fontAlgn="base" hangingPunct="1">
              <a:spcBef>
                <a:spcPct val="0"/>
              </a:spcBef>
              <a:spcAft>
                <a:spcPct val="0"/>
              </a:spcAft>
              <a:defRPr sz="4000" b="1">
                <a:solidFill>
                  <a:srgbClr val="7B003B"/>
                </a:solidFill>
                <a:latin typeface="Edwardian Script ITC" pitchFamily="66" charset="0"/>
              </a:defRPr>
            </a:lvl4pPr>
            <a:lvl5pPr algn="ctr" rtl="0" eaLnBrk="1" fontAlgn="base" hangingPunct="1">
              <a:spcBef>
                <a:spcPct val="0"/>
              </a:spcBef>
              <a:spcAft>
                <a:spcPct val="0"/>
              </a:spcAft>
              <a:defRPr sz="4000" b="1">
                <a:solidFill>
                  <a:srgbClr val="7B003B"/>
                </a:solidFill>
                <a:latin typeface="Edwardian Script ITC" pitchFamily="66" charset="0"/>
              </a:defRPr>
            </a:lvl5pPr>
            <a:lvl6pPr marL="457200" algn="ctr" rtl="0" eaLnBrk="1" fontAlgn="base" hangingPunct="1">
              <a:spcBef>
                <a:spcPct val="0"/>
              </a:spcBef>
              <a:spcAft>
                <a:spcPct val="0"/>
              </a:spcAft>
              <a:defRPr sz="4000" b="1">
                <a:solidFill>
                  <a:srgbClr val="7B003B"/>
                </a:solidFill>
                <a:latin typeface="Edwardian Script ITC" pitchFamily="66" charset="0"/>
              </a:defRPr>
            </a:lvl6pPr>
            <a:lvl7pPr marL="914400" algn="ctr" rtl="0" eaLnBrk="1" fontAlgn="base" hangingPunct="1">
              <a:spcBef>
                <a:spcPct val="0"/>
              </a:spcBef>
              <a:spcAft>
                <a:spcPct val="0"/>
              </a:spcAft>
              <a:defRPr sz="4000" b="1">
                <a:solidFill>
                  <a:srgbClr val="7B003B"/>
                </a:solidFill>
                <a:latin typeface="Edwardian Script ITC" pitchFamily="66" charset="0"/>
              </a:defRPr>
            </a:lvl7pPr>
            <a:lvl8pPr marL="1371600" algn="ctr" rtl="0" eaLnBrk="1" fontAlgn="base" hangingPunct="1">
              <a:spcBef>
                <a:spcPct val="0"/>
              </a:spcBef>
              <a:spcAft>
                <a:spcPct val="0"/>
              </a:spcAft>
              <a:defRPr sz="4000" b="1">
                <a:solidFill>
                  <a:srgbClr val="7B003B"/>
                </a:solidFill>
                <a:latin typeface="Edwardian Script ITC" pitchFamily="66" charset="0"/>
              </a:defRPr>
            </a:lvl8pPr>
            <a:lvl9pPr marL="1828800" algn="ctr" rtl="0" eaLnBrk="1" fontAlgn="base" hangingPunct="1">
              <a:spcBef>
                <a:spcPct val="0"/>
              </a:spcBef>
              <a:spcAft>
                <a:spcPct val="0"/>
              </a:spcAft>
              <a:defRPr sz="4000" b="1">
                <a:solidFill>
                  <a:srgbClr val="7B003B"/>
                </a:solidFill>
                <a:latin typeface="Edwardian Script ITC" pitchFamily="66" charset="0"/>
              </a:defRPr>
            </a:lvl9pPr>
          </a:lstStyle>
          <a:p>
            <a:pPr algn="l"/>
            <a:r>
              <a:rPr lang="fr-FR" sz="2800" i="1" dirty="0">
                <a:latin typeface="+mn-lt"/>
              </a:rPr>
              <a:t>     Métadonnées</a:t>
            </a:r>
          </a:p>
          <a:p>
            <a:pPr algn="l"/>
            <a:endParaRPr lang="fr-FR" sz="2800" i="1" dirty="0">
              <a:latin typeface="+mn-lt"/>
            </a:endParaRPr>
          </a:p>
        </p:txBody>
      </p:sp>
      <p:cxnSp>
        <p:nvCxnSpPr>
          <p:cNvPr id="16" name="Straight Connector 15">
            <a:extLst>
              <a:ext uri="{FF2B5EF4-FFF2-40B4-BE49-F238E27FC236}">
                <a16:creationId xmlns:a16="http://schemas.microsoft.com/office/drawing/2014/main" id="{2B55863D-F5F1-4D3A-A10C-4AD96F16DC35}"/>
              </a:ext>
            </a:extLst>
          </p:cNvPr>
          <p:cNvCxnSpPr>
            <a:cxnSpLocks/>
          </p:cNvCxnSpPr>
          <p:nvPr/>
        </p:nvCxnSpPr>
        <p:spPr>
          <a:xfrm>
            <a:off x="703422" y="1905735"/>
            <a:ext cx="7560840" cy="0"/>
          </a:xfrm>
          <a:prstGeom prst="line">
            <a:avLst/>
          </a:prstGeom>
          <a:ln>
            <a:solidFill>
              <a:srgbClr val="8329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21173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3C9E3A-8DD7-41D1-B60F-6B97902FC724}"/>
              </a:ext>
            </a:extLst>
          </p:cNvPr>
          <p:cNvSpPr/>
          <p:nvPr/>
        </p:nvSpPr>
        <p:spPr>
          <a:xfrm>
            <a:off x="1524000" y="654979"/>
            <a:ext cx="9144000" cy="461665"/>
          </a:xfrm>
          <a:prstGeom prst="rect">
            <a:avLst/>
          </a:prstGeom>
        </p:spPr>
        <p:txBody>
          <a:bodyPr wrap="square">
            <a:spAutoFit/>
          </a:bodyPr>
          <a:lstStyle/>
          <a:p>
            <a:pPr algn="ctr"/>
            <a:r>
              <a:rPr lang="ar-MA" sz="1200" b="1" dirty="0">
                <a:solidFill>
                  <a:srgbClr val="FF9900"/>
                </a:solidFill>
                <a:latin typeface="Times New Roman" pitchFamily="18" charset="0"/>
                <a:cs typeface="Times New Roman" pitchFamily="18" charset="0"/>
              </a:rPr>
              <a:t>المديرية الجهوية </a:t>
            </a:r>
            <a:r>
              <a:rPr lang="ar-MA" sz="1200" b="1" dirty="0" err="1">
                <a:solidFill>
                  <a:srgbClr val="FF9900"/>
                </a:solidFill>
                <a:latin typeface="Times New Roman" pitchFamily="18" charset="0"/>
                <a:cs typeface="Times New Roman" pitchFamily="18" charset="0"/>
              </a:rPr>
              <a:t>للدارالبيضاء</a:t>
            </a:r>
            <a:r>
              <a:rPr lang="ar-MA" sz="1200" b="1" dirty="0">
                <a:solidFill>
                  <a:srgbClr val="FF9900"/>
                </a:solidFill>
                <a:latin typeface="Times New Roman" pitchFamily="18" charset="0"/>
                <a:cs typeface="Times New Roman" pitchFamily="18" charset="0"/>
              </a:rPr>
              <a:t>-سطات</a:t>
            </a:r>
            <a:endParaRPr lang="fr-FR" sz="1200" b="1" dirty="0">
              <a:solidFill>
                <a:srgbClr val="FF9900"/>
              </a:solidFill>
              <a:latin typeface="Times New Roman" pitchFamily="18" charset="0"/>
              <a:cs typeface="Times New Roman" pitchFamily="18" charset="0"/>
            </a:endParaRPr>
          </a:p>
          <a:p>
            <a:pPr algn="ctr"/>
            <a:r>
              <a:rPr lang="fr-FR" sz="1200" b="1" dirty="0">
                <a:solidFill>
                  <a:srgbClr val="FF9900"/>
                </a:solidFill>
                <a:latin typeface="Times New Roman" pitchFamily="18" charset="0"/>
                <a:cs typeface="Times New Roman" pitchFamily="18" charset="0"/>
              </a:rPr>
              <a:t>Direction Régionale de Casablanca-Settat</a:t>
            </a:r>
          </a:p>
        </p:txBody>
      </p:sp>
      <p:sp>
        <p:nvSpPr>
          <p:cNvPr id="12" name="Slide Number Placeholder 3">
            <a:extLst>
              <a:ext uri="{FF2B5EF4-FFF2-40B4-BE49-F238E27FC236}">
                <a16:creationId xmlns:a16="http://schemas.microsoft.com/office/drawing/2014/main" id="{058F47E2-B4FD-429E-848E-5B949CC5A4C5}"/>
              </a:ext>
            </a:extLst>
          </p:cNvPr>
          <p:cNvSpPr>
            <a:spLocks noGrp="1"/>
          </p:cNvSpPr>
          <p:nvPr>
            <p:ph type="sldNum" sz="quarter" idx="11"/>
          </p:nvPr>
        </p:nvSpPr>
        <p:spPr>
          <a:xfrm>
            <a:off x="9261475" y="6513514"/>
            <a:ext cx="1385888" cy="320675"/>
          </a:xfrm>
        </p:spPr>
        <p:txBody>
          <a:bodyPr/>
          <a:lstStyle/>
          <a:p>
            <a:fld id="{BD5E13ED-6B2E-4EA0-8B2C-EC1F833857BA}" type="slidenum">
              <a:rPr lang="fr-FR" smtClean="0"/>
              <a:t>13</a:t>
            </a:fld>
            <a:endParaRPr lang="fr-FR"/>
          </a:p>
        </p:txBody>
      </p:sp>
      <p:grpSp>
        <p:nvGrpSpPr>
          <p:cNvPr id="18" name="Google Shape;1155;p24">
            <a:extLst>
              <a:ext uri="{FF2B5EF4-FFF2-40B4-BE49-F238E27FC236}">
                <a16:creationId xmlns:a16="http://schemas.microsoft.com/office/drawing/2014/main" id="{395C5A0B-C8F4-4EBA-B149-774B2BD76D7B}"/>
              </a:ext>
            </a:extLst>
          </p:cNvPr>
          <p:cNvGrpSpPr/>
          <p:nvPr/>
        </p:nvGrpSpPr>
        <p:grpSpPr>
          <a:xfrm flipH="1">
            <a:off x="7424339" y="4680129"/>
            <a:ext cx="4332338" cy="1515054"/>
            <a:chOff x="1161325" y="3842002"/>
            <a:chExt cx="3103725" cy="747600"/>
          </a:xfrm>
        </p:grpSpPr>
        <p:sp>
          <p:nvSpPr>
            <p:cNvPr id="19" name="Google Shape;1156;p24">
              <a:extLst>
                <a:ext uri="{FF2B5EF4-FFF2-40B4-BE49-F238E27FC236}">
                  <a16:creationId xmlns:a16="http://schemas.microsoft.com/office/drawing/2014/main" id="{EFBF9FC0-7F4E-4D39-83AD-DA9923E6A51B}"/>
                </a:ext>
              </a:extLst>
            </p:cNvPr>
            <p:cNvSpPr/>
            <p:nvPr/>
          </p:nvSpPr>
          <p:spPr>
            <a:xfrm>
              <a:off x="1161325" y="3964852"/>
              <a:ext cx="2702400" cy="501900"/>
            </a:xfrm>
            <a:prstGeom prst="roundRect">
              <a:avLst>
                <a:gd name="adj" fmla="val 50000"/>
              </a:avLst>
            </a:pr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20" name="Google Shape;1157;p24">
              <a:extLst>
                <a:ext uri="{FF2B5EF4-FFF2-40B4-BE49-F238E27FC236}">
                  <a16:creationId xmlns:a16="http://schemas.microsoft.com/office/drawing/2014/main" id="{2A8EEBC7-157A-48FD-AA6B-3AD2CC7583EF}"/>
                </a:ext>
              </a:extLst>
            </p:cNvPr>
            <p:cNvSpPr txBox="1"/>
            <p:nvPr/>
          </p:nvSpPr>
          <p:spPr>
            <a:xfrm>
              <a:off x="1161325" y="3943260"/>
              <a:ext cx="1374600" cy="551400"/>
            </a:xfrm>
            <a:prstGeom prst="rect">
              <a:avLst/>
            </a:prstGeom>
            <a:noFill/>
            <a:ln>
              <a:noFill/>
            </a:ln>
          </p:spPr>
          <p:txBody>
            <a:bodyPr spcFirstLastPara="1" wrap="square" lIns="91425" tIns="91425" rIns="91425" bIns="91425" anchor="t" anchorCtr="0">
              <a:noAutofit/>
            </a:bodyPr>
            <a:lstStyle/>
            <a:p>
              <a:pPr>
                <a:buClr>
                  <a:srgbClr val="000000"/>
                </a:buClr>
                <a:defRPr/>
              </a:pPr>
              <a:r>
                <a:rPr lang="fr-FR" sz="1400" kern="0" dirty="0">
                  <a:solidFill>
                    <a:srgbClr val="FFFFFF"/>
                  </a:solidFill>
                  <a:latin typeface="Roboto"/>
                  <a:ea typeface="Roboto"/>
                  <a:cs typeface="Roboto"/>
                  <a:sym typeface="Roboto"/>
                </a:rPr>
                <a:t>       </a:t>
              </a:r>
              <a:r>
                <a:rPr lang="fr-FR" sz="1200" b="1" kern="0" dirty="0">
                  <a:solidFill>
                    <a:srgbClr val="002060"/>
                  </a:solidFill>
                  <a:latin typeface="Roboto"/>
                  <a:ea typeface="Roboto"/>
                  <a:cs typeface="Roboto"/>
                  <a:sym typeface="Roboto"/>
                </a:rPr>
                <a:t>Agriculture </a:t>
              </a:r>
            </a:p>
            <a:p>
              <a:pPr>
                <a:buClr>
                  <a:srgbClr val="000000"/>
                </a:buClr>
                <a:defRPr/>
              </a:pPr>
              <a:r>
                <a:rPr lang="fr-FR" sz="1200" b="1" kern="0" dirty="0">
                  <a:solidFill>
                    <a:srgbClr val="002060"/>
                  </a:solidFill>
                  <a:latin typeface="Roboto"/>
                  <a:ea typeface="Roboto"/>
                  <a:cs typeface="Roboto"/>
                  <a:sym typeface="Roboto"/>
                </a:rPr>
                <a:t>     Pêche        Santé </a:t>
              </a:r>
            </a:p>
            <a:p>
              <a:pPr>
                <a:buClr>
                  <a:srgbClr val="000000"/>
                </a:buClr>
                <a:defRPr/>
              </a:pPr>
              <a:r>
                <a:rPr lang="fr-FR" sz="1200" b="1" kern="0" dirty="0">
                  <a:solidFill>
                    <a:srgbClr val="002060"/>
                  </a:solidFill>
                  <a:latin typeface="Roboto"/>
                  <a:ea typeface="Roboto"/>
                  <a:cs typeface="Roboto"/>
                  <a:sym typeface="Roboto"/>
                </a:rPr>
                <a:t>        Transport     Finance     Industrie        Enseignement ….</a:t>
              </a:r>
              <a:endParaRPr sz="1200" b="1" kern="0" dirty="0">
                <a:solidFill>
                  <a:srgbClr val="002060"/>
                </a:solidFill>
                <a:latin typeface="Roboto"/>
                <a:ea typeface="Roboto"/>
                <a:cs typeface="Roboto"/>
                <a:sym typeface="Roboto"/>
              </a:endParaRPr>
            </a:p>
          </p:txBody>
        </p:sp>
        <p:sp>
          <p:nvSpPr>
            <p:cNvPr id="21" name="Google Shape;1158;p24">
              <a:extLst>
                <a:ext uri="{FF2B5EF4-FFF2-40B4-BE49-F238E27FC236}">
                  <a16:creationId xmlns:a16="http://schemas.microsoft.com/office/drawing/2014/main" id="{841397DA-D696-4370-9204-590BE3ECC41F}"/>
                </a:ext>
              </a:extLst>
            </p:cNvPr>
            <p:cNvSpPr txBox="1"/>
            <p:nvPr/>
          </p:nvSpPr>
          <p:spPr>
            <a:xfrm>
              <a:off x="2208119" y="3968133"/>
              <a:ext cx="1401469" cy="348600"/>
            </a:xfrm>
            <a:prstGeom prst="rect">
              <a:avLst/>
            </a:prstGeom>
            <a:noFill/>
            <a:ln>
              <a:noFill/>
            </a:ln>
          </p:spPr>
          <p:txBody>
            <a:bodyPr spcFirstLastPara="1" wrap="square" lIns="91425" tIns="91425" rIns="91425" bIns="91425" anchor="ctr" anchorCtr="0">
              <a:noAutofit/>
            </a:bodyPr>
            <a:lstStyle/>
            <a:p>
              <a:pPr algn="ctr">
                <a:buClr>
                  <a:srgbClr val="000000"/>
                </a:buClr>
                <a:buSzPts val="1100"/>
                <a:defRPr/>
              </a:pPr>
              <a:r>
                <a:rPr lang="fr-FR" sz="1600" b="1" kern="0" dirty="0">
                  <a:solidFill>
                    <a:srgbClr val="660033"/>
                  </a:solidFill>
                  <a:latin typeface="Fira Sans Extra Condensed"/>
                </a:rPr>
                <a:t>Départements ministériels</a:t>
              </a:r>
            </a:p>
          </p:txBody>
        </p:sp>
        <p:sp>
          <p:nvSpPr>
            <p:cNvPr id="22" name="Google Shape;1159;p24">
              <a:extLst>
                <a:ext uri="{FF2B5EF4-FFF2-40B4-BE49-F238E27FC236}">
                  <a16:creationId xmlns:a16="http://schemas.microsoft.com/office/drawing/2014/main" id="{A67C574B-89F1-4767-9214-28AB3188A6B5}"/>
                </a:ext>
              </a:extLst>
            </p:cNvPr>
            <p:cNvSpPr/>
            <p:nvPr/>
          </p:nvSpPr>
          <p:spPr>
            <a:xfrm rot="-5400000">
              <a:off x="3517450" y="3842002"/>
              <a:ext cx="747600" cy="747600"/>
            </a:xfrm>
            <a:prstGeom prst="ellipse">
              <a:avLst/>
            </a:pr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dirty="0">
                <a:solidFill>
                  <a:srgbClr val="000000"/>
                </a:solidFill>
                <a:latin typeface="Arial"/>
                <a:cs typeface="Arial"/>
                <a:sym typeface="Arial"/>
              </a:endParaRPr>
            </a:p>
          </p:txBody>
        </p:sp>
      </p:grpSp>
      <p:grpSp>
        <p:nvGrpSpPr>
          <p:cNvPr id="23" name="Google Shape;1160;p24">
            <a:extLst>
              <a:ext uri="{FF2B5EF4-FFF2-40B4-BE49-F238E27FC236}">
                <a16:creationId xmlns:a16="http://schemas.microsoft.com/office/drawing/2014/main" id="{0D1D1A96-2272-4871-90F6-6D5AAB483DB3}"/>
              </a:ext>
            </a:extLst>
          </p:cNvPr>
          <p:cNvGrpSpPr/>
          <p:nvPr/>
        </p:nvGrpSpPr>
        <p:grpSpPr>
          <a:xfrm>
            <a:off x="183697" y="2307768"/>
            <a:ext cx="4325184" cy="1561591"/>
            <a:chOff x="457200" y="2619200"/>
            <a:chExt cx="3098600" cy="770564"/>
          </a:xfrm>
        </p:grpSpPr>
        <p:sp>
          <p:nvSpPr>
            <p:cNvPr id="24" name="Google Shape;1161;p24">
              <a:extLst>
                <a:ext uri="{FF2B5EF4-FFF2-40B4-BE49-F238E27FC236}">
                  <a16:creationId xmlns:a16="http://schemas.microsoft.com/office/drawing/2014/main" id="{2345A70C-6BE6-413D-908F-8F4D32638522}"/>
                </a:ext>
              </a:extLst>
            </p:cNvPr>
            <p:cNvSpPr/>
            <p:nvPr/>
          </p:nvSpPr>
          <p:spPr>
            <a:xfrm>
              <a:off x="457200" y="2741900"/>
              <a:ext cx="2702400" cy="501900"/>
            </a:xfrm>
            <a:prstGeom prst="roundRect">
              <a:avLst>
                <a:gd name="adj" fmla="val 50000"/>
              </a:avLst>
            </a:pr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25" name="Google Shape;1162;p24">
              <a:extLst>
                <a:ext uri="{FF2B5EF4-FFF2-40B4-BE49-F238E27FC236}">
                  <a16:creationId xmlns:a16="http://schemas.microsoft.com/office/drawing/2014/main" id="{EBA40ED7-0998-4335-8107-F4740228770F}"/>
                </a:ext>
              </a:extLst>
            </p:cNvPr>
            <p:cNvSpPr txBox="1"/>
            <p:nvPr/>
          </p:nvSpPr>
          <p:spPr>
            <a:xfrm>
              <a:off x="632954" y="2736855"/>
              <a:ext cx="1845505" cy="652909"/>
            </a:xfrm>
            <a:prstGeom prst="rect">
              <a:avLst/>
            </a:prstGeom>
            <a:noFill/>
            <a:ln>
              <a:noFill/>
            </a:ln>
          </p:spPr>
          <p:txBody>
            <a:bodyPr spcFirstLastPara="1" wrap="square" lIns="91425" tIns="91425" rIns="91425" bIns="91425" anchor="t" anchorCtr="0">
              <a:noAutofit/>
            </a:bodyPr>
            <a:lstStyle/>
            <a:p>
              <a:pPr>
                <a:buClr>
                  <a:srgbClr val="000000"/>
                </a:buClr>
                <a:defRPr/>
              </a:pPr>
              <a:r>
                <a:rPr lang="fr-FR" sz="1200" b="1" kern="0" dirty="0">
                  <a:solidFill>
                    <a:srgbClr val="002060"/>
                  </a:solidFill>
                  <a:latin typeface="Roboto"/>
                  <a:sym typeface="Roboto"/>
                </a:rPr>
                <a:t>Etat civil      PDR</a:t>
              </a:r>
            </a:p>
            <a:p>
              <a:pPr>
                <a:buClr>
                  <a:srgbClr val="000000"/>
                </a:buClr>
                <a:defRPr/>
              </a:pPr>
              <a:endParaRPr lang="fr-FR" sz="1200" b="1" kern="0" dirty="0">
                <a:solidFill>
                  <a:srgbClr val="002060"/>
                </a:solidFill>
                <a:latin typeface="Roboto"/>
                <a:sym typeface="Roboto"/>
              </a:endParaRPr>
            </a:p>
            <a:p>
              <a:pPr>
                <a:buClr>
                  <a:srgbClr val="000000"/>
                </a:buClr>
                <a:defRPr/>
              </a:pPr>
              <a:r>
                <a:rPr lang="fr-FR" sz="1200" b="1" kern="0" dirty="0">
                  <a:solidFill>
                    <a:srgbClr val="002060"/>
                  </a:solidFill>
                  <a:latin typeface="Roboto"/>
                  <a:sym typeface="Roboto"/>
                </a:rPr>
                <a:t>         PCD       </a:t>
              </a:r>
            </a:p>
            <a:p>
              <a:pPr>
                <a:buClr>
                  <a:srgbClr val="000000"/>
                </a:buClr>
                <a:defRPr/>
              </a:pPr>
              <a:r>
                <a:rPr lang="fr-FR" sz="1200" b="1" kern="0" dirty="0">
                  <a:solidFill>
                    <a:srgbClr val="002060"/>
                  </a:solidFill>
                  <a:latin typeface="Roboto"/>
                  <a:sym typeface="Roboto"/>
                </a:rPr>
                <a:t>Autorisations de construire  ….</a:t>
              </a:r>
            </a:p>
          </p:txBody>
        </p:sp>
        <p:sp>
          <p:nvSpPr>
            <p:cNvPr id="26" name="Google Shape;1163;p24">
              <a:extLst>
                <a:ext uri="{FF2B5EF4-FFF2-40B4-BE49-F238E27FC236}">
                  <a16:creationId xmlns:a16="http://schemas.microsoft.com/office/drawing/2014/main" id="{43E1F8F1-8803-4ADC-925F-602B4C02E574}"/>
                </a:ext>
              </a:extLst>
            </p:cNvPr>
            <p:cNvSpPr txBox="1"/>
            <p:nvPr/>
          </p:nvSpPr>
          <p:spPr>
            <a:xfrm>
              <a:off x="1649850" y="2743646"/>
              <a:ext cx="1225179" cy="348600"/>
            </a:xfrm>
            <a:prstGeom prst="rect">
              <a:avLst/>
            </a:prstGeom>
            <a:noFill/>
            <a:ln>
              <a:noFill/>
            </a:ln>
          </p:spPr>
          <p:txBody>
            <a:bodyPr spcFirstLastPara="1" wrap="square" lIns="91425" tIns="91425" rIns="91425" bIns="91425" anchor="ctr" anchorCtr="0">
              <a:noAutofit/>
            </a:bodyPr>
            <a:lstStyle/>
            <a:p>
              <a:pPr algn="ctr" defTabSz="755650">
                <a:spcBef>
                  <a:spcPct val="0"/>
                </a:spcBef>
                <a:spcAft>
                  <a:spcPct val="35000"/>
                </a:spcAft>
              </a:pPr>
              <a:r>
                <a:rPr lang="fr-FR" sz="1600" b="1" kern="0" dirty="0">
                  <a:solidFill>
                    <a:srgbClr val="660033"/>
                  </a:solidFill>
                  <a:latin typeface="Fira Sans Extra Condensed"/>
                </a:rPr>
                <a:t>Collectivités territoriales</a:t>
              </a:r>
            </a:p>
          </p:txBody>
        </p:sp>
        <p:sp>
          <p:nvSpPr>
            <p:cNvPr id="27" name="Google Shape;1164;p24">
              <a:extLst>
                <a:ext uri="{FF2B5EF4-FFF2-40B4-BE49-F238E27FC236}">
                  <a16:creationId xmlns:a16="http://schemas.microsoft.com/office/drawing/2014/main" id="{BFF8CE2D-E6C5-4D77-9BDC-2763E1BB1CDC}"/>
                </a:ext>
              </a:extLst>
            </p:cNvPr>
            <p:cNvSpPr/>
            <p:nvPr/>
          </p:nvSpPr>
          <p:spPr>
            <a:xfrm rot="-5400000">
              <a:off x="2808500" y="2619200"/>
              <a:ext cx="747300" cy="747300"/>
            </a:xfrm>
            <a:prstGeom prst="ellipse">
              <a:avLst/>
            </a:pr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dirty="0">
                <a:solidFill>
                  <a:srgbClr val="000000"/>
                </a:solidFill>
                <a:latin typeface="Arial"/>
                <a:cs typeface="Arial"/>
                <a:sym typeface="Arial"/>
              </a:endParaRPr>
            </a:p>
          </p:txBody>
        </p:sp>
      </p:grpSp>
      <p:grpSp>
        <p:nvGrpSpPr>
          <p:cNvPr id="28" name="Google Shape;1165;p24">
            <a:extLst>
              <a:ext uri="{FF2B5EF4-FFF2-40B4-BE49-F238E27FC236}">
                <a16:creationId xmlns:a16="http://schemas.microsoft.com/office/drawing/2014/main" id="{AD8C0C24-7C29-4CDE-A812-F1FE55EAA4B2}"/>
              </a:ext>
            </a:extLst>
          </p:cNvPr>
          <p:cNvGrpSpPr/>
          <p:nvPr/>
        </p:nvGrpSpPr>
        <p:grpSpPr>
          <a:xfrm>
            <a:off x="243499" y="4694696"/>
            <a:ext cx="4332338" cy="1515054"/>
            <a:chOff x="1161325" y="3842002"/>
            <a:chExt cx="3103725" cy="747600"/>
          </a:xfrm>
        </p:grpSpPr>
        <p:sp>
          <p:nvSpPr>
            <p:cNvPr id="29" name="Google Shape;1166;p24">
              <a:extLst>
                <a:ext uri="{FF2B5EF4-FFF2-40B4-BE49-F238E27FC236}">
                  <a16:creationId xmlns:a16="http://schemas.microsoft.com/office/drawing/2014/main" id="{A463CFF1-C990-428D-B2DE-584094C09F8A}"/>
                </a:ext>
              </a:extLst>
            </p:cNvPr>
            <p:cNvSpPr/>
            <p:nvPr/>
          </p:nvSpPr>
          <p:spPr>
            <a:xfrm>
              <a:off x="1161325" y="3964852"/>
              <a:ext cx="2702400" cy="501900"/>
            </a:xfrm>
            <a:prstGeom prst="roundRect">
              <a:avLst>
                <a:gd name="adj" fmla="val 50000"/>
              </a:avLst>
            </a:pr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30" name="Google Shape;1167;p24">
              <a:extLst>
                <a:ext uri="{FF2B5EF4-FFF2-40B4-BE49-F238E27FC236}">
                  <a16:creationId xmlns:a16="http://schemas.microsoft.com/office/drawing/2014/main" id="{35595EDF-DA19-40F5-B463-BA03BF1097A3}"/>
                </a:ext>
              </a:extLst>
            </p:cNvPr>
            <p:cNvSpPr txBox="1"/>
            <p:nvPr/>
          </p:nvSpPr>
          <p:spPr>
            <a:xfrm>
              <a:off x="1394541" y="4003042"/>
              <a:ext cx="1374600" cy="551400"/>
            </a:xfrm>
            <a:prstGeom prst="rect">
              <a:avLst/>
            </a:prstGeom>
            <a:noFill/>
            <a:ln>
              <a:noFill/>
            </a:ln>
          </p:spPr>
          <p:txBody>
            <a:bodyPr spcFirstLastPara="1" wrap="square" lIns="91425" tIns="91425" rIns="91425" bIns="91425" anchor="t" anchorCtr="0">
              <a:noAutofit/>
            </a:bodyPr>
            <a:lstStyle/>
            <a:p>
              <a:pPr>
                <a:buClr>
                  <a:srgbClr val="000000"/>
                </a:buClr>
                <a:defRPr/>
              </a:pPr>
              <a:r>
                <a:rPr lang="fr-FR" sz="1200" b="1" kern="0" dirty="0">
                  <a:solidFill>
                    <a:srgbClr val="002060"/>
                  </a:solidFill>
                  <a:latin typeface="Roboto"/>
                  <a:ea typeface="Roboto"/>
                  <a:cs typeface="Roboto"/>
                  <a:sym typeface="Roboto"/>
                </a:rPr>
                <a:t>ONCF</a:t>
              </a:r>
            </a:p>
            <a:p>
              <a:pPr>
                <a:buClr>
                  <a:srgbClr val="000000"/>
                </a:buClr>
                <a:defRPr/>
              </a:pPr>
              <a:r>
                <a:rPr lang="fr-FR" sz="1200" b="1" kern="0" dirty="0">
                  <a:solidFill>
                    <a:srgbClr val="002060"/>
                  </a:solidFill>
                  <a:latin typeface="Roboto"/>
                  <a:ea typeface="Roboto"/>
                  <a:cs typeface="Roboto"/>
                  <a:sym typeface="Roboto"/>
                </a:rPr>
                <a:t>       OCP</a:t>
              </a:r>
            </a:p>
            <a:p>
              <a:pPr>
                <a:buClr>
                  <a:srgbClr val="000000"/>
                </a:buClr>
                <a:defRPr/>
              </a:pPr>
              <a:r>
                <a:rPr lang="fr-FR" sz="1200" b="1" kern="0" dirty="0">
                  <a:solidFill>
                    <a:srgbClr val="002060"/>
                  </a:solidFill>
                  <a:latin typeface="Roboto"/>
                  <a:ea typeface="Roboto"/>
                  <a:cs typeface="Roboto"/>
                  <a:sym typeface="Roboto"/>
                </a:rPr>
                <a:t>CRI</a:t>
              </a:r>
            </a:p>
            <a:p>
              <a:pPr>
                <a:buClr>
                  <a:srgbClr val="000000"/>
                </a:buClr>
                <a:defRPr/>
              </a:pPr>
              <a:r>
                <a:rPr lang="fr-FR" sz="1200" b="1" kern="0" dirty="0">
                  <a:solidFill>
                    <a:srgbClr val="002060"/>
                  </a:solidFill>
                  <a:latin typeface="Roboto"/>
                  <a:ea typeface="Roboto"/>
                  <a:cs typeface="Roboto"/>
                  <a:sym typeface="Roboto"/>
                </a:rPr>
                <a:t>   ONEE ….</a:t>
              </a:r>
              <a:endParaRPr sz="1200" b="1" kern="0" dirty="0">
                <a:solidFill>
                  <a:srgbClr val="002060"/>
                </a:solidFill>
                <a:latin typeface="Roboto"/>
                <a:ea typeface="Roboto"/>
                <a:cs typeface="Roboto"/>
                <a:sym typeface="Roboto"/>
              </a:endParaRPr>
            </a:p>
          </p:txBody>
        </p:sp>
        <p:sp>
          <p:nvSpPr>
            <p:cNvPr id="31" name="Google Shape;1168;p24">
              <a:extLst>
                <a:ext uri="{FF2B5EF4-FFF2-40B4-BE49-F238E27FC236}">
                  <a16:creationId xmlns:a16="http://schemas.microsoft.com/office/drawing/2014/main" id="{72D5FAB1-3939-418B-BA36-D292143D95DA}"/>
                </a:ext>
              </a:extLst>
            </p:cNvPr>
            <p:cNvSpPr txBox="1"/>
            <p:nvPr/>
          </p:nvSpPr>
          <p:spPr>
            <a:xfrm>
              <a:off x="2036602" y="3957478"/>
              <a:ext cx="1529305" cy="348600"/>
            </a:xfrm>
            <a:prstGeom prst="rect">
              <a:avLst/>
            </a:prstGeom>
            <a:noFill/>
            <a:ln>
              <a:noFill/>
            </a:ln>
          </p:spPr>
          <p:txBody>
            <a:bodyPr spcFirstLastPara="1" wrap="square" lIns="91425" tIns="91425" rIns="91425" bIns="91425" anchor="ctr" anchorCtr="0">
              <a:noAutofit/>
            </a:bodyPr>
            <a:lstStyle/>
            <a:p>
              <a:pPr algn="ctr">
                <a:buClr>
                  <a:srgbClr val="000000"/>
                </a:buClr>
                <a:buSzPts val="1100"/>
                <a:defRPr/>
              </a:pPr>
              <a:r>
                <a:rPr lang="fr-FR" sz="1600" b="1" kern="0" dirty="0">
                  <a:solidFill>
                    <a:srgbClr val="660033"/>
                  </a:solidFill>
                  <a:latin typeface="Fira Sans Extra Condensed"/>
                </a:rPr>
                <a:t>Etablissements publics et semi publics</a:t>
              </a:r>
            </a:p>
          </p:txBody>
        </p:sp>
        <p:sp>
          <p:nvSpPr>
            <p:cNvPr id="32" name="Google Shape;1169;p24">
              <a:extLst>
                <a:ext uri="{FF2B5EF4-FFF2-40B4-BE49-F238E27FC236}">
                  <a16:creationId xmlns:a16="http://schemas.microsoft.com/office/drawing/2014/main" id="{0F20291E-A684-4BF8-9981-83A413BC6606}"/>
                </a:ext>
              </a:extLst>
            </p:cNvPr>
            <p:cNvSpPr/>
            <p:nvPr/>
          </p:nvSpPr>
          <p:spPr>
            <a:xfrm rot="-5400000">
              <a:off x="3517450" y="3842002"/>
              <a:ext cx="747600" cy="747600"/>
            </a:xfrm>
            <a:prstGeom prst="ellipse">
              <a:avLst/>
            </a:pr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grpSp>
        <p:nvGrpSpPr>
          <p:cNvPr id="38" name="Google Shape;1175;p24">
            <a:extLst>
              <a:ext uri="{FF2B5EF4-FFF2-40B4-BE49-F238E27FC236}">
                <a16:creationId xmlns:a16="http://schemas.microsoft.com/office/drawing/2014/main" id="{019DBA5C-AC0E-4C6C-A6FB-B97D008B304B}"/>
              </a:ext>
            </a:extLst>
          </p:cNvPr>
          <p:cNvGrpSpPr/>
          <p:nvPr/>
        </p:nvGrpSpPr>
        <p:grpSpPr>
          <a:xfrm>
            <a:off x="5055087" y="3198188"/>
            <a:ext cx="1866442" cy="1842316"/>
            <a:chOff x="3989938" y="2324413"/>
            <a:chExt cx="1374600" cy="1374600"/>
          </a:xfrm>
        </p:grpSpPr>
        <p:sp>
          <p:nvSpPr>
            <p:cNvPr id="39" name="Google Shape;1176;p24">
              <a:extLst>
                <a:ext uri="{FF2B5EF4-FFF2-40B4-BE49-F238E27FC236}">
                  <a16:creationId xmlns:a16="http://schemas.microsoft.com/office/drawing/2014/main" id="{2D2534BB-BA7F-4C4F-955F-517CECE3E01B}"/>
                </a:ext>
              </a:extLst>
            </p:cNvPr>
            <p:cNvSpPr/>
            <p:nvPr/>
          </p:nvSpPr>
          <p:spPr>
            <a:xfrm>
              <a:off x="3989938" y="2324413"/>
              <a:ext cx="1374600" cy="1374600"/>
            </a:xfrm>
            <a:prstGeom prst="ellipse">
              <a:avLst/>
            </a:prstGeom>
            <a:solidFill>
              <a:srgbClr val="E6E6E6"/>
            </a:solidFill>
            <a:ln>
              <a:noFill/>
            </a:ln>
          </p:spPr>
          <p:txBody>
            <a:bodyPr spcFirstLastPara="1" wrap="square" lIns="91425" tIns="91425" rIns="91425" bIns="91425" anchor="ctr" anchorCtr="0">
              <a:noAutofit/>
            </a:bodyPr>
            <a:lstStyle/>
            <a:p>
              <a:pPr>
                <a:buClr>
                  <a:srgbClr val="000000"/>
                </a:buClr>
                <a:defRPr/>
              </a:pPr>
              <a:endParaRPr sz="1400" kern="0" dirty="0">
                <a:solidFill>
                  <a:srgbClr val="000000"/>
                </a:solidFill>
                <a:latin typeface="Arial"/>
                <a:cs typeface="Arial"/>
                <a:sym typeface="Arial"/>
              </a:endParaRPr>
            </a:p>
          </p:txBody>
        </p:sp>
        <p:grpSp>
          <p:nvGrpSpPr>
            <p:cNvPr id="40" name="Google Shape;1177;p24">
              <a:extLst>
                <a:ext uri="{FF2B5EF4-FFF2-40B4-BE49-F238E27FC236}">
                  <a16:creationId xmlns:a16="http://schemas.microsoft.com/office/drawing/2014/main" id="{B32E17D8-873E-4D8E-8B7F-9E4EB7B69B45}"/>
                </a:ext>
              </a:extLst>
            </p:cNvPr>
            <p:cNvGrpSpPr/>
            <p:nvPr/>
          </p:nvGrpSpPr>
          <p:grpSpPr>
            <a:xfrm>
              <a:off x="4144931" y="2479639"/>
              <a:ext cx="1064612" cy="1064147"/>
              <a:chOff x="4154661" y="2479988"/>
              <a:chExt cx="1064612" cy="1064147"/>
            </a:xfrm>
          </p:grpSpPr>
          <p:sp>
            <p:nvSpPr>
              <p:cNvPr id="41" name="Google Shape;1178;p24">
                <a:extLst>
                  <a:ext uri="{FF2B5EF4-FFF2-40B4-BE49-F238E27FC236}">
                    <a16:creationId xmlns:a16="http://schemas.microsoft.com/office/drawing/2014/main" id="{DAD91066-5C95-4D23-A6AC-8E0B681E3CF7}"/>
                  </a:ext>
                </a:extLst>
              </p:cNvPr>
              <p:cNvSpPr/>
              <p:nvPr/>
            </p:nvSpPr>
            <p:spPr>
              <a:xfrm>
                <a:off x="4442401" y="2479988"/>
                <a:ext cx="57939" cy="157330"/>
              </a:xfrm>
              <a:custGeom>
                <a:avLst/>
                <a:gdLst/>
                <a:ahLst/>
                <a:cxnLst/>
                <a:rect l="l" t="t" r="r" b="b"/>
                <a:pathLst>
                  <a:path w="622" h="1689" extrusionOk="0">
                    <a:moveTo>
                      <a:pt x="263" y="1"/>
                    </a:moveTo>
                    <a:cubicBezTo>
                      <a:pt x="120" y="1"/>
                      <a:pt x="1" y="114"/>
                      <a:pt x="1" y="257"/>
                    </a:cubicBezTo>
                    <a:lnTo>
                      <a:pt x="1" y="1426"/>
                    </a:lnTo>
                    <a:cubicBezTo>
                      <a:pt x="1" y="1575"/>
                      <a:pt x="120" y="1689"/>
                      <a:pt x="263" y="1689"/>
                    </a:cubicBezTo>
                    <a:lnTo>
                      <a:pt x="365" y="1689"/>
                    </a:lnTo>
                    <a:cubicBezTo>
                      <a:pt x="508" y="1689"/>
                      <a:pt x="621" y="1575"/>
                      <a:pt x="621" y="1426"/>
                    </a:cubicBezTo>
                    <a:lnTo>
                      <a:pt x="621" y="257"/>
                    </a:lnTo>
                    <a:cubicBezTo>
                      <a:pt x="621" y="114"/>
                      <a:pt x="508" y="1"/>
                      <a:pt x="365" y="1"/>
                    </a:cubicBezTo>
                    <a:close/>
                  </a:path>
                </a:pathLst>
              </a:custGeom>
              <a:solidFill>
                <a:srgbClr val="FF9900"/>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2" name="Google Shape;1179;p24">
                <a:extLst>
                  <a:ext uri="{FF2B5EF4-FFF2-40B4-BE49-F238E27FC236}">
                    <a16:creationId xmlns:a16="http://schemas.microsoft.com/office/drawing/2014/main" id="{CAE29306-816D-40F8-AC92-8FAB1278A624}"/>
                  </a:ext>
                </a:extLst>
              </p:cNvPr>
              <p:cNvSpPr/>
              <p:nvPr/>
            </p:nvSpPr>
            <p:spPr>
              <a:xfrm>
                <a:off x="4425728" y="2567269"/>
                <a:ext cx="91846" cy="179500"/>
              </a:xfrm>
              <a:custGeom>
                <a:avLst/>
                <a:gdLst/>
                <a:ahLst/>
                <a:cxnLst/>
                <a:rect l="l" t="t" r="r" b="b"/>
                <a:pathLst>
                  <a:path w="986" h="1927" extrusionOk="0">
                    <a:moveTo>
                      <a:pt x="257" y="0"/>
                    </a:moveTo>
                    <a:cubicBezTo>
                      <a:pt x="114" y="0"/>
                      <a:pt x="1" y="119"/>
                      <a:pt x="1" y="263"/>
                    </a:cubicBezTo>
                    <a:lnTo>
                      <a:pt x="1" y="1664"/>
                    </a:lnTo>
                    <a:cubicBezTo>
                      <a:pt x="1" y="1807"/>
                      <a:pt x="114" y="1927"/>
                      <a:pt x="257" y="1927"/>
                    </a:cubicBezTo>
                    <a:lnTo>
                      <a:pt x="723" y="1927"/>
                    </a:lnTo>
                    <a:cubicBezTo>
                      <a:pt x="866" y="1927"/>
                      <a:pt x="985" y="1807"/>
                      <a:pt x="985" y="1664"/>
                    </a:cubicBezTo>
                    <a:lnTo>
                      <a:pt x="985" y="263"/>
                    </a:lnTo>
                    <a:cubicBezTo>
                      <a:pt x="985" y="119"/>
                      <a:pt x="866" y="0"/>
                      <a:pt x="723" y="0"/>
                    </a:cubicBezTo>
                    <a:close/>
                  </a:path>
                </a:pathLst>
              </a:custGeom>
              <a:solidFill>
                <a:srgbClr val="FDBE02"/>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3" name="Google Shape;1180;p24">
                <a:extLst>
                  <a:ext uri="{FF2B5EF4-FFF2-40B4-BE49-F238E27FC236}">
                    <a16:creationId xmlns:a16="http://schemas.microsoft.com/office/drawing/2014/main" id="{6B3BB793-B8AD-4AD9-B5AA-118C28C42A91}"/>
                  </a:ext>
                </a:extLst>
              </p:cNvPr>
              <p:cNvSpPr/>
              <p:nvPr/>
            </p:nvSpPr>
            <p:spPr>
              <a:xfrm>
                <a:off x="4586318" y="2479988"/>
                <a:ext cx="57939" cy="157330"/>
              </a:xfrm>
              <a:custGeom>
                <a:avLst/>
                <a:gdLst/>
                <a:ahLst/>
                <a:cxnLst/>
                <a:rect l="l" t="t" r="r" b="b"/>
                <a:pathLst>
                  <a:path w="622" h="1689" extrusionOk="0">
                    <a:moveTo>
                      <a:pt x="257" y="1"/>
                    </a:moveTo>
                    <a:cubicBezTo>
                      <a:pt x="114" y="1"/>
                      <a:pt x="1" y="114"/>
                      <a:pt x="1" y="257"/>
                    </a:cubicBezTo>
                    <a:lnTo>
                      <a:pt x="1" y="1426"/>
                    </a:lnTo>
                    <a:cubicBezTo>
                      <a:pt x="1" y="1575"/>
                      <a:pt x="114" y="1689"/>
                      <a:pt x="257" y="1689"/>
                    </a:cubicBezTo>
                    <a:lnTo>
                      <a:pt x="359" y="1689"/>
                    </a:lnTo>
                    <a:cubicBezTo>
                      <a:pt x="502" y="1689"/>
                      <a:pt x="621" y="1575"/>
                      <a:pt x="621" y="1426"/>
                    </a:cubicBezTo>
                    <a:lnTo>
                      <a:pt x="621" y="257"/>
                    </a:lnTo>
                    <a:cubicBezTo>
                      <a:pt x="621" y="114"/>
                      <a:pt x="502" y="1"/>
                      <a:pt x="359" y="1"/>
                    </a:cubicBezTo>
                    <a:close/>
                  </a:path>
                </a:pathLst>
              </a:custGeom>
              <a:solidFill>
                <a:srgbClr val="FF9900"/>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4" name="Google Shape;1181;p24">
                <a:extLst>
                  <a:ext uri="{FF2B5EF4-FFF2-40B4-BE49-F238E27FC236}">
                    <a16:creationId xmlns:a16="http://schemas.microsoft.com/office/drawing/2014/main" id="{1F935F25-EBD2-41CF-A2EB-88DD47B471F4}"/>
                  </a:ext>
                </a:extLst>
              </p:cNvPr>
              <p:cNvSpPr/>
              <p:nvPr/>
            </p:nvSpPr>
            <p:spPr>
              <a:xfrm>
                <a:off x="4569086" y="2567269"/>
                <a:ext cx="91846" cy="179500"/>
              </a:xfrm>
              <a:custGeom>
                <a:avLst/>
                <a:gdLst/>
                <a:ahLst/>
                <a:cxnLst/>
                <a:rect l="l" t="t" r="r" b="b"/>
                <a:pathLst>
                  <a:path w="986" h="1927" extrusionOk="0">
                    <a:moveTo>
                      <a:pt x="263" y="0"/>
                    </a:moveTo>
                    <a:cubicBezTo>
                      <a:pt x="120" y="0"/>
                      <a:pt x="1" y="119"/>
                      <a:pt x="1" y="263"/>
                    </a:cubicBezTo>
                    <a:lnTo>
                      <a:pt x="1" y="1664"/>
                    </a:lnTo>
                    <a:cubicBezTo>
                      <a:pt x="1" y="1807"/>
                      <a:pt x="120" y="1927"/>
                      <a:pt x="263" y="1927"/>
                    </a:cubicBezTo>
                    <a:lnTo>
                      <a:pt x="723" y="1927"/>
                    </a:lnTo>
                    <a:cubicBezTo>
                      <a:pt x="872" y="1927"/>
                      <a:pt x="985" y="1807"/>
                      <a:pt x="985" y="1664"/>
                    </a:cubicBezTo>
                    <a:lnTo>
                      <a:pt x="985" y="263"/>
                    </a:lnTo>
                    <a:cubicBezTo>
                      <a:pt x="985" y="119"/>
                      <a:pt x="872" y="0"/>
                      <a:pt x="723" y="0"/>
                    </a:cubicBezTo>
                    <a:close/>
                  </a:path>
                </a:pathLst>
              </a:custGeom>
              <a:solidFill>
                <a:srgbClr val="FDBE02"/>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5" name="Google Shape;1182;p24">
                <a:extLst>
                  <a:ext uri="{FF2B5EF4-FFF2-40B4-BE49-F238E27FC236}">
                    <a16:creationId xmlns:a16="http://schemas.microsoft.com/office/drawing/2014/main" id="{5DCC629B-2196-4CC8-82D1-5C2C9971074E}"/>
                  </a:ext>
                </a:extLst>
              </p:cNvPr>
              <p:cNvSpPr/>
              <p:nvPr/>
            </p:nvSpPr>
            <p:spPr>
              <a:xfrm>
                <a:off x="4729676" y="2479988"/>
                <a:ext cx="57846" cy="157330"/>
              </a:xfrm>
              <a:custGeom>
                <a:avLst/>
                <a:gdLst/>
                <a:ahLst/>
                <a:cxnLst/>
                <a:rect l="l" t="t" r="r" b="b"/>
                <a:pathLst>
                  <a:path w="621" h="1689" extrusionOk="0">
                    <a:moveTo>
                      <a:pt x="257" y="1"/>
                    </a:moveTo>
                    <a:cubicBezTo>
                      <a:pt x="114" y="1"/>
                      <a:pt x="1" y="114"/>
                      <a:pt x="1" y="257"/>
                    </a:cubicBezTo>
                    <a:lnTo>
                      <a:pt x="1" y="1426"/>
                    </a:lnTo>
                    <a:cubicBezTo>
                      <a:pt x="1" y="1575"/>
                      <a:pt x="114" y="1689"/>
                      <a:pt x="257" y="1689"/>
                    </a:cubicBezTo>
                    <a:lnTo>
                      <a:pt x="359" y="1689"/>
                    </a:lnTo>
                    <a:cubicBezTo>
                      <a:pt x="502" y="1689"/>
                      <a:pt x="621" y="1575"/>
                      <a:pt x="621" y="1426"/>
                    </a:cubicBezTo>
                    <a:lnTo>
                      <a:pt x="621" y="257"/>
                    </a:lnTo>
                    <a:cubicBezTo>
                      <a:pt x="621" y="114"/>
                      <a:pt x="502" y="1"/>
                      <a:pt x="359" y="1"/>
                    </a:cubicBezTo>
                    <a:close/>
                  </a:path>
                </a:pathLst>
              </a:custGeom>
              <a:solidFill>
                <a:srgbClr val="FF9900"/>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6" name="Google Shape;1183;p24">
                <a:extLst>
                  <a:ext uri="{FF2B5EF4-FFF2-40B4-BE49-F238E27FC236}">
                    <a16:creationId xmlns:a16="http://schemas.microsoft.com/office/drawing/2014/main" id="{6CCE7B03-65A0-4995-91BB-AEDAFC7257D5}"/>
                  </a:ext>
                </a:extLst>
              </p:cNvPr>
              <p:cNvSpPr/>
              <p:nvPr/>
            </p:nvSpPr>
            <p:spPr>
              <a:xfrm>
                <a:off x="4712444" y="2567269"/>
                <a:ext cx="91753" cy="179500"/>
              </a:xfrm>
              <a:custGeom>
                <a:avLst/>
                <a:gdLst/>
                <a:ahLst/>
                <a:cxnLst/>
                <a:rect l="l" t="t" r="r" b="b"/>
                <a:pathLst>
                  <a:path w="985" h="1927" extrusionOk="0">
                    <a:moveTo>
                      <a:pt x="263" y="0"/>
                    </a:moveTo>
                    <a:cubicBezTo>
                      <a:pt x="120" y="0"/>
                      <a:pt x="1" y="119"/>
                      <a:pt x="1" y="263"/>
                    </a:cubicBezTo>
                    <a:lnTo>
                      <a:pt x="1" y="1664"/>
                    </a:lnTo>
                    <a:cubicBezTo>
                      <a:pt x="1" y="1807"/>
                      <a:pt x="120" y="1927"/>
                      <a:pt x="263" y="1927"/>
                    </a:cubicBezTo>
                    <a:lnTo>
                      <a:pt x="728" y="1927"/>
                    </a:lnTo>
                    <a:cubicBezTo>
                      <a:pt x="872" y="1927"/>
                      <a:pt x="985" y="1807"/>
                      <a:pt x="985" y="1664"/>
                    </a:cubicBezTo>
                    <a:lnTo>
                      <a:pt x="985" y="263"/>
                    </a:lnTo>
                    <a:cubicBezTo>
                      <a:pt x="985" y="119"/>
                      <a:pt x="872" y="0"/>
                      <a:pt x="728" y="0"/>
                    </a:cubicBezTo>
                    <a:close/>
                  </a:path>
                </a:pathLst>
              </a:custGeom>
              <a:solidFill>
                <a:srgbClr val="FDBE02"/>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7" name="Google Shape;1184;p24">
                <a:extLst>
                  <a:ext uri="{FF2B5EF4-FFF2-40B4-BE49-F238E27FC236}">
                    <a16:creationId xmlns:a16="http://schemas.microsoft.com/office/drawing/2014/main" id="{2A0444BC-227E-4FDE-AE05-F388E836CA32}"/>
                  </a:ext>
                </a:extLst>
              </p:cNvPr>
              <p:cNvSpPr/>
              <p:nvPr/>
            </p:nvSpPr>
            <p:spPr>
              <a:xfrm>
                <a:off x="4873034" y="2479988"/>
                <a:ext cx="57846" cy="157330"/>
              </a:xfrm>
              <a:custGeom>
                <a:avLst/>
                <a:gdLst/>
                <a:ahLst/>
                <a:cxnLst/>
                <a:rect l="l" t="t" r="r" b="b"/>
                <a:pathLst>
                  <a:path w="621" h="1689" extrusionOk="0">
                    <a:moveTo>
                      <a:pt x="263" y="1"/>
                    </a:moveTo>
                    <a:cubicBezTo>
                      <a:pt x="120" y="1"/>
                      <a:pt x="1" y="114"/>
                      <a:pt x="1" y="257"/>
                    </a:cubicBezTo>
                    <a:lnTo>
                      <a:pt x="1" y="1426"/>
                    </a:lnTo>
                    <a:cubicBezTo>
                      <a:pt x="1" y="1575"/>
                      <a:pt x="120" y="1689"/>
                      <a:pt x="263" y="1689"/>
                    </a:cubicBezTo>
                    <a:lnTo>
                      <a:pt x="364" y="1689"/>
                    </a:lnTo>
                    <a:cubicBezTo>
                      <a:pt x="508" y="1689"/>
                      <a:pt x="621" y="1575"/>
                      <a:pt x="621" y="1426"/>
                    </a:cubicBezTo>
                    <a:lnTo>
                      <a:pt x="621" y="257"/>
                    </a:lnTo>
                    <a:cubicBezTo>
                      <a:pt x="621" y="114"/>
                      <a:pt x="508" y="1"/>
                      <a:pt x="364" y="1"/>
                    </a:cubicBezTo>
                    <a:close/>
                  </a:path>
                </a:pathLst>
              </a:custGeom>
              <a:solidFill>
                <a:srgbClr val="FF9900"/>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8" name="Google Shape;1185;p24">
                <a:extLst>
                  <a:ext uri="{FF2B5EF4-FFF2-40B4-BE49-F238E27FC236}">
                    <a16:creationId xmlns:a16="http://schemas.microsoft.com/office/drawing/2014/main" id="{FCBD9D57-DA05-42E4-A4A4-85D250BC30D3}"/>
                  </a:ext>
                </a:extLst>
              </p:cNvPr>
              <p:cNvSpPr/>
              <p:nvPr/>
            </p:nvSpPr>
            <p:spPr>
              <a:xfrm>
                <a:off x="4856361" y="2567269"/>
                <a:ext cx="91753" cy="179500"/>
              </a:xfrm>
              <a:custGeom>
                <a:avLst/>
                <a:gdLst/>
                <a:ahLst/>
                <a:cxnLst/>
                <a:rect l="l" t="t" r="r" b="b"/>
                <a:pathLst>
                  <a:path w="985" h="1927" extrusionOk="0">
                    <a:moveTo>
                      <a:pt x="257" y="0"/>
                    </a:moveTo>
                    <a:cubicBezTo>
                      <a:pt x="114" y="0"/>
                      <a:pt x="1" y="119"/>
                      <a:pt x="1" y="263"/>
                    </a:cubicBezTo>
                    <a:lnTo>
                      <a:pt x="1" y="1664"/>
                    </a:lnTo>
                    <a:cubicBezTo>
                      <a:pt x="1" y="1807"/>
                      <a:pt x="114" y="1927"/>
                      <a:pt x="257" y="1927"/>
                    </a:cubicBezTo>
                    <a:lnTo>
                      <a:pt x="722" y="1927"/>
                    </a:lnTo>
                    <a:cubicBezTo>
                      <a:pt x="866" y="1927"/>
                      <a:pt x="985" y="1807"/>
                      <a:pt x="985" y="1664"/>
                    </a:cubicBezTo>
                    <a:lnTo>
                      <a:pt x="985" y="263"/>
                    </a:lnTo>
                    <a:cubicBezTo>
                      <a:pt x="985" y="119"/>
                      <a:pt x="866" y="0"/>
                      <a:pt x="722" y="0"/>
                    </a:cubicBezTo>
                    <a:close/>
                  </a:path>
                </a:pathLst>
              </a:custGeom>
              <a:solidFill>
                <a:srgbClr val="FDBE02"/>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9" name="Google Shape;1186;p24">
                <a:extLst>
                  <a:ext uri="{FF2B5EF4-FFF2-40B4-BE49-F238E27FC236}">
                    <a16:creationId xmlns:a16="http://schemas.microsoft.com/office/drawing/2014/main" id="{3156189F-53EE-4968-A99E-E7DB2CDBE32E}"/>
                  </a:ext>
                </a:extLst>
              </p:cNvPr>
              <p:cNvSpPr/>
              <p:nvPr/>
            </p:nvSpPr>
            <p:spPr>
              <a:xfrm>
                <a:off x="4873034" y="3386805"/>
                <a:ext cx="57846" cy="157330"/>
              </a:xfrm>
              <a:custGeom>
                <a:avLst/>
                <a:gdLst/>
                <a:ahLst/>
                <a:cxnLst/>
                <a:rect l="l" t="t" r="r" b="b"/>
                <a:pathLst>
                  <a:path w="621" h="1689" extrusionOk="0">
                    <a:moveTo>
                      <a:pt x="263" y="0"/>
                    </a:moveTo>
                    <a:cubicBezTo>
                      <a:pt x="120" y="0"/>
                      <a:pt x="1" y="114"/>
                      <a:pt x="1" y="257"/>
                    </a:cubicBezTo>
                    <a:lnTo>
                      <a:pt x="1" y="1432"/>
                    </a:lnTo>
                    <a:cubicBezTo>
                      <a:pt x="1" y="1575"/>
                      <a:pt x="120" y="1688"/>
                      <a:pt x="263" y="1688"/>
                    </a:cubicBezTo>
                    <a:lnTo>
                      <a:pt x="364" y="1688"/>
                    </a:lnTo>
                    <a:cubicBezTo>
                      <a:pt x="508" y="1688"/>
                      <a:pt x="621" y="1575"/>
                      <a:pt x="621" y="1432"/>
                    </a:cubicBezTo>
                    <a:lnTo>
                      <a:pt x="621" y="257"/>
                    </a:lnTo>
                    <a:cubicBezTo>
                      <a:pt x="621" y="114"/>
                      <a:pt x="508" y="0"/>
                      <a:pt x="364" y="0"/>
                    </a:cubicBezTo>
                    <a:close/>
                  </a:path>
                </a:pathLst>
              </a:custGeom>
              <a:solidFill>
                <a:srgbClr val="FF9900"/>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0" name="Google Shape;1187;p24">
                <a:extLst>
                  <a:ext uri="{FF2B5EF4-FFF2-40B4-BE49-F238E27FC236}">
                    <a16:creationId xmlns:a16="http://schemas.microsoft.com/office/drawing/2014/main" id="{D5FD9BE0-4C0F-439B-8329-10700E77A6B2}"/>
                  </a:ext>
                </a:extLst>
              </p:cNvPr>
              <p:cNvSpPr/>
              <p:nvPr/>
            </p:nvSpPr>
            <p:spPr>
              <a:xfrm>
                <a:off x="4856361" y="3277354"/>
                <a:ext cx="91753" cy="179500"/>
              </a:xfrm>
              <a:custGeom>
                <a:avLst/>
                <a:gdLst/>
                <a:ahLst/>
                <a:cxnLst/>
                <a:rect l="l" t="t" r="r" b="b"/>
                <a:pathLst>
                  <a:path w="985" h="1927" extrusionOk="0">
                    <a:moveTo>
                      <a:pt x="257" y="0"/>
                    </a:moveTo>
                    <a:cubicBezTo>
                      <a:pt x="114" y="0"/>
                      <a:pt x="1" y="119"/>
                      <a:pt x="1" y="263"/>
                    </a:cubicBezTo>
                    <a:lnTo>
                      <a:pt x="1" y="1664"/>
                    </a:lnTo>
                    <a:cubicBezTo>
                      <a:pt x="1" y="1807"/>
                      <a:pt x="114" y="1927"/>
                      <a:pt x="257" y="1927"/>
                    </a:cubicBezTo>
                    <a:lnTo>
                      <a:pt x="722" y="1927"/>
                    </a:lnTo>
                    <a:cubicBezTo>
                      <a:pt x="866" y="1927"/>
                      <a:pt x="985" y="1807"/>
                      <a:pt x="985" y="1664"/>
                    </a:cubicBezTo>
                    <a:lnTo>
                      <a:pt x="985" y="263"/>
                    </a:lnTo>
                    <a:cubicBezTo>
                      <a:pt x="985" y="119"/>
                      <a:pt x="866" y="0"/>
                      <a:pt x="722" y="0"/>
                    </a:cubicBezTo>
                    <a:close/>
                  </a:path>
                </a:pathLst>
              </a:custGeom>
              <a:solidFill>
                <a:srgbClr val="FDBE02"/>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1" name="Google Shape;1188;p24">
                <a:extLst>
                  <a:ext uri="{FF2B5EF4-FFF2-40B4-BE49-F238E27FC236}">
                    <a16:creationId xmlns:a16="http://schemas.microsoft.com/office/drawing/2014/main" id="{0B4AB663-316C-48F0-ABB1-2A478C26B3DE}"/>
                  </a:ext>
                </a:extLst>
              </p:cNvPr>
              <p:cNvSpPr/>
              <p:nvPr/>
            </p:nvSpPr>
            <p:spPr>
              <a:xfrm>
                <a:off x="4729676" y="3386805"/>
                <a:ext cx="57846" cy="157330"/>
              </a:xfrm>
              <a:custGeom>
                <a:avLst/>
                <a:gdLst/>
                <a:ahLst/>
                <a:cxnLst/>
                <a:rect l="l" t="t" r="r" b="b"/>
                <a:pathLst>
                  <a:path w="621" h="1689" extrusionOk="0">
                    <a:moveTo>
                      <a:pt x="257" y="0"/>
                    </a:moveTo>
                    <a:cubicBezTo>
                      <a:pt x="114" y="0"/>
                      <a:pt x="1" y="114"/>
                      <a:pt x="1" y="257"/>
                    </a:cubicBezTo>
                    <a:lnTo>
                      <a:pt x="1" y="1432"/>
                    </a:lnTo>
                    <a:cubicBezTo>
                      <a:pt x="1" y="1575"/>
                      <a:pt x="114" y="1688"/>
                      <a:pt x="257" y="1688"/>
                    </a:cubicBezTo>
                    <a:lnTo>
                      <a:pt x="359" y="1688"/>
                    </a:lnTo>
                    <a:cubicBezTo>
                      <a:pt x="502" y="1688"/>
                      <a:pt x="621" y="1575"/>
                      <a:pt x="621" y="1432"/>
                    </a:cubicBezTo>
                    <a:lnTo>
                      <a:pt x="621" y="257"/>
                    </a:lnTo>
                    <a:cubicBezTo>
                      <a:pt x="621" y="114"/>
                      <a:pt x="502" y="0"/>
                      <a:pt x="359" y="0"/>
                    </a:cubicBezTo>
                    <a:close/>
                  </a:path>
                </a:pathLst>
              </a:custGeom>
              <a:solidFill>
                <a:srgbClr val="FF9900"/>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2" name="Google Shape;1189;p24">
                <a:extLst>
                  <a:ext uri="{FF2B5EF4-FFF2-40B4-BE49-F238E27FC236}">
                    <a16:creationId xmlns:a16="http://schemas.microsoft.com/office/drawing/2014/main" id="{F6B322F5-2A86-44D0-BB87-8120E902FA59}"/>
                  </a:ext>
                </a:extLst>
              </p:cNvPr>
              <p:cNvSpPr/>
              <p:nvPr/>
            </p:nvSpPr>
            <p:spPr>
              <a:xfrm>
                <a:off x="4712444" y="3277354"/>
                <a:ext cx="91753" cy="179500"/>
              </a:xfrm>
              <a:custGeom>
                <a:avLst/>
                <a:gdLst/>
                <a:ahLst/>
                <a:cxnLst/>
                <a:rect l="l" t="t" r="r" b="b"/>
                <a:pathLst>
                  <a:path w="985" h="1927" extrusionOk="0">
                    <a:moveTo>
                      <a:pt x="263" y="0"/>
                    </a:moveTo>
                    <a:cubicBezTo>
                      <a:pt x="120" y="0"/>
                      <a:pt x="1" y="119"/>
                      <a:pt x="1" y="263"/>
                    </a:cubicBezTo>
                    <a:lnTo>
                      <a:pt x="1" y="1664"/>
                    </a:lnTo>
                    <a:cubicBezTo>
                      <a:pt x="1" y="1807"/>
                      <a:pt x="120" y="1927"/>
                      <a:pt x="263" y="1927"/>
                    </a:cubicBezTo>
                    <a:lnTo>
                      <a:pt x="728" y="1927"/>
                    </a:lnTo>
                    <a:cubicBezTo>
                      <a:pt x="872" y="1927"/>
                      <a:pt x="985" y="1807"/>
                      <a:pt x="985" y="1664"/>
                    </a:cubicBezTo>
                    <a:lnTo>
                      <a:pt x="985" y="263"/>
                    </a:lnTo>
                    <a:cubicBezTo>
                      <a:pt x="985" y="119"/>
                      <a:pt x="872" y="0"/>
                      <a:pt x="728" y="0"/>
                    </a:cubicBezTo>
                    <a:close/>
                  </a:path>
                </a:pathLst>
              </a:custGeom>
              <a:solidFill>
                <a:srgbClr val="FDBE02"/>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3" name="Google Shape;1190;p24">
                <a:extLst>
                  <a:ext uri="{FF2B5EF4-FFF2-40B4-BE49-F238E27FC236}">
                    <a16:creationId xmlns:a16="http://schemas.microsoft.com/office/drawing/2014/main" id="{C9DCFEB8-4DBC-402F-8DC0-D5A37789849D}"/>
                  </a:ext>
                </a:extLst>
              </p:cNvPr>
              <p:cNvSpPr/>
              <p:nvPr/>
            </p:nvSpPr>
            <p:spPr>
              <a:xfrm>
                <a:off x="4586318" y="3386805"/>
                <a:ext cx="57939" cy="157330"/>
              </a:xfrm>
              <a:custGeom>
                <a:avLst/>
                <a:gdLst/>
                <a:ahLst/>
                <a:cxnLst/>
                <a:rect l="l" t="t" r="r" b="b"/>
                <a:pathLst>
                  <a:path w="622" h="1689" extrusionOk="0">
                    <a:moveTo>
                      <a:pt x="257" y="0"/>
                    </a:moveTo>
                    <a:cubicBezTo>
                      <a:pt x="114" y="0"/>
                      <a:pt x="1" y="114"/>
                      <a:pt x="1" y="257"/>
                    </a:cubicBezTo>
                    <a:lnTo>
                      <a:pt x="1" y="1432"/>
                    </a:lnTo>
                    <a:cubicBezTo>
                      <a:pt x="1" y="1575"/>
                      <a:pt x="114" y="1688"/>
                      <a:pt x="257" y="1688"/>
                    </a:cubicBezTo>
                    <a:lnTo>
                      <a:pt x="359" y="1688"/>
                    </a:lnTo>
                    <a:cubicBezTo>
                      <a:pt x="502" y="1688"/>
                      <a:pt x="621" y="1575"/>
                      <a:pt x="621" y="1432"/>
                    </a:cubicBezTo>
                    <a:lnTo>
                      <a:pt x="621" y="257"/>
                    </a:lnTo>
                    <a:cubicBezTo>
                      <a:pt x="621" y="114"/>
                      <a:pt x="502" y="0"/>
                      <a:pt x="359" y="0"/>
                    </a:cubicBezTo>
                    <a:close/>
                  </a:path>
                </a:pathLst>
              </a:custGeom>
              <a:solidFill>
                <a:srgbClr val="FF9900"/>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4" name="Google Shape;1191;p24">
                <a:extLst>
                  <a:ext uri="{FF2B5EF4-FFF2-40B4-BE49-F238E27FC236}">
                    <a16:creationId xmlns:a16="http://schemas.microsoft.com/office/drawing/2014/main" id="{BBF77374-E754-4857-9680-961E6AB1D1E0}"/>
                  </a:ext>
                </a:extLst>
              </p:cNvPr>
              <p:cNvSpPr/>
              <p:nvPr/>
            </p:nvSpPr>
            <p:spPr>
              <a:xfrm>
                <a:off x="4569086" y="3277354"/>
                <a:ext cx="91846" cy="179500"/>
              </a:xfrm>
              <a:custGeom>
                <a:avLst/>
                <a:gdLst/>
                <a:ahLst/>
                <a:cxnLst/>
                <a:rect l="l" t="t" r="r" b="b"/>
                <a:pathLst>
                  <a:path w="986" h="1927" extrusionOk="0">
                    <a:moveTo>
                      <a:pt x="263" y="0"/>
                    </a:moveTo>
                    <a:cubicBezTo>
                      <a:pt x="120" y="0"/>
                      <a:pt x="1" y="119"/>
                      <a:pt x="1" y="263"/>
                    </a:cubicBezTo>
                    <a:lnTo>
                      <a:pt x="1" y="1664"/>
                    </a:lnTo>
                    <a:cubicBezTo>
                      <a:pt x="1" y="1807"/>
                      <a:pt x="120" y="1927"/>
                      <a:pt x="263" y="1927"/>
                    </a:cubicBezTo>
                    <a:lnTo>
                      <a:pt x="723" y="1927"/>
                    </a:lnTo>
                    <a:cubicBezTo>
                      <a:pt x="872" y="1927"/>
                      <a:pt x="985" y="1807"/>
                      <a:pt x="985" y="1664"/>
                    </a:cubicBezTo>
                    <a:lnTo>
                      <a:pt x="985" y="263"/>
                    </a:lnTo>
                    <a:cubicBezTo>
                      <a:pt x="985" y="119"/>
                      <a:pt x="872" y="0"/>
                      <a:pt x="723" y="0"/>
                    </a:cubicBezTo>
                    <a:close/>
                  </a:path>
                </a:pathLst>
              </a:custGeom>
              <a:solidFill>
                <a:srgbClr val="FDBE02"/>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5" name="Google Shape;1192;p24">
                <a:extLst>
                  <a:ext uri="{FF2B5EF4-FFF2-40B4-BE49-F238E27FC236}">
                    <a16:creationId xmlns:a16="http://schemas.microsoft.com/office/drawing/2014/main" id="{30A52D1E-6E22-4978-B8C7-DCC2092061D4}"/>
                  </a:ext>
                </a:extLst>
              </p:cNvPr>
              <p:cNvSpPr/>
              <p:nvPr/>
            </p:nvSpPr>
            <p:spPr>
              <a:xfrm>
                <a:off x="4442401" y="3386805"/>
                <a:ext cx="57939" cy="157330"/>
              </a:xfrm>
              <a:custGeom>
                <a:avLst/>
                <a:gdLst/>
                <a:ahLst/>
                <a:cxnLst/>
                <a:rect l="l" t="t" r="r" b="b"/>
                <a:pathLst>
                  <a:path w="622" h="1689" extrusionOk="0">
                    <a:moveTo>
                      <a:pt x="263" y="0"/>
                    </a:moveTo>
                    <a:cubicBezTo>
                      <a:pt x="120" y="0"/>
                      <a:pt x="1" y="114"/>
                      <a:pt x="1" y="257"/>
                    </a:cubicBezTo>
                    <a:lnTo>
                      <a:pt x="1" y="1432"/>
                    </a:lnTo>
                    <a:cubicBezTo>
                      <a:pt x="1" y="1575"/>
                      <a:pt x="120" y="1688"/>
                      <a:pt x="263" y="1688"/>
                    </a:cubicBezTo>
                    <a:lnTo>
                      <a:pt x="365" y="1688"/>
                    </a:lnTo>
                    <a:cubicBezTo>
                      <a:pt x="508" y="1688"/>
                      <a:pt x="621" y="1575"/>
                      <a:pt x="621" y="1432"/>
                    </a:cubicBezTo>
                    <a:lnTo>
                      <a:pt x="621" y="257"/>
                    </a:lnTo>
                    <a:cubicBezTo>
                      <a:pt x="621" y="114"/>
                      <a:pt x="508" y="0"/>
                      <a:pt x="365" y="0"/>
                    </a:cubicBezTo>
                    <a:close/>
                  </a:path>
                </a:pathLst>
              </a:custGeom>
              <a:solidFill>
                <a:srgbClr val="FF9900"/>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6" name="Google Shape;1193;p24">
                <a:extLst>
                  <a:ext uri="{FF2B5EF4-FFF2-40B4-BE49-F238E27FC236}">
                    <a16:creationId xmlns:a16="http://schemas.microsoft.com/office/drawing/2014/main" id="{76A62BFE-8FFA-412E-AB2D-7E39675D10DD}"/>
                  </a:ext>
                </a:extLst>
              </p:cNvPr>
              <p:cNvSpPr/>
              <p:nvPr/>
            </p:nvSpPr>
            <p:spPr>
              <a:xfrm>
                <a:off x="4425728" y="3277354"/>
                <a:ext cx="91846" cy="179500"/>
              </a:xfrm>
              <a:custGeom>
                <a:avLst/>
                <a:gdLst/>
                <a:ahLst/>
                <a:cxnLst/>
                <a:rect l="l" t="t" r="r" b="b"/>
                <a:pathLst>
                  <a:path w="986" h="1927" extrusionOk="0">
                    <a:moveTo>
                      <a:pt x="257" y="0"/>
                    </a:moveTo>
                    <a:cubicBezTo>
                      <a:pt x="114" y="0"/>
                      <a:pt x="1" y="119"/>
                      <a:pt x="1" y="263"/>
                    </a:cubicBezTo>
                    <a:lnTo>
                      <a:pt x="1" y="1664"/>
                    </a:lnTo>
                    <a:cubicBezTo>
                      <a:pt x="1" y="1807"/>
                      <a:pt x="114" y="1927"/>
                      <a:pt x="257" y="1927"/>
                    </a:cubicBezTo>
                    <a:lnTo>
                      <a:pt x="723" y="1927"/>
                    </a:lnTo>
                    <a:cubicBezTo>
                      <a:pt x="866" y="1927"/>
                      <a:pt x="985" y="1807"/>
                      <a:pt x="985" y="1664"/>
                    </a:cubicBezTo>
                    <a:lnTo>
                      <a:pt x="985" y="263"/>
                    </a:lnTo>
                    <a:cubicBezTo>
                      <a:pt x="985" y="119"/>
                      <a:pt x="866" y="0"/>
                      <a:pt x="723" y="0"/>
                    </a:cubicBezTo>
                    <a:close/>
                  </a:path>
                </a:pathLst>
              </a:custGeom>
              <a:solidFill>
                <a:srgbClr val="FDBE02"/>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7" name="Google Shape;1194;p24">
                <a:extLst>
                  <a:ext uri="{FF2B5EF4-FFF2-40B4-BE49-F238E27FC236}">
                    <a16:creationId xmlns:a16="http://schemas.microsoft.com/office/drawing/2014/main" id="{339D9A26-4147-4F47-83EB-5C1D66C34E5A}"/>
                  </a:ext>
                </a:extLst>
              </p:cNvPr>
              <p:cNvSpPr/>
              <p:nvPr/>
            </p:nvSpPr>
            <p:spPr>
              <a:xfrm>
                <a:off x="5061384" y="2767822"/>
                <a:ext cx="157889" cy="57846"/>
              </a:xfrm>
              <a:custGeom>
                <a:avLst/>
                <a:gdLst/>
                <a:ahLst/>
                <a:cxnLst/>
                <a:rect l="l" t="t" r="r" b="b"/>
                <a:pathLst>
                  <a:path w="1695" h="621" extrusionOk="0">
                    <a:moveTo>
                      <a:pt x="263" y="0"/>
                    </a:moveTo>
                    <a:cubicBezTo>
                      <a:pt x="120" y="0"/>
                      <a:pt x="1" y="114"/>
                      <a:pt x="1" y="263"/>
                    </a:cubicBezTo>
                    <a:lnTo>
                      <a:pt x="1" y="358"/>
                    </a:lnTo>
                    <a:cubicBezTo>
                      <a:pt x="1" y="501"/>
                      <a:pt x="120" y="621"/>
                      <a:pt x="263" y="621"/>
                    </a:cubicBezTo>
                    <a:lnTo>
                      <a:pt x="1432" y="621"/>
                    </a:lnTo>
                    <a:cubicBezTo>
                      <a:pt x="1575" y="621"/>
                      <a:pt x="1695" y="501"/>
                      <a:pt x="1695" y="358"/>
                    </a:cubicBezTo>
                    <a:lnTo>
                      <a:pt x="1695" y="263"/>
                    </a:lnTo>
                    <a:cubicBezTo>
                      <a:pt x="1695" y="114"/>
                      <a:pt x="1575" y="0"/>
                      <a:pt x="1432" y="0"/>
                    </a:cubicBezTo>
                    <a:close/>
                  </a:path>
                </a:pathLst>
              </a:custGeom>
              <a:solidFill>
                <a:srgbClr val="FF9900"/>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8" name="Google Shape;1195;p24">
                <a:extLst>
                  <a:ext uri="{FF2B5EF4-FFF2-40B4-BE49-F238E27FC236}">
                    <a16:creationId xmlns:a16="http://schemas.microsoft.com/office/drawing/2014/main" id="{D8795F5B-3ADE-4AFB-A36C-9FAFD8232A31}"/>
                  </a:ext>
                </a:extLst>
              </p:cNvPr>
              <p:cNvSpPr/>
              <p:nvPr/>
            </p:nvSpPr>
            <p:spPr>
              <a:xfrm>
                <a:off x="4951933" y="2750589"/>
                <a:ext cx="179593" cy="91753"/>
              </a:xfrm>
              <a:custGeom>
                <a:avLst/>
                <a:gdLst/>
                <a:ahLst/>
                <a:cxnLst/>
                <a:rect l="l" t="t" r="r" b="b"/>
                <a:pathLst>
                  <a:path w="1928" h="985" extrusionOk="0">
                    <a:moveTo>
                      <a:pt x="263" y="0"/>
                    </a:moveTo>
                    <a:cubicBezTo>
                      <a:pt x="120" y="0"/>
                      <a:pt x="1" y="120"/>
                      <a:pt x="1" y="263"/>
                    </a:cubicBezTo>
                    <a:lnTo>
                      <a:pt x="1" y="728"/>
                    </a:lnTo>
                    <a:cubicBezTo>
                      <a:pt x="1" y="871"/>
                      <a:pt x="120" y="985"/>
                      <a:pt x="263" y="985"/>
                    </a:cubicBezTo>
                    <a:lnTo>
                      <a:pt x="1671" y="985"/>
                    </a:lnTo>
                    <a:cubicBezTo>
                      <a:pt x="1814" y="985"/>
                      <a:pt x="1927" y="871"/>
                      <a:pt x="1927" y="728"/>
                    </a:cubicBezTo>
                    <a:lnTo>
                      <a:pt x="1927" y="263"/>
                    </a:lnTo>
                    <a:cubicBezTo>
                      <a:pt x="1927" y="120"/>
                      <a:pt x="1814" y="0"/>
                      <a:pt x="1671" y="0"/>
                    </a:cubicBezTo>
                    <a:close/>
                  </a:path>
                </a:pathLst>
              </a:custGeom>
              <a:solidFill>
                <a:srgbClr val="FDBE02"/>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9" name="Google Shape;1196;p24">
                <a:extLst>
                  <a:ext uri="{FF2B5EF4-FFF2-40B4-BE49-F238E27FC236}">
                    <a16:creationId xmlns:a16="http://schemas.microsoft.com/office/drawing/2014/main" id="{C1BA21B7-692C-4272-8B79-6E4BE9C3FE99}"/>
                  </a:ext>
                </a:extLst>
              </p:cNvPr>
              <p:cNvSpPr/>
              <p:nvPr/>
            </p:nvSpPr>
            <p:spPr>
              <a:xfrm>
                <a:off x="5061384" y="2911180"/>
                <a:ext cx="157889" cy="57846"/>
              </a:xfrm>
              <a:custGeom>
                <a:avLst/>
                <a:gdLst/>
                <a:ahLst/>
                <a:cxnLst/>
                <a:rect l="l" t="t" r="r" b="b"/>
                <a:pathLst>
                  <a:path w="1695" h="621" extrusionOk="0">
                    <a:moveTo>
                      <a:pt x="263" y="0"/>
                    </a:moveTo>
                    <a:cubicBezTo>
                      <a:pt x="120" y="0"/>
                      <a:pt x="1" y="120"/>
                      <a:pt x="1" y="263"/>
                    </a:cubicBezTo>
                    <a:lnTo>
                      <a:pt x="1" y="364"/>
                    </a:lnTo>
                    <a:cubicBezTo>
                      <a:pt x="1" y="507"/>
                      <a:pt x="120" y="621"/>
                      <a:pt x="263" y="621"/>
                    </a:cubicBezTo>
                    <a:lnTo>
                      <a:pt x="1432" y="621"/>
                    </a:lnTo>
                    <a:cubicBezTo>
                      <a:pt x="1575" y="621"/>
                      <a:pt x="1695" y="507"/>
                      <a:pt x="1695" y="364"/>
                    </a:cubicBezTo>
                    <a:lnTo>
                      <a:pt x="1695" y="263"/>
                    </a:lnTo>
                    <a:cubicBezTo>
                      <a:pt x="1695" y="120"/>
                      <a:pt x="1575" y="0"/>
                      <a:pt x="1432" y="0"/>
                    </a:cubicBezTo>
                    <a:close/>
                  </a:path>
                </a:pathLst>
              </a:custGeom>
              <a:solidFill>
                <a:srgbClr val="FF9900"/>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60" name="Google Shape;1197;p24">
                <a:extLst>
                  <a:ext uri="{FF2B5EF4-FFF2-40B4-BE49-F238E27FC236}">
                    <a16:creationId xmlns:a16="http://schemas.microsoft.com/office/drawing/2014/main" id="{0410D224-CFEF-4AA0-8F08-ECD8A033E1E0}"/>
                  </a:ext>
                </a:extLst>
              </p:cNvPr>
              <p:cNvSpPr/>
              <p:nvPr/>
            </p:nvSpPr>
            <p:spPr>
              <a:xfrm>
                <a:off x="4951933" y="2894506"/>
                <a:ext cx="179593" cy="91753"/>
              </a:xfrm>
              <a:custGeom>
                <a:avLst/>
                <a:gdLst/>
                <a:ahLst/>
                <a:cxnLst/>
                <a:rect l="l" t="t" r="r" b="b"/>
                <a:pathLst>
                  <a:path w="1928" h="985" extrusionOk="0">
                    <a:moveTo>
                      <a:pt x="263" y="0"/>
                    </a:moveTo>
                    <a:cubicBezTo>
                      <a:pt x="120" y="0"/>
                      <a:pt x="1" y="114"/>
                      <a:pt x="1" y="257"/>
                    </a:cubicBezTo>
                    <a:lnTo>
                      <a:pt x="1" y="722"/>
                    </a:lnTo>
                    <a:cubicBezTo>
                      <a:pt x="1" y="865"/>
                      <a:pt x="120" y="985"/>
                      <a:pt x="263" y="985"/>
                    </a:cubicBezTo>
                    <a:lnTo>
                      <a:pt x="1671" y="985"/>
                    </a:lnTo>
                    <a:cubicBezTo>
                      <a:pt x="1814" y="985"/>
                      <a:pt x="1927" y="865"/>
                      <a:pt x="1927" y="722"/>
                    </a:cubicBezTo>
                    <a:lnTo>
                      <a:pt x="1927" y="257"/>
                    </a:lnTo>
                    <a:cubicBezTo>
                      <a:pt x="1927" y="114"/>
                      <a:pt x="1814" y="0"/>
                      <a:pt x="1671" y="0"/>
                    </a:cubicBezTo>
                    <a:close/>
                  </a:path>
                </a:pathLst>
              </a:custGeom>
              <a:solidFill>
                <a:srgbClr val="FDBE02"/>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61" name="Google Shape;1198;p24">
                <a:extLst>
                  <a:ext uri="{FF2B5EF4-FFF2-40B4-BE49-F238E27FC236}">
                    <a16:creationId xmlns:a16="http://schemas.microsoft.com/office/drawing/2014/main" id="{7F3A83B4-8E06-40CD-AB50-EC5718940AF4}"/>
                  </a:ext>
                </a:extLst>
              </p:cNvPr>
              <p:cNvSpPr/>
              <p:nvPr/>
            </p:nvSpPr>
            <p:spPr>
              <a:xfrm>
                <a:off x="5061384" y="3055097"/>
                <a:ext cx="157889" cy="57846"/>
              </a:xfrm>
              <a:custGeom>
                <a:avLst/>
                <a:gdLst/>
                <a:ahLst/>
                <a:cxnLst/>
                <a:rect l="l" t="t" r="r" b="b"/>
                <a:pathLst>
                  <a:path w="1695" h="621" extrusionOk="0">
                    <a:moveTo>
                      <a:pt x="263" y="0"/>
                    </a:moveTo>
                    <a:cubicBezTo>
                      <a:pt x="120" y="0"/>
                      <a:pt x="1" y="114"/>
                      <a:pt x="1" y="257"/>
                    </a:cubicBezTo>
                    <a:lnTo>
                      <a:pt x="1" y="358"/>
                    </a:lnTo>
                    <a:cubicBezTo>
                      <a:pt x="1" y="501"/>
                      <a:pt x="120" y="621"/>
                      <a:pt x="263" y="621"/>
                    </a:cubicBezTo>
                    <a:lnTo>
                      <a:pt x="1432" y="621"/>
                    </a:lnTo>
                    <a:cubicBezTo>
                      <a:pt x="1575" y="621"/>
                      <a:pt x="1695" y="501"/>
                      <a:pt x="1695" y="358"/>
                    </a:cubicBezTo>
                    <a:lnTo>
                      <a:pt x="1695" y="257"/>
                    </a:lnTo>
                    <a:cubicBezTo>
                      <a:pt x="1695" y="114"/>
                      <a:pt x="1575" y="0"/>
                      <a:pt x="1432" y="0"/>
                    </a:cubicBezTo>
                    <a:close/>
                  </a:path>
                </a:pathLst>
              </a:custGeom>
              <a:solidFill>
                <a:srgbClr val="FF9900"/>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62" name="Google Shape;1199;p24">
                <a:extLst>
                  <a:ext uri="{FF2B5EF4-FFF2-40B4-BE49-F238E27FC236}">
                    <a16:creationId xmlns:a16="http://schemas.microsoft.com/office/drawing/2014/main" id="{7C89C487-9A09-4788-9FFE-85EB01F3CACE}"/>
                  </a:ext>
                </a:extLst>
              </p:cNvPr>
              <p:cNvSpPr/>
              <p:nvPr/>
            </p:nvSpPr>
            <p:spPr>
              <a:xfrm>
                <a:off x="4951933" y="3037864"/>
                <a:ext cx="179593" cy="91753"/>
              </a:xfrm>
              <a:custGeom>
                <a:avLst/>
                <a:gdLst/>
                <a:ahLst/>
                <a:cxnLst/>
                <a:rect l="l" t="t" r="r" b="b"/>
                <a:pathLst>
                  <a:path w="1928" h="985" extrusionOk="0">
                    <a:moveTo>
                      <a:pt x="263" y="0"/>
                    </a:moveTo>
                    <a:cubicBezTo>
                      <a:pt x="120" y="0"/>
                      <a:pt x="1" y="120"/>
                      <a:pt x="1" y="263"/>
                    </a:cubicBezTo>
                    <a:lnTo>
                      <a:pt x="1" y="728"/>
                    </a:lnTo>
                    <a:cubicBezTo>
                      <a:pt x="1" y="871"/>
                      <a:pt x="120" y="984"/>
                      <a:pt x="263" y="984"/>
                    </a:cubicBezTo>
                    <a:lnTo>
                      <a:pt x="1671" y="984"/>
                    </a:lnTo>
                    <a:cubicBezTo>
                      <a:pt x="1814" y="984"/>
                      <a:pt x="1927" y="871"/>
                      <a:pt x="1927" y="728"/>
                    </a:cubicBezTo>
                    <a:lnTo>
                      <a:pt x="1927" y="263"/>
                    </a:lnTo>
                    <a:cubicBezTo>
                      <a:pt x="1927" y="120"/>
                      <a:pt x="1814" y="0"/>
                      <a:pt x="1671" y="0"/>
                    </a:cubicBezTo>
                    <a:close/>
                  </a:path>
                </a:pathLst>
              </a:custGeom>
              <a:solidFill>
                <a:srgbClr val="FDBE02"/>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63" name="Google Shape;1200;p24">
                <a:extLst>
                  <a:ext uri="{FF2B5EF4-FFF2-40B4-BE49-F238E27FC236}">
                    <a16:creationId xmlns:a16="http://schemas.microsoft.com/office/drawing/2014/main" id="{B25F17C5-3D01-462B-A480-1AA322D7E6F6}"/>
                  </a:ext>
                </a:extLst>
              </p:cNvPr>
              <p:cNvSpPr/>
              <p:nvPr/>
            </p:nvSpPr>
            <p:spPr>
              <a:xfrm>
                <a:off x="5061384" y="3198455"/>
                <a:ext cx="157889" cy="57846"/>
              </a:xfrm>
              <a:custGeom>
                <a:avLst/>
                <a:gdLst/>
                <a:ahLst/>
                <a:cxnLst/>
                <a:rect l="l" t="t" r="r" b="b"/>
                <a:pathLst>
                  <a:path w="1695" h="621" extrusionOk="0">
                    <a:moveTo>
                      <a:pt x="263" y="0"/>
                    </a:moveTo>
                    <a:cubicBezTo>
                      <a:pt x="120" y="0"/>
                      <a:pt x="1" y="113"/>
                      <a:pt x="1" y="263"/>
                    </a:cubicBezTo>
                    <a:lnTo>
                      <a:pt x="1" y="358"/>
                    </a:lnTo>
                    <a:cubicBezTo>
                      <a:pt x="1" y="507"/>
                      <a:pt x="120" y="620"/>
                      <a:pt x="263" y="620"/>
                    </a:cubicBezTo>
                    <a:lnTo>
                      <a:pt x="1432" y="620"/>
                    </a:lnTo>
                    <a:cubicBezTo>
                      <a:pt x="1575" y="620"/>
                      <a:pt x="1695" y="507"/>
                      <a:pt x="1695" y="358"/>
                    </a:cubicBezTo>
                    <a:lnTo>
                      <a:pt x="1695" y="263"/>
                    </a:lnTo>
                    <a:cubicBezTo>
                      <a:pt x="1695" y="113"/>
                      <a:pt x="1575" y="0"/>
                      <a:pt x="1432" y="0"/>
                    </a:cubicBezTo>
                    <a:close/>
                  </a:path>
                </a:pathLst>
              </a:custGeom>
              <a:solidFill>
                <a:srgbClr val="FF9900"/>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64" name="Google Shape;1201;p24">
                <a:extLst>
                  <a:ext uri="{FF2B5EF4-FFF2-40B4-BE49-F238E27FC236}">
                    <a16:creationId xmlns:a16="http://schemas.microsoft.com/office/drawing/2014/main" id="{19C39FAB-6D31-4902-AD35-CBAEEBB3481C}"/>
                  </a:ext>
                </a:extLst>
              </p:cNvPr>
              <p:cNvSpPr/>
              <p:nvPr/>
            </p:nvSpPr>
            <p:spPr>
              <a:xfrm>
                <a:off x="4951933" y="3181223"/>
                <a:ext cx="179593" cy="92312"/>
              </a:xfrm>
              <a:custGeom>
                <a:avLst/>
                <a:gdLst/>
                <a:ahLst/>
                <a:cxnLst/>
                <a:rect l="l" t="t" r="r" b="b"/>
                <a:pathLst>
                  <a:path w="1928" h="991" extrusionOk="0">
                    <a:moveTo>
                      <a:pt x="263" y="0"/>
                    </a:moveTo>
                    <a:cubicBezTo>
                      <a:pt x="120" y="0"/>
                      <a:pt x="1" y="119"/>
                      <a:pt x="1" y="263"/>
                    </a:cubicBezTo>
                    <a:lnTo>
                      <a:pt x="1" y="728"/>
                    </a:lnTo>
                    <a:cubicBezTo>
                      <a:pt x="1" y="871"/>
                      <a:pt x="120" y="990"/>
                      <a:pt x="263" y="990"/>
                    </a:cubicBezTo>
                    <a:lnTo>
                      <a:pt x="1671" y="990"/>
                    </a:lnTo>
                    <a:cubicBezTo>
                      <a:pt x="1814" y="990"/>
                      <a:pt x="1927" y="871"/>
                      <a:pt x="1927" y="728"/>
                    </a:cubicBezTo>
                    <a:lnTo>
                      <a:pt x="1927" y="263"/>
                    </a:lnTo>
                    <a:cubicBezTo>
                      <a:pt x="1927" y="119"/>
                      <a:pt x="1814" y="0"/>
                      <a:pt x="1671" y="0"/>
                    </a:cubicBezTo>
                    <a:close/>
                  </a:path>
                </a:pathLst>
              </a:custGeom>
              <a:solidFill>
                <a:srgbClr val="FDBE02"/>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65" name="Google Shape;1202;p24">
                <a:extLst>
                  <a:ext uri="{FF2B5EF4-FFF2-40B4-BE49-F238E27FC236}">
                    <a16:creationId xmlns:a16="http://schemas.microsoft.com/office/drawing/2014/main" id="{819B650F-A73F-4E32-99F1-EC04E3A9DCE4}"/>
                  </a:ext>
                </a:extLst>
              </p:cNvPr>
              <p:cNvSpPr/>
              <p:nvPr/>
            </p:nvSpPr>
            <p:spPr>
              <a:xfrm>
                <a:off x="4154661" y="3198455"/>
                <a:ext cx="157330" cy="57846"/>
              </a:xfrm>
              <a:custGeom>
                <a:avLst/>
                <a:gdLst/>
                <a:ahLst/>
                <a:cxnLst/>
                <a:rect l="l" t="t" r="r" b="b"/>
                <a:pathLst>
                  <a:path w="1689" h="621" extrusionOk="0">
                    <a:moveTo>
                      <a:pt x="257" y="0"/>
                    </a:moveTo>
                    <a:cubicBezTo>
                      <a:pt x="113" y="0"/>
                      <a:pt x="0" y="113"/>
                      <a:pt x="0" y="263"/>
                    </a:cubicBezTo>
                    <a:lnTo>
                      <a:pt x="0" y="358"/>
                    </a:lnTo>
                    <a:cubicBezTo>
                      <a:pt x="0" y="507"/>
                      <a:pt x="113" y="620"/>
                      <a:pt x="257" y="620"/>
                    </a:cubicBezTo>
                    <a:lnTo>
                      <a:pt x="1432" y="620"/>
                    </a:lnTo>
                    <a:cubicBezTo>
                      <a:pt x="1575" y="620"/>
                      <a:pt x="1688" y="507"/>
                      <a:pt x="1688" y="358"/>
                    </a:cubicBezTo>
                    <a:lnTo>
                      <a:pt x="1688" y="263"/>
                    </a:lnTo>
                    <a:cubicBezTo>
                      <a:pt x="1688" y="113"/>
                      <a:pt x="1575" y="0"/>
                      <a:pt x="1432" y="0"/>
                    </a:cubicBezTo>
                    <a:close/>
                  </a:path>
                </a:pathLst>
              </a:custGeom>
              <a:solidFill>
                <a:srgbClr val="FF9900"/>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66" name="Google Shape;1203;p24">
                <a:extLst>
                  <a:ext uri="{FF2B5EF4-FFF2-40B4-BE49-F238E27FC236}">
                    <a16:creationId xmlns:a16="http://schemas.microsoft.com/office/drawing/2014/main" id="{BF208D2B-36A4-4791-AC0A-37326BDE6AE3}"/>
                  </a:ext>
                </a:extLst>
              </p:cNvPr>
              <p:cNvSpPr/>
              <p:nvPr/>
            </p:nvSpPr>
            <p:spPr>
              <a:xfrm>
                <a:off x="4241849" y="3181223"/>
                <a:ext cx="179593" cy="92312"/>
              </a:xfrm>
              <a:custGeom>
                <a:avLst/>
                <a:gdLst/>
                <a:ahLst/>
                <a:cxnLst/>
                <a:rect l="l" t="t" r="r" b="b"/>
                <a:pathLst>
                  <a:path w="1928" h="991" extrusionOk="0">
                    <a:moveTo>
                      <a:pt x="263" y="0"/>
                    </a:moveTo>
                    <a:cubicBezTo>
                      <a:pt x="120" y="0"/>
                      <a:pt x="1" y="119"/>
                      <a:pt x="1" y="263"/>
                    </a:cubicBezTo>
                    <a:lnTo>
                      <a:pt x="1" y="728"/>
                    </a:lnTo>
                    <a:cubicBezTo>
                      <a:pt x="1" y="871"/>
                      <a:pt x="120" y="990"/>
                      <a:pt x="263" y="990"/>
                    </a:cubicBezTo>
                    <a:lnTo>
                      <a:pt x="1671" y="990"/>
                    </a:lnTo>
                    <a:cubicBezTo>
                      <a:pt x="1814" y="990"/>
                      <a:pt x="1927" y="871"/>
                      <a:pt x="1927" y="728"/>
                    </a:cubicBezTo>
                    <a:lnTo>
                      <a:pt x="1927" y="263"/>
                    </a:lnTo>
                    <a:cubicBezTo>
                      <a:pt x="1927" y="119"/>
                      <a:pt x="1814" y="0"/>
                      <a:pt x="1671" y="0"/>
                    </a:cubicBezTo>
                    <a:close/>
                  </a:path>
                </a:pathLst>
              </a:custGeom>
              <a:solidFill>
                <a:srgbClr val="FDBE02"/>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67" name="Google Shape;1204;p24">
                <a:extLst>
                  <a:ext uri="{FF2B5EF4-FFF2-40B4-BE49-F238E27FC236}">
                    <a16:creationId xmlns:a16="http://schemas.microsoft.com/office/drawing/2014/main" id="{24721D90-6B5D-420D-A54E-D9BB747053E4}"/>
                  </a:ext>
                </a:extLst>
              </p:cNvPr>
              <p:cNvSpPr/>
              <p:nvPr/>
            </p:nvSpPr>
            <p:spPr>
              <a:xfrm>
                <a:off x="4154661" y="3055097"/>
                <a:ext cx="157330" cy="57846"/>
              </a:xfrm>
              <a:custGeom>
                <a:avLst/>
                <a:gdLst/>
                <a:ahLst/>
                <a:cxnLst/>
                <a:rect l="l" t="t" r="r" b="b"/>
                <a:pathLst>
                  <a:path w="1689" h="621" extrusionOk="0">
                    <a:moveTo>
                      <a:pt x="257" y="0"/>
                    </a:moveTo>
                    <a:cubicBezTo>
                      <a:pt x="113" y="0"/>
                      <a:pt x="0" y="114"/>
                      <a:pt x="0" y="257"/>
                    </a:cubicBezTo>
                    <a:lnTo>
                      <a:pt x="0" y="358"/>
                    </a:lnTo>
                    <a:cubicBezTo>
                      <a:pt x="0" y="501"/>
                      <a:pt x="113" y="621"/>
                      <a:pt x="257" y="621"/>
                    </a:cubicBezTo>
                    <a:lnTo>
                      <a:pt x="1432" y="621"/>
                    </a:lnTo>
                    <a:cubicBezTo>
                      <a:pt x="1575" y="621"/>
                      <a:pt x="1688" y="501"/>
                      <a:pt x="1688" y="358"/>
                    </a:cubicBezTo>
                    <a:lnTo>
                      <a:pt x="1688" y="257"/>
                    </a:lnTo>
                    <a:cubicBezTo>
                      <a:pt x="1688" y="114"/>
                      <a:pt x="1575" y="0"/>
                      <a:pt x="1432" y="0"/>
                    </a:cubicBezTo>
                    <a:close/>
                  </a:path>
                </a:pathLst>
              </a:custGeom>
              <a:solidFill>
                <a:srgbClr val="FF9900"/>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68" name="Google Shape;1205;p24">
                <a:extLst>
                  <a:ext uri="{FF2B5EF4-FFF2-40B4-BE49-F238E27FC236}">
                    <a16:creationId xmlns:a16="http://schemas.microsoft.com/office/drawing/2014/main" id="{0951C2E2-4AD8-4BE8-B05A-5D4D62CE276F}"/>
                  </a:ext>
                </a:extLst>
              </p:cNvPr>
              <p:cNvSpPr/>
              <p:nvPr/>
            </p:nvSpPr>
            <p:spPr>
              <a:xfrm>
                <a:off x="4241849" y="3037864"/>
                <a:ext cx="179593" cy="91753"/>
              </a:xfrm>
              <a:custGeom>
                <a:avLst/>
                <a:gdLst/>
                <a:ahLst/>
                <a:cxnLst/>
                <a:rect l="l" t="t" r="r" b="b"/>
                <a:pathLst>
                  <a:path w="1928" h="985" extrusionOk="0">
                    <a:moveTo>
                      <a:pt x="263" y="0"/>
                    </a:moveTo>
                    <a:cubicBezTo>
                      <a:pt x="120" y="0"/>
                      <a:pt x="1" y="120"/>
                      <a:pt x="1" y="263"/>
                    </a:cubicBezTo>
                    <a:lnTo>
                      <a:pt x="1" y="728"/>
                    </a:lnTo>
                    <a:cubicBezTo>
                      <a:pt x="1" y="871"/>
                      <a:pt x="120" y="984"/>
                      <a:pt x="263" y="984"/>
                    </a:cubicBezTo>
                    <a:lnTo>
                      <a:pt x="1671" y="984"/>
                    </a:lnTo>
                    <a:cubicBezTo>
                      <a:pt x="1814" y="984"/>
                      <a:pt x="1927" y="871"/>
                      <a:pt x="1927" y="728"/>
                    </a:cubicBezTo>
                    <a:lnTo>
                      <a:pt x="1927" y="263"/>
                    </a:lnTo>
                    <a:cubicBezTo>
                      <a:pt x="1927" y="120"/>
                      <a:pt x="1814" y="0"/>
                      <a:pt x="1671" y="0"/>
                    </a:cubicBezTo>
                    <a:close/>
                  </a:path>
                </a:pathLst>
              </a:custGeom>
              <a:solidFill>
                <a:srgbClr val="FDBE02"/>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69" name="Google Shape;1206;p24">
                <a:extLst>
                  <a:ext uri="{FF2B5EF4-FFF2-40B4-BE49-F238E27FC236}">
                    <a16:creationId xmlns:a16="http://schemas.microsoft.com/office/drawing/2014/main" id="{3666F7D4-CDB7-4EF1-BCE4-857E750772B9}"/>
                  </a:ext>
                </a:extLst>
              </p:cNvPr>
              <p:cNvSpPr/>
              <p:nvPr/>
            </p:nvSpPr>
            <p:spPr>
              <a:xfrm>
                <a:off x="4154661" y="2911180"/>
                <a:ext cx="157330" cy="57846"/>
              </a:xfrm>
              <a:custGeom>
                <a:avLst/>
                <a:gdLst/>
                <a:ahLst/>
                <a:cxnLst/>
                <a:rect l="l" t="t" r="r" b="b"/>
                <a:pathLst>
                  <a:path w="1689" h="621" extrusionOk="0">
                    <a:moveTo>
                      <a:pt x="257" y="0"/>
                    </a:moveTo>
                    <a:cubicBezTo>
                      <a:pt x="113" y="0"/>
                      <a:pt x="0" y="120"/>
                      <a:pt x="0" y="263"/>
                    </a:cubicBezTo>
                    <a:lnTo>
                      <a:pt x="0" y="364"/>
                    </a:lnTo>
                    <a:cubicBezTo>
                      <a:pt x="0" y="507"/>
                      <a:pt x="113" y="621"/>
                      <a:pt x="257" y="621"/>
                    </a:cubicBezTo>
                    <a:lnTo>
                      <a:pt x="1432" y="621"/>
                    </a:lnTo>
                    <a:cubicBezTo>
                      <a:pt x="1575" y="621"/>
                      <a:pt x="1688" y="507"/>
                      <a:pt x="1688" y="364"/>
                    </a:cubicBezTo>
                    <a:lnTo>
                      <a:pt x="1688" y="263"/>
                    </a:lnTo>
                    <a:cubicBezTo>
                      <a:pt x="1688" y="120"/>
                      <a:pt x="1575" y="0"/>
                      <a:pt x="1432" y="0"/>
                    </a:cubicBezTo>
                    <a:close/>
                  </a:path>
                </a:pathLst>
              </a:custGeom>
              <a:solidFill>
                <a:srgbClr val="FF9900"/>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70" name="Google Shape;1207;p24">
                <a:extLst>
                  <a:ext uri="{FF2B5EF4-FFF2-40B4-BE49-F238E27FC236}">
                    <a16:creationId xmlns:a16="http://schemas.microsoft.com/office/drawing/2014/main" id="{3CD4778F-253E-49E2-9DB4-3BBFF24564B1}"/>
                  </a:ext>
                </a:extLst>
              </p:cNvPr>
              <p:cNvSpPr/>
              <p:nvPr/>
            </p:nvSpPr>
            <p:spPr>
              <a:xfrm>
                <a:off x="4241849" y="2894506"/>
                <a:ext cx="179593" cy="91753"/>
              </a:xfrm>
              <a:custGeom>
                <a:avLst/>
                <a:gdLst/>
                <a:ahLst/>
                <a:cxnLst/>
                <a:rect l="l" t="t" r="r" b="b"/>
                <a:pathLst>
                  <a:path w="1928" h="985" extrusionOk="0">
                    <a:moveTo>
                      <a:pt x="263" y="0"/>
                    </a:moveTo>
                    <a:cubicBezTo>
                      <a:pt x="120" y="0"/>
                      <a:pt x="1" y="114"/>
                      <a:pt x="1" y="257"/>
                    </a:cubicBezTo>
                    <a:lnTo>
                      <a:pt x="1" y="722"/>
                    </a:lnTo>
                    <a:cubicBezTo>
                      <a:pt x="1" y="865"/>
                      <a:pt x="120" y="985"/>
                      <a:pt x="263" y="985"/>
                    </a:cubicBezTo>
                    <a:lnTo>
                      <a:pt x="1671" y="985"/>
                    </a:lnTo>
                    <a:cubicBezTo>
                      <a:pt x="1814" y="985"/>
                      <a:pt x="1927" y="865"/>
                      <a:pt x="1927" y="722"/>
                    </a:cubicBezTo>
                    <a:lnTo>
                      <a:pt x="1927" y="257"/>
                    </a:lnTo>
                    <a:cubicBezTo>
                      <a:pt x="1927" y="114"/>
                      <a:pt x="1814" y="0"/>
                      <a:pt x="1671" y="0"/>
                    </a:cubicBezTo>
                    <a:close/>
                  </a:path>
                </a:pathLst>
              </a:custGeom>
              <a:solidFill>
                <a:srgbClr val="FDBE02"/>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71" name="Google Shape;1208;p24">
                <a:extLst>
                  <a:ext uri="{FF2B5EF4-FFF2-40B4-BE49-F238E27FC236}">
                    <a16:creationId xmlns:a16="http://schemas.microsoft.com/office/drawing/2014/main" id="{E193D478-717C-44D8-A282-7D5EA0C28087}"/>
                  </a:ext>
                </a:extLst>
              </p:cNvPr>
              <p:cNvSpPr/>
              <p:nvPr/>
            </p:nvSpPr>
            <p:spPr>
              <a:xfrm>
                <a:off x="4154661" y="2767822"/>
                <a:ext cx="157330" cy="57846"/>
              </a:xfrm>
              <a:custGeom>
                <a:avLst/>
                <a:gdLst/>
                <a:ahLst/>
                <a:cxnLst/>
                <a:rect l="l" t="t" r="r" b="b"/>
                <a:pathLst>
                  <a:path w="1689" h="621" extrusionOk="0">
                    <a:moveTo>
                      <a:pt x="257" y="0"/>
                    </a:moveTo>
                    <a:cubicBezTo>
                      <a:pt x="113" y="0"/>
                      <a:pt x="0" y="114"/>
                      <a:pt x="0" y="263"/>
                    </a:cubicBezTo>
                    <a:lnTo>
                      <a:pt x="0" y="358"/>
                    </a:lnTo>
                    <a:cubicBezTo>
                      <a:pt x="0" y="501"/>
                      <a:pt x="113" y="621"/>
                      <a:pt x="257" y="621"/>
                    </a:cubicBezTo>
                    <a:lnTo>
                      <a:pt x="1432" y="621"/>
                    </a:lnTo>
                    <a:cubicBezTo>
                      <a:pt x="1575" y="621"/>
                      <a:pt x="1688" y="501"/>
                      <a:pt x="1688" y="358"/>
                    </a:cubicBezTo>
                    <a:lnTo>
                      <a:pt x="1688" y="263"/>
                    </a:lnTo>
                    <a:cubicBezTo>
                      <a:pt x="1688" y="114"/>
                      <a:pt x="1575" y="0"/>
                      <a:pt x="1432" y="0"/>
                    </a:cubicBezTo>
                    <a:close/>
                  </a:path>
                </a:pathLst>
              </a:custGeom>
              <a:solidFill>
                <a:srgbClr val="FF9900"/>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72" name="Google Shape;1209;p24">
                <a:extLst>
                  <a:ext uri="{FF2B5EF4-FFF2-40B4-BE49-F238E27FC236}">
                    <a16:creationId xmlns:a16="http://schemas.microsoft.com/office/drawing/2014/main" id="{162AFFC3-4716-40DA-BEA8-D9413FB3E54C}"/>
                  </a:ext>
                </a:extLst>
              </p:cNvPr>
              <p:cNvSpPr/>
              <p:nvPr/>
            </p:nvSpPr>
            <p:spPr>
              <a:xfrm>
                <a:off x="4241849" y="2750589"/>
                <a:ext cx="179593" cy="91753"/>
              </a:xfrm>
              <a:custGeom>
                <a:avLst/>
                <a:gdLst/>
                <a:ahLst/>
                <a:cxnLst/>
                <a:rect l="l" t="t" r="r" b="b"/>
                <a:pathLst>
                  <a:path w="1928" h="985" extrusionOk="0">
                    <a:moveTo>
                      <a:pt x="263" y="0"/>
                    </a:moveTo>
                    <a:cubicBezTo>
                      <a:pt x="120" y="0"/>
                      <a:pt x="1" y="120"/>
                      <a:pt x="1" y="263"/>
                    </a:cubicBezTo>
                    <a:lnTo>
                      <a:pt x="1" y="728"/>
                    </a:lnTo>
                    <a:cubicBezTo>
                      <a:pt x="1" y="871"/>
                      <a:pt x="120" y="985"/>
                      <a:pt x="263" y="985"/>
                    </a:cubicBezTo>
                    <a:lnTo>
                      <a:pt x="1671" y="985"/>
                    </a:lnTo>
                    <a:cubicBezTo>
                      <a:pt x="1814" y="985"/>
                      <a:pt x="1927" y="871"/>
                      <a:pt x="1927" y="728"/>
                    </a:cubicBezTo>
                    <a:lnTo>
                      <a:pt x="1927" y="263"/>
                    </a:lnTo>
                    <a:cubicBezTo>
                      <a:pt x="1927" y="120"/>
                      <a:pt x="1814" y="0"/>
                      <a:pt x="1671" y="0"/>
                    </a:cubicBezTo>
                    <a:close/>
                  </a:path>
                </a:pathLst>
              </a:custGeom>
              <a:solidFill>
                <a:srgbClr val="FDBE02"/>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73" name="Google Shape;1210;p24">
                <a:extLst>
                  <a:ext uri="{FF2B5EF4-FFF2-40B4-BE49-F238E27FC236}">
                    <a16:creationId xmlns:a16="http://schemas.microsoft.com/office/drawing/2014/main" id="{3AD703EC-EF8B-4F93-B3F5-B3E1E583B6A2}"/>
                  </a:ext>
                </a:extLst>
              </p:cNvPr>
              <p:cNvSpPr/>
              <p:nvPr/>
            </p:nvSpPr>
            <p:spPr>
              <a:xfrm>
                <a:off x="4292887" y="2617864"/>
                <a:ext cx="801835" cy="801835"/>
              </a:xfrm>
              <a:custGeom>
                <a:avLst/>
                <a:gdLst/>
                <a:ahLst/>
                <a:cxnLst/>
                <a:rect l="l" t="t" r="r" b="b"/>
                <a:pathLst>
                  <a:path w="8608" h="8608" extrusionOk="0">
                    <a:moveTo>
                      <a:pt x="651" y="0"/>
                    </a:moveTo>
                    <a:cubicBezTo>
                      <a:pt x="293" y="0"/>
                      <a:pt x="1" y="287"/>
                      <a:pt x="1" y="650"/>
                    </a:cubicBezTo>
                    <a:lnTo>
                      <a:pt x="1" y="7957"/>
                    </a:lnTo>
                    <a:cubicBezTo>
                      <a:pt x="1" y="8315"/>
                      <a:pt x="293" y="8608"/>
                      <a:pt x="651" y="8608"/>
                    </a:cubicBezTo>
                    <a:lnTo>
                      <a:pt x="7964" y="8608"/>
                    </a:lnTo>
                    <a:cubicBezTo>
                      <a:pt x="8322" y="8608"/>
                      <a:pt x="8608" y="8315"/>
                      <a:pt x="8608" y="7957"/>
                    </a:cubicBezTo>
                    <a:lnTo>
                      <a:pt x="8608" y="650"/>
                    </a:lnTo>
                    <a:cubicBezTo>
                      <a:pt x="8608" y="287"/>
                      <a:pt x="8322" y="0"/>
                      <a:pt x="796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dirty="0">
                  <a:solidFill>
                    <a:srgbClr val="000000"/>
                  </a:solidFill>
                  <a:latin typeface="Arial"/>
                  <a:cs typeface="Arial"/>
                  <a:sym typeface="Arial"/>
                </a:endParaRPr>
              </a:p>
            </p:txBody>
          </p:sp>
          <p:sp>
            <p:nvSpPr>
              <p:cNvPr id="74" name="Google Shape;1211;p24">
                <a:extLst>
                  <a:ext uri="{FF2B5EF4-FFF2-40B4-BE49-F238E27FC236}">
                    <a16:creationId xmlns:a16="http://schemas.microsoft.com/office/drawing/2014/main" id="{EB1AC92E-9FBD-46C4-92AC-5A97B9842F63}"/>
                  </a:ext>
                </a:extLst>
              </p:cNvPr>
              <p:cNvSpPr/>
              <p:nvPr/>
            </p:nvSpPr>
            <p:spPr>
              <a:xfrm>
                <a:off x="4377515" y="2708964"/>
                <a:ext cx="619075" cy="619634"/>
              </a:xfrm>
              <a:custGeom>
                <a:avLst/>
                <a:gdLst/>
                <a:ahLst/>
                <a:cxnLst/>
                <a:rect l="l" t="t" r="r" b="b"/>
                <a:pathLst>
                  <a:path w="6646" h="6652" extrusionOk="0">
                    <a:moveTo>
                      <a:pt x="502" y="1"/>
                    </a:moveTo>
                    <a:cubicBezTo>
                      <a:pt x="222" y="1"/>
                      <a:pt x="1" y="227"/>
                      <a:pt x="1" y="502"/>
                    </a:cubicBezTo>
                    <a:lnTo>
                      <a:pt x="1" y="6144"/>
                    </a:lnTo>
                    <a:cubicBezTo>
                      <a:pt x="1" y="6425"/>
                      <a:pt x="222" y="6651"/>
                      <a:pt x="502" y="6651"/>
                    </a:cubicBezTo>
                    <a:lnTo>
                      <a:pt x="6145" y="6651"/>
                    </a:lnTo>
                    <a:cubicBezTo>
                      <a:pt x="6419" y="6651"/>
                      <a:pt x="6646" y="6425"/>
                      <a:pt x="6646" y="6144"/>
                    </a:cubicBezTo>
                    <a:lnTo>
                      <a:pt x="6646" y="502"/>
                    </a:lnTo>
                    <a:cubicBezTo>
                      <a:pt x="6646" y="227"/>
                      <a:pt x="6419" y="1"/>
                      <a:pt x="6145" y="1"/>
                    </a:cubicBez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dirty="0">
                  <a:solidFill>
                    <a:srgbClr val="000000"/>
                  </a:solidFill>
                  <a:latin typeface="Arial"/>
                  <a:cs typeface="Arial"/>
                  <a:sym typeface="Arial"/>
                </a:endParaRPr>
              </a:p>
            </p:txBody>
          </p:sp>
        </p:grpSp>
      </p:grpSp>
      <p:grpSp>
        <p:nvGrpSpPr>
          <p:cNvPr id="82" name="Google Shape;1220;p24">
            <a:extLst>
              <a:ext uri="{FF2B5EF4-FFF2-40B4-BE49-F238E27FC236}">
                <a16:creationId xmlns:a16="http://schemas.microsoft.com/office/drawing/2014/main" id="{4B144CEF-3462-40B2-A5E7-C29E6F849F3E}"/>
              </a:ext>
            </a:extLst>
          </p:cNvPr>
          <p:cNvGrpSpPr/>
          <p:nvPr/>
        </p:nvGrpSpPr>
        <p:grpSpPr>
          <a:xfrm>
            <a:off x="7424339" y="2270212"/>
            <a:ext cx="4427268" cy="1515054"/>
            <a:chOff x="4892775" y="1396301"/>
            <a:chExt cx="3171733" cy="747600"/>
          </a:xfrm>
        </p:grpSpPr>
        <p:grpSp>
          <p:nvGrpSpPr>
            <p:cNvPr id="83" name="Google Shape;1221;p24">
              <a:extLst>
                <a:ext uri="{FF2B5EF4-FFF2-40B4-BE49-F238E27FC236}">
                  <a16:creationId xmlns:a16="http://schemas.microsoft.com/office/drawing/2014/main" id="{6FF67251-9DA2-4DB9-B71C-492BA51367EB}"/>
                </a:ext>
              </a:extLst>
            </p:cNvPr>
            <p:cNvGrpSpPr/>
            <p:nvPr/>
          </p:nvGrpSpPr>
          <p:grpSpPr>
            <a:xfrm flipH="1">
              <a:off x="4892838" y="1396301"/>
              <a:ext cx="3171670" cy="747600"/>
              <a:chOff x="1093380" y="1396300"/>
              <a:chExt cx="3171670" cy="747600"/>
            </a:xfrm>
          </p:grpSpPr>
          <p:sp>
            <p:nvSpPr>
              <p:cNvPr id="85" name="Google Shape;1222;p24">
                <a:extLst>
                  <a:ext uri="{FF2B5EF4-FFF2-40B4-BE49-F238E27FC236}">
                    <a16:creationId xmlns:a16="http://schemas.microsoft.com/office/drawing/2014/main" id="{E93210C5-12B0-4214-8635-33E1A1222227}"/>
                  </a:ext>
                </a:extLst>
              </p:cNvPr>
              <p:cNvSpPr/>
              <p:nvPr/>
            </p:nvSpPr>
            <p:spPr>
              <a:xfrm>
                <a:off x="1161325" y="1519150"/>
                <a:ext cx="2702400" cy="501900"/>
              </a:xfrm>
              <a:prstGeom prst="roundRect">
                <a:avLst>
                  <a:gd name="adj" fmla="val 50000"/>
                </a:avLst>
              </a:pr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86" name="Google Shape;1223;p24">
                <a:extLst>
                  <a:ext uri="{FF2B5EF4-FFF2-40B4-BE49-F238E27FC236}">
                    <a16:creationId xmlns:a16="http://schemas.microsoft.com/office/drawing/2014/main" id="{80881F1A-7277-4C45-9AC5-2F9320545C12}"/>
                  </a:ext>
                </a:extLst>
              </p:cNvPr>
              <p:cNvSpPr/>
              <p:nvPr/>
            </p:nvSpPr>
            <p:spPr>
              <a:xfrm rot="-5400000">
                <a:off x="3517450" y="1396300"/>
                <a:ext cx="747600" cy="747600"/>
              </a:xfrm>
              <a:prstGeom prst="ellipse">
                <a:avLst/>
              </a:pr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87" name="Google Shape;1224;p24">
                <a:extLst>
                  <a:ext uri="{FF2B5EF4-FFF2-40B4-BE49-F238E27FC236}">
                    <a16:creationId xmlns:a16="http://schemas.microsoft.com/office/drawing/2014/main" id="{4825D462-804C-418C-B0FE-65ED6FD00267}"/>
                  </a:ext>
                </a:extLst>
              </p:cNvPr>
              <p:cNvSpPr txBox="1"/>
              <p:nvPr/>
            </p:nvSpPr>
            <p:spPr>
              <a:xfrm>
                <a:off x="1093380" y="1536495"/>
                <a:ext cx="1881832" cy="419649"/>
              </a:xfrm>
              <a:prstGeom prst="rect">
                <a:avLst/>
              </a:prstGeom>
              <a:noFill/>
              <a:ln>
                <a:noFill/>
              </a:ln>
            </p:spPr>
            <p:txBody>
              <a:bodyPr spcFirstLastPara="1" wrap="square" lIns="91425" tIns="91425" rIns="91425" bIns="91425" anchor="t" anchorCtr="0">
                <a:noAutofit/>
              </a:bodyPr>
              <a:lstStyle/>
              <a:p>
                <a:pPr algn="ctr" defTabSz="755650">
                  <a:spcBef>
                    <a:spcPct val="0"/>
                  </a:spcBef>
                  <a:spcAft>
                    <a:spcPct val="35000"/>
                  </a:spcAft>
                </a:pPr>
                <a:r>
                  <a:rPr lang="fr-FR" sz="1200" b="1" kern="0" dirty="0">
                    <a:solidFill>
                      <a:srgbClr val="002060"/>
                    </a:solidFill>
                    <a:latin typeface="Roboto"/>
                  </a:rPr>
                  <a:t>Démographie et population</a:t>
                </a:r>
              </a:p>
              <a:p>
                <a:pPr defTabSz="755650">
                  <a:spcBef>
                    <a:spcPct val="0"/>
                  </a:spcBef>
                  <a:spcAft>
                    <a:spcPct val="35000"/>
                  </a:spcAft>
                </a:pPr>
                <a:r>
                  <a:rPr lang="fr-FR" sz="1200" b="1" kern="0" dirty="0">
                    <a:solidFill>
                      <a:srgbClr val="002060"/>
                    </a:solidFill>
                    <a:latin typeface="Roboto"/>
                  </a:rPr>
                  <a:t>Emploi          IPC         Pauvreté</a:t>
                </a:r>
              </a:p>
              <a:p>
                <a:pPr algn="ctr" defTabSz="755650">
                  <a:spcBef>
                    <a:spcPct val="0"/>
                  </a:spcBef>
                  <a:spcAft>
                    <a:spcPct val="35000"/>
                  </a:spcAft>
                </a:pPr>
                <a:r>
                  <a:rPr lang="fr-FR" sz="1200" b="1" kern="0" dirty="0">
                    <a:solidFill>
                      <a:srgbClr val="002060"/>
                    </a:solidFill>
                    <a:latin typeface="Roboto"/>
                  </a:rPr>
                  <a:t>ODD    ….</a:t>
                </a:r>
              </a:p>
            </p:txBody>
          </p:sp>
          <p:sp>
            <p:nvSpPr>
              <p:cNvPr id="88" name="Google Shape;1225;p24">
                <a:extLst>
                  <a:ext uri="{FF2B5EF4-FFF2-40B4-BE49-F238E27FC236}">
                    <a16:creationId xmlns:a16="http://schemas.microsoft.com/office/drawing/2014/main" id="{A1854939-5DFE-4DBC-A5FD-A24F4C86CFB2}"/>
                  </a:ext>
                </a:extLst>
              </p:cNvPr>
              <p:cNvSpPr txBox="1"/>
              <p:nvPr/>
            </p:nvSpPr>
            <p:spPr>
              <a:xfrm>
                <a:off x="2893009" y="1569939"/>
                <a:ext cx="665936" cy="348600"/>
              </a:xfrm>
              <a:prstGeom prst="rect">
                <a:avLst/>
              </a:prstGeom>
              <a:noFill/>
              <a:ln>
                <a:noFill/>
              </a:ln>
            </p:spPr>
            <p:txBody>
              <a:bodyPr spcFirstLastPara="1" wrap="square" lIns="91425" tIns="91425" rIns="91425" bIns="91425" anchor="ctr" anchorCtr="0">
                <a:noAutofit/>
              </a:bodyPr>
              <a:lstStyle/>
              <a:p>
                <a:pPr algn="ctr">
                  <a:buClr>
                    <a:srgbClr val="000000"/>
                  </a:buClr>
                  <a:buSzPts val="1100"/>
                  <a:defRPr/>
                </a:pPr>
                <a:r>
                  <a:rPr lang="fr-FR" sz="2000" b="1" kern="0" dirty="0">
                    <a:solidFill>
                      <a:srgbClr val="660033"/>
                    </a:solidFill>
                    <a:latin typeface="Fira Sans Extra Condensed"/>
                    <a:ea typeface="Fira Sans Extra Condensed"/>
                    <a:cs typeface="Fira Sans Extra Condensed"/>
                    <a:sym typeface="Fira Sans Extra Condensed"/>
                  </a:rPr>
                  <a:t>HCP</a:t>
                </a:r>
                <a:endParaRPr sz="2000" b="1" kern="0" dirty="0">
                  <a:solidFill>
                    <a:srgbClr val="660033"/>
                  </a:solidFill>
                  <a:latin typeface="Fira Sans Extra Condensed"/>
                  <a:ea typeface="Fira Sans Extra Condensed"/>
                  <a:cs typeface="Fira Sans Extra Condensed"/>
                  <a:sym typeface="Fira Sans Extra Condensed"/>
                </a:endParaRPr>
              </a:p>
            </p:txBody>
          </p:sp>
        </p:grpSp>
        <p:sp>
          <p:nvSpPr>
            <p:cNvPr id="84" name="Google Shape;1226;p24">
              <a:extLst>
                <a:ext uri="{FF2B5EF4-FFF2-40B4-BE49-F238E27FC236}">
                  <a16:creationId xmlns:a16="http://schemas.microsoft.com/office/drawing/2014/main" id="{8C0D83D5-DCB8-4418-AB30-6BE3A316F544}"/>
                </a:ext>
              </a:extLst>
            </p:cNvPr>
            <p:cNvSpPr/>
            <p:nvPr/>
          </p:nvSpPr>
          <p:spPr>
            <a:xfrm rot="-5400000">
              <a:off x="4892775" y="1398150"/>
              <a:ext cx="743700" cy="743700"/>
            </a:xfrm>
            <a:prstGeom prst="ellipse">
              <a:avLst/>
            </a:pr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dirty="0">
                <a:solidFill>
                  <a:srgbClr val="000000"/>
                </a:solidFill>
                <a:latin typeface="Arial"/>
                <a:cs typeface="Arial"/>
                <a:sym typeface="Arial"/>
              </a:endParaRPr>
            </a:p>
          </p:txBody>
        </p:sp>
      </p:grpSp>
      <p:grpSp>
        <p:nvGrpSpPr>
          <p:cNvPr id="99" name="Google Shape;1227;p24">
            <a:extLst>
              <a:ext uri="{FF2B5EF4-FFF2-40B4-BE49-F238E27FC236}">
                <a16:creationId xmlns:a16="http://schemas.microsoft.com/office/drawing/2014/main" id="{CD5DB10F-F74D-4AE7-9CBA-3C72D2061F8E}"/>
              </a:ext>
            </a:extLst>
          </p:cNvPr>
          <p:cNvGrpSpPr/>
          <p:nvPr/>
        </p:nvGrpSpPr>
        <p:grpSpPr>
          <a:xfrm>
            <a:off x="7694472" y="2673759"/>
            <a:ext cx="599239" cy="495709"/>
            <a:chOff x="5693687" y="3522339"/>
            <a:chExt cx="412375" cy="354063"/>
          </a:xfrm>
        </p:grpSpPr>
        <p:sp>
          <p:nvSpPr>
            <p:cNvPr id="100" name="Google Shape;1228;p24">
              <a:extLst>
                <a:ext uri="{FF2B5EF4-FFF2-40B4-BE49-F238E27FC236}">
                  <a16:creationId xmlns:a16="http://schemas.microsoft.com/office/drawing/2014/main" id="{018C3A92-6DCE-48CB-BEF1-072510A6A411}"/>
                </a:ext>
              </a:extLst>
            </p:cNvPr>
            <p:cNvSpPr/>
            <p:nvPr/>
          </p:nvSpPr>
          <p:spPr>
            <a:xfrm>
              <a:off x="5693687" y="3522339"/>
              <a:ext cx="400731" cy="354063"/>
            </a:xfrm>
            <a:custGeom>
              <a:avLst/>
              <a:gdLst/>
              <a:ahLst/>
              <a:cxnLst/>
              <a:rect l="l" t="t" r="r" b="b"/>
              <a:pathLst>
                <a:path w="4302" h="3801" extrusionOk="0">
                  <a:moveTo>
                    <a:pt x="1" y="1"/>
                  </a:moveTo>
                  <a:lnTo>
                    <a:pt x="1" y="3800"/>
                  </a:lnTo>
                  <a:lnTo>
                    <a:pt x="4301" y="3800"/>
                  </a:lnTo>
                  <a:lnTo>
                    <a:pt x="4301" y="3568"/>
                  </a:lnTo>
                  <a:lnTo>
                    <a:pt x="233" y="3568"/>
                  </a:lnTo>
                  <a:lnTo>
                    <a:pt x="233"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01" name="Google Shape;1229;p24">
              <a:extLst>
                <a:ext uri="{FF2B5EF4-FFF2-40B4-BE49-F238E27FC236}">
                  <a16:creationId xmlns:a16="http://schemas.microsoft.com/office/drawing/2014/main" id="{80D16A2E-C22C-4C53-9A44-B157DA3E7E5B}"/>
                </a:ext>
              </a:extLst>
            </p:cNvPr>
            <p:cNvSpPr/>
            <p:nvPr/>
          </p:nvSpPr>
          <p:spPr>
            <a:xfrm>
              <a:off x="5735325" y="3532306"/>
              <a:ext cx="370737" cy="187418"/>
            </a:xfrm>
            <a:custGeom>
              <a:avLst/>
              <a:gdLst/>
              <a:ahLst/>
              <a:cxnLst/>
              <a:rect l="l" t="t" r="r" b="b"/>
              <a:pathLst>
                <a:path w="3980" h="2012" extrusionOk="0">
                  <a:moveTo>
                    <a:pt x="3980" y="1"/>
                  </a:moveTo>
                  <a:lnTo>
                    <a:pt x="2798" y="872"/>
                  </a:lnTo>
                  <a:lnTo>
                    <a:pt x="3329" y="836"/>
                  </a:lnTo>
                  <a:lnTo>
                    <a:pt x="2810" y="1677"/>
                  </a:lnTo>
                  <a:lnTo>
                    <a:pt x="1122" y="502"/>
                  </a:lnTo>
                  <a:lnTo>
                    <a:pt x="13" y="1659"/>
                  </a:lnTo>
                  <a:lnTo>
                    <a:pt x="1" y="1999"/>
                  </a:lnTo>
                  <a:lnTo>
                    <a:pt x="1152" y="806"/>
                  </a:lnTo>
                  <a:lnTo>
                    <a:pt x="2882" y="2011"/>
                  </a:lnTo>
                  <a:lnTo>
                    <a:pt x="3538" y="943"/>
                  </a:lnTo>
                  <a:lnTo>
                    <a:pt x="3753" y="1361"/>
                  </a:lnTo>
                  <a:lnTo>
                    <a:pt x="3980" y="1"/>
                  </a:ln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02" name="Google Shape;1230;p24">
              <a:extLst>
                <a:ext uri="{FF2B5EF4-FFF2-40B4-BE49-F238E27FC236}">
                  <a16:creationId xmlns:a16="http://schemas.microsoft.com/office/drawing/2014/main" id="{BA1E960C-4CD6-42ED-996D-6051C2CEB5C3}"/>
                </a:ext>
              </a:extLst>
            </p:cNvPr>
            <p:cNvSpPr/>
            <p:nvPr/>
          </p:nvSpPr>
          <p:spPr>
            <a:xfrm>
              <a:off x="5735325" y="3729598"/>
              <a:ext cx="41824" cy="111221"/>
            </a:xfrm>
            <a:custGeom>
              <a:avLst/>
              <a:gdLst/>
              <a:ahLst/>
              <a:cxnLst/>
              <a:rect l="l" t="t" r="r" b="b"/>
              <a:pathLst>
                <a:path w="449" h="1194" extrusionOk="0">
                  <a:moveTo>
                    <a:pt x="1" y="0"/>
                  </a:moveTo>
                  <a:lnTo>
                    <a:pt x="1" y="1193"/>
                  </a:lnTo>
                  <a:lnTo>
                    <a:pt x="448" y="1193"/>
                  </a:lnTo>
                  <a:lnTo>
                    <a:pt x="448"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dirty="0">
                <a:solidFill>
                  <a:srgbClr val="000000"/>
                </a:solidFill>
                <a:latin typeface="Arial"/>
                <a:cs typeface="Arial"/>
                <a:sym typeface="Arial"/>
              </a:endParaRPr>
            </a:p>
          </p:txBody>
        </p:sp>
        <p:sp>
          <p:nvSpPr>
            <p:cNvPr id="103" name="Google Shape;1231;p24">
              <a:extLst>
                <a:ext uri="{FF2B5EF4-FFF2-40B4-BE49-F238E27FC236}">
                  <a16:creationId xmlns:a16="http://schemas.microsoft.com/office/drawing/2014/main" id="{E0514FCA-D099-44B2-BB6E-3354B478B474}"/>
                </a:ext>
              </a:extLst>
            </p:cNvPr>
            <p:cNvSpPr/>
            <p:nvPr/>
          </p:nvSpPr>
          <p:spPr>
            <a:xfrm>
              <a:off x="5792053" y="3674546"/>
              <a:ext cx="41172" cy="166273"/>
            </a:xfrm>
            <a:custGeom>
              <a:avLst/>
              <a:gdLst/>
              <a:ahLst/>
              <a:cxnLst/>
              <a:rect l="l" t="t" r="r" b="b"/>
              <a:pathLst>
                <a:path w="442" h="1785" extrusionOk="0">
                  <a:moveTo>
                    <a:pt x="0" y="1"/>
                  </a:moveTo>
                  <a:lnTo>
                    <a:pt x="0" y="1784"/>
                  </a:lnTo>
                  <a:lnTo>
                    <a:pt x="442" y="1784"/>
                  </a:lnTo>
                  <a:lnTo>
                    <a:pt x="442" y="1"/>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04" name="Google Shape;1232;p24">
              <a:extLst>
                <a:ext uri="{FF2B5EF4-FFF2-40B4-BE49-F238E27FC236}">
                  <a16:creationId xmlns:a16="http://schemas.microsoft.com/office/drawing/2014/main" id="{1A911472-C98B-41B7-9C8B-6524EE803B97}"/>
                </a:ext>
              </a:extLst>
            </p:cNvPr>
            <p:cNvSpPr/>
            <p:nvPr/>
          </p:nvSpPr>
          <p:spPr>
            <a:xfrm>
              <a:off x="5848130" y="3649582"/>
              <a:ext cx="41824" cy="191237"/>
            </a:xfrm>
            <a:custGeom>
              <a:avLst/>
              <a:gdLst/>
              <a:ahLst/>
              <a:cxnLst/>
              <a:rect l="l" t="t" r="r" b="b"/>
              <a:pathLst>
                <a:path w="449" h="2053" extrusionOk="0">
                  <a:moveTo>
                    <a:pt x="1" y="1"/>
                  </a:moveTo>
                  <a:lnTo>
                    <a:pt x="1" y="2052"/>
                  </a:lnTo>
                  <a:lnTo>
                    <a:pt x="448" y="2052"/>
                  </a:lnTo>
                  <a:lnTo>
                    <a:pt x="448"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dirty="0">
                <a:solidFill>
                  <a:srgbClr val="000000"/>
                </a:solidFill>
                <a:latin typeface="Arial"/>
                <a:cs typeface="Arial"/>
                <a:sym typeface="Arial"/>
              </a:endParaRPr>
            </a:p>
          </p:txBody>
        </p:sp>
        <p:sp>
          <p:nvSpPr>
            <p:cNvPr id="105" name="Google Shape;1233;p24">
              <a:extLst>
                <a:ext uri="{FF2B5EF4-FFF2-40B4-BE49-F238E27FC236}">
                  <a16:creationId xmlns:a16="http://schemas.microsoft.com/office/drawing/2014/main" id="{5797AF6B-EA2A-4888-99F1-977E31A04F1D}"/>
                </a:ext>
              </a:extLst>
            </p:cNvPr>
            <p:cNvSpPr/>
            <p:nvPr/>
          </p:nvSpPr>
          <p:spPr>
            <a:xfrm>
              <a:off x="5904858" y="3699045"/>
              <a:ext cx="41731" cy="141774"/>
            </a:xfrm>
            <a:custGeom>
              <a:avLst/>
              <a:gdLst/>
              <a:ahLst/>
              <a:cxnLst/>
              <a:rect l="l" t="t" r="r" b="b"/>
              <a:pathLst>
                <a:path w="448" h="1522" extrusionOk="0">
                  <a:moveTo>
                    <a:pt x="0" y="0"/>
                  </a:moveTo>
                  <a:lnTo>
                    <a:pt x="0" y="1521"/>
                  </a:lnTo>
                  <a:lnTo>
                    <a:pt x="448" y="1521"/>
                  </a:lnTo>
                  <a:lnTo>
                    <a:pt x="448" y="0"/>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06" name="Google Shape;1234;p24">
              <a:extLst>
                <a:ext uri="{FF2B5EF4-FFF2-40B4-BE49-F238E27FC236}">
                  <a16:creationId xmlns:a16="http://schemas.microsoft.com/office/drawing/2014/main" id="{8D0283A5-C4F1-4143-BF8E-1627015C9EC1}"/>
                </a:ext>
              </a:extLst>
            </p:cNvPr>
            <p:cNvSpPr/>
            <p:nvPr/>
          </p:nvSpPr>
          <p:spPr>
            <a:xfrm>
              <a:off x="5960934" y="3729598"/>
              <a:ext cx="41824" cy="111221"/>
            </a:xfrm>
            <a:custGeom>
              <a:avLst/>
              <a:gdLst/>
              <a:ahLst/>
              <a:cxnLst/>
              <a:rect l="l" t="t" r="r" b="b"/>
              <a:pathLst>
                <a:path w="449" h="1194" extrusionOk="0">
                  <a:moveTo>
                    <a:pt x="1" y="0"/>
                  </a:moveTo>
                  <a:lnTo>
                    <a:pt x="1" y="1193"/>
                  </a:lnTo>
                  <a:lnTo>
                    <a:pt x="448" y="1193"/>
                  </a:lnTo>
                  <a:lnTo>
                    <a:pt x="448"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dirty="0">
                <a:solidFill>
                  <a:srgbClr val="000000"/>
                </a:solidFill>
                <a:latin typeface="Arial"/>
                <a:cs typeface="Arial"/>
                <a:sym typeface="Arial"/>
              </a:endParaRPr>
            </a:p>
          </p:txBody>
        </p:sp>
        <p:sp>
          <p:nvSpPr>
            <p:cNvPr id="107" name="Google Shape;1235;p24">
              <a:extLst>
                <a:ext uri="{FF2B5EF4-FFF2-40B4-BE49-F238E27FC236}">
                  <a16:creationId xmlns:a16="http://schemas.microsoft.com/office/drawing/2014/main" id="{924BF6D3-9381-4006-B4B3-E7FFCEF00E5E}"/>
                </a:ext>
              </a:extLst>
            </p:cNvPr>
            <p:cNvSpPr/>
            <p:nvPr/>
          </p:nvSpPr>
          <p:spPr>
            <a:xfrm>
              <a:off x="6018781" y="3712924"/>
              <a:ext cx="41731" cy="127895"/>
            </a:xfrm>
            <a:custGeom>
              <a:avLst/>
              <a:gdLst/>
              <a:ahLst/>
              <a:cxnLst/>
              <a:rect l="l" t="t" r="r" b="b"/>
              <a:pathLst>
                <a:path w="448" h="1373" extrusionOk="0">
                  <a:moveTo>
                    <a:pt x="0" y="1"/>
                  </a:moveTo>
                  <a:lnTo>
                    <a:pt x="0" y="1372"/>
                  </a:lnTo>
                  <a:lnTo>
                    <a:pt x="447" y="1372"/>
                  </a:lnTo>
                  <a:lnTo>
                    <a:pt x="447" y="1"/>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grpSp>
        <p:nvGrpSpPr>
          <p:cNvPr id="108" name="Google Shape;1236;p24">
            <a:extLst>
              <a:ext uri="{FF2B5EF4-FFF2-40B4-BE49-F238E27FC236}">
                <a16:creationId xmlns:a16="http://schemas.microsoft.com/office/drawing/2014/main" id="{7F98B2EC-76D6-4C3C-8D75-2236C5D73EE0}"/>
              </a:ext>
            </a:extLst>
          </p:cNvPr>
          <p:cNvGrpSpPr/>
          <p:nvPr/>
        </p:nvGrpSpPr>
        <p:grpSpPr>
          <a:xfrm>
            <a:off x="3675999" y="2735262"/>
            <a:ext cx="502638" cy="565198"/>
            <a:chOff x="4507420" y="1406524"/>
            <a:chExt cx="344562" cy="393466"/>
          </a:xfrm>
        </p:grpSpPr>
        <p:sp>
          <p:nvSpPr>
            <p:cNvPr id="109" name="Google Shape;1237;p24">
              <a:extLst>
                <a:ext uri="{FF2B5EF4-FFF2-40B4-BE49-F238E27FC236}">
                  <a16:creationId xmlns:a16="http://schemas.microsoft.com/office/drawing/2014/main" id="{A4B40A0D-8322-4DB6-B715-478762B31977}"/>
                </a:ext>
              </a:extLst>
            </p:cNvPr>
            <p:cNvSpPr/>
            <p:nvPr/>
          </p:nvSpPr>
          <p:spPr>
            <a:xfrm>
              <a:off x="4507420" y="1485982"/>
              <a:ext cx="236787" cy="314009"/>
            </a:xfrm>
            <a:custGeom>
              <a:avLst/>
              <a:gdLst/>
              <a:ahLst/>
              <a:cxnLst/>
              <a:rect l="l" t="t" r="r" b="b"/>
              <a:pathLst>
                <a:path w="2542" h="3371" extrusionOk="0">
                  <a:moveTo>
                    <a:pt x="1" y="1"/>
                  </a:moveTo>
                  <a:lnTo>
                    <a:pt x="1" y="3371"/>
                  </a:lnTo>
                  <a:lnTo>
                    <a:pt x="2542" y="3371"/>
                  </a:lnTo>
                  <a:lnTo>
                    <a:pt x="2542" y="2625"/>
                  </a:lnTo>
                  <a:lnTo>
                    <a:pt x="2321" y="2625"/>
                  </a:lnTo>
                  <a:lnTo>
                    <a:pt x="2321" y="3150"/>
                  </a:lnTo>
                  <a:lnTo>
                    <a:pt x="215" y="3150"/>
                  </a:lnTo>
                  <a:lnTo>
                    <a:pt x="215" y="215"/>
                  </a:lnTo>
                  <a:lnTo>
                    <a:pt x="1051" y="215"/>
                  </a:lnTo>
                  <a:lnTo>
                    <a:pt x="105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dirty="0">
                <a:solidFill>
                  <a:srgbClr val="000000"/>
                </a:solidFill>
                <a:latin typeface="Arial"/>
                <a:cs typeface="Arial"/>
                <a:sym typeface="Arial"/>
              </a:endParaRPr>
            </a:p>
          </p:txBody>
        </p:sp>
        <p:sp>
          <p:nvSpPr>
            <p:cNvPr id="110" name="Google Shape;1238;p24">
              <a:extLst>
                <a:ext uri="{FF2B5EF4-FFF2-40B4-BE49-F238E27FC236}">
                  <a16:creationId xmlns:a16="http://schemas.microsoft.com/office/drawing/2014/main" id="{0C79A7A1-D22F-43C7-ABBE-DF15C609154C}"/>
                </a:ext>
              </a:extLst>
            </p:cNvPr>
            <p:cNvSpPr/>
            <p:nvPr/>
          </p:nvSpPr>
          <p:spPr>
            <a:xfrm>
              <a:off x="4615754" y="1406524"/>
              <a:ext cx="236228" cy="314009"/>
            </a:xfrm>
            <a:custGeom>
              <a:avLst/>
              <a:gdLst/>
              <a:ahLst/>
              <a:cxnLst/>
              <a:rect l="l" t="t" r="r" b="b"/>
              <a:pathLst>
                <a:path w="2536" h="3371" extrusionOk="0">
                  <a:moveTo>
                    <a:pt x="2321" y="215"/>
                  </a:moveTo>
                  <a:lnTo>
                    <a:pt x="2321" y="3150"/>
                  </a:lnTo>
                  <a:lnTo>
                    <a:pt x="216" y="3150"/>
                  </a:lnTo>
                  <a:lnTo>
                    <a:pt x="216" y="215"/>
                  </a:lnTo>
                  <a:close/>
                  <a:moveTo>
                    <a:pt x="1" y="1"/>
                  </a:moveTo>
                  <a:lnTo>
                    <a:pt x="1" y="3371"/>
                  </a:lnTo>
                  <a:lnTo>
                    <a:pt x="2536" y="3371"/>
                  </a:lnTo>
                  <a:lnTo>
                    <a:pt x="2536" y="1"/>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nvGrpSpPr>
            <p:cNvPr id="111" name="Google Shape;1239;p24">
              <a:extLst>
                <a:ext uri="{FF2B5EF4-FFF2-40B4-BE49-F238E27FC236}">
                  <a16:creationId xmlns:a16="http://schemas.microsoft.com/office/drawing/2014/main" id="{765EBA02-0A69-47E8-AC2B-B5F16CD0B5C6}"/>
                </a:ext>
              </a:extLst>
            </p:cNvPr>
            <p:cNvGrpSpPr/>
            <p:nvPr/>
          </p:nvGrpSpPr>
          <p:grpSpPr>
            <a:xfrm>
              <a:off x="4668570" y="1453193"/>
              <a:ext cx="130690" cy="220114"/>
              <a:chOff x="4668570" y="1453193"/>
              <a:chExt cx="130690" cy="220114"/>
            </a:xfrm>
          </p:grpSpPr>
          <p:sp>
            <p:nvSpPr>
              <p:cNvPr id="112" name="Google Shape;1240;p24">
                <a:extLst>
                  <a:ext uri="{FF2B5EF4-FFF2-40B4-BE49-F238E27FC236}">
                    <a16:creationId xmlns:a16="http://schemas.microsoft.com/office/drawing/2014/main" id="{2A446AB3-8DD2-4BDE-A250-03275A28E822}"/>
                  </a:ext>
                </a:extLst>
              </p:cNvPr>
              <p:cNvSpPr/>
              <p:nvPr/>
            </p:nvSpPr>
            <p:spPr>
              <a:xfrm>
                <a:off x="4668570" y="1453193"/>
                <a:ext cx="21797" cy="42849"/>
              </a:xfrm>
              <a:custGeom>
                <a:avLst/>
                <a:gdLst/>
                <a:ahLst/>
                <a:cxnLst/>
                <a:rect l="l" t="t" r="r" b="b"/>
                <a:pathLst>
                  <a:path w="234" h="460" extrusionOk="0">
                    <a:moveTo>
                      <a:pt x="132" y="78"/>
                    </a:moveTo>
                    <a:cubicBezTo>
                      <a:pt x="150" y="78"/>
                      <a:pt x="156" y="84"/>
                      <a:pt x="156" y="96"/>
                    </a:cubicBezTo>
                    <a:lnTo>
                      <a:pt x="156" y="365"/>
                    </a:lnTo>
                    <a:cubicBezTo>
                      <a:pt x="156" y="376"/>
                      <a:pt x="150" y="388"/>
                      <a:pt x="132" y="388"/>
                    </a:cubicBezTo>
                    <a:lnTo>
                      <a:pt x="102" y="388"/>
                    </a:lnTo>
                    <a:cubicBezTo>
                      <a:pt x="84" y="388"/>
                      <a:pt x="78" y="376"/>
                      <a:pt x="78" y="365"/>
                    </a:cubicBezTo>
                    <a:lnTo>
                      <a:pt x="78" y="96"/>
                    </a:lnTo>
                    <a:cubicBezTo>
                      <a:pt x="78" y="84"/>
                      <a:pt x="84" y="78"/>
                      <a:pt x="102" y="78"/>
                    </a:cubicBezTo>
                    <a:close/>
                    <a:moveTo>
                      <a:pt x="84" y="1"/>
                    </a:moveTo>
                    <a:cubicBezTo>
                      <a:pt x="30" y="1"/>
                      <a:pt x="1" y="31"/>
                      <a:pt x="1" y="84"/>
                    </a:cubicBezTo>
                    <a:lnTo>
                      <a:pt x="1" y="376"/>
                    </a:lnTo>
                    <a:cubicBezTo>
                      <a:pt x="1" y="430"/>
                      <a:pt x="30" y="460"/>
                      <a:pt x="84" y="460"/>
                    </a:cubicBezTo>
                    <a:lnTo>
                      <a:pt x="150" y="460"/>
                    </a:lnTo>
                    <a:cubicBezTo>
                      <a:pt x="203" y="460"/>
                      <a:pt x="233" y="430"/>
                      <a:pt x="233" y="376"/>
                    </a:cubicBezTo>
                    <a:lnTo>
                      <a:pt x="233" y="84"/>
                    </a:lnTo>
                    <a:cubicBezTo>
                      <a:pt x="233" y="31"/>
                      <a:pt x="203" y="1"/>
                      <a:pt x="150" y="1"/>
                    </a:cubicBez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13" name="Google Shape;1241;p24">
                <a:extLst>
                  <a:ext uri="{FF2B5EF4-FFF2-40B4-BE49-F238E27FC236}">
                    <a16:creationId xmlns:a16="http://schemas.microsoft.com/office/drawing/2014/main" id="{2E581BBF-C9E0-4552-BA46-CDE1CCB9113C}"/>
                  </a:ext>
                </a:extLst>
              </p:cNvPr>
              <p:cNvSpPr/>
              <p:nvPr/>
            </p:nvSpPr>
            <p:spPr>
              <a:xfrm>
                <a:off x="4700800" y="1453193"/>
                <a:ext cx="21238" cy="42849"/>
              </a:xfrm>
              <a:custGeom>
                <a:avLst/>
                <a:gdLst/>
                <a:ahLst/>
                <a:cxnLst/>
                <a:rect l="l" t="t" r="r" b="b"/>
                <a:pathLst>
                  <a:path w="228" h="460" extrusionOk="0">
                    <a:moveTo>
                      <a:pt x="132" y="78"/>
                    </a:moveTo>
                    <a:cubicBezTo>
                      <a:pt x="144" y="78"/>
                      <a:pt x="156" y="84"/>
                      <a:pt x="156" y="96"/>
                    </a:cubicBezTo>
                    <a:lnTo>
                      <a:pt x="156" y="365"/>
                    </a:lnTo>
                    <a:cubicBezTo>
                      <a:pt x="156" y="376"/>
                      <a:pt x="144" y="388"/>
                      <a:pt x="132" y="388"/>
                    </a:cubicBezTo>
                    <a:lnTo>
                      <a:pt x="96" y="388"/>
                    </a:lnTo>
                    <a:cubicBezTo>
                      <a:pt x="84" y="388"/>
                      <a:pt x="72" y="376"/>
                      <a:pt x="72" y="365"/>
                    </a:cubicBezTo>
                    <a:lnTo>
                      <a:pt x="72" y="96"/>
                    </a:lnTo>
                    <a:cubicBezTo>
                      <a:pt x="72" y="84"/>
                      <a:pt x="84" y="78"/>
                      <a:pt x="96" y="78"/>
                    </a:cubicBezTo>
                    <a:close/>
                    <a:moveTo>
                      <a:pt x="78" y="1"/>
                    </a:moveTo>
                    <a:cubicBezTo>
                      <a:pt x="24" y="1"/>
                      <a:pt x="1" y="31"/>
                      <a:pt x="1" y="84"/>
                    </a:cubicBezTo>
                    <a:lnTo>
                      <a:pt x="1" y="376"/>
                    </a:lnTo>
                    <a:cubicBezTo>
                      <a:pt x="1" y="430"/>
                      <a:pt x="24" y="460"/>
                      <a:pt x="78" y="460"/>
                    </a:cubicBezTo>
                    <a:lnTo>
                      <a:pt x="144" y="460"/>
                    </a:lnTo>
                    <a:cubicBezTo>
                      <a:pt x="197" y="460"/>
                      <a:pt x="227" y="430"/>
                      <a:pt x="227" y="376"/>
                    </a:cubicBezTo>
                    <a:lnTo>
                      <a:pt x="227" y="84"/>
                    </a:lnTo>
                    <a:cubicBezTo>
                      <a:pt x="227" y="31"/>
                      <a:pt x="197" y="1"/>
                      <a:pt x="144" y="1"/>
                    </a:cubicBez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14" name="Google Shape;1242;p24">
                <a:extLst>
                  <a:ext uri="{FF2B5EF4-FFF2-40B4-BE49-F238E27FC236}">
                    <a16:creationId xmlns:a16="http://schemas.microsoft.com/office/drawing/2014/main" id="{B23DA634-A57B-45FD-B538-9AAC9BEB4354}"/>
                  </a:ext>
                </a:extLst>
              </p:cNvPr>
              <p:cNvSpPr/>
              <p:nvPr/>
            </p:nvSpPr>
            <p:spPr>
              <a:xfrm>
                <a:off x="4731912" y="1453193"/>
                <a:ext cx="11737" cy="42849"/>
              </a:xfrm>
              <a:custGeom>
                <a:avLst/>
                <a:gdLst/>
                <a:ahLst/>
                <a:cxnLst/>
                <a:rect l="l" t="t" r="r" b="b"/>
                <a:pathLst>
                  <a:path w="126" h="460" extrusionOk="0">
                    <a:moveTo>
                      <a:pt x="120" y="1"/>
                    </a:moveTo>
                    <a:lnTo>
                      <a:pt x="12" y="19"/>
                    </a:lnTo>
                    <a:cubicBezTo>
                      <a:pt x="6" y="19"/>
                      <a:pt x="1" y="19"/>
                      <a:pt x="1" y="31"/>
                    </a:cubicBezTo>
                    <a:lnTo>
                      <a:pt x="1" y="84"/>
                    </a:lnTo>
                    <a:cubicBezTo>
                      <a:pt x="1" y="90"/>
                      <a:pt x="6" y="96"/>
                      <a:pt x="12" y="96"/>
                    </a:cubicBezTo>
                    <a:lnTo>
                      <a:pt x="48" y="90"/>
                    </a:lnTo>
                    <a:lnTo>
                      <a:pt x="48" y="448"/>
                    </a:lnTo>
                    <a:cubicBezTo>
                      <a:pt x="48" y="454"/>
                      <a:pt x="54" y="460"/>
                      <a:pt x="60" y="460"/>
                    </a:cubicBezTo>
                    <a:lnTo>
                      <a:pt x="120" y="460"/>
                    </a:lnTo>
                    <a:cubicBezTo>
                      <a:pt x="126" y="460"/>
                      <a:pt x="126" y="454"/>
                      <a:pt x="126" y="448"/>
                    </a:cubicBezTo>
                    <a:lnTo>
                      <a:pt x="126" y="13"/>
                    </a:lnTo>
                    <a:cubicBezTo>
                      <a:pt x="126" y="7"/>
                      <a:pt x="126" y="1"/>
                      <a:pt x="120" y="1"/>
                    </a:cubicBez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15" name="Google Shape;1243;p24">
                <a:extLst>
                  <a:ext uri="{FF2B5EF4-FFF2-40B4-BE49-F238E27FC236}">
                    <a16:creationId xmlns:a16="http://schemas.microsoft.com/office/drawing/2014/main" id="{5B6022B3-243C-4B07-852C-60B11EF3E1A0}"/>
                  </a:ext>
                </a:extLst>
              </p:cNvPr>
              <p:cNvSpPr/>
              <p:nvPr/>
            </p:nvSpPr>
            <p:spPr>
              <a:xfrm>
                <a:off x="4754734" y="1453193"/>
                <a:ext cx="11737" cy="42849"/>
              </a:xfrm>
              <a:custGeom>
                <a:avLst/>
                <a:gdLst/>
                <a:ahLst/>
                <a:cxnLst/>
                <a:rect l="l" t="t" r="r" b="b"/>
                <a:pathLst>
                  <a:path w="126" h="460" extrusionOk="0">
                    <a:moveTo>
                      <a:pt x="119" y="1"/>
                    </a:moveTo>
                    <a:lnTo>
                      <a:pt x="12" y="19"/>
                    </a:lnTo>
                    <a:cubicBezTo>
                      <a:pt x="6" y="19"/>
                      <a:pt x="0" y="19"/>
                      <a:pt x="0" y="31"/>
                    </a:cubicBezTo>
                    <a:lnTo>
                      <a:pt x="0" y="84"/>
                    </a:lnTo>
                    <a:cubicBezTo>
                      <a:pt x="0" y="90"/>
                      <a:pt x="6" y="96"/>
                      <a:pt x="12" y="96"/>
                    </a:cubicBezTo>
                    <a:lnTo>
                      <a:pt x="48" y="90"/>
                    </a:lnTo>
                    <a:lnTo>
                      <a:pt x="48" y="448"/>
                    </a:lnTo>
                    <a:cubicBezTo>
                      <a:pt x="48" y="454"/>
                      <a:pt x="54" y="460"/>
                      <a:pt x="60" y="460"/>
                    </a:cubicBezTo>
                    <a:lnTo>
                      <a:pt x="119" y="460"/>
                    </a:lnTo>
                    <a:cubicBezTo>
                      <a:pt x="125" y="460"/>
                      <a:pt x="125" y="454"/>
                      <a:pt x="125" y="448"/>
                    </a:cubicBezTo>
                    <a:lnTo>
                      <a:pt x="125" y="13"/>
                    </a:lnTo>
                    <a:cubicBezTo>
                      <a:pt x="125" y="7"/>
                      <a:pt x="125" y="1"/>
                      <a:pt x="119" y="1"/>
                    </a:cubicBez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16" name="Google Shape;1244;p24">
                <a:extLst>
                  <a:ext uri="{FF2B5EF4-FFF2-40B4-BE49-F238E27FC236}">
                    <a16:creationId xmlns:a16="http://schemas.microsoft.com/office/drawing/2014/main" id="{8C67DBF2-4150-4BB0-BC70-061D1DDB09D2}"/>
                  </a:ext>
                </a:extLst>
              </p:cNvPr>
              <p:cNvSpPr/>
              <p:nvPr/>
            </p:nvSpPr>
            <p:spPr>
              <a:xfrm>
                <a:off x="4777462" y="1453193"/>
                <a:ext cx="21797" cy="42849"/>
              </a:xfrm>
              <a:custGeom>
                <a:avLst/>
                <a:gdLst/>
                <a:ahLst/>
                <a:cxnLst/>
                <a:rect l="l" t="t" r="r" b="b"/>
                <a:pathLst>
                  <a:path w="234" h="460" extrusionOk="0">
                    <a:moveTo>
                      <a:pt x="138" y="78"/>
                    </a:moveTo>
                    <a:cubicBezTo>
                      <a:pt x="150" y="78"/>
                      <a:pt x="156" y="84"/>
                      <a:pt x="156" y="96"/>
                    </a:cubicBezTo>
                    <a:lnTo>
                      <a:pt x="156" y="365"/>
                    </a:lnTo>
                    <a:cubicBezTo>
                      <a:pt x="156" y="376"/>
                      <a:pt x="150" y="388"/>
                      <a:pt x="138" y="388"/>
                    </a:cubicBezTo>
                    <a:lnTo>
                      <a:pt x="102" y="388"/>
                    </a:lnTo>
                    <a:cubicBezTo>
                      <a:pt x="90" y="388"/>
                      <a:pt x="78" y="376"/>
                      <a:pt x="78" y="365"/>
                    </a:cubicBezTo>
                    <a:lnTo>
                      <a:pt x="78" y="96"/>
                    </a:lnTo>
                    <a:cubicBezTo>
                      <a:pt x="78" y="84"/>
                      <a:pt x="90" y="78"/>
                      <a:pt x="102" y="78"/>
                    </a:cubicBezTo>
                    <a:close/>
                    <a:moveTo>
                      <a:pt x="84" y="1"/>
                    </a:moveTo>
                    <a:cubicBezTo>
                      <a:pt x="30" y="1"/>
                      <a:pt x="1" y="31"/>
                      <a:pt x="1" y="84"/>
                    </a:cubicBezTo>
                    <a:lnTo>
                      <a:pt x="1" y="376"/>
                    </a:lnTo>
                    <a:cubicBezTo>
                      <a:pt x="1" y="430"/>
                      <a:pt x="30" y="460"/>
                      <a:pt x="84" y="460"/>
                    </a:cubicBezTo>
                    <a:lnTo>
                      <a:pt x="150" y="460"/>
                    </a:lnTo>
                    <a:cubicBezTo>
                      <a:pt x="203" y="460"/>
                      <a:pt x="233" y="430"/>
                      <a:pt x="233" y="376"/>
                    </a:cubicBezTo>
                    <a:lnTo>
                      <a:pt x="233" y="84"/>
                    </a:lnTo>
                    <a:cubicBezTo>
                      <a:pt x="233" y="31"/>
                      <a:pt x="203" y="1"/>
                      <a:pt x="150" y="1"/>
                    </a:cubicBez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17" name="Google Shape;1245;p24">
                <a:extLst>
                  <a:ext uri="{FF2B5EF4-FFF2-40B4-BE49-F238E27FC236}">
                    <a16:creationId xmlns:a16="http://schemas.microsoft.com/office/drawing/2014/main" id="{ED6EC16B-5579-410A-A496-528C857C2E41}"/>
                  </a:ext>
                </a:extLst>
              </p:cNvPr>
              <p:cNvSpPr/>
              <p:nvPr/>
            </p:nvSpPr>
            <p:spPr>
              <a:xfrm>
                <a:off x="4673041" y="1512623"/>
                <a:ext cx="11737" cy="42383"/>
              </a:xfrm>
              <a:custGeom>
                <a:avLst/>
                <a:gdLst/>
                <a:ahLst/>
                <a:cxnLst/>
                <a:rect l="l" t="t" r="r" b="b"/>
                <a:pathLst>
                  <a:path w="126" h="455" extrusionOk="0">
                    <a:moveTo>
                      <a:pt x="120" y="1"/>
                    </a:moveTo>
                    <a:lnTo>
                      <a:pt x="12" y="13"/>
                    </a:lnTo>
                    <a:cubicBezTo>
                      <a:pt x="6" y="13"/>
                      <a:pt x="0" y="19"/>
                      <a:pt x="0" y="25"/>
                    </a:cubicBezTo>
                    <a:lnTo>
                      <a:pt x="0" y="78"/>
                    </a:lnTo>
                    <a:cubicBezTo>
                      <a:pt x="0" y="90"/>
                      <a:pt x="6" y="90"/>
                      <a:pt x="12" y="90"/>
                    </a:cubicBezTo>
                    <a:lnTo>
                      <a:pt x="48" y="84"/>
                    </a:lnTo>
                    <a:lnTo>
                      <a:pt x="48" y="448"/>
                    </a:lnTo>
                    <a:cubicBezTo>
                      <a:pt x="48" y="454"/>
                      <a:pt x="54" y="454"/>
                      <a:pt x="60" y="454"/>
                    </a:cubicBezTo>
                    <a:lnTo>
                      <a:pt x="120" y="454"/>
                    </a:lnTo>
                    <a:cubicBezTo>
                      <a:pt x="126" y="454"/>
                      <a:pt x="126" y="454"/>
                      <a:pt x="126" y="448"/>
                    </a:cubicBezTo>
                    <a:lnTo>
                      <a:pt x="126" y="7"/>
                    </a:lnTo>
                    <a:cubicBezTo>
                      <a:pt x="126" y="1"/>
                      <a:pt x="126" y="1"/>
                      <a:pt x="120" y="1"/>
                    </a:cubicBez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18" name="Google Shape;1246;p24">
                <a:extLst>
                  <a:ext uri="{FF2B5EF4-FFF2-40B4-BE49-F238E27FC236}">
                    <a16:creationId xmlns:a16="http://schemas.microsoft.com/office/drawing/2014/main" id="{A867A12A-39D9-452F-8176-737976F83B9E}"/>
                  </a:ext>
                </a:extLst>
              </p:cNvPr>
              <p:cNvSpPr/>
              <p:nvPr/>
            </p:nvSpPr>
            <p:spPr>
              <a:xfrm>
                <a:off x="4695770" y="1512623"/>
                <a:ext cx="11830" cy="42383"/>
              </a:xfrm>
              <a:custGeom>
                <a:avLst/>
                <a:gdLst/>
                <a:ahLst/>
                <a:cxnLst/>
                <a:rect l="l" t="t" r="r" b="b"/>
                <a:pathLst>
                  <a:path w="127" h="455" extrusionOk="0">
                    <a:moveTo>
                      <a:pt x="120" y="1"/>
                    </a:moveTo>
                    <a:lnTo>
                      <a:pt x="13" y="13"/>
                    </a:lnTo>
                    <a:cubicBezTo>
                      <a:pt x="7" y="13"/>
                      <a:pt x="1" y="19"/>
                      <a:pt x="1" y="25"/>
                    </a:cubicBezTo>
                    <a:lnTo>
                      <a:pt x="1" y="78"/>
                    </a:lnTo>
                    <a:cubicBezTo>
                      <a:pt x="1" y="90"/>
                      <a:pt x="7" y="90"/>
                      <a:pt x="13" y="90"/>
                    </a:cubicBezTo>
                    <a:lnTo>
                      <a:pt x="49" y="84"/>
                    </a:lnTo>
                    <a:lnTo>
                      <a:pt x="49" y="448"/>
                    </a:lnTo>
                    <a:cubicBezTo>
                      <a:pt x="49" y="454"/>
                      <a:pt x="55" y="454"/>
                      <a:pt x="60" y="454"/>
                    </a:cubicBezTo>
                    <a:lnTo>
                      <a:pt x="120" y="454"/>
                    </a:lnTo>
                    <a:cubicBezTo>
                      <a:pt x="126" y="454"/>
                      <a:pt x="126" y="454"/>
                      <a:pt x="126" y="448"/>
                    </a:cubicBezTo>
                    <a:lnTo>
                      <a:pt x="126" y="7"/>
                    </a:lnTo>
                    <a:cubicBezTo>
                      <a:pt x="126" y="1"/>
                      <a:pt x="126" y="1"/>
                      <a:pt x="120" y="1"/>
                    </a:cubicBez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19" name="Google Shape;1247;p24">
                <a:extLst>
                  <a:ext uri="{FF2B5EF4-FFF2-40B4-BE49-F238E27FC236}">
                    <a16:creationId xmlns:a16="http://schemas.microsoft.com/office/drawing/2014/main" id="{FDF60C09-9D60-4F4E-BFAD-B25A6A6DBC6B}"/>
                  </a:ext>
                </a:extLst>
              </p:cNvPr>
              <p:cNvSpPr/>
              <p:nvPr/>
            </p:nvSpPr>
            <p:spPr>
              <a:xfrm>
                <a:off x="4719150" y="1512623"/>
                <a:ext cx="21145" cy="42383"/>
              </a:xfrm>
              <a:custGeom>
                <a:avLst/>
                <a:gdLst/>
                <a:ahLst/>
                <a:cxnLst/>
                <a:rect l="l" t="t" r="r" b="b"/>
                <a:pathLst>
                  <a:path w="227" h="455" extrusionOk="0">
                    <a:moveTo>
                      <a:pt x="132" y="72"/>
                    </a:moveTo>
                    <a:cubicBezTo>
                      <a:pt x="143" y="72"/>
                      <a:pt x="155" y="78"/>
                      <a:pt x="155" y="96"/>
                    </a:cubicBezTo>
                    <a:lnTo>
                      <a:pt x="155" y="359"/>
                    </a:lnTo>
                    <a:cubicBezTo>
                      <a:pt x="155" y="377"/>
                      <a:pt x="143" y="383"/>
                      <a:pt x="132" y="383"/>
                    </a:cubicBezTo>
                    <a:lnTo>
                      <a:pt x="96" y="383"/>
                    </a:lnTo>
                    <a:cubicBezTo>
                      <a:pt x="84" y="383"/>
                      <a:pt x="72" y="377"/>
                      <a:pt x="72" y="359"/>
                    </a:cubicBezTo>
                    <a:lnTo>
                      <a:pt x="72" y="96"/>
                    </a:lnTo>
                    <a:cubicBezTo>
                      <a:pt x="72" y="78"/>
                      <a:pt x="84" y="72"/>
                      <a:pt x="96" y="72"/>
                    </a:cubicBezTo>
                    <a:close/>
                    <a:moveTo>
                      <a:pt x="78" y="1"/>
                    </a:moveTo>
                    <a:cubicBezTo>
                      <a:pt x="24" y="1"/>
                      <a:pt x="0" y="25"/>
                      <a:pt x="0" y="78"/>
                    </a:cubicBezTo>
                    <a:lnTo>
                      <a:pt x="0" y="377"/>
                    </a:lnTo>
                    <a:cubicBezTo>
                      <a:pt x="0" y="430"/>
                      <a:pt x="24" y="454"/>
                      <a:pt x="78" y="454"/>
                    </a:cubicBezTo>
                    <a:lnTo>
                      <a:pt x="143" y="454"/>
                    </a:lnTo>
                    <a:cubicBezTo>
                      <a:pt x="197" y="454"/>
                      <a:pt x="227" y="430"/>
                      <a:pt x="227" y="377"/>
                    </a:cubicBezTo>
                    <a:lnTo>
                      <a:pt x="227" y="78"/>
                    </a:lnTo>
                    <a:cubicBezTo>
                      <a:pt x="227" y="25"/>
                      <a:pt x="197" y="1"/>
                      <a:pt x="143" y="1"/>
                    </a:cubicBez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20" name="Google Shape;1248;p24">
                <a:extLst>
                  <a:ext uri="{FF2B5EF4-FFF2-40B4-BE49-F238E27FC236}">
                    <a16:creationId xmlns:a16="http://schemas.microsoft.com/office/drawing/2014/main" id="{E5768DDF-0E6C-4C29-A2A6-A68DF5AC4612}"/>
                  </a:ext>
                </a:extLst>
              </p:cNvPr>
              <p:cNvSpPr/>
              <p:nvPr/>
            </p:nvSpPr>
            <p:spPr>
              <a:xfrm>
                <a:off x="4750263" y="1512623"/>
                <a:ext cx="11737" cy="42383"/>
              </a:xfrm>
              <a:custGeom>
                <a:avLst/>
                <a:gdLst/>
                <a:ahLst/>
                <a:cxnLst/>
                <a:rect l="l" t="t" r="r" b="b"/>
                <a:pathLst>
                  <a:path w="126" h="455" extrusionOk="0">
                    <a:moveTo>
                      <a:pt x="120" y="1"/>
                    </a:moveTo>
                    <a:lnTo>
                      <a:pt x="12" y="13"/>
                    </a:lnTo>
                    <a:cubicBezTo>
                      <a:pt x="6" y="13"/>
                      <a:pt x="0" y="19"/>
                      <a:pt x="0" y="25"/>
                    </a:cubicBezTo>
                    <a:lnTo>
                      <a:pt x="0" y="78"/>
                    </a:lnTo>
                    <a:cubicBezTo>
                      <a:pt x="0" y="90"/>
                      <a:pt x="6" y="90"/>
                      <a:pt x="12" y="90"/>
                    </a:cubicBezTo>
                    <a:lnTo>
                      <a:pt x="48" y="84"/>
                    </a:lnTo>
                    <a:lnTo>
                      <a:pt x="48" y="448"/>
                    </a:lnTo>
                    <a:cubicBezTo>
                      <a:pt x="48" y="454"/>
                      <a:pt x="54" y="454"/>
                      <a:pt x="60" y="454"/>
                    </a:cubicBezTo>
                    <a:lnTo>
                      <a:pt x="120" y="454"/>
                    </a:lnTo>
                    <a:cubicBezTo>
                      <a:pt x="126" y="454"/>
                      <a:pt x="126" y="454"/>
                      <a:pt x="126" y="448"/>
                    </a:cubicBezTo>
                    <a:lnTo>
                      <a:pt x="126" y="7"/>
                    </a:lnTo>
                    <a:cubicBezTo>
                      <a:pt x="126" y="1"/>
                      <a:pt x="126" y="1"/>
                      <a:pt x="120" y="1"/>
                    </a:cubicBez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21" name="Google Shape;1249;p24">
                <a:extLst>
                  <a:ext uri="{FF2B5EF4-FFF2-40B4-BE49-F238E27FC236}">
                    <a16:creationId xmlns:a16="http://schemas.microsoft.com/office/drawing/2014/main" id="{C4EB296A-6606-4130-BBEB-947FEF62EF74}"/>
                  </a:ext>
                </a:extLst>
              </p:cNvPr>
              <p:cNvSpPr/>
              <p:nvPr/>
            </p:nvSpPr>
            <p:spPr>
              <a:xfrm>
                <a:off x="4772991" y="1512623"/>
                <a:ext cx="21797" cy="42383"/>
              </a:xfrm>
              <a:custGeom>
                <a:avLst/>
                <a:gdLst/>
                <a:ahLst/>
                <a:cxnLst/>
                <a:rect l="l" t="t" r="r" b="b"/>
                <a:pathLst>
                  <a:path w="234" h="455" extrusionOk="0">
                    <a:moveTo>
                      <a:pt x="132" y="72"/>
                    </a:moveTo>
                    <a:cubicBezTo>
                      <a:pt x="150" y="72"/>
                      <a:pt x="156" y="78"/>
                      <a:pt x="156" y="96"/>
                    </a:cubicBezTo>
                    <a:lnTo>
                      <a:pt x="156" y="359"/>
                    </a:lnTo>
                    <a:cubicBezTo>
                      <a:pt x="156" y="377"/>
                      <a:pt x="150" y="383"/>
                      <a:pt x="132" y="383"/>
                    </a:cubicBezTo>
                    <a:lnTo>
                      <a:pt x="102" y="383"/>
                    </a:lnTo>
                    <a:cubicBezTo>
                      <a:pt x="84" y="383"/>
                      <a:pt x="78" y="377"/>
                      <a:pt x="78" y="359"/>
                    </a:cubicBezTo>
                    <a:lnTo>
                      <a:pt x="78" y="96"/>
                    </a:lnTo>
                    <a:cubicBezTo>
                      <a:pt x="78" y="78"/>
                      <a:pt x="84" y="72"/>
                      <a:pt x="102" y="72"/>
                    </a:cubicBezTo>
                    <a:close/>
                    <a:moveTo>
                      <a:pt x="84" y="1"/>
                    </a:moveTo>
                    <a:cubicBezTo>
                      <a:pt x="31" y="1"/>
                      <a:pt x="1" y="25"/>
                      <a:pt x="1" y="78"/>
                    </a:cubicBezTo>
                    <a:lnTo>
                      <a:pt x="1" y="377"/>
                    </a:lnTo>
                    <a:cubicBezTo>
                      <a:pt x="1" y="430"/>
                      <a:pt x="31" y="454"/>
                      <a:pt x="84" y="454"/>
                    </a:cubicBezTo>
                    <a:lnTo>
                      <a:pt x="150" y="454"/>
                    </a:lnTo>
                    <a:cubicBezTo>
                      <a:pt x="204" y="454"/>
                      <a:pt x="234" y="430"/>
                      <a:pt x="234" y="377"/>
                    </a:cubicBezTo>
                    <a:lnTo>
                      <a:pt x="234" y="78"/>
                    </a:lnTo>
                    <a:cubicBezTo>
                      <a:pt x="234" y="25"/>
                      <a:pt x="204" y="1"/>
                      <a:pt x="150" y="1"/>
                    </a:cubicBez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22" name="Google Shape;1250;p24">
                <a:extLst>
                  <a:ext uri="{FF2B5EF4-FFF2-40B4-BE49-F238E27FC236}">
                    <a16:creationId xmlns:a16="http://schemas.microsoft.com/office/drawing/2014/main" id="{80ABA8E9-50BD-4E38-9911-BF485A2E4CBE}"/>
                  </a:ext>
                </a:extLst>
              </p:cNvPr>
              <p:cNvSpPr/>
              <p:nvPr/>
            </p:nvSpPr>
            <p:spPr>
              <a:xfrm>
                <a:off x="4673041" y="1571587"/>
                <a:ext cx="21704" cy="42849"/>
              </a:xfrm>
              <a:custGeom>
                <a:avLst/>
                <a:gdLst/>
                <a:ahLst/>
                <a:cxnLst/>
                <a:rect l="l" t="t" r="r" b="b"/>
                <a:pathLst>
                  <a:path w="233" h="460" extrusionOk="0">
                    <a:moveTo>
                      <a:pt x="131" y="72"/>
                    </a:moveTo>
                    <a:cubicBezTo>
                      <a:pt x="149" y="72"/>
                      <a:pt x="155" y="84"/>
                      <a:pt x="155" y="96"/>
                    </a:cubicBezTo>
                    <a:lnTo>
                      <a:pt x="155" y="364"/>
                    </a:lnTo>
                    <a:cubicBezTo>
                      <a:pt x="155" y="376"/>
                      <a:pt x="149" y="382"/>
                      <a:pt x="131" y="382"/>
                    </a:cubicBezTo>
                    <a:lnTo>
                      <a:pt x="102" y="382"/>
                    </a:lnTo>
                    <a:cubicBezTo>
                      <a:pt x="84" y="382"/>
                      <a:pt x="78" y="376"/>
                      <a:pt x="78" y="364"/>
                    </a:cubicBezTo>
                    <a:lnTo>
                      <a:pt x="78" y="96"/>
                    </a:lnTo>
                    <a:cubicBezTo>
                      <a:pt x="78" y="84"/>
                      <a:pt x="84" y="72"/>
                      <a:pt x="102" y="72"/>
                    </a:cubicBezTo>
                    <a:close/>
                    <a:moveTo>
                      <a:pt x="84" y="0"/>
                    </a:moveTo>
                    <a:cubicBezTo>
                      <a:pt x="30" y="0"/>
                      <a:pt x="0" y="30"/>
                      <a:pt x="0" y="84"/>
                    </a:cubicBezTo>
                    <a:lnTo>
                      <a:pt x="0" y="376"/>
                    </a:lnTo>
                    <a:cubicBezTo>
                      <a:pt x="0" y="430"/>
                      <a:pt x="30" y="459"/>
                      <a:pt x="84" y="459"/>
                    </a:cubicBezTo>
                    <a:lnTo>
                      <a:pt x="149" y="459"/>
                    </a:lnTo>
                    <a:cubicBezTo>
                      <a:pt x="203" y="459"/>
                      <a:pt x="233" y="430"/>
                      <a:pt x="233" y="376"/>
                    </a:cubicBezTo>
                    <a:lnTo>
                      <a:pt x="233" y="84"/>
                    </a:lnTo>
                    <a:cubicBezTo>
                      <a:pt x="233" y="30"/>
                      <a:pt x="203" y="0"/>
                      <a:pt x="149" y="0"/>
                    </a:cubicBez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23" name="Google Shape;1251;p24">
                <a:extLst>
                  <a:ext uri="{FF2B5EF4-FFF2-40B4-BE49-F238E27FC236}">
                    <a16:creationId xmlns:a16="http://schemas.microsoft.com/office/drawing/2014/main" id="{6E131E14-8DD6-46D1-966A-F64F73DB80A8}"/>
                  </a:ext>
                </a:extLst>
              </p:cNvPr>
              <p:cNvSpPr/>
              <p:nvPr/>
            </p:nvSpPr>
            <p:spPr>
              <a:xfrm>
                <a:off x="4705271" y="1571587"/>
                <a:ext cx="21145" cy="42849"/>
              </a:xfrm>
              <a:custGeom>
                <a:avLst/>
                <a:gdLst/>
                <a:ahLst/>
                <a:cxnLst/>
                <a:rect l="l" t="t" r="r" b="b"/>
                <a:pathLst>
                  <a:path w="227" h="460" extrusionOk="0">
                    <a:moveTo>
                      <a:pt x="131" y="72"/>
                    </a:moveTo>
                    <a:cubicBezTo>
                      <a:pt x="143" y="72"/>
                      <a:pt x="155" y="84"/>
                      <a:pt x="155" y="96"/>
                    </a:cubicBezTo>
                    <a:lnTo>
                      <a:pt x="155" y="364"/>
                    </a:lnTo>
                    <a:cubicBezTo>
                      <a:pt x="155" y="376"/>
                      <a:pt x="143" y="382"/>
                      <a:pt x="131" y="382"/>
                    </a:cubicBezTo>
                    <a:lnTo>
                      <a:pt x="96" y="382"/>
                    </a:lnTo>
                    <a:cubicBezTo>
                      <a:pt x="84" y="382"/>
                      <a:pt x="78" y="376"/>
                      <a:pt x="78" y="364"/>
                    </a:cubicBezTo>
                    <a:lnTo>
                      <a:pt x="78" y="96"/>
                    </a:lnTo>
                    <a:cubicBezTo>
                      <a:pt x="78" y="84"/>
                      <a:pt x="84" y="72"/>
                      <a:pt x="96" y="72"/>
                    </a:cubicBezTo>
                    <a:close/>
                    <a:moveTo>
                      <a:pt x="84" y="0"/>
                    </a:moveTo>
                    <a:cubicBezTo>
                      <a:pt x="30" y="0"/>
                      <a:pt x="0" y="30"/>
                      <a:pt x="0" y="84"/>
                    </a:cubicBezTo>
                    <a:lnTo>
                      <a:pt x="0" y="376"/>
                    </a:lnTo>
                    <a:cubicBezTo>
                      <a:pt x="0" y="430"/>
                      <a:pt x="30" y="459"/>
                      <a:pt x="84" y="459"/>
                    </a:cubicBezTo>
                    <a:lnTo>
                      <a:pt x="143" y="459"/>
                    </a:lnTo>
                    <a:cubicBezTo>
                      <a:pt x="197" y="459"/>
                      <a:pt x="227" y="430"/>
                      <a:pt x="227" y="376"/>
                    </a:cubicBezTo>
                    <a:lnTo>
                      <a:pt x="227" y="84"/>
                    </a:lnTo>
                    <a:cubicBezTo>
                      <a:pt x="227" y="30"/>
                      <a:pt x="197" y="0"/>
                      <a:pt x="143" y="0"/>
                    </a:cubicBez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dirty="0">
                  <a:solidFill>
                    <a:srgbClr val="000000"/>
                  </a:solidFill>
                  <a:latin typeface="Arial"/>
                  <a:cs typeface="Arial"/>
                  <a:sym typeface="Arial"/>
                </a:endParaRPr>
              </a:p>
            </p:txBody>
          </p:sp>
          <p:sp>
            <p:nvSpPr>
              <p:cNvPr id="124" name="Google Shape;1252;p24">
                <a:extLst>
                  <a:ext uri="{FF2B5EF4-FFF2-40B4-BE49-F238E27FC236}">
                    <a16:creationId xmlns:a16="http://schemas.microsoft.com/office/drawing/2014/main" id="{BA5686F9-C8E0-4F7B-9FF2-4A6538BE84B3}"/>
                  </a:ext>
                </a:extLst>
              </p:cNvPr>
              <p:cNvSpPr/>
              <p:nvPr/>
            </p:nvSpPr>
            <p:spPr>
              <a:xfrm>
                <a:off x="4736383" y="1571587"/>
                <a:ext cx="11737" cy="42849"/>
              </a:xfrm>
              <a:custGeom>
                <a:avLst/>
                <a:gdLst/>
                <a:ahLst/>
                <a:cxnLst/>
                <a:rect l="l" t="t" r="r" b="b"/>
                <a:pathLst>
                  <a:path w="126" h="460" extrusionOk="0">
                    <a:moveTo>
                      <a:pt x="120" y="0"/>
                    </a:moveTo>
                    <a:lnTo>
                      <a:pt x="12" y="18"/>
                    </a:lnTo>
                    <a:cubicBezTo>
                      <a:pt x="6" y="18"/>
                      <a:pt x="0" y="18"/>
                      <a:pt x="0" y="30"/>
                    </a:cubicBezTo>
                    <a:lnTo>
                      <a:pt x="0" y="84"/>
                    </a:lnTo>
                    <a:cubicBezTo>
                      <a:pt x="0" y="88"/>
                      <a:pt x="3" y="92"/>
                      <a:pt x="7" y="92"/>
                    </a:cubicBezTo>
                    <a:cubicBezTo>
                      <a:pt x="9" y="92"/>
                      <a:pt x="10" y="91"/>
                      <a:pt x="12" y="90"/>
                    </a:cubicBezTo>
                    <a:lnTo>
                      <a:pt x="48" y="90"/>
                    </a:lnTo>
                    <a:lnTo>
                      <a:pt x="48" y="448"/>
                    </a:lnTo>
                    <a:cubicBezTo>
                      <a:pt x="48" y="454"/>
                      <a:pt x="54" y="459"/>
                      <a:pt x="60" y="459"/>
                    </a:cubicBezTo>
                    <a:lnTo>
                      <a:pt x="120" y="459"/>
                    </a:lnTo>
                    <a:cubicBezTo>
                      <a:pt x="126" y="459"/>
                      <a:pt x="126" y="454"/>
                      <a:pt x="126" y="448"/>
                    </a:cubicBezTo>
                    <a:lnTo>
                      <a:pt x="126" y="12"/>
                    </a:lnTo>
                    <a:cubicBezTo>
                      <a:pt x="126" y="6"/>
                      <a:pt x="126" y="0"/>
                      <a:pt x="120" y="0"/>
                    </a:cubicBez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25" name="Google Shape;1253;p24">
                <a:extLst>
                  <a:ext uri="{FF2B5EF4-FFF2-40B4-BE49-F238E27FC236}">
                    <a16:creationId xmlns:a16="http://schemas.microsoft.com/office/drawing/2014/main" id="{F0542978-DE21-451C-A034-20A714BFC05E}"/>
                  </a:ext>
                </a:extLst>
              </p:cNvPr>
              <p:cNvSpPr/>
              <p:nvPr/>
            </p:nvSpPr>
            <p:spPr>
              <a:xfrm>
                <a:off x="4759112" y="1571587"/>
                <a:ext cx="12389" cy="42849"/>
              </a:xfrm>
              <a:custGeom>
                <a:avLst/>
                <a:gdLst/>
                <a:ahLst/>
                <a:cxnLst/>
                <a:rect l="l" t="t" r="r" b="b"/>
                <a:pathLst>
                  <a:path w="133" h="460" extrusionOk="0">
                    <a:moveTo>
                      <a:pt x="120" y="0"/>
                    </a:moveTo>
                    <a:lnTo>
                      <a:pt x="13" y="18"/>
                    </a:lnTo>
                    <a:cubicBezTo>
                      <a:pt x="7" y="18"/>
                      <a:pt x="1" y="18"/>
                      <a:pt x="1" y="30"/>
                    </a:cubicBezTo>
                    <a:lnTo>
                      <a:pt x="1" y="84"/>
                    </a:lnTo>
                    <a:cubicBezTo>
                      <a:pt x="1" y="88"/>
                      <a:pt x="4" y="92"/>
                      <a:pt x="10" y="92"/>
                    </a:cubicBezTo>
                    <a:cubicBezTo>
                      <a:pt x="12" y="92"/>
                      <a:pt x="15" y="91"/>
                      <a:pt x="19" y="90"/>
                    </a:cubicBezTo>
                    <a:lnTo>
                      <a:pt x="49" y="90"/>
                    </a:lnTo>
                    <a:lnTo>
                      <a:pt x="49" y="448"/>
                    </a:lnTo>
                    <a:cubicBezTo>
                      <a:pt x="49" y="454"/>
                      <a:pt x="54" y="459"/>
                      <a:pt x="60" y="459"/>
                    </a:cubicBezTo>
                    <a:lnTo>
                      <a:pt x="120" y="459"/>
                    </a:lnTo>
                    <a:cubicBezTo>
                      <a:pt x="126" y="459"/>
                      <a:pt x="132" y="454"/>
                      <a:pt x="132" y="448"/>
                    </a:cubicBezTo>
                    <a:lnTo>
                      <a:pt x="132" y="12"/>
                    </a:lnTo>
                    <a:cubicBezTo>
                      <a:pt x="132" y="6"/>
                      <a:pt x="126" y="0"/>
                      <a:pt x="120" y="0"/>
                    </a:cubicBez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dirty="0">
                  <a:solidFill>
                    <a:srgbClr val="000000"/>
                  </a:solidFill>
                  <a:latin typeface="Arial"/>
                  <a:cs typeface="Arial"/>
                  <a:sym typeface="Arial"/>
                </a:endParaRPr>
              </a:p>
            </p:txBody>
          </p:sp>
          <p:sp>
            <p:nvSpPr>
              <p:cNvPr id="126" name="Google Shape;1254;p24">
                <a:extLst>
                  <a:ext uri="{FF2B5EF4-FFF2-40B4-BE49-F238E27FC236}">
                    <a16:creationId xmlns:a16="http://schemas.microsoft.com/office/drawing/2014/main" id="{1D88D945-162F-4F40-BC58-7B36A86F1C6E}"/>
                  </a:ext>
                </a:extLst>
              </p:cNvPr>
              <p:cNvSpPr/>
              <p:nvPr/>
            </p:nvSpPr>
            <p:spPr>
              <a:xfrm>
                <a:off x="4782492" y="1571587"/>
                <a:ext cx="11737" cy="42849"/>
              </a:xfrm>
              <a:custGeom>
                <a:avLst/>
                <a:gdLst/>
                <a:ahLst/>
                <a:cxnLst/>
                <a:rect l="l" t="t" r="r" b="b"/>
                <a:pathLst>
                  <a:path w="126" h="460" extrusionOk="0">
                    <a:moveTo>
                      <a:pt x="114" y="0"/>
                    </a:moveTo>
                    <a:lnTo>
                      <a:pt x="6" y="18"/>
                    </a:lnTo>
                    <a:cubicBezTo>
                      <a:pt x="0" y="18"/>
                      <a:pt x="0" y="18"/>
                      <a:pt x="0" y="30"/>
                    </a:cubicBezTo>
                    <a:lnTo>
                      <a:pt x="0" y="84"/>
                    </a:lnTo>
                    <a:cubicBezTo>
                      <a:pt x="0" y="88"/>
                      <a:pt x="0" y="92"/>
                      <a:pt x="5" y="92"/>
                    </a:cubicBezTo>
                    <a:cubicBezTo>
                      <a:pt x="6" y="92"/>
                      <a:pt x="9" y="91"/>
                      <a:pt x="12" y="90"/>
                    </a:cubicBezTo>
                    <a:lnTo>
                      <a:pt x="48" y="90"/>
                    </a:lnTo>
                    <a:lnTo>
                      <a:pt x="48" y="448"/>
                    </a:lnTo>
                    <a:cubicBezTo>
                      <a:pt x="48" y="454"/>
                      <a:pt x="48" y="459"/>
                      <a:pt x="54" y="459"/>
                    </a:cubicBezTo>
                    <a:lnTo>
                      <a:pt x="114" y="459"/>
                    </a:lnTo>
                    <a:cubicBezTo>
                      <a:pt x="120" y="459"/>
                      <a:pt x="126" y="454"/>
                      <a:pt x="126" y="448"/>
                    </a:cubicBezTo>
                    <a:lnTo>
                      <a:pt x="126" y="12"/>
                    </a:lnTo>
                    <a:cubicBezTo>
                      <a:pt x="126" y="6"/>
                      <a:pt x="120" y="0"/>
                      <a:pt x="114" y="0"/>
                    </a:cubicBez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27" name="Google Shape;1255;p24">
                <a:extLst>
                  <a:ext uri="{FF2B5EF4-FFF2-40B4-BE49-F238E27FC236}">
                    <a16:creationId xmlns:a16="http://schemas.microsoft.com/office/drawing/2014/main" id="{53B7B98C-09CC-4485-93D7-04F03CDD0174}"/>
                  </a:ext>
                </a:extLst>
              </p:cNvPr>
              <p:cNvSpPr/>
              <p:nvPr/>
            </p:nvSpPr>
            <p:spPr>
              <a:xfrm>
                <a:off x="4673041" y="1631016"/>
                <a:ext cx="11737" cy="42290"/>
              </a:xfrm>
              <a:custGeom>
                <a:avLst/>
                <a:gdLst/>
                <a:ahLst/>
                <a:cxnLst/>
                <a:rect l="l" t="t" r="r" b="b"/>
                <a:pathLst>
                  <a:path w="126" h="454" extrusionOk="0">
                    <a:moveTo>
                      <a:pt x="120" y="0"/>
                    </a:moveTo>
                    <a:lnTo>
                      <a:pt x="12" y="12"/>
                    </a:lnTo>
                    <a:cubicBezTo>
                      <a:pt x="6" y="12"/>
                      <a:pt x="0" y="18"/>
                      <a:pt x="0" y="24"/>
                    </a:cubicBezTo>
                    <a:lnTo>
                      <a:pt x="0" y="78"/>
                    </a:lnTo>
                    <a:cubicBezTo>
                      <a:pt x="0" y="84"/>
                      <a:pt x="6" y="90"/>
                      <a:pt x="12" y="90"/>
                    </a:cubicBezTo>
                    <a:lnTo>
                      <a:pt x="48" y="84"/>
                    </a:lnTo>
                    <a:lnTo>
                      <a:pt x="48" y="448"/>
                    </a:lnTo>
                    <a:cubicBezTo>
                      <a:pt x="48" y="454"/>
                      <a:pt x="54" y="454"/>
                      <a:pt x="60" y="454"/>
                    </a:cubicBezTo>
                    <a:lnTo>
                      <a:pt x="120" y="454"/>
                    </a:lnTo>
                    <a:cubicBezTo>
                      <a:pt x="126" y="454"/>
                      <a:pt x="126" y="454"/>
                      <a:pt x="126" y="448"/>
                    </a:cubicBezTo>
                    <a:lnTo>
                      <a:pt x="126" y="6"/>
                    </a:lnTo>
                    <a:cubicBezTo>
                      <a:pt x="126" y="0"/>
                      <a:pt x="126" y="0"/>
                      <a:pt x="120" y="0"/>
                    </a:cubicBez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28" name="Google Shape;1256;p24">
                <a:extLst>
                  <a:ext uri="{FF2B5EF4-FFF2-40B4-BE49-F238E27FC236}">
                    <a16:creationId xmlns:a16="http://schemas.microsoft.com/office/drawing/2014/main" id="{DB589FB0-1B5C-4B29-AD8A-22CD5A40B245}"/>
                  </a:ext>
                </a:extLst>
              </p:cNvPr>
              <p:cNvSpPr/>
              <p:nvPr/>
            </p:nvSpPr>
            <p:spPr>
              <a:xfrm>
                <a:off x="4695770" y="1631016"/>
                <a:ext cx="21797" cy="42290"/>
              </a:xfrm>
              <a:custGeom>
                <a:avLst/>
                <a:gdLst/>
                <a:ahLst/>
                <a:cxnLst/>
                <a:rect l="l" t="t" r="r" b="b"/>
                <a:pathLst>
                  <a:path w="234" h="454" extrusionOk="0">
                    <a:moveTo>
                      <a:pt x="138" y="72"/>
                    </a:moveTo>
                    <a:cubicBezTo>
                      <a:pt x="150" y="72"/>
                      <a:pt x="156" y="78"/>
                      <a:pt x="156" y="96"/>
                    </a:cubicBezTo>
                    <a:lnTo>
                      <a:pt x="156" y="358"/>
                    </a:lnTo>
                    <a:cubicBezTo>
                      <a:pt x="156" y="376"/>
                      <a:pt x="150" y="382"/>
                      <a:pt x="138" y="382"/>
                    </a:cubicBezTo>
                    <a:lnTo>
                      <a:pt x="102" y="382"/>
                    </a:lnTo>
                    <a:cubicBezTo>
                      <a:pt x="90" y="382"/>
                      <a:pt x="78" y="376"/>
                      <a:pt x="78" y="358"/>
                    </a:cubicBezTo>
                    <a:lnTo>
                      <a:pt x="78" y="96"/>
                    </a:lnTo>
                    <a:cubicBezTo>
                      <a:pt x="78" y="78"/>
                      <a:pt x="90" y="72"/>
                      <a:pt x="102" y="72"/>
                    </a:cubicBezTo>
                    <a:close/>
                    <a:moveTo>
                      <a:pt x="84" y="0"/>
                    </a:moveTo>
                    <a:cubicBezTo>
                      <a:pt x="31" y="0"/>
                      <a:pt x="1" y="24"/>
                      <a:pt x="1" y="78"/>
                    </a:cubicBezTo>
                    <a:lnTo>
                      <a:pt x="1" y="370"/>
                    </a:lnTo>
                    <a:cubicBezTo>
                      <a:pt x="1" y="424"/>
                      <a:pt x="31" y="454"/>
                      <a:pt x="84" y="454"/>
                    </a:cubicBezTo>
                    <a:lnTo>
                      <a:pt x="150" y="454"/>
                    </a:lnTo>
                    <a:cubicBezTo>
                      <a:pt x="204" y="454"/>
                      <a:pt x="233" y="424"/>
                      <a:pt x="233" y="370"/>
                    </a:cubicBezTo>
                    <a:lnTo>
                      <a:pt x="233" y="78"/>
                    </a:lnTo>
                    <a:cubicBezTo>
                      <a:pt x="233" y="24"/>
                      <a:pt x="204" y="0"/>
                      <a:pt x="150" y="0"/>
                    </a:cubicBez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29" name="Google Shape;1257;p24">
                <a:extLst>
                  <a:ext uri="{FF2B5EF4-FFF2-40B4-BE49-F238E27FC236}">
                    <a16:creationId xmlns:a16="http://schemas.microsoft.com/office/drawing/2014/main" id="{C2860F72-C34D-4C01-B0C3-F89A7EDA34BF}"/>
                  </a:ext>
                </a:extLst>
              </p:cNvPr>
              <p:cNvSpPr/>
              <p:nvPr/>
            </p:nvSpPr>
            <p:spPr>
              <a:xfrm>
                <a:off x="4727441" y="1631016"/>
                <a:ext cx="11830" cy="42290"/>
              </a:xfrm>
              <a:custGeom>
                <a:avLst/>
                <a:gdLst/>
                <a:ahLst/>
                <a:cxnLst/>
                <a:rect l="l" t="t" r="r" b="b"/>
                <a:pathLst>
                  <a:path w="127" h="454" extrusionOk="0">
                    <a:moveTo>
                      <a:pt x="114" y="0"/>
                    </a:moveTo>
                    <a:lnTo>
                      <a:pt x="13" y="12"/>
                    </a:lnTo>
                    <a:cubicBezTo>
                      <a:pt x="7" y="12"/>
                      <a:pt x="1" y="18"/>
                      <a:pt x="1" y="24"/>
                    </a:cubicBezTo>
                    <a:lnTo>
                      <a:pt x="1" y="78"/>
                    </a:lnTo>
                    <a:cubicBezTo>
                      <a:pt x="1" y="84"/>
                      <a:pt x="7" y="90"/>
                      <a:pt x="13" y="90"/>
                    </a:cubicBezTo>
                    <a:lnTo>
                      <a:pt x="49" y="84"/>
                    </a:lnTo>
                    <a:lnTo>
                      <a:pt x="49" y="448"/>
                    </a:lnTo>
                    <a:cubicBezTo>
                      <a:pt x="49" y="454"/>
                      <a:pt x="49" y="454"/>
                      <a:pt x="54" y="454"/>
                    </a:cubicBezTo>
                    <a:lnTo>
                      <a:pt x="114" y="454"/>
                    </a:lnTo>
                    <a:cubicBezTo>
                      <a:pt x="120" y="454"/>
                      <a:pt x="126" y="454"/>
                      <a:pt x="126" y="448"/>
                    </a:cubicBezTo>
                    <a:lnTo>
                      <a:pt x="126" y="6"/>
                    </a:lnTo>
                    <a:cubicBezTo>
                      <a:pt x="126" y="0"/>
                      <a:pt x="120" y="0"/>
                      <a:pt x="114" y="0"/>
                    </a:cubicBez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30" name="Google Shape;1258;p24">
                <a:extLst>
                  <a:ext uri="{FF2B5EF4-FFF2-40B4-BE49-F238E27FC236}">
                    <a16:creationId xmlns:a16="http://schemas.microsoft.com/office/drawing/2014/main" id="{BD3D2AFE-0C39-4743-8319-3A720813D513}"/>
                  </a:ext>
                </a:extLst>
              </p:cNvPr>
              <p:cNvSpPr/>
              <p:nvPr/>
            </p:nvSpPr>
            <p:spPr>
              <a:xfrm>
                <a:off x="4750263" y="1631016"/>
                <a:ext cx="11737" cy="42290"/>
              </a:xfrm>
              <a:custGeom>
                <a:avLst/>
                <a:gdLst/>
                <a:ahLst/>
                <a:cxnLst/>
                <a:rect l="l" t="t" r="r" b="b"/>
                <a:pathLst>
                  <a:path w="126" h="454" extrusionOk="0">
                    <a:moveTo>
                      <a:pt x="120" y="0"/>
                    </a:moveTo>
                    <a:lnTo>
                      <a:pt x="12" y="12"/>
                    </a:lnTo>
                    <a:cubicBezTo>
                      <a:pt x="6" y="12"/>
                      <a:pt x="0" y="18"/>
                      <a:pt x="0" y="24"/>
                    </a:cubicBezTo>
                    <a:lnTo>
                      <a:pt x="0" y="78"/>
                    </a:lnTo>
                    <a:cubicBezTo>
                      <a:pt x="0" y="84"/>
                      <a:pt x="6" y="90"/>
                      <a:pt x="12" y="90"/>
                    </a:cubicBezTo>
                    <a:lnTo>
                      <a:pt x="48" y="84"/>
                    </a:lnTo>
                    <a:lnTo>
                      <a:pt x="48" y="448"/>
                    </a:lnTo>
                    <a:cubicBezTo>
                      <a:pt x="48" y="454"/>
                      <a:pt x="54" y="454"/>
                      <a:pt x="60" y="454"/>
                    </a:cubicBezTo>
                    <a:lnTo>
                      <a:pt x="120" y="454"/>
                    </a:lnTo>
                    <a:cubicBezTo>
                      <a:pt x="126" y="454"/>
                      <a:pt x="126" y="454"/>
                      <a:pt x="126" y="448"/>
                    </a:cubicBezTo>
                    <a:lnTo>
                      <a:pt x="126" y="6"/>
                    </a:lnTo>
                    <a:cubicBezTo>
                      <a:pt x="126" y="0"/>
                      <a:pt x="126" y="0"/>
                      <a:pt x="120" y="0"/>
                    </a:cubicBez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31" name="Google Shape;1259;p24">
                <a:extLst>
                  <a:ext uri="{FF2B5EF4-FFF2-40B4-BE49-F238E27FC236}">
                    <a16:creationId xmlns:a16="http://schemas.microsoft.com/office/drawing/2014/main" id="{BF8639C1-AA8D-4F61-8E77-CA9004CCB04E}"/>
                  </a:ext>
                </a:extLst>
              </p:cNvPr>
              <p:cNvSpPr/>
              <p:nvPr/>
            </p:nvSpPr>
            <p:spPr>
              <a:xfrm>
                <a:off x="4772991" y="1631016"/>
                <a:ext cx="21797" cy="42290"/>
              </a:xfrm>
              <a:custGeom>
                <a:avLst/>
                <a:gdLst/>
                <a:ahLst/>
                <a:cxnLst/>
                <a:rect l="l" t="t" r="r" b="b"/>
                <a:pathLst>
                  <a:path w="234" h="454" extrusionOk="0">
                    <a:moveTo>
                      <a:pt x="132" y="72"/>
                    </a:moveTo>
                    <a:cubicBezTo>
                      <a:pt x="150" y="72"/>
                      <a:pt x="156" y="78"/>
                      <a:pt x="156" y="96"/>
                    </a:cubicBezTo>
                    <a:lnTo>
                      <a:pt x="156" y="358"/>
                    </a:lnTo>
                    <a:cubicBezTo>
                      <a:pt x="156" y="376"/>
                      <a:pt x="150" y="382"/>
                      <a:pt x="132" y="382"/>
                    </a:cubicBezTo>
                    <a:lnTo>
                      <a:pt x="102" y="382"/>
                    </a:lnTo>
                    <a:cubicBezTo>
                      <a:pt x="84" y="382"/>
                      <a:pt x="78" y="376"/>
                      <a:pt x="78" y="358"/>
                    </a:cubicBezTo>
                    <a:lnTo>
                      <a:pt x="78" y="96"/>
                    </a:lnTo>
                    <a:cubicBezTo>
                      <a:pt x="78" y="78"/>
                      <a:pt x="84" y="72"/>
                      <a:pt x="102" y="72"/>
                    </a:cubicBezTo>
                    <a:close/>
                    <a:moveTo>
                      <a:pt x="84" y="0"/>
                    </a:moveTo>
                    <a:cubicBezTo>
                      <a:pt x="31" y="0"/>
                      <a:pt x="1" y="24"/>
                      <a:pt x="1" y="78"/>
                    </a:cubicBezTo>
                    <a:lnTo>
                      <a:pt x="1" y="370"/>
                    </a:lnTo>
                    <a:cubicBezTo>
                      <a:pt x="1" y="424"/>
                      <a:pt x="31" y="454"/>
                      <a:pt x="84" y="454"/>
                    </a:cubicBezTo>
                    <a:lnTo>
                      <a:pt x="150" y="454"/>
                    </a:lnTo>
                    <a:cubicBezTo>
                      <a:pt x="204" y="454"/>
                      <a:pt x="234" y="424"/>
                      <a:pt x="234" y="370"/>
                    </a:cubicBezTo>
                    <a:lnTo>
                      <a:pt x="234" y="78"/>
                    </a:lnTo>
                    <a:cubicBezTo>
                      <a:pt x="234" y="24"/>
                      <a:pt x="204" y="0"/>
                      <a:pt x="150" y="0"/>
                    </a:cubicBez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grpSp>
      <p:grpSp>
        <p:nvGrpSpPr>
          <p:cNvPr id="132" name="Google Shape;1260;p24">
            <a:extLst>
              <a:ext uri="{FF2B5EF4-FFF2-40B4-BE49-F238E27FC236}">
                <a16:creationId xmlns:a16="http://schemas.microsoft.com/office/drawing/2014/main" id="{7930BD31-867C-4B24-89DC-EA3BB9DE8376}"/>
              </a:ext>
            </a:extLst>
          </p:cNvPr>
          <p:cNvGrpSpPr/>
          <p:nvPr/>
        </p:nvGrpSpPr>
        <p:grpSpPr>
          <a:xfrm>
            <a:off x="3804304" y="5194088"/>
            <a:ext cx="561939" cy="584769"/>
            <a:chOff x="4418555" y="4138528"/>
            <a:chExt cx="522385" cy="478513"/>
          </a:xfrm>
        </p:grpSpPr>
        <p:sp>
          <p:nvSpPr>
            <p:cNvPr id="133" name="Google Shape;1261;p24">
              <a:extLst>
                <a:ext uri="{FF2B5EF4-FFF2-40B4-BE49-F238E27FC236}">
                  <a16:creationId xmlns:a16="http://schemas.microsoft.com/office/drawing/2014/main" id="{7D5551E4-6F19-4E79-8F80-DB9ACEFB5442}"/>
                </a:ext>
              </a:extLst>
            </p:cNvPr>
            <p:cNvSpPr/>
            <p:nvPr/>
          </p:nvSpPr>
          <p:spPr>
            <a:xfrm>
              <a:off x="4418555" y="4138528"/>
              <a:ext cx="522385" cy="345121"/>
            </a:xfrm>
            <a:custGeom>
              <a:avLst/>
              <a:gdLst/>
              <a:ahLst/>
              <a:cxnLst/>
              <a:rect l="l" t="t" r="r" b="b"/>
              <a:pathLst>
                <a:path w="5608" h="3705" extrusionOk="0">
                  <a:moveTo>
                    <a:pt x="3138" y="1"/>
                  </a:moveTo>
                  <a:cubicBezTo>
                    <a:pt x="2619" y="1"/>
                    <a:pt x="2195" y="418"/>
                    <a:pt x="2195" y="937"/>
                  </a:cubicBezTo>
                  <a:cubicBezTo>
                    <a:pt x="2195" y="961"/>
                    <a:pt x="2201" y="985"/>
                    <a:pt x="2201" y="1009"/>
                  </a:cubicBezTo>
                  <a:cubicBezTo>
                    <a:pt x="2100" y="967"/>
                    <a:pt x="1993" y="937"/>
                    <a:pt x="1873" y="937"/>
                  </a:cubicBezTo>
                  <a:cubicBezTo>
                    <a:pt x="1444" y="937"/>
                    <a:pt x="1098" y="1283"/>
                    <a:pt x="1098" y="1712"/>
                  </a:cubicBezTo>
                  <a:cubicBezTo>
                    <a:pt x="1098" y="1760"/>
                    <a:pt x="1104" y="1802"/>
                    <a:pt x="1110" y="1850"/>
                  </a:cubicBezTo>
                  <a:cubicBezTo>
                    <a:pt x="1056" y="1838"/>
                    <a:pt x="997" y="1832"/>
                    <a:pt x="937" y="1832"/>
                  </a:cubicBezTo>
                  <a:cubicBezTo>
                    <a:pt x="418" y="1832"/>
                    <a:pt x="0" y="2249"/>
                    <a:pt x="0" y="2768"/>
                  </a:cubicBezTo>
                  <a:cubicBezTo>
                    <a:pt x="0" y="3287"/>
                    <a:pt x="418" y="3705"/>
                    <a:pt x="937" y="3705"/>
                  </a:cubicBezTo>
                  <a:lnTo>
                    <a:pt x="4832" y="3705"/>
                  </a:lnTo>
                  <a:cubicBezTo>
                    <a:pt x="5261" y="3705"/>
                    <a:pt x="5607" y="3359"/>
                    <a:pt x="5607" y="2929"/>
                  </a:cubicBezTo>
                  <a:cubicBezTo>
                    <a:pt x="5607" y="2542"/>
                    <a:pt x="5327" y="2219"/>
                    <a:pt x="4951" y="2166"/>
                  </a:cubicBezTo>
                  <a:cubicBezTo>
                    <a:pt x="5041" y="2035"/>
                    <a:pt x="5094" y="1879"/>
                    <a:pt x="5094" y="1712"/>
                  </a:cubicBezTo>
                  <a:cubicBezTo>
                    <a:pt x="5094" y="1283"/>
                    <a:pt x="4748" y="937"/>
                    <a:pt x="4319" y="937"/>
                  </a:cubicBezTo>
                  <a:cubicBezTo>
                    <a:pt x="4235" y="937"/>
                    <a:pt x="4152" y="955"/>
                    <a:pt x="4074" y="979"/>
                  </a:cubicBezTo>
                  <a:cubicBezTo>
                    <a:pt x="4074" y="967"/>
                    <a:pt x="4074" y="955"/>
                    <a:pt x="4074" y="937"/>
                  </a:cubicBezTo>
                  <a:cubicBezTo>
                    <a:pt x="4074" y="418"/>
                    <a:pt x="3651" y="1"/>
                    <a:pt x="313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dirty="0">
                <a:solidFill>
                  <a:srgbClr val="000000"/>
                </a:solidFill>
                <a:latin typeface="Arial"/>
                <a:cs typeface="Arial"/>
                <a:sym typeface="Arial"/>
              </a:endParaRPr>
            </a:p>
          </p:txBody>
        </p:sp>
        <p:sp>
          <p:nvSpPr>
            <p:cNvPr id="134" name="Google Shape;1262;p24">
              <a:extLst>
                <a:ext uri="{FF2B5EF4-FFF2-40B4-BE49-F238E27FC236}">
                  <a16:creationId xmlns:a16="http://schemas.microsoft.com/office/drawing/2014/main" id="{93E8CE7D-EBE6-41AE-B8ED-1A25F1138DF2}"/>
                </a:ext>
              </a:extLst>
            </p:cNvPr>
            <p:cNvSpPr/>
            <p:nvPr/>
          </p:nvSpPr>
          <p:spPr>
            <a:xfrm>
              <a:off x="4576351" y="4557424"/>
              <a:ext cx="220672" cy="59616"/>
            </a:xfrm>
            <a:custGeom>
              <a:avLst/>
              <a:gdLst/>
              <a:ahLst/>
              <a:cxnLst/>
              <a:rect l="l" t="t" r="r" b="b"/>
              <a:pathLst>
                <a:path w="2369" h="640" extrusionOk="0">
                  <a:moveTo>
                    <a:pt x="0" y="1"/>
                  </a:moveTo>
                  <a:lnTo>
                    <a:pt x="0" y="424"/>
                  </a:lnTo>
                  <a:cubicBezTo>
                    <a:pt x="0" y="544"/>
                    <a:pt x="531" y="639"/>
                    <a:pt x="1187" y="639"/>
                  </a:cubicBezTo>
                  <a:cubicBezTo>
                    <a:pt x="1838" y="639"/>
                    <a:pt x="2368" y="544"/>
                    <a:pt x="2368" y="424"/>
                  </a:cubicBezTo>
                  <a:lnTo>
                    <a:pt x="2368" y="1"/>
                  </a:lnTo>
                  <a:close/>
                </a:path>
              </a:pathLst>
            </a:custGeom>
            <a:solidFill>
              <a:srgbClr val="FDCD5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35" name="Google Shape;1263;p24">
              <a:extLst>
                <a:ext uri="{FF2B5EF4-FFF2-40B4-BE49-F238E27FC236}">
                  <a16:creationId xmlns:a16="http://schemas.microsoft.com/office/drawing/2014/main" id="{7D390223-CEBA-4394-B52D-299C57D2B8FB}"/>
                </a:ext>
              </a:extLst>
            </p:cNvPr>
            <p:cNvSpPr/>
            <p:nvPr/>
          </p:nvSpPr>
          <p:spPr>
            <a:xfrm>
              <a:off x="4576351" y="4538049"/>
              <a:ext cx="220672" cy="39496"/>
            </a:xfrm>
            <a:custGeom>
              <a:avLst/>
              <a:gdLst/>
              <a:ahLst/>
              <a:cxnLst/>
              <a:rect l="l" t="t" r="r" b="b"/>
              <a:pathLst>
                <a:path w="2369" h="424" extrusionOk="0">
                  <a:moveTo>
                    <a:pt x="1187" y="0"/>
                  </a:moveTo>
                  <a:cubicBezTo>
                    <a:pt x="531" y="0"/>
                    <a:pt x="0" y="96"/>
                    <a:pt x="0" y="209"/>
                  </a:cubicBezTo>
                  <a:cubicBezTo>
                    <a:pt x="0" y="328"/>
                    <a:pt x="531" y="424"/>
                    <a:pt x="1187" y="424"/>
                  </a:cubicBezTo>
                  <a:cubicBezTo>
                    <a:pt x="1838" y="424"/>
                    <a:pt x="2368" y="328"/>
                    <a:pt x="2368" y="209"/>
                  </a:cubicBezTo>
                  <a:cubicBezTo>
                    <a:pt x="2368" y="96"/>
                    <a:pt x="1838" y="0"/>
                    <a:pt x="1187" y="0"/>
                  </a:cubicBezTo>
                  <a:close/>
                </a:path>
              </a:pathLst>
            </a:custGeom>
            <a:solidFill>
              <a:srgbClr val="3CB7D8"/>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36" name="Google Shape;1264;p24">
              <a:extLst>
                <a:ext uri="{FF2B5EF4-FFF2-40B4-BE49-F238E27FC236}">
                  <a16:creationId xmlns:a16="http://schemas.microsoft.com/office/drawing/2014/main" id="{2A40A380-C010-4097-996F-71AFBEB510AF}"/>
                </a:ext>
              </a:extLst>
            </p:cNvPr>
            <p:cNvSpPr/>
            <p:nvPr/>
          </p:nvSpPr>
          <p:spPr>
            <a:xfrm>
              <a:off x="4576351" y="4502466"/>
              <a:ext cx="220672" cy="58964"/>
            </a:xfrm>
            <a:custGeom>
              <a:avLst/>
              <a:gdLst/>
              <a:ahLst/>
              <a:cxnLst/>
              <a:rect l="l" t="t" r="r" b="b"/>
              <a:pathLst>
                <a:path w="2369" h="633" extrusionOk="0">
                  <a:moveTo>
                    <a:pt x="0" y="0"/>
                  </a:moveTo>
                  <a:lnTo>
                    <a:pt x="0" y="424"/>
                  </a:lnTo>
                  <a:cubicBezTo>
                    <a:pt x="0" y="537"/>
                    <a:pt x="531" y="633"/>
                    <a:pt x="1187" y="633"/>
                  </a:cubicBezTo>
                  <a:cubicBezTo>
                    <a:pt x="1838" y="633"/>
                    <a:pt x="2368" y="537"/>
                    <a:pt x="2368" y="424"/>
                  </a:cubicBezTo>
                  <a:lnTo>
                    <a:pt x="2368" y="0"/>
                  </a:lnTo>
                  <a:close/>
                </a:path>
              </a:pathLst>
            </a:custGeom>
            <a:solidFill>
              <a:srgbClr val="FDCD5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37" name="Google Shape;1265;p24">
              <a:extLst>
                <a:ext uri="{FF2B5EF4-FFF2-40B4-BE49-F238E27FC236}">
                  <a16:creationId xmlns:a16="http://schemas.microsoft.com/office/drawing/2014/main" id="{E64C7AC2-A480-4269-915D-1875FE172FFB}"/>
                </a:ext>
              </a:extLst>
            </p:cNvPr>
            <p:cNvSpPr/>
            <p:nvPr/>
          </p:nvSpPr>
          <p:spPr>
            <a:xfrm>
              <a:off x="4576351" y="4482438"/>
              <a:ext cx="220672" cy="39589"/>
            </a:xfrm>
            <a:custGeom>
              <a:avLst/>
              <a:gdLst/>
              <a:ahLst/>
              <a:cxnLst/>
              <a:rect l="l" t="t" r="r" b="b"/>
              <a:pathLst>
                <a:path w="2369" h="425" extrusionOk="0">
                  <a:moveTo>
                    <a:pt x="1187" y="1"/>
                  </a:moveTo>
                  <a:cubicBezTo>
                    <a:pt x="531" y="1"/>
                    <a:pt x="0" y="96"/>
                    <a:pt x="0" y="215"/>
                  </a:cubicBezTo>
                  <a:cubicBezTo>
                    <a:pt x="0" y="329"/>
                    <a:pt x="531" y="424"/>
                    <a:pt x="1187" y="424"/>
                  </a:cubicBezTo>
                  <a:cubicBezTo>
                    <a:pt x="1838" y="424"/>
                    <a:pt x="2368" y="329"/>
                    <a:pt x="2368" y="215"/>
                  </a:cubicBezTo>
                  <a:cubicBezTo>
                    <a:pt x="2368" y="96"/>
                    <a:pt x="1838" y="1"/>
                    <a:pt x="1187" y="1"/>
                  </a:cubicBezTo>
                  <a:close/>
                </a:path>
              </a:pathLst>
            </a:custGeom>
            <a:solidFill>
              <a:srgbClr val="3CB7D8"/>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38" name="Google Shape;1266;p24">
              <a:extLst>
                <a:ext uri="{FF2B5EF4-FFF2-40B4-BE49-F238E27FC236}">
                  <a16:creationId xmlns:a16="http://schemas.microsoft.com/office/drawing/2014/main" id="{57F50D76-AFA4-485D-BFBF-07EFEEA4CF1A}"/>
                </a:ext>
              </a:extLst>
            </p:cNvPr>
            <p:cNvSpPr/>
            <p:nvPr/>
          </p:nvSpPr>
          <p:spPr>
            <a:xfrm>
              <a:off x="4576351" y="4446948"/>
              <a:ext cx="220672" cy="58964"/>
            </a:xfrm>
            <a:custGeom>
              <a:avLst/>
              <a:gdLst/>
              <a:ahLst/>
              <a:cxnLst/>
              <a:rect l="l" t="t" r="r" b="b"/>
              <a:pathLst>
                <a:path w="2369" h="633" extrusionOk="0">
                  <a:moveTo>
                    <a:pt x="0" y="0"/>
                  </a:moveTo>
                  <a:lnTo>
                    <a:pt x="0" y="424"/>
                  </a:lnTo>
                  <a:cubicBezTo>
                    <a:pt x="0" y="543"/>
                    <a:pt x="531" y="632"/>
                    <a:pt x="1187" y="632"/>
                  </a:cubicBezTo>
                  <a:cubicBezTo>
                    <a:pt x="1838" y="632"/>
                    <a:pt x="2368" y="543"/>
                    <a:pt x="2368" y="424"/>
                  </a:cubicBezTo>
                  <a:lnTo>
                    <a:pt x="2368" y="0"/>
                  </a:lnTo>
                  <a:close/>
                </a:path>
              </a:pathLst>
            </a:custGeom>
            <a:solidFill>
              <a:srgbClr val="FDCD5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39" name="Google Shape;1267;p24">
              <a:extLst>
                <a:ext uri="{FF2B5EF4-FFF2-40B4-BE49-F238E27FC236}">
                  <a16:creationId xmlns:a16="http://schemas.microsoft.com/office/drawing/2014/main" id="{AC53B287-0E48-485A-B0F6-A4B97DE2F270}"/>
                </a:ext>
              </a:extLst>
            </p:cNvPr>
            <p:cNvSpPr/>
            <p:nvPr/>
          </p:nvSpPr>
          <p:spPr>
            <a:xfrm>
              <a:off x="4576351" y="4427480"/>
              <a:ext cx="220672" cy="39496"/>
            </a:xfrm>
            <a:custGeom>
              <a:avLst/>
              <a:gdLst/>
              <a:ahLst/>
              <a:cxnLst/>
              <a:rect l="l" t="t" r="r" b="b"/>
              <a:pathLst>
                <a:path w="2369" h="424" extrusionOk="0">
                  <a:moveTo>
                    <a:pt x="1187" y="0"/>
                  </a:moveTo>
                  <a:cubicBezTo>
                    <a:pt x="531" y="0"/>
                    <a:pt x="0" y="96"/>
                    <a:pt x="0" y="209"/>
                  </a:cubicBezTo>
                  <a:cubicBezTo>
                    <a:pt x="0" y="328"/>
                    <a:pt x="531" y="424"/>
                    <a:pt x="1187" y="424"/>
                  </a:cubicBezTo>
                  <a:cubicBezTo>
                    <a:pt x="1838" y="424"/>
                    <a:pt x="2368" y="328"/>
                    <a:pt x="2368" y="209"/>
                  </a:cubicBezTo>
                  <a:cubicBezTo>
                    <a:pt x="2368" y="96"/>
                    <a:pt x="1838" y="0"/>
                    <a:pt x="1187" y="0"/>
                  </a:cubicBezTo>
                  <a:close/>
                </a:path>
              </a:pathLst>
            </a:custGeom>
            <a:solidFill>
              <a:srgbClr val="3CB7D8"/>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40" name="Google Shape;1268;p24">
              <a:extLst>
                <a:ext uri="{FF2B5EF4-FFF2-40B4-BE49-F238E27FC236}">
                  <a16:creationId xmlns:a16="http://schemas.microsoft.com/office/drawing/2014/main" id="{6689F5B2-F2D1-43A4-BEA2-147E3204FDD6}"/>
                </a:ext>
              </a:extLst>
            </p:cNvPr>
            <p:cNvSpPr/>
            <p:nvPr/>
          </p:nvSpPr>
          <p:spPr>
            <a:xfrm>
              <a:off x="4576351" y="4391896"/>
              <a:ext cx="220672" cy="58964"/>
            </a:xfrm>
            <a:custGeom>
              <a:avLst/>
              <a:gdLst/>
              <a:ahLst/>
              <a:cxnLst/>
              <a:rect l="l" t="t" r="r" b="b"/>
              <a:pathLst>
                <a:path w="2369" h="633" extrusionOk="0">
                  <a:moveTo>
                    <a:pt x="0" y="0"/>
                  </a:moveTo>
                  <a:lnTo>
                    <a:pt x="0" y="418"/>
                  </a:lnTo>
                  <a:cubicBezTo>
                    <a:pt x="0" y="537"/>
                    <a:pt x="531" y="633"/>
                    <a:pt x="1187" y="633"/>
                  </a:cubicBezTo>
                  <a:cubicBezTo>
                    <a:pt x="1838" y="633"/>
                    <a:pt x="2368" y="537"/>
                    <a:pt x="2368" y="418"/>
                  </a:cubicBezTo>
                  <a:lnTo>
                    <a:pt x="2368" y="0"/>
                  </a:lnTo>
                  <a:close/>
                </a:path>
              </a:pathLst>
            </a:custGeom>
            <a:solidFill>
              <a:srgbClr val="FDCD5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41" name="Google Shape;1269;p24">
              <a:extLst>
                <a:ext uri="{FF2B5EF4-FFF2-40B4-BE49-F238E27FC236}">
                  <a16:creationId xmlns:a16="http://schemas.microsoft.com/office/drawing/2014/main" id="{4CF96384-ABCC-43E0-A94F-D3D830A0EFB1}"/>
                </a:ext>
              </a:extLst>
            </p:cNvPr>
            <p:cNvSpPr/>
            <p:nvPr/>
          </p:nvSpPr>
          <p:spPr>
            <a:xfrm>
              <a:off x="4576351" y="4371869"/>
              <a:ext cx="220672" cy="39589"/>
            </a:xfrm>
            <a:custGeom>
              <a:avLst/>
              <a:gdLst/>
              <a:ahLst/>
              <a:cxnLst/>
              <a:rect l="l" t="t" r="r" b="b"/>
              <a:pathLst>
                <a:path w="2369" h="425" extrusionOk="0">
                  <a:moveTo>
                    <a:pt x="1187" y="1"/>
                  </a:moveTo>
                  <a:cubicBezTo>
                    <a:pt x="531" y="1"/>
                    <a:pt x="0" y="96"/>
                    <a:pt x="0" y="215"/>
                  </a:cubicBezTo>
                  <a:cubicBezTo>
                    <a:pt x="0" y="329"/>
                    <a:pt x="531" y="424"/>
                    <a:pt x="1187" y="424"/>
                  </a:cubicBezTo>
                  <a:cubicBezTo>
                    <a:pt x="1838" y="424"/>
                    <a:pt x="2368" y="329"/>
                    <a:pt x="2368" y="215"/>
                  </a:cubicBezTo>
                  <a:cubicBezTo>
                    <a:pt x="2368" y="96"/>
                    <a:pt x="1838" y="1"/>
                    <a:pt x="1187" y="1"/>
                  </a:cubicBezTo>
                  <a:close/>
                </a:path>
              </a:pathLst>
            </a:custGeom>
            <a:solidFill>
              <a:srgbClr val="3CB7D8"/>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grpSp>
        <p:nvGrpSpPr>
          <p:cNvPr id="146" name="Google Shape;1278;p24">
            <a:extLst>
              <a:ext uri="{FF2B5EF4-FFF2-40B4-BE49-F238E27FC236}">
                <a16:creationId xmlns:a16="http://schemas.microsoft.com/office/drawing/2014/main" id="{954E3CAA-3E71-4B1E-B116-CE673321AFAD}"/>
              </a:ext>
            </a:extLst>
          </p:cNvPr>
          <p:cNvGrpSpPr/>
          <p:nvPr/>
        </p:nvGrpSpPr>
        <p:grpSpPr>
          <a:xfrm>
            <a:off x="7692343" y="5221990"/>
            <a:ext cx="479910" cy="514506"/>
            <a:chOff x="3278398" y="3497468"/>
            <a:chExt cx="365707" cy="470036"/>
          </a:xfrm>
        </p:grpSpPr>
        <p:sp>
          <p:nvSpPr>
            <p:cNvPr id="147" name="Google Shape;1279;p24">
              <a:extLst>
                <a:ext uri="{FF2B5EF4-FFF2-40B4-BE49-F238E27FC236}">
                  <a16:creationId xmlns:a16="http://schemas.microsoft.com/office/drawing/2014/main" id="{8BE3926A-7F30-4B66-958C-CE04A5D821D0}"/>
                </a:ext>
              </a:extLst>
            </p:cNvPr>
            <p:cNvSpPr/>
            <p:nvPr/>
          </p:nvSpPr>
          <p:spPr>
            <a:xfrm>
              <a:off x="3413461" y="3680694"/>
              <a:ext cx="68931" cy="142892"/>
            </a:xfrm>
            <a:custGeom>
              <a:avLst/>
              <a:gdLst/>
              <a:ahLst/>
              <a:cxnLst/>
              <a:rect l="l" t="t" r="r" b="b"/>
              <a:pathLst>
                <a:path w="740" h="1534" extrusionOk="0">
                  <a:moveTo>
                    <a:pt x="0" y="1"/>
                  </a:moveTo>
                  <a:lnTo>
                    <a:pt x="0" y="1534"/>
                  </a:lnTo>
                  <a:lnTo>
                    <a:pt x="740" y="1534"/>
                  </a:lnTo>
                  <a:lnTo>
                    <a:pt x="740" y="1"/>
                  </a:ln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48" name="Google Shape;1280;p24">
              <a:extLst>
                <a:ext uri="{FF2B5EF4-FFF2-40B4-BE49-F238E27FC236}">
                  <a16:creationId xmlns:a16="http://schemas.microsoft.com/office/drawing/2014/main" id="{FC4687ED-BA07-45EA-9DE6-8447123FF857}"/>
                </a:ext>
              </a:extLst>
            </p:cNvPr>
            <p:cNvSpPr/>
            <p:nvPr/>
          </p:nvSpPr>
          <p:spPr>
            <a:xfrm>
              <a:off x="3494229" y="3641292"/>
              <a:ext cx="69024" cy="182295"/>
            </a:xfrm>
            <a:custGeom>
              <a:avLst/>
              <a:gdLst/>
              <a:ahLst/>
              <a:cxnLst/>
              <a:rect l="l" t="t" r="r" b="b"/>
              <a:pathLst>
                <a:path w="741" h="1957" extrusionOk="0">
                  <a:moveTo>
                    <a:pt x="1" y="0"/>
                  </a:moveTo>
                  <a:lnTo>
                    <a:pt x="1" y="1957"/>
                  </a:lnTo>
                  <a:lnTo>
                    <a:pt x="740" y="1957"/>
                  </a:lnTo>
                  <a:lnTo>
                    <a:pt x="740" y="0"/>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49" name="Google Shape;1281;p24">
              <a:extLst>
                <a:ext uri="{FF2B5EF4-FFF2-40B4-BE49-F238E27FC236}">
                  <a16:creationId xmlns:a16="http://schemas.microsoft.com/office/drawing/2014/main" id="{4705BF9D-3A18-4D21-B00F-D4B2F87EAADA}"/>
                </a:ext>
              </a:extLst>
            </p:cNvPr>
            <p:cNvSpPr/>
            <p:nvPr/>
          </p:nvSpPr>
          <p:spPr>
            <a:xfrm>
              <a:off x="3575081" y="3595648"/>
              <a:ext cx="69024" cy="227938"/>
            </a:xfrm>
            <a:custGeom>
              <a:avLst/>
              <a:gdLst/>
              <a:ahLst/>
              <a:cxnLst/>
              <a:rect l="l" t="t" r="r" b="b"/>
              <a:pathLst>
                <a:path w="741" h="2447" extrusionOk="0">
                  <a:moveTo>
                    <a:pt x="1" y="1"/>
                  </a:moveTo>
                  <a:lnTo>
                    <a:pt x="1" y="2447"/>
                  </a:lnTo>
                  <a:lnTo>
                    <a:pt x="740" y="2447"/>
                  </a:lnTo>
                  <a:lnTo>
                    <a:pt x="740" y="1"/>
                  </a:lnTo>
                  <a:close/>
                </a:path>
              </a:pathLst>
            </a:custGeom>
            <a:solidFill>
              <a:srgbClr val="FDCD51"/>
            </a:solidFill>
            <a:ln>
              <a:noFill/>
            </a:ln>
          </p:spPr>
          <p:txBody>
            <a:bodyPr spcFirstLastPara="1" wrap="square" lIns="91425" tIns="91425" rIns="91425" bIns="91425" anchor="ctr" anchorCtr="0">
              <a:noAutofit/>
            </a:bodyPr>
            <a:lstStyle/>
            <a:p>
              <a:pPr>
                <a:buClr>
                  <a:srgbClr val="000000"/>
                </a:buClr>
                <a:defRPr/>
              </a:pPr>
              <a:endParaRPr sz="1400" kern="0" dirty="0">
                <a:solidFill>
                  <a:srgbClr val="000000"/>
                </a:solidFill>
                <a:latin typeface="Arial"/>
                <a:cs typeface="Arial"/>
                <a:sym typeface="Arial"/>
              </a:endParaRPr>
            </a:p>
          </p:txBody>
        </p:sp>
        <p:grpSp>
          <p:nvGrpSpPr>
            <p:cNvPr id="150" name="Google Shape;1282;p24">
              <a:extLst>
                <a:ext uri="{FF2B5EF4-FFF2-40B4-BE49-F238E27FC236}">
                  <a16:creationId xmlns:a16="http://schemas.microsoft.com/office/drawing/2014/main" id="{781E9664-4EF6-4306-B329-C4A77FFE7643}"/>
                </a:ext>
              </a:extLst>
            </p:cNvPr>
            <p:cNvGrpSpPr/>
            <p:nvPr/>
          </p:nvGrpSpPr>
          <p:grpSpPr>
            <a:xfrm>
              <a:off x="3278398" y="3497468"/>
              <a:ext cx="314568" cy="470036"/>
              <a:chOff x="3278398" y="3497468"/>
              <a:chExt cx="314568" cy="470036"/>
            </a:xfrm>
          </p:grpSpPr>
          <p:sp>
            <p:nvSpPr>
              <p:cNvPr id="151" name="Google Shape;1283;p24">
                <a:extLst>
                  <a:ext uri="{FF2B5EF4-FFF2-40B4-BE49-F238E27FC236}">
                    <a16:creationId xmlns:a16="http://schemas.microsoft.com/office/drawing/2014/main" id="{634C745F-0D14-4586-8978-3E4BFEB85365}"/>
                  </a:ext>
                </a:extLst>
              </p:cNvPr>
              <p:cNvSpPr/>
              <p:nvPr/>
            </p:nvSpPr>
            <p:spPr>
              <a:xfrm>
                <a:off x="3352825" y="3552240"/>
                <a:ext cx="124076" cy="66043"/>
              </a:xfrm>
              <a:custGeom>
                <a:avLst/>
                <a:gdLst/>
                <a:ahLst/>
                <a:cxnLst/>
                <a:rect l="l" t="t" r="r" b="b"/>
                <a:pathLst>
                  <a:path w="1332" h="709" extrusionOk="0">
                    <a:moveTo>
                      <a:pt x="876" y="0"/>
                    </a:moveTo>
                    <a:cubicBezTo>
                      <a:pt x="517" y="0"/>
                      <a:pt x="175" y="212"/>
                      <a:pt x="25" y="562"/>
                    </a:cubicBezTo>
                    <a:cubicBezTo>
                      <a:pt x="1" y="616"/>
                      <a:pt x="25" y="676"/>
                      <a:pt x="78" y="700"/>
                    </a:cubicBezTo>
                    <a:cubicBezTo>
                      <a:pt x="93" y="706"/>
                      <a:pt x="107" y="709"/>
                      <a:pt x="121" y="709"/>
                    </a:cubicBezTo>
                    <a:cubicBezTo>
                      <a:pt x="161" y="709"/>
                      <a:pt x="198" y="685"/>
                      <a:pt x="216" y="646"/>
                    </a:cubicBezTo>
                    <a:cubicBezTo>
                      <a:pt x="336" y="374"/>
                      <a:pt x="603" y="212"/>
                      <a:pt x="881" y="212"/>
                    </a:cubicBezTo>
                    <a:cubicBezTo>
                      <a:pt x="976" y="212"/>
                      <a:pt x="1072" y="231"/>
                      <a:pt x="1164" y="270"/>
                    </a:cubicBezTo>
                    <a:cubicBezTo>
                      <a:pt x="1178" y="276"/>
                      <a:pt x="1193" y="279"/>
                      <a:pt x="1208" y="279"/>
                    </a:cubicBezTo>
                    <a:cubicBezTo>
                      <a:pt x="1249" y="279"/>
                      <a:pt x="1290" y="256"/>
                      <a:pt x="1307" y="216"/>
                    </a:cubicBezTo>
                    <a:cubicBezTo>
                      <a:pt x="1331" y="163"/>
                      <a:pt x="1301" y="103"/>
                      <a:pt x="1248" y="79"/>
                    </a:cubicBezTo>
                    <a:cubicBezTo>
                      <a:pt x="1127" y="26"/>
                      <a:pt x="1000" y="0"/>
                      <a:pt x="87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52" name="Google Shape;1284;p24">
                <a:extLst>
                  <a:ext uri="{FF2B5EF4-FFF2-40B4-BE49-F238E27FC236}">
                    <a16:creationId xmlns:a16="http://schemas.microsoft.com/office/drawing/2014/main" id="{E1C45165-FD84-4AC0-B101-B2E696D11C2C}"/>
                  </a:ext>
                </a:extLst>
              </p:cNvPr>
              <p:cNvSpPr/>
              <p:nvPr/>
            </p:nvSpPr>
            <p:spPr>
              <a:xfrm>
                <a:off x="3280633" y="3497468"/>
                <a:ext cx="312332" cy="274606"/>
              </a:xfrm>
              <a:custGeom>
                <a:avLst/>
                <a:gdLst/>
                <a:ahLst/>
                <a:cxnLst/>
                <a:rect l="l" t="t" r="r" b="b"/>
                <a:pathLst>
                  <a:path w="3353" h="2948" extrusionOk="0">
                    <a:moveTo>
                      <a:pt x="1679" y="212"/>
                    </a:moveTo>
                    <a:cubicBezTo>
                      <a:pt x="1845" y="212"/>
                      <a:pt x="2015" y="245"/>
                      <a:pt x="2178" y="315"/>
                    </a:cubicBezTo>
                    <a:cubicBezTo>
                      <a:pt x="2816" y="596"/>
                      <a:pt x="3108" y="1335"/>
                      <a:pt x="2834" y="1979"/>
                    </a:cubicBezTo>
                    <a:cubicBezTo>
                      <a:pt x="2626" y="2453"/>
                      <a:pt x="2162" y="2736"/>
                      <a:pt x="1675" y="2736"/>
                    </a:cubicBezTo>
                    <a:cubicBezTo>
                      <a:pt x="1506" y="2736"/>
                      <a:pt x="1334" y="2702"/>
                      <a:pt x="1170" y="2630"/>
                    </a:cubicBezTo>
                    <a:cubicBezTo>
                      <a:pt x="531" y="2355"/>
                      <a:pt x="239" y="1610"/>
                      <a:pt x="519" y="971"/>
                    </a:cubicBezTo>
                    <a:cubicBezTo>
                      <a:pt x="724" y="496"/>
                      <a:pt x="1190" y="212"/>
                      <a:pt x="1679" y="212"/>
                    </a:cubicBezTo>
                    <a:close/>
                    <a:moveTo>
                      <a:pt x="1673" y="0"/>
                    </a:moveTo>
                    <a:cubicBezTo>
                      <a:pt x="1104" y="0"/>
                      <a:pt x="562" y="334"/>
                      <a:pt x="323" y="888"/>
                    </a:cubicBezTo>
                    <a:cubicBezTo>
                      <a:pt x="0" y="1634"/>
                      <a:pt x="340" y="2504"/>
                      <a:pt x="1086" y="2826"/>
                    </a:cubicBezTo>
                    <a:cubicBezTo>
                      <a:pt x="1277" y="2909"/>
                      <a:pt x="1476" y="2948"/>
                      <a:pt x="1672" y="2948"/>
                    </a:cubicBezTo>
                    <a:cubicBezTo>
                      <a:pt x="2241" y="2948"/>
                      <a:pt x="2785" y="2618"/>
                      <a:pt x="3025" y="2063"/>
                    </a:cubicBezTo>
                    <a:cubicBezTo>
                      <a:pt x="3353" y="1317"/>
                      <a:pt x="3007" y="447"/>
                      <a:pt x="2261" y="124"/>
                    </a:cubicBezTo>
                    <a:cubicBezTo>
                      <a:pt x="2070" y="40"/>
                      <a:pt x="1870" y="0"/>
                      <a:pt x="167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dirty="0">
                  <a:solidFill>
                    <a:srgbClr val="000000"/>
                  </a:solidFill>
                  <a:latin typeface="Arial"/>
                  <a:cs typeface="Arial"/>
                  <a:sym typeface="Arial"/>
                </a:endParaRPr>
              </a:p>
            </p:txBody>
          </p:sp>
          <p:sp>
            <p:nvSpPr>
              <p:cNvPr id="153" name="Google Shape;1285;p24">
                <a:extLst>
                  <a:ext uri="{FF2B5EF4-FFF2-40B4-BE49-F238E27FC236}">
                    <a16:creationId xmlns:a16="http://schemas.microsoft.com/office/drawing/2014/main" id="{B24CD228-06C1-4059-BA34-867F6E0490D4}"/>
                  </a:ext>
                </a:extLst>
              </p:cNvPr>
              <p:cNvSpPr/>
              <p:nvPr/>
            </p:nvSpPr>
            <p:spPr>
              <a:xfrm>
                <a:off x="3278398" y="3837839"/>
                <a:ext cx="84021" cy="129665"/>
              </a:xfrm>
              <a:custGeom>
                <a:avLst/>
                <a:gdLst/>
                <a:ahLst/>
                <a:cxnLst/>
                <a:rect l="l" t="t" r="r" b="b"/>
                <a:pathLst>
                  <a:path w="902" h="1392" extrusionOk="0">
                    <a:moveTo>
                      <a:pt x="660" y="1"/>
                    </a:moveTo>
                    <a:cubicBezTo>
                      <a:pt x="578" y="1"/>
                      <a:pt x="501" y="48"/>
                      <a:pt x="466" y="127"/>
                    </a:cubicBezTo>
                    <a:lnTo>
                      <a:pt x="48" y="1093"/>
                    </a:lnTo>
                    <a:cubicBezTo>
                      <a:pt x="1" y="1201"/>
                      <a:pt x="48" y="1326"/>
                      <a:pt x="156" y="1373"/>
                    </a:cubicBezTo>
                    <a:cubicBezTo>
                      <a:pt x="184" y="1386"/>
                      <a:pt x="213" y="1392"/>
                      <a:pt x="242" y="1392"/>
                    </a:cubicBezTo>
                    <a:cubicBezTo>
                      <a:pt x="324" y="1392"/>
                      <a:pt x="401" y="1345"/>
                      <a:pt x="436" y="1266"/>
                    </a:cubicBezTo>
                    <a:lnTo>
                      <a:pt x="854" y="300"/>
                    </a:lnTo>
                    <a:cubicBezTo>
                      <a:pt x="901" y="192"/>
                      <a:pt x="854" y="67"/>
                      <a:pt x="746" y="19"/>
                    </a:cubicBezTo>
                    <a:cubicBezTo>
                      <a:pt x="718" y="7"/>
                      <a:pt x="688" y="1"/>
                      <a:pt x="66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54" name="Google Shape;1286;p24">
                <a:extLst>
                  <a:ext uri="{FF2B5EF4-FFF2-40B4-BE49-F238E27FC236}">
                    <a16:creationId xmlns:a16="http://schemas.microsoft.com/office/drawing/2014/main" id="{AB3CA8BA-093E-4713-9606-D86BD64E1092}"/>
                  </a:ext>
                </a:extLst>
              </p:cNvPr>
              <p:cNvSpPr/>
              <p:nvPr/>
            </p:nvSpPr>
            <p:spPr>
              <a:xfrm>
                <a:off x="3337828" y="3747949"/>
                <a:ext cx="57380" cy="97901"/>
              </a:xfrm>
              <a:custGeom>
                <a:avLst/>
                <a:gdLst/>
                <a:ahLst/>
                <a:cxnLst/>
                <a:rect l="l" t="t" r="r" b="b"/>
                <a:pathLst>
                  <a:path w="616" h="1051" extrusionOk="0">
                    <a:moveTo>
                      <a:pt x="418" y="0"/>
                    </a:moveTo>
                    <a:lnTo>
                      <a:pt x="1" y="967"/>
                    </a:lnTo>
                    <a:lnTo>
                      <a:pt x="192" y="1050"/>
                    </a:lnTo>
                    <a:lnTo>
                      <a:pt x="615" y="84"/>
                    </a:lnTo>
                    <a:lnTo>
                      <a:pt x="418"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grpSp>
      <p:sp>
        <p:nvSpPr>
          <p:cNvPr id="166" name="TextBox 165">
            <a:extLst>
              <a:ext uri="{FF2B5EF4-FFF2-40B4-BE49-F238E27FC236}">
                <a16:creationId xmlns:a16="http://schemas.microsoft.com/office/drawing/2014/main" id="{CCB4972C-1DB7-4A61-92C9-2ED3ADC5780F}"/>
              </a:ext>
            </a:extLst>
          </p:cNvPr>
          <p:cNvSpPr txBox="1"/>
          <p:nvPr/>
        </p:nvSpPr>
        <p:spPr>
          <a:xfrm>
            <a:off x="5564044" y="3893296"/>
            <a:ext cx="812150" cy="400110"/>
          </a:xfrm>
          <a:prstGeom prst="rect">
            <a:avLst/>
          </a:prstGeom>
          <a:noFill/>
        </p:spPr>
        <p:txBody>
          <a:bodyPr wrap="square" rtlCol="0">
            <a:spAutoFit/>
          </a:bodyPr>
          <a:lstStyle/>
          <a:p>
            <a:r>
              <a:rPr lang="fr-FR" sz="2000" b="1" dirty="0">
                <a:solidFill>
                  <a:srgbClr val="252571"/>
                </a:solidFill>
              </a:rPr>
              <a:t>BDSR</a:t>
            </a:r>
          </a:p>
        </p:txBody>
      </p:sp>
      <p:cxnSp>
        <p:nvCxnSpPr>
          <p:cNvPr id="16" name="Straight Arrow Connector 15">
            <a:extLst>
              <a:ext uri="{FF2B5EF4-FFF2-40B4-BE49-F238E27FC236}">
                <a16:creationId xmlns:a16="http://schemas.microsoft.com/office/drawing/2014/main" id="{A5EEE9A8-DD6B-4B00-BAE7-09911AAB8327}"/>
              </a:ext>
            </a:extLst>
          </p:cNvPr>
          <p:cNvCxnSpPr>
            <a:cxnSpLocks/>
            <a:stCxn id="27" idx="4"/>
            <a:endCxn id="39" idx="1"/>
          </p:cNvCxnSpPr>
          <p:nvPr/>
        </p:nvCxnSpPr>
        <p:spPr bwMode="auto">
          <a:xfrm>
            <a:off x="4508881" y="3064990"/>
            <a:ext cx="819540" cy="402999"/>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155" name="Straight Arrow Connector 154">
            <a:extLst>
              <a:ext uri="{FF2B5EF4-FFF2-40B4-BE49-F238E27FC236}">
                <a16:creationId xmlns:a16="http://schemas.microsoft.com/office/drawing/2014/main" id="{0DD53655-E019-45D5-82FE-F5967350BA46}"/>
              </a:ext>
            </a:extLst>
          </p:cNvPr>
          <p:cNvCxnSpPr>
            <a:cxnSpLocks/>
            <a:stCxn id="84" idx="0"/>
            <a:endCxn id="39" idx="7"/>
          </p:cNvCxnSpPr>
          <p:nvPr/>
        </p:nvCxnSpPr>
        <p:spPr bwMode="auto">
          <a:xfrm flipH="1">
            <a:off x="6648195" y="3027535"/>
            <a:ext cx="776144" cy="440454"/>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156" name="Straight Arrow Connector 155">
            <a:extLst>
              <a:ext uri="{FF2B5EF4-FFF2-40B4-BE49-F238E27FC236}">
                <a16:creationId xmlns:a16="http://schemas.microsoft.com/office/drawing/2014/main" id="{131D88ED-BE52-4370-AAD5-8048724F27DE}"/>
              </a:ext>
            </a:extLst>
          </p:cNvPr>
          <p:cNvCxnSpPr>
            <a:cxnSpLocks/>
            <a:stCxn id="32" idx="4"/>
            <a:endCxn id="39" idx="3"/>
          </p:cNvCxnSpPr>
          <p:nvPr/>
        </p:nvCxnSpPr>
        <p:spPr bwMode="auto">
          <a:xfrm flipV="1">
            <a:off x="4575837" y="4770703"/>
            <a:ext cx="752584" cy="681520"/>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157" name="Straight Arrow Connector 156">
            <a:extLst>
              <a:ext uri="{FF2B5EF4-FFF2-40B4-BE49-F238E27FC236}">
                <a16:creationId xmlns:a16="http://schemas.microsoft.com/office/drawing/2014/main" id="{1CEFE6A1-5021-4DEF-A7ED-A7AA5358773E}"/>
              </a:ext>
            </a:extLst>
          </p:cNvPr>
          <p:cNvCxnSpPr>
            <a:cxnSpLocks/>
            <a:stCxn id="39" idx="5"/>
            <a:endCxn id="22" idx="4"/>
          </p:cNvCxnSpPr>
          <p:nvPr/>
        </p:nvCxnSpPr>
        <p:spPr bwMode="auto">
          <a:xfrm>
            <a:off x="6648195" y="4770703"/>
            <a:ext cx="776144" cy="666953"/>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sp>
        <p:nvSpPr>
          <p:cNvPr id="142" name="Rectangle 141">
            <a:extLst>
              <a:ext uri="{FF2B5EF4-FFF2-40B4-BE49-F238E27FC236}">
                <a16:creationId xmlns:a16="http://schemas.microsoft.com/office/drawing/2014/main" id="{9B775FD5-3160-4F25-BAE5-7C684AEF687F}"/>
              </a:ext>
            </a:extLst>
          </p:cNvPr>
          <p:cNvSpPr/>
          <p:nvPr/>
        </p:nvSpPr>
        <p:spPr bwMode="auto">
          <a:xfrm>
            <a:off x="0" y="6529916"/>
            <a:ext cx="12192000" cy="335321"/>
          </a:xfrm>
          <a:prstGeom prst="rect">
            <a:avLst/>
          </a:prstGeom>
          <a:solidFill>
            <a:srgbClr val="66003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22338" fontAlgn="base">
              <a:spcBef>
                <a:spcPct val="0"/>
              </a:spcBef>
              <a:spcAft>
                <a:spcPct val="0"/>
              </a:spcAft>
            </a:pPr>
            <a:endParaRPr lang="fr-FR" sz="2000" b="1">
              <a:solidFill>
                <a:srgbClr val="F18E00"/>
              </a:solidFill>
              <a:latin typeface="Times New Roman" pitchFamily="18" charset="0"/>
              <a:cs typeface="Times New Roman" pitchFamily="18" charset="0"/>
            </a:endParaRPr>
          </a:p>
        </p:txBody>
      </p:sp>
      <p:sp>
        <p:nvSpPr>
          <p:cNvPr id="143" name="ZoneTexte 5">
            <a:extLst>
              <a:ext uri="{FF2B5EF4-FFF2-40B4-BE49-F238E27FC236}">
                <a16:creationId xmlns:a16="http://schemas.microsoft.com/office/drawing/2014/main" id="{9F60EF1D-1DFE-4295-801C-6F00A9CB0312}"/>
              </a:ext>
            </a:extLst>
          </p:cNvPr>
          <p:cNvSpPr txBox="1"/>
          <p:nvPr/>
        </p:nvSpPr>
        <p:spPr>
          <a:xfrm>
            <a:off x="4170133" y="6466743"/>
            <a:ext cx="3888432" cy="461665"/>
          </a:xfrm>
          <a:prstGeom prst="rect">
            <a:avLst/>
          </a:prstGeom>
          <a:noFill/>
        </p:spPr>
        <p:txBody>
          <a:bodyPr wrap="square" rtlCol="0">
            <a:spAutoFit/>
          </a:bodyPr>
          <a:lstStyle/>
          <a:p>
            <a:pPr algn="ctr"/>
            <a:r>
              <a:rPr lang="fr-FR" sz="1200" b="1" dirty="0">
                <a:solidFill>
                  <a:srgbClr val="FF6600"/>
                </a:solidFill>
              </a:rPr>
              <a:t>www.hcp.ma </a:t>
            </a:r>
          </a:p>
          <a:p>
            <a:pPr algn="ctr"/>
            <a:r>
              <a:rPr lang="fr-FR" sz="1200" b="1" dirty="0">
                <a:solidFill>
                  <a:srgbClr val="FF6600"/>
                </a:solidFill>
              </a:rPr>
              <a:t>www.hcp.ma/reg-casablanca</a:t>
            </a:r>
          </a:p>
        </p:txBody>
      </p:sp>
      <p:sp>
        <p:nvSpPr>
          <p:cNvPr id="158" name="Slide Number Placeholder 3">
            <a:extLst>
              <a:ext uri="{FF2B5EF4-FFF2-40B4-BE49-F238E27FC236}">
                <a16:creationId xmlns:a16="http://schemas.microsoft.com/office/drawing/2014/main" id="{79010A8B-DDBA-4EC7-842D-A7FD9639B36D}"/>
              </a:ext>
            </a:extLst>
          </p:cNvPr>
          <p:cNvSpPr txBox="1">
            <a:spLocks/>
          </p:cNvSpPr>
          <p:nvPr/>
        </p:nvSpPr>
        <p:spPr bwMode="auto">
          <a:xfrm>
            <a:off x="10253318" y="6573147"/>
            <a:ext cx="1847851" cy="320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fr-FR"/>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5E13ED-6B2E-4EA0-8B2C-EC1F833857BA}" type="slidenum">
              <a:rPr lang="fr-FR" smtClean="0"/>
              <a:pPr/>
              <a:t>13</a:t>
            </a:fld>
            <a:endParaRPr lang="fr-FR" dirty="0"/>
          </a:p>
        </p:txBody>
      </p:sp>
      <p:sp>
        <p:nvSpPr>
          <p:cNvPr id="159" name="Titre 1">
            <a:extLst>
              <a:ext uri="{FF2B5EF4-FFF2-40B4-BE49-F238E27FC236}">
                <a16:creationId xmlns:a16="http://schemas.microsoft.com/office/drawing/2014/main" id="{BF30BD6D-B1EE-4071-9E4F-DDCC2F4E551F}"/>
              </a:ext>
            </a:extLst>
          </p:cNvPr>
          <p:cNvSpPr txBox="1">
            <a:spLocks/>
          </p:cNvSpPr>
          <p:nvPr/>
        </p:nvSpPr>
        <p:spPr bwMode="auto">
          <a:xfrm>
            <a:off x="191344" y="1401679"/>
            <a:ext cx="91440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b="1">
                <a:solidFill>
                  <a:srgbClr val="7B003B"/>
                </a:solidFill>
                <a:latin typeface="+mj-lt"/>
                <a:ea typeface="+mj-ea"/>
                <a:cs typeface="+mj-cs"/>
              </a:defRPr>
            </a:lvl1pPr>
            <a:lvl2pPr algn="ctr" rtl="0" eaLnBrk="1" fontAlgn="base" hangingPunct="1">
              <a:spcBef>
                <a:spcPct val="0"/>
              </a:spcBef>
              <a:spcAft>
                <a:spcPct val="0"/>
              </a:spcAft>
              <a:defRPr sz="4000" b="1">
                <a:solidFill>
                  <a:srgbClr val="7B003B"/>
                </a:solidFill>
                <a:latin typeface="Edwardian Script ITC" pitchFamily="66" charset="0"/>
              </a:defRPr>
            </a:lvl2pPr>
            <a:lvl3pPr algn="ctr" rtl="0" eaLnBrk="1" fontAlgn="base" hangingPunct="1">
              <a:spcBef>
                <a:spcPct val="0"/>
              </a:spcBef>
              <a:spcAft>
                <a:spcPct val="0"/>
              </a:spcAft>
              <a:defRPr sz="4000" b="1">
                <a:solidFill>
                  <a:srgbClr val="7B003B"/>
                </a:solidFill>
                <a:latin typeface="Edwardian Script ITC" pitchFamily="66" charset="0"/>
              </a:defRPr>
            </a:lvl3pPr>
            <a:lvl4pPr algn="ctr" rtl="0" eaLnBrk="1" fontAlgn="base" hangingPunct="1">
              <a:spcBef>
                <a:spcPct val="0"/>
              </a:spcBef>
              <a:spcAft>
                <a:spcPct val="0"/>
              </a:spcAft>
              <a:defRPr sz="4000" b="1">
                <a:solidFill>
                  <a:srgbClr val="7B003B"/>
                </a:solidFill>
                <a:latin typeface="Edwardian Script ITC" pitchFamily="66" charset="0"/>
              </a:defRPr>
            </a:lvl4pPr>
            <a:lvl5pPr algn="ctr" rtl="0" eaLnBrk="1" fontAlgn="base" hangingPunct="1">
              <a:spcBef>
                <a:spcPct val="0"/>
              </a:spcBef>
              <a:spcAft>
                <a:spcPct val="0"/>
              </a:spcAft>
              <a:defRPr sz="4000" b="1">
                <a:solidFill>
                  <a:srgbClr val="7B003B"/>
                </a:solidFill>
                <a:latin typeface="Edwardian Script ITC" pitchFamily="66" charset="0"/>
              </a:defRPr>
            </a:lvl5pPr>
            <a:lvl6pPr marL="457200" algn="ctr" rtl="0" eaLnBrk="1" fontAlgn="base" hangingPunct="1">
              <a:spcBef>
                <a:spcPct val="0"/>
              </a:spcBef>
              <a:spcAft>
                <a:spcPct val="0"/>
              </a:spcAft>
              <a:defRPr sz="4000" b="1">
                <a:solidFill>
                  <a:srgbClr val="7B003B"/>
                </a:solidFill>
                <a:latin typeface="Edwardian Script ITC" pitchFamily="66" charset="0"/>
              </a:defRPr>
            </a:lvl6pPr>
            <a:lvl7pPr marL="914400" algn="ctr" rtl="0" eaLnBrk="1" fontAlgn="base" hangingPunct="1">
              <a:spcBef>
                <a:spcPct val="0"/>
              </a:spcBef>
              <a:spcAft>
                <a:spcPct val="0"/>
              </a:spcAft>
              <a:defRPr sz="4000" b="1">
                <a:solidFill>
                  <a:srgbClr val="7B003B"/>
                </a:solidFill>
                <a:latin typeface="Edwardian Script ITC" pitchFamily="66" charset="0"/>
              </a:defRPr>
            </a:lvl7pPr>
            <a:lvl8pPr marL="1371600" algn="ctr" rtl="0" eaLnBrk="1" fontAlgn="base" hangingPunct="1">
              <a:spcBef>
                <a:spcPct val="0"/>
              </a:spcBef>
              <a:spcAft>
                <a:spcPct val="0"/>
              </a:spcAft>
              <a:defRPr sz="4000" b="1">
                <a:solidFill>
                  <a:srgbClr val="7B003B"/>
                </a:solidFill>
                <a:latin typeface="Edwardian Script ITC" pitchFamily="66" charset="0"/>
              </a:defRPr>
            </a:lvl8pPr>
            <a:lvl9pPr marL="1828800" algn="ctr" rtl="0" eaLnBrk="1" fontAlgn="base" hangingPunct="1">
              <a:spcBef>
                <a:spcPct val="0"/>
              </a:spcBef>
              <a:spcAft>
                <a:spcPct val="0"/>
              </a:spcAft>
              <a:defRPr sz="4000" b="1">
                <a:solidFill>
                  <a:srgbClr val="7B003B"/>
                </a:solidFill>
                <a:latin typeface="Edwardian Script ITC" pitchFamily="66" charset="0"/>
              </a:defRPr>
            </a:lvl9pPr>
          </a:lstStyle>
          <a:p>
            <a:pPr algn="l"/>
            <a:r>
              <a:rPr lang="fr-FR" sz="2800" i="1" dirty="0">
                <a:latin typeface="+mn-lt"/>
              </a:rPr>
              <a:t>     Sources de données</a:t>
            </a:r>
          </a:p>
          <a:p>
            <a:pPr algn="l"/>
            <a:endParaRPr lang="fr-FR" sz="2800" i="1" dirty="0">
              <a:latin typeface="+mn-lt"/>
            </a:endParaRPr>
          </a:p>
        </p:txBody>
      </p:sp>
      <p:cxnSp>
        <p:nvCxnSpPr>
          <p:cNvPr id="160" name="Straight Connector 159">
            <a:extLst>
              <a:ext uri="{FF2B5EF4-FFF2-40B4-BE49-F238E27FC236}">
                <a16:creationId xmlns:a16="http://schemas.microsoft.com/office/drawing/2014/main" id="{616FB30F-85F1-4779-9D40-92B664E1FB21}"/>
              </a:ext>
            </a:extLst>
          </p:cNvPr>
          <p:cNvCxnSpPr>
            <a:cxnSpLocks/>
          </p:cNvCxnSpPr>
          <p:nvPr/>
        </p:nvCxnSpPr>
        <p:spPr>
          <a:xfrm>
            <a:off x="703422" y="1905735"/>
            <a:ext cx="7560840" cy="0"/>
          </a:xfrm>
          <a:prstGeom prst="line">
            <a:avLst/>
          </a:prstGeom>
          <a:ln>
            <a:solidFill>
              <a:srgbClr val="8329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6190086"/>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7D82-86F9-4370-AF7D-6C0CF4867D64}"/>
              </a:ext>
            </a:extLst>
          </p:cNvPr>
          <p:cNvSpPr>
            <a:spLocks noGrp="1"/>
          </p:cNvSpPr>
          <p:nvPr>
            <p:ph type="ctrTitle"/>
          </p:nvPr>
        </p:nvSpPr>
        <p:spPr>
          <a:xfrm>
            <a:off x="2927648" y="2852936"/>
            <a:ext cx="8712968" cy="1373070"/>
          </a:xfrm>
        </p:spPr>
        <p:txBody>
          <a:bodyPr/>
          <a:lstStyle/>
          <a:p>
            <a:r>
              <a:rPr lang="fr-FR" sz="3600" b="1" i="1" dirty="0">
                <a:solidFill>
                  <a:schemeClr val="bg1"/>
                </a:solidFill>
              </a:rPr>
              <a:t>SIMULATION DE LA BDSR</a:t>
            </a:r>
            <a:br>
              <a:rPr lang="fr-FR" b="1" i="1" dirty="0">
                <a:solidFill>
                  <a:srgbClr val="7B003B"/>
                </a:solidFill>
              </a:rPr>
            </a:br>
            <a:endParaRPr lang="fr-FR" dirty="0"/>
          </a:p>
        </p:txBody>
      </p:sp>
      <p:sp>
        <p:nvSpPr>
          <p:cNvPr id="4" name="Rectangle 3">
            <a:extLst>
              <a:ext uri="{FF2B5EF4-FFF2-40B4-BE49-F238E27FC236}">
                <a16:creationId xmlns:a16="http://schemas.microsoft.com/office/drawing/2014/main" id="{F21A460A-5AF3-460E-9C27-41107BC67650}"/>
              </a:ext>
            </a:extLst>
          </p:cNvPr>
          <p:cNvSpPr/>
          <p:nvPr/>
        </p:nvSpPr>
        <p:spPr>
          <a:xfrm>
            <a:off x="2279576" y="3539472"/>
            <a:ext cx="7128792" cy="177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prstClr val="white"/>
              </a:solidFill>
              <a:latin typeface="Century Gothic" panose="020B0502020202020204"/>
            </a:endParaRPr>
          </a:p>
        </p:txBody>
      </p:sp>
      <p:sp>
        <p:nvSpPr>
          <p:cNvPr id="5" name="Rectangle 4">
            <a:extLst>
              <a:ext uri="{FF2B5EF4-FFF2-40B4-BE49-F238E27FC236}">
                <a16:creationId xmlns:a16="http://schemas.microsoft.com/office/drawing/2014/main" id="{7D374415-1AF8-4964-8218-9D11F2D874B2}"/>
              </a:ext>
            </a:extLst>
          </p:cNvPr>
          <p:cNvSpPr/>
          <p:nvPr/>
        </p:nvSpPr>
        <p:spPr bwMode="auto">
          <a:xfrm>
            <a:off x="479376" y="6381328"/>
            <a:ext cx="11233248" cy="483909"/>
          </a:xfrm>
          <a:prstGeom prst="rect">
            <a:avLst/>
          </a:prstGeom>
          <a:solidFill>
            <a:srgbClr val="660033"/>
          </a:solidFill>
          <a:ln w="25400" cap="flat" cmpd="sng" algn="ctr">
            <a:noFill/>
            <a:prstDash val="solid"/>
            <a:headEnd type="none" w="med" len="med"/>
            <a:tailEnd type="none" w="med" len="med"/>
          </a:ln>
          <a:effectLst/>
        </p:spPr>
        <p:txBody>
          <a:bodyPr vert="horz" wrap="square" lIns="91416" tIns="45708" rIns="91416" bIns="45708" numCol="1" rtlCol="0" anchor="ctr" anchorCtr="0" compatLnSpc="1">
            <a:prstTxWarp prst="textNoShape">
              <a:avLst/>
            </a:prstTxWarp>
          </a:bodyPr>
          <a:lstStyle/>
          <a:p>
            <a:pPr marL="0" marR="0" lvl="0" indent="0" algn="ctr" defTabSz="922338" eaLnBrk="1" fontAlgn="base" latinLnBrk="0" hangingPunct="1">
              <a:lnSpc>
                <a:spcPct val="100000"/>
              </a:lnSpc>
              <a:spcBef>
                <a:spcPct val="0"/>
              </a:spcBef>
              <a:spcAft>
                <a:spcPct val="0"/>
              </a:spcAft>
              <a:buClrTx/>
              <a:buSzTx/>
              <a:buFontTx/>
              <a:buNone/>
              <a:tabLst/>
              <a:defRPr/>
            </a:pPr>
            <a:endParaRPr kumimoji="0" lang="fr-FR" sz="2000" b="1" i="0" u="none" strike="noStrike" kern="0" cap="none" spc="0" normalizeH="0" baseline="0" noProof="0">
              <a:ln>
                <a:noFill/>
              </a:ln>
              <a:solidFill>
                <a:srgbClr val="F18E00"/>
              </a:solidFill>
              <a:effectLst/>
              <a:uLnTx/>
              <a:uFillTx/>
              <a:latin typeface="Times New Roman" pitchFamily="18" charset="0"/>
              <a:ea typeface="+mn-ea"/>
              <a:cs typeface="Times New Roman" pitchFamily="18" charset="0"/>
            </a:endParaRPr>
          </a:p>
        </p:txBody>
      </p:sp>
      <p:sp>
        <p:nvSpPr>
          <p:cNvPr id="6" name="ZoneTexte 5">
            <a:extLst>
              <a:ext uri="{FF2B5EF4-FFF2-40B4-BE49-F238E27FC236}">
                <a16:creationId xmlns:a16="http://schemas.microsoft.com/office/drawing/2014/main" id="{8EAB2693-BA08-4333-A0FC-4CDDE54FD3E6}"/>
              </a:ext>
            </a:extLst>
          </p:cNvPr>
          <p:cNvSpPr txBox="1"/>
          <p:nvPr/>
        </p:nvSpPr>
        <p:spPr>
          <a:xfrm>
            <a:off x="4151784" y="6403572"/>
            <a:ext cx="388843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6600"/>
                </a:solidFill>
                <a:effectLst/>
                <a:uLnTx/>
                <a:uFillTx/>
              </a:rPr>
              <a:t>www.hcp.ma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6600"/>
                </a:solidFill>
                <a:effectLst/>
                <a:uLnTx/>
                <a:uFillTx/>
              </a:rPr>
              <a:t>www.hcp.ma/reg-casablanca</a:t>
            </a:r>
          </a:p>
        </p:txBody>
      </p:sp>
    </p:spTree>
    <p:extLst>
      <p:ext uri="{BB962C8B-B14F-4D97-AF65-F5344CB8AC3E}">
        <p14:creationId xmlns:p14="http://schemas.microsoft.com/office/powerpoint/2010/main" val="34288477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7D82-86F9-4370-AF7D-6C0CF4867D64}"/>
              </a:ext>
            </a:extLst>
          </p:cNvPr>
          <p:cNvSpPr>
            <a:spLocks noGrp="1"/>
          </p:cNvSpPr>
          <p:nvPr>
            <p:ph type="ctrTitle"/>
          </p:nvPr>
        </p:nvSpPr>
        <p:spPr>
          <a:xfrm>
            <a:off x="2351584" y="2636912"/>
            <a:ext cx="7920880" cy="1373070"/>
          </a:xfrm>
        </p:spPr>
        <p:txBody>
          <a:bodyPr/>
          <a:lstStyle/>
          <a:p>
            <a:pPr algn="ctr"/>
            <a:r>
              <a:rPr lang="fr-FR" sz="3200" b="1" i="1" dirty="0">
                <a:solidFill>
                  <a:schemeClr val="bg1"/>
                </a:solidFill>
              </a:rPr>
              <a:t>Exemple de tableau de chargement</a:t>
            </a:r>
            <a:br>
              <a:rPr lang="fr-FR" sz="4800" b="1" i="1" dirty="0">
                <a:solidFill>
                  <a:srgbClr val="7B003B"/>
                </a:solidFill>
              </a:rPr>
            </a:br>
            <a:endParaRPr lang="fr-FR" sz="4800" dirty="0"/>
          </a:p>
        </p:txBody>
      </p:sp>
      <p:sp>
        <p:nvSpPr>
          <p:cNvPr id="4" name="Rectangle 3">
            <a:extLst>
              <a:ext uri="{FF2B5EF4-FFF2-40B4-BE49-F238E27FC236}">
                <a16:creationId xmlns:a16="http://schemas.microsoft.com/office/drawing/2014/main" id="{F21A460A-5AF3-460E-9C27-41107BC67650}"/>
              </a:ext>
            </a:extLst>
          </p:cNvPr>
          <p:cNvSpPr/>
          <p:nvPr/>
        </p:nvSpPr>
        <p:spPr>
          <a:xfrm>
            <a:off x="1856036" y="3463514"/>
            <a:ext cx="8704460" cy="181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dirty="0">
              <a:solidFill>
                <a:prstClr val="white"/>
              </a:solidFill>
              <a:latin typeface="Century Gothic" panose="020B0502020202020204"/>
            </a:endParaRPr>
          </a:p>
        </p:txBody>
      </p:sp>
      <p:sp>
        <p:nvSpPr>
          <p:cNvPr id="5" name="Rectangle 4">
            <a:extLst>
              <a:ext uri="{FF2B5EF4-FFF2-40B4-BE49-F238E27FC236}">
                <a16:creationId xmlns:a16="http://schemas.microsoft.com/office/drawing/2014/main" id="{8F81A3AA-F0A5-440D-B2FD-A3AB1780A91C}"/>
              </a:ext>
            </a:extLst>
          </p:cNvPr>
          <p:cNvSpPr/>
          <p:nvPr/>
        </p:nvSpPr>
        <p:spPr bwMode="auto">
          <a:xfrm>
            <a:off x="479376" y="6381328"/>
            <a:ext cx="11233248" cy="483909"/>
          </a:xfrm>
          <a:prstGeom prst="rect">
            <a:avLst/>
          </a:prstGeom>
          <a:solidFill>
            <a:srgbClr val="660033"/>
          </a:solidFill>
          <a:ln w="25400" cap="flat" cmpd="sng" algn="ctr">
            <a:noFill/>
            <a:prstDash val="solid"/>
            <a:headEnd type="none" w="med" len="med"/>
            <a:tailEnd type="none" w="med" len="med"/>
          </a:ln>
          <a:effectLst/>
        </p:spPr>
        <p:txBody>
          <a:bodyPr vert="horz" wrap="square" lIns="91416" tIns="45708" rIns="91416" bIns="45708" numCol="1" rtlCol="0" anchor="ctr" anchorCtr="0" compatLnSpc="1">
            <a:prstTxWarp prst="textNoShape">
              <a:avLst/>
            </a:prstTxWarp>
          </a:bodyPr>
          <a:lstStyle/>
          <a:p>
            <a:pPr marL="0" marR="0" lvl="0" indent="0" algn="ctr" defTabSz="922338" eaLnBrk="1" fontAlgn="base" latinLnBrk="0" hangingPunct="1">
              <a:lnSpc>
                <a:spcPct val="100000"/>
              </a:lnSpc>
              <a:spcBef>
                <a:spcPct val="0"/>
              </a:spcBef>
              <a:spcAft>
                <a:spcPct val="0"/>
              </a:spcAft>
              <a:buClrTx/>
              <a:buSzTx/>
              <a:buFontTx/>
              <a:buNone/>
              <a:tabLst/>
              <a:defRPr/>
            </a:pPr>
            <a:endParaRPr kumimoji="0" lang="fr-FR" sz="2000" b="1" i="0" u="none" strike="noStrike" kern="0" cap="none" spc="0" normalizeH="0" baseline="0" noProof="0">
              <a:ln>
                <a:noFill/>
              </a:ln>
              <a:solidFill>
                <a:srgbClr val="F18E00"/>
              </a:solidFill>
              <a:effectLst/>
              <a:uLnTx/>
              <a:uFillTx/>
              <a:latin typeface="Times New Roman" pitchFamily="18" charset="0"/>
              <a:ea typeface="+mn-ea"/>
              <a:cs typeface="Times New Roman" pitchFamily="18" charset="0"/>
            </a:endParaRPr>
          </a:p>
        </p:txBody>
      </p:sp>
      <p:sp>
        <p:nvSpPr>
          <p:cNvPr id="6" name="ZoneTexte 5">
            <a:extLst>
              <a:ext uri="{FF2B5EF4-FFF2-40B4-BE49-F238E27FC236}">
                <a16:creationId xmlns:a16="http://schemas.microsoft.com/office/drawing/2014/main" id="{8DD1808D-28F7-4978-8BA2-951B7E7BD02C}"/>
              </a:ext>
            </a:extLst>
          </p:cNvPr>
          <p:cNvSpPr txBox="1"/>
          <p:nvPr/>
        </p:nvSpPr>
        <p:spPr>
          <a:xfrm>
            <a:off x="4151784" y="6403572"/>
            <a:ext cx="388843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6600"/>
                </a:solidFill>
                <a:effectLst/>
                <a:uLnTx/>
                <a:uFillTx/>
              </a:rPr>
              <a:t>www.hcp.ma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6600"/>
                </a:solidFill>
                <a:effectLst/>
                <a:uLnTx/>
                <a:uFillTx/>
              </a:rPr>
              <a:t>www.hcp.ma/reg-casablanca</a:t>
            </a:r>
          </a:p>
        </p:txBody>
      </p:sp>
    </p:spTree>
    <p:extLst>
      <p:ext uri="{BB962C8B-B14F-4D97-AF65-F5344CB8AC3E}">
        <p14:creationId xmlns:p14="http://schemas.microsoft.com/office/powerpoint/2010/main" val="15933397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CBF346-188D-4E03-9AD7-06294A18B65D}"/>
              </a:ext>
            </a:extLst>
          </p:cNvPr>
          <p:cNvSpPr>
            <a:spLocks noGrp="1"/>
          </p:cNvSpPr>
          <p:nvPr>
            <p:ph type="title"/>
          </p:nvPr>
        </p:nvSpPr>
        <p:spPr>
          <a:xfrm>
            <a:off x="2783632" y="660053"/>
            <a:ext cx="6985000" cy="432048"/>
          </a:xfrm>
        </p:spPr>
        <p:txBody>
          <a:bodyPr/>
          <a:lstStyle/>
          <a:p>
            <a:pPr algn="l"/>
            <a:r>
              <a:rPr lang="fr-FR" sz="1400" i="1" u="sng" dirty="0">
                <a:latin typeface="+mn-lt"/>
              </a:rPr>
              <a:t>Nombre d’élèves en préscolaire selon le type de préscolaire milieu et sexe</a:t>
            </a:r>
          </a:p>
        </p:txBody>
      </p:sp>
      <p:sp>
        <p:nvSpPr>
          <p:cNvPr id="8" name="Rectangle 7">
            <a:extLst>
              <a:ext uri="{FF2B5EF4-FFF2-40B4-BE49-F238E27FC236}">
                <a16:creationId xmlns:a16="http://schemas.microsoft.com/office/drawing/2014/main" id="{55191F29-5D44-4154-B537-276B402D9FE1}"/>
              </a:ext>
            </a:extLst>
          </p:cNvPr>
          <p:cNvSpPr/>
          <p:nvPr/>
        </p:nvSpPr>
        <p:spPr bwMode="auto">
          <a:xfrm>
            <a:off x="0" y="6529916"/>
            <a:ext cx="12192000" cy="335321"/>
          </a:xfrm>
          <a:prstGeom prst="rect">
            <a:avLst/>
          </a:prstGeom>
          <a:solidFill>
            <a:srgbClr val="66003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22338" fontAlgn="base">
              <a:spcBef>
                <a:spcPct val="0"/>
              </a:spcBef>
              <a:spcAft>
                <a:spcPct val="0"/>
              </a:spcAft>
            </a:pPr>
            <a:endParaRPr lang="fr-FR" sz="2000" b="1">
              <a:solidFill>
                <a:srgbClr val="F18E00"/>
              </a:solidFill>
              <a:latin typeface="Times New Roman" pitchFamily="18" charset="0"/>
              <a:cs typeface="Times New Roman" pitchFamily="18" charset="0"/>
            </a:endParaRPr>
          </a:p>
        </p:txBody>
      </p:sp>
      <p:sp>
        <p:nvSpPr>
          <p:cNvPr id="9" name="ZoneTexte 5">
            <a:extLst>
              <a:ext uri="{FF2B5EF4-FFF2-40B4-BE49-F238E27FC236}">
                <a16:creationId xmlns:a16="http://schemas.microsoft.com/office/drawing/2014/main" id="{5847B902-692B-4419-8778-74EB6A131F93}"/>
              </a:ext>
            </a:extLst>
          </p:cNvPr>
          <p:cNvSpPr txBox="1"/>
          <p:nvPr/>
        </p:nvSpPr>
        <p:spPr>
          <a:xfrm>
            <a:off x="4170133" y="6466743"/>
            <a:ext cx="3888432" cy="461665"/>
          </a:xfrm>
          <a:prstGeom prst="rect">
            <a:avLst/>
          </a:prstGeom>
          <a:noFill/>
        </p:spPr>
        <p:txBody>
          <a:bodyPr wrap="square" rtlCol="0">
            <a:spAutoFit/>
          </a:bodyPr>
          <a:lstStyle/>
          <a:p>
            <a:pPr algn="ctr"/>
            <a:r>
              <a:rPr lang="fr-FR" sz="1200" b="1" dirty="0">
                <a:solidFill>
                  <a:srgbClr val="FF6600"/>
                </a:solidFill>
              </a:rPr>
              <a:t>www.hcp.ma </a:t>
            </a:r>
          </a:p>
          <a:p>
            <a:pPr algn="ctr"/>
            <a:r>
              <a:rPr lang="fr-FR" sz="1200" b="1" dirty="0">
                <a:solidFill>
                  <a:srgbClr val="FF6600"/>
                </a:solidFill>
              </a:rPr>
              <a:t>www.hcp.ma/reg-casablanca</a:t>
            </a:r>
          </a:p>
        </p:txBody>
      </p:sp>
      <p:sp>
        <p:nvSpPr>
          <p:cNvPr id="10" name="Slide Number Placeholder 3">
            <a:extLst>
              <a:ext uri="{FF2B5EF4-FFF2-40B4-BE49-F238E27FC236}">
                <a16:creationId xmlns:a16="http://schemas.microsoft.com/office/drawing/2014/main" id="{6AE6CE04-F80D-4CA9-8F38-0AB77E387973}"/>
              </a:ext>
            </a:extLst>
          </p:cNvPr>
          <p:cNvSpPr>
            <a:spLocks noGrp="1"/>
          </p:cNvSpPr>
          <p:nvPr>
            <p:ph type="sldNum" sz="quarter" idx="11"/>
          </p:nvPr>
        </p:nvSpPr>
        <p:spPr>
          <a:xfrm>
            <a:off x="10253318" y="6573147"/>
            <a:ext cx="1847851" cy="320675"/>
          </a:xfrm>
        </p:spPr>
        <p:txBody>
          <a:bodyPr/>
          <a:lstStyle/>
          <a:p>
            <a:fld id="{BD5E13ED-6B2E-4EA0-8B2C-EC1F833857BA}" type="slidenum">
              <a:rPr lang="fr-FR" smtClean="0"/>
              <a:t>16</a:t>
            </a:fld>
            <a:endParaRPr lang="fr-FR"/>
          </a:p>
        </p:txBody>
      </p:sp>
      <p:pic>
        <p:nvPicPr>
          <p:cNvPr id="2" name="Picture 1">
            <a:extLst>
              <a:ext uri="{FF2B5EF4-FFF2-40B4-BE49-F238E27FC236}">
                <a16:creationId xmlns:a16="http://schemas.microsoft.com/office/drawing/2014/main" id="{452214BC-7EB1-404B-88F2-BB325EFE1BA6}"/>
              </a:ext>
            </a:extLst>
          </p:cNvPr>
          <p:cNvPicPr>
            <a:picLocks noChangeAspect="1"/>
          </p:cNvPicPr>
          <p:nvPr/>
        </p:nvPicPr>
        <p:blipFill>
          <a:blip r:embed="rId3"/>
          <a:stretch>
            <a:fillRect/>
          </a:stretch>
        </p:blipFill>
        <p:spPr>
          <a:xfrm>
            <a:off x="1551874" y="1135332"/>
            <a:ext cx="9124950" cy="531495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6592807"/>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AF72BF-08CF-4ABA-9E00-0A05488D13B0}"/>
              </a:ext>
            </a:extLst>
          </p:cNvPr>
          <p:cNvSpPr>
            <a:spLocks noGrp="1"/>
          </p:cNvSpPr>
          <p:nvPr>
            <p:ph idx="1"/>
          </p:nvPr>
        </p:nvSpPr>
        <p:spPr>
          <a:xfrm>
            <a:off x="371302" y="1908692"/>
            <a:ext cx="11820698" cy="4608511"/>
          </a:xfrm>
        </p:spPr>
        <p:txBody>
          <a:bodyPr/>
          <a:lstStyle/>
          <a:p>
            <a:r>
              <a:rPr lang="fr-FR" sz="2000" kern="1200" dirty="0">
                <a:solidFill>
                  <a:schemeClr val="tx1"/>
                </a:solidFill>
              </a:rPr>
              <a:t>Organiser des ateliers pour l’alimentation de la BDSR par les données provenant </a:t>
            </a:r>
          </a:p>
          <a:p>
            <a:pPr marL="0" indent="0">
              <a:buNone/>
            </a:pPr>
            <a:r>
              <a:rPr lang="fr-FR" sz="2000" kern="1200" dirty="0">
                <a:solidFill>
                  <a:schemeClr val="tx1"/>
                </a:solidFill>
              </a:rPr>
              <a:t>    des services décentralisés de la région;</a:t>
            </a:r>
          </a:p>
          <a:p>
            <a:pPr marL="0" indent="0">
              <a:buNone/>
            </a:pPr>
            <a:endParaRPr lang="fr-FR" sz="2000" kern="1200" dirty="0">
              <a:solidFill>
                <a:schemeClr val="tx1"/>
              </a:solidFill>
            </a:endParaRPr>
          </a:p>
          <a:p>
            <a:r>
              <a:rPr lang="fr-FR" altLang="fr-FR" sz="2000" kern="1200" dirty="0">
                <a:solidFill>
                  <a:schemeClr val="tx1"/>
                </a:solidFill>
              </a:rPr>
              <a:t>Institutionnaliser</a:t>
            </a:r>
            <a:r>
              <a:rPr lang="fr-FR" sz="2000" kern="1200" dirty="0">
                <a:solidFill>
                  <a:schemeClr val="tx1"/>
                </a:solidFill>
              </a:rPr>
              <a:t> la communication de l’information statistique avec les partenaires régionaux;</a:t>
            </a:r>
          </a:p>
          <a:p>
            <a:pPr marL="0" indent="0">
              <a:buNone/>
            </a:pPr>
            <a:endParaRPr lang="fr-FR" sz="2000" kern="1200" dirty="0">
              <a:solidFill>
                <a:schemeClr val="tx1"/>
              </a:solidFill>
            </a:endParaRPr>
          </a:p>
          <a:p>
            <a:r>
              <a:rPr lang="fr-FR" sz="2000" kern="1200" dirty="0">
                <a:solidFill>
                  <a:schemeClr val="tx1"/>
                </a:solidFill>
              </a:rPr>
              <a:t>Mettre en ligne de la BDSR au grand public;</a:t>
            </a:r>
          </a:p>
          <a:p>
            <a:pPr marL="0" indent="0">
              <a:buNone/>
            </a:pPr>
            <a:endParaRPr lang="fr-FR" sz="2000" kern="1200" dirty="0">
              <a:solidFill>
                <a:schemeClr val="tx1"/>
              </a:solidFill>
            </a:endParaRPr>
          </a:p>
          <a:p>
            <a:r>
              <a:rPr lang="fr-FR" sz="2000" kern="1200" dirty="0">
                <a:solidFill>
                  <a:schemeClr val="tx1"/>
                </a:solidFill>
              </a:rPr>
              <a:t>Automatiser l’échange des données statistiques au niveau de la direction régionale;</a:t>
            </a:r>
          </a:p>
          <a:p>
            <a:pPr marL="0" indent="0">
              <a:buNone/>
            </a:pPr>
            <a:endParaRPr lang="fr-FR" sz="2000" kern="1200" dirty="0">
              <a:solidFill>
                <a:schemeClr val="tx1"/>
              </a:solidFill>
            </a:endParaRPr>
          </a:p>
          <a:p>
            <a:r>
              <a:rPr lang="fr-FR" sz="2000" kern="1200" dirty="0">
                <a:solidFill>
                  <a:schemeClr val="tx1"/>
                </a:solidFill>
              </a:rPr>
              <a:t>Automatiser les publications régionales.</a:t>
            </a:r>
            <a:endParaRPr lang="fr-FR" sz="2000" dirty="0"/>
          </a:p>
        </p:txBody>
      </p:sp>
      <p:sp>
        <p:nvSpPr>
          <p:cNvPr id="8" name="Rectangle 7">
            <a:extLst>
              <a:ext uri="{FF2B5EF4-FFF2-40B4-BE49-F238E27FC236}">
                <a16:creationId xmlns:a16="http://schemas.microsoft.com/office/drawing/2014/main" id="{24185F33-DCB1-4D1D-B3D6-D0FA9F55C7A7}"/>
              </a:ext>
            </a:extLst>
          </p:cNvPr>
          <p:cNvSpPr/>
          <p:nvPr/>
        </p:nvSpPr>
        <p:spPr bwMode="auto">
          <a:xfrm>
            <a:off x="0" y="6529916"/>
            <a:ext cx="12192000" cy="335321"/>
          </a:xfrm>
          <a:prstGeom prst="rect">
            <a:avLst/>
          </a:prstGeom>
          <a:solidFill>
            <a:srgbClr val="66003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22338" fontAlgn="base">
              <a:spcBef>
                <a:spcPct val="0"/>
              </a:spcBef>
              <a:spcAft>
                <a:spcPct val="0"/>
              </a:spcAft>
            </a:pPr>
            <a:endParaRPr lang="fr-FR" sz="2000" b="1">
              <a:solidFill>
                <a:srgbClr val="F18E00"/>
              </a:solidFill>
              <a:latin typeface="Times New Roman" pitchFamily="18" charset="0"/>
              <a:cs typeface="Times New Roman" pitchFamily="18" charset="0"/>
            </a:endParaRPr>
          </a:p>
        </p:txBody>
      </p:sp>
      <p:sp>
        <p:nvSpPr>
          <p:cNvPr id="9" name="ZoneTexte 5">
            <a:extLst>
              <a:ext uri="{FF2B5EF4-FFF2-40B4-BE49-F238E27FC236}">
                <a16:creationId xmlns:a16="http://schemas.microsoft.com/office/drawing/2014/main" id="{9CD389DA-52D6-45EF-9705-ADC0BFF07D73}"/>
              </a:ext>
            </a:extLst>
          </p:cNvPr>
          <p:cNvSpPr txBox="1"/>
          <p:nvPr/>
        </p:nvSpPr>
        <p:spPr>
          <a:xfrm>
            <a:off x="4170133" y="6466743"/>
            <a:ext cx="3888432" cy="461665"/>
          </a:xfrm>
          <a:prstGeom prst="rect">
            <a:avLst/>
          </a:prstGeom>
          <a:noFill/>
        </p:spPr>
        <p:txBody>
          <a:bodyPr wrap="square" rtlCol="0">
            <a:spAutoFit/>
          </a:bodyPr>
          <a:lstStyle/>
          <a:p>
            <a:pPr algn="ctr"/>
            <a:r>
              <a:rPr lang="fr-FR" sz="1200" b="1" dirty="0">
                <a:solidFill>
                  <a:srgbClr val="FF6600"/>
                </a:solidFill>
              </a:rPr>
              <a:t>www.hcp.ma </a:t>
            </a:r>
          </a:p>
          <a:p>
            <a:pPr algn="ctr"/>
            <a:r>
              <a:rPr lang="fr-FR" sz="1200" b="1" dirty="0">
                <a:solidFill>
                  <a:srgbClr val="FF6600"/>
                </a:solidFill>
              </a:rPr>
              <a:t>www.hcp.ma/reg-casablanca</a:t>
            </a:r>
          </a:p>
        </p:txBody>
      </p:sp>
      <p:sp>
        <p:nvSpPr>
          <p:cNvPr id="10" name="Slide Number Placeholder 3">
            <a:extLst>
              <a:ext uri="{FF2B5EF4-FFF2-40B4-BE49-F238E27FC236}">
                <a16:creationId xmlns:a16="http://schemas.microsoft.com/office/drawing/2014/main" id="{B8E8B21A-9B12-485A-B5F5-06A44125B565}"/>
              </a:ext>
            </a:extLst>
          </p:cNvPr>
          <p:cNvSpPr>
            <a:spLocks noGrp="1"/>
          </p:cNvSpPr>
          <p:nvPr>
            <p:ph type="sldNum" sz="quarter" idx="11"/>
          </p:nvPr>
        </p:nvSpPr>
        <p:spPr>
          <a:xfrm>
            <a:off x="10253318" y="6573147"/>
            <a:ext cx="1847851" cy="320675"/>
          </a:xfrm>
        </p:spPr>
        <p:txBody>
          <a:bodyPr/>
          <a:lstStyle/>
          <a:p>
            <a:fld id="{BD5E13ED-6B2E-4EA0-8B2C-EC1F833857BA}" type="slidenum">
              <a:rPr lang="fr-FR" smtClean="0"/>
              <a:t>17</a:t>
            </a:fld>
            <a:endParaRPr lang="fr-FR"/>
          </a:p>
        </p:txBody>
      </p:sp>
      <p:sp>
        <p:nvSpPr>
          <p:cNvPr id="7" name="Titre 1">
            <a:extLst>
              <a:ext uri="{FF2B5EF4-FFF2-40B4-BE49-F238E27FC236}">
                <a16:creationId xmlns:a16="http://schemas.microsoft.com/office/drawing/2014/main" id="{41A8A48E-0CB2-4B69-88BD-51EEBED34860}"/>
              </a:ext>
            </a:extLst>
          </p:cNvPr>
          <p:cNvSpPr txBox="1">
            <a:spLocks/>
          </p:cNvSpPr>
          <p:nvPr/>
        </p:nvSpPr>
        <p:spPr bwMode="auto">
          <a:xfrm>
            <a:off x="166767" y="1044596"/>
            <a:ext cx="91440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b="1">
                <a:solidFill>
                  <a:srgbClr val="7B003B"/>
                </a:solidFill>
                <a:latin typeface="+mj-lt"/>
                <a:ea typeface="+mj-ea"/>
                <a:cs typeface="+mj-cs"/>
              </a:defRPr>
            </a:lvl1pPr>
            <a:lvl2pPr algn="ctr" rtl="0" eaLnBrk="1" fontAlgn="base" hangingPunct="1">
              <a:spcBef>
                <a:spcPct val="0"/>
              </a:spcBef>
              <a:spcAft>
                <a:spcPct val="0"/>
              </a:spcAft>
              <a:defRPr sz="4000" b="1">
                <a:solidFill>
                  <a:srgbClr val="7B003B"/>
                </a:solidFill>
                <a:latin typeface="Edwardian Script ITC" pitchFamily="66" charset="0"/>
              </a:defRPr>
            </a:lvl2pPr>
            <a:lvl3pPr algn="ctr" rtl="0" eaLnBrk="1" fontAlgn="base" hangingPunct="1">
              <a:spcBef>
                <a:spcPct val="0"/>
              </a:spcBef>
              <a:spcAft>
                <a:spcPct val="0"/>
              </a:spcAft>
              <a:defRPr sz="4000" b="1">
                <a:solidFill>
                  <a:srgbClr val="7B003B"/>
                </a:solidFill>
                <a:latin typeface="Edwardian Script ITC" pitchFamily="66" charset="0"/>
              </a:defRPr>
            </a:lvl3pPr>
            <a:lvl4pPr algn="ctr" rtl="0" eaLnBrk="1" fontAlgn="base" hangingPunct="1">
              <a:spcBef>
                <a:spcPct val="0"/>
              </a:spcBef>
              <a:spcAft>
                <a:spcPct val="0"/>
              </a:spcAft>
              <a:defRPr sz="4000" b="1">
                <a:solidFill>
                  <a:srgbClr val="7B003B"/>
                </a:solidFill>
                <a:latin typeface="Edwardian Script ITC" pitchFamily="66" charset="0"/>
              </a:defRPr>
            </a:lvl4pPr>
            <a:lvl5pPr algn="ctr" rtl="0" eaLnBrk="1" fontAlgn="base" hangingPunct="1">
              <a:spcBef>
                <a:spcPct val="0"/>
              </a:spcBef>
              <a:spcAft>
                <a:spcPct val="0"/>
              </a:spcAft>
              <a:defRPr sz="4000" b="1">
                <a:solidFill>
                  <a:srgbClr val="7B003B"/>
                </a:solidFill>
                <a:latin typeface="Edwardian Script ITC" pitchFamily="66" charset="0"/>
              </a:defRPr>
            </a:lvl5pPr>
            <a:lvl6pPr marL="457200" algn="ctr" rtl="0" eaLnBrk="1" fontAlgn="base" hangingPunct="1">
              <a:spcBef>
                <a:spcPct val="0"/>
              </a:spcBef>
              <a:spcAft>
                <a:spcPct val="0"/>
              </a:spcAft>
              <a:defRPr sz="4000" b="1">
                <a:solidFill>
                  <a:srgbClr val="7B003B"/>
                </a:solidFill>
                <a:latin typeface="Edwardian Script ITC" pitchFamily="66" charset="0"/>
              </a:defRPr>
            </a:lvl6pPr>
            <a:lvl7pPr marL="914400" algn="ctr" rtl="0" eaLnBrk="1" fontAlgn="base" hangingPunct="1">
              <a:spcBef>
                <a:spcPct val="0"/>
              </a:spcBef>
              <a:spcAft>
                <a:spcPct val="0"/>
              </a:spcAft>
              <a:defRPr sz="4000" b="1">
                <a:solidFill>
                  <a:srgbClr val="7B003B"/>
                </a:solidFill>
                <a:latin typeface="Edwardian Script ITC" pitchFamily="66" charset="0"/>
              </a:defRPr>
            </a:lvl7pPr>
            <a:lvl8pPr marL="1371600" algn="ctr" rtl="0" eaLnBrk="1" fontAlgn="base" hangingPunct="1">
              <a:spcBef>
                <a:spcPct val="0"/>
              </a:spcBef>
              <a:spcAft>
                <a:spcPct val="0"/>
              </a:spcAft>
              <a:defRPr sz="4000" b="1">
                <a:solidFill>
                  <a:srgbClr val="7B003B"/>
                </a:solidFill>
                <a:latin typeface="Edwardian Script ITC" pitchFamily="66" charset="0"/>
              </a:defRPr>
            </a:lvl8pPr>
            <a:lvl9pPr marL="1828800" algn="ctr" rtl="0" eaLnBrk="1" fontAlgn="base" hangingPunct="1">
              <a:spcBef>
                <a:spcPct val="0"/>
              </a:spcBef>
              <a:spcAft>
                <a:spcPct val="0"/>
              </a:spcAft>
              <a:defRPr sz="4000" b="1">
                <a:solidFill>
                  <a:srgbClr val="7B003B"/>
                </a:solidFill>
                <a:latin typeface="Edwardian Script ITC" pitchFamily="66" charset="0"/>
              </a:defRPr>
            </a:lvl9pPr>
          </a:lstStyle>
          <a:p>
            <a:pPr algn="l"/>
            <a:r>
              <a:rPr lang="fr-FR" sz="2800" i="1" dirty="0">
                <a:latin typeface="+mn-lt"/>
              </a:rPr>
              <a:t>     Projets à venir</a:t>
            </a:r>
          </a:p>
          <a:p>
            <a:pPr algn="l"/>
            <a:endParaRPr lang="fr-FR" sz="2800" i="1" dirty="0">
              <a:latin typeface="+mn-lt"/>
            </a:endParaRPr>
          </a:p>
        </p:txBody>
      </p:sp>
      <p:cxnSp>
        <p:nvCxnSpPr>
          <p:cNvPr id="11" name="Straight Connector 10">
            <a:extLst>
              <a:ext uri="{FF2B5EF4-FFF2-40B4-BE49-F238E27FC236}">
                <a16:creationId xmlns:a16="http://schemas.microsoft.com/office/drawing/2014/main" id="{00C2312C-C7EB-4CA1-9851-616C0F2EF593}"/>
              </a:ext>
            </a:extLst>
          </p:cNvPr>
          <p:cNvCxnSpPr>
            <a:cxnSpLocks/>
          </p:cNvCxnSpPr>
          <p:nvPr/>
        </p:nvCxnSpPr>
        <p:spPr>
          <a:xfrm>
            <a:off x="678845" y="1548652"/>
            <a:ext cx="7560840" cy="0"/>
          </a:xfrm>
          <a:prstGeom prst="line">
            <a:avLst/>
          </a:prstGeom>
          <a:ln>
            <a:solidFill>
              <a:srgbClr val="832945"/>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175BD78-C652-450A-BD01-DCD726277C01}"/>
              </a:ext>
            </a:extLst>
          </p:cNvPr>
          <p:cNvSpPr/>
          <p:nvPr/>
        </p:nvSpPr>
        <p:spPr>
          <a:xfrm>
            <a:off x="1524000" y="654979"/>
            <a:ext cx="9144000" cy="461665"/>
          </a:xfrm>
          <a:prstGeom prst="rect">
            <a:avLst/>
          </a:prstGeom>
        </p:spPr>
        <p:txBody>
          <a:bodyPr wrap="square">
            <a:spAutoFit/>
          </a:bodyPr>
          <a:lstStyle/>
          <a:p>
            <a:pPr algn="ctr"/>
            <a:r>
              <a:rPr lang="ar-MA" sz="1200" b="1" dirty="0">
                <a:solidFill>
                  <a:srgbClr val="FF9900"/>
                </a:solidFill>
                <a:latin typeface="Times New Roman" pitchFamily="18" charset="0"/>
                <a:cs typeface="Times New Roman" pitchFamily="18" charset="0"/>
              </a:rPr>
              <a:t>المديرية الجهوية </a:t>
            </a:r>
            <a:r>
              <a:rPr lang="ar-MA" sz="1200" b="1" dirty="0" err="1">
                <a:solidFill>
                  <a:srgbClr val="FF9900"/>
                </a:solidFill>
                <a:latin typeface="Times New Roman" pitchFamily="18" charset="0"/>
                <a:cs typeface="Times New Roman" pitchFamily="18" charset="0"/>
              </a:rPr>
              <a:t>للدارالبيضاء</a:t>
            </a:r>
            <a:r>
              <a:rPr lang="ar-MA" sz="1200" b="1" dirty="0">
                <a:solidFill>
                  <a:srgbClr val="FF9900"/>
                </a:solidFill>
                <a:latin typeface="Times New Roman" pitchFamily="18" charset="0"/>
                <a:cs typeface="Times New Roman" pitchFamily="18" charset="0"/>
              </a:rPr>
              <a:t>-سطات</a:t>
            </a:r>
            <a:endParaRPr lang="fr-FR" sz="1200" b="1" dirty="0">
              <a:solidFill>
                <a:srgbClr val="FF9900"/>
              </a:solidFill>
              <a:latin typeface="Times New Roman" pitchFamily="18" charset="0"/>
              <a:cs typeface="Times New Roman" pitchFamily="18" charset="0"/>
            </a:endParaRPr>
          </a:p>
          <a:p>
            <a:pPr algn="ctr"/>
            <a:r>
              <a:rPr lang="fr-FR" sz="1200" b="1" dirty="0">
                <a:solidFill>
                  <a:srgbClr val="FF9900"/>
                </a:solidFill>
                <a:latin typeface="Times New Roman" pitchFamily="18" charset="0"/>
                <a:cs typeface="Times New Roman" pitchFamily="18" charset="0"/>
              </a:rPr>
              <a:t>Direction Régionale de Casablanca-Settat</a:t>
            </a:r>
          </a:p>
        </p:txBody>
      </p:sp>
    </p:spTree>
    <p:extLst>
      <p:ext uri="{BB962C8B-B14F-4D97-AF65-F5344CB8AC3E}">
        <p14:creationId xmlns:p14="http://schemas.microsoft.com/office/powerpoint/2010/main" val="41554980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8609B-519A-4399-B14E-A15B1169FA0D}"/>
              </a:ext>
            </a:extLst>
          </p:cNvPr>
          <p:cNvSpPr>
            <a:spLocks noGrp="1"/>
          </p:cNvSpPr>
          <p:nvPr>
            <p:ph type="ctrTitle"/>
          </p:nvPr>
        </p:nvSpPr>
        <p:spPr>
          <a:xfrm>
            <a:off x="2390442" y="2222624"/>
            <a:ext cx="7305959" cy="2214488"/>
          </a:xfrm>
        </p:spPr>
        <p:txBody>
          <a:bodyPr/>
          <a:lstStyle/>
          <a:p>
            <a:pPr algn="ctr"/>
            <a:r>
              <a:rPr lang="fr-FR" b="1" dirty="0"/>
              <a:t>Merci pour votre attention </a:t>
            </a:r>
          </a:p>
        </p:txBody>
      </p:sp>
      <p:sp>
        <p:nvSpPr>
          <p:cNvPr id="3" name="Rectangle 2">
            <a:extLst>
              <a:ext uri="{FF2B5EF4-FFF2-40B4-BE49-F238E27FC236}">
                <a16:creationId xmlns:a16="http://schemas.microsoft.com/office/drawing/2014/main" id="{23CBC327-4B45-4C27-AF6E-721F26B1510C}"/>
              </a:ext>
            </a:extLst>
          </p:cNvPr>
          <p:cNvSpPr/>
          <p:nvPr/>
        </p:nvSpPr>
        <p:spPr bwMode="auto">
          <a:xfrm>
            <a:off x="479376" y="6381328"/>
            <a:ext cx="11233248" cy="483909"/>
          </a:xfrm>
          <a:prstGeom prst="rect">
            <a:avLst/>
          </a:prstGeom>
          <a:solidFill>
            <a:srgbClr val="660033"/>
          </a:solidFill>
          <a:ln w="25400" cap="flat" cmpd="sng" algn="ctr">
            <a:noFill/>
            <a:prstDash val="solid"/>
            <a:headEnd type="none" w="med" len="med"/>
            <a:tailEnd type="none" w="med" len="med"/>
          </a:ln>
          <a:effectLst/>
        </p:spPr>
        <p:txBody>
          <a:bodyPr vert="horz" wrap="square" lIns="91416" tIns="45708" rIns="91416" bIns="45708" numCol="1" rtlCol="0" anchor="ctr" anchorCtr="0" compatLnSpc="1">
            <a:prstTxWarp prst="textNoShape">
              <a:avLst/>
            </a:prstTxWarp>
          </a:bodyPr>
          <a:lstStyle/>
          <a:p>
            <a:pPr marL="0" marR="0" lvl="0" indent="0" algn="ctr" defTabSz="922338" eaLnBrk="1" fontAlgn="base" latinLnBrk="0" hangingPunct="1">
              <a:lnSpc>
                <a:spcPct val="100000"/>
              </a:lnSpc>
              <a:spcBef>
                <a:spcPct val="0"/>
              </a:spcBef>
              <a:spcAft>
                <a:spcPct val="0"/>
              </a:spcAft>
              <a:buClrTx/>
              <a:buSzTx/>
              <a:buFontTx/>
              <a:buNone/>
              <a:tabLst/>
              <a:defRPr/>
            </a:pPr>
            <a:endParaRPr kumimoji="0" lang="fr-FR" sz="2000" b="1" i="0" u="none" strike="noStrike" kern="0" cap="none" spc="0" normalizeH="0" baseline="0" noProof="0">
              <a:ln>
                <a:noFill/>
              </a:ln>
              <a:solidFill>
                <a:srgbClr val="F18E00"/>
              </a:solidFill>
              <a:effectLst/>
              <a:uLnTx/>
              <a:uFillTx/>
              <a:latin typeface="Times New Roman" pitchFamily="18" charset="0"/>
              <a:ea typeface="+mn-ea"/>
              <a:cs typeface="Times New Roman" pitchFamily="18" charset="0"/>
            </a:endParaRPr>
          </a:p>
        </p:txBody>
      </p:sp>
      <p:sp>
        <p:nvSpPr>
          <p:cNvPr id="4" name="ZoneTexte 5">
            <a:extLst>
              <a:ext uri="{FF2B5EF4-FFF2-40B4-BE49-F238E27FC236}">
                <a16:creationId xmlns:a16="http://schemas.microsoft.com/office/drawing/2014/main" id="{4951A729-7128-4A51-9FE8-8F4D4550BC12}"/>
              </a:ext>
            </a:extLst>
          </p:cNvPr>
          <p:cNvSpPr txBox="1"/>
          <p:nvPr/>
        </p:nvSpPr>
        <p:spPr>
          <a:xfrm>
            <a:off x="4151784" y="6403572"/>
            <a:ext cx="388843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6600"/>
                </a:solidFill>
                <a:effectLst/>
                <a:uLnTx/>
                <a:uFillTx/>
              </a:rPr>
              <a:t>www.hcp.ma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6600"/>
                </a:solidFill>
                <a:effectLst/>
                <a:uLnTx/>
                <a:uFillTx/>
              </a:rPr>
              <a:t>www.hcp.ma/reg-casablanca</a:t>
            </a:r>
          </a:p>
        </p:txBody>
      </p:sp>
      <p:sp>
        <p:nvSpPr>
          <p:cNvPr id="5" name="Rectangle 4">
            <a:extLst>
              <a:ext uri="{FF2B5EF4-FFF2-40B4-BE49-F238E27FC236}">
                <a16:creationId xmlns:a16="http://schemas.microsoft.com/office/drawing/2014/main" id="{DE7F4A36-9921-481C-8916-64F1CDB3ECEE}"/>
              </a:ext>
            </a:extLst>
          </p:cNvPr>
          <p:cNvSpPr/>
          <p:nvPr/>
        </p:nvSpPr>
        <p:spPr>
          <a:xfrm>
            <a:off x="1524000" y="1"/>
            <a:ext cx="91440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200" b="1" i="0" u="none" strike="noStrike" kern="1200" cap="none" spc="0" normalizeH="0" baseline="0" noProof="0" dirty="0">
                <a:ln>
                  <a:noFill/>
                </a:ln>
                <a:solidFill>
                  <a:srgbClr val="660033"/>
                </a:solidFill>
                <a:effectLst/>
                <a:uLnTx/>
                <a:uFillTx/>
                <a:latin typeface="Times New Roman" pitchFamily="18" charset="0"/>
                <a:ea typeface="+mn-ea"/>
                <a:cs typeface="Times New Roman" pitchFamily="18" charset="0"/>
              </a:rPr>
              <a:t>المديرية الجهوية </a:t>
            </a:r>
            <a:r>
              <a:rPr kumimoji="0" lang="ar-MA" sz="1200" b="1" i="0" u="none" strike="noStrike" kern="1200" cap="none" spc="0" normalizeH="0" baseline="0" noProof="0" dirty="0" err="1">
                <a:ln>
                  <a:noFill/>
                </a:ln>
                <a:solidFill>
                  <a:srgbClr val="660033"/>
                </a:solidFill>
                <a:effectLst/>
                <a:uLnTx/>
                <a:uFillTx/>
                <a:latin typeface="Times New Roman" pitchFamily="18" charset="0"/>
                <a:ea typeface="+mn-ea"/>
                <a:cs typeface="Times New Roman" pitchFamily="18" charset="0"/>
              </a:rPr>
              <a:t>للدارالبيضاء</a:t>
            </a:r>
            <a:r>
              <a:rPr kumimoji="0" lang="ar-MA" sz="1200" b="1" i="0" u="none" strike="noStrike" kern="1200" cap="none" spc="0" normalizeH="0" baseline="0" noProof="0" dirty="0">
                <a:ln>
                  <a:noFill/>
                </a:ln>
                <a:solidFill>
                  <a:srgbClr val="660033"/>
                </a:solidFill>
                <a:effectLst/>
                <a:uLnTx/>
                <a:uFillTx/>
                <a:latin typeface="Times New Roman" pitchFamily="18" charset="0"/>
                <a:ea typeface="+mn-ea"/>
                <a:cs typeface="Times New Roman" pitchFamily="18" charset="0"/>
              </a:rPr>
              <a:t>-سطات</a:t>
            </a:r>
            <a:endParaRPr kumimoji="0" lang="fr-FR" sz="1200" b="1" i="0" u="none" strike="noStrike" kern="1200" cap="none" spc="0" normalizeH="0" baseline="0" noProof="0" dirty="0">
              <a:ln>
                <a:noFill/>
              </a:ln>
              <a:solidFill>
                <a:srgbClr val="660033"/>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660033"/>
                </a:solidFill>
                <a:effectLst/>
                <a:uLnTx/>
                <a:uFillTx/>
                <a:latin typeface="Times New Roman" pitchFamily="18" charset="0"/>
                <a:ea typeface="+mn-ea"/>
                <a:cs typeface="Times New Roman" pitchFamily="18" charset="0"/>
              </a:rPr>
              <a:t>Direction Régionale de Casablanca-Settat</a:t>
            </a:r>
          </a:p>
        </p:txBody>
      </p:sp>
    </p:spTree>
    <p:extLst>
      <p:ext uri="{BB962C8B-B14F-4D97-AF65-F5344CB8AC3E}">
        <p14:creationId xmlns:p14="http://schemas.microsoft.com/office/powerpoint/2010/main" val="2635444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7D82-86F9-4370-AF7D-6C0CF4867D64}"/>
              </a:ext>
            </a:extLst>
          </p:cNvPr>
          <p:cNvSpPr>
            <a:spLocks noGrp="1"/>
          </p:cNvSpPr>
          <p:nvPr>
            <p:ph type="ctrTitle"/>
          </p:nvPr>
        </p:nvSpPr>
        <p:spPr>
          <a:xfrm>
            <a:off x="2063552" y="4504202"/>
            <a:ext cx="8064896" cy="1373070"/>
          </a:xfrm>
        </p:spPr>
        <p:txBody>
          <a:bodyPr/>
          <a:lstStyle/>
          <a:p>
            <a:pPr lvl="0" algn="ctr"/>
            <a:r>
              <a:rPr lang="fr-FR" sz="2800" b="1" i="1" kern="0" dirty="0"/>
              <a:t>Base de Données Statistiques Régionale Casablanca-Settat</a:t>
            </a:r>
            <a:endParaRPr lang="fr-FR" sz="2800" b="1"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21A460A-5AF3-460E-9C27-41107BC67650}"/>
              </a:ext>
            </a:extLst>
          </p:cNvPr>
          <p:cNvSpPr/>
          <p:nvPr/>
        </p:nvSpPr>
        <p:spPr>
          <a:xfrm>
            <a:off x="2423592" y="5877273"/>
            <a:ext cx="7128792" cy="177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Image 5">
            <a:extLst>
              <a:ext uri="{FF2B5EF4-FFF2-40B4-BE49-F238E27FC236}">
                <a16:creationId xmlns:a16="http://schemas.microsoft.com/office/drawing/2014/main" id="{A78CD93D-9994-49BC-8C43-1C5A13D065B5}"/>
              </a:ext>
            </a:extLst>
          </p:cNvPr>
          <p:cNvPicPr>
            <a:picLocks noChangeAspect="1"/>
          </p:cNvPicPr>
          <p:nvPr/>
        </p:nvPicPr>
        <p:blipFill rotWithShape="1">
          <a:blip r:embed="rId3"/>
          <a:srcRect l="18840" t="-1" b="19298"/>
          <a:stretch/>
        </p:blipFill>
        <p:spPr>
          <a:xfrm>
            <a:off x="3863752" y="692696"/>
            <a:ext cx="5069997" cy="4092633"/>
          </a:xfrm>
          <a:prstGeom prst="rect">
            <a:avLst/>
          </a:prstGeom>
          <a:ln w="228600" cap="sq" cmpd="thickThin">
            <a:solidFill>
              <a:srgbClr val="FF9900"/>
            </a:solidFill>
            <a:prstDash val="solid"/>
            <a:miter lim="800000"/>
          </a:ln>
          <a:effectLst>
            <a:innerShdw blurRad="76200">
              <a:srgbClr val="000000"/>
            </a:innerShdw>
          </a:effectLst>
        </p:spPr>
      </p:pic>
      <p:sp>
        <p:nvSpPr>
          <p:cNvPr id="6" name="Rectangle 5">
            <a:extLst>
              <a:ext uri="{FF2B5EF4-FFF2-40B4-BE49-F238E27FC236}">
                <a16:creationId xmlns:a16="http://schemas.microsoft.com/office/drawing/2014/main" id="{03DEFC72-E1BC-48DF-BBEC-2EF0744BC9E2}"/>
              </a:ext>
            </a:extLst>
          </p:cNvPr>
          <p:cNvSpPr/>
          <p:nvPr/>
        </p:nvSpPr>
        <p:spPr>
          <a:xfrm>
            <a:off x="1524000" y="1"/>
            <a:ext cx="91440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200" b="1" i="0" u="none" strike="noStrike" kern="1200" cap="none" spc="0" normalizeH="0" baseline="0" noProof="0" dirty="0">
                <a:ln>
                  <a:noFill/>
                </a:ln>
                <a:solidFill>
                  <a:srgbClr val="660033"/>
                </a:solidFill>
                <a:effectLst/>
                <a:uLnTx/>
                <a:uFillTx/>
                <a:latin typeface="Times New Roman" pitchFamily="18" charset="0"/>
                <a:ea typeface="+mn-ea"/>
                <a:cs typeface="Times New Roman" pitchFamily="18" charset="0"/>
              </a:rPr>
              <a:t>المديرية الجهوية </a:t>
            </a:r>
            <a:r>
              <a:rPr kumimoji="0" lang="ar-MA" sz="1200" b="1" i="0" u="none" strike="noStrike" kern="1200" cap="none" spc="0" normalizeH="0" baseline="0" noProof="0" dirty="0" err="1">
                <a:ln>
                  <a:noFill/>
                </a:ln>
                <a:solidFill>
                  <a:srgbClr val="660033"/>
                </a:solidFill>
                <a:effectLst/>
                <a:uLnTx/>
                <a:uFillTx/>
                <a:latin typeface="Times New Roman" pitchFamily="18" charset="0"/>
                <a:ea typeface="+mn-ea"/>
                <a:cs typeface="Times New Roman" pitchFamily="18" charset="0"/>
              </a:rPr>
              <a:t>للدارالبيضاء</a:t>
            </a:r>
            <a:r>
              <a:rPr kumimoji="0" lang="ar-MA" sz="1200" b="1" i="0" u="none" strike="noStrike" kern="1200" cap="none" spc="0" normalizeH="0" baseline="0" noProof="0" dirty="0">
                <a:ln>
                  <a:noFill/>
                </a:ln>
                <a:solidFill>
                  <a:srgbClr val="660033"/>
                </a:solidFill>
                <a:effectLst/>
                <a:uLnTx/>
                <a:uFillTx/>
                <a:latin typeface="Times New Roman" pitchFamily="18" charset="0"/>
                <a:ea typeface="+mn-ea"/>
                <a:cs typeface="Times New Roman" pitchFamily="18" charset="0"/>
              </a:rPr>
              <a:t>-سطات</a:t>
            </a:r>
            <a:endParaRPr kumimoji="0" lang="fr-FR" sz="1200" b="1" i="0" u="none" strike="noStrike" kern="1200" cap="none" spc="0" normalizeH="0" baseline="0" noProof="0" dirty="0">
              <a:ln>
                <a:noFill/>
              </a:ln>
              <a:solidFill>
                <a:srgbClr val="660033"/>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660033"/>
                </a:solidFill>
                <a:effectLst/>
                <a:uLnTx/>
                <a:uFillTx/>
                <a:latin typeface="Times New Roman" pitchFamily="18" charset="0"/>
                <a:ea typeface="+mn-ea"/>
                <a:cs typeface="Times New Roman" pitchFamily="18" charset="0"/>
              </a:rPr>
              <a:t>Direction Régionale de Casablanca-Settat</a:t>
            </a:r>
          </a:p>
        </p:txBody>
      </p:sp>
      <p:pic>
        <p:nvPicPr>
          <p:cNvPr id="2050" name="Picture 2" descr="Site institutionnel du Haut-Commissariat au Plan du Royaume du Maroc">
            <a:extLst>
              <a:ext uri="{FF2B5EF4-FFF2-40B4-BE49-F238E27FC236}">
                <a16:creationId xmlns:a16="http://schemas.microsoft.com/office/drawing/2014/main" id="{866CEB01-87C8-409D-BC55-67636B5A6D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16480" y="0"/>
            <a:ext cx="837481" cy="11464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386D47C-16EA-42F8-9FA1-1A183B6BAF18}"/>
              </a:ext>
            </a:extLst>
          </p:cNvPr>
          <p:cNvSpPr/>
          <p:nvPr/>
        </p:nvSpPr>
        <p:spPr bwMode="auto">
          <a:xfrm>
            <a:off x="479376" y="6381328"/>
            <a:ext cx="11233248" cy="483909"/>
          </a:xfrm>
          <a:prstGeom prst="rect">
            <a:avLst/>
          </a:prstGeom>
          <a:solidFill>
            <a:srgbClr val="660033"/>
          </a:solidFill>
          <a:ln w="25400" cap="flat" cmpd="sng" algn="ctr">
            <a:noFill/>
            <a:prstDash val="solid"/>
            <a:headEnd type="none" w="med" len="med"/>
            <a:tailEnd type="none" w="med" len="med"/>
          </a:ln>
          <a:effectLst/>
        </p:spPr>
        <p:txBody>
          <a:bodyPr vert="horz" wrap="square" lIns="91416" tIns="45708" rIns="91416" bIns="45708" numCol="1" rtlCol="0" anchor="ctr" anchorCtr="0" compatLnSpc="1">
            <a:prstTxWarp prst="textNoShape">
              <a:avLst/>
            </a:prstTxWarp>
          </a:bodyPr>
          <a:lstStyle/>
          <a:p>
            <a:pPr marL="0" marR="0" lvl="0" indent="0" algn="ctr" defTabSz="922338" eaLnBrk="1" fontAlgn="base" latinLnBrk="0" hangingPunct="1">
              <a:lnSpc>
                <a:spcPct val="100000"/>
              </a:lnSpc>
              <a:spcBef>
                <a:spcPct val="0"/>
              </a:spcBef>
              <a:spcAft>
                <a:spcPct val="0"/>
              </a:spcAft>
              <a:buClrTx/>
              <a:buSzTx/>
              <a:buFontTx/>
              <a:buNone/>
              <a:tabLst/>
              <a:defRPr/>
            </a:pPr>
            <a:endParaRPr kumimoji="0" lang="fr-FR" sz="2000" b="1" i="0" u="none" strike="noStrike" kern="0" cap="none" spc="0" normalizeH="0" baseline="0" noProof="0">
              <a:ln>
                <a:noFill/>
              </a:ln>
              <a:solidFill>
                <a:srgbClr val="F18E00"/>
              </a:solidFill>
              <a:effectLst/>
              <a:uLnTx/>
              <a:uFillTx/>
              <a:latin typeface="Times New Roman" pitchFamily="18" charset="0"/>
              <a:ea typeface="+mn-ea"/>
              <a:cs typeface="Times New Roman" pitchFamily="18" charset="0"/>
            </a:endParaRPr>
          </a:p>
        </p:txBody>
      </p:sp>
      <p:sp>
        <p:nvSpPr>
          <p:cNvPr id="8" name="ZoneTexte 5">
            <a:extLst>
              <a:ext uri="{FF2B5EF4-FFF2-40B4-BE49-F238E27FC236}">
                <a16:creationId xmlns:a16="http://schemas.microsoft.com/office/drawing/2014/main" id="{D3B739DE-605F-45CA-97FD-4192F8AC7904}"/>
              </a:ext>
            </a:extLst>
          </p:cNvPr>
          <p:cNvSpPr txBox="1"/>
          <p:nvPr/>
        </p:nvSpPr>
        <p:spPr>
          <a:xfrm>
            <a:off x="4151784" y="6403572"/>
            <a:ext cx="388843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6600"/>
                </a:solidFill>
                <a:effectLst/>
                <a:uLnTx/>
                <a:uFillTx/>
              </a:rPr>
              <a:t>www.hcp.ma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6600"/>
                </a:solidFill>
                <a:effectLst/>
                <a:uLnTx/>
                <a:uFillTx/>
              </a:rPr>
              <a:t>www.hcp.ma/reg-casablanca</a:t>
            </a:r>
          </a:p>
        </p:txBody>
      </p:sp>
    </p:spTree>
    <p:extLst>
      <p:ext uri="{BB962C8B-B14F-4D97-AF65-F5344CB8AC3E}">
        <p14:creationId xmlns:p14="http://schemas.microsoft.com/office/powerpoint/2010/main" val="2234836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7D82-86F9-4370-AF7D-6C0CF4867D64}"/>
              </a:ext>
            </a:extLst>
          </p:cNvPr>
          <p:cNvSpPr>
            <a:spLocks noGrp="1"/>
          </p:cNvSpPr>
          <p:nvPr>
            <p:ph type="ctrTitle"/>
          </p:nvPr>
        </p:nvSpPr>
        <p:spPr>
          <a:xfrm>
            <a:off x="2063552" y="4504202"/>
            <a:ext cx="8064896" cy="1373070"/>
          </a:xfrm>
        </p:spPr>
        <p:txBody>
          <a:bodyPr/>
          <a:lstStyle/>
          <a:p>
            <a:pPr lvl="0" algn="ctr"/>
            <a:r>
              <a:rPr lang="fr-FR" sz="2800" b="1" i="1" kern="0" dirty="0"/>
              <a:t>Base de Données Statistiques Régionale Casablanca-Settat</a:t>
            </a:r>
            <a:endParaRPr lang="fr-FR" sz="2800" b="1"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21A460A-5AF3-460E-9C27-41107BC67650}"/>
              </a:ext>
            </a:extLst>
          </p:cNvPr>
          <p:cNvSpPr/>
          <p:nvPr/>
        </p:nvSpPr>
        <p:spPr>
          <a:xfrm>
            <a:off x="2423592" y="5877273"/>
            <a:ext cx="7128792" cy="177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prstClr val="white"/>
              </a:solidFill>
              <a:latin typeface="Century Gothic" panose="020B0502020202020204"/>
            </a:endParaRPr>
          </a:p>
        </p:txBody>
      </p:sp>
      <p:pic>
        <p:nvPicPr>
          <p:cNvPr id="5" name="Image 5">
            <a:extLst>
              <a:ext uri="{FF2B5EF4-FFF2-40B4-BE49-F238E27FC236}">
                <a16:creationId xmlns:a16="http://schemas.microsoft.com/office/drawing/2014/main" id="{A78CD93D-9994-49BC-8C43-1C5A13D065B5}"/>
              </a:ext>
            </a:extLst>
          </p:cNvPr>
          <p:cNvPicPr>
            <a:picLocks noChangeAspect="1"/>
          </p:cNvPicPr>
          <p:nvPr/>
        </p:nvPicPr>
        <p:blipFill rotWithShape="1">
          <a:blip r:embed="rId3"/>
          <a:srcRect l="18840" t="-1" b="19298"/>
          <a:stretch/>
        </p:blipFill>
        <p:spPr>
          <a:xfrm>
            <a:off x="3863752" y="692696"/>
            <a:ext cx="5069997" cy="4092633"/>
          </a:xfrm>
          <a:prstGeom prst="rect">
            <a:avLst/>
          </a:prstGeom>
          <a:ln w="228600" cap="sq" cmpd="thickThin">
            <a:solidFill>
              <a:srgbClr val="FF9900"/>
            </a:solidFill>
            <a:prstDash val="solid"/>
            <a:miter lim="800000"/>
          </a:ln>
          <a:effectLst>
            <a:innerShdw blurRad="76200">
              <a:srgbClr val="000000"/>
            </a:innerShdw>
          </a:effectLst>
        </p:spPr>
      </p:pic>
      <p:sp>
        <p:nvSpPr>
          <p:cNvPr id="6" name="Rectangle 5">
            <a:extLst>
              <a:ext uri="{FF2B5EF4-FFF2-40B4-BE49-F238E27FC236}">
                <a16:creationId xmlns:a16="http://schemas.microsoft.com/office/drawing/2014/main" id="{03DEFC72-E1BC-48DF-BBEC-2EF0744BC9E2}"/>
              </a:ext>
            </a:extLst>
          </p:cNvPr>
          <p:cNvSpPr/>
          <p:nvPr/>
        </p:nvSpPr>
        <p:spPr>
          <a:xfrm>
            <a:off x="1524000" y="1"/>
            <a:ext cx="9144000" cy="461665"/>
          </a:xfrm>
          <a:prstGeom prst="rect">
            <a:avLst/>
          </a:prstGeom>
        </p:spPr>
        <p:txBody>
          <a:bodyPr wrap="square">
            <a:spAutoFit/>
          </a:bodyPr>
          <a:lstStyle/>
          <a:p>
            <a:pPr algn="ctr"/>
            <a:r>
              <a:rPr lang="ar-MA" sz="1200" b="1" dirty="0">
                <a:solidFill>
                  <a:srgbClr val="660033"/>
                </a:solidFill>
                <a:latin typeface="Times New Roman" pitchFamily="18" charset="0"/>
                <a:cs typeface="Times New Roman" pitchFamily="18" charset="0"/>
              </a:rPr>
              <a:t>المديرية الجهوية </a:t>
            </a:r>
            <a:r>
              <a:rPr lang="ar-MA" sz="1200" b="1" dirty="0" err="1">
                <a:solidFill>
                  <a:srgbClr val="660033"/>
                </a:solidFill>
                <a:latin typeface="Times New Roman" pitchFamily="18" charset="0"/>
                <a:cs typeface="Times New Roman" pitchFamily="18" charset="0"/>
              </a:rPr>
              <a:t>للدارالبيضاء</a:t>
            </a:r>
            <a:r>
              <a:rPr lang="ar-MA" sz="1200" b="1" dirty="0">
                <a:solidFill>
                  <a:srgbClr val="660033"/>
                </a:solidFill>
                <a:latin typeface="Times New Roman" pitchFamily="18" charset="0"/>
                <a:cs typeface="Times New Roman" pitchFamily="18" charset="0"/>
              </a:rPr>
              <a:t>-سطات</a:t>
            </a:r>
            <a:endParaRPr lang="fr-FR" sz="1200" b="1" dirty="0">
              <a:solidFill>
                <a:srgbClr val="660033"/>
              </a:solidFill>
              <a:latin typeface="Times New Roman" pitchFamily="18" charset="0"/>
              <a:cs typeface="Times New Roman" pitchFamily="18" charset="0"/>
            </a:endParaRPr>
          </a:p>
          <a:p>
            <a:pPr algn="ctr"/>
            <a:r>
              <a:rPr lang="fr-FR" sz="1200" b="1" dirty="0">
                <a:solidFill>
                  <a:srgbClr val="660033"/>
                </a:solidFill>
                <a:latin typeface="Times New Roman" pitchFamily="18" charset="0"/>
                <a:cs typeface="Times New Roman" pitchFamily="18" charset="0"/>
              </a:rPr>
              <a:t>Direction Régionale de Casablanca-Settat</a:t>
            </a:r>
          </a:p>
        </p:txBody>
      </p:sp>
      <p:pic>
        <p:nvPicPr>
          <p:cNvPr id="2050" name="Picture 2" descr="Site institutionnel du Haut-Commissariat au Plan du Royaume du Maroc">
            <a:extLst>
              <a:ext uri="{FF2B5EF4-FFF2-40B4-BE49-F238E27FC236}">
                <a16:creationId xmlns:a16="http://schemas.microsoft.com/office/drawing/2014/main" id="{866CEB01-87C8-409D-BC55-67636B5A6D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16480" y="0"/>
            <a:ext cx="837481" cy="11464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EE759E4-48AA-4A94-9A42-FCC8D080439C}"/>
              </a:ext>
            </a:extLst>
          </p:cNvPr>
          <p:cNvSpPr/>
          <p:nvPr/>
        </p:nvSpPr>
        <p:spPr bwMode="auto">
          <a:xfrm>
            <a:off x="479376" y="6381328"/>
            <a:ext cx="11233248" cy="483909"/>
          </a:xfrm>
          <a:prstGeom prst="rect">
            <a:avLst/>
          </a:prstGeom>
          <a:solidFill>
            <a:srgbClr val="660033"/>
          </a:solidFill>
          <a:ln w="25400" cap="flat" cmpd="sng" algn="ctr">
            <a:noFill/>
            <a:prstDash val="solid"/>
            <a:headEnd type="none" w="med" len="med"/>
            <a:tailEnd type="none" w="med" len="med"/>
          </a:ln>
          <a:effectLst/>
        </p:spPr>
        <p:txBody>
          <a:bodyPr vert="horz" wrap="square" lIns="91416" tIns="45708" rIns="91416" bIns="45708" numCol="1" rtlCol="0" anchor="ctr" anchorCtr="0" compatLnSpc="1">
            <a:prstTxWarp prst="textNoShape">
              <a:avLst/>
            </a:prstTxWarp>
          </a:bodyPr>
          <a:lstStyle/>
          <a:p>
            <a:pPr marL="0" marR="0" lvl="0" indent="0" algn="ctr" defTabSz="922338" eaLnBrk="1" fontAlgn="base" latinLnBrk="0" hangingPunct="1">
              <a:lnSpc>
                <a:spcPct val="100000"/>
              </a:lnSpc>
              <a:spcBef>
                <a:spcPct val="0"/>
              </a:spcBef>
              <a:spcAft>
                <a:spcPct val="0"/>
              </a:spcAft>
              <a:buClrTx/>
              <a:buSzTx/>
              <a:buFontTx/>
              <a:buNone/>
              <a:tabLst/>
              <a:defRPr/>
            </a:pPr>
            <a:endParaRPr kumimoji="0" lang="fr-FR" sz="2000" b="1" i="0" u="none" strike="noStrike" kern="0" cap="none" spc="0" normalizeH="0" baseline="0" noProof="0">
              <a:ln>
                <a:noFill/>
              </a:ln>
              <a:solidFill>
                <a:srgbClr val="F18E00"/>
              </a:solidFill>
              <a:effectLst/>
              <a:uLnTx/>
              <a:uFillTx/>
              <a:latin typeface="Times New Roman" pitchFamily="18" charset="0"/>
              <a:ea typeface="+mn-ea"/>
              <a:cs typeface="Times New Roman" pitchFamily="18" charset="0"/>
            </a:endParaRPr>
          </a:p>
        </p:txBody>
      </p:sp>
      <p:sp>
        <p:nvSpPr>
          <p:cNvPr id="8" name="ZoneTexte 5">
            <a:extLst>
              <a:ext uri="{FF2B5EF4-FFF2-40B4-BE49-F238E27FC236}">
                <a16:creationId xmlns:a16="http://schemas.microsoft.com/office/drawing/2014/main" id="{DE0728E5-33F9-4D90-B8FD-C8C29E73697A}"/>
              </a:ext>
            </a:extLst>
          </p:cNvPr>
          <p:cNvSpPr txBox="1"/>
          <p:nvPr/>
        </p:nvSpPr>
        <p:spPr>
          <a:xfrm>
            <a:off x="4151784" y="6403572"/>
            <a:ext cx="388843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6600"/>
                </a:solidFill>
                <a:effectLst/>
                <a:uLnTx/>
                <a:uFillTx/>
              </a:rPr>
              <a:t>www.hcp.ma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6600"/>
                </a:solidFill>
                <a:effectLst/>
                <a:uLnTx/>
                <a:uFillTx/>
              </a:rPr>
              <a:t>www.hcp.ma/reg-casablanca</a:t>
            </a:r>
          </a:p>
        </p:txBody>
      </p:sp>
    </p:spTree>
    <p:extLst>
      <p:ext uri="{BB962C8B-B14F-4D97-AF65-F5344CB8AC3E}">
        <p14:creationId xmlns:p14="http://schemas.microsoft.com/office/powerpoint/2010/main" val="2313731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C28C44-A01E-4F25-9AF7-98BF858A6F2B}"/>
              </a:ext>
            </a:extLst>
          </p:cNvPr>
          <p:cNvSpPr/>
          <p:nvPr/>
        </p:nvSpPr>
        <p:spPr>
          <a:xfrm>
            <a:off x="1524000" y="654979"/>
            <a:ext cx="9144000" cy="461665"/>
          </a:xfrm>
          <a:prstGeom prst="rect">
            <a:avLst/>
          </a:prstGeom>
        </p:spPr>
        <p:txBody>
          <a:bodyPr wrap="square">
            <a:spAutoFit/>
          </a:bodyPr>
          <a:lstStyle/>
          <a:p>
            <a:pPr algn="ctr"/>
            <a:r>
              <a:rPr lang="ar-MA" sz="1200" b="1" dirty="0">
                <a:solidFill>
                  <a:srgbClr val="FF9900"/>
                </a:solidFill>
                <a:latin typeface="Times New Roman" pitchFamily="18" charset="0"/>
                <a:cs typeface="Times New Roman" pitchFamily="18" charset="0"/>
              </a:rPr>
              <a:t>المديرية الجهوية </a:t>
            </a:r>
            <a:r>
              <a:rPr lang="ar-MA" sz="1200" b="1" dirty="0" err="1">
                <a:solidFill>
                  <a:srgbClr val="FF9900"/>
                </a:solidFill>
                <a:latin typeface="Times New Roman" pitchFamily="18" charset="0"/>
                <a:cs typeface="Times New Roman" pitchFamily="18" charset="0"/>
              </a:rPr>
              <a:t>للدارالبيضاء</a:t>
            </a:r>
            <a:r>
              <a:rPr lang="ar-MA" sz="1200" b="1" dirty="0">
                <a:solidFill>
                  <a:srgbClr val="FF9900"/>
                </a:solidFill>
                <a:latin typeface="Times New Roman" pitchFamily="18" charset="0"/>
                <a:cs typeface="Times New Roman" pitchFamily="18" charset="0"/>
              </a:rPr>
              <a:t>-سطات</a:t>
            </a:r>
            <a:endParaRPr lang="fr-FR" sz="1200" b="1" dirty="0">
              <a:solidFill>
                <a:srgbClr val="FF9900"/>
              </a:solidFill>
              <a:latin typeface="Times New Roman" pitchFamily="18" charset="0"/>
              <a:cs typeface="Times New Roman" pitchFamily="18" charset="0"/>
            </a:endParaRPr>
          </a:p>
          <a:p>
            <a:pPr algn="ctr"/>
            <a:r>
              <a:rPr lang="fr-FR" sz="1200" b="1" dirty="0">
                <a:solidFill>
                  <a:srgbClr val="FF9900"/>
                </a:solidFill>
                <a:latin typeface="Times New Roman" pitchFamily="18" charset="0"/>
                <a:cs typeface="Times New Roman" pitchFamily="18" charset="0"/>
              </a:rPr>
              <a:t>Direction Régionale de Casablanca-Settat</a:t>
            </a:r>
          </a:p>
        </p:txBody>
      </p:sp>
      <p:sp>
        <p:nvSpPr>
          <p:cNvPr id="6" name="Rectangle 5">
            <a:extLst>
              <a:ext uri="{FF2B5EF4-FFF2-40B4-BE49-F238E27FC236}">
                <a16:creationId xmlns:a16="http://schemas.microsoft.com/office/drawing/2014/main" id="{48267ADE-C9FA-447B-91AA-727F5A620C3F}"/>
              </a:ext>
            </a:extLst>
          </p:cNvPr>
          <p:cNvSpPr/>
          <p:nvPr/>
        </p:nvSpPr>
        <p:spPr bwMode="auto">
          <a:xfrm>
            <a:off x="0" y="6529916"/>
            <a:ext cx="12192000" cy="335321"/>
          </a:xfrm>
          <a:prstGeom prst="rect">
            <a:avLst/>
          </a:prstGeom>
          <a:solidFill>
            <a:srgbClr val="66003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22338" fontAlgn="base">
              <a:spcBef>
                <a:spcPct val="0"/>
              </a:spcBef>
              <a:spcAft>
                <a:spcPct val="0"/>
              </a:spcAft>
            </a:pPr>
            <a:endParaRPr lang="fr-FR" sz="2000" b="1">
              <a:solidFill>
                <a:srgbClr val="F18E00"/>
              </a:solidFill>
              <a:latin typeface="Times New Roman" pitchFamily="18" charset="0"/>
              <a:cs typeface="Times New Roman" pitchFamily="18" charset="0"/>
            </a:endParaRPr>
          </a:p>
        </p:txBody>
      </p:sp>
      <p:sp>
        <p:nvSpPr>
          <p:cNvPr id="7" name="ZoneTexte 5">
            <a:extLst>
              <a:ext uri="{FF2B5EF4-FFF2-40B4-BE49-F238E27FC236}">
                <a16:creationId xmlns:a16="http://schemas.microsoft.com/office/drawing/2014/main" id="{1B81E783-7F3A-4C8C-AE1B-AE26696222BA}"/>
              </a:ext>
            </a:extLst>
          </p:cNvPr>
          <p:cNvSpPr txBox="1"/>
          <p:nvPr/>
        </p:nvSpPr>
        <p:spPr>
          <a:xfrm>
            <a:off x="4170133" y="6466743"/>
            <a:ext cx="3888432" cy="461665"/>
          </a:xfrm>
          <a:prstGeom prst="rect">
            <a:avLst/>
          </a:prstGeom>
          <a:noFill/>
        </p:spPr>
        <p:txBody>
          <a:bodyPr wrap="square" rtlCol="0">
            <a:spAutoFit/>
          </a:bodyPr>
          <a:lstStyle/>
          <a:p>
            <a:pPr algn="ctr"/>
            <a:r>
              <a:rPr lang="fr-FR" sz="1200" b="1" dirty="0">
                <a:solidFill>
                  <a:srgbClr val="FF6600"/>
                </a:solidFill>
              </a:rPr>
              <a:t>www.hcp.ma </a:t>
            </a:r>
          </a:p>
          <a:p>
            <a:pPr algn="ctr"/>
            <a:r>
              <a:rPr lang="fr-FR" sz="1200" b="1" dirty="0">
                <a:solidFill>
                  <a:srgbClr val="FF6600"/>
                </a:solidFill>
              </a:rPr>
              <a:t>www.hcp.ma/reg-casablanca</a:t>
            </a:r>
          </a:p>
        </p:txBody>
      </p:sp>
      <p:grpSp>
        <p:nvGrpSpPr>
          <p:cNvPr id="12" name="Google Shape;2237;p36">
            <a:extLst>
              <a:ext uri="{FF2B5EF4-FFF2-40B4-BE49-F238E27FC236}">
                <a16:creationId xmlns:a16="http://schemas.microsoft.com/office/drawing/2014/main" id="{22BBDCD9-EBEF-4C22-A4EA-1B4DC22F9C1C}"/>
              </a:ext>
            </a:extLst>
          </p:cNvPr>
          <p:cNvGrpSpPr/>
          <p:nvPr/>
        </p:nvGrpSpPr>
        <p:grpSpPr>
          <a:xfrm>
            <a:off x="1065752" y="2402970"/>
            <a:ext cx="3943628" cy="2263467"/>
            <a:chOff x="342022" y="1614508"/>
            <a:chExt cx="3943628" cy="2263467"/>
          </a:xfrm>
        </p:grpSpPr>
        <p:cxnSp>
          <p:nvCxnSpPr>
            <p:cNvPr id="13" name="Google Shape;2238;p36">
              <a:extLst>
                <a:ext uri="{FF2B5EF4-FFF2-40B4-BE49-F238E27FC236}">
                  <a16:creationId xmlns:a16="http://schemas.microsoft.com/office/drawing/2014/main" id="{B8FEA3A2-78D9-49E4-85A2-96AE963777E5}"/>
                </a:ext>
              </a:extLst>
            </p:cNvPr>
            <p:cNvCxnSpPr>
              <a:endCxn id="16" idx="4"/>
            </p:cNvCxnSpPr>
            <p:nvPr/>
          </p:nvCxnSpPr>
          <p:spPr>
            <a:xfrm rot="10800000">
              <a:off x="969150" y="3141175"/>
              <a:ext cx="3316500" cy="736800"/>
            </a:xfrm>
            <a:prstGeom prst="bentConnector2">
              <a:avLst/>
            </a:prstGeom>
            <a:noFill/>
            <a:ln w="9525" cap="flat" cmpd="sng">
              <a:solidFill>
                <a:srgbClr val="000000"/>
              </a:solidFill>
              <a:prstDash val="solid"/>
              <a:round/>
              <a:headEnd type="none" w="med" len="med"/>
              <a:tailEnd type="none" w="med" len="med"/>
            </a:ln>
          </p:spPr>
        </p:cxnSp>
        <p:sp>
          <p:nvSpPr>
            <p:cNvPr id="15" name="Google Shape;2242;p36">
              <a:extLst>
                <a:ext uri="{FF2B5EF4-FFF2-40B4-BE49-F238E27FC236}">
                  <a16:creationId xmlns:a16="http://schemas.microsoft.com/office/drawing/2014/main" id="{72B85371-EB26-435A-8692-E2537D3BC51C}"/>
                </a:ext>
              </a:extLst>
            </p:cNvPr>
            <p:cNvSpPr txBox="1"/>
            <p:nvPr/>
          </p:nvSpPr>
          <p:spPr>
            <a:xfrm>
              <a:off x="342022" y="1614508"/>
              <a:ext cx="1746522" cy="687600"/>
            </a:xfrm>
            <a:prstGeom prst="rect">
              <a:avLst/>
            </a:prstGeom>
            <a:noFill/>
            <a:ln>
              <a:noFill/>
            </a:ln>
          </p:spPr>
          <p:txBody>
            <a:bodyPr spcFirstLastPara="1" wrap="square" lIns="91425" tIns="91425" rIns="91425" bIns="91425" anchor="t" anchorCtr="0">
              <a:noAutofit/>
            </a:bodyPr>
            <a:lstStyle/>
            <a:p>
              <a:pPr algn="ctr">
                <a:buClr>
                  <a:srgbClr val="000000"/>
                </a:buClr>
                <a:defRPr/>
              </a:pPr>
              <a:r>
                <a:rPr lang="fr-FR" b="1" dirty="0">
                  <a:solidFill>
                    <a:srgbClr val="252571"/>
                  </a:solidFill>
                  <a:latin typeface="Times New Roman" pitchFamily="18" charset="0"/>
                  <a:cs typeface="Times New Roman" pitchFamily="18" charset="0"/>
                  <a:sym typeface="Roboto"/>
                </a:rPr>
                <a:t>Régionalisation avancée</a:t>
              </a:r>
              <a:endParaRPr b="1" dirty="0">
                <a:solidFill>
                  <a:srgbClr val="252571"/>
                </a:solidFill>
                <a:latin typeface="Times New Roman" pitchFamily="18" charset="0"/>
                <a:cs typeface="Times New Roman" pitchFamily="18" charset="0"/>
                <a:sym typeface="Roboto"/>
              </a:endParaRPr>
            </a:p>
          </p:txBody>
        </p:sp>
        <p:sp>
          <p:nvSpPr>
            <p:cNvPr id="16" name="Google Shape;2240;p36">
              <a:extLst>
                <a:ext uri="{FF2B5EF4-FFF2-40B4-BE49-F238E27FC236}">
                  <a16:creationId xmlns:a16="http://schemas.microsoft.com/office/drawing/2014/main" id="{5C7DDB70-89AC-4905-83C5-D7CF0314264B}"/>
                </a:ext>
              </a:extLst>
            </p:cNvPr>
            <p:cNvSpPr/>
            <p:nvPr/>
          </p:nvSpPr>
          <p:spPr>
            <a:xfrm>
              <a:off x="682788" y="2568575"/>
              <a:ext cx="572700" cy="572700"/>
            </a:xfrm>
            <a:prstGeom prst="ellipse">
              <a:avLst/>
            </a:prstGeom>
            <a:solidFill>
              <a:srgbClr val="115F8A"/>
            </a:solidFill>
            <a:ln>
              <a:noFill/>
            </a:ln>
          </p:spPr>
          <p:txBody>
            <a:bodyPr spcFirstLastPara="1" wrap="square" lIns="91425" tIns="91425" rIns="91425" bIns="91425" anchor="ctr" anchorCtr="0">
              <a:noAutofit/>
            </a:bodyPr>
            <a:lstStyle/>
            <a:p>
              <a:pPr algn="ctr">
                <a:buClr>
                  <a:srgbClr val="000000"/>
                </a:buClr>
                <a:defRPr/>
              </a:pPr>
              <a:r>
                <a:rPr lang="en" b="1" kern="0" dirty="0">
                  <a:solidFill>
                    <a:srgbClr val="FFFFFF"/>
                  </a:solidFill>
                  <a:latin typeface="Fira Sans Extra Condensed"/>
                  <a:ea typeface="Fira Sans Extra Condensed"/>
                  <a:cs typeface="Fira Sans Extra Condensed"/>
                  <a:sym typeface="Fira Sans Extra Condensed"/>
                </a:rPr>
                <a:t>1</a:t>
              </a:r>
              <a:endParaRPr sz="1400" kern="0" dirty="0">
                <a:solidFill>
                  <a:srgbClr val="FFFFFF"/>
                </a:solidFill>
                <a:latin typeface="Arial"/>
                <a:cs typeface="Arial"/>
                <a:sym typeface="Arial"/>
              </a:endParaRPr>
            </a:p>
          </p:txBody>
        </p:sp>
      </p:grpSp>
      <p:grpSp>
        <p:nvGrpSpPr>
          <p:cNvPr id="17" name="Google Shape;2243;p36">
            <a:extLst>
              <a:ext uri="{FF2B5EF4-FFF2-40B4-BE49-F238E27FC236}">
                <a16:creationId xmlns:a16="http://schemas.microsoft.com/office/drawing/2014/main" id="{F1C05F6B-E2F9-48DD-8EFC-05CAB88AD07D}"/>
              </a:ext>
            </a:extLst>
          </p:cNvPr>
          <p:cNvGrpSpPr/>
          <p:nvPr/>
        </p:nvGrpSpPr>
        <p:grpSpPr>
          <a:xfrm>
            <a:off x="2812274" y="2369845"/>
            <a:ext cx="3095709" cy="2062298"/>
            <a:chOff x="1273811" y="1613197"/>
            <a:chExt cx="3095709" cy="2062298"/>
          </a:xfrm>
        </p:grpSpPr>
        <p:cxnSp>
          <p:nvCxnSpPr>
            <p:cNvPr id="18" name="Google Shape;2244;p36">
              <a:extLst>
                <a:ext uri="{FF2B5EF4-FFF2-40B4-BE49-F238E27FC236}">
                  <a16:creationId xmlns:a16="http://schemas.microsoft.com/office/drawing/2014/main" id="{C27D99C8-FB29-4DAD-B0A8-870FCD15C4BD}"/>
                </a:ext>
              </a:extLst>
            </p:cNvPr>
            <p:cNvCxnSpPr>
              <a:endCxn id="19" idx="4"/>
            </p:cNvCxnSpPr>
            <p:nvPr/>
          </p:nvCxnSpPr>
          <p:spPr>
            <a:xfrm rot="5400000" flipH="1">
              <a:off x="3122720" y="2428695"/>
              <a:ext cx="534300" cy="1959300"/>
            </a:xfrm>
            <a:prstGeom prst="bentConnector3">
              <a:avLst>
                <a:gd name="adj1" fmla="val 57841"/>
              </a:avLst>
            </a:prstGeom>
            <a:noFill/>
            <a:ln w="9525" cap="flat" cmpd="sng">
              <a:solidFill>
                <a:srgbClr val="000000"/>
              </a:solidFill>
              <a:prstDash val="solid"/>
              <a:round/>
              <a:headEnd type="none" w="med" len="med"/>
              <a:tailEnd type="none" w="med" len="med"/>
            </a:ln>
          </p:spPr>
        </p:cxnSp>
        <p:sp>
          <p:nvSpPr>
            <p:cNvPr id="19" name="Google Shape;2245;p36">
              <a:extLst>
                <a:ext uri="{FF2B5EF4-FFF2-40B4-BE49-F238E27FC236}">
                  <a16:creationId xmlns:a16="http://schemas.microsoft.com/office/drawing/2014/main" id="{C6E62596-241A-4C07-A494-0ACB269AD062}"/>
                </a:ext>
              </a:extLst>
            </p:cNvPr>
            <p:cNvSpPr/>
            <p:nvPr/>
          </p:nvSpPr>
          <p:spPr>
            <a:xfrm>
              <a:off x="2123875" y="2568575"/>
              <a:ext cx="572700" cy="572700"/>
            </a:xfrm>
            <a:prstGeom prst="ellipse">
              <a:avLst/>
            </a:prstGeom>
            <a:solidFill>
              <a:srgbClr val="115F8A"/>
            </a:solidFill>
            <a:ln>
              <a:noFill/>
            </a:ln>
          </p:spPr>
          <p:txBody>
            <a:bodyPr spcFirstLastPara="1" wrap="square" lIns="91425" tIns="91425" rIns="91425" bIns="91425" anchor="ctr" anchorCtr="0">
              <a:noAutofit/>
            </a:bodyPr>
            <a:lstStyle/>
            <a:p>
              <a:pPr algn="ctr">
                <a:buClr>
                  <a:srgbClr val="000000"/>
                </a:buClr>
                <a:defRPr/>
              </a:pPr>
              <a:r>
                <a:rPr lang="en" b="1" kern="0">
                  <a:solidFill>
                    <a:srgbClr val="FFFFFF"/>
                  </a:solidFill>
                  <a:latin typeface="Fira Sans Extra Condensed"/>
                  <a:ea typeface="Fira Sans Extra Condensed"/>
                  <a:cs typeface="Fira Sans Extra Condensed"/>
                  <a:sym typeface="Fira Sans Extra Condensed"/>
                </a:rPr>
                <a:t>2</a:t>
              </a:r>
              <a:endParaRPr sz="1400" kern="0">
                <a:solidFill>
                  <a:srgbClr val="FFFFFF"/>
                </a:solidFill>
                <a:latin typeface="Arial"/>
                <a:cs typeface="Arial"/>
                <a:sym typeface="Arial"/>
              </a:endParaRPr>
            </a:p>
          </p:txBody>
        </p:sp>
        <p:sp>
          <p:nvSpPr>
            <p:cNvPr id="21" name="Google Shape;2247;p36">
              <a:extLst>
                <a:ext uri="{FF2B5EF4-FFF2-40B4-BE49-F238E27FC236}">
                  <a16:creationId xmlns:a16="http://schemas.microsoft.com/office/drawing/2014/main" id="{34EAF883-2B25-4A4A-AFBA-A27C211F7D02}"/>
                </a:ext>
              </a:extLst>
            </p:cNvPr>
            <p:cNvSpPr txBox="1"/>
            <p:nvPr/>
          </p:nvSpPr>
          <p:spPr>
            <a:xfrm>
              <a:off x="1273811" y="1613197"/>
              <a:ext cx="2763990" cy="720725"/>
            </a:xfrm>
            <a:prstGeom prst="rect">
              <a:avLst/>
            </a:prstGeom>
            <a:noFill/>
            <a:ln>
              <a:noFill/>
            </a:ln>
          </p:spPr>
          <p:txBody>
            <a:bodyPr spcFirstLastPara="1" wrap="square" lIns="91425" tIns="91425" rIns="91425" bIns="91425" anchor="t" anchorCtr="0">
              <a:noAutofit/>
            </a:bodyPr>
            <a:lstStyle/>
            <a:p>
              <a:pPr algn="ctr">
                <a:buClr>
                  <a:srgbClr val="000000"/>
                </a:buClr>
                <a:defRPr/>
              </a:pPr>
              <a:r>
                <a:rPr lang="fr-FR" b="1" dirty="0">
                  <a:solidFill>
                    <a:srgbClr val="252571"/>
                  </a:solidFill>
                  <a:latin typeface="Times New Roman" pitchFamily="18" charset="0"/>
                  <a:cs typeface="Times New Roman" pitchFamily="18" charset="0"/>
                  <a:sym typeface="Roboto"/>
                </a:rPr>
                <a:t>Objectifs de Développement Durable</a:t>
              </a:r>
              <a:endParaRPr b="1" dirty="0">
                <a:solidFill>
                  <a:srgbClr val="252571"/>
                </a:solidFill>
                <a:latin typeface="Times New Roman" pitchFamily="18" charset="0"/>
                <a:cs typeface="Times New Roman" pitchFamily="18" charset="0"/>
                <a:sym typeface="Roboto"/>
              </a:endParaRPr>
            </a:p>
          </p:txBody>
        </p:sp>
      </p:grpSp>
      <p:grpSp>
        <p:nvGrpSpPr>
          <p:cNvPr id="32" name="Google Shape;2258;p36">
            <a:extLst>
              <a:ext uri="{FF2B5EF4-FFF2-40B4-BE49-F238E27FC236}">
                <a16:creationId xmlns:a16="http://schemas.microsoft.com/office/drawing/2014/main" id="{06970CF0-4055-411E-A0F9-A689BFEFBFD7}"/>
              </a:ext>
            </a:extLst>
          </p:cNvPr>
          <p:cNvGrpSpPr/>
          <p:nvPr/>
        </p:nvGrpSpPr>
        <p:grpSpPr>
          <a:xfrm>
            <a:off x="6026768" y="2333231"/>
            <a:ext cx="2637015" cy="2089114"/>
            <a:chOff x="4774480" y="1586381"/>
            <a:chExt cx="2637015" cy="2089114"/>
          </a:xfrm>
        </p:grpSpPr>
        <p:cxnSp>
          <p:nvCxnSpPr>
            <p:cNvPr id="33" name="Google Shape;2259;p36">
              <a:extLst>
                <a:ext uri="{FF2B5EF4-FFF2-40B4-BE49-F238E27FC236}">
                  <a16:creationId xmlns:a16="http://schemas.microsoft.com/office/drawing/2014/main" id="{67465756-E6CE-4FB0-AC71-F350B1AAB10C}"/>
                </a:ext>
              </a:extLst>
            </p:cNvPr>
            <p:cNvCxnSpPr>
              <a:endCxn id="34" idx="4"/>
            </p:cNvCxnSpPr>
            <p:nvPr/>
          </p:nvCxnSpPr>
          <p:spPr>
            <a:xfrm rot="-5400000">
              <a:off x="5486980" y="2428695"/>
              <a:ext cx="534300" cy="1959300"/>
            </a:xfrm>
            <a:prstGeom prst="bentConnector3">
              <a:avLst>
                <a:gd name="adj1" fmla="val 57841"/>
              </a:avLst>
            </a:prstGeom>
            <a:noFill/>
            <a:ln w="9525" cap="flat" cmpd="sng">
              <a:solidFill>
                <a:srgbClr val="000000"/>
              </a:solidFill>
              <a:prstDash val="solid"/>
              <a:round/>
              <a:headEnd type="none" w="med" len="med"/>
              <a:tailEnd type="none" w="med" len="med"/>
            </a:ln>
          </p:spPr>
        </p:cxnSp>
        <p:sp>
          <p:nvSpPr>
            <p:cNvPr id="34" name="Google Shape;2260;p36">
              <a:extLst>
                <a:ext uri="{FF2B5EF4-FFF2-40B4-BE49-F238E27FC236}">
                  <a16:creationId xmlns:a16="http://schemas.microsoft.com/office/drawing/2014/main" id="{5A93ED92-0C58-42AF-AF17-DB5C33D52478}"/>
                </a:ext>
              </a:extLst>
            </p:cNvPr>
            <p:cNvSpPr/>
            <p:nvPr/>
          </p:nvSpPr>
          <p:spPr>
            <a:xfrm>
              <a:off x="6447400" y="2568575"/>
              <a:ext cx="572700" cy="572700"/>
            </a:xfrm>
            <a:prstGeom prst="ellipse">
              <a:avLst/>
            </a:prstGeom>
            <a:solidFill>
              <a:srgbClr val="115F8A"/>
            </a:solidFill>
            <a:ln>
              <a:noFill/>
            </a:ln>
          </p:spPr>
          <p:txBody>
            <a:bodyPr spcFirstLastPara="1" wrap="square" lIns="91425" tIns="91425" rIns="91425" bIns="91425" anchor="ctr" anchorCtr="0">
              <a:noAutofit/>
            </a:bodyPr>
            <a:lstStyle/>
            <a:p>
              <a:pPr algn="ctr">
                <a:buClr>
                  <a:srgbClr val="000000"/>
                </a:buClr>
                <a:defRPr/>
              </a:pPr>
              <a:r>
                <a:rPr lang="en" b="1" kern="0" dirty="0">
                  <a:solidFill>
                    <a:srgbClr val="FFFFFF"/>
                  </a:solidFill>
                  <a:latin typeface="Fira Sans Extra Condensed"/>
                  <a:ea typeface="Fira Sans Extra Condensed"/>
                  <a:cs typeface="Fira Sans Extra Condensed"/>
                  <a:sym typeface="Fira Sans Extra Condensed"/>
                </a:rPr>
                <a:t>3</a:t>
              </a:r>
              <a:endParaRPr sz="1400" kern="0" dirty="0">
                <a:solidFill>
                  <a:srgbClr val="FFFFFF"/>
                </a:solidFill>
                <a:latin typeface="Arial"/>
                <a:cs typeface="Arial"/>
                <a:sym typeface="Arial"/>
              </a:endParaRPr>
            </a:p>
          </p:txBody>
        </p:sp>
        <p:sp>
          <p:nvSpPr>
            <p:cNvPr id="36" name="Google Shape;2262;p36">
              <a:extLst>
                <a:ext uri="{FF2B5EF4-FFF2-40B4-BE49-F238E27FC236}">
                  <a16:creationId xmlns:a16="http://schemas.microsoft.com/office/drawing/2014/main" id="{0146D6AB-EB6F-4922-A568-0C9C5F180009}"/>
                </a:ext>
              </a:extLst>
            </p:cNvPr>
            <p:cNvSpPr txBox="1"/>
            <p:nvPr/>
          </p:nvSpPr>
          <p:spPr>
            <a:xfrm>
              <a:off x="4918294" y="1586381"/>
              <a:ext cx="2493201" cy="687600"/>
            </a:xfrm>
            <a:prstGeom prst="rect">
              <a:avLst/>
            </a:prstGeom>
            <a:noFill/>
            <a:ln>
              <a:noFill/>
            </a:ln>
          </p:spPr>
          <p:txBody>
            <a:bodyPr spcFirstLastPara="1" wrap="square" lIns="91425" tIns="91425" rIns="91425" bIns="91425" anchor="t" anchorCtr="0">
              <a:noAutofit/>
            </a:bodyPr>
            <a:lstStyle/>
            <a:p>
              <a:pPr algn="ctr">
                <a:buClr>
                  <a:srgbClr val="000000"/>
                </a:buClr>
                <a:defRPr/>
              </a:pPr>
              <a:r>
                <a:rPr lang="fr-FR" b="1" dirty="0">
                  <a:solidFill>
                    <a:srgbClr val="252571"/>
                  </a:solidFill>
                  <a:latin typeface="Times New Roman" pitchFamily="18" charset="0"/>
                  <a:cs typeface="Times New Roman" pitchFamily="18" charset="0"/>
                  <a:sym typeface="Roboto"/>
                </a:rPr>
                <a:t>Nouveau modèle de développement</a:t>
              </a:r>
              <a:endParaRPr b="1" dirty="0">
                <a:solidFill>
                  <a:srgbClr val="252571"/>
                </a:solidFill>
                <a:latin typeface="Times New Roman" pitchFamily="18" charset="0"/>
                <a:cs typeface="Times New Roman" pitchFamily="18" charset="0"/>
                <a:sym typeface="Roboto"/>
              </a:endParaRPr>
            </a:p>
          </p:txBody>
        </p:sp>
      </p:grpSp>
      <p:grpSp>
        <p:nvGrpSpPr>
          <p:cNvPr id="37" name="Google Shape;2263;p36">
            <a:extLst>
              <a:ext uri="{FF2B5EF4-FFF2-40B4-BE49-F238E27FC236}">
                <a16:creationId xmlns:a16="http://schemas.microsoft.com/office/drawing/2014/main" id="{13F5ACFF-5C51-476A-9C9C-946BC4D05CCF}"/>
              </a:ext>
            </a:extLst>
          </p:cNvPr>
          <p:cNvGrpSpPr/>
          <p:nvPr/>
        </p:nvGrpSpPr>
        <p:grpSpPr>
          <a:xfrm>
            <a:off x="7010221" y="2292523"/>
            <a:ext cx="4332381" cy="2417145"/>
            <a:chOff x="4858350" y="1460830"/>
            <a:chExt cx="4332381" cy="2417145"/>
          </a:xfrm>
        </p:grpSpPr>
        <p:cxnSp>
          <p:nvCxnSpPr>
            <p:cNvPr id="38" name="Google Shape;2264;p36">
              <a:extLst>
                <a:ext uri="{FF2B5EF4-FFF2-40B4-BE49-F238E27FC236}">
                  <a16:creationId xmlns:a16="http://schemas.microsoft.com/office/drawing/2014/main" id="{288D1404-0B4D-4945-AA9C-1652D86CD6B4}"/>
                </a:ext>
              </a:extLst>
            </p:cNvPr>
            <p:cNvCxnSpPr>
              <a:endCxn id="39" idx="4"/>
            </p:cNvCxnSpPr>
            <p:nvPr/>
          </p:nvCxnSpPr>
          <p:spPr>
            <a:xfrm rot="10800000" flipH="1">
              <a:off x="4858350" y="3141175"/>
              <a:ext cx="3316500" cy="736800"/>
            </a:xfrm>
            <a:prstGeom prst="bentConnector2">
              <a:avLst/>
            </a:prstGeom>
            <a:noFill/>
            <a:ln w="9525" cap="flat" cmpd="sng">
              <a:solidFill>
                <a:srgbClr val="000000"/>
              </a:solidFill>
              <a:prstDash val="solid"/>
              <a:round/>
              <a:headEnd type="none" w="med" len="med"/>
              <a:tailEnd type="none" w="med" len="med"/>
            </a:ln>
          </p:spPr>
        </p:cxnSp>
        <p:sp>
          <p:nvSpPr>
            <p:cNvPr id="39" name="Google Shape;2265;p36">
              <a:extLst>
                <a:ext uri="{FF2B5EF4-FFF2-40B4-BE49-F238E27FC236}">
                  <a16:creationId xmlns:a16="http://schemas.microsoft.com/office/drawing/2014/main" id="{E7462CD3-950B-473C-98E2-85AEBF968D7A}"/>
                </a:ext>
              </a:extLst>
            </p:cNvPr>
            <p:cNvSpPr/>
            <p:nvPr/>
          </p:nvSpPr>
          <p:spPr>
            <a:xfrm>
              <a:off x="7888575" y="2568575"/>
              <a:ext cx="572700" cy="572700"/>
            </a:xfrm>
            <a:prstGeom prst="ellipse">
              <a:avLst/>
            </a:prstGeom>
            <a:solidFill>
              <a:srgbClr val="115F8A"/>
            </a:solidFill>
            <a:ln>
              <a:noFill/>
            </a:ln>
          </p:spPr>
          <p:txBody>
            <a:bodyPr spcFirstLastPara="1" wrap="square" lIns="91425" tIns="91425" rIns="91425" bIns="91425" anchor="ctr" anchorCtr="0">
              <a:noAutofit/>
            </a:bodyPr>
            <a:lstStyle/>
            <a:p>
              <a:pPr algn="ctr">
                <a:buClr>
                  <a:srgbClr val="000000"/>
                </a:buClr>
                <a:defRPr/>
              </a:pPr>
              <a:r>
                <a:rPr lang="en" b="1" kern="0" dirty="0">
                  <a:solidFill>
                    <a:srgbClr val="FFFFFF"/>
                  </a:solidFill>
                  <a:latin typeface="Fira Sans Extra Condensed"/>
                  <a:ea typeface="Fira Sans Extra Condensed"/>
                  <a:cs typeface="Fira Sans Extra Condensed"/>
                  <a:sym typeface="Fira Sans Extra Condensed"/>
                </a:rPr>
                <a:t>4</a:t>
              </a:r>
              <a:endParaRPr sz="1400" kern="0" dirty="0">
                <a:solidFill>
                  <a:srgbClr val="FFFFFF"/>
                </a:solidFill>
                <a:latin typeface="Arial"/>
                <a:cs typeface="Arial"/>
                <a:sym typeface="Arial"/>
              </a:endParaRPr>
            </a:p>
          </p:txBody>
        </p:sp>
        <p:sp>
          <p:nvSpPr>
            <p:cNvPr id="41" name="Google Shape;2267;p36">
              <a:extLst>
                <a:ext uri="{FF2B5EF4-FFF2-40B4-BE49-F238E27FC236}">
                  <a16:creationId xmlns:a16="http://schemas.microsoft.com/office/drawing/2014/main" id="{7C22FC98-6FF3-424E-A6EE-ED2E223BCBA6}"/>
                </a:ext>
              </a:extLst>
            </p:cNvPr>
            <p:cNvSpPr txBox="1"/>
            <p:nvPr/>
          </p:nvSpPr>
          <p:spPr>
            <a:xfrm>
              <a:off x="7012162" y="1460830"/>
              <a:ext cx="2178569" cy="687600"/>
            </a:xfrm>
            <a:prstGeom prst="rect">
              <a:avLst/>
            </a:prstGeom>
            <a:noFill/>
            <a:ln>
              <a:noFill/>
            </a:ln>
          </p:spPr>
          <p:txBody>
            <a:bodyPr spcFirstLastPara="1" wrap="square" lIns="91425" tIns="91425" rIns="91425" bIns="91425" anchor="t" anchorCtr="0">
              <a:noAutofit/>
            </a:bodyPr>
            <a:lstStyle/>
            <a:p>
              <a:pPr algn="ctr">
                <a:buClr>
                  <a:srgbClr val="000000"/>
                </a:buClr>
                <a:defRPr/>
              </a:pPr>
              <a:r>
                <a:rPr lang="fr-FR" b="1" dirty="0">
                  <a:solidFill>
                    <a:srgbClr val="252571"/>
                  </a:solidFill>
                  <a:latin typeface="Times New Roman" pitchFamily="18" charset="0"/>
                  <a:cs typeface="Times New Roman" pitchFamily="18" charset="0"/>
                  <a:sym typeface="Roboto"/>
                </a:rPr>
                <a:t>Besoin régional en terme de données statistiques </a:t>
              </a:r>
              <a:endParaRPr b="1" dirty="0">
                <a:solidFill>
                  <a:srgbClr val="252571"/>
                </a:solidFill>
                <a:latin typeface="Times New Roman" pitchFamily="18" charset="0"/>
                <a:cs typeface="Times New Roman" pitchFamily="18" charset="0"/>
                <a:sym typeface="Roboto"/>
              </a:endParaRPr>
            </a:p>
          </p:txBody>
        </p:sp>
      </p:grpSp>
      <p:grpSp>
        <p:nvGrpSpPr>
          <p:cNvPr id="42" name="Google Shape;2269;p36">
            <a:extLst>
              <a:ext uri="{FF2B5EF4-FFF2-40B4-BE49-F238E27FC236}">
                <a16:creationId xmlns:a16="http://schemas.microsoft.com/office/drawing/2014/main" id="{789FE4FC-F2BC-4CEC-9445-26CB5E2BDB35}"/>
              </a:ext>
            </a:extLst>
          </p:cNvPr>
          <p:cNvGrpSpPr/>
          <p:nvPr/>
        </p:nvGrpSpPr>
        <p:grpSpPr>
          <a:xfrm>
            <a:off x="5112913" y="4016842"/>
            <a:ext cx="1842835" cy="1568598"/>
            <a:chOff x="3548997" y="2988875"/>
            <a:chExt cx="2046003" cy="1741532"/>
          </a:xfrm>
        </p:grpSpPr>
        <p:sp>
          <p:nvSpPr>
            <p:cNvPr id="43" name="Google Shape;2270;p36">
              <a:extLst>
                <a:ext uri="{FF2B5EF4-FFF2-40B4-BE49-F238E27FC236}">
                  <a16:creationId xmlns:a16="http://schemas.microsoft.com/office/drawing/2014/main" id="{FA40A1D2-A32C-4B08-B5E1-81B23FE2F268}"/>
                </a:ext>
              </a:extLst>
            </p:cNvPr>
            <p:cNvSpPr/>
            <p:nvPr/>
          </p:nvSpPr>
          <p:spPr>
            <a:xfrm>
              <a:off x="3846491" y="4649338"/>
              <a:ext cx="1530394" cy="81068"/>
            </a:xfrm>
            <a:custGeom>
              <a:avLst/>
              <a:gdLst/>
              <a:ahLst/>
              <a:cxnLst/>
              <a:rect l="l" t="t" r="r" b="b"/>
              <a:pathLst>
                <a:path w="20860" h="1105" extrusionOk="0">
                  <a:moveTo>
                    <a:pt x="10430" y="1"/>
                  </a:moveTo>
                  <a:cubicBezTo>
                    <a:pt x="4669" y="1"/>
                    <a:pt x="0" y="249"/>
                    <a:pt x="0" y="553"/>
                  </a:cubicBezTo>
                  <a:cubicBezTo>
                    <a:pt x="0" y="857"/>
                    <a:pt x="4669" y="1105"/>
                    <a:pt x="10430" y="1105"/>
                  </a:cubicBezTo>
                  <a:cubicBezTo>
                    <a:pt x="16191" y="1105"/>
                    <a:pt x="20859" y="857"/>
                    <a:pt x="20859" y="553"/>
                  </a:cubicBezTo>
                  <a:cubicBezTo>
                    <a:pt x="20859" y="249"/>
                    <a:pt x="16191" y="1"/>
                    <a:pt x="10430" y="1"/>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4" name="Google Shape;2271;p36">
              <a:extLst>
                <a:ext uri="{FF2B5EF4-FFF2-40B4-BE49-F238E27FC236}">
                  <a16:creationId xmlns:a16="http://schemas.microsoft.com/office/drawing/2014/main" id="{CE5FAC61-438F-4F3E-88A5-9877AAEF41DD}"/>
                </a:ext>
              </a:extLst>
            </p:cNvPr>
            <p:cNvSpPr/>
            <p:nvPr/>
          </p:nvSpPr>
          <p:spPr>
            <a:xfrm>
              <a:off x="4341042" y="4349864"/>
              <a:ext cx="462346" cy="263234"/>
            </a:xfrm>
            <a:custGeom>
              <a:avLst/>
              <a:gdLst/>
              <a:ahLst/>
              <a:cxnLst/>
              <a:rect l="l" t="t" r="r" b="b"/>
              <a:pathLst>
                <a:path w="6302" h="3588" extrusionOk="0">
                  <a:moveTo>
                    <a:pt x="456" y="0"/>
                  </a:moveTo>
                  <a:lnTo>
                    <a:pt x="254" y="2726"/>
                  </a:lnTo>
                  <a:cubicBezTo>
                    <a:pt x="231" y="3030"/>
                    <a:pt x="141" y="3323"/>
                    <a:pt x="0" y="3587"/>
                  </a:cubicBezTo>
                  <a:lnTo>
                    <a:pt x="6302" y="3587"/>
                  </a:lnTo>
                  <a:cubicBezTo>
                    <a:pt x="6150" y="3317"/>
                    <a:pt x="6060" y="3019"/>
                    <a:pt x="6037" y="2709"/>
                  </a:cubicBezTo>
                  <a:lnTo>
                    <a:pt x="5834" y="0"/>
                  </a:lnTo>
                  <a:close/>
                </a:path>
              </a:pathLst>
            </a:custGeom>
            <a:solidFill>
              <a:srgbClr val="666666"/>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5" name="Google Shape;2272;p36">
              <a:extLst>
                <a:ext uri="{FF2B5EF4-FFF2-40B4-BE49-F238E27FC236}">
                  <a16:creationId xmlns:a16="http://schemas.microsoft.com/office/drawing/2014/main" id="{919EE8F0-AA2E-41BC-BDEA-CA066F88741C}"/>
                </a:ext>
              </a:extLst>
            </p:cNvPr>
            <p:cNvSpPr/>
            <p:nvPr/>
          </p:nvSpPr>
          <p:spPr>
            <a:xfrm>
              <a:off x="4243100" y="4613023"/>
              <a:ext cx="658231" cy="73585"/>
            </a:xfrm>
            <a:custGeom>
              <a:avLst/>
              <a:gdLst/>
              <a:ahLst/>
              <a:cxnLst/>
              <a:rect l="l" t="t" r="r" b="b"/>
              <a:pathLst>
                <a:path w="8972" h="1003" extrusionOk="0">
                  <a:moveTo>
                    <a:pt x="203" y="0"/>
                  </a:moveTo>
                  <a:cubicBezTo>
                    <a:pt x="91" y="0"/>
                    <a:pt x="0" y="90"/>
                    <a:pt x="0" y="203"/>
                  </a:cubicBezTo>
                  <a:lnTo>
                    <a:pt x="0" y="800"/>
                  </a:lnTo>
                  <a:cubicBezTo>
                    <a:pt x="0" y="913"/>
                    <a:pt x="91" y="1003"/>
                    <a:pt x="203" y="1003"/>
                  </a:cubicBezTo>
                  <a:lnTo>
                    <a:pt x="8769" y="1003"/>
                  </a:lnTo>
                  <a:cubicBezTo>
                    <a:pt x="8881" y="1003"/>
                    <a:pt x="8971" y="913"/>
                    <a:pt x="8971" y="800"/>
                  </a:cubicBezTo>
                  <a:lnTo>
                    <a:pt x="8971" y="203"/>
                  </a:lnTo>
                  <a:cubicBezTo>
                    <a:pt x="8971" y="90"/>
                    <a:pt x="8881" y="0"/>
                    <a:pt x="8769" y="0"/>
                  </a:cubicBezTo>
                  <a:close/>
                </a:path>
              </a:pathLst>
            </a:custGeom>
            <a:solidFill>
              <a:srgbClr val="81818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6" name="Google Shape;2273;p36">
              <a:extLst>
                <a:ext uri="{FF2B5EF4-FFF2-40B4-BE49-F238E27FC236}">
                  <a16:creationId xmlns:a16="http://schemas.microsoft.com/office/drawing/2014/main" id="{82944CE4-93C2-495E-A837-E1EBE7E2ACA8}"/>
                </a:ext>
              </a:extLst>
            </p:cNvPr>
            <p:cNvSpPr/>
            <p:nvPr/>
          </p:nvSpPr>
          <p:spPr>
            <a:xfrm>
              <a:off x="3548997" y="4208123"/>
              <a:ext cx="2044756" cy="191336"/>
            </a:xfrm>
            <a:custGeom>
              <a:avLst/>
              <a:gdLst/>
              <a:ahLst/>
              <a:cxnLst/>
              <a:rect l="l" t="t" r="r" b="b"/>
              <a:pathLst>
                <a:path w="27871" h="2608" extrusionOk="0">
                  <a:moveTo>
                    <a:pt x="0" y="0"/>
                  </a:moveTo>
                  <a:lnTo>
                    <a:pt x="0" y="1729"/>
                  </a:lnTo>
                  <a:cubicBezTo>
                    <a:pt x="0" y="2214"/>
                    <a:pt x="395" y="2608"/>
                    <a:pt x="879" y="2608"/>
                  </a:cubicBezTo>
                  <a:lnTo>
                    <a:pt x="26998" y="2608"/>
                  </a:lnTo>
                  <a:cubicBezTo>
                    <a:pt x="27482" y="2608"/>
                    <a:pt x="27871" y="2214"/>
                    <a:pt x="27871" y="1729"/>
                  </a:cubicBezTo>
                  <a:lnTo>
                    <a:pt x="27871" y="0"/>
                  </a:lnTo>
                  <a:close/>
                </a:path>
              </a:pathLst>
            </a:custGeom>
            <a:solidFill>
              <a:srgbClr val="818181"/>
            </a:solidFill>
            <a:ln w="9525" cap="flat" cmpd="sng">
              <a:solidFill>
                <a:srgbClr val="81818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7" name="Google Shape;2274;p36">
              <a:extLst>
                <a:ext uri="{FF2B5EF4-FFF2-40B4-BE49-F238E27FC236}">
                  <a16:creationId xmlns:a16="http://schemas.microsoft.com/office/drawing/2014/main" id="{6715E903-3034-4443-9D5A-9351900DA94F}"/>
                </a:ext>
              </a:extLst>
            </p:cNvPr>
            <p:cNvSpPr/>
            <p:nvPr/>
          </p:nvSpPr>
          <p:spPr>
            <a:xfrm>
              <a:off x="3550244" y="2988875"/>
              <a:ext cx="2044756" cy="1217639"/>
            </a:xfrm>
            <a:custGeom>
              <a:avLst/>
              <a:gdLst/>
              <a:ahLst/>
              <a:cxnLst/>
              <a:rect l="l" t="t" r="r" b="b"/>
              <a:pathLst>
                <a:path w="27871" h="16597" extrusionOk="0">
                  <a:moveTo>
                    <a:pt x="873" y="1"/>
                  </a:moveTo>
                  <a:cubicBezTo>
                    <a:pt x="389" y="1"/>
                    <a:pt x="0" y="395"/>
                    <a:pt x="0" y="879"/>
                  </a:cubicBezTo>
                  <a:lnTo>
                    <a:pt x="0" y="16597"/>
                  </a:lnTo>
                  <a:lnTo>
                    <a:pt x="27871" y="16597"/>
                  </a:lnTo>
                  <a:lnTo>
                    <a:pt x="27871" y="879"/>
                  </a:lnTo>
                  <a:cubicBezTo>
                    <a:pt x="27871" y="395"/>
                    <a:pt x="27477" y="1"/>
                    <a:pt x="26992" y="1"/>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8" name="Google Shape;2275;p36">
              <a:extLst>
                <a:ext uri="{FF2B5EF4-FFF2-40B4-BE49-F238E27FC236}">
                  <a16:creationId xmlns:a16="http://schemas.microsoft.com/office/drawing/2014/main" id="{B669D0C2-3C21-4D14-B03E-08D1EB09D6CB}"/>
                </a:ext>
              </a:extLst>
            </p:cNvPr>
            <p:cNvSpPr/>
            <p:nvPr/>
          </p:nvSpPr>
          <p:spPr>
            <a:xfrm>
              <a:off x="3634540" y="3069870"/>
              <a:ext cx="1868753" cy="1055722"/>
            </a:xfrm>
            <a:custGeom>
              <a:avLst/>
              <a:gdLst/>
              <a:ahLst/>
              <a:cxnLst/>
              <a:rect l="l" t="t" r="r" b="b"/>
              <a:pathLst>
                <a:path w="25472" h="14390" extrusionOk="0">
                  <a:moveTo>
                    <a:pt x="0" y="14389"/>
                  </a:moveTo>
                  <a:lnTo>
                    <a:pt x="25472" y="14389"/>
                  </a:lnTo>
                  <a:lnTo>
                    <a:pt x="25472" y="1"/>
                  </a:lnTo>
                  <a:lnTo>
                    <a:pt x="0" y="1"/>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9" name="Google Shape;2276;p36">
              <a:extLst>
                <a:ext uri="{FF2B5EF4-FFF2-40B4-BE49-F238E27FC236}">
                  <a16:creationId xmlns:a16="http://schemas.microsoft.com/office/drawing/2014/main" id="{1163E0DB-3145-4B10-84F5-124E103992C7}"/>
                </a:ext>
              </a:extLst>
            </p:cNvPr>
            <p:cNvSpPr/>
            <p:nvPr/>
          </p:nvSpPr>
          <p:spPr>
            <a:xfrm>
              <a:off x="4085660" y="3587531"/>
              <a:ext cx="320312" cy="495067"/>
            </a:xfrm>
            <a:custGeom>
              <a:avLst/>
              <a:gdLst/>
              <a:ahLst/>
              <a:cxnLst/>
              <a:rect l="l" t="t" r="r" b="b"/>
              <a:pathLst>
                <a:path w="4366" h="6748" extrusionOk="0">
                  <a:moveTo>
                    <a:pt x="1" y="1"/>
                  </a:moveTo>
                  <a:lnTo>
                    <a:pt x="1" y="6748"/>
                  </a:lnTo>
                  <a:lnTo>
                    <a:pt x="4365" y="6748"/>
                  </a:lnTo>
                  <a:lnTo>
                    <a:pt x="4365" y="1"/>
                  </a:ln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0" name="Google Shape;2277;p36">
              <a:extLst>
                <a:ext uri="{FF2B5EF4-FFF2-40B4-BE49-F238E27FC236}">
                  <a16:creationId xmlns:a16="http://schemas.microsoft.com/office/drawing/2014/main" id="{E95D07DC-015C-42B8-9CF1-8A10F7340635}"/>
                </a:ext>
              </a:extLst>
            </p:cNvPr>
            <p:cNvSpPr/>
            <p:nvPr/>
          </p:nvSpPr>
          <p:spPr>
            <a:xfrm>
              <a:off x="3720890" y="3116603"/>
              <a:ext cx="342541" cy="965997"/>
            </a:xfrm>
            <a:custGeom>
              <a:avLst/>
              <a:gdLst/>
              <a:ahLst/>
              <a:cxnLst/>
              <a:rect l="l" t="t" r="r" b="b"/>
              <a:pathLst>
                <a:path w="4669" h="13167" extrusionOk="0">
                  <a:moveTo>
                    <a:pt x="0" y="0"/>
                  </a:moveTo>
                  <a:lnTo>
                    <a:pt x="0" y="7845"/>
                  </a:lnTo>
                  <a:lnTo>
                    <a:pt x="0" y="8278"/>
                  </a:lnTo>
                  <a:lnTo>
                    <a:pt x="0" y="13167"/>
                  </a:lnTo>
                  <a:lnTo>
                    <a:pt x="4669" y="13167"/>
                  </a:lnTo>
                  <a:lnTo>
                    <a:pt x="4669" y="8278"/>
                  </a:lnTo>
                  <a:lnTo>
                    <a:pt x="4669" y="7845"/>
                  </a:lnTo>
                  <a:lnTo>
                    <a:pt x="4669" y="0"/>
                  </a:ln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1" name="Google Shape;2278;p36">
              <a:extLst>
                <a:ext uri="{FF2B5EF4-FFF2-40B4-BE49-F238E27FC236}">
                  <a16:creationId xmlns:a16="http://schemas.microsoft.com/office/drawing/2014/main" id="{68FBC098-7973-4FA5-AF9F-E56EE85D9AA6}"/>
                </a:ext>
              </a:extLst>
            </p:cNvPr>
            <p:cNvSpPr/>
            <p:nvPr/>
          </p:nvSpPr>
          <p:spPr>
            <a:xfrm>
              <a:off x="4085660" y="3115356"/>
              <a:ext cx="662779" cy="444152"/>
            </a:xfrm>
            <a:custGeom>
              <a:avLst/>
              <a:gdLst/>
              <a:ahLst/>
              <a:cxnLst/>
              <a:rect l="l" t="t" r="r" b="b"/>
              <a:pathLst>
                <a:path w="9034" h="6054" extrusionOk="0">
                  <a:moveTo>
                    <a:pt x="1" y="0"/>
                  </a:moveTo>
                  <a:lnTo>
                    <a:pt x="1" y="6054"/>
                  </a:lnTo>
                  <a:lnTo>
                    <a:pt x="9034" y="6054"/>
                  </a:lnTo>
                  <a:lnTo>
                    <a:pt x="9034" y="0"/>
                  </a:ln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2" name="Google Shape;2279;p36">
              <a:extLst>
                <a:ext uri="{FF2B5EF4-FFF2-40B4-BE49-F238E27FC236}">
                  <a16:creationId xmlns:a16="http://schemas.microsoft.com/office/drawing/2014/main" id="{BE097C9F-87E0-4FCA-BA98-B5B8F5B58109}"/>
                </a:ext>
              </a:extLst>
            </p:cNvPr>
            <p:cNvSpPr/>
            <p:nvPr/>
          </p:nvSpPr>
          <p:spPr>
            <a:xfrm>
              <a:off x="4770299" y="3115356"/>
              <a:ext cx="320678" cy="444152"/>
            </a:xfrm>
            <a:custGeom>
              <a:avLst/>
              <a:gdLst/>
              <a:ahLst/>
              <a:cxnLst/>
              <a:rect l="l" t="t" r="r" b="b"/>
              <a:pathLst>
                <a:path w="4371" h="6054" extrusionOk="0">
                  <a:moveTo>
                    <a:pt x="0" y="0"/>
                  </a:moveTo>
                  <a:lnTo>
                    <a:pt x="0" y="6054"/>
                  </a:lnTo>
                  <a:lnTo>
                    <a:pt x="4370" y="6054"/>
                  </a:lnTo>
                  <a:lnTo>
                    <a:pt x="4370" y="0"/>
                  </a:ln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3" name="Google Shape;2280;p36">
              <a:extLst>
                <a:ext uri="{FF2B5EF4-FFF2-40B4-BE49-F238E27FC236}">
                  <a16:creationId xmlns:a16="http://schemas.microsoft.com/office/drawing/2014/main" id="{93A5A774-5CA0-4D16-9480-2084D0FC977F}"/>
                </a:ext>
              </a:extLst>
            </p:cNvPr>
            <p:cNvSpPr/>
            <p:nvPr/>
          </p:nvSpPr>
          <p:spPr>
            <a:xfrm>
              <a:off x="5112766" y="3115356"/>
              <a:ext cx="337626" cy="444152"/>
            </a:xfrm>
            <a:custGeom>
              <a:avLst/>
              <a:gdLst/>
              <a:ahLst/>
              <a:cxnLst/>
              <a:rect l="l" t="t" r="r" b="b"/>
              <a:pathLst>
                <a:path w="4602" h="6054" extrusionOk="0">
                  <a:moveTo>
                    <a:pt x="1" y="0"/>
                  </a:moveTo>
                  <a:lnTo>
                    <a:pt x="1" y="6054"/>
                  </a:lnTo>
                  <a:lnTo>
                    <a:pt x="4602" y="6054"/>
                  </a:lnTo>
                  <a:lnTo>
                    <a:pt x="4602" y="0"/>
                  </a:ln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4" name="Google Shape;2281;p36">
              <a:extLst>
                <a:ext uri="{FF2B5EF4-FFF2-40B4-BE49-F238E27FC236}">
                  <a16:creationId xmlns:a16="http://schemas.microsoft.com/office/drawing/2014/main" id="{9B0CEFC7-B720-4E8B-AB3D-3D8E666121E6}"/>
                </a:ext>
              </a:extLst>
            </p:cNvPr>
            <p:cNvSpPr/>
            <p:nvPr/>
          </p:nvSpPr>
          <p:spPr>
            <a:xfrm>
              <a:off x="4770299" y="3587531"/>
              <a:ext cx="680094" cy="495067"/>
            </a:xfrm>
            <a:custGeom>
              <a:avLst/>
              <a:gdLst/>
              <a:ahLst/>
              <a:cxnLst/>
              <a:rect l="l" t="t" r="r" b="b"/>
              <a:pathLst>
                <a:path w="9270" h="6748" extrusionOk="0">
                  <a:moveTo>
                    <a:pt x="0" y="1"/>
                  </a:moveTo>
                  <a:lnTo>
                    <a:pt x="0" y="6748"/>
                  </a:lnTo>
                  <a:lnTo>
                    <a:pt x="9270" y="6748"/>
                  </a:lnTo>
                  <a:lnTo>
                    <a:pt x="9270" y="1"/>
                  </a:ln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5" name="Google Shape;2282;p36">
              <a:extLst>
                <a:ext uri="{FF2B5EF4-FFF2-40B4-BE49-F238E27FC236}">
                  <a16:creationId xmlns:a16="http://schemas.microsoft.com/office/drawing/2014/main" id="{A0F2A3DB-1F8A-4E00-909E-EC5568514459}"/>
                </a:ext>
              </a:extLst>
            </p:cNvPr>
            <p:cNvSpPr/>
            <p:nvPr/>
          </p:nvSpPr>
          <p:spPr>
            <a:xfrm>
              <a:off x="4427759" y="3587531"/>
              <a:ext cx="320678" cy="495067"/>
            </a:xfrm>
            <a:custGeom>
              <a:avLst/>
              <a:gdLst/>
              <a:ahLst/>
              <a:cxnLst/>
              <a:rect l="l" t="t" r="r" b="b"/>
              <a:pathLst>
                <a:path w="4371" h="6748" extrusionOk="0">
                  <a:moveTo>
                    <a:pt x="1" y="1"/>
                  </a:moveTo>
                  <a:lnTo>
                    <a:pt x="1" y="6748"/>
                  </a:lnTo>
                  <a:lnTo>
                    <a:pt x="4371" y="6748"/>
                  </a:lnTo>
                  <a:lnTo>
                    <a:pt x="4371" y="1"/>
                  </a:lnTo>
                  <a:close/>
                </a:path>
              </a:pathLst>
            </a:custGeom>
            <a:solidFill>
              <a:srgbClr val="01B8AC"/>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6" name="Google Shape;2283;p36">
              <a:extLst>
                <a:ext uri="{FF2B5EF4-FFF2-40B4-BE49-F238E27FC236}">
                  <a16:creationId xmlns:a16="http://schemas.microsoft.com/office/drawing/2014/main" id="{C2CCE0DB-9014-4915-8D1A-67F627F0E27A}"/>
                </a:ext>
              </a:extLst>
            </p:cNvPr>
            <p:cNvSpPr/>
            <p:nvPr/>
          </p:nvSpPr>
          <p:spPr>
            <a:xfrm>
              <a:off x="3741506" y="3142207"/>
              <a:ext cx="52163" cy="52089"/>
            </a:xfrm>
            <a:custGeom>
              <a:avLst/>
              <a:gdLst/>
              <a:ahLst/>
              <a:cxnLst/>
              <a:rect l="l" t="t" r="r" b="b"/>
              <a:pathLst>
                <a:path w="711" h="710" extrusionOk="0">
                  <a:moveTo>
                    <a:pt x="1" y="0"/>
                  </a:moveTo>
                  <a:lnTo>
                    <a:pt x="1" y="710"/>
                  </a:lnTo>
                  <a:lnTo>
                    <a:pt x="710" y="710"/>
                  </a:lnTo>
                  <a:lnTo>
                    <a:pt x="710"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7" name="Google Shape;2284;p36">
              <a:extLst>
                <a:ext uri="{FF2B5EF4-FFF2-40B4-BE49-F238E27FC236}">
                  <a16:creationId xmlns:a16="http://schemas.microsoft.com/office/drawing/2014/main" id="{ADAB56ED-631C-4445-9071-82F110E728B8}"/>
                </a:ext>
              </a:extLst>
            </p:cNvPr>
            <p:cNvSpPr/>
            <p:nvPr/>
          </p:nvSpPr>
          <p:spPr>
            <a:xfrm>
              <a:off x="3813403" y="3142207"/>
              <a:ext cx="228165" cy="20322"/>
            </a:xfrm>
            <a:custGeom>
              <a:avLst/>
              <a:gdLst/>
              <a:ahLst/>
              <a:cxnLst/>
              <a:rect l="l" t="t" r="r" b="b"/>
              <a:pathLst>
                <a:path w="3110" h="277" extrusionOk="0">
                  <a:moveTo>
                    <a:pt x="1" y="0"/>
                  </a:moveTo>
                  <a:lnTo>
                    <a:pt x="1" y="276"/>
                  </a:lnTo>
                  <a:lnTo>
                    <a:pt x="3109" y="276"/>
                  </a:lnTo>
                  <a:lnTo>
                    <a:pt x="3109" y="0"/>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8" name="Google Shape;2285;p36">
              <a:extLst>
                <a:ext uri="{FF2B5EF4-FFF2-40B4-BE49-F238E27FC236}">
                  <a16:creationId xmlns:a16="http://schemas.microsoft.com/office/drawing/2014/main" id="{0CFE510A-1E97-4EEE-9ED9-BA60691A6A68}"/>
                </a:ext>
              </a:extLst>
            </p:cNvPr>
            <p:cNvSpPr/>
            <p:nvPr/>
          </p:nvSpPr>
          <p:spPr>
            <a:xfrm>
              <a:off x="3813403" y="3173974"/>
              <a:ext cx="143429" cy="20322"/>
            </a:xfrm>
            <a:custGeom>
              <a:avLst/>
              <a:gdLst/>
              <a:ahLst/>
              <a:cxnLst/>
              <a:rect l="l" t="t" r="r" b="b"/>
              <a:pathLst>
                <a:path w="1955" h="277" extrusionOk="0">
                  <a:moveTo>
                    <a:pt x="1" y="1"/>
                  </a:moveTo>
                  <a:lnTo>
                    <a:pt x="1" y="277"/>
                  </a:lnTo>
                  <a:lnTo>
                    <a:pt x="1955" y="277"/>
                  </a:lnTo>
                  <a:lnTo>
                    <a:pt x="1955" y="1"/>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59" name="Google Shape;2286;p36">
              <a:extLst>
                <a:ext uri="{FF2B5EF4-FFF2-40B4-BE49-F238E27FC236}">
                  <a16:creationId xmlns:a16="http://schemas.microsoft.com/office/drawing/2014/main" id="{1187288D-C32B-4AE8-941E-D1250373D1C8}"/>
                </a:ext>
              </a:extLst>
            </p:cNvPr>
            <p:cNvSpPr/>
            <p:nvPr/>
          </p:nvSpPr>
          <p:spPr>
            <a:xfrm>
              <a:off x="3741506" y="3374407"/>
              <a:ext cx="52163" cy="52089"/>
            </a:xfrm>
            <a:custGeom>
              <a:avLst/>
              <a:gdLst/>
              <a:ahLst/>
              <a:cxnLst/>
              <a:rect l="l" t="t" r="r" b="b"/>
              <a:pathLst>
                <a:path w="711" h="710" extrusionOk="0">
                  <a:moveTo>
                    <a:pt x="1" y="0"/>
                  </a:moveTo>
                  <a:lnTo>
                    <a:pt x="1" y="710"/>
                  </a:lnTo>
                  <a:lnTo>
                    <a:pt x="710" y="710"/>
                  </a:lnTo>
                  <a:lnTo>
                    <a:pt x="710"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60" name="Google Shape;2287;p36">
              <a:extLst>
                <a:ext uri="{FF2B5EF4-FFF2-40B4-BE49-F238E27FC236}">
                  <a16:creationId xmlns:a16="http://schemas.microsoft.com/office/drawing/2014/main" id="{3A3CD32A-F03B-4A24-8C05-9135140AE1BC}"/>
                </a:ext>
              </a:extLst>
            </p:cNvPr>
            <p:cNvSpPr/>
            <p:nvPr/>
          </p:nvSpPr>
          <p:spPr>
            <a:xfrm>
              <a:off x="3813403" y="3374407"/>
              <a:ext cx="228165" cy="20322"/>
            </a:xfrm>
            <a:custGeom>
              <a:avLst/>
              <a:gdLst/>
              <a:ahLst/>
              <a:cxnLst/>
              <a:rect l="l" t="t" r="r" b="b"/>
              <a:pathLst>
                <a:path w="3110" h="277" extrusionOk="0">
                  <a:moveTo>
                    <a:pt x="1" y="0"/>
                  </a:moveTo>
                  <a:lnTo>
                    <a:pt x="1" y="276"/>
                  </a:lnTo>
                  <a:lnTo>
                    <a:pt x="3109" y="276"/>
                  </a:lnTo>
                  <a:lnTo>
                    <a:pt x="3109" y="0"/>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61" name="Google Shape;2288;p36">
              <a:extLst>
                <a:ext uri="{FF2B5EF4-FFF2-40B4-BE49-F238E27FC236}">
                  <a16:creationId xmlns:a16="http://schemas.microsoft.com/office/drawing/2014/main" id="{3EDEEF1F-BBED-4ACB-A9EE-8B9A19F50991}"/>
                </a:ext>
              </a:extLst>
            </p:cNvPr>
            <p:cNvSpPr/>
            <p:nvPr/>
          </p:nvSpPr>
          <p:spPr>
            <a:xfrm>
              <a:off x="3813403" y="3406173"/>
              <a:ext cx="143429" cy="20322"/>
            </a:xfrm>
            <a:custGeom>
              <a:avLst/>
              <a:gdLst/>
              <a:ahLst/>
              <a:cxnLst/>
              <a:rect l="l" t="t" r="r" b="b"/>
              <a:pathLst>
                <a:path w="1955" h="277" extrusionOk="0">
                  <a:moveTo>
                    <a:pt x="1" y="1"/>
                  </a:moveTo>
                  <a:lnTo>
                    <a:pt x="1" y="277"/>
                  </a:lnTo>
                  <a:lnTo>
                    <a:pt x="1955" y="277"/>
                  </a:lnTo>
                  <a:lnTo>
                    <a:pt x="1955" y="1"/>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62" name="Google Shape;2289;p36">
              <a:extLst>
                <a:ext uri="{FF2B5EF4-FFF2-40B4-BE49-F238E27FC236}">
                  <a16:creationId xmlns:a16="http://schemas.microsoft.com/office/drawing/2014/main" id="{CF339790-90EA-4415-8F95-1643DCE887DF}"/>
                </a:ext>
              </a:extLst>
            </p:cNvPr>
            <p:cNvSpPr/>
            <p:nvPr/>
          </p:nvSpPr>
          <p:spPr>
            <a:xfrm>
              <a:off x="3741506" y="3606532"/>
              <a:ext cx="52163" cy="51722"/>
            </a:xfrm>
            <a:custGeom>
              <a:avLst/>
              <a:gdLst/>
              <a:ahLst/>
              <a:cxnLst/>
              <a:rect l="l" t="t" r="r" b="b"/>
              <a:pathLst>
                <a:path w="711" h="705" extrusionOk="0">
                  <a:moveTo>
                    <a:pt x="1" y="1"/>
                  </a:moveTo>
                  <a:lnTo>
                    <a:pt x="1" y="705"/>
                  </a:lnTo>
                  <a:lnTo>
                    <a:pt x="710" y="705"/>
                  </a:lnTo>
                  <a:lnTo>
                    <a:pt x="710"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63" name="Google Shape;2290;p36">
              <a:extLst>
                <a:ext uri="{FF2B5EF4-FFF2-40B4-BE49-F238E27FC236}">
                  <a16:creationId xmlns:a16="http://schemas.microsoft.com/office/drawing/2014/main" id="{FAF87BDE-E1D7-4370-988D-6D1A83D53CF3}"/>
                </a:ext>
              </a:extLst>
            </p:cNvPr>
            <p:cNvSpPr/>
            <p:nvPr/>
          </p:nvSpPr>
          <p:spPr>
            <a:xfrm>
              <a:off x="3813403" y="3606532"/>
              <a:ext cx="228165" cy="19955"/>
            </a:xfrm>
            <a:custGeom>
              <a:avLst/>
              <a:gdLst/>
              <a:ahLst/>
              <a:cxnLst/>
              <a:rect l="l" t="t" r="r" b="b"/>
              <a:pathLst>
                <a:path w="3110" h="272" extrusionOk="0">
                  <a:moveTo>
                    <a:pt x="1" y="1"/>
                  </a:moveTo>
                  <a:lnTo>
                    <a:pt x="1" y="271"/>
                  </a:lnTo>
                  <a:lnTo>
                    <a:pt x="3109" y="271"/>
                  </a:lnTo>
                  <a:lnTo>
                    <a:pt x="3109" y="1"/>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64" name="Google Shape;2291;p36">
              <a:extLst>
                <a:ext uri="{FF2B5EF4-FFF2-40B4-BE49-F238E27FC236}">
                  <a16:creationId xmlns:a16="http://schemas.microsoft.com/office/drawing/2014/main" id="{26358EC6-F52E-4A8F-BD64-44D9BFFB26DE}"/>
                </a:ext>
              </a:extLst>
            </p:cNvPr>
            <p:cNvSpPr/>
            <p:nvPr/>
          </p:nvSpPr>
          <p:spPr>
            <a:xfrm>
              <a:off x="3813403" y="3638373"/>
              <a:ext cx="143429" cy="19882"/>
            </a:xfrm>
            <a:custGeom>
              <a:avLst/>
              <a:gdLst/>
              <a:ahLst/>
              <a:cxnLst/>
              <a:rect l="l" t="t" r="r" b="b"/>
              <a:pathLst>
                <a:path w="1955" h="271" extrusionOk="0">
                  <a:moveTo>
                    <a:pt x="1" y="1"/>
                  </a:moveTo>
                  <a:lnTo>
                    <a:pt x="1" y="271"/>
                  </a:lnTo>
                  <a:lnTo>
                    <a:pt x="1955" y="271"/>
                  </a:lnTo>
                  <a:lnTo>
                    <a:pt x="1955" y="1"/>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65" name="Google Shape;2292;p36">
              <a:extLst>
                <a:ext uri="{FF2B5EF4-FFF2-40B4-BE49-F238E27FC236}">
                  <a16:creationId xmlns:a16="http://schemas.microsoft.com/office/drawing/2014/main" id="{F45F2679-0531-4C8F-A43C-0953A4D56EEA}"/>
                </a:ext>
              </a:extLst>
            </p:cNvPr>
            <p:cNvSpPr/>
            <p:nvPr/>
          </p:nvSpPr>
          <p:spPr>
            <a:xfrm>
              <a:off x="3741506" y="3838732"/>
              <a:ext cx="52163" cy="51722"/>
            </a:xfrm>
            <a:custGeom>
              <a:avLst/>
              <a:gdLst/>
              <a:ahLst/>
              <a:cxnLst/>
              <a:rect l="l" t="t" r="r" b="b"/>
              <a:pathLst>
                <a:path w="711" h="705" extrusionOk="0">
                  <a:moveTo>
                    <a:pt x="1" y="1"/>
                  </a:moveTo>
                  <a:lnTo>
                    <a:pt x="1" y="705"/>
                  </a:lnTo>
                  <a:lnTo>
                    <a:pt x="710" y="705"/>
                  </a:lnTo>
                  <a:lnTo>
                    <a:pt x="710"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66" name="Google Shape;2293;p36">
              <a:extLst>
                <a:ext uri="{FF2B5EF4-FFF2-40B4-BE49-F238E27FC236}">
                  <a16:creationId xmlns:a16="http://schemas.microsoft.com/office/drawing/2014/main" id="{6B5BC8AB-C18D-491F-A079-8187FB7458B6}"/>
                </a:ext>
              </a:extLst>
            </p:cNvPr>
            <p:cNvSpPr/>
            <p:nvPr/>
          </p:nvSpPr>
          <p:spPr>
            <a:xfrm>
              <a:off x="3813403" y="3838732"/>
              <a:ext cx="228165" cy="19955"/>
            </a:xfrm>
            <a:custGeom>
              <a:avLst/>
              <a:gdLst/>
              <a:ahLst/>
              <a:cxnLst/>
              <a:rect l="l" t="t" r="r" b="b"/>
              <a:pathLst>
                <a:path w="3110" h="272" extrusionOk="0">
                  <a:moveTo>
                    <a:pt x="1" y="1"/>
                  </a:moveTo>
                  <a:lnTo>
                    <a:pt x="1" y="271"/>
                  </a:lnTo>
                  <a:lnTo>
                    <a:pt x="3109" y="271"/>
                  </a:lnTo>
                  <a:lnTo>
                    <a:pt x="3109" y="1"/>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67" name="Google Shape;2294;p36">
              <a:extLst>
                <a:ext uri="{FF2B5EF4-FFF2-40B4-BE49-F238E27FC236}">
                  <a16:creationId xmlns:a16="http://schemas.microsoft.com/office/drawing/2014/main" id="{E34FC9A0-6DEA-4063-BE52-F6F557ADCB7F}"/>
                </a:ext>
              </a:extLst>
            </p:cNvPr>
            <p:cNvSpPr/>
            <p:nvPr/>
          </p:nvSpPr>
          <p:spPr>
            <a:xfrm>
              <a:off x="3813403" y="3870572"/>
              <a:ext cx="143429" cy="19882"/>
            </a:xfrm>
            <a:custGeom>
              <a:avLst/>
              <a:gdLst/>
              <a:ahLst/>
              <a:cxnLst/>
              <a:rect l="l" t="t" r="r" b="b"/>
              <a:pathLst>
                <a:path w="1955" h="271" extrusionOk="0">
                  <a:moveTo>
                    <a:pt x="1" y="1"/>
                  </a:moveTo>
                  <a:lnTo>
                    <a:pt x="1" y="271"/>
                  </a:lnTo>
                  <a:lnTo>
                    <a:pt x="1955" y="271"/>
                  </a:lnTo>
                  <a:lnTo>
                    <a:pt x="1955" y="1"/>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68" name="Google Shape;2295;p36">
              <a:extLst>
                <a:ext uri="{FF2B5EF4-FFF2-40B4-BE49-F238E27FC236}">
                  <a16:creationId xmlns:a16="http://schemas.microsoft.com/office/drawing/2014/main" id="{2DA8AD39-1743-4C77-AC45-7ACF06DBDC64}"/>
                </a:ext>
              </a:extLst>
            </p:cNvPr>
            <p:cNvSpPr/>
            <p:nvPr/>
          </p:nvSpPr>
          <p:spPr>
            <a:xfrm>
              <a:off x="4104294" y="3847022"/>
              <a:ext cx="51722" cy="51722"/>
            </a:xfrm>
            <a:custGeom>
              <a:avLst/>
              <a:gdLst/>
              <a:ahLst/>
              <a:cxnLst/>
              <a:rect l="l" t="t" r="r" b="b"/>
              <a:pathLst>
                <a:path w="705" h="705" extrusionOk="0">
                  <a:moveTo>
                    <a:pt x="0" y="1"/>
                  </a:moveTo>
                  <a:lnTo>
                    <a:pt x="0" y="704"/>
                  </a:lnTo>
                  <a:lnTo>
                    <a:pt x="704" y="704"/>
                  </a:lnTo>
                  <a:lnTo>
                    <a:pt x="704"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69" name="Google Shape;2296;p36">
              <a:extLst>
                <a:ext uri="{FF2B5EF4-FFF2-40B4-BE49-F238E27FC236}">
                  <a16:creationId xmlns:a16="http://schemas.microsoft.com/office/drawing/2014/main" id="{76B2203B-6D7C-42AB-B447-A43E9C5DE0FD}"/>
                </a:ext>
              </a:extLst>
            </p:cNvPr>
            <p:cNvSpPr/>
            <p:nvPr/>
          </p:nvSpPr>
          <p:spPr>
            <a:xfrm>
              <a:off x="4171643" y="3847022"/>
              <a:ext cx="215326" cy="19882"/>
            </a:xfrm>
            <a:custGeom>
              <a:avLst/>
              <a:gdLst/>
              <a:ahLst/>
              <a:cxnLst/>
              <a:rect l="l" t="t" r="r" b="b"/>
              <a:pathLst>
                <a:path w="2935" h="271" extrusionOk="0">
                  <a:moveTo>
                    <a:pt x="0" y="1"/>
                  </a:moveTo>
                  <a:lnTo>
                    <a:pt x="0" y="271"/>
                  </a:lnTo>
                  <a:lnTo>
                    <a:pt x="2934" y="271"/>
                  </a:lnTo>
                  <a:lnTo>
                    <a:pt x="2934" y="1"/>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70" name="Google Shape;2297;p36">
              <a:extLst>
                <a:ext uri="{FF2B5EF4-FFF2-40B4-BE49-F238E27FC236}">
                  <a16:creationId xmlns:a16="http://schemas.microsoft.com/office/drawing/2014/main" id="{1A978846-A0A0-4B16-87A8-305C4CFBD1A0}"/>
                </a:ext>
              </a:extLst>
            </p:cNvPr>
            <p:cNvSpPr/>
            <p:nvPr/>
          </p:nvSpPr>
          <p:spPr>
            <a:xfrm>
              <a:off x="4171643" y="3878862"/>
              <a:ext cx="135579" cy="19882"/>
            </a:xfrm>
            <a:custGeom>
              <a:avLst/>
              <a:gdLst/>
              <a:ahLst/>
              <a:cxnLst/>
              <a:rect l="l" t="t" r="r" b="b"/>
              <a:pathLst>
                <a:path w="1848" h="271" extrusionOk="0">
                  <a:moveTo>
                    <a:pt x="0" y="0"/>
                  </a:moveTo>
                  <a:lnTo>
                    <a:pt x="0" y="270"/>
                  </a:lnTo>
                  <a:lnTo>
                    <a:pt x="1847" y="270"/>
                  </a:lnTo>
                  <a:lnTo>
                    <a:pt x="1847" y="0"/>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71" name="Google Shape;2298;p36">
              <a:extLst>
                <a:ext uri="{FF2B5EF4-FFF2-40B4-BE49-F238E27FC236}">
                  <a16:creationId xmlns:a16="http://schemas.microsoft.com/office/drawing/2014/main" id="{941D6E22-F0E1-4183-A791-A09FA6FA876E}"/>
                </a:ext>
              </a:extLst>
            </p:cNvPr>
            <p:cNvSpPr/>
            <p:nvPr/>
          </p:nvSpPr>
          <p:spPr>
            <a:xfrm>
              <a:off x="4786806" y="3139273"/>
              <a:ext cx="52163" cy="51722"/>
            </a:xfrm>
            <a:custGeom>
              <a:avLst/>
              <a:gdLst/>
              <a:ahLst/>
              <a:cxnLst/>
              <a:rect l="l" t="t" r="r" b="b"/>
              <a:pathLst>
                <a:path w="711" h="705" extrusionOk="0">
                  <a:moveTo>
                    <a:pt x="1" y="1"/>
                  </a:moveTo>
                  <a:lnTo>
                    <a:pt x="1" y="705"/>
                  </a:lnTo>
                  <a:lnTo>
                    <a:pt x="710" y="705"/>
                  </a:lnTo>
                  <a:lnTo>
                    <a:pt x="710"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72" name="Google Shape;2299;p36">
              <a:extLst>
                <a:ext uri="{FF2B5EF4-FFF2-40B4-BE49-F238E27FC236}">
                  <a16:creationId xmlns:a16="http://schemas.microsoft.com/office/drawing/2014/main" id="{B1197AFC-21E5-45F9-9013-A511A1A883AB}"/>
                </a:ext>
              </a:extLst>
            </p:cNvPr>
            <p:cNvSpPr/>
            <p:nvPr/>
          </p:nvSpPr>
          <p:spPr>
            <a:xfrm>
              <a:off x="4854595" y="3139273"/>
              <a:ext cx="215326" cy="19955"/>
            </a:xfrm>
            <a:custGeom>
              <a:avLst/>
              <a:gdLst/>
              <a:ahLst/>
              <a:cxnLst/>
              <a:rect l="l" t="t" r="r" b="b"/>
              <a:pathLst>
                <a:path w="2935" h="272" extrusionOk="0">
                  <a:moveTo>
                    <a:pt x="0" y="1"/>
                  </a:moveTo>
                  <a:lnTo>
                    <a:pt x="0" y="271"/>
                  </a:lnTo>
                  <a:lnTo>
                    <a:pt x="2934" y="271"/>
                  </a:lnTo>
                  <a:lnTo>
                    <a:pt x="2934" y="1"/>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73" name="Google Shape;2300;p36">
              <a:extLst>
                <a:ext uri="{FF2B5EF4-FFF2-40B4-BE49-F238E27FC236}">
                  <a16:creationId xmlns:a16="http://schemas.microsoft.com/office/drawing/2014/main" id="{21B7B27E-E521-4369-9F82-B8B8080ACB0C}"/>
                </a:ext>
              </a:extLst>
            </p:cNvPr>
            <p:cNvSpPr/>
            <p:nvPr/>
          </p:nvSpPr>
          <p:spPr>
            <a:xfrm>
              <a:off x="4854595" y="3171113"/>
              <a:ext cx="135138" cy="19882"/>
            </a:xfrm>
            <a:custGeom>
              <a:avLst/>
              <a:gdLst/>
              <a:ahLst/>
              <a:cxnLst/>
              <a:rect l="l" t="t" r="r" b="b"/>
              <a:pathLst>
                <a:path w="1842" h="271" extrusionOk="0">
                  <a:moveTo>
                    <a:pt x="0" y="0"/>
                  </a:moveTo>
                  <a:lnTo>
                    <a:pt x="0" y="271"/>
                  </a:lnTo>
                  <a:lnTo>
                    <a:pt x="1842" y="271"/>
                  </a:lnTo>
                  <a:lnTo>
                    <a:pt x="1842" y="0"/>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74" name="Google Shape;2301;p36">
              <a:extLst>
                <a:ext uri="{FF2B5EF4-FFF2-40B4-BE49-F238E27FC236}">
                  <a16:creationId xmlns:a16="http://schemas.microsoft.com/office/drawing/2014/main" id="{44224157-38F9-44D8-B73E-DA903135F17D}"/>
                </a:ext>
              </a:extLst>
            </p:cNvPr>
            <p:cNvSpPr/>
            <p:nvPr/>
          </p:nvSpPr>
          <p:spPr>
            <a:xfrm>
              <a:off x="4110457" y="3136411"/>
              <a:ext cx="52163" cy="52089"/>
            </a:xfrm>
            <a:custGeom>
              <a:avLst/>
              <a:gdLst/>
              <a:ahLst/>
              <a:cxnLst/>
              <a:rect l="l" t="t" r="r" b="b"/>
              <a:pathLst>
                <a:path w="711" h="710" extrusionOk="0">
                  <a:moveTo>
                    <a:pt x="1" y="0"/>
                  </a:moveTo>
                  <a:lnTo>
                    <a:pt x="1" y="710"/>
                  </a:lnTo>
                  <a:lnTo>
                    <a:pt x="710" y="710"/>
                  </a:lnTo>
                  <a:lnTo>
                    <a:pt x="710"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75" name="Google Shape;2302;p36">
              <a:extLst>
                <a:ext uri="{FF2B5EF4-FFF2-40B4-BE49-F238E27FC236}">
                  <a16:creationId xmlns:a16="http://schemas.microsoft.com/office/drawing/2014/main" id="{2A1F8EF4-BE95-488A-9F63-E633F835AC2C}"/>
                </a:ext>
              </a:extLst>
            </p:cNvPr>
            <p:cNvSpPr/>
            <p:nvPr/>
          </p:nvSpPr>
          <p:spPr>
            <a:xfrm>
              <a:off x="4177806" y="3136411"/>
              <a:ext cx="215326" cy="20322"/>
            </a:xfrm>
            <a:custGeom>
              <a:avLst/>
              <a:gdLst/>
              <a:ahLst/>
              <a:cxnLst/>
              <a:rect l="l" t="t" r="r" b="b"/>
              <a:pathLst>
                <a:path w="2935" h="277" extrusionOk="0">
                  <a:moveTo>
                    <a:pt x="1" y="0"/>
                  </a:moveTo>
                  <a:lnTo>
                    <a:pt x="1" y="276"/>
                  </a:lnTo>
                  <a:lnTo>
                    <a:pt x="2935" y="276"/>
                  </a:lnTo>
                  <a:lnTo>
                    <a:pt x="2935" y="0"/>
                  </a:lnTo>
                  <a:close/>
                </a:path>
              </a:pathLst>
            </a:custGeom>
            <a:solidFill>
              <a:srgbClr val="FDCD5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76" name="Google Shape;2303;p36">
              <a:extLst>
                <a:ext uri="{FF2B5EF4-FFF2-40B4-BE49-F238E27FC236}">
                  <a16:creationId xmlns:a16="http://schemas.microsoft.com/office/drawing/2014/main" id="{726EEFEE-E96E-458C-84BE-888C9D95E1EA}"/>
                </a:ext>
              </a:extLst>
            </p:cNvPr>
            <p:cNvSpPr/>
            <p:nvPr/>
          </p:nvSpPr>
          <p:spPr>
            <a:xfrm>
              <a:off x="4177806" y="3168178"/>
              <a:ext cx="135579" cy="20322"/>
            </a:xfrm>
            <a:custGeom>
              <a:avLst/>
              <a:gdLst/>
              <a:ahLst/>
              <a:cxnLst/>
              <a:rect l="l" t="t" r="r" b="b"/>
              <a:pathLst>
                <a:path w="1848" h="277" extrusionOk="0">
                  <a:moveTo>
                    <a:pt x="1" y="1"/>
                  </a:moveTo>
                  <a:lnTo>
                    <a:pt x="1" y="277"/>
                  </a:lnTo>
                  <a:lnTo>
                    <a:pt x="1848" y="277"/>
                  </a:lnTo>
                  <a:lnTo>
                    <a:pt x="1848" y="1"/>
                  </a:lnTo>
                  <a:close/>
                </a:path>
              </a:pathLst>
            </a:custGeom>
            <a:solidFill>
              <a:srgbClr val="FDCD5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77" name="Google Shape;2304;p36">
              <a:extLst>
                <a:ext uri="{FF2B5EF4-FFF2-40B4-BE49-F238E27FC236}">
                  <a16:creationId xmlns:a16="http://schemas.microsoft.com/office/drawing/2014/main" id="{AA775025-A676-46C8-904F-C694A546F563}"/>
                </a:ext>
              </a:extLst>
            </p:cNvPr>
            <p:cNvSpPr/>
            <p:nvPr/>
          </p:nvSpPr>
          <p:spPr>
            <a:xfrm>
              <a:off x="4786806" y="3342566"/>
              <a:ext cx="52163" cy="52163"/>
            </a:xfrm>
            <a:custGeom>
              <a:avLst/>
              <a:gdLst/>
              <a:ahLst/>
              <a:cxnLst/>
              <a:rect l="l" t="t" r="r" b="b"/>
              <a:pathLst>
                <a:path w="711" h="711" extrusionOk="0">
                  <a:moveTo>
                    <a:pt x="1" y="0"/>
                  </a:moveTo>
                  <a:lnTo>
                    <a:pt x="1" y="710"/>
                  </a:lnTo>
                  <a:lnTo>
                    <a:pt x="710" y="710"/>
                  </a:lnTo>
                  <a:lnTo>
                    <a:pt x="710"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78" name="Google Shape;2305;p36">
              <a:extLst>
                <a:ext uri="{FF2B5EF4-FFF2-40B4-BE49-F238E27FC236}">
                  <a16:creationId xmlns:a16="http://schemas.microsoft.com/office/drawing/2014/main" id="{71CFF779-3D1E-4511-8201-A56DEB8757DF}"/>
                </a:ext>
              </a:extLst>
            </p:cNvPr>
            <p:cNvSpPr/>
            <p:nvPr/>
          </p:nvSpPr>
          <p:spPr>
            <a:xfrm>
              <a:off x="4854595" y="3342566"/>
              <a:ext cx="215326" cy="20322"/>
            </a:xfrm>
            <a:custGeom>
              <a:avLst/>
              <a:gdLst/>
              <a:ahLst/>
              <a:cxnLst/>
              <a:rect l="l" t="t" r="r" b="b"/>
              <a:pathLst>
                <a:path w="2935" h="277" extrusionOk="0">
                  <a:moveTo>
                    <a:pt x="0" y="0"/>
                  </a:moveTo>
                  <a:lnTo>
                    <a:pt x="0" y="276"/>
                  </a:lnTo>
                  <a:lnTo>
                    <a:pt x="2934" y="276"/>
                  </a:lnTo>
                  <a:lnTo>
                    <a:pt x="2934" y="0"/>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79" name="Google Shape;2306;p36">
              <a:extLst>
                <a:ext uri="{FF2B5EF4-FFF2-40B4-BE49-F238E27FC236}">
                  <a16:creationId xmlns:a16="http://schemas.microsoft.com/office/drawing/2014/main" id="{53419EF2-0420-47EE-A222-22ECCE934537}"/>
                </a:ext>
              </a:extLst>
            </p:cNvPr>
            <p:cNvSpPr/>
            <p:nvPr/>
          </p:nvSpPr>
          <p:spPr>
            <a:xfrm>
              <a:off x="4854595" y="3374407"/>
              <a:ext cx="135138" cy="20322"/>
            </a:xfrm>
            <a:custGeom>
              <a:avLst/>
              <a:gdLst/>
              <a:ahLst/>
              <a:cxnLst/>
              <a:rect l="l" t="t" r="r" b="b"/>
              <a:pathLst>
                <a:path w="1842" h="277" extrusionOk="0">
                  <a:moveTo>
                    <a:pt x="0" y="0"/>
                  </a:moveTo>
                  <a:lnTo>
                    <a:pt x="0" y="276"/>
                  </a:lnTo>
                  <a:lnTo>
                    <a:pt x="1842" y="276"/>
                  </a:lnTo>
                  <a:lnTo>
                    <a:pt x="1842" y="0"/>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nvGrpSpPr>
            <p:cNvPr id="80" name="Google Shape;2307;p36">
              <a:extLst>
                <a:ext uri="{FF2B5EF4-FFF2-40B4-BE49-F238E27FC236}">
                  <a16:creationId xmlns:a16="http://schemas.microsoft.com/office/drawing/2014/main" id="{916250D5-75DE-4589-AD49-5086EAD921B7}"/>
                </a:ext>
              </a:extLst>
            </p:cNvPr>
            <p:cNvGrpSpPr/>
            <p:nvPr/>
          </p:nvGrpSpPr>
          <p:grpSpPr>
            <a:xfrm>
              <a:off x="3743193" y="3224816"/>
              <a:ext cx="1326729" cy="789184"/>
              <a:chOff x="3743193" y="3224816"/>
              <a:chExt cx="1326729" cy="789184"/>
            </a:xfrm>
          </p:grpSpPr>
          <p:sp>
            <p:nvSpPr>
              <p:cNvPr id="126" name="Google Shape;2308;p36">
                <a:extLst>
                  <a:ext uri="{FF2B5EF4-FFF2-40B4-BE49-F238E27FC236}">
                    <a16:creationId xmlns:a16="http://schemas.microsoft.com/office/drawing/2014/main" id="{73465117-EA16-408C-BCD0-1C5037A7FDBE}"/>
                  </a:ext>
                </a:extLst>
              </p:cNvPr>
              <p:cNvSpPr/>
              <p:nvPr/>
            </p:nvSpPr>
            <p:spPr>
              <a:xfrm>
                <a:off x="3743193" y="3230172"/>
                <a:ext cx="298742" cy="11225"/>
              </a:xfrm>
              <a:custGeom>
                <a:avLst/>
                <a:gdLst/>
                <a:ahLst/>
                <a:cxnLst/>
                <a:rect l="l" t="t" r="r" b="b"/>
                <a:pathLst>
                  <a:path w="4072" h="153" extrusionOk="0">
                    <a:moveTo>
                      <a:pt x="0" y="1"/>
                    </a:moveTo>
                    <a:lnTo>
                      <a:pt x="0" y="153"/>
                    </a:lnTo>
                    <a:lnTo>
                      <a:pt x="4072" y="153"/>
                    </a:lnTo>
                    <a:lnTo>
                      <a:pt x="4072" y="1"/>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27" name="Google Shape;2309;p36">
                <a:extLst>
                  <a:ext uri="{FF2B5EF4-FFF2-40B4-BE49-F238E27FC236}">
                    <a16:creationId xmlns:a16="http://schemas.microsoft.com/office/drawing/2014/main" id="{9EC9CAE7-7D35-4F1F-9E7D-A431A6389345}"/>
                  </a:ext>
                </a:extLst>
              </p:cNvPr>
              <p:cNvSpPr/>
              <p:nvPr/>
            </p:nvSpPr>
            <p:spPr>
              <a:xfrm>
                <a:off x="3743193" y="3253722"/>
                <a:ext cx="298742" cy="11225"/>
              </a:xfrm>
              <a:custGeom>
                <a:avLst/>
                <a:gdLst/>
                <a:ahLst/>
                <a:cxnLst/>
                <a:rect l="l" t="t" r="r" b="b"/>
                <a:pathLst>
                  <a:path w="4072" h="153" extrusionOk="0">
                    <a:moveTo>
                      <a:pt x="0" y="1"/>
                    </a:moveTo>
                    <a:lnTo>
                      <a:pt x="0" y="153"/>
                    </a:lnTo>
                    <a:lnTo>
                      <a:pt x="4072" y="153"/>
                    </a:lnTo>
                    <a:lnTo>
                      <a:pt x="4072" y="1"/>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28" name="Google Shape;2310;p36">
                <a:extLst>
                  <a:ext uri="{FF2B5EF4-FFF2-40B4-BE49-F238E27FC236}">
                    <a16:creationId xmlns:a16="http://schemas.microsoft.com/office/drawing/2014/main" id="{A0B6E202-480F-4749-A54B-6BC3A23AC7DE}"/>
                  </a:ext>
                </a:extLst>
              </p:cNvPr>
              <p:cNvSpPr/>
              <p:nvPr/>
            </p:nvSpPr>
            <p:spPr>
              <a:xfrm>
                <a:off x="3743193" y="3277272"/>
                <a:ext cx="298742" cy="11225"/>
              </a:xfrm>
              <a:custGeom>
                <a:avLst/>
                <a:gdLst/>
                <a:ahLst/>
                <a:cxnLst/>
                <a:rect l="l" t="t" r="r" b="b"/>
                <a:pathLst>
                  <a:path w="4072" h="153" extrusionOk="0">
                    <a:moveTo>
                      <a:pt x="0" y="1"/>
                    </a:moveTo>
                    <a:lnTo>
                      <a:pt x="0" y="153"/>
                    </a:lnTo>
                    <a:lnTo>
                      <a:pt x="4072" y="153"/>
                    </a:lnTo>
                    <a:lnTo>
                      <a:pt x="4072" y="1"/>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29" name="Google Shape;2311;p36">
                <a:extLst>
                  <a:ext uri="{FF2B5EF4-FFF2-40B4-BE49-F238E27FC236}">
                    <a16:creationId xmlns:a16="http://schemas.microsoft.com/office/drawing/2014/main" id="{5241339F-A4E3-4644-BD2C-F3118270E3A9}"/>
                  </a:ext>
                </a:extLst>
              </p:cNvPr>
              <p:cNvSpPr/>
              <p:nvPr/>
            </p:nvSpPr>
            <p:spPr>
              <a:xfrm>
                <a:off x="3743193" y="3300822"/>
                <a:ext cx="298742" cy="11225"/>
              </a:xfrm>
              <a:custGeom>
                <a:avLst/>
                <a:gdLst/>
                <a:ahLst/>
                <a:cxnLst/>
                <a:rect l="l" t="t" r="r" b="b"/>
                <a:pathLst>
                  <a:path w="4072" h="153" extrusionOk="0">
                    <a:moveTo>
                      <a:pt x="0" y="1"/>
                    </a:moveTo>
                    <a:lnTo>
                      <a:pt x="0" y="153"/>
                    </a:lnTo>
                    <a:lnTo>
                      <a:pt x="4072" y="153"/>
                    </a:lnTo>
                    <a:lnTo>
                      <a:pt x="4072" y="1"/>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30" name="Google Shape;2312;p36">
                <a:extLst>
                  <a:ext uri="{FF2B5EF4-FFF2-40B4-BE49-F238E27FC236}">
                    <a16:creationId xmlns:a16="http://schemas.microsoft.com/office/drawing/2014/main" id="{27153F59-0955-4030-A747-EAD32CDD20FF}"/>
                  </a:ext>
                </a:extLst>
              </p:cNvPr>
              <p:cNvSpPr/>
              <p:nvPr/>
            </p:nvSpPr>
            <p:spPr>
              <a:xfrm>
                <a:off x="3743193" y="3460757"/>
                <a:ext cx="298742" cy="10785"/>
              </a:xfrm>
              <a:custGeom>
                <a:avLst/>
                <a:gdLst/>
                <a:ahLst/>
                <a:cxnLst/>
                <a:rect l="l" t="t" r="r" b="b"/>
                <a:pathLst>
                  <a:path w="4072" h="147" extrusionOk="0">
                    <a:moveTo>
                      <a:pt x="0" y="0"/>
                    </a:moveTo>
                    <a:lnTo>
                      <a:pt x="0" y="146"/>
                    </a:lnTo>
                    <a:lnTo>
                      <a:pt x="4072" y="146"/>
                    </a:lnTo>
                    <a:lnTo>
                      <a:pt x="4072" y="0"/>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31" name="Google Shape;2313;p36">
                <a:extLst>
                  <a:ext uri="{FF2B5EF4-FFF2-40B4-BE49-F238E27FC236}">
                    <a16:creationId xmlns:a16="http://schemas.microsoft.com/office/drawing/2014/main" id="{83B1F6B3-7944-45AC-BA73-420EE80F12A8}"/>
                  </a:ext>
                </a:extLst>
              </p:cNvPr>
              <p:cNvSpPr/>
              <p:nvPr/>
            </p:nvSpPr>
            <p:spPr>
              <a:xfrm>
                <a:off x="3743193" y="3483867"/>
                <a:ext cx="298742" cy="11225"/>
              </a:xfrm>
              <a:custGeom>
                <a:avLst/>
                <a:gdLst/>
                <a:ahLst/>
                <a:cxnLst/>
                <a:rect l="l" t="t" r="r" b="b"/>
                <a:pathLst>
                  <a:path w="4072" h="153" extrusionOk="0">
                    <a:moveTo>
                      <a:pt x="0" y="0"/>
                    </a:moveTo>
                    <a:lnTo>
                      <a:pt x="0" y="152"/>
                    </a:lnTo>
                    <a:lnTo>
                      <a:pt x="4072" y="152"/>
                    </a:lnTo>
                    <a:lnTo>
                      <a:pt x="4072" y="0"/>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32" name="Google Shape;2314;p36">
                <a:extLst>
                  <a:ext uri="{FF2B5EF4-FFF2-40B4-BE49-F238E27FC236}">
                    <a16:creationId xmlns:a16="http://schemas.microsoft.com/office/drawing/2014/main" id="{1DE58FF0-58AF-4365-BCDB-29497F938F04}"/>
                  </a:ext>
                </a:extLst>
              </p:cNvPr>
              <p:cNvSpPr/>
              <p:nvPr/>
            </p:nvSpPr>
            <p:spPr>
              <a:xfrm>
                <a:off x="3743193" y="3507417"/>
                <a:ext cx="298742" cy="11225"/>
              </a:xfrm>
              <a:custGeom>
                <a:avLst/>
                <a:gdLst/>
                <a:ahLst/>
                <a:cxnLst/>
                <a:rect l="l" t="t" r="r" b="b"/>
                <a:pathLst>
                  <a:path w="4072" h="153" extrusionOk="0">
                    <a:moveTo>
                      <a:pt x="0" y="0"/>
                    </a:moveTo>
                    <a:lnTo>
                      <a:pt x="0" y="152"/>
                    </a:lnTo>
                    <a:lnTo>
                      <a:pt x="4072" y="152"/>
                    </a:lnTo>
                    <a:lnTo>
                      <a:pt x="4072" y="0"/>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33" name="Google Shape;2315;p36">
                <a:extLst>
                  <a:ext uri="{FF2B5EF4-FFF2-40B4-BE49-F238E27FC236}">
                    <a16:creationId xmlns:a16="http://schemas.microsoft.com/office/drawing/2014/main" id="{E61F9E1C-3EBF-4991-A1F2-98F8AEAF665F}"/>
                  </a:ext>
                </a:extLst>
              </p:cNvPr>
              <p:cNvSpPr/>
              <p:nvPr/>
            </p:nvSpPr>
            <p:spPr>
              <a:xfrm>
                <a:off x="3743193" y="3530967"/>
                <a:ext cx="298742" cy="11225"/>
              </a:xfrm>
              <a:custGeom>
                <a:avLst/>
                <a:gdLst/>
                <a:ahLst/>
                <a:cxnLst/>
                <a:rect l="l" t="t" r="r" b="b"/>
                <a:pathLst>
                  <a:path w="4072" h="153" extrusionOk="0">
                    <a:moveTo>
                      <a:pt x="0" y="0"/>
                    </a:moveTo>
                    <a:lnTo>
                      <a:pt x="0" y="152"/>
                    </a:lnTo>
                    <a:lnTo>
                      <a:pt x="4072" y="152"/>
                    </a:lnTo>
                    <a:lnTo>
                      <a:pt x="4072" y="0"/>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34" name="Google Shape;2316;p36">
                <a:extLst>
                  <a:ext uri="{FF2B5EF4-FFF2-40B4-BE49-F238E27FC236}">
                    <a16:creationId xmlns:a16="http://schemas.microsoft.com/office/drawing/2014/main" id="{979CC1D3-7B04-4332-82F4-4222F75A57B3}"/>
                  </a:ext>
                </a:extLst>
              </p:cNvPr>
              <p:cNvSpPr/>
              <p:nvPr/>
            </p:nvSpPr>
            <p:spPr>
              <a:xfrm>
                <a:off x="3743193" y="3692883"/>
                <a:ext cx="298742" cy="11298"/>
              </a:xfrm>
              <a:custGeom>
                <a:avLst/>
                <a:gdLst/>
                <a:ahLst/>
                <a:cxnLst/>
                <a:rect l="l" t="t" r="r" b="b"/>
                <a:pathLst>
                  <a:path w="4072" h="154" extrusionOk="0">
                    <a:moveTo>
                      <a:pt x="0" y="1"/>
                    </a:moveTo>
                    <a:lnTo>
                      <a:pt x="0" y="153"/>
                    </a:lnTo>
                    <a:lnTo>
                      <a:pt x="4072" y="153"/>
                    </a:lnTo>
                    <a:lnTo>
                      <a:pt x="4072" y="1"/>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35" name="Google Shape;2317;p36">
                <a:extLst>
                  <a:ext uri="{FF2B5EF4-FFF2-40B4-BE49-F238E27FC236}">
                    <a16:creationId xmlns:a16="http://schemas.microsoft.com/office/drawing/2014/main" id="{A2E2DBFF-3B96-4A21-ACEF-8DC81A47669F}"/>
                  </a:ext>
                </a:extLst>
              </p:cNvPr>
              <p:cNvSpPr/>
              <p:nvPr/>
            </p:nvSpPr>
            <p:spPr>
              <a:xfrm>
                <a:off x="3743193" y="3716433"/>
                <a:ext cx="298742" cy="11298"/>
              </a:xfrm>
              <a:custGeom>
                <a:avLst/>
                <a:gdLst/>
                <a:ahLst/>
                <a:cxnLst/>
                <a:rect l="l" t="t" r="r" b="b"/>
                <a:pathLst>
                  <a:path w="4072" h="154" extrusionOk="0">
                    <a:moveTo>
                      <a:pt x="0" y="1"/>
                    </a:moveTo>
                    <a:lnTo>
                      <a:pt x="0" y="153"/>
                    </a:lnTo>
                    <a:lnTo>
                      <a:pt x="4072" y="153"/>
                    </a:lnTo>
                    <a:lnTo>
                      <a:pt x="4072" y="1"/>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36" name="Google Shape;2318;p36">
                <a:extLst>
                  <a:ext uri="{FF2B5EF4-FFF2-40B4-BE49-F238E27FC236}">
                    <a16:creationId xmlns:a16="http://schemas.microsoft.com/office/drawing/2014/main" id="{B22DEFF9-D46F-4CB8-8257-CC98D586CE7B}"/>
                  </a:ext>
                </a:extLst>
              </p:cNvPr>
              <p:cNvSpPr/>
              <p:nvPr/>
            </p:nvSpPr>
            <p:spPr>
              <a:xfrm>
                <a:off x="3743193" y="3739983"/>
                <a:ext cx="298742" cy="11298"/>
              </a:xfrm>
              <a:custGeom>
                <a:avLst/>
                <a:gdLst/>
                <a:ahLst/>
                <a:cxnLst/>
                <a:rect l="l" t="t" r="r" b="b"/>
                <a:pathLst>
                  <a:path w="4072" h="154" extrusionOk="0">
                    <a:moveTo>
                      <a:pt x="0" y="1"/>
                    </a:moveTo>
                    <a:lnTo>
                      <a:pt x="0" y="153"/>
                    </a:lnTo>
                    <a:lnTo>
                      <a:pt x="4072" y="153"/>
                    </a:lnTo>
                    <a:lnTo>
                      <a:pt x="4072" y="1"/>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37" name="Google Shape;2319;p36">
                <a:extLst>
                  <a:ext uri="{FF2B5EF4-FFF2-40B4-BE49-F238E27FC236}">
                    <a16:creationId xmlns:a16="http://schemas.microsoft.com/office/drawing/2014/main" id="{72AC1FC7-C80D-4BC8-86CF-A28A236BE29D}"/>
                  </a:ext>
                </a:extLst>
              </p:cNvPr>
              <p:cNvSpPr/>
              <p:nvPr/>
            </p:nvSpPr>
            <p:spPr>
              <a:xfrm>
                <a:off x="3743193" y="3763533"/>
                <a:ext cx="298742" cy="11298"/>
              </a:xfrm>
              <a:custGeom>
                <a:avLst/>
                <a:gdLst/>
                <a:ahLst/>
                <a:cxnLst/>
                <a:rect l="l" t="t" r="r" b="b"/>
                <a:pathLst>
                  <a:path w="4072" h="154" extrusionOk="0">
                    <a:moveTo>
                      <a:pt x="0" y="1"/>
                    </a:moveTo>
                    <a:lnTo>
                      <a:pt x="0" y="153"/>
                    </a:lnTo>
                    <a:lnTo>
                      <a:pt x="4072" y="153"/>
                    </a:lnTo>
                    <a:lnTo>
                      <a:pt x="4072" y="1"/>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38" name="Google Shape;2320;p36">
                <a:extLst>
                  <a:ext uri="{FF2B5EF4-FFF2-40B4-BE49-F238E27FC236}">
                    <a16:creationId xmlns:a16="http://schemas.microsoft.com/office/drawing/2014/main" id="{9862EE85-51F0-40AE-AA9B-95DEAF685287}"/>
                  </a:ext>
                </a:extLst>
              </p:cNvPr>
              <p:cNvSpPr/>
              <p:nvPr/>
            </p:nvSpPr>
            <p:spPr>
              <a:xfrm>
                <a:off x="3743193" y="3928017"/>
                <a:ext cx="298742" cy="11225"/>
              </a:xfrm>
              <a:custGeom>
                <a:avLst/>
                <a:gdLst/>
                <a:ahLst/>
                <a:cxnLst/>
                <a:rect l="l" t="t" r="r" b="b"/>
                <a:pathLst>
                  <a:path w="4072" h="153" extrusionOk="0">
                    <a:moveTo>
                      <a:pt x="0" y="0"/>
                    </a:moveTo>
                    <a:lnTo>
                      <a:pt x="0" y="152"/>
                    </a:lnTo>
                    <a:lnTo>
                      <a:pt x="4072" y="152"/>
                    </a:lnTo>
                    <a:lnTo>
                      <a:pt x="4072" y="0"/>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39" name="Google Shape;2321;p36">
                <a:extLst>
                  <a:ext uri="{FF2B5EF4-FFF2-40B4-BE49-F238E27FC236}">
                    <a16:creationId xmlns:a16="http://schemas.microsoft.com/office/drawing/2014/main" id="{D595D370-FB7F-4DDD-A464-27757DD4A126}"/>
                  </a:ext>
                </a:extLst>
              </p:cNvPr>
              <p:cNvSpPr/>
              <p:nvPr/>
            </p:nvSpPr>
            <p:spPr>
              <a:xfrm>
                <a:off x="3743193" y="3951567"/>
                <a:ext cx="298742" cy="11225"/>
              </a:xfrm>
              <a:custGeom>
                <a:avLst/>
                <a:gdLst/>
                <a:ahLst/>
                <a:cxnLst/>
                <a:rect l="l" t="t" r="r" b="b"/>
                <a:pathLst>
                  <a:path w="4072" h="153" extrusionOk="0">
                    <a:moveTo>
                      <a:pt x="0" y="0"/>
                    </a:moveTo>
                    <a:lnTo>
                      <a:pt x="0" y="152"/>
                    </a:lnTo>
                    <a:lnTo>
                      <a:pt x="4072" y="152"/>
                    </a:lnTo>
                    <a:lnTo>
                      <a:pt x="4072" y="0"/>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40" name="Google Shape;2322;p36">
                <a:extLst>
                  <a:ext uri="{FF2B5EF4-FFF2-40B4-BE49-F238E27FC236}">
                    <a16:creationId xmlns:a16="http://schemas.microsoft.com/office/drawing/2014/main" id="{75D40BB1-2EB0-4D69-A041-0CAD99DCBD9E}"/>
                  </a:ext>
                </a:extLst>
              </p:cNvPr>
              <p:cNvSpPr/>
              <p:nvPr/>
            </p:nvSpPr>
            <p:spPr>
              <a:xfrm>
                <a:off x="3743193" y="3975117"/>
                <a:ext cx="298742" cy="11225"/>
              </a:xfrm>
              <a:custGeom>
                <a:avLst/>
                <a:gdLst/>
                <a:ahLst/>
                <a:cxnLst/>
                <a:rect l="l" t="t" r="r" b="b"/>
                <a:pathLst>
                  <a:path w="4072" h="153" extrusionOk="0">
                    <a:moveTo>
                      <a:pt x="0" y="0"/>
                    </a:moveTo>
                    <a:lnTo>
                      <a:pt x="0" y="152"/>
                    </a:lnTo>
                    <a:lnTo>
                      <a:pt x="4072" y="152"/>
                    </a:lnTo>
                    <a:lnTo>
                      <a:pt x="4072" y="0"/>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41" name="Google Shape;2323;p36">
                <a:extLst>
                  <a:ext uri="{FF2B5EF4-FFF2-40B4-BE49-F238E27FC236}">
                    <a16:creationId xmlns:a16="http://schemas.microsoft.com/office/drawing/2014/main" id="{3D0C71B0-FA5C-4B07-BE4D-54B1E3AA8200}"/>
                  </a:ext>
                </a:extLst>
              </p:cNvPr>
              <p:cNvSpPr/>
              <p:nvPr/>
            </p:nvSpPr>
            <p:spPr>
              <a:xfrm>
                <a:off x="3743193" y="3998667"/>
                <a:ext cx="298742" cy="11225"/>
              </a:xfrm>
              <a:custGeom>
                <a:avLst/>
                <a:gdLst/>
                <a:ahLst/>
                <a:cxnLst/>
                <a:rect l="l" t="t" r="r" b="b"/>
                <a:pathLst>
                  <a:path w="4072" h="153" extrusionOk="0">
                    <a:moveTo>
                      <a:pt x="0" y="0"/>
                    </a:moveTo>
                    <a:lnTo>
                      <a:pt x="0" y="152"/>
                    </a:lnTo>
                    <a:lnTo>
                      <a:pt x="4072" y="152"/>
                    </a:lnTo>
                    <a:lnTo>
                      <a:pt x="4072" y="0"/>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42" name="Google Shape;2324;p36">
                <a:extLst>
                  <a:ext uri="{FF2B5EF4-FFF2-40B4-BE49-F238E27FC236}">
                    <a16:creationId xmlns:a16="http://schemas.microsoft.com/office/drawing/2014/main" id="{D5773348-59DA-406E-AA16-00550F6649A1}"/>
                  </a:ext>
                </a:extLst>
              </p:cNvPr>
              <p:cNvSpPr/>
              <p:nvPr/>
            </p:nvSpPr>
            <p:spPr>
              <a:xfrm>
                <a:off x="4105542" y="3932125"/>
                <a:ext cx="281795" cy="11225"/>
              </a:xfrm>
              <a:custGeom>
                <a:avLst/>
                <a:gdLst/>
                <a:ahLst/>
                <a:cxnLst/>
                <a:rect l="l" t="t" r="r" b="b"/>
                <a:pathLst>
                  <a:path w="3841" h="153" extrusionOk="0">
                    <a:moveTo>
                      <a:pt x="0" y="1"/>
                    </a:moveTo>
                    <a:lnTo>
                      <a:pt x="0" y="153"/>
                    </a:lnTo>
                    <a:lnTo>
                      <a:pt x="3841" y="153"/>
                    </a:lnTo>
                    <a:lnTo>
                      <a:pt x="3841" y="1"/>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43" name="Google Shape;2325;p36">
                <a:extLst>
                  <a:ext uri="{FF2B5EF4-FFF2-40B4-BE49-F238E27FC236}">
                    <a16:creationId xmlns:a16="http://schemas.microsoft.com/office/drawing/2014/main" id="{333A719E-F408-4D4D-AFA6-13D000A65E4B}"/>
                  </a:ext>
                </a:extLst>
              </p:cNvPr>
              <p:cNvSpPr/>
              <p:nvPr/>
            </p:nvSpPr>
            <p:spPr>
              <a:xfrm>
                <a:off x="4105542" y="3955675"/>
                <a:ext cx="281795" cy="11225"/>
              </a:xfrm>
              <a:custGeom>
                <a:avLst/>
                <a:gdLst/>
                <a:ahLst/>
                <a:cxnLst/>
                <a:rect l="l" t="t" r="r" b="b"/>
                <a:pathLst>
                  <a:path w="3841" h="153" extrusionOk="0">
                    <a:moveTo>
                      <a:pt x="0" y="1"/>
                    </a:moveTo>
                    <a:lnTo>
                      <a:pt x="0" y="153"/>
                    </a:lnTo>
                    <a:lnTo>
                      <a:pt x="3841" y="153"/>
                    </a:lnTo>
                    <a:lnTo>
                      <a:pt x="3841" y="1"/>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44" name="Google Shape;2326;p36">
                <a:extLst>
                  <a:ext uri="{FF2B5EF4-FFF2-40B4-BE49-F238E27FC236}">
                    <a16:creationId xmlns:a16="http://schemas.microsoft.com/office/drawing/2014/main" id="{CF4F7799-A02A-4EDE-A23C-A8D5B6F6AED6}"/>
                  </a:ext>
                </a:extLst>
              </p:cNvPr>
              <p:cNvSpPr/>
              <p:nvPr/>
            </p:nvSpPr>
            <p:spPr>
              <a:xfrm>
                <a:off x="4105542" y="3979225"/>
                <a:ext cx="281795" cy="11225"/>
              </a:xfrm>
              <a:custGeom>
                <a:avLst/>
                <a:gdLst/>
                <a:ahLst/>
                <a:cxnLst/>
                <a:rect l="l" t="t" r="r" b="b"/>
                <a:pathLst>
                  <a:path w="3841" h="153" extrusionOk="0">
                    <a:moveTo>
                      <a:pt x="0" y="1"/>
                    </a:moveTo>
                    <a:lnTo>
                      <a:pt x="0" y="153"/>
                    </a:lnTo>
                    <a:lnTo>
                      <a:pt x="3841" y="153"/>
                    </a:lnTo>
                    <a:lnTo>
                      <a:pt x="3841" y="1"/>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45" name="Google Shape;2327;p36">
                <a:extLst>
                  <a:ext uri="{FF2B5EF4-FFF2-40B4-BE49-F238E27FC236}">
                    <a16:creationId xmlns:a16="http://schemas.microsoft.com/office/drawing/2014/main" id="{2D95B661-771C-4702-89C5-57E15589BDE6}"/>
                  </a:ext>
                </a:extLst>
              </p:cNvPr>
              <p:cNvSpPr/>
              <p:nvPr/>
            </p:nvSpPr>
            <p:spPr>
              <a:xfrm>
                <a:off x="4105542" y="4002775"/>
                <a:ext cx="281795" cy="11225"/>
              </a:xfrm>
              <a:custGeom>
                <a:avLst/>
                <a:gdLst/>
                <a:ahLst/>
                <a:cxnLst/>
                <a:rect l="l" t="t" r="r" b="b"/>
                <a:pathLst>
                  <a:path w="3841" h="153" extrusionOk="0">
                    <a:moveTo>
                      <a:pt x="0" y="1"/>
                    </a:moveTo>
                    <a:lnTo>
                      <a:pt x="0" y="153"/>
                    </a:lnTo>
                    <a:lnTo>
                      <a:pt x="3841" y="153"/>
                    </a:lnTo>
                    <a:lnTo>
                      <a:pt x="3841" y="1"/>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46" name="Google Shape;2328;p36">
                <a:extLst>
                  <a:ext uri="{FF2B5EF4-FFF2-40B4-BE49-F238E27FC236}">
                    <a16:creationId xmlns:a16="http://schemas.microsoft.com/office/drawing/2014/main" id="{078C2B57-4422-467E-9858-99069E9F7BF3}"/>
                  </a:ext>
                </a:extLst>
              </p:cNvPr>
              <p:cNvSpPr/>
              <p:nvPr/>
            </p:nvSpPr>
            <p:spPr>
              <a:xfrm>
                <a:off x="4788494" y="3224816"/>
                <a:ext cx="281428" cy="10785"/>
              </a:xfrm>
              <a:custGeom>
                <a:avLst/>
                <a:gdLst/>
                <a:ahLst/>
                <a:cxnLst/>
                <a:rect l="l" t="t" r="r" b="b"/>
                <a:pathLst>
                  <a:path w="3836" h="147" extrusionOk="0">
                    <a:moveTo>
                      <a:pt x="0" y="0"/>
                    </a:moveTo>
                    <a:lnTo>
                      <a:pt x="0" y="147"/>
                    </a:lnTo>
                    <a:lnTo>
                      <a:pt x="3835" y="147"/>
                    </a:lnTo>
                    <a:lnTo>
                      <a:pt x="3835" y="0"/>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47" name="Google Shape;2329;p36">
                <a:extLst>
                  <a:ext uri="{FF2B5EF4-FFF2-40B4-BE49-F238E27FC236}">
                    <a16:creationId xmlns:a16="http://schemas.microsoft.com/office/drawing/2014/main" id="{C0EEF51B-2EFC-4911-B05C-A2D3852AECBD}"/>
                  </a:ext>
                </a:extLst>
              </p:cNvPr>
              <p:cNvSpPr/>
              <p:nvPr/>
            </p:nvSpPr>
            <p:spPr>
              <a:xfrm>
                <a:off x="4788494" y="3247926"/>
                <a:ext cx="281428" cy="11225"/>
              </a:xfrm>
              <a:custGeom>
                <a:avLst/>
                <a:gdLst/>
                <a:ahLst/>
                <a:cxnLst/>
                <a:rect l="l" t="t" r="r" b="b"/>
                <a:pathLst>
                  <a:path w="3836" h="153" extrusionOk="0">
                    <a:moveTo>
                      <a:pt x="0" y="1"/>
                    </a:moveTo>
                    <a:lnTo>
                      <a:pt x="0" y="153"/>
                    </a:lnTo>
                    <a:lnTo>
                      <a:pt x="3835" y="153"/>
                    </a:lnTo>
                    <a:lnTo>
                      <a:pt x="3835" y="1"/>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48" name="Google Shape;2330;p36">
                <a:extLst>
                  <a:ext uri="{FF2B5EF4-FFF2-40B4-BE49-F238E27FC236}">
                    <a16:creationId xmlns:a16="http://schemas.microsoft.com/office/drawing/2014/main" id="{FCEFE3F1-2DE3-4501-B0D9-2794CBC79777}"/>
                  </a:ext>
                </a:extLst>
              </p:cNvPr>
              <p:cNvSpPr/>
              <p:nvPr/>
            </p:nvSpPr>
            <p:spPr>
              <a:xfrm>
                <a:off x="4788494" y="3271476"/>
                <a:ext cx="281428" cy="11225"/>
              </a:xfrm>
              <a:custGeom>
                <a:avLst/>
                <a:gdLst/>
                <a:ahLst/>
                <a:cxnLst/>
                <a:rect l="l" t="t" r="r" b="b"/>
                <a:pathLst>
                  <a:path w="3836" h="153" extrusionOk="0">
                    <a:moveTo>
                      <a:pt x="0" y="1"/>
                    </a:moveTo>
                    <a:lnTo>
                      <a:pt x="0" y="153"/>
                    </a:lnTo>
                    <a:lnTo>
                      <a:pt x="3835" y="153"/>
                    </a:lnTo>
                    <a:lnTo>
                      <a:pt x="3835" y="1"/>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49" name="Google Shape;2331;p36">
                <a:extLst>
                  <a:ext uri="{FF2B5EF4-FFF2-40B4-BE49-F238E27FC236}">
                    <a16:creationId xmlns:a16="http://schemas.microsoft.com/office/drawing/2014/main" id="{DBA85F6B-DAA0-4C96-8D50-2C31750F6D42}"/>
                  </a:ext>
                </a:extLst>
              </p:cNvPr>
              <p:cNvSpPr/>
              <p:nvPr/>
            </p:nvSpPr>
            <p:spPr>
              <a:xfrm>
                <a:off x="4788494" y="3295026"/>
                <a:ext cx="281428" cy="11225"/>
              </a:xfrm>
              <a:custGeom>
                <a:avLst/>
                <a:gdLst/>
                <a:ahLst/>
                <a:cxnLst/>
                <a:rect l="l" t="t" r="r" b="b"/>
                <a:pathLst>
                  <a:path w="3836" h="153" extrusionOk="0">
                    <a:moveTo>
                      <a:pt x="0" y="1"/>
                    </a:moveTo>
                    <a:lnTo>
                      <a:pt x="0" y="153"/>
                    </a:lnTo>
                    <a:lnTo>
                      <a:pt x="3835" y="153"/>
                    </a:lnTo>
                    <a:lnTo>
                      <a:pt x="3835" y="1"/>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50" name="Google Shape;2332;p36">
                <a:extLst>
                  <a:ext uri="{FF2B5EF4-FFF2-40B4-BE49-F238E27FC236}">
                    <a16:creationId xmlns:a16="http://schemas.microsoft.com/office/drawing/2014/main" id="{7819EBFF-CAA1-4679-81DD-31612685434B}"/>
                  </a:ext>
                </a:extLst>
              </p:cNvPr>
              <p:cNvSpPr/>
              <p:nvPr/>
            </p:nvSpPr>
            <p:spPr>
              <a:xfrm>
                <a:off x="4788494" y="3428110"/>
                <a:ext cx="281428" cy="11225"/>
              </a:xfrm>
              <a:custGeom>
                <a:avLst/>
                <a:gdLst/>
                <a:ahLst/>
                <a:cxnLst/>
                <a:rect l="l" t="t" r="r" b="b"/>
                <a:pathLst>
                  <a:path w="3836" h="153" extrusionOk="0">
                    <a:moveTo>
                      <a:pt x="0" y="0"/>
                    </a:moveTo>
                    <a:lnTo>
                      <a:pt x="0" y="152"/>
                    </a:lnTo>
                    <a:lnTo>
                      <a:pt x="3835" y="152"/>
                    </a:lnTo>
                    <a:lnTo>
                      <a:pt x="3835" y="0"/>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51" name="Google Shape;2333;p36">
                <a:extLst>
                  <a:ext uri="{FF2B5EF4-FFF2-40B4-BE49-F238E27FC236}">
                    <a16:creationId xmlns:a16="http://schemas.microsoft.com/office/drawing/2014/main" id="{377A98F3-8A5D-4057-88F8-02629493C664}"/>
                  </a:ext>
                </a:extLst>
              </p:cNvPr>
              <p:cNvSpPr/>
              <p:nvPr/>
            </p:nvSpPr>
            <p:spPr>
              <a:xfrm>
                <a:off x="4788494" y="3451660"/>
                <a:ext cx="281428" cy="11225"/>
              </a:xfrm>
              <a:custGeom>
                <a:avLst/>
                <a:gdLst/>
                <a:ahLst/>
                <a:cxnLst/>
                <a:rect l="l" t="t" r="r" b="b"/>
                <a:pathLst>
                  <a:path w="3836" h="153" extrusionOk="0">
                    <a:moveTo>
                      <a:pt x="0" y="0"/>
                    </a:moveTo>
                    <a:lnTo>
                      <a:pt x="0" y="152"/>
                    </a:lnTo>
                    <a:lnTo>
                      <a:pt x="3835" y="152"/>
                    </a:lnTo>
                    <a:lnTo>
                      <a:pt x="3835" y="0"/>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52" name="Google Shape;2334;p36">
                <a:extLst>
                  <a:ext uri="{FF2B5EF4-FFF2-40B4-BE49-F238E27FC236}">
                    <a16:creationId xmlns:a16="http://schemas.microsoft.com/office/drawing/2014/main" id="{3D56C16C-63FC-4FA5-85AD-5B86095DB621}"/>
                  </a:ext>
                </a:extLst>
              </p:cNvPr>
              <p:cNvSpPr/>
              <p:nvPr/>
            </p:nvSpPr>
            <p:spPr>
              <a:xfrm>
                <a:off x="4788494" y="3475210"/>
                <a:ext cx="281428" cy="10785"/>
              </a:xfrm>
              <a:custGeom>
                <a:avLst/>
                <a:gdLst/>
                <a:ahLst/>
                <a:cxnLst/>
                <a:rect l="l" t="t" r="r" b="b"/>
                <a:pathLst>
                  <a:path w="3836" h="147" extrusionOk="0">
                    <a:moveTo>
                      <a:pt x="0" y="0"/>
                    </a:moveTo>
                    <a:lnTo>
                      <a:pt x="0" y="147"/>
                    </a:lnTo>
                    <a:lnTo>
                      <a:pt x="3835" y="147"/>
                    </a:lnTo>
                    <a:lnTo>
                      <a:pt x="3835" y="0"/>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53" name="Google Shape;2335;p36">
                <a:extLst>
                  <a:ext uri="{FF2B5EF4-FFF2-40B4-BE49-F238E27FC236}">
                    <a16:creationId xmlns:a16="http://schemas.microsoft.com/office/drawing/2014/main" id="{95826BB9-6664-4255-8115-A9EFE1BC82F8}"/>
                  </a:ext>
                </a:extLst>
              </p:cNvPr>
              <p:cNvSpPr/>
              <p:nvPr/>
            </p:nvSpPr>
            <p:spPr>
              <a:xfrm>
                <a:off x="4788494" y="3498760"/>
                <a:ext cx="281428" cy="10785"/>
              </a:xfrm>
              <a:custGeom>
                <a:avLst/>
                <a:gdLst/>
                <a:ahLst/>
                <a:cxnLst/>
                <a:rect l="l" t="t" r="r" b="b"/>
                <a:pathLst>
                  <a:path w="3836" h="147" extrusionOk="0">
                    <a:moveTo>
                      <a:pt x="0" y="0"/>
                    </a:moveTo>
                    <a:lnTo>
                      <a:pt x="0" y="147"/>
                    </a:lnTo>
                    <a:lnTo>
                      <a:pt x="3835" y="147"/>
                    </a:lnTo>
                    <a:lnTo>
                      <a:pt x="3835" y="0"/>
                    </a:ln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sp>
          <p:nvSpPr>
            <p:cNvPr id="81" name="Google Shape;2336;p36">
              <a:extLst>
                <a:ext uri="{FF2B5EF4-FFF2-40B4-BE49-F238E27FC236}">
                  <a16:creationId xmlns:a16="http://schemas.microsoft.com/office/drawing/2014/main" id="{1F29454B-44F4-4D75-9AE2-F772AD8B4070}"/>
                </a:ext>
              </a:extLst>
            </p:cNvPr>
            <p:cNvSpPr/>
            <p:nvPr/>
          </p:nvSpPr>
          <p:spPr>
            <a:xfrm>
              <a:off x="4129899" y="3280573"/>
              <a:ext cx="22376" cy="235575"/>
            </a:xfrm>
            <a:custGeom>
              <a:avLst/>
              <a:gdLst/>
              <a:ahLst/>
              <a:cxnLst/>
              <a:rect l="l" t="t" r="r" b="b"/>
              <a:pathLst>
                <a:path w="305" h="3211" extrusionOk="0">
                  <a:moveTo>
                    <a:pt x="0" y="1"/>
                  </a:moveTo>
                  <a:lnTo>
                    <a:pt x="0" y="3211"/>
                  </a:lnTo>
                  <a:lnTo>
                    <a:pt x="304" y="3211"/>
                  </a:lnTo>
                  <a:lnTo>
                    <a:pt x="304" y="1"/>
                  </a:lnTo>
                  <a:close/>
                </a:path>
              </a:pathLst>
            </a:custGeom>
            <a:solidFill>
              <a:srgbClr val="FDCD5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82" name="Google Shape;2337;p36">
              <a:extLst>
                <a:ext uri="{FF2B5EF4-FFF2-40B4-BE49-F238E27FC236}">
                  <a16:creationId xmlns:a16="http://schemas.microsoft.com/office/drawing/2014/main" id="{6FAB1C67-78F2-4C09-AF61-619E3F8A4E0E}"/>
                </a:ext>
              </a:extLst>
            </p:cNvPr>
            <p:cNvSpPr/>
            <p:nvPr/>
          </p:nvSpPr>
          <p:spPr>
            <a:xfrm>
              <a:off x="4169149" y="3330168"/>
              <a:ext cx="22376" cy="185980"/>
            </a:xfrm>
            <a:custGeom>
              <a:avLst/>
              <a:gdLst/>
              <a:ahLst/>
              <a:cxnLst/>
              <a:rect l="l" t="t" r="r" b="b"/>
              <a:pathLst>
                <a:path w="305" h="2535" extrusionOk="0">
                  <a:moveTo>
                    <a:pt x="0" y="1"/>
                  </a:moveTo>
                  <a:lnTo>
                    <a:pt x="0" y="2535"/>
                  </a:lnTo>
                  <a:lnTo>
                    <a:pt x="304" y="2535"/>
                  </a:lnTo>
                  <a:lnTo>
                    <a:pt x="304"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83" name="Google Shape;2338;p36">
              <a:extLst>
                <a:ext uri="{FF2B5EF4-FFF2-40B4-BE49-F238E27FC236}">
                  <a16:creationId xmlns:a16="http://schemas.microsoft.com/office/drawing/2014/main" id="{A580F7C4-1289-4C89-B894-4893F99E3223}"/>
                </a:ext>
              </a:extLst>
            </p:cNvPr>
            <p:cNvSpPr/>
            <p:nvPr/>
          </p:nvSpPr>
          <p:spPr>
            <a:xfrm>
              <a:off x="4208399" y="3280573"/>
              <a:ext cx="22376" cy="235575"/>
            </a:xfrm>
            <a:custGeom>
              <a:avLst/>
              <a:gdLst/>
              <a:ahLst/>
              <a:cxnLst/>
              <a:rect l="l" t="t" r="r" b="b"/>
              <a:pathLst>
                <a:path w="305" h="3211" extrusionOk="0">
                  <a:moveTo>
                    <a:pt x="0" y="1"/>
                  </a:moveTo>
                  <a:lnTo>
                    <a:pt x="0" y="3211"/>
                  </a:lnTo>
                  <a:lnTo>
                    <a:pt x="304" y="3211"/>
                  </a:lnTo>
                  <a:lnTo>
                    <a:pt x="304" y="1"/>
                  </a:lnTo>
                  <a:close/>
                </a:path>
              </a:pathLst>
            </a:custGeom>
            <a:solidFill>
              <a:srgbClr val="FDCD5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84" name="Google Shape;2339;p36">
              <a:extLst>
                <a:ext uri="{FF2B5EF4-FFF2-40B4-BE49-F238E27FC236}">
                  <a16:creationId xmlns:a16="http://schemas.microsoft.com/office/drawing/2014/main" id="{CB5751FB-2C15-4F63-BF4A-2A214842EECE}"/>
                </a:ext>
              </a:extLst>
            </p:cNvPr>
            <p:cNvSpPr/>
            <p:nvPr/>
          </p:nvSpPr>
          <p:spPr>
            <a:xfrm>
              <a:off x="4247209" y="3330168"/>
              <a:ext cx="22817" cy="185980"/>
            </a:xfrm>
            <a:custGeom>
              <a:avLst/>
              <a:gdLst/>
              <a:ahLst/>
              <a:cxnLst/>
              <a:rect l="l" t="t" r="r" b="b"/>
              <a:pathLst>
                <a:path w="311" h="2535" extrusionOk="0">
                  <a:moveTo>
                    <a:pt x="1" y="1"/>
                  </a:moveTo>
                  <a:lnTo>
                    <a:pt x="1" y="2535"/>
                  </a:lnTo>
                  <a:lnTo>
                    <a:pt x="310" y="2535"/>
                  </a:lnTo>
                  <a:lnTo>
                    <a:pt x="310"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85" name="Google Shape;2340;p36">
              <a:extLst>
                <a:ext uri="{FF2B5EF4-FFF2-40B4-BE49-F238E27FC236}">
                  <a16:creationId xmlns:a16="http://schemas.microsoft.com/office/drawing/2014/main" id="{77E9B9B1-724E-489F-AD31-05EF867C486D}"/>
                </a:ext>
              </a:extLst>
            </p:cNvPr>
            <p:cNvSpPr/>
            <p:nvPr/>
          </p:nvSpPr>
          <p:spPr>
            <a:xfrm>
              <a:off x="4286459" y="3280573"/>
              <a:ext cx="22376" cy="235575"/>
            </a:xfrm>
            <a:custGeom>
              <a:avLst/>
              <a:gdLst/>
              <a:ahLst/>
              <a:cxnLst/>
              <a:rect l="l" t="t" r="r" b="b"/>
              <a:pathLst>
                <a:path w="305" h="3211" extrusionOk="0">
                  <a:moveTo>
                    <a:pt x="1" y="1"/>
                  </a:moveTo>
                  <a:lnTo>
                    <a:pt x="1" y="3211"/>
                  </a:lnTo>
                  <a:lnTo>
                    <a:pt x="305" y="3211"/>
                  </a:lnTo>
                  <a:lnTo>
                    <a:pt x="305" y="1"/>
                  </a:lnTo>
                  <a:close/>
                </a:path>
              </a:pathLst>
            </a:custGeom>
            <a:solidFill>
              <a:srgbClr val="FDCD5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86" name="Google Shape;2341;p36">
              <a:extLst>
                <a:ext uri="{FF2B5EF4-FFF2-40B4-BE49-F238E27FC236}">
                  <a16:creationId xmlns:a16="http://schemas.microsoft.com/office/drawing/2014/main" id="{3C2EB8CC-9B13-4300-8360-D72415B75E16}"/>
                </a:ext>
              </a:extLst>
            </p:cNvPr>
            <p:cNvSpPr/>
            <p:nvPr/>
          </p:nvSpPr>
          <p:spPr>
            <a:xfrm>
              <a:off x="4325709" y="3280573"/>
              <a:ext cx="22376" cy="235575"/>
            </a:xfrm>
            <a:custGeom>
              <a:avLst/>
              <a:gdLst/>
              <a:ahLst/>
              <a:cxnLst/>
              <a:rect l="l" t="t" r="r" b="b"/>
              <a:pathLst>
                <a:path w="305" h="3211" extrusionOk="0">
                  <a:moveTo>
                    <a:pt x="1" y="1"/>
                  </a:moveTo>
                  <a:lnTo>
                    <a:pt x="1" y="3211"/>
                  </a:lnTo>
                  <a:lnTo>
                    <a:pt x="305" y="3211"/>
                  </a:lnTo>
                  <a:lnTo>
                    <a:pt x="30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87" name="Google Shape;2342;p36">
              <a:extLst>
                <a:ext uri="{FF2B5EF4-FFF2-40B4-BE49-F238E27FC236}">
                  <a16:creationId xmlns:a16="http://schemas.microsoft.com/office/drawing/2014/main" id="{70202268-505A-4F1A-B5FA-F5E38084F05E}"/>
                </a:ext>
              </a:extLst>
            </p:cNvPr>
            <p:cNvSpPr/>
            <p:nvPr/>
          </p:nvSpPr>
          <p:spPr>
            <a:xfrm>
              <a:off x="4364959" y="3330168"/>
              <a:ext cx="22376" cy="185980"/>
            </a:xfrm>
            <a:custGeom>
              <a:avLst/>
              <a:gdLst/>
              <a:ahLst/>
              <a:cxnLst/>
              <a:rect l="l" t="t" r="r" b="b"/>
              <a:pathLst>
                <a:path w="305" h="2535" extrusionOk="0">
                  <a:moveTo>
                    <a:pt x="1" y="1"/>
                  </a:moveTo>
                  <a:lnTo>
                    <a:pt x="1" y="2535"/>
                  </a:lnTo>
                  <a:lnTo>
                    <a:pt x="305" y="2535"/>
                  </a:lnTo>
                  <a:lnTo>
                    <a:pt x="305" y="1"/>
                  </a:lnTo>
                  <a:close/>
                </a:path>
              </a:pathLst>
            </a:custGeom>
            <a:solidFill>
              <a:srgbClr val="FDCD5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88" name="Google Shape;2343;p36">
              <a:extLst>
                <a:ext uri="{FF2B5EF4-FFF2-40B4-BE49-F238E27FC236}">
                  <a16:creationId xmlns:a16="http://schemas.microsoft.com/office/drawing/2014/main" id="{056CAC1E-41CA-4B09-90DE-533578B0E409}"/>
                </a:ext>
              </a:extLst>
            </p:cNvPr>
            <p:cNvSpPr/>
            <p:nvPr/>
          </p:nvSpPr>
          <p:spPr>
            <a:xfrm>
              <a:off x="4403842" y="3280573"/>
              <a:ext cx="22376" cy="235575"/>
            </a:xfrm>
            <a:custGeom>
              <a:avLst/>
              <a:gdLst/>
              <a:ahLst/>
              <a:cxnLst/>
              <a:rect l="l" t="t" r="r" b="b"/>
              <a:pathLst>
                <a:path w="305" h="3211" extrusionOk="0">
                  <a:moveTo>
                    <a:pt x="0" y="1"/>
                  </a:moveTo>
                  <a:lnTo>
                    <a:pt x="0" y="3211"/>
                  </a:lnTo>
                  <a:lnTo>
                    <a:pt x="304" y="3211"/>
                  </a:lnTo>
                  <a:lnTo>
                    <a:pt x="304"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89" name="Google Shape;2344;p36">
              <a:extLst>
                <a:ext uri="{FF2B5EF4-FFF2-40B4-BE49-F238E27FC236}">
                  <a16:creationId xmlns:a16="http://schemas.microsoft.com/office/drawing/2014/main" id="{5C409B40-FE6A-4EC8-8F41-6A41195F3466}"/>
                </a:ext>
              </a:extLst>
            </p:cNvPr>
            <p:cNvSpPr/>
            <p:nvPr/>
          </p:nvSpPr>
          <p:spPr>
            <a:xfrm>
              <a:off x="4443093" y="3252108"/>
              <a:ext cx="22376" cy="264041"/>
            </a:xfrm>
            <a:custGeom>
              <a:avLst/>
              <a:gdLst/>
              <a:ahLst/>
              <a:cxnLst/>
              <a:rect l="l" t="t" r="r" b="b"/>
              <a:pathLst>
                <a:path w="305" h="3599" extrusionOk="0">
                  <a:moveTo>
                    <a:pt x="0" y="0"/>
                  </a:moveTo>
                  <a:lnTo>
                    <a:pt x="0" y="3599"/>
                  </a:lnTo>
                  <a:lnTo>
                    <a:pt x="304" y="3599"/>
                  </a:lnTo>
                  <a:lnTo>
                    <a:pt x="304" y="0"/>
                  </a:lnTo>
                  <a:close/>
                </a:path>
              </a:pathLst>
            </a:custGeom>
            <a:solidFill>
              <a:srgbClr val="FDCD5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90" name="Google Shape;2345;p36">
              <a:extLst>
                <a:ext uri="{FF2B5EF4-FFF2-40B4-BE49-F238E27FC236}">
                  <a16:creationId xmlns:a16="http://schemas.microsoft.com/office/drawing/2014/main" id="{E78FF01B-28BF-453C-8275-8C51F899323D}"/>
                </a:ext>
              </a:extLst>
            </p:cNvPr>
            <p:cNvSpPr/>
            <p:nvPr/>
          </p:nvSpPr>
          <p:spPr>
            <a:xfrm>
              <a:off x="4482343" y="3280573"/>
              <a:ext cx="22376" cy="235575"/>
            </a:xfrm>
            <a:custGeom>
              <a:avLst/>
              <a:gdLst/>
              <a:ahLst/>
              <a:cxnLst/>
              <a:rect l="l" t="t" r="r" b="b"/>
              <a:pathLst>
                <a:path w="305" h="3211" extrusionOk="0">
                  <a:moveTo>
                    <a:pt x="0" y="1"/>
                  </a:moveTo>
                  <a:lnTo>
                    <a:pt x="0" y="3211"/>
                  </a:lnTo>
                  <a:lnTo>
                    <a:pt x="304" y="3211"/>
                  </a:lnTo>
                  <a:lnTo>
                    <a:pt x="304"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91" name="Google Shape;2346;p36">
              <a:extLst>
                <a:ext uri="{FF2B5EF4-FFF2-40B4-BE49-F238E27FC236}">
                  <a16:creationId xmlns:a16="http://schemas.microsoft.com/office/drawing/2014/main" id="{6AB29772-DAB2-4E0D-86B4-EE3D6434DD8C}"/>
                </a:ext>
              </a:extLst>
            </p:cNvPr>
            <p:cNvSpPr/>
            <p:nvPr/>
          </p:nvSpPr>
          <p:spPr>
            <a:xfrm>
              <a:off x="4521153" y="3252108"/>
              <a:ext cx="22376" cy="264041"/>
            </a:xfrm>
            <a:custGeom>
              <a:avLst/>
              <a:gdLst/>
              <a:ahLst/>
              <a:cxnLst/>
              <a:rect l="l" t="t" r="r" b="b"/>
              <a:pathLst>
                <a:path w="305" h="3599" extrusionOk="0">
                  <a:moveTo>
                    <a:pt x="0" y="0"/>
                  </a:moveTo>
                  <a:lnTo>
                    <a:pt x="0" y="3599"/>
                  </a:lnTo>
                  <a:lnTo>
                    <a:pt x="305" y="3599"/>
                  </a:lnTo>
                  <a:lnTo>
                    <a:pt x="305" y="0"/>
                  </a:lnTo>
                  <a:close/>
                </a:path>
              </a:pathLst>
            </a:custGeom>
            <a:solidFill>
              <a:srgbClr val="FDCD5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92" name="Google Shape;2347;p36">
              <a:extLst>
                <a:ext uri="{FF2B5EF4-FFF2-40B4-BE49-F238E27FC236}">
                  <a16:creationId xmlns:a16="http://schemas.microsoft.com/office/drawing/2014/main" id="{1C7773F6-537D-41B2-9E5A-9C2297C9A6C9}"/>
                </a:ext>
              </a:extLst>
            </p:cNvPr>
            <p:cNvSpPr/>
            <p:nvPr/>
          </p:nvSpPr>
          <p:spPr>
            <a:xfrm>
              <a:off x="4560403" y="3280573"/>
              <a:ext cx="22376" cy="235575"/>
            </a:xfrm>
            <a:custGeom>
              <a:avLst/>
              <a:gdLst/>
              <a:ahLst/>
              <a:cxnLst/>
              <a:rect l="l" t="t" r="r" b="b"/>
              <a:pathLst>
                <a:path w="305" h="3211" extrusionOk="0">
                  <a:moveTo>
                    <a:pt x="0" y="1"/>
                  </a:moveTo>
                  <a:lnTo>
                    <a:pt x="0" y="3211"/>
                  </a:lnTo>
                  <a:lnTo>
                    <a:pt x="305" y="3211"/>
                  </a:lnTo>
                  <a:lnTo>
                    <a:pt x="30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93" name="Google Shape;2348;p36">
              <a:extLst>
                <a:ext uri="{FF2B5EF4-FFF2-40B4-BE49-F238E27FC236}">
                  <a16:creationId xmlns:a16="http://schemas.microsoft.com/office/drawing/2014/main" id="{04D99DB5-406A-4D4C-836A-E10716E1D5FD}"/>
                </a:ext>
              </a:extLst>
            </p:cNvPr>
            <p:cNvSpPr/>
            <p:nvPr/>
          </p:nvSpPr>
          <p:spPr>
            <a:xfrm>
              <a:off x="4599653" y="3214471"/>
              <a:ext cx="22376" cy="301677"/>
            </a:xfrm>
            <a:custGeom>
              <a:avLst/>
              <a:gdLst/>
              <a:ahLst/>
              <a:cxnLst/>
              <a:rect l="l" t="t" r="r" b="b"/>
              <a:pathLst>
                <a:path w="305" h="4112" extrusionOk="0">
                  <a:moveTo>
                    <a:pt x="0" y="1"/>
                  </a:moveTo>
                  <a:lnTo>
                    <a:pt x="0" y="4112"/>
                  </a:lnTo>
                  <a:lnTo>
                    <a:pt x="305" y="4112"/>
                  </a:lnTo>
                  <a:lnTo>
                    <a:pt x="305" y="1"/>
                  </a:lnTo>
                  <a:close/>
                </a:path>
              </a:pathLst>
            </a:custGeom>
            <a:solidFill>
              <a:srgbClr val="FDCD5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94" name="Google Shape;2349;p36">
              <a:extLst>
                <a:ext uri="{FF2B5EF4-FFF2-40B4-BE49-F238E27FC236}">
                  <a16:creationId xmlns:a16="http://schemas.microsoft.com/office/drawing/2014/main" id="{DE0E5D88-BC42-42A1-A2DA-C668ABAFB8C1}"/>
                </a:ext>
              </a:extLst>
            </p:cNvPr>
            <p:cNvSpPr/>
            <p:nvPr/>
          </p:nvSpPr>
          <p:spPr>
            <a:xfrm>
              <a:off x="4638463" y="3280573"/>
              <a:ext cx="22376" cy="235575"/>
            </a:xfrm>
            <a:custGeom>
              <a:avLst/>
              <a:gdLst/>
              <a:ahLst/>
              <a:cxnLst/>
              <a:rect l="l" t="t" r="r" b="b"/>
              <a:pathLst>
                <a:path w="305" h="3211" extrusionOk="0">
                  <a:moveTo>
                    <a:pt x="1" y="1"/>
                  </a:moveTo>
                  <a:lnTo>
                    <a:pt x="1" y="3211"/>
                  </a:lnTo>
                  <a:lnTo>
                    <a:pt x="305" y="3211"/>
                  </a:lnTo>
                  <a:lnTo>
                    <a:pt x="30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95" name="Google Shape;2350;p36">
              <a:extLst>
                <a:ext uri="{FF2B5EF4-FFF2-40B4-BE49-F238E27FC236}">
                  <a16:creationId xmlns:a16="http://schemas.microsoft.com/office/drawing/2014/main" id="{B9AE0EAB-A7C6-4072-AC99-27DD9A0F6D27}"/>
                </a:ext>
              </a:extLst>
            </p:cNvPr>
            <p:cNvSpPr/>
            <p:nvPr/>
          </p:nvSpPr>
          <p:spPr>
            <a:xfrm>
              <a:off x="4688864" y="3459876"/>
              <a:ext cx="34408" cy="22817"/>
            </a:xfrm>
            <a:custGeom>
              <a:avLst/>
              <a:gdLst/>
              <a:ahLst/>
              <a:cxnLst/>
              <a:rect l="l" t="t" r="r" b="b"/>
              <a:pathLst>
                <a:path w="469" h="311" extrusionOk="0">
                  <a:moveTo>
                    <a:pt x="1" y="1"/>
                  </a:moveTo>
                  <a:lnTo>
                    <a:pt x="1" y="311"/>
                  </a:lnTo>
                  <a:lnTo>
                    <a:pt x="468" y="311"/>
                  </a:lnTo>
                  <a:lnTo>
                    <a:pt x="468" y="1"/>
                  </a:lnTo>
                  <a:close/>
                </a:path>
              </a:pathLst>
            </a:custGeom>
            <a:solidFill>
              <a:srgbClr val="FDCD5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96" name="Google Shape;2351;p36">
              <a:extLst>
                <a:ext uri="{FF2B5EF4-FFF2-40B4-BE49-F238E27FC236}">
                  <a16:creationId xmlns:a16="http://schemas.microsoft.com/office/drawing/2014/main" id="{426255A2-4343-4A37-BBBB-1628F972FD68}"/>
                </a:ext>
              </a:extLst>
            </p:cNvPr>
            <p:cNvSpPr/>
            <p:nvPr/>
          </p:nvSpPr>
          <p:spPr>
            <a:xfrm>
              <a:off x="4688864" y="3492964"/>
              <a:ext cx="34408" cy="22817"/>
            </a:xfrm>
            <a:custGeom>
              <a:avLst/>
              <a:gdLst/>
              <a:ahLst/>
              <a:cxnLst/>
              <a:rect l="l" t="t" r="r" b="b"/>
              <a:pathLst>
                <a:path w="469" h="311" extrusionOk="0">
                  <a:moveTo>
                    <a:pt x="1" y="0"/>
                  </a:moveTo>
                  <a:lnTo>
                    <a:pt x="1" y="310"/>
                  </a:lnTo>
                  <a:lnTo>
                    <a:pt x="468" y="310"/>
                  </a:lnTo>
                  <a:lnTo>
                    <a:pt x="468"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97" name="Google Shape;2352;p36">
              <a:extLst>
                <a:ext uri="{FF2B5EF4-FFF2-40B4-BE49-F238E27FC236}">
                  <a16:creationId xmlns:a16="http://schemas.microsoft.com/office/drawing/2014/main" id="{14BC8317-BEFE-4BEC-8494-294CAB279995}"/>
                </a:ext>
              </a:extLst>
            </p:cNvPr>
            <p:cNvSpPr/>
            <p:nvPr/>
          </p:nvSpPr>
          <p:spPr>
            <a:xfrm>
              <a:off x="4793409" y="3613575"/>
              <a:ext cx="51722" cy="52163"/>
            </a:xfrm>
            <a:custGeom>
              <a:avLst/>
              <a:gdLst/>
              <a:ahLst/>
              <a:cxnLst/>
              <a:rect l="l" t="t" r="r" b="b"/>
              <a:pathLst>
                <a:path w="705" h="711" extrusionOk="0">
                  <a:moveTo>
                    <a:pt x="1" y="1"/>
                  </a:moveTo>
                  <a:lnTo>
                    <a:pt x="1" y="710"/>
                  </a:lnTo>
                  <a:lnTo>
                    <a:pt x="705" y="710"/>
                  </a:lnTo>
                  <a:lnTo>
                    <a:pt x="70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98" name="Google Shape;2353;p36">
              <a:extLst>
                <a:ext uri="{FF2B5EF4-FFF2-40B4-BE49-F238E27FC236}">
                  <a16:creationId xmlns:a16="http://schemas.microsoft.com/office/drawing/2014/main" id="{1D137133-5206-492A-811B-D0206B24DB9F}"/>
                </a:ext>
              </a:extLst>
            </p:cNvPr>
            <p:cNvSpPr/>
            <p:nvPr/>
          </p:nvSpPr>
          <p:spPr>
            <a:xfrm>
              <a:off x="4860758" y="3613575"/>
              <a:ext cx="215326" cy="20322"/>
            </a:xfrm>
            <a:custGeom>
              <a:avLst/>
              <a:gdLst/>
              <a:ahLst/>
              <a:cxnLst/>
              <a:rect l="l" t="t" r="r" b="b"/>
              <a:pathLst>
                <a:path w="2935" h="277" extrusionOk="0">
                  <a:moveTo>
                    <a:pt x="1" y="1"/>
                  </a:moveTo>
                  <a:lnTo>
                    <a:pt x="1" y="277"/>
                  </a:lnTo>
                  <a:lnTo>
                    <a:pt x="2935" y="277"/>
                  </a:lnTo>
                  <a:lnTo>
                    <a:pt x="2935" y="1"/>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99" name="Google Shape;2354;p36">
              <a:extLst>
                <a:ext uri="{FF2B5EF4-FFF2-40B4-BE49-F238E27FC236}">
                  <a16:creationId xmlns:a16="http://schemas.microsoft.com/office/drawing/2014/main" id="{27D8DD40-890E-467A-9385-4D49A5922741}"/>
                </a:ext>
              </a:extLst>
            </p:cNvPr>
            <p:cNvSpPr/>
            <p:nvPr/>
          </p:nvSpPr>
          <p:spPr>
            <a:xfrm>
              <a:off x="4860758" y="3645416"/>
              <a:ext cx="135212" cy="20322"/>
            </a:xfrm>
            <a:custGeom>
              <a:avLst/>
              <a:gdLst/>
              <a:ahLst/>
              <a:cxnLst/>
              <a:rect l="l" t="t" r="r" b="b"/>
              <a:pathLst>
                <a:path w="1843" h="277" extrusionOk="0">
                  <a:moveTo>
                    <a:pt x="1" y="0"/>
                  </a:moveTo>
                  <a:lnTo>
                    <a:pt x="1" y="276"/>
                  </a:lnTo>
                  <a:lnTo>
                    <a:pt x="1842" y="276"/>
                  </a:lnTo>
                  <a:lnTo>
                    <a:pt x="1842" y="0"/>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00" name="Google Shape;2355;p36">
              <a:extLst>
                <a:ext uri="{FF2B5EF4-FFF2-40B4-BE49-F238E27FC236}">
                  <a16:creationId xmlns:a16="http://schemas.microsoft.com/office/drawing/2014/main" id="{F9C544C5-8EF0-462C-81B6-7E178D4AAD42}"/>
                </a:ext>
              </a:extLst>
            </p:cNvPr>
            <p:cNvSpPr/>
            <p:nvPr/>
          </p:nvSpPr>
          <p:spPr>
            <a:xfrm>
              <a:off x="5135509" y="3138466"/>
              <a:ext cx="52163" cy="52163"/>
            </a:xfrm>
            <a:custGeom>
              <a:avLst/>
              <a:gdLst/>
              <a:ahLst/>
              <a:cxnLst/>
              <a:rect l="l" t="t" r="r" b="b"/>
              <a:pathLst>
                <a:path w="711" h="711" extrusionOk="0">
                  <a:moveTo>
                    <a:pt x="1" y="0"/>
                  </a:moveTo>
                  <a:lnTo>
                    <a:pt x="1" y="710"/>
                  </a:lnTo>
                  <a:lnTo>
                    <a:pt x="710" y="710"/>
                  </a:lnTo>
                  <a:lnTo>
                    <a:pt x="710"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01" name="Google Shape;2356;p36">
              <a:extLst>
                <a:ext uri="{FF2B5EF4-FFF2-40B4-BE49-F238E27FC236}">
                  <a16:creationId xmlns:a16="http://schemas.microsoft.com/office/drawing/2014/main" id="{A60BABA6-3DBB-4A85-B46B-A1B3783ED499}"/>
                </a:ext>
              </a:extLst>
            </p:cNvPr>
            <p:cNvSpPr/>
            <p:nvPr/>
          </p:nvSpPr>
          <p:spPr>
            <a:xfrm>
              <a:off x="5203298" y="3138466"/>
              <a:ext cx="214886" cy="20322"/>
            </a:xfrm>
            <a:custGeom>
              <a:avLst/>
              <a:gdLst/>
              <a:ahLst/>
              <a:cxnLst/>
              <a:rect l="l" t="t" r="r" b="b"/>
              <a:pathLst>
                <a:path w="2929" h="277" extrusionOk="0">
                  <a:moveTo>
                    <a:pt x="0" y="0"/>
                  </a:moveTo>
                  <a:lnTo>
                    <a:pt x="0" y="276"/>
                  </a:lnTo>
                  <a:lnTo>
                    <a:pt x="2929" y="276"/>
                  </a:lnTo>
                  <a:lnTo>
                    <a:pt x="2929" y="0"/>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02" name="Google Shape;2357;p36">
              <a:extLst>
                <a:ext uri="{FF2B5EF4-FFF2-40B4-BE49-F238E27FC236}">
                  <a16:creationId xmlns:a16="http://schemas.microsoft.com/office/drawing/2014/main" id="{CA178442-E0C3-4324-B30C-ABC00194BA62}"/>
                </a:ext>
              </a:extLst>
            </p:cNvPr>
            <p:cNvSpPr/>
            <p:nvPr/>
          </p:nvSpPr>
          <p:spPr>
            <a:xfrm>
              <a:off x="5203298" y="3170306"/>
              <a:ext cx="135138" cy="20322"/>
            </a:xfrm>
            <a:custGeom>
              <a:avLst/>
              <a:gdLst/>
              <a:ahLst/>
              <a:cxnLst/>
              <a:rect l="l" t="t" r="r" b="b"/>
              <a:pathLst>
                <a:path w="1842" h="277" extrusionOk="0">
                  <a:moveTo>
                    <a:pt x="0" y="0"/>
                  </a:moveTo>
                  <a:lnTo>
                    <a:pt x="0" y="276"/>
                  </a:lnTo>
                  <a:lnTo>
                    <a:pt x="1842" y="276"/>
                  </a:lnTo>
                  <a:lnTo>
                    <a:pt x="1842" y="0"/>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03" name="Google Shape;2358;p36">
              <a:extLst>
                <a:ext uri="{FF2B5EF4-FFF2-40B4-BE49-F238E27FC236}">
                  <a16:creationId xmlns:a16="http://schemas.microsoft.com/office/drawing/2014/main" id="{DA1C9CC2-0A2D-4A44-9370-43A1687B3BCF}"/>
                </a:ext>
              </a:extLst>
            </p:cNvPr>
            <p:cNvSpPr/>
            <p:nvPr/>
          </p:nvSpPr>
          <p:spPr>
            <a:xfrm>
              <a:off x="5375998" y="3979225"/>
              <a:ext cx="48788" cy="22817"/>
            </a:xfrm>
            <a:custGeom>
              <a:avLst/>
              <a:gdLst/>
              <a:ahLst/>
              <a:cxnLst/>
              <a:rect l="l" t="t" r="r" b="b"/>
              <a:pathLst>
                <a:path w="665" h="311" extrusionOk="0">
                  <a:moveTo>
                    <a:pt x="0" y="1"/>
                  </a:moveTo>
                  <a:lnTo>
                    <a:pt x="0" y="310"/>
                  </a:lnTo>
                  <a:lnTo>
                    <a:pt x="665" y="310"/>
                  </a:lnTo>
                  <a:lnTo>
                    <a:pt x="665" y="1"/>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04" name="Google Shape;2359;p36">
              <a:extLst>
                <a:ext uri="{FF2B5EF4-FFF2-40B4-BE49-F238E27FC236}">
                  <a16:creationId xmlns:a16="http://schemas.microsoft.com/office/drawing/2014/main" id="{5E4B568F-71EC-4FD2-8C8E-96DCDFB85E78}"/>
                </a:ext>
              </a:extLst>
            </p:cNvPr>
            <p:cNvSpPr/>
            <p:nvPr/>
          </p:nvSpPr>
          <p:spPr>
            <a:xfrm>
              <a:off x="5375998" y="4012313"/>
              <a:ext cx="48788" cy="22743"/>
            </a:xfrm>
            <a:custGeom>
              <a:avLst/>
              <a:gdLst/>
              <a:ahLst/>
              <a:cxnLst/>
              <a:rect l="l" t="t" r="r" b="b"/>
              <a:pathLst>
                <a:path w="665" h="310" extrusionOk="0">
                  <a:moveTo>
                    <a:pt x="0" y="0"/>
                  </a:moveTo>
                  <a:lnTo>
                    <a:pt x="0" y="310"/>
                  </a:lnTo>
                  <a:lnTo>
                    <a:pt x="665" y="310"/>
                  </a:lnTo>
                  <a:lnTo>
                    <a:pt x="66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05" name="Google Shape;2360;p36">
              <a:extLst>
                <a:ext uri="{FF2B5EF4-FFF2-40B4-BE49-F238E27FC236}">
                  <a16:creationId xmlns:a16="http://schemas.microsoft.com/office/drawing/2014/main" id="{76819BF9-DEB5-43A9-8BD7-8037064F50A2}"/>
                </a:ext>
              </a:extLst>
            </p:cNvPr>
            <p:cNvSpPr/>
            <p:nvPr/>
          </p:nvSpPr>
          <p:spPr>
            <a:xfrm>
              <a:off x="4490560" y="3968881"/>
              <a:ext cx="25311" cy="45560"/>
            </a:xfrm>
            <a:custGeom>
              <a:avLst/>
              <a:gdLst/>
              <a:ahLst/>
              <a:cxnLst/>
              <a:rect l="l" t="t" r="r" b="b"/>
              <a:pathLst>
                <a:path w="345" h="621" extrusionOk="0">
                  <a:moveTo>
                    <a:pt x="1" y="1"/>
                  </a:moveTo>
                  <a:lnTo>
                    <a:pt x="1" y="620"/>
                  </a:lnTo>
                  <a:lnTo>
                    <a:pt x="344" y="620"/>
                  </a:lnTo>
                  <a:lnTo>
                    <a:pt x="344" y="1"/>
                  </a:lnTo>
                  <a:close/>
                </a:path>
              </a:pathLst>
            </a:custGeom>
            <a:solidFill>
              <a:srgbClr val="00C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06" name="Google Shape;2361;p36">
              <a:extLst>
                <a:ext uri="{FF2B5EF4-FFF2-40B4-BE49-F238E27FC236}">
                  <a16:creationId xmlns:a16="http://schemas.microsoft.com/office/drawing/2014/main" id="{D48ACFA3-E074-4D67-9316-2BE3EE180695}"/>
                </a:ext>
              </a:extLst>
            </p:cNvPr>
            <p:cNvSpPr/>
            <p:nvPr/>
          </p:nvSpPr>
          <p:spPr>
            <a:xfrm>
              <a:off x="4534798" y="3945771"/>
              <a:ext cx="25238" cy="68670"/>
            </a:xfrm>
            <a:custGeom>
              <a:avLst/>
              <a:gdLst/>
              <a:ahLst/>
              <a:cxnLst/>
              <a:rect l="l" t="t" r="r" b="b"/>
              <a:pathLst>
                <a:path w="344" h="936" extrusionOk="0">
                  <a:moveTo>
                    <a:pt x="0" y="0"/>
                  </a:moveTo>
                  <a:lnTo>
                    <a:pt x="0" y="935"/>
                  </a:lnTo>
                  <a:lnTo>
                    <a:pt x="344" y="935"/>
                  </a:lnTo>
                  <a:lnTo>
                    <a:pt x="344" y="0"/>
                  </a:lnTo>
                  <a:close/>
                </a:path>
              </a:pathLst>
            </a:custGeom>
            <a:solidFill>
              <a:srgbClr val="00C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07" name="Google Shape;2362;p36">
              <a:extLst>
                <a:ext uri="{FF2B5EF4-FFF2-40B4-BE49-F238E27FC236}">
                  <a16:creationId xmlns:a16="http://schemas.microsoft.com/office/drawing/2014/main" id="{FEF20D41-10E1-447E-9733-AAC7EEF227C8}"/>
                </a:ext>
              </a:extLst>
            </p:cNvPr>
            <p:cNvSpPr/>
            <p:nvPr/>
          </p:nvSpPr>
          <p:spPr>
            <a:xfrm>
              <a:off x="4578964" y="3914811"/>
              <a:ext cx="25311" cy="99630"/>
            </a:xfrm>
            <a:custGeom>
              <a:avLst/>
              <a:gdLst/>
              <a:ahLst/>
              <a:cxnLst/>
              <a:rect l="l" t="t" r="r" b="b"/>
              <a:pathLst>
                <a:path w="345" h="1358" extrusionOk="0">
                  <a:moveTo>
                    <a:pt x="1" y="0"/>
                  </a:moveTo>
                  <a:lnTo>
                    <a:pt x="1" y="1357"/>
                  </a:lnTo>
                  <a:lnTo>
                    <a:pt x="344" y="1357"/>
                  </a:lnTo>
                  <a:lnTo>
                    <a:pt x="344" y="0"/>
                  </a:lnTo>
                  <a:close/>
                </a:path>
              </a:pathLst>
            </a:custGeom>
            <a:solidFill>
              <a:srgbClr val="00C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08" name="Google Shape;2363;p36">
              <a:extLst>
                <a:ext uri="{FF2B5EF4-FFF2-40B4-BE49-F238E27FC236}">
                  <a16:creationId xmlns:a16="http://schemas.microsoft.com/office/drawing/2014/main" id="{E4055B54-0D02-4556-A645-B568BA2433F8}"/>
                </a:ext>
              </a:extLst>
            </p:cNvPr>
            <p:cNvSpPr/>
            <p:nvPr/>
          </p:nvSpPr>
          <p:spPr>
            <a:xfrm>
              <a:off x="4623203" y="3898231"/>
              <a:ext cx="25238" cy="116210"/>
            </a:xfrm>
            <a:custGeom>
              <a:avLst/>
              <a:gdLst/>
              <a:ahLst/>
              <a:cxnLst/>
              <a:rect l="l" t="t" r="r" b="b"/>
              <a:pathLst>
                <a:path w="344" h="1584" extrusionOk="0">
                  <a:moveTo>
                    <a:pt x="0" y="1"/>
                  </a:moveTo>
                  <a:lnTo>
                    <a:pt x="0" y="1583"/>
                  </a:lnTo>
                  <a:lnTo>
                    <a:pt x="344" y="1583"/>
                  </a:lnTo>
                  <a:lnTo>
                    <a:pt x="344" y="1"/>
                  </a:lnTo>
                  <a:close/>
                </a:path>
              </a:pathLst>
            </a:custGeom>
            <a:solidFill>
              <a:srgbClr val="00C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09" name="Google Shape;2364;p36">
              <a:extLst>
                <a:ext uri="{FF2B5EF4-FFF2-40B4-BE49-F238E27FC236}">
                  <a16:creationId xmlns:a16="http://schemas.microsoft.com/office/drawing/2014/main" id="{F1B4206B-CEB6-407E-AB39-B12F29271AFC}"/>
                </a:ext>
              </a:extLst>
            </p:cNvPr>
            <p:cNvSpPr/>
            <p:nvPr/>
          </p:nvSpPr>
          <p:spPr>
            <a:xfrm>
              <a:off x="4667442" y="3845775"/>
              <a:ext cx="25238" cy="166979"/>
            </a:xfrm>
            <a:custGeom>
              <a:avLst/>
              <a:gdLst/>
              <a:ahLst/>
              <a:cxnLst/>
              <a:rect l="l" t="t" r="r" b="b"/>
              <a:pathLst>
                <a:path w="344" h="2276" extrusionOk="0">
                  <a:moveTo>
                    <a:pt x="0" y="1"/>
                  </a:moveTo>
                  <a:lnTo>
                    <a:pt x="0" y="2276"/>
                  </a:lnTo>
                  <a:lnTo>
                    <a:pt x="344" y="2276"/>
                  </a:lnTo>
                  <a:lnTo>
                    <a:pt x="344" y="1"/>
                  </a:lnTo>
                  <a:close/>
                </a:path>
              </a:pathLst>
            </a:custGeom>
            <a:solidFill>
              <a:srgbClr val="00C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10" name="Google Shape;2365;p36">
              <a:extLst>
                <a:ext uri="{FF2B5EF4-FFF2-40B4-BE49-F238E27FC236}">
                  <a16:creationId xmlns:a16="http://schemas.microsoft.com/office/drawing/2014/main" id="{5B2DD3DF-4DB6-4500-B07C-E60ABF507724}"/>
                </a:ext>
              </a:extLst>
            </p:cNvPr>
            <p:cNvSpPr/>
            <p:nvPr/>
          </p:nvSpPr>
          <p:spPr>
            <a:xfrm>
              <a:off x="4466202" y="3845408"/>
              <a:ext cx="233521" cy="188034"/>
            </a:xfrm>
            <a:custGeom>
              <a:avLst/>
              <a:gdLst/>
              <a:ahLst/>
              <a:cxnLst/>
              <a:rect l="l" t="t" r="r" b="b"/>
              <a:pathLst>
                <a:path w="3183" h="2563" extrusionOk="0">
                  <a:moveTo>
                    <a:pt x="0" y="0"/>
                  </a:moveTo>
                  <a:lnTo>
                    <a:pt x="0" y="2562"/>
                  </a:lnTo>
                  <a:lnTo>
                    <a:pt x="3182" y="2562"/>
                  </a:lnTo>
                  <a:lnTo>
                    <a:pt x="3182" y="2523"/>
                  </a:lnTo>
                  <a:lnTo>
                    <a:pt x="51" y="2523"/>
                  </a:lnTo>
                  <a:lnTo>
                    <a:pt x="51" y="0"/>
                  </a:lnTo>
                  <a:close/>
                </a:path>
              </a:pathLst>
            </a:custGeom>
            <a:solidFill>
              <a:srgbClr val="00C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11" name="Google Shape;2366;p36">
              <a:extLst>
                <a:ext uri="{FF2B5EF4-FFF2-40B4-BE49-F238E27FC236}">
                  <a16:creationId xmlns:a16="http://schemas.microsoft.com/office/drawing/2014/main" id="{0A0E6E74-9F4E-4016-AB5B-77A85F662F1F}"/>
                </a:ext>
              </a:extLst>
            </p:cNvPr>
            <p:cNvSpPr/>
            <p:nvPr/>
          </p:nvSpPr>
          <p:spPr>
            <a:xfrm>
              <a:off x="4488946" y="3843721"/>
              <a:ext cx="28539" cy="172334"/>
            </a:xfrm>
            <a:custGeom>
              <a:avLst/>
              <a:gdLst/>
              <a:ahLst/>
              <a:cxnLst/>
              <a:rect l="l" t="t" r="r" b="b"/>
              <a:pathLst>
                <a:path w="389" h="2349" extrusionOk="0">
                  <a:moveTo>
                    <a:pt x="344" y="40"/>
                  </a:moveTo>
                  <a:lnTo>
                    <a:pt x="344" y="2309"/>
                  </a:lnTo>
                  <a:lnTo>
                    <a:pt x="45" y="2309"/>
                  </a:lnTo>
                  <a:lnTo>
                    <a:pt x="45" y="40"/>
                  </a:lnTo>
                  <a:close/>
                  <a:moveTo>
                    <a:pt x="0" y="0"/>
                  </a:moveTo>
                  <a:lnTo>
                    <a:pt x="0" y="2349"/>
                  </a:lnTo>
                  <a:lnTo>
                    <a:pt x="389" y="2349"/>
                  </a:lnTo>
                  <a:lnTo>
                    <a:pt x="389" y="0"/>
                  </a:lnTo>
                  <a:close/>
                </a:path>
              </a:pathLst>
            </a:custGeom>
            <a:solidFill>
              <a:srgbClr val="00C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12" name="Google Shape;2367;p36">
              <a:extLst>
                <a:ext uri="{FF2B5EF4-FFF2-40B4-BE49-F238E27FC236}">
                  <a16:creationId xmlns:a16="http://schemas.microsoft.com/office/drawing/2014/main" id="{7D7D5C1D-8301-43A4-86F0-B4EA320E5BEC}"/>
                </a:ext>
              </a:extLst>
            </p:cNvPr>
            <p:cNvSpPr/>
            <p:nvPr/>
          </p:nvSpPr>
          <p:spPr>
            <a:xfrm>
              <a:off x="4533111" y="3843721"/>
              <a:ext cx="28612" cy="172334"/>
            </a:xfrm>
            <a:custGeom>
              <a:avLst/>
              <a:gdLst/>
              <a:ahLst/>
              <a:cxnLst/>
              <a:rect l="l" t="t" r="r" b="b"/>
              <a:pathLst>
                <a:path w="390" h="2349" extrusionOk="0">
                  <a:moveTo>
                    <a:pt x="344" y="40"/>
                  </a:moveTo>
                  <a:lnTo>
                    <a:pt x="344" y="2309"/>
                  </a:lnTo>
                  <a:lnTo>
                    <a:pt x="46" y="2309"/>
                  </a:lnTo>
                  <a:lnTo>
                    <a:pt x="46" y="40"/>
                  </a:lnTo>
                  <a:close/>
                  <a:moveTo>
                    <a:pt x="1" y="0"/>
                  </a:moveTo>
                  <a:lnTo>
                    <a:pt x="1" y="2349"/>
                  </a:lnTo>
                  <a:lnTo>
                    <a:pt x="389" y="2349"/>
                  </a:lnTo>
                  <a:lnTo>
                    <a:pt x="389" y="0"/>
                  </a:lnTo>
                  <a:close/>
                </a:path>
              </a:pathLst>
            </a:custGeom>
            <a:solidFill>
              <a:srgbClr val="00C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13" name="Google Shape;2368;p36">
              <a:extLst>
                <a:ext uri="{FF2B5EF4-FFF2-40B4-BE49-F238E27FC236}">
                  <a16:creationId xmlns:a16="http://schemas.microsoft.com/office/drawing/2014/main" id="{2F255ECE-0756-49E0-9F03-6E92CE44623F}"/>
                </a:ext>
              </a:extLst>
            </p:cNvPr>
            <p:cNvSpPr/>
            <p:nvPr/>
          </p:nvSpPr>
          <p:spPr>
            <a:xfrm>
              <a:off x="4577350" y="3843721"/>
              <a:ext cx="28539" cy="172334"/>
            </a:xfrm>
            <a:custGeom>
              <a:avLst/>
              <a:gdLst/>
              <a:ahLst/>
              <a:cxnLst/>
              <a:rect l="l" t="t" r="r" b="b"/>
              <a:pathLst>
                <a:path w="389" h="2349" extrusionOk="0">
                  <a:moveTo>
                    <a:pt x="344" y="40"/>
                  </a:moveTo>
                  <a:lnTo>
                    <a:pt x="344" y="2309"/>
                  </a:lnTo>
                  <a:lnTo>
                    <a:pt x="45" y="2309"/>
                  </a:lnTo>
                  <a:lnTo>
                    <a:pt x="45" y="40"/>
                  </a:lnTo>
                  <a:close/>
                  <a:moveTo>
                    <a:pt x="0" y="0"/>
                  </a:moveTo>
                  <a:lnTo>
                    <a:pt x="0" y="2349"/>
                  </a:lnTo>
                  <a:lnTo>
                    <a:pt x="389" y="2349"/>
                  </a:lnTo>
                  <a:lnTo>
                    <a:pt x="389" y="0"/>
                  </a:lnTo>
                  <a:close/>
                </a:path>
              </a:pathLst>
            </a:custGeom>
            <a:solidFill>
              <a:srgbClr val="00C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14" name="Google Shape;2369;p36">
              <a:extLst>
                <a:ext uri="{FF2B5EF4-FFF2-40B4-BE49-F238E27FC236}">
                  <a16:creationId xmlns:a16="http://schemas.microsoft.com/office/drawing/2014/main" id="{79DDE859-8CE1-4758-B1BC-B81FD8FEBC50}"/>
                </a:ext>
              </a:extLst>
            </p:cNvPr>
            <p:cNvSpPr/>
            <p:nvPr/>
          </p:nvSpPr>
          <p:spPr>
            <a:xfrm>
              <a:off x="4621516" y="3843721"/>
              <a:ext cx="28612" cy="172334"/>
            </a:xfrm>
            <a:custGeom>
              <a:avLst/>
              <a:gdLst/>
              <a:ahLst/>
              <a:cxnLst/>
              <a:rect l="l" t="t" r="r" b="b"/>
              <a:pathLst>
                <a:path w="390" h="2349" extrusionOk="0">
                  <a:moveTo>
                    <a:pt x="344" y="40"/>
                  </a:moveTo>
                  <a:lnTo>
                    <a:pt x="344" y="2309"/>
                  </a:lnTo>
                  <a:lnTo>
                    <a:pt x="46" y="2309"/>
                  </a:lnTo>
                  <a:lnTo>
                    <a:pt x="46" y="40"/>
                  </a:lnTo>
                  <a:close/>
                  <a:moveTo>
                    <a:pt x="1" y="0"/>
                  </a:moveTo>
                  <a:lnTo>
                    <a:pt x="1" y="2349"/>
                  </a:lnTo>
                  <a:lnTo>
                    <a:pt x="389" y="2349"/>
                  </a:lnTo>
                  <a:lnTo>
                    <a:pt x="389" y="0"/>
                  </a:lnTo>
                  <a:close/>
                </a:path>
              </a:pathLst>
            </a:custGeom>
            <a:solidFill>
              <a:srgbClr val="00C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15" name="Google Shape;2370;p36">
              <a:extLst>
                <a:ext uri="{FF2B5EF4-FFF2-40B4-BE49-F238E27FC236}">
                  <a16:creationId xmlns:a16="http://schemas.microsoft.com/office/drawing/2014/main" id="{54D5EB0A-B3D7-4786-B59A-5BDDFF58004B}"/>
                </a:ext>
              </a:extLst>
            </p:cNvPr>
            <p:cNvSpPr/>
            <p:nvPr/>
          </p:nvSpPr>
          <p:spPr>
            <a:xfrm>
              <a:off x="4467010" y="3625607"/>
              <a:ext cx="239317" cy="163237"/>
            </a:xfrm>
            <a:custGeom>
              <a:avLst/>
              <a:gdLst/>
              <a:ahLst/>
              <a:cxnLst/>
              <a:rect l="l" t="t" r="r" b="b"/>
              <a:pathLst>
                <a:path w="3262" h="2225" extrusionOk="0">
                  <a:moveTo>
                    <a:pt x="1" y="0"/>
                  </a:moveTo>
                  <a:lnTo>
                    <a:pt x="1" y="2224"/>
                  </a:lnTo>
                  <a:lnTo>
                    <a:pt x="3261" y="2224"/>
                  </a:lnTo>
                  <a:lnTo>
                    <a:pt x="3261" y="2191"/>
                  </a:lnTo>
                  <a:lnTo>
                    <a:pt x="35" y="2191"/>
                  </a:lnTo>
                  <a:lnTo>
                    <a:pt x="35" y="0"/>
                  </a:lnTo>
                  <a:close/>
                </a:path>
              </a:pathLst>
            </a:custGeom>
            <a:solidFill>
              <a:srgbClr val="00FE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16" name="Google Shape;2371;p36">
              <a:extLst>
                <a:ext uri="{FF2B5EF4-FFF2-40B4-BE49-F238E27FC236}">
                  <a16:creationId xmlns:a16="http://schemas.microsoft.com/office/drawing/2014/main" id="{9125D881-DE21-444D-B56B-90D8EBF99163}"/>
                </a:ext>
              </a:extLst>
            </p:cNvPr>
            <p:cNvSpPr/>
            <p:nvPr/>
          </p:nvSpPr>
          <p:spPr>
            <a:xfrm>
              <a:off x="4481903" y="3649304"/>
              <a:ext cx="214519" cy="124280"/>
            </a:xfrm>
            <a:custGeom>
              <a:avLst/>
              <a:gdLst/>
              <a:ahLst/>
              <a:cxnLst/>
              <a:rect l="l" t="t" r="r" b="b"/>
              <a:pathLst>
                <a:path w="2924" h="1694" extrusionOk="0">
                  <a:moveTo>
                    <a:pt x="264" y="0"/>
                  </a:moveTo>
                  <a:cubicBezTo>
                    <a:pt x="250" y="0"/>
                    <a:pt x="234" y="9"/>
                    <a:pt x="231" y="26"/>
                  </a:cubicBezTo>
                  <a:lnTo>
                    <a:pt x="0" y="1665"/>
                  </a:lnTo>
                  <a:lnTo>
                    <a:pt x="2923" y="1693"/>
                  </a:lnTo>
                  <a:lnTo>
                    <a:pt x="2715" y="116"/>
                  </a:lnTo>
                  <a:cubicBezTo>
                    <a:pt x="2709" y="87"/>
                    <a:pt x="2681" y="72"/>
                    <a:pt x="2653" y="72"/>
                  </a:cubicBezTo>
                  <a:cubicBezTo>
                    <a:pt x="2626" y="72"/>
                    <a:pt x="2599" y="86"/>
                    <a:pt x="2591" y="116"/>
                  </a:cubicBezTo>
                  <a:lnTo>
                    <a:pt x="2292" y="1327"/>
                  </a:lnTo>
                  <a:cubicBezTo>
                    <a:pt x="2281" y="1355"/>
                    <a:pt x="2253" y="1369"/>
                    <a:pt x="2225" y="1369"/>
                  </a:cubicBezTo>
                  <a:cubicBezTo>
                    <a:pt x="2197" y="1369"/>
                    <a:pt x="2169" y="1355"/>
                    <a:pt x="2157" y="1327"/>
                  </a:cubicBezTo>
                  <a:lnTo>
                    <a:pt x="2011" y="972"/>
                  </a:lnTo>
                  <a:cubicBezTo>
                    <a:pt x="2002" y="953"/>
                    <a:pt x="1981" y="943"/>
                    <a:pt x="1960" y="943"/>
                  </a:cubicBezTo>
                  <a:cubicBezTo>
                    <a:pt x="1939" y="943"/>
                    <a:pt x="1918" y="953"/>
                    <a:pt x="1910" y="972"/>
                  </a:cubicBezTo>
                  <a:lnTo>
                    <a:pt x="1842" y="1147"/>
                  </a:lnTo>
                  <a:cubicBezTo>
                    <a:pt x="1817" y="1209"/>
                    <a:pt x="1755" y="1240"/>
                    <a:pt x="1693" y="1240"/>
                  </a:cubicBezTo>
                  <a:cubicBezTo>
                    <a:pt x="1631" y="1240"/>
                    <a:pt x="1569" y="1209"/>
                    <a:pt x="1543" y="1147"/>
                  </a:cubicBezTo>
                  <a:lnTo>
                    <a:pt x="1239" y="404"/>
                  </a:lnTo>
                  <a:cubicBezTo>
                    <a:pt x="1233" y="383"/>
                    <a:pt x="1211" y="371"/>
                    <a:pt x="1189" y="371"/>
                  </a:cubicBezTo>
                  <a:cubicBezTo>
                    <a:pt x="1175" y="371"/>
                    <a:pt x="1160" y="376"/>
                    <a:pt x="1149" y="387"/>
                  </a:cubicBezTo>
                  <a:lnTo>
                    <a:pt x="704" y="803"/>
                  </a:lnTo>
                  <a:cubicBezTo>
                    <a:pt x="674" y="832"/>
                    <a:pt x="634" y="845"/>
                    <a:pt x="595" y="845"/>
                  </a:cubicBezTo>
                  <a:cubicBezTo>
                    <a:pt x="532" y="845"/>
                    <a:pt x="470" y="811"/>
                    <a:pt x="445" y="753"/>
                  </a:cubicBezTo>
                  <a:lnTo>
                    <a:pt x="293" y="21"/>
                  </a:lnTo>
                  <a:cubicBezTo>
                    <a:pt x="291" y="7"/>
                    <a:pt x="278" y="0"/>
                    <a:pt x="264" y="0"/>
                  </a:cubicBezTo>
                  <a:close/>
                </a:path>
              </a:pathLst>
            </a:custGeom>
            <a:solidFill>
              <a:srgbClr val="00C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17" name="Google Shape;2372;p36">
              <a:extLst>
                <a:ext uri="{FF2B5EF4-FFF2-40B4-BE49-F238E27FC236}">
                  <a16:creationId xmlns:a16="http://schemas.microsoft.com/office/drawing/2014/main" id="{6516D356-DB01-4ECF-A0F3-55AAD2F783D4}"/>
                </a:ext>
              </a:extLst>
            </p:cNvPr>
            <p:cNvSpPr/>
            <p:nvPr/>
          </p:nvSpPr>
          <p:spPr>
            <a:xfrm>
              <a:off x="4157190" y="3623920"/>
              <a:ext cx="171894" cy="172334"/>
            </a:xfrm>
            <a:custGeom>
              <a:avLst/>
              <a:gdLst/>
              <a:ahLst/>
              <a:cxnLst/>
              <a:rect l="l" t="t" r="r" b="b"/>
              <a:pathLst>
                <a:path w="2343" h="2349" extrusionOk="0">
                  <a:moveTo>
                    <a:pt x="1171" y="136"/>
                  </a:moveTo>
                  <a:cubicBezTo>
                    <a:pt x="1746" y="136"/>
                    <a:pt x="2208" y="603"/>
                    <a:pt x="2208" y="1178"/>
                  </a:cubicBezTo>
                  <a:cubicBezTo>
                    <a:pt x="2208" y="1746"/>
                    <a:pt x="1746" y="2214"/>
                    <a:pt x="1171" y="2214"/>
                  </a:cubicBezTo>
                  <a:cubicBezTo>
                    <a:pt x="597" y="2214"/>
                    <a:pt x="135" y="1746"/>
                    <a:pt x="135" y="1178"/>
                  </a:cubicBezTo>
                  <a:cubicBezTo>
                    <a:pt x="135" y="603"/>
                    <a:pt x="597" y="136"/>
                    <a:pt x="1171" y="136"/>
                  </a:cubicBezTo>
                  <a:close/>
                  <a:moveTo>
                    <a:pt x="1171" y="1"/>
                  </a:moveTo>
                  <a:cubicBezTo>
                    <a:pt x="524" y="1"/>
                    <a:pt x="0" y="530"/>
                    <a:pt x="0" y="1178"/>
                  </a:cubicBezTo>
                  <a:cubicBezTo>
                    <a:pt x="0" y="1820"/>
                    <a:pt x="524" y="2349"/>
                    <a:pt x="1171" y="2349"/>
                  </a:cubicBezTo>
                  <a:cubicBezTo>
                    <a:pt x="1819" y="2349"/>
                    <a:pt x="2343" y="1820"/>
                    <a:pt x="2343" y="1178"/>
                  </a:cubicBezTo>
                  <a:cubicBezTo>
                    <a:pt x="2343" y="530"/>
                    <a:pt x="1819" y="1"/>
                    <a:pt x="117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18" name="Google Shape;2373;p36">
              <a:extLst>
                <a:ext uri="{FF2B5EF4-FFF2-40B4-BE49-F238E27FC236}">
                  <a16:creationId xmlns:a16="http://schemas.microsoft.com/office/drawing/2014/main" id="{4A21A9D6-188D-4FF2-931C-EECB5A3B098B}"/>
                </a:ext>
              </a:extLst>
            </p:cNvPr>
            <p:cNvSpPr/>
            <p:nvPr/>
          </p:nvSpPr>
          <p:spPr>
            <a:xfrm>
              <a:off x="4228648" y="3667278"/>
              <a:ext cx="28172" cy="28172"/>
            </a:xfrm>
            <a:custGeom>
              <a:avLst/>
              <a:gdLst/>
              <a:ahLst/>
              <a:cxnLst/>
              <a:rect l="l" t="t" r="r" b="b"/>
              <a:pathLst>
                <a:path w="384" h="384" extrusionOk="0">
                  <a:moveTo>
                    <a:pt x="192" y="1"/>
                  </a:moveTo>
                  <a:cubicBezTo>
                    <a:pt x="85" y="1"/>
                    <a:pt x="0" y="85"/>
                    <a:pt x="0" y="192"/>
                  </a:cubicBezTo>
                  <a:cubicBezTo>
                    <a:pt x="0" y="299"/>
                    <a:pt x="85" y="384"/>
                    <a:pt x="192" y="384"/>
                  </a:cubicBezTo>
                  <a:cubicBezTo>
                    <a:pt x="299" y="384"/>
                    <a:pt x="383" y="299"/>
                    <a:pt x="383" y="192"/>
                  </a:cubicBezTo>
                  <a:cubicBezTo>
                    <a:pt x="383" y="85"/>
                    <a:pt x="299" y="1"/>
                    <a:pt x="19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19" name="Google Shape;2374;p36">
              <a:extLst>
                <a:ext uri="{FF2B5EF4-FFF2-40B4-BE49-F238E27FC236}">
                  <a16:creationId xmlns:a16="http://schemas.microsoft.com/office/drawing/2014/main" id="{97BBE7E7-4FAB-4B02-B5AD-50C1F2699BAB}"/>
                </a:ext>
              </a:extLst>
            </p:cNvPr>
            <p:cNvSpPr/>
            <p:nvPr/>
          </p:nvSpPr>
          <p:spPr>
            <a:xfrm>
              <a:off x="4219110" y="3704474"/>
              <a:ext cx="47614" cy="49668"/>
            </a:xfrm>
            <a:custGeom>
              <a:avLst/>
              <a:gdLst/>
              <a:ahLst/>
              <a:cxnLst/>
              <a:rect l="l" t="t" r="r" b="b"/>
              <a:pathLst>
                <a:path w="649" h="677" extrusionOk="0">
                  <a:moveTo>
                    <a:pt x="322" y="1"/>
                  </a:moveTo>
                  <a:cubicBezTo>
                    <a:pt x="147" y="1"/>
                    <a:pt x="1" y="147"/>
                    <a:pt x="1" y="322"/>
                  </a:cubicBezTo>
                  <a:lnTo>
                    <a:pt x="1" y="676"/>
                  </a:lnTo>
                  <a:lnTo>
                    <a:pt x="648" y="676"/>
                  </a:lnTo>
                  <a:lnTo>
                    <a:pt x="648" y="322"/>
                  </a:lnTo>
                  <a:cubicBezTo>
                    <a:pt x="648" y="147"/>
                    <a:pt x="502" y="1"/>
                    <a:pt x="32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20" name="Google Shape;2375;p36">
              <a:extLst>
                <a:ext uri="{FF2B5EF4-FFF2-40B4-BE49-F238E27FC236}">
                  <a16:creationId xmlns:a16="http://schemas.microsoft.com/office/drawing/2014/main" id="{DCAEDBA9-78AD-4BB4-B13E-42AC7697025C}"/>
                </a:ext>
              </a:extLst>
            </p:cNvPr>
            <p:cNvSpPr/>
            <p:nvPr/>
          </p:nvSpPr>
          <p:spPr>
            <a:xfrm>
              <a:off x="5150402" y="3252474"/>
              <a:ext cx="228092" cy="228165"/>
            </a:xfrm>
            <a:custGeom>
              <a:avLst/>
              <a:gdLst/>
              <a:ahLst/>
              <a:cxnLst/>
              <a:rect l="l" t="t" r="r" b="b"/>
              <a:pathLst>
                <a:path w="3109" h="3110" extrusionOk="0">
                  <a:moveTo>
                    <a:pt x="1555" y="1"/>
                  </a:moveTo>
                  <a:cubicBezTo>
                    <a:pt x="693" y="1"/>
                    <a:pt x="0" y="699"/>
                    <a:pt x="0" y="1555"/>
                  </a:cubicBezTo>
                  <a:cubicBezTo>
                    <a:pt x="0" y="2417"/>
                    <a:pt x="693" y="3109"/>
                    <a:pt x="1555" y="3109"/>
                  </a:cubicBezTo>
                  <a:cubicBezTo>
                    <a:pt x="2411" y="3109"/>
                    <a:pt x="3109" y="2417"/>
                    <a:pt x="3109" y="1555"/>
                  </a:cubicBezTo>
                  <a:cubicBezTo>
                    <a:pt x="3109" y="699"/>
                    <a:pt x="2411" y="1"/>
                    <a:pt x="1555" y="1"/>
                  </a:cubicBezTo>
                  <a:close/>
                </a:path>
              </a:pathLst>
            </a:custGeom>
            <a:solidFill>
              <a:srgbClr val="115F8A"/>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21" name="Google Shape;2376;p36">
              <a:extLst>
                <a:ext uri="{FF2B5EF4-FFF2-40B4-BE49-F238E27FC236}">
                  <a16:creationId xmlns:a16="http://schemas.microsoft.com/office/drawing/2014/main" id="{4D7C5BEC-47EB-4876-B364-058296157EF4}"/>
                </a:ext>
              </a:extLst>
            </p:cNvPr>
            <p:cNvSpPr/>
            <p:nvPr/>
          </p:nvSpPr>
          <p:spPr>
            <a:xfrm>
              <a:off x="5150402" y="3252474"/>
              <a:ext cx="195078" cy="228165"/>
            </a:xfrm>
            <a:custGeom>
              <a:avLst/>
              <a:gdLst/>
              <a:ahLst/>
              <a:cxnLst/>
              <a:rect l="l" t="t" r="r" b="b"/>
              <a:pathLst>
                <a:path w="2659" h="3110" extrusionOk="0">
                  <a:moveTo>
                    <a:pt x="1555" y="1"/>
                  </a:moveTo>
                  <a:cubicBezTo>
                    <a:pt x="699" y="1"/>
                    <a:pt x="0" y="705"/>
                    <a:pt x="0" y="1555"/>
                  </a:cubicBezTo>
                  <a:cubicBezTo>
                    <a:pt x="0" y="2411"/>
                    <a:pt x="699" y="3109"/>
                    <a:pt x="1555" y="3109"/>
                  </a:cubicBezTo>
                  <a:cubicBezTo>
                    <a:pt x="1971" y="3109"/>
                    <a:pt x="2366" y="2946"/>
                    <a:pt x="2658" y="2648"/>
                  </a:cubicBezTo>
                  <a:lnTo>
                    <a:pt x="1555" y="1555"/>
                  </a:lnTo>
                  <a:lnTo>
                    <a:pt x="15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22" name="Google Shape;2377;p36">
              <a:extLst>
                <a:ext uri="{FF2B5EF4-FFF2-40B4-BE49-F238E27FC236}">
                  <a16:creationId xmlns:a16="http://schemas.microsoft.com/office/drawing/2014/main" id="{E6A51B2C-79FE-4070-8C3A-0679DD133671}"/>
                </a:ext>
              </a:extLst>
            </p:cNvPr>
            <p:cNvSpPr/>
            <p:nvPr/>
          </p:nvSpPr>
          <p:spPr>
            <a:xfrm>
              <a:off x="5150402" y="3252474"/>
              <a:ext cx="114083" cy="183119"/>
            </a:xfrm>
            <a:custGeom>
              <a:avLst/>
              <a:gdLst/>
              <a:ahLst/>
              <a:cxnLst/>
              <a:rect l="l" t="t" r="r" b="b"/>
              <a:pathLst>
                <a:path w="1555" h="2496" extrusionOk="0">
                  <a:moveTo>
                    <a:pt x="1555" y="1"/>
                  </a:moveTo>
                  <a:cubicBezTo>
                    <a:pt x="699" y="1"/>
                    <a:pt x="0" y="705"/>
                    <a:pt x="0" y="1555"/>
                  </a:cubicBezTo>
                  <a:cubicBezTo>
                    <a:pt x="0" y="1893"/>
                    <a:pt x="107" y="2225"/>
                    <a:pt x="316" y="2496"/>
                  </a:cubicBezTo>
                  <a:lnTo>
                    <a:pt x="1555" y="1555"/>
                  </a:lnTo>
                  <a:lnTo>
                    <a:pt x="1555" y="1"/>
                  </a:ln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23" name="Google Shape;2378;p36">
              <a:extLst>
                <a:ext uri="{FF2B5EF4-FFF2-40B4-BE49-F238E27FC236}">
                  <a16:creationId xmlns:a16="http://schemas.microsoft.com/office/drawing/2014/main" id="{318FA203-1A85-4DBF-B82B-F84B5C54CFF3}"/>
                </a:ext>
              </a:extLst>
            </p:cNvPr>
            <p:cNvSpPr/>
            <p:nvPr/>
          </p:nvSpPr>
          <p:spPr>
            <a:xfrm>
              <a:off x="5187157" y="3252474"/>
              <a:ext cx="77327" cy="114156"/>
            </a:xfrm>
            <a:custGeom>
              <a:avLst/>
              <a:gdLst/>
              <a:ahLst/>
              <a:cxnLst/>
              <a:rect l="l" t="t" r="r" b="b"/>
              <a:pathLst>
                <a:path w="1054" h="1556" extrusionOk="0">
                  <a:moveTo>
                    <a:pt x="1054" y="1"/>
                  </a:moveTo>
                  <a:cubicBezTo>
                    <a:pt x="862" y="1"/>
                    <a:pt x="665" y="35"/>
                    <a:pt x="490" y="108"/>
                  </a:cubicBezTo>
                  <a:cubicBezTo>
                    <a:pt x="310" y="175"/>
                    <a:pt x="141" y="277"/>
                    <a:pt x="0" y="412"/>
                  </a:cubicBezTo>
                  <a:lnTo>
                    <a:pt x="1054" y="1555"/>
                  </a:lnTo>
                  <a:lnTo>
                    <a:pt x="1054" y="1"/>
                  </a:lnTo>
                  <a:close/>
                </a:path>
              </a:pathLst>
            </a:custGeom>
            <a:solidFill>
              <a:srgbClr val="FDCD51"/>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24" name="Google Shape;2379;p36">
              <a:extLst>
                <a:ext uri="{FF2B5EF4-FFF2-40B4-BE49-F238E27FC236}">
                  <a16:creationId xmlns:a16="http://schemas.microsoft.com/office/drawing/2014/main" id="{58020F6B-DB16-440D-A81E-4E8B370C114B}"/>
                </a:ext>
              </a:extLst>
            </p:cNvPr>
            <p:cNvSpPr/>
            <p:nvPr/>
          </p:nvSpPr>
          <p:spPr>
            <a:xfrm>
              <a:off x="4811604" y="3715699"/>
              <a:ext cx="538793" cy="318551"/>
            </a:xfrm>
            <a:custGeom>
              <a:avLst/>
              <a:gdLst/>
              <a:ahLst/>
              <a:cxnLst/>
              <a:rect l="l" t="t" r="r" b="b"/>
              <a:pathLst>
                <a:path w="7344" h="4342" extrusionOk="0">
                  <a:moveTo>
                    <a:pt x="213" y="1"/>
                  </a:moveTo>
                  <a:cubicBezTo>
                    <a:pt x="142" y="1"/>
                    <a:pt x="71" y="4"/>
                    <a:pt x="0" y="11"/>
                  </a:cubicBezTo>
                  <a:lnTo>
                    <a:pt x="0" y="4342"/>
                  </a:lnTo>
                  <a:lnTo>
                    <a:pt x="7344" y="4342"/>
                  </a:lnTo>
                  <a:lnTo>
                    <a:pt x="7344" y="1053"/>
                  </a:lnTo>
                  <a:cubicBezTo>
                    <a:pt x="7203" y="1357"/>
                    <a:pt x="6995" y="1638"/>
                    <a:pt x="6736" y="1864"/>
                  </a:cubicBezTo>
                  <a:cubicBezTo>
                    <a:pt x="6170" y="2352"/>
                    <a:pt x="5375" y="2596"/>
                    <a:pt x="4592" y="2596"/>
                  </a:cubicBezTo>
                  <a:cubicBezTo>
                    <a:pt x="4526" y="2596"/>
                    <a:pt x="4459" y="2594"/>
                    <a:pt x="4393" y="2590"/>
                  </a:cubicBezTo>
                  <a:cubicBezTo>
                    <a:pt x="3892" y="2562"/>
                    <a:pt x="3379" y="2427"/>
                    <a:pt x="2991" y="2140"/>
                  </a:cubicBezTo>
                  <a:cubicBezTo>
                    <a:pt x="2394" y="1695"/>
                    <a:pt x="2157" y="957"/>
                    <a:pt x="1594" y="484"/>
                  </a:cubicBezTo>
                  <a:cubicBezTo>
                    <a:pt x="1224" y="173"/>
                    <a:pt x="715" y="1"/>
                    <a:pt x="213" y="1"/>
                  </a:cubicBezTo>
                  <a:close/>
                </a:path>
              </a:pathLst>
            </a:custGeom>
            <a:solidFill>
              <a:srgbClr val="5CCFEE"/>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125" name="Google Shape;2380;p36">
              <a:extLst>
                <a:ext uri="{FF2B5EF4-FFF2-40B4-BE49-F238E27FC236}">
                  <a16:creationId xmlns:a16="http://schemas.microsoft.com/office/drawing/2014/main" id="{5BD18C23-801A-4D35-93F6-21CA1BAC04ED}"/>
                </a:ext>
              </a:extLst>
            </p:cNvPr>
            <p:cNvSpPr/>
            <p:nvPr/>
          </p:nvSpPr>
          <p:spPr>
            <a:xfrm>
              <a:off x="4812044" y="3700586"/>
              <a:ext cx="542534" cy="334104"/>
            </a:xfrm>
            <a:custGeom>
              <a:avLst/>
              <a:gdLst/>
              <a:ahLst/>
              <a:cxnLst/>
              <a:rect l="l" t="t" r="r" b="b"/>
              <a:pathLst>
                <a:path w="7395" h="4554" extrusionOk="0">
                  <a:moveTo>
                    <a:pt x="4408" y="1"/>
                  </a:moveTo>
                  <a:cubicBezTo>
                    <a:pt x="4216" y="1"/>
                    <a:pt x="4023" y="43"/>
                    <a:pt x="3852" y="127"/>
                  </a:cubicBezTo>
                  <a:cubicBezTo>
                    <a:pt x="3435" y="335"/>
                    <a:pt x="3261" y="808"/>
                    <a:pt x="3154" y="1242"/>
                  </a:cubicBezTo>
                  <a:cubicBezTo>
                    <a:pt x="2951" y="2070"/>
                    <a:pt x="2883" y="3787"/>
                    <a:pt x="1712" y="3945"/>
                  </a:cubicBezTo>
                  <a:cubicBezTo>
                    <a:pt x="1673" y="3950"/>
                    <a:pt x="1634" y="3953"/>
                    <a:pt x="1596" y="3953"/>
                  </a:cubicBezTo>
                  <a:cubicBezTo>
                    <a:pt x="742" y="3953"/>
                    <a:pt x="167" y="2716"/>
                    <a:pt x="0" y="1794"/>
                  </a:cubicBezTo>
                  <a:lnTo>
                    <a:pt x="0" y="4553"/>
                  </a:lnTo>
                  <a:lnTo>
                    <a:pt x="7394" y="4553"/>
                  </a:lnTo>
                  <a:cubicBezTo>
                    <a:pt x="6899" y="4553"/>
                    <a:pt x="6482" y="3917"/>
                    <a:pt x="6274" y="3562"/>
                  </a:cubicBezTo>
                  <a:cubicBezTo>
                    <a:pt x="6195" y="3421"/>
                    <a:pt x="6133" y="3281"/>
                    <a:pt x="6088" y="3128"/>
                  </a:cubicBezTo>
                  <a:cubicBezTo>
                    <a:pt x="5784" y="2194"/>
                    <a:pt x="5975" y="1090"/>
                    <a:pt x="5232" y="324"/>
                  </a:cubicBezTo>
                  <a:cubicBezTo>
                    <a:pt x="5024" y="109"/>
                    <a:pt x="4717" y="1"/>
                    <a:pt x="440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sp>
        <p:nvSpPr>
          <p:cNvPr id="155" name="Title 1">
            <a:extLst>
              <a:ext uri="{FF2B5EF4-FFF2-40B4-BE49-F238E27FC236}">
                <a16:creationId xmlns:a16="http://schemas.microsoft.com/office/drawing/2014/main" id="{0CAA5A2C-1F04-427A-BAA1-EDAF991459F7}"/>
              </a:ext>
            </a:extLst>
          </p:cNvPr>
          <p:cNvSpPr>
            <a:spLocks noGrp="1"/>
          </p:cNvSpPr>
          <p:nvPr>
            <p:ph type="title"/>
          </p:nvPr>
        </p:nvSpPr>
        <p:spPr>
          <a:xfrm>
            <a:off x="2390372" y="1285113"/>
            <a:ext cx="6985000" cy="720725"/>
          </a:xfrm>
        </p:spPr>
        <p:txBody>
          <a:bodyPr/>
          <a:lstStyle/>
          <a:p>
            <a:r>
              <a:rPr lang="fr-FR" sz="2800" i="1" dirty="0">
                <a:latin typeface="+mn-lt"/>
              </a:rPr>
              <a:t>Base de données statistiques régionale</a:t>
            </a:r>
          </a:p>
        </p:txBody>
      </p:sp>
      <p:sp>
        <p:nvSpPr>
          <p:cNvPr id="4" name="Slide Number Placeholder 3">
            <a:extLst>
              <a:ext uri="{FF2B5EF4-FFF2-40B4-BE49-F238E27FC236}">
                <a16:creationId xmlns:a16="http://schemas.microsoft.com/office/drawing/2014/main" id="{03714D15-0C06-4A51-936E-47E83E8972A4}"/>
              </a:ext>
            </a:extLst>
          </p:cNvPr>
          <p:cNvSpPr>
            <a:spLocks noGrp="1"/>
          </p:cNvSpPr>
          <p:nvPr>
            <p:ph type="sldNum" sz="quarter" idx="11"/>
          </p:nvPr>
        </p:nvSpPr>
        <p:spPr>
          <a:xfrm>
            <a:off x="10253318" y="6573147"/>
            <a:ext cx="1847851" cy="320675"/>
          </a:xfrm>
        </p:spPr>
        <p:txBody>
          <a:bodyPr/>
          <a:lstStyle/>
          <a:p>
            <a:fld id="{BD5E13ED-6B2E-4EA0-8B2C-EC1F833857BA}" type="slidenum">
              <a:rPr lang="fr-FR" smtClean="0"/>
              <a:t>3</a:t>
            </a:fld>
            <a:endParaRPr lang="fr-FR"/>
          </a:p>
        </p:txBody>
      </p:sp>
    </p:spTree>
    <p:extLst>
      <p:ext uri="{BB962C8B-B14F-4D97-AF65-F5344CB8AC3E}">
        <p14:creationId xmlns:p14="http://schemas.microsoft.com/office/powerpoint/2010/main" val="41506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FFAF3-EE94-41FF-B6BD-9B7C304C2922}"/>
              </a:ext>
            </a:extLst>
          </p:cNvPr>
          <p:cNvSpPr>
            <a:spLocks noGrp="1"/>
          </p:cNvSpPr>
          <p:nvPr>
            <p:ph type="title"/>
          </p:nvPr>
        </p:nvSpPr>
        <p:spPr>
          <a:xfrm>
            <a:off x="2423592" y="1214753"/>
            <a:ext cx="6985000" cy="719609"/>
          </a:xfrm>
        </p:spPr>
        <p:txBody>
          <a:bodyPr/>
          <a:lstStyle/>
          <a:p>
            <a:r>
              <a:rPr lang="fr-FR" i="1" dirty="0">
                <a:latin typeface="+mn-lt"/>
              </a:rPr>
              <a:t>SOMMAIRE</a:t>
            </a:r>
          </a:p>
        </p:txBody>
      </p:sp>
      <p:sp>
        <p:nvSpPr>
          <p:cNvPr id="3" name="Content Placeholder 2">
            <a:extLst>
              <a:ext uri="{FF2B5EF4-FFF2-40B4-BE49-F238E27FC236}">
                <a16:creationId xmlns:a16="http://schemas.microsoft.com/office/drawing/2014/main" id="{CB23F960-5595-484B-8505-D1C08642A44C}"/>
              </a:ext>
            </a:extLst>
          </p:cNvPr>
          <p:cNvSpPr>
            <a:spLocks noGrp="1"/>
          </p:cNvSpPr>
          <p:nvPr>
            <p:ph idx="1"/>
          </p:nvPr>
        </p:nvSpPr>
        <p:spPr>
          <a:xfrm>
            <a:off x="905235" y="2145913"/>
            <a:ext cx="10021713" cy="4641379"/>
          </a:xfrm>
        </p:spPr>
        <p:txBody>
          <a:bodyPr/>
          <a:lstStyle/>
          <a:p>
            <a:pPr>
              <a:lnSpc>
                <a:spcPct val="150000"/>
              </a:lnSpc>
            </a:pPr>
            <a:r>
              <a:rPr lang="fr-FR" dirty="0">
                <a:solidFill>
                  <a:schemeClr val="tx1"/>
                </a:solidFill>
              </a:rPr>
              <a:t>Vue d’ensemble sur les missions du HCP Régional</a:t>
            </a:r>
          </a:p>
          <a:p>
            <a:pPr>
              <a:lnSpc>
                <a:spcPct val="150000"/>
              </a:lnSpc>
            </a:pPr>
            <a:r>
              <a:rPr lang="fr-FR" dirty="0">
                <a:solidFill>
                  <a:schemeClr val="tx1"/>
                </a:solidFill>
              </a:rPr>
              <a:t>La BDSR: Objectifs et contenu</a:t>
            </a:r>
          </a:p>
          <a:p>
            <a:pPr>
              <a:lnSpc>
                <a:spcPct val="150000"/>
              </a:lnSpc>
            </a:pPr>
            <a:r>
              <a:rPr lang="fr-FR" dirty="0">
                <a:solidFill>
                  <a:schemeClr val="tx1"/>
                </a:solidFill>
              </a:rPr>
              <a:t>La BDSR: Simulation</a:t>
            </a:r>
          </a:p>
          <a:p>
            <a:pPr>
              <a:lnSpc>
                <a:spcPct val="150000"/>
              </a:lnSpc>
            </a:pPr>
            <a:r>
              <a:rPr lang="fr-FR" dirty="0">
                <a:solidFill>
                  <a:schemeClr val="tx1"/>
                </a:solidFill>
              </a:rPr>
              <a:t>Exemple de tableau à alimenter par les services extérieurs</a:t>
            </a:r>
          </a:p>
          <a:p>
            <a:pPr>
              <a:lnSpc>
                <a:spcPct val="150000"/>
              </a:lnSpc>
            </a:pPr>
            <a:r>
              <a:rPr lang="fr-FR" dirty="0">
                <a:solidFill>
                  <a:schemeClr val="tx1"/>
                </a:solidFill>
              </a:rPr>
              <a:t>Projets à venir</a:t>
            </a:r>
          </a:p>
          <a:p>
            <a:pPr marL="457200" lvl="1" indent="0">
              <a:buNone/>
            </a:pPr>
            <a:endParaRPr lang="fr-FR" sz="2400" dirty="0">
              <a:solidFill>
                <a:schemeClr val="tx1"/>
              </a:solidFill>
            </a:endParaRPr>
          </a:p>
          <a:p>
            <a:pPr marL="457200" lvl="1" indent="0">
              <a:buNone/>
            </a:pPr>
            <a:endParaRPr lang="fr-FR" sz="2400" dirty="0">
              <a:solidFill>
                <a:schemeClr val="tx1"/>
              </a:solidFill>
            </a:endParaRPr>
          </a:p>
          <a:p>
            <a:pPr marL="457200" lvl="1" indent="0">
              <a:buNone/>
            </a:pPr>
            <a:endParaRPr lang="fr-FR" sz="2400" dirty="0">
              <a:solidFill>
                <a:schemeClr val="tx1"/>
              </a:solidFill>
            </a:endParaRPr>
          </a:p>
        </p:txBody>
      </p:sp>
      <p:sp>
        <p:nvSpPr>
          <p:cNvPr id="8" name="Rectangle 7">
            <a:extLst>
              <a:ext uri="{FF2B5EF4-FFF2-40B4-BE49-F238E27FC236}">
                <a16:creationId xmlns:a16="http://schemas.microsoft.com/office/drawing/2014/main" id="{291E1176-6C10-49E5-80C6-FAB31EE53235}"/>
              </a:ext>
            </a:extLst>
          </p:cNvPr>
          <p:cNvSpPr/>
          <p:nvPr/>
        </p:nvSpPr>
        <p:spPr>
          <a:xfrm>
            <a:off x="1524000" y="654979"/>
            <a:ext cx="9144000" cy="461665"/>
          </a:xfrm>
          <a:prstGeom prst="rect">
            <a:avLst/>
          </a:prstGeom>
        </p:spPr>
        <p:txBody>
          <a:bodyPr wrap="square">
            <a:spAutoFit/>
          </a:bodyPr>
          <a:lstStyle/>
          <a:p>
            <a:pPr algn="ctr"/>
            <a:r>
              <a:rPr lang="ar-MA" sz="1200" b="1" dirty="0">
                <a:solidFill>
                  <a:srgbClr val="FF9900"/>
                </a:solidFill>
                <a:latin typeface="Times New Roman" pitchFamily="18" charset="0"/>
                <a:cs typeface="Times New Roman" pitchFamily="18" charset="0"/>
              </a:rPr>
              <a:t>المديرية الجهوية </a:t>
            </a:r>
            <a:r>
              <a:rPr lang="ar-MA" sz="1200" b="1" dirty="0" err="1">
                <a:solidFill>
                  <a:srgbClr val="FF9900"/>
                </a:solidFill>
                <a:latin typeface="Times New Roman" pitchFamily="18" charset="0"/>
                <a:cs typeface="Times New Roman" pitchFamily="18" charset="0"/>
              </a:rPr>
              <a:t>للدارالبيضاء</a:t>
            </a:r>
            <a:r>
              <a:rPr lang="ar-MA" sz="1200" b="1" dirty="0">
                <a:solidFill>
                  <a:srgbClr val="FF9900"/>
                </a:solidFill>
                <a:latin typeface="Times New Roman" pitchFamily="18" charset="0"/>
                <a:cs typeface="Times New Roman" pitchFamily="18" charset="0"/>
              </a:rPr>
              <a:t>-سطات</a:t>
            </a:r>
            <a:endParaRPr lang="fr-FR" sz="1200" b="1" dirty="0">
              <a:solidFill>
                <a:srgbClr val="FF9900"/>
              </a:solidFill>
              <a:latin typeface="Times New Roman" pitchFamily="18" charset="0"/>
              <a:cs typeface="Times New Roman" pitchFamily="18" charset="0"/>
            </a:endParaRPr>
          </a:p>
          <a:p>
            <a:pPr algn="ctr"/>
            <a:r>
              <a:rPr lang="fr-FR" sz="1200" b="1" dirty="0">
                <a:solidFill>
                  <a:srgbClr val="FF9900"/>
                </a:solidFill>
                <a:latin typeface="Times New Roman" pitchFamily="18" charset="0"/>
                <a:cs typeface="Times New Roman" pitchFamily="18" charset="0"/>
              </a:rPr>
              <a:t>Direction Régionale de Casablanca-Settat</a:t>
            </a:r>
          </a:p>
        </p:txBody>
      </p:sp>
      <p:sp>
        <p:nvSpPr>
          <p:cNvPr id="9" name="Rectangle 8">
            <a:extLst>
              <a:ext uri="{FF2B5EF4-FFF2-40B4-BE49-F238E27FC236}">
                <a16:creationId xmlns:a16="http://schemas.microsoft.com/office/drawing/2014/main" id="{663D6404-7561-4179-9D70-6E2442C92ABE}"/>
              </a:ext>
            </a:extLst>
          </p:cNvPr>
          <p:cNvSpPr/>
          <p:nvPr/>
        </p:nvSpPr>
        <p:spPr bwMode="auto">
          <a:xfrm>
            <a:off x="0" y="6529916"/>
            <a:ext cx="12192000" cy="335321"/>
          </a:xfrm>
          <a:prstGeom prst="rect">
            <a:avLst/>
          </a:prstGeom>
          <a:solidFill>
            <a:srgbClr val="66003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22338" fontAlgn="base">
              <a:spcBef>
                <a:spcPct val="0"/>
              </a:spcBef>
              <a:spcAft>
                <a:spcPct val="0"/>
              </a:spcAft>
            </a:pPr>
            <a:endParaRPr lang="fr-FR" sz="2000" b="1">
              <a:solidFill>
                <a:srgbClr val="F18E00"/>
              </a:solidFill>
              <a:latin typeface="Times New Roman" pitchFamily="18" charset="0"/>
              <a:cs typeface="Times New Roman" pitchFamily="18" charset="0"/>
            </a:endParaRPr>
          </a:p>
        </p:txBody>
      </p:sp>
      <p:sp>
        <p:nvSpPr>
          <p:cNvPr id="10" name="ZoneTexte 5">
            <a:extLst>
              <a:ext uri="{FF2B5EF4-FFF2-40B4-BE49-F238E27FC236}">
                <a16:creationId xmlns:a16="http://schemas.microsoft.com/office/drawing/2014/main" id="{B303F8A2-2A99-4FC5-A64B-3362EA792E2A}"/>
              </a:ext>
            </a:extLst>
          </p:cNvPr>
          <p:cNvSpPr txBox="1"/>
          <p:nvPr/>
        </p:nvSpPr>
        <p:spPr>
          <a:xfrm>
            <a:off x="4170133" y="6466743"/>
            <a:ext cx="3888432" cy="461665"/>
          </a:xfrm>
          <a:prstGeom prst="rect">
            <a:avLst/>
          </a:prstGeom>
          <a:noFill/>
        </p:spPr>
        <p:txBody>
          <a:bodyPr wrap="square" rtlCol="0">
            <a:spAutoFit/>
          </a:bodyPr>
          <a:lstStyle/>
          <a:p>
            <a:pPr algn="ctr"/>
            <a:r>
              <a:rPr lang="fr-FR" sz="1200" b="1" dirty="0">
                <a:solidFill>
                  <a:srgbClr val="FF6600"/>
                </a:solidFill>
              </a:rPr>
              <a:t>www.hcp.ma </a:t>
            </a:r>
          </a:p>
          <a:p>
            <a:pPr algn="ctr"/>
            <a:r>
              <a:rPr lang="fr-FR" sz="1200" b="1" dirty="0">
                <a:solidFill>
                  <a:srgbClr val="FF6600"/>
                </a:solidFill>
              </a:rPr>
              <a:t>www.hcp.ma/reg-casablanca</a:t>
            </a:r>
          </a:p>
        </p:txBody>
      </p:sp>
      <p:sp>
        <p:nvSpPr>
          <p:cNvPr id="11" name="Slide Number Placeholder 3">
            <a:extLst>
              <a:ext uri="{FF2B5EF4-FFF2-40B4-BE49-F238E27FC236}">
                <a16:creationId xmlns:a16="http://schemas.microsoft.com/office/drawing/2014/main" id="{35A79AE0-CC1A-478B-A689-DDEFFE9C4531}"/>
              </a:ext>
            </a:extLst>
          </p:cNvPr>
          <p:cNvSpPr>
            <a:spLocks noGrp="1"/>
          </p:cNvSpPr>
          <p:nvPr>
            <p:ph type="sldNum" sz="quarter" idx="11"/>
          </p:nvPr>
        </p:nvSpPr>
        <p:spPr>
          <a:xfrm>
            <a:off x="10253318" y="6573147"/>
            <a:ext cx="1847851" cy="320675"/>
          </a:xfrm>
        </p:spPr>
        <p:txBody>
          <a:bodyPr/>
          <a:lstStyle/>
          <a:p>
            <a:fld id="{BD5E13ED-6B2E-4EA0-8B2C-EC1F833857BA}" type="slidenum">
              <a:rPr lang="fr-FR" smtClean="0"/>
              <a:t>4</a:t>
            </a:fld>
            <a:endParaRPr lang="fr-FR"/>
          </a:p>
        </p:txBody>
      </p:sp>
    </p:spTree>
    <p:extLst>
      <p:ext uri="{BB962C8B-B14F-4D97-AF65-F5344CB8AC3E}">
        <p14:creationId xmlns:p14="http://schemas.microsoft.com/office/powerpoint/2010/main" val="9217162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5E13ED-6B2E-4EA0-8B2C-EC1F833857BA}" type="slidenum">
              <a:rPr kumimoji="0" lang="fr-FR" sz="1200" b="0" i="0" u="none" strike="noStrike" kern="1200" cap="none" spc="0" normalizeH="0" baseline="0" noProof="0">
                <a:ln>
                  <a:noFill/>
                </a:ln>
                <a:solidFill>
                  <a:srgbClr val="000000"/>
                </a:solidFill>
                <a:effectLst/>
                <a:uLnTx/>
                <a:uFillTx/>
                <a:latin typeface="Century Gothic"/>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srgbClr val="000000"/>
              </a:solidFill>
              <a:effectLst/>
              <a:uLnTx/>
              <a:uFillTx/>
              <a:latin typeface="Century Gothic"/>
              <a:ea typeface="+mn-ea"/>
              <a:cs typeface="Arial" charset="0"/>
            </a:endParaRPr>
          </a:p>
        </p:txBody>
      </p:sp>
      <p:cxnSp>
        <p:nvCxnSpPr>
          <p:cNvPr id="35" name="Google Shape;167;p17"/>
          <p:cNvCxnSpPr>
            <a:endCxn id="61" idx="6"/>
          </p:cNvCxnSpPr>
          <p:nvPr/>
        </p:nvCxnSpPr>
        <p:spPr>
          <a:xfrm rot="10800000" flipV="1">
            <a:off x="4141932" y="5106985"/>
            <a:ext cx="1753660" cy="363111"/>
          </a:xfrm>
          <a:prstGeom prst="bentConnector3">
            <a:avLst>
              <a:gd name="adj1" fmla="val 50000"/>
            </a:avLst>
          </a:prstGeom>
          <a:noFill/>
          <a:ln w="9525" cap="flat" cmpd="sng">
            <a:solidFill>
              <a:srgbClr val="32AAD9"/>
            </a:solidFill>
            <a:prstDash val="solid"/>
            <a:round/>
            <a:headEnd type="none" w="med" len="med"/>
            <a:tailEnd type="none" w="med" len="med"/>
          </a:ln>
        </p:spPr>
      </p:cxnSp>
      <p:cxnSp>
        <p:nvCxnSpPr>
          <p:cNvPr id="36" name="Google Shape;169;p17"/>
          <p:cNvCxnSpPr/>
          <p:nvPr/>
        </p:nvCxnSpPr>
        <p:spPr>
          <a:xfrm>
            <a:off x="7001335" y="5093009"/>
            <a:ext cx="1477743" cy="400577"/>
          </a:xfrm>
          <a:prstGeom prst="bentConnector3">
            <a:avLst>
              <a:gd name="adj1" fmla="val 50000"/>
            </a:avLst>
          </a:prstGeom>
          <a:noFill/>
          <a:ln w="9525" cap="flat" cmpd="sng">
            <a:solidFill>
              <a:srgbClr val="1A569C"/>
            </a:solidFill>
            <a:prstDash val="solid"/>
            <a:round/>
            <a:headEnd type="none" w="med" len="med"/>
            <a:tailEnd type="none" w="med" len="med"/>
          </a:ln>
        </p:spPr>
      </p:cxnSp>
      <p:cxnSp>
        <p:nvCxnSpPr>
          <p:cNvPr id="37" name="Google Shape;175;p17"/>
          <p:cNvCxnSpPr>
            <a:endCxn id="62" idx="6"/>
          </p:cNvCxnSpPr>
          <p:nvPr/>
        </p:nvCxnSpPr>
        <p:spPr>
          <a:xfrm rot="10800000">
            <a:off x="4146729" y="2130914"/>
            <a:ext cx="1397532" cy="956245"/>
          </a:xfrm>
          <a:prstGeom prst="bentConnector3">
            <a:avLst>
              <a:gd name="adj1" fmla="val 50000"/>
            </a:avLst>
          </a:prstGeom>
          <a:noFill/>
          <a:ln w="9525" cap="flat" cmpd="sng">
            <a:solidFill>
              <a:srgbClr val="FFC64E"/>
            </a:solidFill>
            <a:prstDash val="solid"/>
            <a:round/>
            <a:headEnd type="none" w="med" len="med"/>
            <a:tailEnd type="none" w="med" len="med"/>
          </a:ln>
        </p:spPr>
      </p:cxnSp>
      <p:grpSp>
        <p:nvGrpSpPr>
          <p:cNvPr id="38" name="Google Shape;180;p17"/>
          <p:cNvGrpSpPr/>
          <p:nvPr/>
        </p:nvGrpSpPr>
        <p:grpSpPr>
          <a:xfrm>
            <a:off x="5100842" y="2799131"/>
            <a:ext cx="2512460" cy="2509885"/>
            <a:chOff x="1187925" y="238125"/>
            <a:chExt cx="5244125" cy="5238750"/>
          </a:xfrm>
        </p:grpSpPr>
        <p:sp>
          <p:nvSpPr>
            <p:cNvPr id="39" name="Google Shape;184;p17"/>
            <p:cNvSpPr/>
            <p:nvPr/>
          </p:nvSpPr>
          <p:spPr>
            <a:xfrm>
              <a:off x="5138525" y="3574325"/>
              <a:ext cx="194050" cy="361125"/>
            </a:xfrm>
            <a:custGeom>
              <a:avLst/>
              <a:gdLst/>
              <a:ahLst/>
              <a:cxnLst/>
              <a:rect l="l" t="t" r="r" b="b"/>
              <a:pathLst>
                <a:path w="7762" h="14445" fill="none" extrusionOk="0">
                  <a:moveTo>
                    <a:pt x="6899" y="0"/>
                  </a:moveTo>
                  <a:lnTo>
                    <a:pt x="6899" y="0"/>
                  </a:lnTo>
                  <a:lnTo>
                    <a:pt x="7330" y="862"/>
                  </a:lnTo>
                  <a:lnTo>
                    <a:pt x="7546" y="1725"/>
                  </a:lnTo>
                  <a:lnTo>
                    <a:pt x="7762" y="2587"/>
                  </a:lnTo>
                  <a:lnTo>
                    <a:pt x="7762" y="3449"/>
                  </a:lnTo>
                  <a:lnTo>
                    <a:pt x="7330" y="5174"/>
                  </a:lnTo>
                  <a:lnTo>
                    <a:pt x="6684" y="6899"/>
                  </a:lnTo>
                  <a:lnTo>
                    <a:pt x="5174" y="10564"/>
                  </a:lnTo>
                  <a:lnTo>
                    <a:pt x="4312" y="12288"/>
                  </a:lnTo>
                  <a:lnTo>
                    <a:pt x="3881" y="13798"/>
                  </a:lnTo>
                  <a:lnTo>
                    <a:pt x="3881" y="13798"/>
                  </a:lnTo>
                  <a:lnTo>
                    <a:pt x="2372" y="14229"/>
                  </a:lnTo>
                  <a:lnTo>
                    <a:pt x="1725" y="14444"/>
                  </a:lnTo>
                  <a:lnTo>
                    <a:pt x="863" y="14013"/>
                  </a:lnTo>
                  <a:lnTo>
                    <a:pt x="863" y="14013"/>
                  </a:lnTo>
                  <a:lnTo>
                    <a:pt x="216" y="13366"/>
                  </a:lnTo>
                  <a:lnTo>
                    <a:pt x="0" y="12504"/>
                  </a:lnTo>
                  <a:lnTo>
                    <a:pt x="0" y="11642"/>
                  </a:lnTo>
                  <a:lnTo>
                    <a:pt x="216" y="10995"/>
                  </a:lnTo>
                  <a:lnTo>
                    <a:pt x="863" y="9486"/>
                  </a:lnTo>
                  <a:lnTo>
                    <a:pt x="1294" y="8192"/>
                  </a:lnTo>
                  <a:lnTo>
                    <a:pt x="1294" y="8192"/>
                  </a:lnTo>
                  <a:lnTo>
                    <a:pt x="1294" y="7114"/>
                  </a:lnTo>
                  <a:lnTo>
                    <a:pt x="1078" y="6252"/>
                  </a:lnTo>
                  <a:lnTo>
                    <a:pt x="1078" y="5390"/>
                  </a:lnTo>
                  <a:lnTo>
                    <a:pt x="1078" y="4958"/>
                  </a:lnTo>
                  <a:lnTo>
                    <a:pt x="1294" y="4527"/>
                  </a:lnTo>
                  <a:lnTo>
                    <a:pt x="1294" y="4527"/>
                  </a:lnTo>
                  <a:lnTo>
                    <a:pt x="1941" y="4096"/>
                  </a:lnTo>
                  <a:lnTo>
                    <a:pt x="2587" y="3881"/>
                  </a:lnTo>
                  <a:lnTo>
                    <a:pt x="3450" y="3665"/>
                  </a:lnTo>
                  <a:lnTo>
                    <a:pt x="4097" y="3234"/>
                  </a:lnTo>
                  <a:lnTo>
                    <a:pt x="4097" y="3234"/>
                  </a:lnTo>
                  <a:lnTo>
                    <a:pt x="4959" y="2587"/>
                  </a:lnTo>
                  <a:lnTo>
                    <a:pt x="5606" y="1725"/>
                  </a:lnTo>
                  <a:lnTo>
                    <a:pt x="6252" y="862"/>
                  </a:lnTo>
                  <a:lnTo>
                    <a:pt x="689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86;p17"/>
            <p:cNvSpPr/>
            <p:nvPr/>
          </p:nvSpPr>
          <p:spPr>
            <a:xfrm>
              <a:off x="1651425" y="696225"/>
              <a:ext cx="4317125" cy="4322550"/>
            </a:xfrm>
            <a:custGeom>
              <a:avLst/>
              <a:gdLst/>
              <a:ahLst/>
              <a:cxnLst/>
              <a:rect l="l" t="t" r="r" b="b"/>
              <a:pathLst>
                <a:path w="172685" h="172902" fill="none" extrusionOk="0">
                  <a:moveTo>
                    <a:pt x="172685" y="86451"/>
                  </a:moveTo>
                  <a:lnTo>
                    <a:pt x="172685" y="86451"/>
                  </a:lnTo>
                  <a:lnTo>
                    <a:pt x="172685" y="90978"/>
                  </a:lnTo>
                  <a:lnTo>
                    <a:pt x="172253" y="95290"/>
                  </a:lnTo>
                  <a:lnTo>
                    <a:pt x="171822" y="99602"/>
                  </a:lnTo>
                  <a:lnTo>
                    <a:pt x="170960" y="103914"/>
                  </a:lnTo>
                  <a:lnTo>
                    <a:pt x="170098" y="108010"/>
                  </a:lnTo>
                  <a:lnTo>
                    <a:pt x="168804" y="112106"/>
                  </a:lnTo>
                  <a:lnTo>
                    <a:pt x="167511" y="116202"/>
                  </a:lnTo>
                  <a:lnTo>
                    <a:pt x="166001" y="120082"/>
                  </a:lnTo>
                  <a:lnTo>
                    <a:pt x="164277" y="123963"/>
                  </a:lnTo>
                  <a:lnTo>
                    <a:pt x="162337" y="127628"/>
                  </a:lnTo>
                  <a:lnTo>
                    <a:pt x="160181" y="131293"/>
                  </a:lnTo>
                  <a:lnTo>
                    <a:pt x="158025" y="134742"/>
                  </a:lnTo>
                  <a:lnTo>
                    <a:pt x="155653" y="138192"/>
                  </a:lnTo>
                  <a:lnTo>
                    <a:pt x="153066" y="141426"/>
                  </a:lnTo>
                  <a:lnTo>
                    <a:pt x="150264" y="144444"/>
                  </a:lnTo>
                  <a:lnTo>
                    <a:pt x="147461" y="147462"/>
                  </a:lnTo>
                  <a:lnTo>
                    <a:pt x="144443" y="150480"/>
                  </a:lnTo>
                  <a:lnTo>
                    <a:pt x="141209" y="153067"/>
                  </a:lnTo>
                  <a:lnTo>
                    <a:pt x="137975" y="155654"/>
                  </a:lnTo>
                  <a:lnTo>
                    <a:pt x="134742" y="158026"/>
                  </a:lnTo>
                  <a:lnTo>
                    <a:pt x="131077" y="160397"/>
                  </a:lnTo>
                  <a:lnTo>
                    <a:pt x="127627" y="162337"/>
                  </a:lnTo>
                  <a:lnTo>
                    <a:pt x="123747" y="164278"/>
                  </a:lnTo>
                  <a:lnTo>
                    <a:pt x="120082" y="166002"/>
                  </a:lnTo>
                  <a:lnTo>
                    <a:pt x="115986" y="167512"/>
                  </a:lnTo>
                  <a:lnTo>
                    <a:pt x="112105" y="169021"/>
                  </a:lnTo>
                  <a:lnTo>
                    <a:pt x="108009" y="170099"/>
                  </a:lnTo>
                  <a:lnTo>
                    <a:pt x="103697" y="170961"/>
                  </a:lnTo>
                  <a:lnTo>
                    <a:pt x="99601" y="171823"/>
                  </a:lnTo>
                  <a:lnTo>
                    <a:pt x="95289" y="172470"/>
                  </a:lnTo>
                  <a:lnTo>
                    <a:pt x="90762" y="172686"/>
                  </a:lnTo>
                  <a:lnTo>
                    <a:pt x="86450" y="172901"/>
                  </a:lnTo>
                  <a:lnTo>
                    <a:pt x="86450" y="172901"/>
                  </a:lnTo>
                  <a:lnTo>
                    <a:pt x="81923" y="172686"/>
                  </a:lnTo>
                  <a:lnTo>
                    <a:pt x="77611" y="172470"/>
                  </a:lnTo>
                  <a:lnTo>
                    <a:pt x="73300" y="171823"/>
                  </a:lnTo>
                  <a:lnTo>
                    <a:pt x="68988" y="170961"/>
                  </a:lnTo>
                  <a:lnTo>
                    <a:pt x="64892" y="170099"/>
                  </a:lnTo>
                  <a:lnTo>
                    <a:pt x="60796" y="169021"/>
                  </a:lnTo>
                  <a:lnTo>
                    <a:pt x="56699" y="167512"/>
                  </a:lnTo>
                  <a:lnTo>
                    <a:pt x="52819" y="166002"/>
                  </a:lnTo>
                  <a:lnTo>
                    <a:pt x="48938" y="164278"/>
                  </a:lnTo>
                  <a:lnTo>
                    <a:pt x="45273" y="162337"/>
                  </a:lnTo>
                  <a:lnTo>
                    <a:pt x="41608" y="160397"/>
                  </a:lnTo>
                  <a:lnTo>
                    <a:pt x="38159" y="158026"/>
                  </a:lnTo>
                  <a:lnTo>
                    <a:pt x="34710" y="155654"/>
                  </a:lnTo>
                  <a:lnTo>
                    <a:pt x="31476" y="153067"/>
                  </a:lnTo>
                  <a:lnTo>
                    <a:pt x="28242" y="150480"/>
                  </a:lnTo>
                  <a:lnTo>
                    <a:pt x="25224" y="147462"/>
                  </a:lnTo>
                  <a:lnTo>
                    <a:pt x="22421" y="144444"/>
                  </a:lnTo>
                  <a:lnTo>
                    <a:pt x="19834" y="141426"/>
                  </a:lnTo>
                  <a:lnTo>
                    <a:pt x="17247" y="138192"/>
                  </a:lnTo>
                  <a:lnTo>
                    <a:pt x="14660" y="134742"/>
                  </a:lnTo>
                  <a:lnTo>
                    <a:pt x="12504" y="131293"/>
                  </a:lnTo>
                  <a:lnTo>
                    <a:pt x="10349" y="127628"/>
                  </a:lnTo>
                  <a:lnTo>
                    <a:pt x="8624" y="123963"/>
                  </a:lnTo>
                  <a:lnTo>
                    <a:pt x="6899" y="120082"/>
                  </a:lnTo>
                  <a:lnTo>
                    <a:pt x="5174" y="116202"/>
                  </a:lnTo>
                  <a:lnTo>
                    <a:pt x="3881" y="112106"/>
                  </a:lnTo>
                  <a:lnTo>
                    <a:pt x="2803" y="108010"/>
                  </a:lnTo>
                  <a:lnTo>
                    <a:pt x="1725" y="103914"/>
                  </a:lnTo>
                  <a:lnTo>
                    <a:pt x="1078" y="99602"/>
                  </a:lnTo>
                  <a:lnTo>
                    <a:pt x="432" y="95290"/>
                  </a:lnTo>
                  <a:lnTo>
                    <a:pt x="216" y="90978"/>
                  </a:lnTo>
                  <a:lnTo>
                    <a:pt x="0" y="86451"/>
                  </a:lnTo>
                  <a:lnTo>
                    <a:pt x="0" y="86451"/>
                  </a:lnTo>
                  <a:lnTo>
                    <a:pt x="216" y="81924"/>
                  </a:lnTo>
                  <a:lnTo>
                    <a:pt x="432" y="77612"/>
                  </a:lnTo>
                  <a:lnTo>
                    <a:pt x="1078" y="73300"/>
                  </a:lnTo>
                  <a:lnTo>
                    <a:pt x="1725" y="68989"/>
                  </a:lnTo>
                  <a:lnTo>
                    <a:pt x="2803" y="64892"/>
                  </a:lnTo>
                  <a:lnTo>
                    <a:pt x="3881" y="60796"/>
                  </a:lnTo>
                  <a:lnTo>
                    <a:pt x="5174" y="56700"/>
                  </a:lnTo>
                  <a:lnTo>
                    <a:pt x="6899" y="52820"/>
                  </a:lnTo>
                  <a:lnTo>
                    <a:pt x="8624" y="48939"/>
                  </a:lnTo>
                  <a:lnTo>
                    <a:pt x="10349" y="45274"/>
                  </a:lnTo>
                  <a:lnTo>
                    <a:pt x="12504" y="41609"/>
                  </a:lnTo>
                  <a:lnTo>
                    <a:pt x="14660" y="38160"/>
                  </a:lnTo>
                  <a:lnTo>
                    <a:pt x="17247" y="34710"/>
                  </a:lnTo>
                  <a:lnTo>
                    <a:pt x="19834" y="31476"/>
                  </a:lnTo>
                  <a:lnTo>
                    <a:pt x="22421" y="28458"/>
                  </a:lnTo>
                  <a:lnTo>
                    <a:pt x="25224" y="25440"/>
                  </a:lnTo>
                  <a:lnTo>
                    <a:pt x="28242" y="22637"/>
                  </a:lnTo>
                  <a:lnTo>
                    <a:pt x="31476" y="19835"/>
                  </a:lnTo>
                  <a:lnTo>
                    <a:pt x="34710" y="17248"/>
                  </a:lnTo>
                  <a:lnTo>
                    <a:pt x="38159" y="14876"/>
                  </a:lnTo>
                  <a:lnTo>
                    <a:pt x="41608" y="12505"/>
                  </a:lnTo>
                  <a:lnTo>
                    <a:pt x="45273" y="10565"/>
                  </a:lnTo>
                  <a:lnTo>
                    <a:pt x="48938" y="8624"/>
                  </a:lnTo>
                  <a:lnTo>
                    <a:pt x="52819" y="6900"/>
                  </a:lnTo>
                  <a:lnTo>
                    <a:pt x="56699" y="5391"/>
                  </a:lnTo>
                  <a:lnTo>
                    <a:pt x="60796" y="3881"/>
                  </a:lnTo>
                  <a:lnTo>
                    <a:pt x="64892" y="2803"/>
                  </a:lnTo>
                  <a:lnTo>
                    <a:pt x="68988" y="1941"/>
                  </a:lnTo>
                  <a:lnTo>
                    <a:pt x="73300" y="1079"/>
                  </a:lnTo>
                  <a:lnTo>
                    <a:pt x="77611" y="648"/>
                  </a:lnTo>
                  <a:lnTo>
                    <a:pt x="81923" y="216"/>
                  </a:lnTo>
                  <a:lnTo>
                    <a:pt x="86450" y="1"/>
                  </a:lnTo>
                  <a:lnTo>
                    <a:pt x="86450" y="1"/>
                  </a:lnTo>
                  <a:lnTo>
                    <a:pt x="90762" y="216"/>
                  </a:lnTo>
                  <a:lnTo>
                    <a:pt x="95289" y="648"/>
                  </a:lnTo>
                  <a:lnTo>
                    <a:pt x="99601" y="1079"/>
                  </a:lnTo>
                  <a:lnTo>
                    <a:pt x="103697" y="1941"/>
                  </a:lnTo>
                  <a:lnTo>
                    <a:pt x="108009" y="2803"/>
                  </a:lnTo>
                  <a:lnTo>
                    <a:pt x="112105" y="3881"/>
                  </a:lnTo>
                  <a:lnTo>
                    <a:pt x="115986" y="5391"/>
                  </a:lnTo>
                  <a:lnTo>
                    <a:pt x="120082" y="6900"/>
                  </a:lnTo>
                  <a:lnTo>
                    <a:pt x="123747" y="8624"/>
                  </a:lnTo>
                  <a:lnTo>
                    <a:pt x="127627" y="10565"/>
                  </a:lnTo>
                  <a:lnTo>
                    <a:pt x="131077" y="12505"/>
                  </a:lnTo>
                  <a:lnTo>
                    <a:pt x="134742" y="14876"/>
                  </a:lnTo>
                  <a:lnTo>
                    <a:pt x="137975" y="17248"/>
                  </a:lnTo>
                  <a:lnTo>
                    <a:pt x="141209" y="19835"/>
                  </a:lnTo>
                  <a:lnTo>
                    <a:pt x="144443" y="22637"/>
                  </a:lnTo>
                  <a:lnTo>
                    <a:pt x="147461" y="25440"/>
                  </a:lnTo>
                  <a:lnTo>
                    <a:pt x="150264" y="28458"/>
                  </a:lnTo>
                  <a:lnTo>
                    <a:pt x="153066" y="31476"/>
                  </a:lnTo>
                  <a:lnTo>
                    <a:pt x="155653" y="34710"/>
                  </a:lnTo>
                  <a:lnTo>
                    <a:pt x="158025" y="38160"/>
                  </a:lnTo>
                  <a:lnTo>
                    <a:pt x="160181" y="41609"/>
                  </a:lnTo>
                  <a:lnTo>
                    <a:pt x="162337" y="45274"/>
                  </a:lnTo>
                  <a:lnTo>
                    <a:pt x="164277" y="48939"/>
                  </a:lnTo>
                  <a:lnTo>
                    <a:pt x="166001" y="52820"/>
                  </a:lnTo>
                  <a:lnTo>
                    <a:pt x="167511" y="56700"/>
                  </a:lnTo>
                  <a:lnTo>
                    <a:pt x="168804" y="60796"/>
                  </a:lnTo>
                  <a:lnTo>
                    <a:pt x="170098" y="64892"/>
                  </a:lnTo>
                  <a:lnTo>
                    <a:pt x="170960" y="68989"/>
                  </a:lnTo>
                  <a:lnTo>
                    <a:pt x="171822" y="73300"/>
                  </a:lnTo>
                  <a:lnTo>
                    <a:pt x="172253" y="77612"/>
                  </a:lnTo>
                  <a:lnTo>
                    <a:pt x="172685" y="81924"/>
                  </a:lnTo>
                  <a:lnTo>
                    <a:pt x="172685" y="8645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87;p17"/>
            <p:cNvSpPr/>
            <p:nvPr/>
          </p:nvSpPr>
          <p:spPr>
            <a:xfrm>
              <a:off x="3559350" y="1353775"/>
              <a:ext cx="2409200" cy="2829600"/>
            </a:xfrm>
            <a:custGeom>
              <a:avLst/>
              <a:gdLst/>
              <a:ahLst/>
              <a:cxnLst/>
              <a:rect l="l" t="t" r="r" b="b"/>
              <a:pathLst>
                <a:path w="96368" h="113184" extrusionOk="0">
                  <a:moveTo>
                    <a:pt x="73731" y="2803"/>
                  </a:moveTo>
                  <a:lnTo>
                    <a:pt x="73731" y="2803"/>
                  </a:lnTo>
                  <a:lnTo>
                    <a:pt x="70713" y="2156"/>
                  </a:lnTo>
                  <a:lnTo>
                    <a:pt x="67264" y="1725"/>
                  </a:lnTo>
                  <a:lnTo>
                    <a:pt x="67264" y="1725"/>
                  </a:lnTo>
                  <a:lnTo>
                    <a:pt x="67264" y="2156"/>
                  </a:lnTo>
                  <a:lnTo>
                    <a:pt x="67479" y="2372"/>
                  </a:lnTo>
                  <a:lnTo>
                    <a:pt x="67479" y="2803"/>
                  </a:lnTo>
                  <a:lnTo>
                    <a:pt x="67264" y="2803"/>
                  </a:lnTo>
                  <a:lnTo>
                    <a:pt x="67264" y="2803"/>
                  </a:lnTo>
                  <a:lnTo>
                    <a:pt x="64461" y="2803"/>
                  </a:lnTo>
                  <a:lnTo>
                    <a:pt x="61874" y="3019"/>
                  </a:lnTo>
                  <a:lnTo>
                    <a:pt x="59287" y="3665"/>
                  </a:lnTo>
                  <a:lnTo>
                    <a:pt x="56915" y="4528"/>
                  </a:lnTo>
                  <a:lnTo>
                    <a:pt x="56915" y="4528"/>
                  </a:lnTo>
                  <a:lnTo>
                    <a:pt x="56700" y="4312"/>
                  </a:lnTo>
                  <a:lnTo>
                    <a:pt x="56700" y="4097"/>
                  </a:lnTo>
                  <a:lnTo>
                    <a:pt x="56700" y="3665"/>
                  </a:lnTo>
                  <a:lnTo>
                    <a:pt x="56915" y="3234"/>
                  </a:lnTo>
                  <a:lnTo>
                    <a:pt x="56700" y="3234"/>
                  </a:lnTo>
                  <a:lnTo>
                    <a:pt x="56484" y="3019"/>
                  </a:lnTo>
                  <a:lnTo>
                    <a:pt x="56484" y="3019"/>
                  </a:lnTo>
                  <a:lnTo>
                    <a:pt x="55406" y="3019"/>
                  </a:lnTo>
                  <a:lnTo>
                    <a:pt x="55406" y="3019"/>
                  </a:lnTo>
                  <a:lnTo>
                    <a:pt x="55191" y="3450"/>
                  </a:lnTo>
                  <a:lnTo>
                    <a:pt x="55191" y="3665"/>
                  </a:lnTo>
                  <a:lnTo>
                    <a:pt x="55406" y="4097"/>
                  </a:lnTo>
                  <a:lnTo>
                    <a:pt x="55622" y="4528"/>
                  </a:lnTo>
                  <a:lnTo>
                    <a:pt x="55622" y="4743"/>
                  </a:lnTo>
                  <a:lnTo>
                    <a:pt x="55406" y="4959"/>
                  </a:lnTo>
                  <a:lnTo>
                    <a:pt x="55406" y="4959"/>
                  </a:lnTo>
                  <a:lnTo>
                    <a:pt x="54328" y="4959"/>
                  </a:lnTo>
                  <a:lnTo>
                    <a:pt x="53466" y="5174"/>
                  </a:lnTo>
                  <a:lnTo>
                    <a:pt x="52819" y="5821"/>
                  </a:lnTo>
                  <a:lnTo>
                    <a:pt x="52388" y="6684"/>
                  </a:lnTo>
                  <a:lnTo>
                    <a:pt x="52388" y="6684"/>
                  </a:lnTo>
                  <a:lnTo>
                    <a:pt x="51526" y="6468"/>
                  </a:lnTo>
                  <a:lnTo>
                    <a:pt x="50879" y="6252"/>
                  </a:lnTo>
                  <a:lnTo>
                    <a:pt x="50448" y="6468"/>
                  </a:lnTo>
                  <a:lnTo>
                    <a:pt x="50448" y="6468"/>
                  </a:lnTo>
                  <a:lnTo>
                    <a:pt x="50232" y="6684"/>
                  </a:lnTo>
                  <a:lnTo>
                    <a:pt x="50448" y="6684"/>
                  </a:lnTo>
                  <a:lnTo>
                    <a:pt x="50663" y="6899"/>
                  </a:lnTo>
                  <a:lnTo>
                    <a:pt x="51095" y="7115"/>
                  </a:lnTo>
                  <a:lnTo>
                    <a:pt x="50879" y="7330"/>
                  </a:lnTo>
                  <a:lnTo>
                    <a:pt x="50879" y="7330"/>
                  </a:lnTo>
                  <a:lnTo>
                    <a:pt x="49801" y="7115"/>
                  </a:lnTo>
                  <a:lnTo>
                    <a:pt x="49154" y="6684"/>
                  </a:lnTo>
                  <a:lnTo>
                    <a:pt x="48508" y="6037"/>
                  </a:lnTo>
                  <a:lnTo>
                    <a:pt x="48292" y="5174"/>
                  </a:lnTo>
                  <a:lnTo>
                    <a:pt x="48292" y="5174"/>
                  </a:lnTo>
                  <a:lnTo>
                    <a:pt x="49154" y="5174"/>
                  </a:lnTo>
                  <a:lnTo>
                    <a:pt x="50232" y="5390"/>
                  </a:lnTo>
                  <a:lnTo>
                    <a:pt x="50232" y="5390"/>
                  </a:lnTo>
                  <a:lnTo>
                    <a:pt x="51095" y="5390"/>
                  </a:lnTo>
                  <a:lnTo>
                    <a:pt x="51957" y="5390"/>
                  </a:lnTo>
                  <a:lnTo>
                    <a:pt x="52604" y="5174"/>
                  </a:lnTo>
                  <a:lnTo>
                    <a:pt x="53035" y="4528"/>
                  </a:lnTo>
                  <a:lnTo>
                    <a:pt x="53035" y="4528"/>
                  </a:lnTo>
                  <a:lnTo>
                    <a:pt x="52388" y="3665"/>
                  </a:lnTo>
                  <a:lnTo>
                    <a:pt x="51095" y="3019"/>
                  </a:lnTo>
                  <a:lnTo>
                    <a:pt x="49801" y="2803"/>
                  </a:lnTo>
                  <a:lnTo>
                    <a:pt x="48292" y="2372"/>
                  </a:lnTo>
                  <a:lnTo>
                    <a:pt x="45705" y="1941"/>
                  </a:lnTo>
                  <a:lnTo>
                    <a:pt x="44411" y="1509"/>
                  </a:lnTo>
                  <a:lnTo>
                    <a:pt x="43549" y="863"/>
                  </a:lnTo>
                  <a:lnTo>
                    <a:pt x="43549" y="863"/>
                  </a:lnTo>
                  <a:lnTo>
                    <a:pt x="42040" y="863"/>
                  </a:lnTo>
                  <a:lnTo>
                    <a:pt x="40531" y="863"/>
                  </a:lnTo>
                  <a:lnTo>
                    <a:pt x="37728" y="1294"/>
                  </a:lnTo>
                  <a:lnTo>
                    <a:pt x="32339" y="2587"/>
                  </a:lnTo>
                  <a:lnTo>
                    <a:pt x="32339" y="2587"/>
                  </a:lnTo>
                  <a:lnTo>
                    <a:pt x="32123" y="3450"/>
                  </a:lnTo>
                  <a:lnTo>
                    <a:pt x="31907" y="3881"/>
                  </a:lnTo>
                  <a:lnTo>
                    <a:pt x="30830" y="5174"/>
                  </a:lnTo>
                  <a:lnTo>
                    <a:pt x="29752" y="6252"/>
                  </a:lnTo>
                  <a:lnTo>
                    <a:pt x="28889" y="7546"/>
                  </a:lnTo>
                  <a:lnTo>
                    <a:pt x="28889" y="7546"/>
                  </a:lnTo>
                  <a:lnTo>
                    <a:pt x="27380" y="7762"/>
                  </a:lnTo>
                  <a:lnTo>
                    <a:pt x="26302" y="8193"/>
                  </a:lnTo>
                  <a:lnTo>
                    <a:pt x="25224" y="8839"/>
                  </a:lnTo>
                  <a:lnTo>
                    <a:pt x="24146" y="9486"/>
                  </a:lnTo>
                  <a:lnTo>
                    <a:pt x="24146" y="9486"/>
                  </a:lnTo>
                  <a:lnTo>
                    <a:pt x="24146" y="10780"/>
                  </a:lnTo>
                  <a:lnTo>
                    <a:pt x="24362" y="11858"/>
                  </a:lnTo>
                  <a:lnTo>
                    <a:pt x="24793" y="12504"/>
                  </a:lnTo>
                  <a:lnTo>
                    <a:pt x="25440" y="12936"/>
                  </a:lnTo>
                  <a:lnTo>
                    <a:pt x="26302" y="13151"/>
                  </a:lnTo>
                  <a:lnTo>
                    <a:pt x="27165" y="12936"/>
                  </a:lnTo>
                  <a:lnTo>
                    <a:pt x="28243" y="12720"/>
                  </a:lnTo>
                  <a:lnTo>
                    <a:pt x="29105" y="12073"/>
                  </a:lnTo>
                  <a:lnTo>
                    <a:pt x="29105" y="12073"/>
                  </a:lnTo>
                  <a:lnTo>
                    <a:pt x="29967" y="13367"/>
                  </a:lnTo>
                  <a:lnTo>
                    <a:pt x="30398" y="14014"/>
                  </a:lnTo>
                  <a:lnTo>
                    <a:pt x="30614" y="14876"/>
                  </a:lnTo>
                  <a:lnTo>
                    <a:pt x="30614" y="14876"/>
                  </a:lnTo>
                  <a:lnTo>
                    <a:pt x="29967" y="15307"/>
                  </a:lnTo>
                  <a:lnTo>
                    <a:pt x="29536" y="15307"/>
                  </a:lnTo>
                  <a:lnTo>
                    <a:pt x="29105" y="15307"/>
                  </a:lnTo>
                  <a:lnTo>
                    <a:pt x="29105" y="15307"/>
                  </a:lnTo>
                  <a:lnTo>
                    <a:pt x="29105" y="14445"/>
                  </a:lnTo>
                  <a:lnTo>
                    <a:pt x="28889" y="14014"/>
                  </a:lnTo>
                  <a:lnTo>
                    <a:pt x="28889" y="13798"/>
                  </a:lnTo>
                  <a:lnTo>
                    <a:pt x="28889" y="13798"/>
                  </a:lnTo>
                  <a:lnTo>
                    <a:pt x="28027" y="13798"/>
                  </a:lnTo>
                  <a:lnTo>
                    <a:pt x="27596" y="14014"/>
                  </a:lnTo>
                  <a:lnTo>
                    <a:pt x="27165" y="14445"/>
                  </a:lnTo>
                  <a:lnTo>
                    <a:pt x="26733" y="14876"/>
                  </a:lnTo>
                  <a:lnTo>
                    <a:pt x="26733" y="14876"/>
                  </a:lnTo>
                  <a:lnTo>
                    <a:pt x="27165" y="16169"/>
                  </a:lnTo>
                  <a:lnTo>
                    <a:pt x="27165" y="16816"/>
                  </a:lnTo>
                  <a:lnTo>
                    <a:pt x="27165" y="17463"/>
                  </a:lnTo>
                  <a:lnTo>
                    <a:pt x="27165" y="17463"/>
                  </a:lnTo>
                  <a:lnTo>
                    <a:pt x="25871" y="17678"/>
                  </a:lnTo>
                  <a:lnTo>
                    <a:pt x="24362" y="17678"/>
                  </a:lnTo>
                  <a:lnTo>
                    <a:pt x="24362" y="17678"/>
                  </a:lnTo>
                  <a:lnTo>
                    <a:pt x="23068" y="19188"/>
                  </a:lnTo>
                  <a:lnTo>
                    <a:pt x="21559" y="20481"/>
                  </a:lnTo>
                  <a:lnTo>
                    <a:pt x="20697" y="21128"/>
                  </a:lnTo>
                  <a:lnTo>
                    <a:pt x="19835" y="21559"/>
                  </a:lnTo>
                  <a:lnTo>
                    <a:pt x="18757" y="21775"/>
                  </a:lnTo>
                  <a:lnTo>
                    <a:pt x="17679" y="21990"/>
                  </a:lnTo>
                  <a:lnTo>
                    <a:pt x="17679" y="21990"/>
                  </a:lnTo>
                  <a:lnTo>
                    <a:pt x="17463" y="22421"/>
                  </a:lnTo>
                  <a:lnTo>
                    <a:pt x="17248" y="22853"/>
                  </a:lnTo>
                  <a:lnTo>
                    <a:pt x="16816" y="22853"/>
                  </a:lnTo>
                  <a:lnTo>
                    <a:pt x="16816" y="22853"/>
                  </a:lnTo>
                  <a:lnTo>
                    <a:pt x="15954" y="22853"/>
                  </a:lnTo>
                  <a:lnTo>
                    <a:pt x="15954" y="22853"/>
                  </a:lnTo>
                  <a:lnTo>
                    <a:pt x="15307" y="22637"/>
                  </a:lnTo>
                  <a:lnTo>
                    <a:pt x="15092" y="22853"/>
                  </a:lnTo>
                  <a:lnTo>
                    <a:pt x="14876" y="23284"/>
                  </a:lnTo>
                  <a:lnTo>
                    <a:pt x="14876" y="23284"/>
                  </a:lnTo>
                  <a:lnTo>
                    <a:pt x="16170" y="23930"/>
                  </a:lnTo>
                  <a:lnTo>
                    <a:pt x="16816" y="24577"/>
                  </a:lnTo>
                  <a:lnTo>
                    <a:pt x="17463" y="25224"/>
                  </a:lnTo>
                  <a:lnTo>
                    <a:pt x="17679" y="26086"/>
                  </a:lnTo>
                  <a:lnTo>
                    <a:pt x="17894" y="26733"/>
                  </a:lnTo>
                  <a:lnTo>
                    <a:pt x="17679" y="27595"/>
                  </a:lnTo>
                  <a:lnTo>
                    <a:pt x="17032" y="28458"/>
                  </a:lnTo>
                  <a:lnTo>
                    <a:pt x="17032" y="28458"/>
                  </a:lnTo>
                  <a:lnTo>
                    <a:pt x="15523" y="28458"/>
                  </a:lnTo>
                  <a:lnTo>
                    <a:pt x="14014" y="28242"/>
                  </a:lnTo>
                  <a:lnTo>
                    <a:pt x="14014" y="28242"/>
                  </a:lnTo>
                  <a:lnTo>
                    <a:pt x="11858" y="28242"/>
                  </a:lnTo>
                  <a:lnTo>
                    <a:pt x="10780" y="28458"/>
                  </a:lnTo>
                  <a:lnTo>
                    <a:pt x="10133" y="28889"/>
                  </a:lnTo>
                  <a:lnTo>
                    <a:pt x="10133" y="28889"/>
                  </a:lnTo>
                  <a:lnTo>
                    <a:pt x="10133" y="29967"/>
                  </a:lnTo>
                  <a:lnTo>
                    <a:pt x="10133" y="30829"/>
                  </a:lnTo>
                  <a:lnTo>
                    <a:pt x="9702" y="32338"/>
                  </a:lnTo>
                  <a:lnTo>
                    <a:pt x="9487" y="33632"/>
                  </a:lnTo>
                  <a:lnTo>
                    <a:pt x="9702" y="34494"/>
                  </a:lnTo>
                  <a:lnTo>
                    <a:pt x="9918" y="35357"/>
                  </a:lnTo>
                  <a:lnTo>
                    <a:pt x="9918" y="35357"/>
                  </a:lnTo>
                  <a:lnTo>
                    <a:pt x="10996" y="35357"/>
                  </a:lnTo>
                  <a:lnTo>
                    <a:pt x="11858" y="35357"/>
                  </a:lnTo>
                  <a:lnTo>
                    <a:pt x="12289" y="36003"/>
                  </a:lnTo>
                  <a:lnTo>
                    <a:pt x="12505" y="36650"/>
                  </a:lnTo>
                  <a:lnTo>
                    <a:pt x="12505" y="36650"/>
                  </a:lnTo>
                  <a:lnTo>
                    <a:pt x="12074" y="37512"/>
                  </a:lnTo>
                  <a:lnTo>
                    <a:pt x="11427" y="38375"/>
                  </a:lnTo>
                  <a:lnTo>
                    <a:pt x="9918" y="39453"/>
                  </a:lnTo>
                  <a:lnTo>
                    <a:pt x="9271" y="40099"/>
                  </a:lnTo>
                  <a:lnTo>
                    <a:pt x="8624" y="40746"/>
                  </a:lnTo>
                  <a:lnTo>
                    <a:pt x="8193" y="41609"/>
                  </a:lnTo>
                  <a:lnTo>
                    <a:pt x="8193" y="42902"/>
                  </a:lnTo>
                  <a:lnTo>
                    <a:pt x="8193" y="42902"/>
                  </a:lnTo>
                  <a:lnTo>
                    <a:pt x="5822" y="44842"/>
                  </a:lnTo>
                  <a:lnTo>
                    <a:pt x="3666" y="46998"/>
                  </a:lnTo>
                  <a:lnTo>
                    <a:pt x="1725" y="49585"/>
                  </a:lnTo>
                  <a:lnTo>
                    <a:pt x="1" y="52172"/>
                  </a:lnTo>
                  <a:lnTo>
                    <a:pt x="1" y="52172"/>
                  </a:lnTo>
                  <a:lnTo>
                    <a:pt x="648" y="53250"/>
                  </a:lnTo>
                  <a:lnTo>
                    <a:pt x="1079" y="54328"/>
                  </a:lnTo>
                  <a:lnTo>
                    <a:pt x="863" y="55622"/>
                  </a:lnTo>
                  <a:lnTo>
                    <a:pt x="648" y="56915"/>
                  </a:lnTo>
                  <a:lnTo>
                    <a:pt x="216" y="59502"/>
                  </a:lnTo>
                  <a:lnTo>
                    <a:pt x="1" y="60796"/>
                  </a:lnTo>
                  <a:lnTo>
                    <a:pt x="1" y="62089"/>
                  </a:lnTo>
                  <a:lnTo>
                    <a:pt x="1" y="62089"/>
                  </a:lnTo>
                  <a:lnTo>
                    <a:pt x="2588" y="64245"/>
                  </a:lnTo>
                  <a:lnTo>
                    <a:pt x="3450" y="65323"/>
                  </a:lnTo>
                  <a:lnTo>
                    <a:pt x="3881" y="66185"/>
                  </a:lnTo>
                  <a:lnTo>
                    <a:pt x="4097" y="67048"/>
                  </a:lnTo>
                  <a:lnTo>
                    <a:pt x="4097" y="67048"/>
                  </a:lnTo>
                  <a:lnTo>
                    <a:pt x="4744" y="67479"/>
                  </a:lnTo>
                  <a:lnTo>
                    <a:pt x="5606" y="67910"/>
                  </a:lnTo>
                  <a:lnTo>
                    <a:pt x="6900" y="69204"/>
                  </a:lnTo>
                  <a:lnTo>
                    <a:pt x="8193" y="70282"/>
                  </a:lnTo>
                  <a:lnTo>
                    <a:pt x="9055" y="70497"/>
                  </a:lnTo>
                  <a:lnTo>
                    <a:pt x="9918" y="70713"/>
                  </a:lnTo>
                  <a:lnTo>
                    <a:pt x="9918" y="70713"/>
                  </a:lnTo>
                  <a:lnTo>
                    <a:pt x="10996" y="70713"/>
                  </a:lnTo>
                  <a:lnTo>
                    <a:pt x="12074" y="70282"/>
                  </a:lnTo>
                  <a:lnTo>
                    <a:pt x="12074" y="70282"/>
                  </a:lnTo>
                  <a:lnTo>
                    <a:pt x="12936" y="70066"/>
                  </a:lnTo>
                  <a:lnTo>
                    <a:pt x="14014" y="69850"/>
                  </a:lnTo>
                  <a:lnTo>
                    <a:pt x="15092" y="69850"/>
                  </a:lnTo>
                  <a:lnTo>
                    <a:pt x="16170" y="70282"/>
                  </a:lnTo>
                  <a:lnTo>
                    <a:pt x="16170" y="70282"/>
                  </a:lnTo>
                  <a:lnTo>
                    <a:pt x="17463" y="69635"/>
                  </a:lnTo>
                  <a:lnTo>
                    <a:pt x="18972" y="68988"/>
                  </a:lnTo>
                  <a:lnTo>
                    <a:pt x="20697" y="68557"/>
                  </a:lnTo>
                  <a:lnTo>
                    <a:pt x="22853" y="68772"/>
                  </a:lnTo>
                  <a:lnTo>
                    <a:pt x="22853" y="68772"/>
                  </a:lnTo>
                  <a:lnTo>
                    <a:pt x="23284" y="69204"/>
                  </a:lnTo>
                  <a:lnTo>
                    <a:pt x="23500" y="69850"/>
                  </a:lnTo>
                  <a:lnTo>
                    <a:pt x="23931" y="70497"/>
                  </a:lnTo>
                  <a:lnTo>
                    <a:pt x="24362" y="70713"/>
                  </a:lnTo>
                  <a:lnTo>
                    <a:pt x="24362" y="70713"/>
                  </a:lnTo>
                  <a:lnTo>
                    <a:pt x="25224" y="70713"/>
                  </a:lnTo>
                  <a:lnTo>
                    <a:pt x="25871" y="70713"/>
                  </a:lnTo>
                  <a:lnTo>
                    <a:pt x="25871" y="70713"/>
                  </a:lnTo>
                  <a:lnTo>
                    <a:pt x="26949" y="70497"/>
                  </a:lnTo>
                  <a:lnTo>
                    <a:pt x="26949" y="70497"/>
                  </a:lnTo>
                  <a:lnTo>
                    <a:pt x="27811" y="71144"/>
                  </a:lnTo>
                  <a:lnTo>
                    <a:pt x="28243" y="71791"/>
                  </a:lnTo>
                  <a:lnTo>
                    <a:pt x="28243" y="72653"/>
                  </a:lnTo>
                  <a:lnTo>
                    <a:pt x="28243" y="73515"/>
                  </a:lnTo>
                  <a:lnTo>
                    <a:pt x="27596" y="75240"/>
                  </a:lnTo>
                  <a:lnTo>
                    <a:pt x="27380" y="76102"/>
                  </a:lnTo>
                  <a:lnTo>
                    <a:pt x="27380" y="76965"/>
                  </a:lnTo>
                  <a:lnTo>
                    <a:pt x="27380" y="76965"/>
                  </a:lnTo>
                  <a:lnTo>
                    <a:pt x="27811" y="77827"/>
                  </a:lnTo>
                  <a:lnTo>
                    <a:pt x="28458" y="78474"/>
                  </a:lnTo>
                  <a:lnTo>
                    <a:pt x="29320" y="79121"/>
                  </a:lnTo>
                  <a:lnTo>
                    <a:pt x="29967" y="79983"/>
                  </a:lnTo>
                  <a:lnTo>
                    <a:pt x="29967" y="79983"/>
                  </a:lnTo>
                  <a:lnTo>
                    <a:pt x="31045" y="81923"/>
                  </a:lnTo>
                  <a:lnTo>
                    <a:pt x="31692" y="83864"/>
                  </a:lnTo>
                  <a:lnTo>
                    <a:pt x="32554" y="87960"/>
                  </a:lnTo>
                  <a:lnTo>
                    <a:pt x="32554" y="87960"/>
                  </a:lnTo>
                  <a:lnTo>
                    <a:pt x="31692" y="89469"/>
                  </a:lnTo>
                  <a:lnTo>
                    <a:pt x="30830" y="91193"/>
                  </a:lnTo>
                  <a:lnTo>
                    <a:pt x="30398" y="92056"/>
                  </a:lnTo>
                  <a:lnTo>
                    <a:pt x="30183" y="92918"/>
                  </a:lnTo>
                  <a:lnTo>
                    <a:pt x="30183" y="93780"/>
                  </a:lnTo>
                  <a:lnTo>
                    <a:pt x="30183" y="94858"/>
                  </a:lnTo>
                  <a:lnTo>
                    <a:pt x="30183" y="94858"/>
                  </a:lnTo>
                  <a:lnTo>
                    <a:pt x="30614" y="95936"/>
                  </a:lnTo>
                  <a:lnTo>
                    <a:pt x="31476" y="97230"/>
                  </a:lnTo>
                  <a:lnTo>
                    <a:pt x="32339" y="98523"/>
                  </a:lnTo>
                  <a:lnTo>
                    <a:pt x="32985" y="100032"/>
                  </a:lnTo>
                  <a:lnTo>
                    <a:pt x="32985" y="100032"/>
                  </a:lnTo>
                  <a:lnTo>
                    <a:pt x="33201" y="101326"/>
                  </a:lnTo>
                  <a:lnTo>
                    <a:pt x="33417" y="102620"/>
                  </a:lnTo>
                  <a:lnTo>
                    <a:pt x="33632" y="103913"/>
                  </a:lnTo>
                  <a:lnTo>
                    <a:pt x="33848" y="105207"/>
                  </a:lnTo>
                  <a:lnTo>
                    <a:pt x="33848" y="105207"/>
                  </a:lnTo>
                  <a:lnTo>
                    <a:pt x="34710" y="106500"/>
                  </a:lnTo>
                  <a:lnTo>
                    <a:pt x="35572" y="107794"/>
                  </a:lnTo>
                  <a:lnTo>
                    <a:pt x="36435" y="109087"/>
                  </a:lnTo>
                  <a:lnTo>
                    <a:pt x="36650" y="109734"/>
                  </a:lnTo>
                  <a:lnTo>
                    <a:pt x="36866" y="110381"/>
                  </a:lnTo>
                  <a:lnTo>
                    <a:pt x="36866" y="110381"/>
                  </a:lnTo>
                  <a:lnTo>
                    <a:pt x="36650" y="111243"/>
                  </a:lnTo>
                  <a:lnTo>
                    <a:pt x="36866" y="112105"/>
                  </a:lnTo>
                  <a:lnTo>
                    <a:pt x="37297" y="112752"/>
                  </a:lnTo>
                  <a:lnTo>
                    <a:pt x="37944" y="113183"/>
                  </a:lnTo>
                  <a:lnTo>
                    <a:pt x="37944" y="113183"/>
                  </a:lnTo>
                  <a:lnTo>
                    <a:pt x="40746" y="112968"/>
                  </a:lnTo>
                  <a:lnTo>
                    <a:pt x="43118" y="112321"/>
                  </a:lnTo>
                  <a:lnTo>
                    <a:pt x="45489" y="111674"/>
                  </a:lnTo>
                  <a:lnTo>
                    <a:pt x="47430" y="110596"/>
                  </a:lnTo>
                  <a:lnTo>
                    <a:pt x="49154" y="109303"/>
                  </a:lnTo>
                  <a:lnTo>
                    <a:pt x="50663" y="107578"/>
                  </a:lnTo>
                  <a:lnTo>
                    <a:pt x="51526" y="105638"/>
                  </a:lnTo>
                  <a:lnTo>
                    <a:pt x="52173" y="103266"/>
                  </a:lnTo>
                  <a:lnTo>
                    <a:pt x="52173" y="103266"/>
                  </a:lnTo>
                  <a:lnTo>
                    <a:pt x="53250" y="103051"/>
                  </a:lnTo>
                  <a:lnTo>
                    <a:pt x="53897" y="102620"/>
                  </a:lnTo>
                  <a:lnTo>
                    <a:pt x="54544" y="101973"/>
                  </a:lnTo>
                  <a:lnTo>
                    <a:pt x="54975" y="101110"/>
                  </a:lnTo>
                  <a:lnTo>
                    <a:pt x="55191" y="100248"/>
                  </a:lnTo>
                  <a:lnTo>
                    <a:pt x="55191" y="99386"/>
                  </a:lnTo>
                  <a:lnTo>
                    <a:pt x="54975" y="98308"/>
                  </a:lnTo>
                  <a:lnTo>
                    <a:pt x="54544" y="97445"/>
                  </a:lnTo>
                  <a:lnTo>
                    <a:pt x="54544" y="97445"/>
                  </a:lnTo>
                  <a:lnTo>
                    <a:pt x="55191" y="96583"/>
                  </a:lnTo>
                  <a:lnTo>
                    <a:pt x="56053" y="95936"/>
                  </a:lnTo>
                  <a:lnTo>
                    <a:pt x="57778" y="94643"/>
                  </a:lnTo>
                  <a:lnTo>
                    <a:pt x="59502" y="93565"/>
                  </a:lnTo>
                  <a:lnTo>
                    <a:pt x="60365" y="92918"/>
                  </a:lnTo>
                  <a:lnTo>
                    <a:pt x="61012" y="92056"/>
                  </a:lnTo>
                  <a:lnTo>
                    <a:pt x="61012" y="92056"/>
                  </a:lnTo>
                  <a:lnTo>
                    <a:pt x="61012" y="90331"/>
                  </a:lnTo>
                  <a:lnTo>
                    <a:pt x="61012" y="89038"/>
                  </a:lnTo>
                  <a:lnTo>
                    <a:pt x="60580" y="86451"/>
                  </a:lnTo>
                  <a:lnTo>
                    <a:pt x="59934" y="84079"/>
                  </a:lnTo>
                  <a:lnTo>
                    <a:pt x="59502" y="82786"/>
                  </a:lnTo>
                  <a:lnTo>
                    <a:pt x="59287" y="81492"/>
                  </a:lnTo>
                  <a:lnTo>
                    <a:pt x="59287" y="81492"/>
                  </a:lnTo>
                  <a:lnTo>
                    <a:pt x="59934" y="79983"/>
                  </a:lnTo>
                  <a:lnTo>
                    <a:pt x="60796" y="78905"/>
                  </a:lnTo>
                  <a:lnTo>
                    <a:pt x="62521" y="76749"/>
                  </a:lnTo>
                  <a:lnTo>
                    <a:pt x="64677" y="74809"/>
                  </a:lnTo>
                  <a:lnTo>
                    <a:pt x="66617" y="72869"/>
                  </a:lnTo>
                  <a:lnTo>
                    <a:pt x="68773" y="70713"/>
                  </a:lnTo>
                  <a:lnTo>
                    <a:pt x="69635" y="69635"/>
                  </a:lnTo>
                  <a:lnTo>
                    <a:pt x="70282" y="68557"/>
                  </a:lnTo>
                  <a:lnTo>
                    <a:pt x="70929" y="67263"/>
                  </a:lnTo>
                  <a:lnTo>
                    <a:pt x="71575" y="65970"/>
                  </a:lnTo>
                  <a:lnTo>
                    <a:pt x="71791" y="64245"/>
                  </a:lnTo>
                  <a:lnTo>
                    <a:pt x="71791" y="62736"/>
                  </a:lnTo>
                  <a:lnTo>
                    <a:pt x="71791" y="62736"/>
                  </a:lnTo>
                  <a:lnTo>
                    <a:pt x="69419" y="63167"/>
                  </a:lnTo>
                  <a:lnTo>
                    <a:pt x="66617" y="63814"/>
                  </a:lnTo>
                  <a:lnTo>
                    <a:pt x="65539" y="63814"/>
                  </a:lnTo>
                  <a:lnTo>
                    <a:pt x="64461" y="63598"/>
                  </a:lnTo>
                  <a:lnTo>
                    <a:pt x="64245" y="63383"/>
                  </a:lnTo>
                  <a:lnTo>
                    <a:pt x="64030" y="62952"/>
                  </a:lnTo>
                  <a:lnTo>
                    <a:pt x="63814" y="62305"/>
                  </a:lnTo>
                  <a:lnTo>
                    <a:pt x="63814" y="61658"/>
                  </a:lnTo>
                  <a:lnTo>
                    <a:pt x="63814" y="61658"/>
                  </a:lnTo>
                  <a:lnTo>
                    <a:pt x="66617" y="61227"/>
                  </a:lnTo>
                  <a:lnTo>
                    <a:pt x="69419" y="60149"/>
                  </a:lnTo>
                  <a:lnTo>
                    <a:pt x="72006" y="58855"/>
                  </a:lnTo>
                  <a:lnTo>
                    <a:pt x="73084" y="58209"/>
                  </a:lnTo>
                  <a:lnTo>
                    <a:pt x="74162" y="57346"/>
                  </a:lnTo>
                  <a:lnTo>
                    <a:pt x="74162" y="57346"/>
                  </a:lnTo>
                  <a:lnTo>
                    <a:pt x="75456" y="56915"/>
                  </a:lnTo>
                  <a:lnTo>
                    <a:pt x="76534" y="56484"/>
                  </a:lnTo>
                  <a:lnTo>
                    <a:pt x="77396" y="55837"/>
                  </a:lnTo>
                  <a:lnTo>
                    <a:pt x="78043" y="54975"/>
                  </a:lnTo>
                  <a:lnTo>
                    <a:pt x="79336" y="53250"/>
                  </a:lnTo>
                  <a:lnTo>
                    <a:pt x="80414" y="51310"/>
                  </a:lnTo>
                  <a:lnTo>
                    <a:pt x="80414" y="51310"/>
                  </a:lnTo>
                  <a:lnTo>
                    <a:pt x="79983" y="50663"/>
                  </a:lnTo>
                  <a:lnTo>
                    <a:pt x="79336" y="50232"/>
                  </a:lnTo>
                  <a:lnTo>
                    <a:pt x="78043" y="49370"/>
                  </a:lnTo>
                  <a:lnTo>
                    <a:pt x="76965" y="48723"/>
                  </a:lnTo>
                  <a:lnTo>
                    <a:pt x="76318" y="48076"/>
                  </a:lnTo>
                  <a:lnTo>
                    <a:pt x="76103" y="47429"/>
                  </a:lnTo>
                  <a:lnTo>
                    <a:pt x="76103" y="47429"/>
                  </a:lnTo>
                  <a:lnTo>
                    <a:pt x="75456" y="48076"/>
                  </a:lnTo>
                  <a:lnTo>
                    <a:pt x="74593" y="48723"/>
                  </a:lnTo>
                  <a:lnTo>
                    <a:pt x="73300" y="49154"/>
                  </a:lnTo>
                  <a:lnTo>
                    <a:pt x="71791" y="49154"/>
                  </a:lnTo>
                  <a:lnTo>
                    <a:pt x="71791" y="49154"/>
                  </a:lnTo>
                  <a:lnTo>
                    <a:pt x="71575" y="48292"/>
                  </a:lnTo>
                  <a:lnTo>
                    <a:pt x="71144" y="47429"/>
                  </a:lnTo>
                  <a:lnTo>
                    <a:pt x="70497" y="46783"/>
                  </a:lnTo>
                  <a:lnTo>
                    <a:pt x="69635" y="46351"/>
                  </a:lnTo>
                  <a:lnTo>
                    <a:pt x="68988" y="45705"/>
                  </a:lnTo>
                  <a:lnTo>
                    <a:pt x="68341" y="45058"/>
                  </a:lnTo>
                  <a:lnTo>
                    <a:pt x="67910" y="44196"/>
                  </a:lnTo>
                  <a:lnTo>
                    <a:pt x="67695" y="43118"/>
                  </a:lnTo>
                  <a:lnTo>
                    <a:pt x="67695" y="43118"/>
                  </a:lnTo>
                  <a:lnTo>
                    <a:pt x="68341" y="42902"/>
                  </a:lnTo>
                  <a:lnTo>
                    <a:pt x="68988" y="42687"/>
                  </a:lnTo>
                  <a:lnTo>
                    <a:pt x="68988" y="42687"/>
                  </a:lnTo>
                  <a:lnTo>
                    <a:pt x="70497" y="44196"/>
                  </a:lnTo>
                  <a:lnTo>
                    <a:pt x="72006" y="45705"/>
                  </a:lnTo>
                  <a:lnTo>
                    <a:pt x="73084" y="46351"/>
                  </a:lnTo>
                  <a:lnTo>
                    <a:pt x="74162" y="46567"/>
                  </a:lnTo>
                  <a:lnTo>
                    <a:pt x="75456" y="46567"/>
                  </a:lnTo>
                  <a:lnTo>
                    <a:pt x="76749" y="46136"/>
                  </a:lnTo>
                  <a:lnTo>
                    <a:pt x="76749" y="46136"/>
                  </a:lnTo>
                  <a:lnTo>
                    <a:pt x="77180" y="46998"/>
                  </a:lnTo>
                  <a:lnTo>
                    <a:pt x="77827" y="47429"/>
                  </a:lnTo>
                  <a:lnTo>
                    <a:pt x="78690" y="47861"/>
                  </a:lnTo>
                  <a:lnTo>
                    <a:pt x="79552" y="48076"/>
                  </a:lnTo>
                  <a:lnTo>
                    <a:pt x="81708" y="48292"/>
                  </a:lnTo>
                  <a:lnTo>
                    <a:pt x="83864" y="48076"/>
                  </a:lnTo>
                  <a:lnTo>
                    <a:pt x="83864" y="48076"/>
                  </a:lnTo>
                  <a:lnTo>
                    <a:pt x="86882" y="48076"/>
                  </a:lnTo>
                  <a:lnTo>
                    <a:pt x="86882" y="48076"/>
                  </a:lnTo>
                  <a:lnTo>
                    <a:pt x="87744" y="48939"/>
                  </a:lnTo>
                  <a:lnTo>
                    <a:pt x="88391" y="49585"/>
                  </a:lnTo>
                  <a:lnTo>
                    <a:pt x="89469" y="50232"/>
                  </a:lnTo>
                  <a:lnTo>
                    <a:pt x="90331" y="50879"/>
                  </a:lnTo>
                  <a:lnTo>
                    <a:pt x="90331" y="50879"/>
                  </a:lnTo>
                  <a:lnTo>
                    <a:pt x="90331" y="51310"/>
                  </a:lnTo>
                  <a:lnTo>
                    <a:pt x="90331" y="51526"/>
                  </a:lnTo>
                  <a:lnTo>
                    <a:pt x="90762" y="52172"/>
                  </a:lnTo>
                  <a:lnTo>
                    <a:pt x="92056" y="53250"/>
                  </a:lnTo>
                  <a:lnTo>
                    <a:pt x="92056" y="53250"/>
                  </a:lnTo>
                  <a:lnTo>
                    <a:pt x="92487" y="53035"/>
                  </a:lnTo>
                  <a:lnTo>
                    <a:pt x="92918" y="52819"/>
                  </a:lnTo>
                  <a:lnTo>
                    <a:pt x="92918" y="52819"/>
                  </a:lnTo>
                  <a:lnTo>
                    <a:pt x="93349" y="52603"/>
                  </a:lnTo>
                  <a:lnTo>
                    <a:pt x="93996" y="52388"/>
                  </a:lnTo>
                  <a:lnTo>
                    <a:pt x="93996" y="52388"/>
                  </a:lnTo>
                  <a:lnTo>
                    <a:pt x="94212" y="54759"/>
                  </a:lnTo>
                  <a:lnTo>
                    <a:pt x="94859" y="56700"/>
                  </a:lnTo>
                  <a:lnTo>
                    <a:pt x="96368" y="60149"/>
                  </a:lnTo>
                  <a:lnTo>
                    <a:pt x="96368" y="60149"/>
                  </a:lnTo>
                  <a:lnTo>
                    <a:pt x="96368" y="60149"/>
                  </a:lnTo>
                  <a:lnTo>
                    <a:pt x="96368" y="55837"/>
                  </a:lnTo>
                  <a:lnTo>
                    <a:pt x="95936" y="51526"/>
                  </a:lnTo>
                  <a:lnTo>
                    <a:pt x="95505" y="47214"/>
                  </a:lnTo>
                  <a:lnTo>
                    <a:pt x="94643" y="43118"/>
                  </a:lnTo>
                  <a:lnTo>
                    <a:pt x="93781" y="39022"/>
                  </a:lnTo>
                  <a:lnTo>
                    <a:pt x="92703" y="34925"/>
                  </a:lnTo>
                  <a:lnTo>
                    <a:pt x="91409" y="31045"/>
                  </a:lnTo>
                  <a:lnTo>
                    <a:pt x="89900" y="27164"/>
                  </a:lnTo>
                  <a:lnTo>
                    <a:pt x="88175" y="23499"/>
                  </a:lnTo>
                  <a:lnTo>
                    <a:pt x="86451" y="19834"/>
                  </a:lnTo>
                  <a:lnTo>
                    <a:pt x="84295" y="16169"/>
                  </a:lnTo>
                  <a:lnTo>
                    <a:pt x="82139" y="12720"/>
                  </a:lnTo>
                  <a:lnTo>
                    <a:pt x="79983" y="9486"/>
                  </a:lnTo>
                  <a:lnTo>
                    <a:pt x="77396" y="6252"/>
                  </a:lnTo>
                  <a:lnTo>
                    <a:pt x="74809" y="3019"/>
                  </a:lnTo>
                  <a:lnTo>
                    <a:pt x="72006" y="0"/>
                  </a:lnTo>
                  <a:lnTo>
                    <a:pt x="72006" y="0"/>
                  </a:lnTo>
                  <a:lnTo>
                    <a:pt x="71791" y="863"/>
                  </a:lnTo>
                  <a:lnTo>
                    <a:pt x="72006" y="1725"/>
                  </a:lnTo>
                  <a:lnTo>
                    <a:pt x="72222" y="1941"/>
                  </a:lnTo>
                  <a:lnTo>
                    <a:pt x="72438" y="2372"/>
                  </a:lnTo>
                  <a:lnTo>
                    <a:pt x="73731" y="2803"/>
                  </a:lnTo>
                  <a:close/>
                  <a:moveTo>
                    <a:pt x="48076" y="25440"/>
                  </a:moveTo>
                  <a:lnTo>
                    <a:pt x="48076" y="25440"/>
                  </a:lnTo>
                  <a:lnTo>
                    <a:pt x="48723" y="25224"/>
                  </a:lnTo>
                  <a:lnTo>
                    <a:pt x="49154" y="25440"/>
                  </a:lnTo>
                  <a:lnTo>
                    <a:pt x="50017" y="25871"/>
                  </a:lnTo>
                  <a:lnTo>
                    <a:pt x="50663" y="26518"/>
                  </a:lnTo>
                  <a:lnTo>
                    <a:pt x="51310" y="27164"/>
                  </a:lnTo>
                  <a:lnTo>
                    <a:pt x="51310" y="27164"/>
                  </a:lnTo>
                  <a:lnTo>
                    <a:pt x="51957" y="27164"/>
                  </a:lnTo>
                  <a:lnTo>
                    <a:pt x="52388" y="27164"/>
                  </a:lnTo>
                  <a:lnTo>
                    <a:pt x="53035" y="26733"/>
                  </a:lnTo>
                  <a:lnTo>
                    <a:pt x="53035" y="26733"/>
                  </a:lnTo>
                  <a:lnTo>
                    <a:pt x="53035" y="26302"/>
                  </a:lnTo>
                  <a:lnTo>
                    <a:pt x="52819" y="26086"/>
                  </a:lnTo>
                  <a:lnTo>
                    <a:pt x="52604" y="26086"/>
                  </a:lnTo>
                  <a:lnTo>
                    <a:pt x="52388" y="25655"/>
                  </a:lnTo>
                  <a:lnTo>
                    <a:pt x="52388" y="25655"/>
                  </a:lnTo>
                  <a:lnTo>
                    <a:pt x="52819" y="25224"/>
                  </a:lnTo>
                  <a:lnTo>
                    <a:pt x="53466" y="25008"/>
                  </a:lnTo>
                  <a:lnTo>
                    <a:pt x="54113" y="24793"/>
                  </a:lnTo>
                  <a:lnTo>
                    <a:pt x="54975" y="24793"/>
                  </a:lnTo>
                  <a:lnTo>
                    <a:pt x="54975" y="24793"/>
                  </a:lnTo>
                  <a:lnTo>
                    <a:pt x="54975" y="25440"/>
                  </a:lnTo>
                  <a:lnTo>
                    <a:pt x="54760" y="25871"/>
                  </a:lnTo>
                  <a:lnTo>
                    <a:pt x="54544" y="26086"/>
                  </a:lnTo>
                  <a:lnTo>
                    <a:pt x="54328" y="26518"/>
                  </a:lnTo>
                  <a:lnTo>
                    <a:pt x="54328" y="26518"/>
                  </a:lnTo>
                  <a:lnTo>
                    <a:pt x="54760" y="27164"/>
                  </a:lnTo>
                  <a:lnTo>
                    <a:pt x="55622" y="27595"/>
                  </a:lnTo>
                  <a:lnTo>
                    <a:pt x="57131" y="28242"/>
                  </a:lnTo>
                  <a:lnTo>
                    <a:pt x="57778" y="28673"/>
                  </a:lnTo>
                  <a:lnTo>
                    <a:pt x="58425" y="29105"/>
                  </a:lnTo>
                  <a:lnTo>
                    <a:pt x="59071" y="29751"/>
                  </a:lnTo>
                  <a:lnTo>
                    <a:pt x="59071" y="30614"/>
                  </a:lnTo>
                  <a:lnTo>
                    <a:pt x="59071" y="30614"/>
                  </a:lnTo>
                  <a:lnTo>
                    <a:pt x="57778" y="31045"/>
                  </a:lnTo>
                  <a:lnTo>
                    <a:pt x="56700" y="31045"/>
                  </a:lnTo>
                  <a:lnTo>
                    <a:pt x="55406" y="30829"/>
                  </a:lnTo>
                  <a:lnTo>
                    <a:pt x="54328" y="30614"/>
                  </a:lnTo>
                  <a:lnTo>
                    <a:pt x="54328" y="30614"/>
                  </a:lnTo>
                  <a:lnTo>
                    <a:pt x="52819" y="30182"/>
                  </a:lnTo>
                  <a:lnTo>
                    <a:pt x="51526" y="29967"/>
                  </a:lnTo>
                  <a:lnTo>
                    <a:pt x="50232" y="30182"/>
                  </a:lnTo>
                  <a:lnTo>
                    <a:pt x="49586" y="30398"/>
                  </a:lnTo>
                  <a:lnTo>
                    <a:pt x="48939" y="30829"/>
                  </a:lnTo>
                  <a:lnTo>
                    <a:pt x="48939" y="30829"/>
                  </a:lnTo>
                  <a:lnTo>
                    <a:pt x="48508" y="31045"/>
                  </a:lnTo>
                  <a:lnTo>
                    <a:pt x="48292" y="30829"/>
                  </a:lnTo>
                  <a:lnTo>
                    <a:pt x="48292" y="30829"/>
                  </a:lnTo>
                  <a:lnTo>
                    <a:pt x="48076" y="30614"/>
                  </a:lnTo>
                  <a:lnTo>
                    <a:pt x="47861" y="30614"/>
                  </a:lnTo>
                  <a:lnTo>
                    <a:pt x="47861" y="30614"/>
                  </a:lnTo>
                  <a:lnTo>
                    <a:pt x="47214" y="30829"/>
                  </a:lnTo>
                  <a:lnTo>
                    <a:pt x="46998" y="31260"/>
                  </a:lnTo>
                  <a:lnTo>
                    <a:pt x="46998" y="31260"/>
                  </a:lnTo>
                  <a:lnTo>
                    <a:pt x="46567" y="31476"/>
                  </a:lnTo>
                  <a:lnTo>
                    <a:pt x="46352" y="31692"/>
                  </a:lnTo>
                  <a:lnTo>
                    <a:pt x="45921" y="31692"/>
                  </a:lnTo>
                  <a:lnTo>
                    <a:pt x="45921" y="31692"/>
                  </a:lnTo>
                  <a:lnTo>
                    <a:pt x="46136" y="30182"/>
                  </a:lnTo>
                  <a:lnTo>
                    <a:pt x="46352" y="28458"/>
                  </a:lnTo>
                  <a:lnTo>
                    <a:pt x="46998" y="26733"/>
                  </a:lnTo>
                  <a:lnTo>
                    <a:pt x="47430" y="26086"/>
                  </a:lnTo>
                  <a:lnTo>
                    <a:pt x="48076" y="25440"/>
                  </a:lnTo>
                  <a:close/>
                  <a:moveTo>
                    <a:pt x="34710" y="14445"/>
                  </a:moveTo>
                  <a:lnTo>
                    <a:pt x="34710" y="14445"/>
                  </a:lnTo>
                  <a:lnTo>
                    <a:pt x="34710" y="14014"/>
                  </a:lnTo>
                  <a:lnTo>
                    <a:pt x="34494" y="13798"/>
                  </a:lnTo>
                  <a:lnTo>
                    <a:pt x="34279" y="13582"/>
                  </a:lnTo>
                  <a:lnTo>
                    <a:pt x="34279" y="13151"/>
                  </a:lnTo>
                  <a:lnTo>
                    <a:pt x="34279" y="13151"/>
                  </a:lnTo>
                  <a:lnTo>
                    <a:pt x="34926" y="12720"/>
                  </a:lnTo>
                  <a:lnTo>
                    <a:pt x="35357" y="12289"/>
                  </a:lnTo>
                  <a:lnTo>
                    <a:pt x="35788" y="12073"/>
                  </a:lnTo>
                  <a:lnTo>
                    <a:pt x="36219" y="11426"/>
                  </a:lnTo>
                  <a:lnTo>
                    <a:pt x="36219" y="11426"/>
                  </a:lnTo>
                  <a:lnTo>
                    <a:pt x="36004" y="10995"/>
                  </a:lnTo>
                  <a:lnTo>
                    <a:pt x="35572" y="10780"/>
                  </a:lnTo>
                  <a:lnTo>
                    <a:pt x="35141" y="10564"/>
                  </a:lnTo>
                  <a:lnTo>
                    <a:pt x="34926" y="10133"/>
                  </a:lnTo>
                  <a:lnTo>
                    <a:pt x="34926" y="10133"/>
                  </a:lnTo>
                  <a:lnTo>
                    <a:pt x="34926" y="9271"/>
                  </a:lnTo>
                  <a:lnTo>
                    <a:pt x="35357" y="8624"/>
                  </a:lnTo>
                  <a:lnTo>
                    <a:pt x="35788" y="8193"/>
                  </a:lnTo>
                  <a:lnTo>
                    <a:pt x="36435" y="7762"/>
                  </a:lnTo>
                  <a:lnTo>
                    <a:pt x="37728" y="7115"/>
                  </a:lnTo>
                  <a:lnTo>
                    <a:pt x="38159" y="6684"/>
                  </a:lnTo>
                  <a:lnTo>
                    <a:pt x="38375" y="5821"/>
                  </a:lnTo>
                  <a:lnTo>
                    <a:pt x="38375" y="5821"/>
                  </a:lnTo>
                  <a:lnTo>
                    <a:pt x="39453" y="5606"/>
                  </a:lnTo>
                  <a:lnTo>
                    <a:pt x="40100" y="5821"/>
                  </a:lnTo>
                  <a:lnTo>
                    <a:pt x="40315" y="6037"/>
                  </a:lnTo>
                  <a:lnTo>
                    <a:pt x="40315" y="6037"/>
                  </a:lnTo>
                  <a:lnTo>
                    <a:pt x="40315" y="6684"/>
                  </a:lnTo>
                  <a:lnTo>
                    <a:pt x="39884" y="6899"/>
                  </a:lnTo>
                  <a:lnTo>
                    <a:pt x="39237" y="7330"/>
                  </a:lnTo>
                  <a:lnTo>
                    <a:pt x="38375" y="7762"/>
                  </a:lnTo>
                  <a:lnTo>
                    <a:pt x="38159" y="7977"/>
                  </a:lnTo>
                  <a:lnTo>
                    <a:pt x="37944" y="8408"/>
                  </a:lnTo>
                  <a:lnTo>
                    <a:pt x="37944" y="8408"/>
                  </a:lnTo>
                  <a:lnTo>
                    <a:pt x="37728" y="9486"/>
                  </a:lnTo>
                  <a:lnTo>
                    <a:pt x="37944" y="10133"/>
                  </a:lnTo>
                  <a:lnTo>
                    <a:pt x="38375" y="10780"/>
                  </a:lnTo>
                  <a:lnTo>
                    <a:pt x="38806" y="10995"/>
                  </a:lnTo>
                  <a:lnTo>
                    <a:pt x="39237" y="11211"/>
                  </a:lnTo>
                  <a:lnTo>
                    <a:pt x="39884" y="11211"/>
                  </a:lnTo>
                  <a:lnTo>
                    <a:pt x="41393" y="11211"/>
                  </a:lnTo>
                  <a:lnTo>
                    <a:pt x="41393" y="11211"/>
                  </a:lnTo>
                  <a:lnTo>
                    <a:pt x="42902" y="10995"/>
                  </a:lnTo>
                  <a:lnTo>
                    <a:pt x="43765" y="11211"/>
                  </a:lnTo>
                  <a:lnTo>
                    <a:pt x="44411" y="11426"/>
                  </a:lnTo>
                  <a:lnTo>
                    <a:pt x="44411" y="11426"/>
                  </a:lnTo>
                  <a:lnTo>
                    <a:pt x="42902" y="11642"/>
                  </a:lnTo>
                  <a:lnTo>
                    <a:pt x="41178" y="11642"/>
                  </a:lnTo>
                  <a:lnTo>
                    <a:pt x="39884" y="12073"/>
                  </a:lnTo>
                  <a:lnTo>
                    <a:pt x="39453" y="12289"/>
                  </a:lnTo>
                  <a:lnTo>
                    <a:pt x="39022" y="12936"/>
                  </a:lnTo>
                  <a:lnTo>
                    <a:pt x="39022" y="12936"/>
                  </a:lnTo>
                  <a:lnTo>
                    <a:pt x="39237" y="12936"/>
                  </a:lnTo>
                  <a:lnTo>
                    <a:pt x="39884" y="12936"/>
                  </a:lnTo>
                  <a:lnTo>
                    <a:pt x="39884" y="12936"/>
                  </a:lnTo>
                  <a:lnTo>
                    <a:pt x="40315" y="12936"/>
                  </a:lnTo>
                  <a:lnTo>
                    <a:pt x="40746" y="12936"/>
                  </a:lnTo>
                  <a:lnTo>
                    <a:pt x="40962" y="13151"/>
                  </a:lnTo>
                  <a:lnTo>
                    <a:pt x="40962" y="13798"/>
                  </a:lnTo>
                  <a:lnTo>
                    <a:pt x="40962" y="13798"/>
                  </a:lnTo>
                  <a:lnTo>
                    <a:pt x="40531" y="14014"/>
                  </a:lnTo>
                  <a:lnTo>
                    <a:pt x="40315" y="14014"/>
                  </a:lnTo>
                  <a:lnTo>
                    <a:pt x="39884" y="13798"/>
                  </a:lnTo>
                  <a:lnTo>
                    <a:pt x="39884" y="13798"/>
                  </a:lnTo>
                  <a:lnTo>
                    <a:pt x="39453" y="13582"/>
                  </a:lnTo>
                  <a:lnTo>
                    <a:pt x="39022" y="13582"/>
                  </a:lnTo>
                  <a:lnTo>
                    <a:pt x="39022" y="13582"/>
                  </a:lnTo>
                  <a:lnTo>
                    <a:pt x="38591" y="14014"/>
                  </a:lnTo>
                  <a:lnTo>
                    <a:pt x="38159" y="14445"/>
                  </a:lnTo>
                  <a:lnTo>
                    <a:pt x="38159" y="15307"/>
                  </a:lnTo>
                  <a:lnTo>
                    <a:pt x="38159" y="16169"/>
                  </a:lnTo>
                  <a:lnTo>
                    <a:pt x="38159" y="16169"/>
                  </a:lnTo>
                  <a:lnTo>
                    <a:pt x="37513" y="16385"/>
                  </a:lnTo>
                  <a:lnTo>
                    <a:pt x="36866" y="16601"/>
                  </a:lnTo>
                  <a:lnTo>
                    <a:pt x="35788" y="16601"/>
                  </a:lnTo>
                  <a:lnTo>
                    <a:pt x="35788" y="16601"/>
                  </a:lnTo>
                  <a:lnTo>
                    <a:pt x="34279" y="16601"/>
                  </a:lnTo>
                  <a:lnTo>
                    <a:pt x="33632" y="16816"/>
                  </a:lnTo>
                  <a:lnTo>
                    <a:pt x="32985" y="17247"/>
                  </a:lnTo>
                  <a:lnTo>
                    <a:pt x="32985" y="17247"/>
                  </a:lnTo>
                  <a:lnTo>
                    <a:pt x="32554" y="17032"/>
                  </a:lnTo>
                  <a:lnTo>
                    <a:pt x="32123" y="16816"/>
                  </a:lnTo>
                  <a:lnTo>
                    <a:pt x="31045" y="17032"/>
                  </a:lnTo>
                  <a:lnTo>
                    <a:pt x="31045" y="17032"/>
                  </a:lnTo>
                  <a:lnTo>
                    <a:pt x="29752" y="17032"/>
                  </a:lnTo>
                  <a:lnTo>
                    <a:pt x="29320" y="16816"/>
                  </a:lnTo>
                  <a:lnTo>
                    <a:pt x="29105" y="16385"/>
                  </a:lnTo>
                  <a:lnTo>
                    <a:pt x="29105" y="16385"/>
                  </a:lnTo>
                  <a:lnTo>
                    <a:pt x="30614" y="16169"/>
                  </a:lnTo>
                  <a:lnTo>
                    <a:pt x="32123" y="15738"/>
                  </a:lnTo>
                  <a:lnTo>
                    <a:pt x="34710" y="14445"/>
                  </a:lnTo>
                  <a:close/>
                  <a:moveTo>
                    <a:pt x="50232" y="41177"/>
                  </a:moveTo>
                  <a:lnTo>
                    <a:pt x="50232" y="41177"/>
                  </a:lnTo>
                  <a:lnTo>
                    <a:pt x="49586" y="41177"/>
                  </a:lnTo>
                  <a:lnTo>
                    <a:pt x="49154" y="41393"/>
                  </a:lnTo>
                  <a:lnTo>
                    <a:pt x="48723" y="41609"/>
                  </a:lnTo>
                  <a:lnTo>
                    <a:pt x="48292" y="41824"/>
                  </a:lnTo>
                  <a:lnTo>
                    <a:pt x="48292" y="41824"/>
                  </a:lnTo>
                  <a:lnTo>
                    <a:pt x="47214" y="41824"/>
                  </a:lnTo>
                  <a:lnTo>
                    <a:pt x="46352" y="41609"/>
                  </a:lnTo>
                  <a:lnTo>
                    <a:pt x="44411" y="40746"/>
                  </a:lnTo>
                  <a:lnTo>
                    <a:pt x="44411" y="40746"/>
                  </a:lnTo>
                  <a:lnTo>
                    <a:pt x="42902" y="40315"/>
                  </a:lnTo>
                  <a:lnTo>
                    <a:pt x="41609" y="39884"/>
                  </a:lnTo>
                  <a:lnTo>
                    <a:pt x="40315" y="39884"/>
                  </a:lnTo>
                  <a:lnTo>
                    <a:pt x="38806" y="40099"/>
                  </a:lnTo>
                  <a:lnTo>
                    <a:pt x="38806" y="40099"/>
                  </a:lnTo>
                  <a:lnTo>
                    <a:pt x="38591" y="40746"/>
                  </a:lnTo>
                  <a:lnTo>
                    <a:pt x="38591" y="41393"/>
                  </a:lnTo>
                  <a:lnTo>
                    <a:pt x="38591" y="42040"/>
                  </a:lnTo>
                  <a:lnTo>
                    <a:pt x="38375" y="42471"/>
                  </a:lnTo>
                  <a:lnTo>
                    <a:pt x="38375" y="42471"/>
                  </a:lnTo>
                  <a:lnTo>
                    <a:pt x="35788" y="41609"/>
                  </a:lnTo>
                  <a:lnTo>
                    <a:pt x="33632" y="40531"/>
                  </a:lnTo>
                  <a:lnTo>
                    <a:pt x="31261" y="39668"/>
                  </a:lnTo>
                  <a:lnTo>
                    <a:pt x="28889" y="38806"/>
                  </a:lnTo>
                  <a:lnTo>
                    <a:pt x="28889" y="38806"/>
                  </a:lnTo>
                  <a:lnTo>
                    <a:pt x="29105" y="37944"/>
                  </a:lnTo>
                  <a:lnTo>
                    <a:pt x="29320" y="36866"/>
                  </a:lnTo>
                  <a:lnTo>
                    <a:pt x="29320" y="36003"/>
                  </a:lnTo>
                  <a:lnTo>
                    <a:pt x="28889" y="35141"/>
                  </a:lnTo>
                  <a:lnTo>
                    <a:pt x="28889" y="35141"/>
                  </a:lnTo>
                  <a:lnTo>
                    <a:pt x="25224" y="35357"/>
                  </a:lnTo>
                  <a:lnTo>
                    <a:pt x="21775" y="35357"/>
                  </a:lnTo>
                  <a:lnTo>
                    <a:pt x="21775" y="35357"/>
                  </a:lnTo>
                  <a:lnTo>
                    <a:pt x="21128" y="35357"/>
                  </a:lnTo>
                  <a:lnTo>
                    <a:pt x="20481" y="35572"/>
                  </a:lnTo>
                  <a:lnTo>
                    <a:pt x="19188" y="36003"/>
                  </a:lnTo>
                  <a:lnTo>
                    <a:pt x="18110" y="36650"/>
                  </a:lnTo>
                  <a:lnTo>
                    <a:pt x="16816" y="37081"/>
                  </a:lnTo>
                  <a:lnTo>
                    <a:pt x="16816" y="37081"/>
                  </a:lnTo>
                  <a:lnTo>
                    <a:pt x="15954" y="37297"/>
                  </a:lnTo>
                  <a:lnTo>
                    <a:pt x="15092" y="37297"/>
                  </a:lnTo>
                  <a:lnTo>
                    <a:pt x="14014" y="37081"/>
                  </a:lnTo>
                  <a:lnTo>
                    <a:pt x="13583" y="36866"/>
                  </a:lnTo>
                  <a:lnTo>
                    <a:pt x="13367" y="36434"/>
                  </a:lnTo>
                  <a:lnTo>
                    <a:pt x="13367" y="36434"/>
                  </a:lnTo>
                  <a:lnTo>
                    <a:pt x="13798" y="36219"/>
                  </a:lnTo>
                  <a:lnTo>
                    <a:pt x="14661" y="35788"/>
                  </a:lnTo>
                  <a:lnTo>
                    <a:pt x="16170" y="35357"/>
                  </a:lnTo>
                  <a:lnTo>
                    <a:pt x="17463" y="34925"/>
                  </a:lnTo>
                  <a:lnTo>
                    <a:pt x="18110" y="34710"/>
                  </a:lnTo>
                  <a:lnTo>
                    <a:pt x="18541" y="34063"/>
                  </a:lnTo>
                  <a:lnTo>
                    <a:pt x="18541" y="34063"/>
                  </a:lnTo>
                  <a:lnTo>
                    <a:pt x="18541" y="33201"/>
                  </a:lnTo>
                  <a:lnTo>
                    <a:pt x="18972" y="32338"/>
                  </a:lnTo>
                  <a:lnTo>
                    <a:pt x="19403" y="31692"/>
                  </a:lnTo>
                  <a:lnTo>
                    <a:pt x="20050" y="31260"/>
                  </a:lnTo>
                  <a:lnTo>
                    <a:pt x="21559" y="30182"/>
                  </a:lnTo>
                  <a:lnTo>
                    <a:pt x="21991" y="29536"/>
                  </a:lnTo>
                  <a:lnTo>
                    <a:pt x="22422" y="28673"/>
                  </a:lnTo>
                  <a:lnTo>
                    <a:pt x="22422" y="28673"/>
                  </a:lnTo>
                  <a:lnTo>
                    <a:pt x="23931" y="28889"/>
                  </a:lnTo>
                  <a:lnTo>
                    <a:pt x="25224" y="28673"/>
                  </a:lnTo>
                  <a:lnTo>
                    <a:pt x="26302" y="28242"/>
                  </a:lnTo>
                  <a:lnTo>
                    <a:pt x="27380" y="27380"/>
                  </a:lnTo>
                  <a:lnTo>
                    <a:pt x="27380" y="27380"/>
                  </a:lnTo>
                  <a:lnTo>
                    <a:pt x="28243" y="28242"/>
                  </a:lnTo>
                  <a:lnTo>
                    <a:pt x="28889" y="28889"/>
                  </a:lnTo>
                  <a:lnTo>
                    <a:pt x="30830" y="30182"/>
                  </a:lnTo>
                  <a:lnTo>
                    <a:pt x="32770" y="31476"/>
                  </a:lnTo>
                  <a:lnTo>
                    <a:pt x="34279" y="32770"/>
                  </a:lnTo>
                  <a:lnTo>
                    <a:pt x="34279" y="32770"/>
                  </a:lnTo>
                  <a:lnTo>
                    <a:pt x="34494" y="33201"/>
                  </a:lnTo>
                  <a:lnTo>
                    <a:pt x="34279" y="33632"/>
                  </a:lnTo>
                  <a:lnTo>
                    <a:pt x="34063" y="34063"/>
                  </a:lnTo>
                  <a:lnTo>
                    <a:pt x="34063" y="34063"/>
                  </a:lnTo>
                  <a:lnTo>
                    <a:pt x="34494" y="34063"/>
                  </a:lnTo>
                  <a:lnTo>
                    <a:pt x="34926" y="34063"/>
                  </a:lnTo>
                  <a:lnTo>
                    <a:pt x="35357" y="33416"/>
                  </a:lnTo>
                  <a:lnTo>
                    <a:pt x="35357" y="32770"/>
                  </a:lnTo>
                  <a:lnTo>
                    <a:pt x="35357" y="32554"/>
                  </a:lnTo>
                  <a:lnTo>
                    <a:pt x="35141" y="32338"/>
                  </a:lnTo>
                  <a:lnTo>
                    <a:pt x="35141" y="32338"/>
                  </a:lnTo>
                  <a:lnTo>
                    <a:pt x="35141" y="32123"/>
                  </a:lnTo>
                  <a:lnTo>
                    <a:pt x="35357" y="31907"/>
                  </a:lnTo>
                  <a:lnTo>
                    <a:pt x="36219" y="31907"/>
                  </a:lnTo>
                  <a:lnTo>
                    <a:pt x="36219" y="31907"/>
                  </a:lnTo>
                  <a:lnTo>
                    <a:pt x="36435" y="31907"/>
                  </a:lnTo>
                  <a:lnTo>
                    <a:pt x="36435" y="31907"/>
                  </a:lnTo>
                  <a:lnTo>
                    <a:pt x="35788" y="31260"/>
                  </a:lnTo>
                  <a:lnTo>
                    <a:pt x="34926" y="30614"/>
                  </a:lnTo>
                  <a:lnTo>
                    <a:pt x="33201" y="29536"/>
                  </a:lnTo>
                  <a:lnTo>
                    <a:pt x="32554" y="29105"/>
                  </a:lnTo>
                  <a:lnTo>
                    <a:pt x="31692" y="28458"/>
                  </a:lnTo>
                  <a:lnTo>
                    <a:pt x="31261" y="27595"/>
                  </a:lnTo>
                  <a:lnTo>
                    <a:pt x="30830" y="26518"/>
                  </a:lnTo>
                  <a:lnTo>
                    <a:pt x="30830" y="26518"/>
                  </a:lnTo>
                  <a:lnTo>
                    <a:pt x="31692" y="26733"/>
                  </a:lnTo>
                  <a:lnTo>
                    <a:pt x="32554" y="26949"/>
                  </a:lnTo>
                  <a:lnTo>
                    <a:pt x="34279" y="28242"/>
                  </a:lnTo>
                  <a:lnTo>
                    <a:pt x="35788" y="29320"/>
                  </a:lnTo>
                  <a:lnTo>
                    <a:pt x="36650" y="29751"/>
                  </a:lnTo>
                  <a:lnTo>
                    <a:pt x="37513" y="30182"/>
                  </a:lnTo>
                  <a:lnTo>
                    <a:pt x="37513" y="30182"/>
                  </a:lnTo>
                  <a:lnTo>
                    <a:pt x="37728" y="31260"/>
                  </a:lnTo>
                  <a:lnTo>
                    <a:pt x="37944" y="31907"/>
                  </a:lnTo>
                  <a:lnTo>
                    <a:pt x="38806" y="33201"/>
                  </a:lnTo>
                  <a:lnTo>
                    <a:pt x="39669" y="34494"/>
                  </a:lnTo>
                  <a:lnTo>
                    <a:pt x="40100" y="35141"/>
                  </a:lnTo>
                  <a:lnTo>
                    <a:pt x="40315" y="35788"/>
                  </a:lnTo>
                  <a:lnTo>
                    <a:pt x="40315" y="35788"/>
                  </a:lnTo>
                  <a:lnTo>
                    <a:pt x="41178" y="35788"/>
                  </a:lnTo>
                  <a:lnTo>
                    <a:pt x="41178" y="35788"/>
                  </a:lnTo>
                  <a:lnTo>
                    <a:pt x="41609" y="35357"/>
                  </a:lnTo>
                  <a:lnTo>
                    <a:pt x="41824" y="34925"/>
                  </a:lnTo>
                  <a:lnTo>
                    <a:pt x="42256" y="34710"/>
                  </a:lnTo>
                  <a:lnTo>
                    <a:pt x="42687" y="34494"/>
                  </a:lnTo>
                  <a:lnTo>
                    <a:pt x="42687" y="34494"/>
                  </a:lnTo>
                  <a:lnTo>
                    <a:pt x="42687" y="33847"/>
                  </a:lnTo>
                  <a:lnTo>
                    <a:pt x="42471" y="33632"/>
                  </a:lnTo>
                  <a:lnTo>
                    <a:pt x="42040" y="33201"/>
                  </a:lnTo>
                  <a:lnTo>
                    <a:pt x="41393" y="32770"/>
                  </a:lnTo>
                  <a:lnTo>
                    <a:pt x="41393" y="32554"/>
                  </a:lnTo>
                  <a:lnTo>
                    <a:pt x="41393" y="32123"/>
                  </a:lnTo>
                  <a:lnTo>
                    <a:pt x="41393" y="32123"/>
                  </a:lnTo>
                  <a:lnTo>
                    <a:pt x="42040" y="31907"/>
                  </a:lnTo>
                  <a:lnTo>
                    <a:pt x="42471" y="31692"/>
                  </a:lnTo>
                  <a:lnTo>
                    <a:pt x="42471" y="31692"/>
                  </a:lnTo>
                  <a:lnTo>
                    <a:pt x="43118" y="31260"/>
                  </a:lnTo>
                  <a:lnTo>
                    <a:pt x="43334" y="31260"/>
                  </a:lnTo>
                  <a:lnTo>
                    <a:pt x="43549" y="31476"/>
                  </a:lnTo>
                  <a:lnTo>
                    <a:pt x="43549" y="31476"/>
                  </a:lnTo>
                  <a:lnTo>
                    <a:pt x="44196" y="32123"/>
                  </a:lnTo>
                  <a:lnTo>
                    <a:pt x="44411" y="32985"/>
                  </a:lnTo>
                  <a:lnTo>
                    <a:pt x="45274" y="34494"/>
                  </a:lnTo>
                  <a:lnTo>
                    <a:pt x="45705" y="35141"/>
                  </a:lnTo>
                  <a:lnTo>
                    <a:pt x="46136" y="35788"/>
                  </a:lnTo>
                  <a:lnTo>
                    <a:pt x="46998" y="36219"/>
                  </a:lnTo>
                  <a:lnTo>
                    <a:pt x="48076" y="36219"/>
                  </a:lnTo>
                  <a:lnTo>
                    <a:pt x="48076" y="36219"/>
                  </a:lnTo>
                  <a:lnTo>
                    <a:pt x="48723" y="36219"/>
                  </a:lnTo>
                  <a:lnTo>
                    <a:pt x="48939" y="36003"/>
                  </a:lnTo>
                  <a:lnTo>
                    <a:pt x="48939" y="36003"/>
                  </a:lnTo>
                  <a:lnTo>
                    <a:pt x="49370" y="35572"/>
                  </a:lnTo>
                  <a:lnTo>
                    <a:pt x="49801" y="35572"/>
                  </a:lnTo>
                  <a:lnTo>
                    <a:pt x="49801" y="35572"/>
                  </a:lnTo>
                  <a:lnTo>
                    <a:pt x="50448" y="36003"/>
                  </a:lnTo>
                  <a:lnTo>
                    <a:pt x="51310" y="36434"/>
                  </a:lnTo>
                  <a:lnTo>
                    <a:pt x="51310" y="36434"/>
                  </a:lnTo>
                  <a:lnTo>
                    <a:pt x="51957" y="36219"/>
                  </a:lnTo>
                  <a:lnTo>
                    <a:pt x="52604" y="36003"/>
                  </a:lnTo>
                  <a:lnTo>
                    <a:pt x="53250" y="35788"/>
                  </a:lnTo>
                  <a:lnTo>
                    <a:pt x="54113" y="35788"/>
                  </a:lnTo>
                  <a:lnTo>
                    <a:pt x="54113" y="35788"/>
                  </a:lnTo>
                  <a:lnTo>
                    <a:pt x="54328" y="36434"/>
                  </a:lnTo>
                  <a:lnTo>
                    <a:pt x="54544" y="37297"/>
                  </a:lnTo>
                  <a:lnTo>
                    <a:pt x="54328" y="38806"/>
                  </a:lnTo>
                  <a:lnTo>
                    <a:pt x="53682" y="40315"/>
                  </a:lnTo>
                  <a:lnTo>
                    <a:pt x="53035" y="41609"/>
                  </a:lnTo>
                  <a:lnTo>
                    <a:pt x="53035" y="41609"/>
                  </a:lnTo>
                  <a:lnTo>
                    <a:pt x="52604" y="41609"/>
                  </a:lnTo>
                  <a:lnTo>
                    <a:pt x="52173" y="41609"/>
                  </a:lnTo>
                  <a:lnTo>
                    <a:pt x="51526" y="41393"/>
                  </a:lnTo>
                  <a:lnTo>
                    <a:pt x="51526" y="41393"/>
                  </a:lnTo>
                  <a:lnTo>
                    <a:pt x="50879" y="41177"/>
                  </a:lnTo>
                  <a:lnTo>
                    <a:pt x="50232" y="41177"/>
                  </a:lnTo>
                  <a:close/>
                  <a:moveTo>
                    <a:pt x="57131" y="54328"/>
                  </a:moveTo>
                  <a:lnTo>
                    <a:pt x="57131" y="54328"/>
                  </a:lnTo>
                  <a:lnTo>
                    <a:pt x="56915" y="52819"/>
                  </a:lnTo>
                  <a:lnTo>
                    <a:pt x="56484" y="51741"/>
                  </a:lnTo>
                  <a:lnTo>
                    <a:pt x="55837" y="50448"/>
                  </a:lnTo>
                  <a:lnTo>
                    <a:pt x="55191" y="49585"/>
                  </a:lnTo>
                  <a:lnTo>
                    <a:pt x="53897" y="47429"/>
                  </a:lnTo>
                  <a:lnTo>
                    <a:pt x="53466" y="46351"/>
                  </a:lnTo>
                  <a:lnTo>
                    <a:pt x="53035" y="45274"/>
                  </a:lnTo>
                  <a:lnTo>
                    <a:pt x="53035" y="45274"/>
                  </a:lnTo>
                  <a:lnTo>
                    <a:pt x="54328" y="45274"/>
                  </a:lnTo>
                  <a:lnTo>
                    <a:pt x="54328" y="45274"/>
                  </a:lnTo>
                  <a:lnTo>
                    <a:pt x="56700" y="48292"/>
                  </a:lnTo>
                  <a:lnTo>
                    <a:pt x="57778" y="49801"/>
                  </a:lnTo>
                  <a:lnTo>
                    <a:pt x="58425" y="51741"/>
                  </a:lnTo>
                  <a:lnTo>
                    <a:pt x="58425" y="51741"/>
                  </a:lnTo>
                  <a:lnTo>
                    <a:pt x="58856" y="52388"/>
                  </a:lnTo>
                  <a:lnTo>
                    <a:pt x="59502" y="53250"/>
                  </a:lnTo>
                  <a:lnTo>
                    <a:pt x="60796" y="54544"/>
                  </a:lnTo>
                  <a:lnTo>
                    <a:pt x="61443" y="55406"/>
                  </a:lnTo>
                  <a:lnTo>
                    <a:pt x="61874" y="56053"/>
                  </a:lnTo>
                  <a:lnTo>
                    <a:pt x="62089" y="56700"/>
                  </a:lnTo>
                  <a:lnTo>
                    <a:pt x="61874" y="57562"/>
                  </a:lnTo>
                  <a:lnTo>
                    <a:pt x="61874" y="57562"/>
                  </a:lnTo>
                  <a:lnTo>
                    <a:pt x="62521" y="58209"/>
                  </a:lnTo>
                  <a:lnTo>
                    <a:pt x="63167" y="59287"/>
                  </a:lnTo>
                  <a:lnTo>
                    <a:pt x="63814" y="61443"/>
                  </a:lnTo>
                  <a:lnTo>
                    <a:pt x="63814" y="61443"/>
                  </a:lnTo>
                  <a:lnTo>
                    <a:pt x="62736" y="60796"/>
                  </a:lnTo>
                  <a:lnTo>
                    <a:pt x="61658" y="60149"/>
                  </a:lnTo>
                  <a:lnTo>
                    <a:pt x="59934" y="58209"/>
                  </a:lnTo>
                  <a:lnTo>
                    <a:pt x="57131" y="54328"/>
                  </a:lnTo>
                  <a:close/>
                  <a:moveTo>
                    <a:pt x="71791" y="35357"/>
                  </a:moveTo>
                  <a:lnTo>
                    <a:pt x="71791" y="35357"/>
                  </a:lnTo>
                  <a:lnTo>
                    <a:pt x="71144" y="35572"/>
                  </a:lnTo>
                  <a:lnTo>
                    <a:pt x="70497" y="35788"/>
                  </a:lnTo>
                  <a:lnTo>
                    <a:pt x="69851" y="35572"/>
                  </a:lnTo>
                  <a:lnTo>
                    <a:pt x="69204" y="35357"/>
                  </a:lnTo>
                  <a:lnTo>
                    <a:pt x="67910" y="34710"/>
                  </a:lnTo>
                  <a:lnTo>
                    <a:pt x="67048" y="33847"/>
                  </a:lnTo>
                  <a:lnTo>
                    <a:pt x="67048" y="33847"/>
                  </a:lnTo>
                  <a:lnTo>
                    <a:pt x="67264" y="32770"/>
                  </a:lnTo>
                  <a:lnTo>
                    <a:pt x="67479" y="32338"/>
                  </a:lnTo>
                  <a:lnTo>
                    <a:pt x="67695" y="32123"/>
                  </a:lnTo>
                  <a:lnTo>
                    <a:pt x="67695" y="32123"/>
                  </a:lnTo>
                  <a:lnTo>
                    <a:pt x="66832" y="30829"/>
                  </a:lnTo>
                  <a:lnTo>
                    <a:pt x="65754" y="29751"/>
                  </a:lnTo>
                  <a:lnTo>
                    <a:pt x="64892" y="28673"/>
                  </a:lnTo>
                  <a:lnTo>
                    <a:pt x="64030" y="27164"/>
                  </a:lnTo>
                  <a:lnTo>
                    <a:pt x="64030" y="27164"/>
                  </a:lnTo>
                  <a:lnTo>
                    <a:pt x="64892" y="26086"/>
                  </a:lnTo>
                  <a:lnTo>
                    <a:pt x="65970" y="25440"/>
                  </a:lnTo>
                  <a:lnTo>
                    <a:pt x="67264" y="25008"/>
                  </a:lnTo>
                  <a:lnTo>
                    <a:pt x="69204" y="24793"/>
                  </a:lnTo>
                  <a:lnTo>
                    <a:pt x="69204" y="24793"/>
                  </a:lnTo>
                  <a:lnTo>
                    <a:pt x="69204" y="25440"/>
                  </a:lnTo>
                  <a:lnTo>
                    <a:pt x="69419" y="25871"/>
                  </a:lnTo>
                  <a:lnTo>
                    <a:pt x="69419" y="26302"/>
                  </a:lnTo>
                  <a:lnTo>
                    <a:pt x="69419" y="26302"/>
                  </a:lnTo>
                  <a:lnTo>
                    <a:pt x="68557" y="26302"/>
                  </a:lnTo>
                  <a:lnTo>
                    <a:pt x="68126" y="26518"/>
                  </a:lnTo>
                  <a:lnTo>
                    <a:pt x="67695" y="26733"/>
                  </a:lnTo>
                  <a:lnTo>
                    <a:pt x="67264" y="27164"/>
                  </a:lnTo>
                  <a:lnTo>
                    <a:pt x="67264" y="27164"/>
                  </a:lnTo>
                  <a:lnTo>
                    <a:pt x="68126" y="28458"/>
                  </a:lnTo>
                  <a:lnTo>
                    <a:pt x="69204" y="29536"/>
                  </a:lnTo>
                  <a:lnTo>
                    <a:pt x="70497" y="30182"/>
                  </a:lnTo>
                  <a:lnTo>
                    <a:pt x="71575" y="30829"/>
                  </a:lnTo>
                  <a:lnTo>
                    <a:pt x="71575" y="30829"/>
                  </a:lnTo>
                  <a:lnTo>
                    <a:pt x="71791" y="31260"/>
                  </a:lnTo>
                  <a:lnTo>
                    <a:pt x="71575" y="31260"/>
                  </a:lnTo>
                  <a:lnTo>
                    <a:pt x="70929" y="31476"/>
                  </a:lnTo>
                  <a:lnTo>
                    <a:pt x="70929" y="31476"/>
                  </a:lnTo>
                  <a:lnTo>
                    <a:pt x="70497" y="31476"/>
                  </a:lnTo>
                  <a:lnTo>
                    <a:pt x="70497" y="31476"/>
                  </a:lnTo>
                  <a:lnTo>
                    <a:pt x="70713" y="31907"/>
                  </a:lnTo>
                  <a:lnTo>
                    <a:pt x="70929" y="32338"/>
                  </a:lnTo>
                  <a:lnTo>
                    <a:pt x="71575" y="33416"/>
                  </a:lnTo>
                  <a:lnTo>
                    <a:pt x="72006" y="34279"/>
                  </a:lnTo>
                  <a:lnTo>
                    <a:pt x="72006" y="34710"/>
                  </a:lnTo>
                  <a:lnTo>
                    <a:pt x="71791" y="35357"/>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88;p17"/>
            <p:cNvSpPr/>
            <p:nvPr/>
          </p:nvSpPr>
          <p:spPr>
            <a:xfrm>
              <a:off x="3559350" y="1353775"/>
              <a:ext cx="2409200" cy="2829600"/>
            </a:xfrm>
            <a:custGeom>
              <a:avLst/>
              <a:gdLst/>
              <a:ahLst/>
              <a:cxnLst/>
              <a:rect l="l" t="t" r="r" b="b"/>
              <a:pathLst>
                <a:path w="96368" h="113184" fill="none" extrusionOk="0">
                  <a:moveTo>
                    <a:pt x="73731" y="2803"/>
                  </a:moveTo>
                  <a:lnTo>
                    <a:pt x="73731" y="2803"/>
                  </a:lnTo>
                  <a:lnTo>
                    <a:pt x="70713" y="2156"/>
                  </a:lnTo>
                  <a:lnTo>
                    <a:pt x="67264" y="1725"/>
                  </a:lnTo>
                  <a:lnTo>
                    <a:pt x="67264" y="1725"/>
                  </a:lnTo>
                  <a:lnTo>
                    <a:pt x="67264" y="2156"/>
                  </a:lnTo>
                  <a:lnTo>
                    <a:pt x="67479" y="2372"/>
                  </a:lnTo>
                  <a:lnTo>
                    <a:pt x="67479" y="2803"/>
                  </a:lnTo>
                  <a:lnTo>
                    <a:pt x="67264" y="2803"/>
                  </a:lnTo>
                  <a:lnTo>
                    <a:pt x="67264" y="2803"/>
                  </a:lnTo>
                  <a:lnTo>
                    <a:pt x="64461" y="2803"/>
                  </a:lnTo>
                  <a:lnTo>
                    <a:pt x="61874" y="3019"/>
                  </a:lnTo>
                  <a:lnTo>
                    <a:pt x="59287" y="3665"/>
                  </a:lnTo>
                  <a:lnTo>
                    <a:pt x="56915" y="4528"/>
                  </a:lnTo>
                  <a:lnTo>
                    <a:pt x="56915" y="4528"/>
                  </a:lnTo>
                  <a:lnTo>
                    <a:pt x="56700" y="4312"/>
                  </a:lnTo>
                  <a:lnTo>
                    <a:pt x="56700" y="4097"/>
                  </a:lnTo>
                  <a:lnTo>
                    <a:pt x="56700" y="3665"/>
                  </a:lnTo>
                  <a:lnTo>
                    <a:pt x="56915" y="3234"/>
                  </a:lnTo>
                  <a:lnTo>
                    <a:pt x="56700" y="3234"/>
                  </a:lnTo>
                  <a:lnTo>
                    <a:pt x="56484" y="3019"/>
                  </a:lnTo>
                  <a:lnTo>
                    <a:pt x="56484" y="3019"/>
                  </a:lnTo>
                  <a:lnTo>
                    <a:pt x="55406" y="3019"/>
                  </a:lnTo>
                  <a:lnTo>
                    <a:pt x="55406" y="3019"/>
                  </a:lnTo>
                  <a:lnTo>
                    <a:pt x="55191" y="3450"/>
                  </a:lnTo>
                  <a:lnTo>
                    <a:pt x="55191" y="3665"/>
                  </a:lnTo>
                  <a:lnTo>
                    <a:pt x="55406" y="4097"/>
                  </a:lnTo>
                  <a:lnTo>
                    <a:pt x="55622" y="4528"/>
                  </a:lnTo>
                  <a:lnTo>
                    <a:pt x="55622" y="4743"/>
                  </a:lnTo>
                  <a:lnTo>
                    <a:pt x="55406" y="4959"/>
                  </a:lnTo>
                  <a:lnTo>
                    <a:pt x="55406" y="4959"/>
                  </a:lnTo>
                  <a:lnTo>
                    <a:pt x="54328" y="4959"/>
                  </a:lnTo>
                  <a:lnTo>
                    <a:pt x="53466" y="5174"/>
                  </a:lnTo>
                  <a:lnTo>
                    <a:pt x="52819" y="5821"/>
                  </a:lnTo>
                  <a:lnTo>
                    <a:pt x="52388" y="6684"/>
                  </a:lnTo>
                  <a:lnTo>
                    <a:pt x="52388" y="6684"/>
                  </a:lnTo>
                  <a:lnTo>
                    <a:pt x="51526" y="6468"/>
                  </a:lnTo>
                  <a:lnTo>
                    <a:pt x="50879" y="6252"/>
                  </a:lnTo>
                  <a:lnTo>
                    <a:pt x="50448" y="6468"/>
                  </a:lnTo>
                  <a:lnTo>
                    <a:pt x="50448" y="6468"/>
                  </a:lnTo>
                  <a:lnTo>
                    <a:pt x="50232" y="6684"/>
                  </a:lnTo>
                  <a:lnTo>
                    <a:pt x="50448" y="6684"/>
                  </a:lnTo>
                  <a:lnTo>
                    <a:pt x="50663" y="6899"/>
                  </a:lnTo>
                  <a:lnTo>
                    <a:pt x="51095" y="7115"/>
                  </a:lnTo>
                  <a:lnTo>
                    <a:pt x="50879" y="7330"/>
                  </a:lnTo>
                  <a:lnTo>
                    <a:pt x="50879" y="7330"/>
                  </a:lnTo>
                  <a:lnTo>
                    <a:pt x="49801" y="7115"/>
                  </a:lnTo>
                  <a:lnTo>
                    <a:pt x="49154" y="6684"/>
                  </a:lnTo>
                  <a:lnTo>
                    <a:pt x="48508" y="6037"/>
                  </a:lnTo>
                  <a:lnTo>
                    <a:pt x="48292" y="5174"/>
                  </a:lnTo>
                  <a:lnTo>
                    <a:pt x="48292" y="5174"/>
                  </a:lnTo>
                  <a:lnTo>
                    <a:pt x="49154" y="5174"/>
                  </a:lnTo>
                  <a:lnTo>
                    <a:pt x="50232" y="5390"/>
                  </a:lnTo>
                  <a:lnTo>
                    <a:pt x="50232" y="5390"/>
                  </a:lnTo>
                  <a:lnTo>
                    <a:pt x="51095" y="5390"/>
                  </a:lnTo>
                  <a:lnTo>
                    <a:pt x="51957" y="5390"/>
                  </a:lnTo>
                  <a:lnTo>
                    <a:pt x="52604" y="5174"/>
                  </a:lnTo>
                  <a:lnTo>
                    <a:pt x="53035" y="4528"/>
                  </a:lnTo>
                  <a:lnTo>
                    <a:pt x="53035" y="4528"/>
                  </a:lnTo>
                  <a:lnTo>
                    <a:pt x="52388" y="3665"/>
                  </a:lnTo>
                  <a:lnTo>
                    <a:pt x="51095" y="3019"/>
                  </a:lnTo>
                  <a:lnTo>
                    <a:pt x="49801" y="2803"/>
                  </a:lnTo>
                  <a:lnTo>
                    <a:pt x="48292" y="2372"/>
                  </a:lnTo>
                  <a:lnTo>
                    <a:pt x="45705" y="1941"/>
                  </a:lnTo>
                  <a:lnTo>
                    <a:pt x="44411" y="1509"/>
                  </a:lnTo>
                  <a:lnTo>
                    <a:pt x="43549" y="863"/>
                  </a:lnTo>
                  <a:lnTo>
                    <a:pt x="43549" y="863"/>
                  </a:lnTo>
                  <a:lnTo>
                    <a:pt x="42040" y="863"/>
                  </a:lnTo>
                  <a:lnTo>
                    <a:pt x="40531" y="863"/>
                  </a:lnTo>
                  <a:lnTo>
                    <a:pt x="37728" y="1294"/>
                  </a:lnTo>
                  <a:lnTo>
                    <a:pt x="32339" y="2587"/>
                  </a:lnTo>
                  <a:lnTo>
                    <a:pt x="32339" y="2587"/>
                  </a:lnTo>
                  <a:lnTo>
                    <a:pt x="32123" y="3450"/>
                  </a:lnTo>
                  <a:lnTo>
                    <a:pt x="31907" y="3881"/>
                  </a:lnTo>
                  <a:lnTo>
                    <a:pt x="30830" y="5174"/>
                  </a:lnTo>
                  <a:lnTo>
                    <a:pt x="29752" y="6252"/>
                  </a:lnTo>
                  <a:lnTo>
                    <a:pt x="28889" y="7546"/>
                  </a:lnTo>
                  <a:lnTo>
                    <a:pt x="28889" y="7546"/>
                  </a:lnTo>
                  <a:lnTo>
                    <a:pt x="27380" y="7762"/>
                  </a:lnTo>
                  <a:lnTo>
                    <a:pt x="26302" y="8193"/>
                  </a:lnTo>
                  <a:lnTo>
                    <a:pt x="25224" y="8839"/>
                  </a:lnTo>
                  <a:lnTo>
                    <a:pt x="24146" y="9486"/>
                  </a:lnTo>
                  <a:lnTo>
                    <a:pt x="24146" y="9486"/>
                  </a:lnTo>
                  <a:lnTo>
                    <a:pt x="24146" y="10780"/>
                  </a:lnTo>
                  <a:lnTo>
                    <a:pt x="24362" y="11858"/>
                  </a:lnTo>
                  <a:lnTo>
                    <a:pt x="24793" y="12504"/>
                  </a:lnTo>
                  <a:lnTo>
                    <a:pt x="25440" y="12936"/>
                  </a:lnTo>
                  <a:lnTo>
                    <a:pt x="26302" y="13151"/>
                  </a:lnTo>
                  <a:lnTo>
                    <a:pt x="27165" y="12936"/>
                  </a:lnTo>
                  <a:lnTo>
                    <a:pt x="28243" y="12720"/>
                  </a:lnTo>
                  <a:lnTo>
                    <a:pt x="29105" y="12073"/>
                  </a:lnTo>
                  <a:lnTo>
                    <a:pt x="29105" y="12073"/>
                  </a:lnTo>
                  <a:lnTo>
                    <a:pt x="29967" y="13367"/>
                  </a:lnTo>
                  <a:lnTo>
                    <a:pt x="30398" y="14014"/>
                  </a:lnTo>
                  <a:lnTo>
                    <a:pt x="30614" y="14876"/>
                  </a:lnTo>
                  <a:lnTo>
                    <a:pt x="30614" y="14876"/>
                  </a:lnTo>
                  <a:lnTo>
                    <a:pt x="29967" y="15307"/>
                  </a:lnTo>
                  <a:lnTo>
                    <a:pt x="29536" y="15307"/>
                  </a:lnTo>
                  <a:lnTo>
                    <a:pt x="29105" y="15307"/>
                  </a:lnTo>
                  <a:lnTo>
                    <a:pt x="29105" y="15307"/>
                  </a:lnTo>
                  <a:lnTo>
                    <a:pt x="29105" y="14445"/>
                  </a:lnTo>
                  <a:lnTo>
                    <a:pt x="28889" y="14014"/>
                  </a:lnTo>
                  <a:lnTo>
                    <a:pt x="28889" y="13798"/>
                  </a:lnTo>
                  <a:lnTo>
                    <a:pt x="28889" y="13798"/>
                  </a:lnTo>
                  <a:lnTo>
                    <a:pt x="28027" y="13798"/>
                  </a:lnTo>
                  <a:lnTo>
                    <a:pt x="27596" y="14014"/>
                  </a:lnTo>
                  <a:lnTo>
                    <a:pt x="27165" y="14445"/>
                  </a:lnTo>
                  <a:lnTo>
                    <a:pt x="26733" y="14876"/>
                  </a:lnTo>
                  <a:lnTo>
                    <a:pt x="26733" y="14876"/>
                  </a:lnTo>
                  <a:lnTo>
                    <a:pt x="27165" y="16169"/>
                  </a:lnTo>
                  <a:lnTo>
                    <a:pt x="27165" y="16816"/>
                  </a:lnTo>
                  <a:lnTo>
                    <a:pt x="27165" y="17463"/>
                  </a:lnTo>
                  <a:lnTo>
                    <a:pt x="27165" y="17463"/>
                  </a:lnTo>
                  <a:lnTo>
                    <a:pt x="25871" y="17678"/>
                  </a:lnTo>
                  <a:lnTo>
                    <a:pt x="24362" y="17678"/>
                  </a:lnTo>
                  <a:lnTo>
                    <a:pt x="24362" y="17678"/>
                  </a:lnTo>
                  <a:lnTo>
                    <a:pt x="23068" y="19188"/>
                  </a:lnTo>
                  <a:lnTo>
                    <a:pt x="21559" y="20481"/>
                  </a:lnTo>
                  <a:lnTo>
                    <a:pt x="20697" y="21128"/>
                  </a:lnTo>
                  <a:lnTo>
                    <a:pt x="19835" y="21559"/>
                  </a:lnTo>
                  <a:lnTo>
                    <a:pt x="18757" y="21775"/>
                  </a:lnTo>
                  <a:lnTo>
                    <a:pt x="17679" y="21990"/>
                  </a:lnTo>
                  <a:lnTo>
                    <a:pt x="17679" y="21990"/>
                  </a:lnTo>
                  <a:lnTo>
                    <a:pt x="17463" y="22421"/>
                  </a:lnTo>
                  <a:lnTo>
                    <a:pt x="17248" y="22853"/>
                  </a:lnTo>
                  <a:lnTo>
                    <a:pt x="16816" y="22853"/>
                  </a:lnTo>
                  <a:lnTo>
                    <a:pt x="16816" y="22853"/>
                  </a:lnTo>
                  <a:lnTo>
                    <a:pt x="15954" y="22853"/>
                  </a:lnTo>
                  <a:lnTo>
                    <a:pt x="15954" y="22853"/>
                  </a:lnTo>
                  <a:lnTo>
                    <a:pt x="15307" y="22637"/>
                  </a:lnTo>
                  <a:lnTo>
                    <a:pt x="15092" y="22853"/>
                  </a:lnTo>
                  <a:lnTo>
                    <a:pt x="14876" y="23284"/>
                  </a:lnTo>
                  <a:lnTo>
                    <a:pt x="14876" y="23284"/>
                  </a:lnTo>
                  <a:lnTo>
                    <a:pt x="16170" y="23930"/>
                  </a:lnTo>
                  <a:lnTo>
                    <a:pt x="16816" y="24577"/>
                  </a:lnTo>
                  <a:lnTo>
                    <a:pt x="17463" y="25224"/>
                  </a:lnTo>
                  <a:lnTo>
                    <a:pt x="17679" y="26086"/>
                  </a:lnTo>
                  <a:lnTo>
                    <a:pt x="17894" y="26733"/>
                  </a:lnTo>
                  <a:lnTo>
                    <a:pt x="17679" y="27595"/>
                  </a:lnTo>
                  <a:lnTo>
                    <a:pt x="17032" y="28458"/>
                  </a:lnTo>
                  <a:lnTo>
                    <a:pt x="17032" y="28458"/>
                  </a:lnTo>
                  <a:lnTo>
                    <a:pt x="15523" y="28458"/>
                  </a:lnTo>
                  <a:lnTo>
                    <a:pt x="14014" y="28242"/>
                  </a:lnTo>
                  <a:lnTo>
                    <a:pt x="14014" y="28242"/>
                  </a:lnTo>
                  <a:lnTo>
                    <a:pt x="11858" y="28242"/>
                  </a:lnTo>
                  <a:lnTo>
                    <a:pt x="10780" y="28458"/>
                  </a:lnTo>
                  <a:lnTo>
                    <a:pt x="10133" y="28889"/>
                  </a:lnTo>
                  <a:lnTo>
                    <a:pt x="10133" y="28889"/>
                  </a:lnTo>
                  <a:lnTo>
                    <a:pt x="10133" y="29967"/>
                  </a:lnTo>
                  <a:lnTo>
                    <a:pt x="10133" y="30829"/>
                  </a:lnTo>
                  <a:lnTo>
                    <a:pt x="9702" y="32338"/>
                  </a:lnTo>
                  <a:lnTo>
                    <a:pt x="9487" y="33632"/>
                  </a:lnTo>
                  <a:lnTo>
                    <a:pt x="9702" y="34494"/>
                  </a:lnTo>
                  <a:lnTo>
                    <a:pt x="9918" y="35357"/>
                  </a:lnTo>
                  <a:lnTo>
                    <a:pt x="9918" y="35357"/>
                  </a:lnTo>
                  <a:lnTo>
                    <a:pt x="10996" y="35357"/>
                  </a:lnTo>
                  <a:lnTo>
                    <a:pt x="11858" y="35357"/>
                  </a:lnTo>
                  <a:lnTo>
                    <a:pt x="12289" y="36003"/>
                  </a:lnTo>
                  <a:lnTo>
                    <a:pt x="12505" y="36650"/>
                  </a:lnTo>
                  <a:lnTo>
                    <a:pt x="12505" y="36650"/>
                  </a:lnTo>
                  <a:lnTo>
                    <a:pt x="12074" y="37512"/>
                  </a:lnTo>
                  <a:lnTo>
                    <a:pt x="11427" y="38375"/>
                  </a:lnTo>
                  <a:lnTo>
                    <a:pt x="9918" y="39453"/>
                  </a:lnTo>
                  <a:lnTo>
                    <a:pt x="9271" y="40099"/>
                  </a:lnTo>
                  <a:lnTo>
                    <a:pt x="8624" y="40746"/>
                  </a:lnTo>
                  <a:lnTo>
                    <a:pt x="8193" y="41609"/>
                  </a:lnTo>
                  <a:lnTo>
                    <a:pt x="8193" y="42902"/>
                  </a:lnTo>
                  <a:lnTo>
                    <a:pt x="8193" y="42902"/>
                  </a:lnTo>
                  <a:lnTo>
                    <a:pt x="5822" y="44842"/>
                  </a:lnTo>
                  <a:lnTo>
                    <a:pt x="3666" y="46998"/>
                  </a:lnTo>
                  <a:lnTo>
                    <a:pt x="1725" y="49585"/>
                  </a:lnTo>
                  <a:lnTo>
                    <a:pt x="1" y="52172"/>
                  </a:lnTo>
                  <a:lnTo>
                    <a:pt x="1" y="52172"/>
                  </a:lnTo>
                  <a:lnTo>
                    <a:pt x="648" y="53250"/>
                  </a:lnTo>
                  <a:lnTo>
                    <a:pt x="1079" y="54328"/>
                  </a:lnTo>
                  <a:lnTo>
                    <a:pt x="863" y="55622"/>
                  </a:lnTo>
                  <a:lnTo>
                    <a:pt x="648" y="56915"/>
                  </a:lnTo>
                  <a:lnTo>
                    <a:pt x="216" y="59502"/>
                  </a:lnTo>
                  <a:lnTo>
                    <a:pt x="1" y="60796"/>
                  </a:lnTo>
                  <a:lnTo>
                    <a:pt x="1" y="62089"/>
                  </a:lnTo>
                  <a:lnTo>
                    <a:pt x="1" y="62089"/>
                  </a:lnTo>
                  <a:lnTo>
                    <a:pt x="2588" y="64245"/>
                  </a:lnTo>
                  <a:lnTo>
                    <a:pt x="3450" y="65323"/>
                  </a:lnTo>
                  <a:lnTo>
                    <a:pt x="3881" y="66185"/>
                  </a:lnTo>
                  <a:lnTo>
                    <a:pt x="4097" y="67048"/>
                  </a:lnTo>
                  <a:lnTo>
                    <a:pt x="4097" y="67048"/>
                  </a:lnTo>
                  <a:lnTo>
                    <a:pt x="4744" y="67479"/>
                  </a:lnTo>
                  <a:lnTo>
                    <a:pt x="5606" y="67910"/>
                  </a:lnTo>
                  <a:lnTo>
                    <a:pt x="6900" y="69204"/>
                  </a:lnTo>
                  <a:lnTo>
                    <a:pt x="8193" y="70282"/>
                  </a:lnTo>
                  <a:lnTo>
                    <a:pt x="9055" y="70497"/>
                  </a:lnTo>
                  <a:lnTo>
                    <a:pt x="9918" y="70713"/>
                  </a:lnTo>
                  <a:lnTo>
                    <a:pt x="9918" y="70713"/>
                  </a:lnTo>
                  <a:lnTo>
                    <a:pt x="10996" y="70713"/>
                  </a:lnTo>
                  <a:lnTo>
                    <a:pt x="12074" y="70282"/>
                  </a:lnTo>
                  <a:lnTo>
                    <a:pt x="12074" y="70282"/>
                  </a:lnTo>
                  <a:lnTo>
                    <a:pt x="12936" y="70066"/>
                  </a:lnTo>
                  <a:lnTo>
                    <a:pt x="14014" y="69850"/>
                  </a:lnTo>
                  <a:lnTo>
                    <a:pt x="15092" y="69850"/>
                  </a:lnTo>
                  <a:lnTo>
                    <a:pt x="16170" y="70282"/>
                  </a:lnTo>
                  <a:lnTo>
                    <a:pt x="16170" y="70282"/>
                  </a:lnTo>
                  <a:lnTo>
                    <a:pt x="17463" y="69635"/>
                  </a:lnTo>
                  <a:lnTo>
                    <a:pt x="18972" y="68988"/>
                  </a:lnTo>
                  <a:lnTo>
                    <a:pt x="20697" y="68557"/>
                  </a:lnTo>
                  <a:lnTo>
                    <a:pt x="22853" y="68772"/>
                  </a:lnTo>
                  <a:lnTo>
                    <a:pt x="22853" y="68772"/>
                  </a:lnTo>
                  <a:lnTo>
                    <a:pt x="23284" y="69204"/>
                  </a:lnTo>
                  <a:lnTo>
                    <a:pt x="23500" y="69850"/>
                  </a:lnTo>
                  <a:lnTo>
                    <a:pt x="23931" y="70497"/>
                  </a:lnTo>
                  <a:lnTo>
                    <a:pt x="24362" y="70713"/>
                  </a:lnTo>
                  <a:lnTo>
                    <a:pt x="24362" y="70713"/>
                  </a:lnTo>
                  <a:lnTo>
                    <a:pt x="25224" y="70713"/>
                  </a:lnTo>
                  <a:lnTo>
                    <a:pt x="25871" y="70713"/>
                  </a:lnTo>
                  <a:lnTo>
                    <a:pt x="25871" y="70713"/>
                  </a:lnTo>
                  <a:lnTo>
                    <a:pt x="26949" y="70497"/>
                  </a:lnTo>
                  <a:lnTo>
                    <a:pt x="26949" y="70497"/>
                  </a:lnTo>
                  <a:lnTo>
                    <a:pt x="27811" y="71144"/>
                  </a:lnTo>
                  <a:lnTo>
                    <a:pt x="28243" y="71791"/>
                  </a:lnTo>
                  <a:lnTo>
                    <a:pt x="28243" y="72653"/>
                  </a:lnTo>
                  <a:lnTo>
                    <a:pt x="28243" y="73515"/>
                  </a:lnTo>
                  <a:lnTo>
                    <a:pt x="27596" y="75240"/>
                  </a:lnTo>
                  <a:lnTo>
                    <a:pt x="27380" y="76102"/>
                  </a:lnTo>
                  <a:lnTo>
                    <a:pt x="27380" y="76965"/>
                  </a:lnTo>
                  <a:lnTo>
                    <a:pt x="27380" y="76965"/>
                  </a:lnTo>
                  <a:lnTo>
                    <a:pt x="27811" y="77827"/>
                  </a:lnTo>
                  <a:lnTo>
                    <a:pt x="28458" y="78474"/>
                  </a:lnTo>
                  <a:lnTo>
                    <a:pt x="29320" y="79121"/>
                  </a:lnTo>
                  <a:lnTo>
                    <a:pt x="29967" y="79983"/>
                  </a:lnTo>
                  <a:lnTo>
                    <a:pt x="29967" y="79983"/>
                  </a:lnTo>
                  <a:lnTo>
                    <a:pt x="31045" y="81923"/>
                  </a:lnTo>
                  <a:lnTo>
                    <a:pt x="31692" y="83864"/>
                  </a:lnTo>
                  <a:lnTo>
                    <a:pt x="32554" y="87960"/>
                  </a:lnTo>
                  <a:lnTo>
                    <a:pt x="32554" y="87960"/>
                  </a:lnTo>
                  <a:lnTo>
                    <a:pt x="31692" y="89469"/>
                  </a:lnTo>
                  <a:lnTo>
                    <a:pt x="30830" y="91193"/>
                  </a:lnTo>
                  <a:lnTo>
                    <a:pt x="30398" y="92056"/>
                  </a:lnTo>
                  <a:lnTo>
                    <a:pt x="30183" y="92918"/>
                  </a:lnTo>
                  <a:lnTo>
                    <a:pt x="30183" y="93780"/>
                  </a:lnTo>
                  <a:lnTo>
                    <a:pt x="30183" y="94858"/>
                  </a:lnTo>
                  <a:lnTo>
                    <a:pt x="30183" y="94858"/>
                  </a:lnTo>
                  <a:lnTo>
                    <a:pt x="30614" y="95936"/>
                  </a:lnTo>
                  <a:lnTo>
                    <a:pt x="31476" y="97230"/>
                  </a:lnTo>
                  <a:lnTo>
                    <a:pt x="32339" y="98523"/>
                  </a:lnTo>
                  <a:lnTo>
                    <a:pt x="32985" y="100032"/>
                  </a:lnTo>
                  <a:lnTo>
                    <a:pt x="32985" y="100032"/>
                  </a:lnTo>
                  <a:lnTo>
                    <a:pt x="33201" y="101326"/>
                  </a:lnTo>
                  <a:lnTo>
                    <a:pt x="33417" y="102620"/>
                  </a:lnTo>
                  <a:lnTo>
                    <a:pt x="33632" y="103913"/>
                  </a:lnTo>
                  <a:lnTo>
                    <a:pt x="33848" y="105207"/>
                  </a:lnTo>
                  <a:lnTo>
                    <a:pt x="33848" y="105207"/>
                  </a:lnTo>
                  <a:lnTo>
                    <a:pt x="34710" y="106500"/>
                  </a:lnTo>
                  <a:lnTo>
                    <a:pt x="35572" y="107794"/>
                  </a:lnTo>
                  <a:lnTo>
                    <a:pt x="36435" y="109087"/>
                  </a:lnTo>
                  <a:lnTo>
                    <a:pt x="36650" y="109734"/>
                  </a:lnTo>
                  <a:lnTo>
                    <a:pt x="36866" y="110381"/>
                  </a:lnTo>
                  <a:lnTo>
                    <a:pt x="36866" y="110381"/>
                  </a:lnTo>
                  <a:lnTo>
                    <a:pt x="36650" y="111243"/>
                  </a:lnTo>
                  <a:lnTo>
                    <a:pt x="36866" y="112105"/>
                  </a:lnTo>
                  <a:lnTo>
                    <a:pt x="37297" y="112752"/>
                  </a:lnTo>
                  <a:lnTo>
                    <a:pt x="37944" y="113183"/>
                  </a:lnTo>
                  <a:lnTo>
                    <a:pt x="37944" y="113183"/>
                  </a:lnTo>
                  <a:lnTo>
                    <a:pt x="40746" y="112968"/>
                  </a:lnTo>
                  <a:lnTo>
                    <a:pt x="43118" y="112321"/>
                  </a:lnTo>
                  <a:lnTo>
                    <a:pt x="45489" y="111674"/>
                  </a:lnTo>
                  <a:lnTo>
                    <a:pt x="47430" y="110596"/>
                  </a:lnTo>
                  <a:lnTo>
                    <a:pt x="49154" y="109303"/>
                  </a:lnTo>
                  <a:lnTo>
                    <a:pt x="50663" y="107578"/>
                  </a:lnTo>
                  <a:lnTo>
                    <a:pt x="51526" y="105638"/>
                  </a:lnTo>
                  <a:lnTo>
                    <a:pt x="52173" y="103266"/>
                  </a:lnTo>
                  <a:lnTo>
                    <a:pt x="52173" y="103266"/>
                  </a:lnTo>
                  <a:lnTo>
                    <a:pt x="53250" y="103051"/>
                  </a:lnTo>
                  <a:lnTo>
                    <a:pt x="53897" y="102620"/>
                  </a:lnTo>
                  <a:lnTo>
                    <a:pt x="54544" y="101973"/>
                  </a:lnTo>
                  <a:lnTo>
                    <a:pt x="54975" y="101110"/>
                  </a:lnTo>
                  <a:lnTo>
                    <a:pt x="55191" y="100248"/>
                  </a:lnTo>
                  <a:lnTo>
                    <a:pt x="55191" y="99386"/>
                  </a:lnTo>
                  <a:lnTo>
                    <a:pt x="54975" y="98308"/>
                  </a:lnTo>
                  <a:lnTo>
                    <a:pt x="54544" y="97445"/>
                  </a:lnTo>
                  <a:lnTo>
                    <a:pt x="54544" y="97445"/>
                  </a:lnTo>
                  <a:lnTo>
                    <a:pt x="55191" y="96583"/>
                  </a:lnTo>
                  <a:lnTo>
                    <a:pt x="56053" y="95936"/>
                  </a:lnTo>
                  <a:lnTo>
                    <a:pt x="57778" y="94643"/>
                  </a:lnTo>
                  <a:lnTo>
                    <a:pt x="59502" y="93565"/>
                  </a:lnTo>
                  <a:lnTo>
                    <a:pt x="60365" y="92918"/>
                  </a:lnTo>
                  <a:lnTo>
                    <a:pt x="61012" y="92056"/>
                  </a:lnTo>
                  <a:lnTo>
                    <a:pt x="61012" y="92056"/>
                  </a:lnTo>
                  <a:lnTo>
                    <a:pt x="61012" y="90331"/>
                  </a:lnTo>
                  <a:lnTo>
                    <a:pt x="61012" y="89038"/>
                  </a:lnTo>
                  <a:lnTo>
                    <a:pt x="60580" y="86451"/>
                  </a:lnTo>
                  <a:lnTo>
                    <a:pt x="59934" y="84079"/>
                  </a:lnTo>
                  <a:lnTo>
                    <a:pt x="59502" y="82786"/>
                  </a:lnTo>
                  <a:lnTo>
                    <a:pt x="59287" y="81492"/>
                  </a:lnTo>
                  <a:lnTo>
                    <a:pt x="59287" y="81492"/>
                  </a:lnTo>
                  <a:lnTo>
                    <a:pt x="59934" y="79983"/>
                  </a:lnTo>
                  <a:lnTo>
                    <a:pt x="60796" y="78905"/>
                  </a:lnTo>
                  <a:lnTo>
                    <a:pt x="62521" y="76749"/>
                  </a:lnTo>
                  <a:lnTo>
                    <a:pt x="64677" y="74809"/>
                  </a:lnTo>
                  <a:lnTo>
                    <a:pt x="66617" y="72869"/>
                  </a:lnTo>
                  <a:lnTo>
                    <a:pt x="68773" y="70713"/>
                  </a:lnTo>
                  <a:lnTo>
                    <a:pt x="69635" y="69635"/>
                  </a:lnTo>
                  <a:lnTo>
                    <a:pt x="70282" y="68557"/>
                  </a:lnTo>
                  <a:lnTo>
                    <a:pt x="70929" y="67263"/>
                  </a:lnTo>
                  <a:lnTo>
                    <a:pt x="71575" y="65970"/>
                  </a:lnTo>
                  <a:lnTo>
                    <a:pt x="71791" y="64245"/>
                  </a:lnTo>
                  <a:lnTo>
                    <a:pt x="71791" y="62736"/>
                  </a:lnTo>
                  <a:lnTo>
                    <a:pt x="71791" y="62736"/>
                  </a:lnTo>
                  <a:lnTo>
                    <a:pt x="69419" y="63167"/>
                  </a:lnTo>
                  <a:lnTo>
                    <a:pt x="66617" y="63814"/>
                  </a:lnTo>
                  <a:lnTo>
                    <a:pt x="65539" y="63814"/>
                  </a:lnTo>
                  <a:lnTo>
                    <a:pt x="64461" y="63598"/>
                  </a:lnTo>
                  <a:lnTo>
                    <a:pt x="64245" y="63383"/>
                  </a:lnTo>
                  <a:lnTo>
                    <a:pt x="64030" y="62952"/>
                  </a:lnTo>
                  <a:lnTo>
                    <a:pt x="63814" y="62305"/>
                  </a:lnTo>
                  <a:lnTo>
                    <a:pt x="63814" y="61658"/>
                  </a:lnTo>
                  <a:lnTo>
                    <a:pt x="63814" y="61658"/>
                  </a:lnTo>
                  <a:lnTo>
                    <a:pt x="66617" y="61227"/>
                  </a:lnTo>
                  <a:lnTo>
                    <a:pt x="69419" y="60149"/>
                  </a:lnTo>
                  <a:lnTo>
                    <a:pt x="72006" y="58855"/>
                  </a:lnTo>
                  <a:lnTo>
                    <a:pt x="73084" y="58209"/>
                  </a:lnTo>
                  <a:lnTo>
                    <a:pt x="74162" y="57346"/>
                  </a:lnTo>
                  <a:lnTo>
                    <a:pt x="74162" y="57346"/>
                  </a:lnTo>
                  <a:lnTo>
                    <a:pt x="75456" y="56915"/>
                  </a:lnTo>
                  <a:lnTo>
                    <a:pt x="76534" y="56484"/>
                  </a:lnTo>
                  <a:lnTo>
                    <a:pt x="77396" y="55837"/>
                  </a:lnTo>
                  <a:lnTo>
                    <a:pt x="78043" y="54975"/>
                  </a:lnTo>
                  <a:lnTo>
                    <a:pt x="79336" y="53250"/>
                  </a:lnTo>
                  <a:lnTo>
                    <a:pt x="80414" y="51310"/>
                  </a:lnTo>
                  <a:lnTo>
                    <a:pt x="80414" y="51310"/>
                  </a:lnTo>
                  <a:lnTo>
                    <a:pt x="79983" y="50663"/>
                  </a:lnTo>
                  <a:lnTo>
                    <a:pt x="79336" y="50232"/>
                  </a:lnTo>
                  <a:lnTo>
                    <a:pt x="78043" y="49370"/>
                  </a:lnTo>
                  <a:lnTo>
                    <a:pt x="76965" y="48723"/>
                  </a:lnTo>
                  <a:lnTo>
                    <a:pt x="76318" y="48076"/>
                  </a:lnTo>
                  <a:lnTo>
                    <a:pt x="76103" y="47429"/>
                  </a:lnTo>
                  <a:lnTo>
                    <a:pt x="76103" y="47429"/>
                  </a:lnTo>
                  <a:lnTo>
                    <a:pt x="75456" y="48076"/>
                  </a:lnTo>
                  <a:lnTo>
                    <a:pt x="74593" y="48723"/>
                  </a:lnTo>
                  <a:lnTo>
                    <a:pt x="73300" y="49154"/>
                  </a:lnTo>
                  <a:lnTo>
                    <a:pt x="71791" y="49154"/>
                  </a:lnTo>
                  <a:lnTo>
                    <a:pt x="71791" y="49154"/>
                  </a:lnTo>
                  <a:lnTo>
                    <a:pt x="71575" y="48292"/>
                  </a:lnTo>
                  <a:lnTo>
                    <a:pt x="71144" y="47429"/>
                  </a:lnTo>
                  <a:lnTo>
                    <a:pt x="70497" y="46783"/>
                  </a:lnTo>
                  <a:lnTo>
                    <a:pt x="69635" y="46351"/>
                  </a:lnTo>
                  <a:lnTo>
                    <a:pt x="68988" y="45705"/>
                  </a:lnTo>
                  <a:lnTo>
                    <a:pt x="68341" y="45058"/>
                  </a:lnTo>
                  <a:lnTo>
                    <a:pt x="67910" y="44196"/>
                  </a:lnTo>
                  <a:lnTo>
                    <a:pt x="67695" y="43118"/>
                  </a:lnTo>
                  <a:lnTo>
                    <a:pt x="67695" y="43118"/>
                  </a:lnTo>
                  <a:lnTo>
                    <a:pt x="68341" y="42902"/>
                  </a:lnTo>
                  <a:lnTo>
                    <a:pt x="68988" y="42687"/>
                  </a:lnTo>
                  <a:lnTo>
                    <a:pt x="68988" y="42687"/>
                  </a:lnTo>
                  <a:lnTo>
                    <a:pt x="70497" y="44196"/>
                  </a:lnTo>
                  <a:lnTo>
                    <a:pt x="72006" y="45705"/>
                  </a:lnTo>
                  <a:lnTo>
                    <a:pt x="73084" y="46351"/>
                  </a:lnTo>
                  <a:lnTo>
                    <a:pt x="74162" y="46567"/>
                  </a:lnTo>
                  <a:lnTo>
                    <a:pt x="75456" y="46567"/>
                  </a:lnTo>
                  <a:lnTo>
                    <a:pt x="76749" y="46136"/>
                  </a:lnTo>
                  <a:lnTo>
                    <a:pt x="76749" y="46136"/>
                  </a:lnTo>
                  <a:lnTo>
                    <a:pt x="77180" y="46998"/>
                  </a:lnTo>
                  <a:lnTo>
                    <a:pt x="77827" y="47429"/>
                  </a:lnTo>
                  <a:lnTo>
                    <a:pt x="78690" y="47861"/>
                  </a:lnTo>
                  <a:lnTo>
                    <a:pt x="79552" y="48076"/>
                  </a:lnTo>
                  <a:lnTo>
                    <a:pt x="81708" y="48292"/>
                  </a:lnTo>
                  <a:lnTo>
                    <a:pt x="83864" y="48076"/>
                  </a:lnTo>
                  <a:lnTo>
                    <a:pt x="83864" y="48076"/>
                  </a:lnTo>
                  <a:lnTo>
                    <a:pt x="86882" y="48076"/>
                  </a:lnTo>
                  <a:lnTo>
                    <a:pt x="86882" y="48076"/>
                  </a:lnTo>
                  <a:lnTo>
                    <a:pt x="87744" y="48939"/>
                  </a:lnTo>
                  <a:lnTo>
                    <a:pt x="88391" y="49585"/>
                  </a:lnTo>
                  <a:lnTo>
                    <a:pt x="89469" y="50232"/>
                  </a:lnTo>
                  <a:lnTo>
                    <a:pt x="90331" y="50879"/>
                  </a:lnTo>
                  <a:lnTo>
                    <a:pt x="90331" y="50879"/>
                  </a:lnTo>
                  <a:lnTo>
                    <a:pt x="90331" y="51310"/>
                  </a:lnTo>
                  <a:lnTo>
                    <a:pt x="90331" y="51526"/>
                  </a:lnTo>
                  <a:lnTo>
                    <a:pt x="90762" y="52172"/>
                  </a:lnTo>
                  <a:lnTo>
                    <a:pt x="92056" y="53250"/>
                  </a:lnTo>
                  <a:lnTo>
                    <a:pt x="92056" y="53250"/>
                  </a:lnTo>
                  <a:lnTo>
                    <a:pt x="92487" y="53035"/>
                  </a:lnTo>
                  <a:lnTo>
                    <a:pt x="92918" y="52819"/>
                  </a:lnTo>
                  <a:lnTo>
                    <a:pt x="92918" y="52819"/>
                  </a:lnTo>
                  <a:lnTo>
                    <a:pt x="93349" y="52603"/>
                  </a:lnTo>
                  <a:lnTo>
                    <a:pt x="93996" y="52388"/>
                  </a:lnTo>
                  <a:lnTo>
                    <a:pt x="93996" y="52388"/>
                  </a:lnTo>
                  <a:lnTo>
                    <a:pt x="94212" y="54759"/>
                  </a:lnTo>
                  <a:lnTo>
                    <a:pt x="94859" y="56700"/>
                  </a:lnTo>
                  <a:lnTo>
                    <a:pt x="96368" y="60149"/>
                  </a:lnTo>
                  <a:lnTo>
                    <a:pt x="96368" y="60149"/>
                  </a:lnTo>
                  <a:lnTo>
                    <a:pt x="96368" y="60149"/>
                  </a:lnTo>
                  <a:lnTo>
                    <a:pt x="96368" y="55837"/>
                  </a:lnTo>
                  <a:lnTo>
                    <a:pt x="95936" y="51526"/>
                  </a:lnTo>
                  <a:lnTo>
                    <a:pt x="95505" y="47214"/>
                  </a:lnTo>
                  <a:lnTo>
                    <a:pt x="94643" y="43118"/>
                  </a:lnTo>
                  <a:lnTo>
                    <a:pt x="93781" y="39022"/>
                  </a:lnTo>
                  <a:lnTo>
                    <a:pt x="92703" y="34925"/>
                  </a:lnTo>
                  <a:lnTo>
                    <a:pt x="91409" y="31045"/>
                  </a:lnTo>
                  <a:lnTo>
                    <a:pt x="89900" y="27164"/>
                  </a:lnTo>
                  <a:lnTo>
                    <a:pt x="88175" y="23499"/>
                  </a:lnTo>
                  <a:lnTo>
                    <a:pt x="86451" y="19834"/>
                  </a:lnTo>
                  <a:lnTo>
                    <a:pt x="84295" y="16169"/>
                  </a:lnTo>
                  <a:lnTo>
                    <a:pt x="82139" y="12720"/>
                  </a:lnTo>
                  <a:lnTo>
                    <a:pt x="79983" y="9486"/>
                  </a:lnTo>
                  <a:lnTo>
                    <a:pt x="77396" y="6252"/>
                  </a:lnTo>
                  <a:lnTo>
                    <a:pt x="74809" y="3019"/>
                  </a:lnTo>
                  <a:lnTo>
                    <a:pt x="72006" y="0"/>
                  </a:lnTo>
                  <a:lnTo>
                    <a:pt x="72006" y="0"/>
                  </a:lnTo>
                  <a:lnTo>
                    <a:pt x="71791" y="863"/>
                  </a:lnTo>
                  <a:lnTo>
                    <a:pt x="72006" y="1725"/>
                  </a:lnTo>
                  <a:lnTo>
                    <a:pt x="72222" y="1941"/>
                  </a:lnTo>
                  <a:lnTo>
                    <a:pt x="72438" y="2372"/>
                  </a:lnTo>
                  <a:lnTo>
                    <a:pt x="73731" y="2803"/>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89;p17"/>
            <p:cNvSpPr/>
            <p:nvPr/>
          </p:nvSpPr>
          <p:spPr>
            <a:xfrm>
              <a:off x="4707350" y="1973575"/>
              <a:ext cx="328800" cy="172500"/>
            </a:xfrm>
            <a:custGeom>
              <a:avLst/>
              <a:gdLst/>
              <a:ahLst/>
              <a:cxnLst/>
              <a:rect l="l" t="t" r="r" b="b"/>
              <a:pathLst>
                <a:path w="13152" h="6900" fill="none" extrusionOk="0">
                  <a:moveTo>
                    <a:pt x="2156" y="648"/>
                  </a:moveTo>
                  <a:lnTo>
                    <a:pt x="2156" y="648"/>
                  </a:lnTo>
                  <a:lnTo>
                    <a:pt x="2803" y="432"/>
                  </a:lnTo>
                  <a:lnTo>
                    <a:pt x="3234" y="648"/>
                  </a:lnTo>
                  <a:lnTo>
                    <a:pt x="4097" y="1079"/>
                  </a:lnTo>
                  <a:lnTo>
                    <a:pt x="4743" y="1726"/>
                  </a:lnTo>
                  <a:lnTo>
                    <a:pt x="5390" y="2372"/>
                  </a:lnTo>
                  <a:lnTo>
                    <a:pt x="5390" y="2372"/>
                  </a:lnTo>
                  <a:lnTo>
                    <a:pt x="6037" y="2372"/>
                  </a:lnTo>
                  <a:lnTo>
                    <a:pt x="6468" y="2372"/>
                  </a:lnTo>
                  <a:lnTo>
                    <a:pt x="7115" y="1941"/>
                  </a:lnTo>
                  <a:lnTo>
                    <a:pt x="7115" y="1941"/>
                  </a:lnTo>
                  <a:lnTo>
                    <a:pt x="7115" y="1510"/>
                  </a:lnTo>
                  <a:lnTo>
                    <a:pt x="6899" y="1294"/>
                  </a:lnTo>
                  <a:lnTo>
                    <a:pt x="6684" y="1294"/>
                  </a:lnTo>
                  <a:lnTo>
                    <a:pt x="6468" y="863"/>
                  </a:lnTo>
                  <a:lnTo>
                    <a:pt x="6468" y="863"/>
                  </a:lnTo>
                  <a:lnTo>
                    <a:pt x="6899" y="432"/>
                  </a:lnTo>
                  <a:lnTo>
                    <a:pt x="7546" y="216"/>
                  </a:lnTo>
                  <a:lnTo>
                    <a:pt x="8193" y="1"/>
                  </a:lnTo>
                  <a:lnTo>
                    <a:pt x="9055" y="1"/>
                  </a:lnTo>
                  <a:lnTo>
                    <a:pt x="9055" y="1"/>
                  </a:lnTo>
                  <a:lnTo>
                    <a:pt x="9055" y="648"/>
                  </a:lnTo>
                  <a:lnTo>
                    <a:pt x="8840" y="1079"/>
                  </a:lnTo>
                  <a:lnTo>
                    <a:pt x="8624" y="1294"/>
                  </a:lnTo>
                  <a:lnTo>
                    <a:pt x="8408" y="1726"/>
                  </a:lnTo>
                  <a:lnTo>
                    <a:pt x="8408" y="1726"/>
                  </a:lnTo>
                  <a:lnTo>
                    <a:pt x="8840" y="2372"/>
                  </a:lnTo>
                  <a:lnTo>
                    <a:pt x="9702" y="2803"/>
                  </a:lnTo>
                  <a:lnTo>
                    <a:pt x="11211" y="3450"/>
                  </a:lnTo>
                  <a:lnTo>
                    <a:pt x="11858" y="3881"/>
                  </a:lnTo>
                  <a:lnTo>
                    <a:pt x="12505" y="4313"/>
                  </a:lnTo>
                  <a:lnTo>
                    <a:pt x="13151" y="4959"/>
                  </a:lnTo>
                  <a:lnTo>
                    <a:pt x="13151" y="5822"/>
                  </a:lnTo>
                  <a:lnTo>
                    <a:pt x="13151" y="5822"/>
                  </a:lnTo>
                  <a:lnTo>
                    <a:pt x="11858" y="6253"/>
                  </a:lnTo>
                  <a:lnTo>
                    <a:pt x="10780" y="6253"/>
                  </a:lnTo>
                  <a:lnTo>
                    <a:pt x="9486" y="6037"/>
                  </a:lnTo>
                  <a:lnTo>
                    <a:pt x="8408" y="5822"/>
                  </a:lnTo>
                  <a:lnTo>
                    <a:pt x="8408" y="5822"/>
                  </a:lnTo>
                  <a:lnTo>
                    <a:pt x="6899" y="5390"/>
                  </a:lnTo>
                  <a:lnTo>
                    <a:pt x="5606" y="5175"/>
                  </a:lnTo>
                  <a:lnTo>
                    <a:pt x="4312" y="5390"/>
                  </a:lnTo>
                  <a:lnTo>
                    <a:pt x="3666" y="5606"/>
                  </a:lnTo>
                  <a:lnTo>
                    <a:pt x="3019" y="6037"/>
                  </a:lnTo>
                  <a:lnTo>
                    <a:pt x="3019" y="6037"/>
                  </a:lnTo>
                  <a:lnTo>
                    <a:pt x="2588" y="6253"/>
                  </a:lnTo>
                  <a:lnTo>
                    <a:pt x="2372" y="6037"/>
                  </a:lnTo>
                  <a:lnTo>
                    <a:pt x="2372" y="6037"/>
                  </a:lnTo>
                  <a:lnTo>
                    <a:pt x="2156" y="5822"/>
                  </a:lnTo>
                  <a:lnTo>
                    <a:pt x="1941" y="5822"/>
                  </a:lnTo>
                  <a:lnTo>
                    <a:pt x="1941" y="5822"/>
                  </a:lnTo>
                  <a:lnTo>
                    <a:pt x="1294" y="6037"/>
                  </a:lnTo>
                  <a:lnTo>
                    <a:pt x="1078" y="6468"/>
                  </a:lnTo>
                  <a:lnTo>
                    <a:pt x="1078" y="6468"/>
                  </a:lnTo>
                  <a:lnTo>
                    <a:pt x="647" y="6684"/>
                  </a:lnTo>
                  <a:lnTo>
                    <a:pt x="432" y="6900"/>
                  </a:lnTo>
                  <a:lnTo>
                    <a:pt x="1" y="6900"/>
                  </a:lnTo>
                  <a:lnTo>
                    <a:pt x="1" y="6900"/>
                  </a:lnTo>
                  <a:lnTo>
                    <a:pt x="216" y="5390"/>
                  </a:lnTo>
                  <a:lnTo>
                    <a:pt x="432" y="3666"/>
                  </a:lnTo>
                  <a:lnTo>
                    <a:pt x="1078" y="1941"/>
                  </a:lnTo>
                  <a:lnTo>
                    <a:pt x="1510" y="1294"/>
                  </a:lnTo>
                  <a:lnTo>
                    <a:pt x="2156" y="64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90;p17"/>
            <p:cNvSpPr/>
            <p:nvPr/>
          </p:nvSpPr>
          <p:spPr>
            <a:xfrm>
              <a:off x="4286950" y="1493900"/>
              <a:ext cx="382700" cy="291075"/>
            </a:xfrm>
            <a:custGeom>
              <a:avLst/>
              <a:gdLst/>
              <a:ahLst/>
              <a:cxnLst/>
              <a:rect l="l" t="t" r="r" b="b"/>
              <a:pathLst>
                <a:path w="15308" h="11643" fill="none" extrusionOk="0">
                  <a:moveTo>
                    <a:pt x="5606" y="8840"/>
                  </a:moveTo>
                  <a:lnTo>
                    <a:pt x="5606" y="8840"/>
                  </a:lnTo>
                  <a:lnTo>
                    <a:pt x="5606" y="8409"/>
                  </a:lnTo>
                  <a:lnTo>
                    <a:pt x="5390" y="8193"/>
                  </a:lnTo>
                  <a:lnTo>
                    <a:pt x="5175" y="7977"/>
                  </a:lnTo>
                  <a:lnTo>
                    <a:pt x="5175" y="7546"/>
                  </a:lnTo>
                  <a:lnTo>
                    <a:pt x="5175" y="7546"/>
                  </a:lnTo>
                  <a:lnTo>
                    <a:pt x="5822" y="7115"/>
                  </a:lnTo>
                  <a:lnTo>
                    <a:pt x="6253" y="6684"/>
                  </a:lnTo>
                  <a:lnTo>
                    <a:pt x="6684" y="6468"/>
                  </a:lnTo>
                  <a:lnTo>
                    <a:pt x="7115" y="5821"/>
                  </a:lnTo>
                  <a:lnTo>
                    <a:pt x="7115" y="5821"/>
                  </a:lnTo>
                  <a:lnTo>
                    <a:pt x="6900" y="5390"/>
                  </a:lnTo>
                  <a:lnTo>
                    <a:pt x="6468" y="5175"/>
                  </a:lnTo>
                  <a:lnTo>
                    <a:pt x="6037" y="4959"/>
                  </a:lnTo>
                  <a:lnTo>
                    <a:pt x="5822" y="4528"/>
                  </a:lnTo>
                  <a:lnTo>
                    <a:pt x="5822" y="4528"/>
                  </a:lnTo>
                  <a:lnTo>
                    <a:pt x="5822" y="3666"/>
                  </a:lnTo>
                  <a:lnTo>
                    <a:pt x="6253" y="3019"/>
                  </a:lnTo>
                  <a:lnTo>
                    <a:pt x="6684" y="2588"/>
                  </a:lnTo>
                  <a:lnTo>
                    <a:pt x="7331" y="2157"/>
                  </a:lnTo>
                  <a:lnTo>
                    <a:pt x="8624" y="1510"/>
                  </a:lnTo>
                  <a:lnTo>
                    <a:pt x="9055" y="1079"/>
                  </a:lnTo>
                  <a:lnTo>
                    <a:pt x="9271" y="216"/>
                  </a:lnTo>
                  <a:lnTo>
                    <a:pt x="9271" y="216"/>
                  </a:lnTo>
                  <a:lnTo>
                    <a:pt x="10349" y="1"/>
                  </a:lnTo>
                  <a:lnTo>
                    <a:pt x="10996" y="216"/>
                  </a:lnTo>
                  <a:lnTo>
                    <a:pt x="11211" y="432"/>
                  </a:lnTo>
                  <a:lnTo>
                    <a:pt x="11211" y="432"/>
                  </a:lnTo>
                  <a:lnTo>
                    <a:pt x="11211" y="1079"/>
                  </a:lnTo>
                  <a:lnTo>
                    <a:pt x="10780" y="1294"/>
                  </a:lnTo>
                  <a:lnTo>
                    <a:pt x="10133" y="1725"/>
                  </a:lnTo>
                  <a:lnTo>
                    <a:pt x="9271" y="2157"/>
                  </a:lnTo>
                  <a:lnTo>
                    <a:pt x="9055" y="2372"/>
                  </a:lnTo>
                  <a:lnTo>
                    <a:pt x="8840" y="2803"/>
                  </a:lnTo>
                  <a:lnTo>
                    <a:pt x="8840" y="2803"/>
                  </a:lnTo>
                  <a:lnTo>
                    <a:pt x="8624" y="3881"/>
                  </a:lnTo>
                  <a:lnTo>
                    <a:pt x="8840" y="4528"/>
                  </a:lnTo>
                  <a:lnTo>
                    <a:pt x="9271" y="5175"/>
                  </a:lnTo>
                  <a:lnTo>
                    <a:pt x="9702" y="5390"/>
                  </a:lnTo>
                  <a:lnTo>
                    <a:pt x="10133" y="5606"/>
                  </a:lnTo>
                  <a:lnTo>
                    <a:pt x="10780" y="5606"/>
                  </a:lnTo>
                  <a:lnTo>
                    <a:pt x="12289" y="5606"/>
                  </a:lnTo>
                  <a:lnTo>
                    <a:pt x="12289" y="5606"/>
                  </a:lnTo>
                  <a:lnTo>
                    <a:pt x="13798" y="5390"/>
                  </a:lnTo>
                  <a:lnTo>
                    <a:pt x="14661" y="5606"/>
                  </a:lnTo>
                  <a:lnTo>
                    <a:pt x="15307" y="5821"/>
                  </a:lnTo>
                  <a:lnTo>
                    <a:pt x="15307" y="5821"/>
                  </a:lnTo>
                  <a:lnTo>
                    <a:pt x="13798" y="6037"/>
                  </a:lnTo>
                  <a:lnTo>
                    <a:pt x="12074" y="6037"/>
                  </a:lnTo>
                  <a:lnTo>
                    <a:pt x="10780" y="6468"/>
                  </a:lnTo>
                  <a:lnTo>
                    <a:pt x="10349" y="6684"/>
                  </a:lnTo>
                  <a:lnTo>
                    <a:pt x="9918" y="7331"/>
                  </a:lnTo>
                  <a:lnTo>
                    <a:pt x="9918" y="7331"/>
                  </a:lnTo>
                  <a:lnTo>
                    <a:pt x="10133" y="7331"/>
                  </a:lnTo>
                  <a:lnTo>
                    <a:pt x="10780" y="7331"/>
                  </a:lnTo>
                  <a:lnTo>
                    <a:pt x="10780" y="7331"/>
                  </a:lnTo>
                  <a:lnTo>
                    <a:pt x="11211" y="7331"/>
                  </a:lnTo>
                  <a:lnTo>
                    <a:pt x="11642" y="7331"/>
                  </a:lnTo>
                  <a:lnTo>
                    <a:pt x="11858" y="7546"/>
                  </a:lnTo>
                  <a:lnTo>
                    <a:pt x="11858" y="8193"/>
                  </a:lnTo>
                  <a:lnTo>
                    <a:pt x="11858" y="8193"/>
                  </a:lnTo>
                  <a:lnTo>
                    <a:pt x="11427" y="8409"/>
                  </a:lnTo>
                  <a:lnTo>
                    <a:pt x="11211" y="8409"/>
                  </a:lnTo>
                  <a:lnTo>
                    <a:pt x="10780" y="8193"/>
                  </a:lnTo>
                  <a:lnTo>
                    <a:pt x="10780" y="8193"/>
                  </a:lnTo>
                  <a:lnTo>
                    <a:pt x="10349" y="7977"/>
                  </a:lnTo>
                  <a:lnTo>
                    <a:pt x="9918" y="7977"/>
                  </a:lnTo>
                  <a:lnTo>
                    <a:pt x="9918" y="7977"/>
                  </a:lnTo>
                  <a:lnTo>
                    <a:pt x="9487" y="8409"/>
                  </a:lnTo>
                  <a:lnTo>
                    <a:pt x="9055" y="8840"/>
                  </a:lnTo>
                  <a:lnTo>
                    <a:pt x="9055" y="9702"/>
                  </a:lnTo>
                  <a:lnTo>
                    <a:pt x="9055" y="10564"/>
                  </a:lnTo>
                  <a:lnTo>
                    <a:pt x="9055" y="10564"/>
                  </a:lnTo>
                  <a:lnTo>
                    <a:pt x="8409" y="10780"/>
                  </a:lnTo>
                  <a:lnTo>
                    <a:pt x="7762" y="10996"/>
                  </a:lnTo>
                  <a:lnTo>
                    <a:pt x="6684" y="10996"/>
                  </a:lnTo>
                  <a:lnTo>
                    <a:pt x="6684" y="10996"/>
                  </a:lnTo>
                  <a:lnTo>
                    <a:pt x="5175" y="10996"/>
                  </a:lnTo>
                  <a:lnTo>
                    <a:pt x="4528" y="11211"/>
                  </a:lnTo>
                  <a:lnTo>
                    <a:pt x="3881" y="11642"/>
                  </a:lnTo>
                  <a:lnTo>
                    <a:pt x="3881" y="11642"/>
                  </a:lnTo>
                  <a:lnTo>
                    <a:pt x="3450" y="11427"/>
                  </a:lnTo>
                  <a:lnTo>
                    <a:pt x="3019" y="11211"/>
                  </a:lnTo>
                  <a:lnTo>
                    <a:pt x="1941" y="11427"/>
                  </a:lnTo>
                  <a:lnTo>
                    <a:pt x="1941" y="11427"/>
                  </a:lnTo>
                  <a:lnTo>
                    <a:pt x="648" y="11427"/>
                  </a:lnTo>
                  <a:lnTo>
                    <a:pt x="216" y="11211"/>
                  </a:lnTo>
                  <a:lnTo>
                    <a:pt x="1" y="10780"/>
                  </a:lnTo>
                  <a:lnTo>
                    <a:pt x="1" y="10780"/>
                  </a:lnTo>
                  <a:lnTo>
                    <a:pt x="1510" y="10564"/>
                  </a:lnTo>
                  <a:lnTo>
                    <a:pt x="3019" y="10133"/>
                  </a:lnTo>
                  <a:lnTo>
                    <a:pt x="5606" y="884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191;p17"/>
            <p:cNvSpPr/>
            <p:nvPr/>
          </p:nvSpPr>
          <p:spPr>
            <a:xfrm>
              <a:off x="3893525" y="2016700"/>
              <a:ext cx="1029425" cy="398850"/>
            </a:xfrm>
            <a:custGeom>
              <a:avLst/>
              <a:gdLst/>
              <a:ahLst/>
              <a:cxnLst/>
              <a:rect l="l" t="t" r="r" b="b"/>
              <a:pathLst>
                <a:path w="41177" h="15954" fill="none" extrusionOk="0">
                  <a:moveTo>
                    <a:pt x="36865" y="14660"/>
                  </a:moveTo>
                  <a:lnTo>
                    <a:pt x="36865" y="14660"/>
                  </a:lnTo>
                  <a:lnTo>
                    <a:pt x="36219" y="14660"/>
                  </a:lnTo>
                  <a:lnTo>
                    <a:pt x="35787" y="14876"/>
                  </a:lnTo>
                  <a:lnTo>
                    <a:pt x="35356" y="15092"/>
                  </a:lnTo>
                  <a:lnTo>
                    <a:pt x="34925" y="15307"/>
                  </a:lnTo>
                  <a:lnTo>
                    <a:pt x="34925" y="15307"/>
                  </a:lnTo>
                  <a:lnTo>
                    <a:pt x="33847" y="15307"/>
                  </a:lnTo>
                  <a:lnTo>
                    <a:pt x="32985" y="15092"/>
                  </a:lnTo>
                  <a:lnTo>
                    <a:pt x="31044" y="14229"/>
                  </a:lnTo>
                  <a:lnTo>
                    <a:pt x="31044" y="14229"/>
                  </a:lnTo>
                  <a:lnTo>
                    <a:pt x="29535" y="13798"/>
                  </a:lnTo>
                  <a:lnTo>
                    <a:pt x="28242" y="13367"/>
                  </a:lnTo>
                  <a:lnTo>
                    <a:pt x="26948" y="13367"/>
                  </a:lnTo>
                  <a:lnTo>
                    <a:pt x="25439" y="13582"/>
                  </a:lnTo>
                  <a:lnTo>
                    <a:pt x="25439" y="13582"/>
                  </a:lnTo>
                  <a:lnTo>
                    <a:pt x="25224" y="14229"/>
                  </a:lnTo>
                  <a:lnTo>
                    <a:pt x="25224" y="14876"/>
                  </a:lnTo>
                  <a:lnTo>
                    <a:pt x="25224" y="15523"/>
                  </a:lnTo>
                  <a:lnTo>
                    <a:pt x="25008" y="15954"/>
                  </a:lnTo>
                  <a:lnTo>
                    <a:pt x="25008" y="15954"/>
                  </a:lnTo>
                  <a:lnTo>
                    <a:pt x="22421" y="15092"/>
                  </a:lnTo>
                  <a:lnTo>
                    <a:pt x="20265" y="14014"/>
                  </a:lnTo>
                  <a:lnTo>
                    <a:pt x="17894" y="13151"/>
                  </a:lnTo>
                  <a:lnTo>
                    <a:pt x="15522" y="12289"/>
                  </a:lnTo>
                  <a:lnTo>
                    <a:pt x="15522" y="12289"/>
                  </a:lnTo>
                  <a:lnTo>
                    <a:pt x="15738" y="11427"/>
                  </a:lnTo>
                  <a:lnTo>
                    <a:pt x="15953" y="10349"/>
                  </a:lnTo>
                  <a:lnTo>
                    <a:pt x="15953" y="9486"/>
                  </a:lnTo>
                  <a:lnTo>
                    <a:pt x="15522" y="8624"/>
                  </a:lnTo>
                  <a:lnTo>
                    <a:pt x="15522" y="8624"/>
                  </a:lnTo>
                  <a:lnTo>
                    <a:pt x="11857" y="8840"/>
                  </a:lnTo>
                  <a:lnTo>
                    <a:pt x="8408" y="8840"/>
                  </a:lnTo>
                  <a:lnTo>
                    <a:pt x="8408" y="8840"/>
                  </a:lnTo>
                  <a:lnTo>
                    <a:pt x="7761" y="8840"/>
                  </a:lnTo>
                  <a:lnTo>
                    <a:pt x="7114" y="9055"/>
                  </a:lnTo>
                  <a:lnTo>
                    <a:pt x="5821" y="9486"/>
                  </a:lnTo>
                  <a:lnTo>
                    <a:pt x="4743" y="10133"/>
                  </a:lnTo>
                  <a:lnTo>
                    <a:pt x="3449" y="10564"/>
                  </a:lnTo>
                  <a:lnTo>
                    <a:pt x="3449" y="10564"/>
                  </a:lnTo>
                  <a:lnTo>
                    <a:pt x="2587" y="10780"/>
                  </a:lnTo>
                  <a:lnTo>
                    <a:pt x="1725" y="10780"/>
                  </a:lnTo>
                  <a:lnTo>
                    <a:pt x="647" y="10564"/>
                  </a:lnTo>
                  <a:lnTo>
                    <a:pt x="216" y="10349"/>
                  </a:lnTo>
                  <a:lnTo>
                    <a:pt x="0" y="9917"/>
                  </a:lnTo>
                  <a:lnTo>
                    <a:pt x="0" y="9917"/>
                  </a:lnTo>
                  <a:lnTo>
                    <a:pt x="431" y="9702"/>
                  </a:lnTo>
                  <a:lnTo>
                    <a:pt x="1294" y="9271"/>
                  </a:lnTo>
                  <a:lnTo>
                    <a:pt x="2803" y="8840"/>
                  </a:lnTo>
                  <a:lnTo>
                    <a:pt x="4096" y="8408"/>
                  </a:lnTo>
                  <a:lnTo>
                    <a:pt x="4743" y="8193"/>
                  </a:lnTo>
                  <a:lnTo>
                    <a:pt x="5174" y="7546"/>
                  </a:lnTo>
                  <a:lnTo>
                    <a:pt x="5174" y="7546"/>
                  </a:lnTo>
                  <a:lnTo>
                    <a:pt x="5174" y="6684"/>
                  </a:lnTo>
                  <a:lnTo>
                    <a:pt x="5605" y="5821"/>
                  </a:lnTo>
                  <a:lnTo>
                    <a:pt x="6036" y="5175"/>
                  </a:lnTo>
                  <a:lnTo>
                    <a:pt x="6683" y="4743"/>
                  </a:lnTo>
                  <a:lnTo>
                    <a:pt x="8192" y="3665"/>
                  </a:lnTo>
                  <a:lnTo>
                    <a:pt x="8624" y="3019"/>
                  </a:lnTo>
                  <a:lnTo>
                    <a:pt x="9055" y="2156"/>
                  </a:lnTo>
                  <a:lnTo>
                    <a:pt x="9055" y="2156"/>
                  </a:lnTo>
                  <a:lnTo>
                    <a:pt x="10564" y="2372"/>
                  </a:lnTo>
                  <a:lnTo>
                    <a:pt x="11857" y="2156"/>
                  </a:lnTo>
                  <a:lnTo>
                    <a:pt x="12935" y="1725"/>
                  </a:lnTo>
                  <a:lnTo>
                    <a:pt x="14013" y="863"/>
                  </a:lnTo>
                  <a:lnTo>
                    <a:pt x="14013" y="863"/>
                  </a:lnTo>
                  <a:lnTo>
                    <a:pt x="14876" y="1725"/>
                  </a:lnTo>
                  <a:lnTo>
                    <a:pt x="15522" y="2372"/>
                  </a:lnTo>
                  <a:lnTo>
                    <a:pt x="17463" y="3665"/>
                  </a:lnTo>
                  <a:lnTo>
                    <a:pt x="19403" y="4959"/>
                  </a:lnTo>
                  <a:lnTo>
                    <a:pt x="20912" y="6253"/>
                  </a:lnTo>
                  <a:lnTo>
                    <a:pt x="20912" y="6253"/>
                  </a:lnTo>
                  <a:lnTo>
                    <a:pt x="21127" y="6684"/>
                  </a:lnTo>
                  <a:lnTo>
                    <a:pt x="20912" y="7115"/>
                  </a:lnTo>
                  <a:lnTo>
                    <a:pt x="20696" y="7546"/>
                  </a:lnTo>
                  <a:lnTo>
                    <a:pt x="20696" y="7546"/>
                  </a:lnTo>
                  <a:lnTo>
                    <a:pt x="21127" y="7546"/>
                  </a:lnTo>
                  <a:lnTo>
                    <a:pt x="21559" y="7546"/>
                  </a:lnTo>
                  <a:lnTo>
                    <a:pt x="21990" y="6899"/>
                  </a:lnTo>
                  <a:lnTo>
                    <a:pt x="21990" y="6253"/>
                  </a:lnTo>
                  <a:lnTo>
                    <a:pt x="21990" y="6037"/>
                  </a:lnTo>
                  <a:lnTo>
                    <a:pt x="21774" y="5821"/>
                  </a:lnTo>
                  <a:lnTo>
                    <a:pt x="21774" y="5821"/>
                  </a:lnTo>
                  <a:lnTo>
                    <a:pt x="21774" y="5606"/>
                  </a:lnTo>
                  <a:lnTo>
                    <a:pt x="21990" y="5390"/>
                  </a:lnTo>
                  <a:lnTo>
                    <a:pt x="22852" y="5390"/>
                  </a:lnTo>
                  <a:lnTo>
                    <a:pt x="22852" y="5390"/>
                  </a:lnTo>
                  <a:lnTo>
                    <a:pt x="23068" y="5390"/>
                  </a:lnTo>
                  <a:lnTo>
                    <a:pt x="23068" y="5390"/>
                  </a:lnTo>
                  <a:lnTo>
                    <a:pt x="22421" y="4743"/>
                  </a:lnTo>
                  <a:lnTo>
                    <a:pt x="21559" y="4097"/>
                  </a:lnTo>
                  <a:lnTo>
                    <a:pt x="19834" y="3019"/>
                  </a:lnTo>
                  <a:lnTo>
                    <a:pt x="19187" y="2588"/>
                  </a:lnTo>
                  <a:lnTo>
                    <a:pt x="18325" y="1941"/>
                  </a:lnTo>
                  <a:lnTo>
                    <a:pt x="17894" y="1078"/>
                  </a:lnTo>
                  <a:lnTo>
                    <a:pt x="17463" y="1"/>
                  </a:lnTo>
                  <a:lnTo>
                    <a:pt x="17463" y="1"/>
                  </a:lnTo>
                  <a:lnTo>
                    <a:pt x="18325" y="216"/>
                  </a:lnTo>
                  <a:lnTo>
                    <a:pt x="19187" y="432"/>
                  </a:lnTo>
                  <a:lnTo>
                    <a:pt x="20912" y="1725"/>
                  </a:lnTo>
                  <a:lnTo>
                    <a:pt x="22421" y="2803"/>
                  </a:lnTo>
                  <a:lnTo>
                    <a:pt x="23283" y="3234"/>
                  </a:lnTo>
                  <a:lnTo>
                    <a:pt x="24146" y="3665"/>
                  </a:lnTo>
                  <a:lnTo>
                    <a:pt x="24146" y="3665"/>
                  </a:lnTo>
                  <a:lnTo>
                    <a:pt x="24361" y="4743"/>
                  </a:lnTo>
                  <a:lnTo>
                    <a:pt x="24577" y="5390"/>
                  </a:lnTo>
                  <a:lnTo>
                    <a:pt x="25439" y="6684"/>
                  </a:lnTo>
                  <a:lnTo>
                    <a:pt x="26302" y="7977"/>
                  </a:lnTo>
                  <a:lnTo>
                    <a:pt x="26733" y="8624"/>
                  </a:lnTo>
                  <a:lnTo>
                    <a:pt x="26948" y="9271"/>
                  </a:lnTo>
                  <a:lnTo>
                    <a:pt x="26948" y="9271"/>
                  </a:lnTo>
                  <a:lnTo>
                    <a:pt x="27811" y="9271"/>
                  </a:lnTo>
                  <a:lnTo>
                    <a:pt x="27811" y="9271"/>
                  </a:lnTo>
                  <a:lnTo>
                    <a:pt x="28242" y="8840"/>
                  </a:lnTo>
                  <a:lnTo>
                    <a:pt x="28457" y="8408"/>
                  </a:lnTo>
                  <a:lnTo>
                    <a:pt x="28889" y="8193"/>
                  </a:lnTo>
                  <a:lnTo>
                    <a:pt x="29320" y="7977"/>
                  </a:lnTo>
                  <a:lnTo>
                    <a:pt x="29320" y="7977"/>
                  </a:lnTo>
                  <a:lnTo>
                    <a:pt x="29320" y="7330"/>
                  </a:lnTo>
                  <a:lnTo>
                    <a:pt x="29104" y="7115"/>
                  </a:lnTo>
                  <a:lnTo>
                    <a:pt x="28673" y="6684"/>
                  </a:lnTo>
                  <a:lnTo>
                    <a:pt x="28026" y="6253"/>
                  </a:lnTo>
                  <a:lnTo>
                    <a:pt x="28026" y="6037"/>
                  </a:lnTo>
                  <a:lnTo>
                    <a:pt x="28026" y="5606"/>
                  </a:lnTo>
                  <a:lnTo>
                    <a:pt x="28026" y="5606"/>
                  </a:lnTo>
                  <a:lnTo>
                    <a:pt x="28673" y="5390"/>
                  </a:lnTo>
                  <a:lnTo>
                    <a:pt x="29104" y="5175"/>
                  </a:lnTo>
                  <a:lnTo>
                    <a:pt x="29104" y="5175"/>
                  </a:lnTo>
                  <a:lnTo>
                    <a:pt x="29751" y="4743"/>
                  </a:lnTo>
                  <a:lnTo>
                    <a:pt x="29967" y="4743"/>
                  </a:lnTo>
                  <a:lnTo>
                    <a:pt x="30182" y="4959"/>
                  </a:lnTo>
                  <a:lnTo>
                    <a:pt x="30182" y="4959"/>
                  </a:lnTo>
                  <a:lnTo>
                    <a:pt x="30829" y="5606"/>
                  </a:lnTo>
                  <a:lnTo>
                    <a:pt x="31044" y="6468"/>
                  </a:lnTo>
                  <a:lnTo>
                    <a:pt x="31907" y="7977"/>
                  </a:lnTo>
                  <a:lnTo>
                    <a:pt x="32338" y="8624"/>
                  </a:lnTo>
                  <a:lnTo>
                    <a:pt x="32769" y="9271"/>
                  </a:lnTo>
                  <a:lnTo>
                    <a:pt x="33631" y="9702"/>
                  </a:lnTo>
                  <a:lnTo>
                    <a:pt x="34709" y="9702"/>
                  </a:lnTo>
                  <a:lnTo>
                    <a:pt x="34709" y="9702"/>
                  </a:lnTo>
                  <a:lnTo>
                    <a:pt x="35356" y="9702"/>
                  </a:lnTo>
                  <a:lnTo>
                    <a:pt x="35572" y="9486"/>
                  </a:lnTo>
                  <a:lnTo>
                    <a:pt x="35572" y="9486"/>
                  </a:lnTo>
                  <a:lnTo>
                    <a:pt x="36003" y="9055"/>
                  </a:lnTo>
                  <a:lnTo>
                    <a:pt x="36434" y="9055"/>
                  </a:lnTo>
                  <a:lnTo>
                    <a:pt x="36434" y="9055"/>
                  </a:lnTo>
                  <a:lnTo>
                    <a:pt x="37081" y="9486"/>
                  </a:lnTo>
                  <a:lnTo>
                    <a:pt x="37943" y="9917"/>
                  </a:lnTo>
                  <a:lnTo>
                    <a:pt x="37943" y="9917"/>
                  </a:lnTo>
                  <a:lnTo>
                    <a:pt x="38590" y="9702"/>
                  </a:lnTo>
                  <a:lnTo>
                    <a:pt x="39237" y="9486"/>
                  </a:lnTo>
                  <a:lnTo>
                    <a:pt x="39883" y="9271"/>
                  </a:lnTo>
                  <a:lnTo>
                    <a:pt x="40746" y="9271"/>
                  </a:lnTo>
                  <a:lnTo>
                    <a:pt x="40746" y="9271"/>
                  </a:lnTo>
                  <a:lnTo>
                    <a:pt x="40961" y="9917"/>
                  </a:lnTo>
                  <a:lnTo>
                    <a:pt x="41177" y="10780"/>
                  </a:lnTo>
                  <a:lnTo>
                    <a:pt x="40961" y="12289"/>
                  </a:lnTo>
                  <a:lnTo>
                    <a:pt x="40315" y="13798"/>
                  </a:lnTo>
                  <a:lnTo>
                    <a:pt x="39668" y="15092"/>
                  </a:lnTo>
                  <a:lnTo>
                    <a:pt x="39668" y="15092"/>
                  </a:lnTo>
                  <a:lnTo>
                    <a:pt x="39237" y="15092"/>
                  </a:lnTo>
                  <a:lnTo>
                    <a:pt x="38806" y="15092"/>
                  </a:lnTo>
                  <a:lnTo>
                    <a:pt x="38159" y="14876"/>
                  </a:lnTo>
                  <a:lnTo>
                    <a:pt x="38159" y="14876"/>
                  </a:lnTo>
                  <a:lnTo>
                    <a:pt x="37512" y="14660"/>
                  </a:lnTo>
                  <a:lnTo>
                    <a:pt x="36865" y="1466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192;p17"/>
            <p:cNvSpPr/>
            <p:nvPr/>
          </p:nvSpPr>
          <p:spPr>
            <a:xfrm>
              <a:off x="4885200" y="2485600"/>
              <a:ext cx="269525" cy="404250"/>
            </a:xfrm>
            <a:custGeom>
              <a:avLst/>
              <a:gdLst/>
              <a:ahLst/>
              <a:cxnLst/>
              <a:rect l="l" t="t" r="r" b="b"/>
              <a:pathLst>
                <a:path w="10781" h="16170" fill="none" extrusionOk="0">
                  <a:moveTo>
                    <a:pt x="4097" y="9055"/>
                  </a:moveTo>
                  <a:lnTo>
                    <a:pt x="4097" y="9055"/>
                  </a:lnTo>
                  <a:lnTo>
                    <a:pt x="3881" y="7546"/>
                  </a:lnTo>
                  <a:lnTo>
                    <a:pt x="3450" y="6468"/>
                  </a:lnTo>
                  <a:lnTo>
                    <a:pt x="2803" y="5175"/>
                  </a:lnTo>
                  <a:lnTo>
                    <a:pt x="2157" y="4312"/>
                  </a:lnTo>
                  <a:lnTo>
                    <a:pt x="863" y="2156"/>
                  </a:lnTo>
                  <a:lnTo>
                    <a:pt x="432" y="1078"/>
                  </a:lnTo>
                  <a:lnTo>
                    <a:pt x="1" y="1"/>
                  </a:lnTo>
                  <a:lnTo>
                    <a:pt x="1" y="1"/>
                  </a:lnTo>
                  <a:lnTo>
                    <a:pt x="1294" y="1"/>
                  </a:lnTo>
                  <a:lnTo>
                    <a:pt x="1294" y="1"/>
                  </a:lnTo>
                  <a:lnTo>
                    <a:pt x="3666" y="3019"/>
                  </a:lnTo>
                  <a:lnTo>
                    <a:pt x="4744" y="4528"/>
                  </a:lnTo>
                  <a:lnTo>
                    <a:pt x="5391" y="6468"/>
                  </a:lnTo>
                  <a:lnTo>
                    <a:pt x="5391" y="6468"/>
                  </a:lnTo>
                  <a:lnTo>
                    <a:pt x="5822" y="7115"/>
                  </a:lnTo>
                  <a:lnTo>
                    <a:pt x="6468" y="7977"/>
                  </a:lnTo>
                  <a:lnTo>
                    <a:pt x="7762" y="9271"/>
                  </a:lnTo>
                  <a:lnTo>
                    <a:pt x="8409" y="10133"/>
                  </a:lnTo>
                  <a:lnTo>
                    <a:pt x="8840" y="10780"/>
                  </a:lnTo>
                  <a:lnTo>
                    <a:pt x="9055" y="11427"/>
                  </a:lnTo>
                  <a:lnTo>
                    <a:pt x="8840" y="12289"/>
                  </a:lnTo>
                  <a:lnTo>
                    <a:pt x="8840" y="12289"/>
                  </a:lnTo>
                  <a:lnTo>
                    <a:pt x="9487" y="12936"/>
                  </a:lnTo>
                  <a:lnTo>
                    <a:pt x="10133" y="14014"/>
                  </a:lnTo>
                  <a:lnTo>
                    <a:pt x="10780" y="16170"/>
                  </a:lnTo>
                  <a:lnTo>
                    <a:pt x="10780" y="16170"/>
                  </a:lnTo>
                  <a:lnTo>
                    <a:pt x="9702" y="15523"/>
                  </a:lnTo>
                  <a:lnTo>
                    <a:pt x="8624" y="14876"/>
                  </a:lnTo>
                  <a:lnTo>
                    <a:pt x="6900" y="12936"/>
                  </a:lnTo>
                  <a:lnTo>
                    <a:pt x="4097" y="9055"/>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193;p17"/>
            <p:cNvSpPr/>
            <p:nvPr/>
          </p:nvSpPr>
          <p:spPr>
            <a:xfrm>
              <a:off x="5160075" y="1973575"/>
              <a:ext cx="199450" cy="274900"/>
            </a:xfrm>
            <a:custGeom>
              <a:avLst/>
              <a:gdLst/>
              <a:ahLst/>
              <a:cxnLst/>
              <a:rect l="l" t="t" r="r" b="b"/>
              <a:pathLst>
                <a:path w="7978" h="10996" fill="none" extrusionOk="0">
                  <a:moveTo>
                    <a:pt x="7762" y="10565"/>
                  </a:moveTo>
                  <a:lnTo>
                    <a:pt x="7762" y="10565"/>
                  </a:lnTo>
                  <a:lnTo>
                    <a:pt x="7115" y="10780"/>
                  </a:lnTo>
                  <a:lnTo>
                    <a:pt x="6468" y="10996"/>
                  </a:lnTo>
                  <a:lnTo>
                    <a:pt x="5822" y="10780"/>
                  </a:lnTo>
                  <a:lnTo>
                    <a:pt x="5175" y="10565"/>
                  </a:lnTo>
                  <a:lnTo>
                    <a:pt x="3881" y="9918"/>
                  </a:lnTo>
                  <a:lnTo>
                    <a:pt x="3019" y="9055"/>
                  </a:lnTo>
                  <a:lnTo>
                    <a:pt x="3019" y="9055"/>
                  </a:lnTo>
                  <a:lnTo>
                    <a:pt x="3235" y="7978"/>
                  </a:lnTo>
                  <a:lnTo>
                    <a:pt x="3450" y="7546"/>
                  </a:lnTo>
                  <a:lnTo>
                    <a:pt x="3666" y="7331"/>
                  </a:lnTo>
                  <a:lnTo>
                    <a:pt x="3666" y="7331"/>
                  </a:lnTo>
                  <a:lnTo>
                    <a:pt x="2803" y="6037"/>
                  </a:lnTo>
                  <a:lnTo>
                    <a:pt x="1725" y="4959"/>
                  </a:lnTo>
                  <a:lnTo>
                    <a:pt x="863" y="3881"/>
                  </a:lnTo>
                  <a:lnTo>
                    <a:pt x="1" y="2372"/>
                  </a:lnTo>
                  <a:lnTo>
                    <a:pt x="1" y="2372"/>
                  </a:lnTo>
                  <a:lnTo>
                    <a:pt x="863" y="1294"/>
                  </a:lnTo>
                  <a:lnTo>
                    <a:pt x="1941" y="648"/>
                  </a:lnTo>
                  <a:lnTo>
                    <a:pt x="3235" y="216"/>
                  </a:lnTo>
                  <a:lnTo>
                    <a:pt x="5175" y="1"/>
                  </a:lnTo>
                  <a:lnTo>
                    <a:pt x="5175" y="1"/>
                  </a:lnTo>
                  <a:lnTo>
                    <a:pt x="5175" y="648"/>
                  </a:lnTo>
                  <a:lnTo>
                    <a:pt x="5390" y="1079"/>
                  </a:lnTo>
                  <a:lnTo>
                    <a:pt x="5390" y="1510"/>
                  </a:lnTo>
                  <a:lnTo>
                    <a:pt x="5390" y="1510"/>
                  </a:lnTo>
                  <a:lnTo>
                    <a:pt x="4528" y="1510"/>
                  </a:lnTo>
                  <a:lnTo>
                    <a:pt x="4097" y="1726"/>
                  </a:lnTo>
                  <a:lnTo>
                    <a:pt x="3666" y="1941"/>
                  </a:lnTo>
                  <a:lnTo>
                    <a:pt x="3235" y="2372"/>
                  </a:lnTo>
                  <a:lnTo>
                    <a:pt x="3235" y="2372"/>
                  </a:lnTo>
                  <a:lnTo>
                    <a:pt x="4097" y="3666"/>
                  </a:lnTo>
                  <a:lnTo>
                    <a:pt x="5175" y="4744"/>
                  </a:lnTo>
                  <a:lnTo>
                    <a:pt x="6468" y="5390"/>
                  </a:lnTo>
                  <a:lnTo>
                    <a:pt x="7546" y="6037"/>
                  </a:lnTo>
                  <a:lnTo>
                    <a:pt x="7546" y="6037"/>
                  </a:lnTo>
                  <a:lnTo>
                    <a:pt x="7762" y="6468"/>
                  </a:lnTo>
                  <a:lnTo>
                    <a:pt x="7546" y="6468"/>
                  </a:lnTo>
                  <a:lnTo>
                    <a:pt x="6900" y="6684"/>
                  </a:lnTo>
                  <a:lnTo>
                    <a:pt x="6900" y="6684"/>
                  </a:lnTo>
                  <a:lnTo>
                    <a:pt x="6468" y="6684"/>
                  </a:lnTo>
                  <a:lnTo>
                    <a:pt x="6468" y="6684"/>
                  </a:lnTo>
                  <a:lnTo>
                    <a:pt x="6684" y="7115"/>
                  </a:lnTo>
                  <a:lnTo>
                    <a:pt x="6900" y="7546"/>
                  </a:lnTo>
                  <a:lnTo>
                    <a:pt x="7546" y="8624"/>
                  </a:lnTo>
                  <a:lnTo>
                    <a:pt x="7977" y="9487"/>
                  </a:lnTo>
                  <a:lnTo>
                    <a:pt x="7977" y="9918"/>
                  </a:lnTo>
                  <a:lnTo>
                    <a:pt x="7762" y="10565"/>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94;p17"/>
            <p:cNvSpPr/>
            <p:nvPr/>
          </p:nvSpPr>
          <p:spPr>
            <a:xfrm>
              <a:off x="1678375" y="2415525"/>
              <a:ext cx="91650" cy="194075"/>
            </a:xfrm>
            <a:custGeom>
              <a:avLst/>
              <a:gdLst/>
              <a:ahLst/>
              <a:cxnLst/>
              <a:rect l="l" t="t" r="r" b="b"/>
              <a:pathLst>
                <a:path w="3666" h="7763" extrusionOk="0">
                  <a:moveTo>
                    <a:pt x="3665" y="7762"/>
                  </a:moveTo>
                  <a:lnTo>
                    <a:pt x="3665" y="7762"/>
                  </a:lnTo>
                  <a:lnTo>
                    <a:pt x="647" y="1"/>
                  </a:lnTo>
                  <a:lnTo>
                    <a:pt x="647" y="1"/>
                  </a:lnTo>
                  <a:lnTo>
                    <a:pt x="0" y="3881"/>
                  </a:lnTo>
                  <a:lnTo>
                    <a:pt x="0" y="3881"/>
                  </a:lnTo>
                  <a:lnTo>
                    <a:pt x="647" y="4313"/>
                  </a:lnTo>
                  <a:lnTo>
                    <a:pt x="1294" y="4744"/>
                  </a:lnTo>
                  <a:lnTo>
                    <a:pt x="1294" y="4744"/>
                  </a:lnTo>
                  <a:lnTo>
                    <a:pt x="1294" y="5391"/>
                  </a:lnTo>
                  <a:lnTo>
                    <a:pt x="1294" y="6037"/>
                  </a:lnTo>
                  <a:lnTo>
                    <a:pt x="1941" y="6900"/>
                  </a:lnTo>
                  <a:lnTo>
                    <a:pt x="2803" y="7546"/>
                  </a:lnTo>
                  <a:lnTo>
                    <a:pt x="3234" y="7762"/>
                  </a:lnTo>
                  <a:lnTo>
                    <a:pt x="3665" y="7762"/>
                  </a:lnTo>
                  <a:lnTo>
                    <a:pt x="3665" y="7762"/>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95;p17"/>
            <p:cNvSpPr/>
            <p:nvPr/>
          </p:nvSpPr>
          <p:spPr>
            <a:xfrm>
              <a:off x="1699925" y="1294475"/>
              <a:ext cx="1988800" cy="3444025"/>
            </a:xfrm>
            <a:custGeom>
              <a:avLst/>
              <a:gdLst/>
              <a:ahLst/>
              <a:cxnLst/>
              <a:rect l="l" t="t" r="r" b="b"/>
              <a:pathLst>
                <a:path w="79552" h="137761" extrusionOk="0">
                  <a:moveTo>
                    <a:pt x="78689" y="83217"/>
                  </a:moveTo>
                  <a:lnTo>
                    <a:pt x="78689" y="83217"/>
                  </a:lnTo>
                  <a:lnTo>
                    <a:pt x="77396" y="83002"/>
                  </a:lnTo>
                  <a:lnTo>
                    <a:pt x="76318" y="82571"/>
                  </a:lnTo>
                  <a:lnTo>
                    <a:pt x="74378" y="81493"/>
                  </a:lnTo>
                  <a:lnTo>
                    <a:pt x="73300" y="80846"/>
                  </a:lnTo>
                  <a:lnTo>
                    <a:pt x="72222" y="80630"/>
                  </a:lnTo>
                  <a:lnTo>
                    <a:pt x="70928" y="80415"/>
                  </a:lnTo>
                  <a:lnTo>
                    <a:pt x="69204" y="80630"/>
                  </a:lnTo>
                  <a:lnTo>
                    <a:pt x="69204" y="80630"/>
                  </a:lnTo>
                  <a:lnTo>
                    <a:pt x="68773" y="79768"/>
                  </a:lnTo>
                  <a:lnTo>
                    <a:pt x="68126" y="79121"/>
                  </a:lnTo>
                  <a:lnTo>
                    <a:pt x="67263" y="78906"/>
                  </a:lnTo>
                  <a:lnTo>
                    <a:pt x="66186" y="78690"/>
                  </a:lnTo>
                  <a:lnTo>
                    <a:pt x="64461" y="78259"/>
                  </a:lnTo>
                  <a:lnTo>
                    <a:pt x="63814" y="77828"/>
                  </a:lnTo>
                  <a:lnTo>
                    <a:pt x="63167" y="76965"/>
                  </a:lnTo>
                  <a:lnTo>
                    <a:pt x="63167" y="76965"/>
                  </a:lnTo>
                  <a:lnTo>
                    <a:pt x="63167" y="76534"/>
                  </a:lnTo>
                  <a:lnTo>
                    <a:pt x="63167" y="76103"/>
                  </a:lnTo>
                  <a:lnTo>
                    <a:pt x="62736" y="75456"/>
                  </a:lnTo>
                  <a:lnTo>
                    <a:pt x="62305" y="74378"/>
                  </a:lnTo>
                  <a:lnTo>
                    <a:pt x="62089" y="73947"/>
                  </a:lnTo>
                  <a:lnTo>
                    <a:pt x="62089" y="73300"/>
                  </a:lnTo>
                  <a:lnTo>
                    <a:pt x="62089" y="73300"/>
                  </a:lnTo>
                  <a:lnTo>
                    <a:pt x="61443" y="72654"/>
                  </a:lnTo>
                  <a:lnTo>
                    <a:pt x="60796" y="72222"/>
                  </a:lnTo>
                  <a:lnTo>
                    <a:pt x="59934" y="71791"/>
                  </a:lnTo>
                  <a:lnTo>
                    <a:pt x="59071" y="71791"/>
                  </a:lnTo>
                  <a:lnTo>
                    <a:pt x="57346" y="71576"/>
                  </a:lnTo>
                  <a:lnTo>
                    <a:pt x="56484" y="71576"/>
                  </a:lnTo>
                  <a:lnTo>
                    <a:pt x="55837" y="71360"/>
                  </a:lnTo>
                  <a:lnTo>
                    <a:pt x="55837" y="71360"/>
                  </a:lnTo>
                  <a:lnTo>
                    <a:pt x="55191" y="70929"/>
                  </a:lnTo>
                  <a:lnTo>
                    <a:pt x="54759" y="70498"/>
                  </a:lnTo>
                  <a:lnTo>
                    <a:pt x="53897" y="69635"/>
                  </a:lnTo>
                  <a:lnTo>
                    <a:pt x="53250" y="68773"/>
                  </a:lnTo>
                  <a:lnTo>
                    <a:pt x="52604" y="68342"/>
                  </a:lnTo>
                  <a:lnTo>
                    <a:pt x="51957" y="68342"/>
                  </a:lnTo>
                  <a:lnTo>
                    <a:pt x="51957" y="68342"/>
                  </a:lnTo>
                  <a:lnTo>
                    <a:pt x="51741" y="67264"/>
                  </a:lnTo>
                  <a:lnTo>
                    <a:pt x="51310" y="66402"/>
                  </a:lnTo>
                  <a:lnTo>
                    <a:pt x="51310" y="66402"/>
                  </a:lnTo>
                  <a:lnTo>
                    <a:pt x="51094" y="66833"/>
                  </a:lnTo>
                  <a:lnTo>
                    <a:pt x="50663" y="66833"/>
                  </a:lnTo>
                  <a:lnTo>
                    <a:pt x="50232" y="66402"/>
                  </a:lnTo>
                  <a:lnTo>
                    <a:pt x="50232" y="66402"/>
                  </a:lnTo>
                  <a:lnTo>
                    <a:pt x="49801" y="66186"/>
                  </a:lnTo>
                  <a:lnTo>
                    <a:pt x="49154" y="66186"/>
                  </a:lnTo>
                  <a:lnTo>
                    <a:pt x="49154" y="66186"/>
                  </a:lnTo>
                  <a:lnTo>
                    <a:pt x="48292" y="66402"/>
                  </a:lnTo>
                  <a:lnTo>
                    <a:pt x="47430" y="66617"/>
                  </a:lnTo>
                  <a:lnTo>
                    <a:pt x="46567" y="66617"/>
                  </a:lnTo>
                  <a:lnTo>
                    <a:pt x="45705" y="66402"/>
                  </a:lnTo>
                  <a:lnTo>
                    <a:pt x="44196" y="65755"/>
                  </a:lnTo>
                  <a:lnTo>
                    <a:pt x="42471" y="65108"/>
                  </a:lnTo>
                  <a:lnTo>
                    <a:pt x="42471" y="65108"/>
                  </a:lnTo>
                  <a:lnTo>
                    <a:pt x="42040" y="65108"/>
                  </a:lnTo>
                  <a:lnTo>
                    <a:pt x="41609" y="65324"/>
                  </a:lnTo>
                  <a:lnTo>
                    <a:pt x="41609" y="65324"/>
                  </a:lnTo>
                  <a:lnTo>
                    <a:pt x="41393" y="65755"/>
                  </a:lnTo>
                  <a:lnTo>
                    <a:pt x="40746" y="65755"/>
                  </a:lnTo>
                  <a:lnTo>
                    <a:pt x="40746" y="65755"/>
                  </a:lnTo>
                  <a:lnTo>
                    <a:pt x="40746" y="65324"/>
                  </a:lnTo>
                  <a:lnTo>
                    <a:pt x="40962" y="64892"/>
                  </a:lnTo>
                  <a:lnTo>
                    <a:pt x="40962" y="64461"/>
                  </a:lnTo>
                  <a:lnTo>
                    <a:pt x="40531" y="64246"/>
                  </a:lnTo>
                  <a:lnTo>
                    <a:pt x="40531" y="64246"/>
                  </a:lnTo>
                  <a:lnTo>
                    <a:pt x="39884" y="64892"/>
                  </a:lnTo>
                  <a:lnTo>
                    <a:pt x="38806" y="65324"/>
                  </a:lnTo>
                  <a:lnTo>
                    <a:pt x="37944" y="65755"/>
                  </a:lnTo>
                  <a:lnTo>
                    <a:pt x="36866" y="65970"/>
                  </a:lnTo>
                  <a:lnTo>
                    <a:pt x="36866" y="65970"/>
                  </a:lnTo>
                  <a:lnTo>
                    <a:pt x="36219" y="66617"/>
                  </a:lnTo>
                  <a:lnTo>
                    <a:pt x="36003" y="67479"/>
                  </a:lnTo>
                  <a:lnTo>
                    <a:pt x="35572" y="68126"/>
                  </a:lnTo>
                  <a:lnTo>
                    <a:pt x="35141" y="68342"/>
                  </a:lnTo>
                  <a:lnTo>
                    <a:pt x="34710" y="68557"/>
                  </a:lnTo>
                  <a:lnTo>
                    <a:pt x="34710" y="68557"/>
                  </a:lnTo>
                  <a:lnTo>
                    <a:pt x="34279" y="68126"/>
                  </a:lnTo>
                  <a:lnTo>
                    <a:pt x="33632" y="67911"/>
                  </a:lnTo>
                  <a:lnTo>
                    <a:pt x="32554" y="67695"/>
                  </a:lnTo>
                  <a:lnTo>
                    <a:pt x="31261" y="67695"/>
                  </a:lnTo>
                  <a:lnTo>
                    <a:pt x="29967" y="68342"/>
                  </a:lnTo>
                  <a:lnTo>
                    <a:pt x="29967" y="68342"/>
                  </a:lnTo>
                  <a:lnTo>
                    <a:pt x="29320" y="67911"/>
                  </a:lnTo>
                  <a:lnTo>
                    <a:pt x="28674" y="67264"/>
                  </a:lnTo>
                  <a:lnTo>
                    <a:pt x="28242" y="66617"/>
                  </a:lnTo>
                  <a:lnTo>
                    <a:pt x="27811" y="65755"/>
                  </a:lnTo>
                  <a:lnTo>
                    <a:pt x="27811" y="65755"/>
                  </a:lnTo>
                  <a:lnTo>
                    <a:pt x="28242" y="63599"/>
                  </a:lnTo>
                  <a:lnTo>
                    <a:pt x="28674" y="61227"/>
                  </a:lnTo>
                  <a:lnTo>
                    <a:pt x="28674" y="61227"/>
                  </a:lnTo>
                  <a:lnTo>
                    <a:pt x="28027" y="60796"/>
                  </a:lnTo>
                  <a:lnTo>
                    <a:pt x="27380" y="60581"/>
                  </a:lnTo>
                  <a:lnTo>
                    <a:pt x="25871" y="60581"/>
                  </a:lnTo>
                  <a:lnTo>
                    <a:pt x="25871" y="60581"/>
                  </a:lnTo>
                  <a:lnTo>
                    <a:pt x="24577" y="60581"/>
                  </a:lnTo>
                  <a:lnTo>
                    <a:pt x="23284" y="60365"/>
                  </a:lnTo>
                  <a:lnTo>
                    <a:pt x="23284" y="60365"/>
                  </a:lnTo>
                  <a:lnTo>
                    <a:pt x="23931" y="59072"/>
                  </a:lnTo>
                  <a:lnTo>
                    <a:pt x="24577" y="57778"/>
                  </a:lnTo>
                  <a:lnTo>
                    <a:pt x="25009" y="56485"/>
                  </a:lnTo>
                  <a:lnTo>
                    <a:pt x="25440" y="54760"/>
                  </a:lnTo>
                  <a:lnTo>
                    <a:pt x="25440" y="54760"/>
                  </a:lnTo>
                  <a:lnTo>
                    <a:pt x="25224" y="54544"/>
                  </a:lnTo>
                  <a:lnTo>
                    <a:pt x="24793" y="54329"/>
                  </a:lnTo>
                  <a:lnTo>
                    <a:pt x="23931" y="54329"/>
                  </a:lnTo>
                  <a:lnTo>
                    <a:pt x="22422" y="54760"/>
                  </a:lnTo>
                  <a:lnTo>
                    <a:pt x="22422" y="54760"/>
                  </a:lnTo>
                  <a:lnTo>
                    <a:pt x="22206" y="55622"/>
                  </a:lnTo>
                  <a:lnTo>
                    <a:pt x="21775" y="56269"/>
                  </a:lnTo>
                  <a:lnTo>
                    <a:pt x="21128" y="56700"/>
                  </a:lnTo>
                  <a:lnTo>
                    <a:pt x="20481" y="57347"/>
                  </a:lnTo>
                  <a:lnTo>
                    <a:pt x="19835" y="57563"/>
                  </a:lnTo>
                  <a:lnTo>
                    <a:pt x="18972" y="57778"/>
                  </a:lnTo>
                  <a:lnTo>
                    <a:pt x="17894" y="57778"/>
                  </a:lnTo>
                  <a:lnTo>
                    <a:pt x="16816" y="57778"/>
                  </a:lnTo>
                  <a:lnTo>
                    <a:pt x="16816" y="57778"/>
                  </a:lnTo>
                  <a:lnTo>
                    <a:pt x="15738" y="56916"/>
                  </a:lnTo>
                  <a:lnTo>
                    <a:pt x="15307" y="55838"/>
                  </a:lnTo>
                  <a:lnTo>
                    <a:pt x="15092" y="54760"/>
                  </a:lnTo>
                  <a:lnTo>
                    <a:pt x="15092" y="53466"/>
                  </a:lnTo>
                  <a:lnTo>
                    <a:pt x="15307" y="52173"/>
                  </a:lnTo>
                  <a:lnTo>
                    <a:pt x="15738" y="50664"/>
                  </a:lnTo>
                  <a:lnTo>
                    <a:pt x="16385" y="48077"/>
                  </a:lnTo>
                  <a:lnTo>
                    <a:pt x="16385" y="48077"/>
                  </a:lnTo>
                  <a:lnTo>
                    <a:pt x="18110" y="46999"/>
                  </a:lnTo>
                  <a:lnTo>
                    <a:pt x="19835" y="46136"/>
                  </a:lnTo>
                  <a:lnTo>
                    <a:pt x="20912" y="45705"/>
                  </a:lnTo>
                  <a:lnTo>
                    <a:pt x="21990" y="45705"/>
                  </a:lnTo>
                  <a:lnTo>
                    <a:pt x="23068" y="45921"/>
                  </a:lnTo>
                  <a:lnTo>
                    <a:pt x="24362" y="46352"/>
                  </a:lnTo>
                  <a:lnTo>
                    <a:pt x="24362" y="46352"/>
                  </a:lnTo>
                  <a:lnTo>
                    <a:pt x="25009" y="45705"/>
                  </a:lnTo>
                  <a:lnTo>
                    <a:pt x="25871" y="45274"/>
                  </a:lnTo>
                  <a:lnTo>
                    <a:pt x="26949" y="45059"/>
                  </a:lnTo>
                  <a:lnTo>
                    <a:pt x="28027" y="45059"/>
                  </a:lnTo>
                  <a:lnTo>
                    <a:pt x="29105" y="45059"/>
                  </a:lnTo>
                  <a:lnTo>
                    <a:pt x="30183" y="45490"/>
                  </a:lnTo>
                  <a:lnTo>
                    <a:pt x="31045" y="45705"/>
                  </a:lnTo>
                  <a:lnTo>
                    <a:pt x="31692" y="46352"/>
                  </a:lnTo>
                  <a:lnTo>
                    <a:pt x="31692" y="46352"/>
                  </a:lnTo>
                  <a:lnTo>
                    <a:pt x="31692" y="47214"/>
                  </a:lnTo>
                  <a:lnTo>
                    <a:pt x="31476" y="48077"/>
                  </a:lnTo>
                  <a:lnTo>
                    <a:pt x="31476" y="48077"/>
                  </a:lnTo>
                  <a:lnTo>
                    <a:pt x="32554" y="48723"/>
                  </a:lnTo>
                  <a:lnTo>
                    <a:pt x="33416" y="48939"/>
                  </a:lnTo>
                  <a:lnTo>
                    <a:pt x="34279" y="48939"/>
                  </a:lnTo>
                  <a:lnTo>
                    <a:pt x="34279" y="48939"/>
                  </a:lnTo>
                  <a:lnTo>
                    <a:pt x="34063" y="46783"/>
                  </a:lnTo>
                  <a:lnTo>
                    <a:pt x="33848" y="45705"/>
                  </a:lnTo>
                  <a:lnTo>
                    <a:pt x="33848" y="44412"/>
                  </a:lnTo>
                  <a:lnTo>
                    <a:pt x="33848" y="44412"/>
                  </a:lnTo>
                  <a:lnTo>
                    <a:pt x="34494" y="43549"/>
                  </a:lnTo>
                  <a:lnTo>
                    <a:pt x="35357" y="42903"/>
                  </a:lnTo>
                  <a:lnTo>
                    <a:pt x="37297" y="41609"/>
                  </a:lnTo>
                  <a:lnTo>
                    <a:pt x="41393" y="39238"/>
                  </a:lnTo>
                  <a:lnTo>
                    <a:pt x="41393" y="39238"/>
                  </a:lnTo>
                  <a:lnTo>
                    <a:pt x="41393" y="36866"/>
                  </a:lnTo>
                  <a:lnTo>
                    <a:pt x="41393" y="36866"/>
                  </a:lnTo>
                  <a:lnTo>
                    <a:pt x="42471" y="36866"/>
                  </a:lnTo>
                  <a:lnTo>
                    <a:pt x="42471" y="36866"/>
                  </a:lnTo>
                  <a:lnTo>
                    <a:pt x="43118" y="36004"/>
                  </a:lnTo>
                  <a:lnTo>
                    <a:pt x="43549" y="35357"/>
                  </a:lnTo>
                  <a:lnTo>
                    <a:pt x="45058" y="34279"/>
                  </a:lnTo>
                  <a:lnTo>
                    <a:pt x="46783" y="33417"/>
                  </a:lnTo>
                  <a:lnTo>
                    <a:pt x="48723" y="32770"/>
                  </a:lnTo>
                  <a:lnTo>
                    <a:pt x="48723" y="32770"/>
                  </a:lnTo>
                  <a:lnTo>
                    <a:pt x="48939" y="31908"/>
                  </a:lnTo>
                  <a:lnTo>
                    <a:pt x="49370" y="31045"/>
                  </a:lnTo>
                  <a:lnTo>
                    <a:pt x="50017" y="30614"/>
                  </a:lnTo>
                  <a:lnTo>
                    <a:pt x="50879" y="30183"/>
                  </a:lnTo>
                  <a:lnTo>
                    <a:pt x="52819" y="29752"/>
                  </a:lnTo>
                  <a:lnTo>
                    <a:pt x="54544" y="29105"/>
                  </a:lnTo>
                  <a:lnTo>
                    <a:pt x="54544" y="29105"/>
                  </a:lnTo>
                  <a:lnTo>
                    <a:pt x="54113" y="29752"/>
                  </a:lnTo>
                  <a:lnTo>
                    <a:pt x="53897" y="30183"/>
                  </a:lnTo>
                  <a:lnTo>
                    <a:pt x="54113" y="30830"/>
                  </a:lnTo>
                  <a:lnTo>
                    <a:pt x="54113" y="30830"/>
                  </a:lnTo>
                  <a:lnTo>
                    <a:pt x="54975" y="30183"/>
                  </a:lnTo>
                  <a:lnTo>
                    <a:pt x="55837" y="29967"/>
                  </a:lnTo>
                  <a:lnTo>
                    <a:pt x="57778" y="29321"/>
                  </a:lnTo>
                  <a:lnTo>
                    <a:pt x="58640" y="29105"/>
                  </a:lnTo>
                  <a:lnTo>
                    <a:pt x="59502" y="28674"/>
                  </a:lnTo>
                  <a:lnTo>
                    <a:pt x="60149" y="28243"/>
                  </a:lnTo>
                  <a:lnTo>
                    <a:pt x="60580" y="27596"/>
                  </a:lnTo>
                  <a:lnTo>
                    <a:pt x="60580" y="27596"/>
                  </a:lnTo>
                  <a:lnTo>
                    <a:pt x="59934" y="27596"/>
                  </a:lnTo>
                  <a:lnTo>
                    <a:pt x="59071" y="27812"/>
                  </a:lnTo>
                  <a:lnTo>
                    <a:pt x="59071" y="27812"/>
                  </a:lnTo>
                  <a:lnTo>
                    <a:pt x="58424" y="28027"/>
                  </a:lnTo>
                  <a:lnTo>
                    <a:pt x="57778" y="28243"/>
                  </a:lnTo>
                  <a:lnTo>
                    <a:pt x="57131" y="28027"/>
                  </a:lnTo>
                  <a:lnTo>
                    <a:pt x="56700" y="27596"/>
                  </a:lnTo>
                  <a:lnTo>
                    <a:pt x="56700" y="27596"/>
                  </a:lnTo>
                  <a:lnTo>
                    <a:pt x="56700" y="26518"/>
                  </a:lnTo>
                  <a:lnTo>
                    <a:pt x="57131" y="26087"/>
                  </a:lnTo>
                  <a:lnTo>
                    <a:pt x="57562" y="25656"/>
                  </a:lnTo>
                  <a:lnTo>
                    <a:pt x="57778" y="25009"/>
                  </a:lnTo>
                  <a:lnTo>
                    <a:pt x="57778" y="25009"/>
                  </a:lnTo>
                  <a:lnTo>
                    <a:pt x="57562" y="24793"/>
                  </a:lnTo>
                  <a:lnTo>
                    <a:pt x="57346" y="24578"/>
                  </a:lnTo>
                  <a:lnTo>
                    <a:pt x="56700" y="24578"/>
                  </a:lnTo>
                  <a:lnTo>
                    <a:pt x="56700" y="24578"/>
                  </a:lnTo>
                  <a:lnTo>
                    <a:pt x="56269" y="24578"/>
                  </a:lnTo>
                  <a:lnTo>
                    <a:pt x="55837" y="24578"/>
                  </a:lnTo>
                  <a:lnTo>
                    <a:pt x="55837" y="24578"/>
                  </a:lnTo>
                  <a:lnTo>
                    <a:pt x="56053" y="23931"/>
                  </a:lnTo>
                  <a:lnTo>
                    <a:pt x="56700" y="23500"/>
                  </a:lnTo>
                  <a:lnTo>
                    <a:pt x="57131" y="23500"/>
                  </a:lnTo>
                  <a:lnTo>
                    <a:pt x="57778" y="23715"/>
                  </a:lnTo>
                  <a:lnTo>
                    <a:pt x="59071" y="24362"/>
                  </a:lnTo>
                  <a:lnTo>
                    <a:pt x="59934" y="25009"/>
                  </a:lnTo>
                  <a:lnTo>
                    <a:pt x="59934" y="25009"/>
                  </a:lnTo>
                  <a:lnTo>
                    <a:pt x="60149" y="24793"/>
                  </a:lnTo>
                  <a:lnTo>
                    <a:pt x="60149" y="24578"/>
                  </a:lnTo>
                  <a:lnTo>
                    <a:pt x="59718" y="24147"/>
                  </a:lnTo>
                  <a:lnTo>
                    <a:pt x="59502" y="23931"/>
                  </a:lnTo>
                  <a:lnTo>
                    <a:pt x="59287" y="23931"/>
                  </a:lnTo>
                  <a:lnTo>
                    <a:pt x="59502" y="23715"/>
                  </a:lnTo>
                  <a:lnTo>
                    <a:pt x="59502" y="23715"/>
                  </a:lnTo>
                  <a:lnTo>
                    <a:pt x="60365" y="23715"/>
                  </a:lnTo>
                  <a:lnTo>
                    <a:pt x="61227" y="23715"/>
                  </a:lnTo>
                  <a:lnTo>
                    <a:pt x="62736" y="23284"/>
                  </a:lnTo>
                  <a:lnTo>
                    <a:pt x="64030" y="22853"/>
                  </a:lnTo>
                  <a:lnTo>
                    <a:pt x="65539" y="22638"/>
                  </a:lnTo>
                  <a:lnTo>
                    <a:pt x="65539" y="22638"/>
                  </a:lnTo>
                  <a:lnTo>
                    <a:pt x="64676" y="23500"/>
                  </a:lnTo>
                  <a:lnTo>
                    <a:pt x="63598" y="24362"/>
                  </a:lnTo>
                  <a:lnTo>
                    <a:pt x="62736" y="25440"/>
                  </a:lnTo>
                  <a:lnTo>
                    <a:pt x="62521" y="25871"/>
                  </a:lnTo>
                  <a:lnTo>
                    <a:pt x="62521" y="26302"/>
                  </a:lnTo>
                  <a:lnTo>
                    <a:pt x="62521" y="26302"/>
                  </a:lnTo>
                  <a:lnTo>
                    <a:pt x="64030" y="26302"/>
                  </a:lnTo>
                  <a:lnTo>
                    <a:pt x="65323" y="26518"/>
                  </a:lnTo>
                  <a:lnTo>
                    <a:pt x="67910" y="27165"/>
                  </a:lnTo>
                  <a:lnTo>
                    <a:pt x="67910" y="27165"/>
                  </a:lnTo>
                  <a:lnTo>
                    <a:pt x="67910" y="26734"/>
                  </a:lnTo>
                  <a:lnTo>
                    <a:pt x="67910" y="26087"/>
                  </a:lnTo>
                  <a:lnTo>
                    <a:pt x="67695" y="25440"/>
                  </a:lnTo>
                  <a:lnTo>
                    <a:pt x="67910" y="24578"/>
                  </a:lnTo>
                  <a:lnTo>
                    <a:pt x="67910" y="24578"/>
                  </a:lnTo>
                  <a:lnTo>
                    <a:pt x="67479" y="24362"/>
                  </a:lnTo>
                  <a:lnTo>
                    <a:pt x="66832" y="24362"/>
                  </a:lnTo>
                  <a:lnTo>
                    <a:pt x="66401" y="24147"/>
                  </a:lnTo>
                  <a:lnTo>
                    <a:pt x="66186" y="23931"/>
                  </a:lnTo>
                  <a:lnTo>
                    <a:pt x="66186" y="23715"/>
                  </a:lnTo>
                  <a:lnTo>
                    <a:pt x="66186" y="23715"/>
                  </a:lnTo>
                  <a:lnTo>
                    <a:pt x="66617" y="22853"/>
                  </a:lnTo>
                  <a:lnTo>
                    <a:pt x="67048" y="22206"/>
                  </a:lnTo>
                  <a:lnTo>
                    <a:pt x="67263" y="21344"/>
                  </a:lnTo>
                  <a:lnTo>
                    <a:pt x="67479" y="20266"/>
                  </a:lnTo>
                  <a:lnTo>
                    <a:pt x="67479" y="20266"/>
                  </a:lnTo>
                  <a:lnTo>
                    <a:pt x="66401" y="18973"/>
                  </a:lnTo>
                  <a:lnTo>
                    <a:pt x="65754" y="18326"/>
                  </a:lnTo>
                  <a:lnTo>
                    <a:pt x="64892" y="18110"/>
                  </a:lnTo>
                  <a:lnTo>
                    <a:pt x="64892" y="18110"/>
                  </a:lnTo>
                  <a:lnTo>
                    <a:pt x="64676" y="16817"/>
                  </a:lnTo>
                  <a:lnTo>
                    <a:pt x="64461" y="15523"/>
                  </a:lnTo>
                  <a:lnTo>
                    <a:pt x="64245" y="14230"/>
                  </a:lnTo>
                  <a:lnTo>
                    <a:pt x="64030" y="13798"/>
                  </a:lnTo>
                  <a:lnTo>
                    <a:pt x="63598" y="13367"/>
                  </a:lnTo>
                  <a:lnTo>
                    <a:pt x="63598" y="13367"/>
                  </a:lnTo>
                  <a:lnTo>
                    <a:pt x="62736" y="13798"/>
                  </a:lnTo>
                  <a:lnTo>
                    <a:pt x="62089" y="14445"/>
                  </a:lnTo>
                  <a:lnTo>
                    <a:pt x="61227" y="14876"/>
                  </a:lnTo>
                  <a:lnTo>
                    <a:pt x="60796" y="15092"/>
                  </a:lnTo>
                  <a:lnTo>
                    <a:pt x="60149" y="15308"/>
                  </a:lnTo>
                  <a:lnTo>
                    <a:pt x="60149" y="15308"/>
                  </a:lnTo>
                  <a:lnTo>
                    <a:pt x="59502" y="14876"/>
                  </a:lnTo>
                  <a:lnTo>
                    <a:pt x="59287" y="14445"/>
                  </a:lnTo>
                  <a:lnTo>
                    <a:pt x="59287" y="14014"/>
                  </a:lnTo>
                  <a:lnTo>
                    <a:pt x="59287" y="14014"/>
                  </a:lnTo>
                  <a:lnTo>
                    <a:pt x="59287" y="13583"/>
                  </a:lnTo>
                  <a:lnTo>
                    <a:pt x="59502" y="13367"/>
                  </a:lnTo>
                  <a:lnTo>
                    <a:pt x="59718" y="13152"/>
                  </a:lnTo>
                  <a:lnTo>
                    <a:pt x="59718" y="12721"/>
                  </a:lnTo>
                  <a:lnTo>
                    <a:pt x="59718" y="12721"/>
                  </a:lnTo>
                  <a:lnTo>
                    <a:pt x="59071" y="12505"/>
                  </a:lnTo>
                  <a:lnTo>
                    <a:pt x="58640" y="12074"/>
                  </a:lnTo>
                  <a:lnTo>
                    <a:pt x="57562" y="10996"/>
                  </a:lnTo>
                  <a:lnTo>
                    <a:pt x="57562" y="10996"/>
                  </a:lnTo>
                  <a:lnTo>
                    <a:pt x="57131" y="11211"/>
                  </a:lnTo>
                  <a:lnTo>
                    <a:pt x="56484" y="11211"/>
                  </a:lnTo>
                  <a:lnTo>
                    <a:pt x="55406" y="11211"/>
                  </a:lnTo>
                  <a:lnTo>
                    <a:pt x="55406" y="11211"/>
                  </a:lnTo>
                  <a:lnTo>
                    <a:pt x="53897" y="10996"/>
                  </a:lnTo>
                  <a:lnTo>
                    <a:pt x="53897" y="10996"/>
                  </a:lnTo>
                  <a:lnTo>
                    <a:pt x="53466" y="11427"/>
                  </a:lnTo>
                  <a:lnTo>
                    <a:pt x="53035" y="12074"/>
                  </a:lnTo>
                  <a:lnTo>
                    <a:pt x="52604" y="13367"/>
                  </a:lnTo>
                  <a:lnTo>
                    <a:pt x="51741" y="16170"/>
                  </a:lnTo>
                  <a:lnTo>
                    <a:pt x="51310" y="17248"/>
                  </a:lnTo>
                  <a:lnTo>
                    <a:pt x="50879" y="17895"/>
                  </a:lnTo>
                  <a:lnTo>
                    <a:pt x="50448" y="18326"/>
                  </a:lnTo>
                  <a:lnTo>
                    <a:pt x="49801" y="18757"/>
                  </a:lnTo>
                  <a:lnTo>
                    <a:pt x="49154" y="18973"/>
                  </a:lnTo>
                  <a:lnTo>
                    <a:pt x="48292" y="18973"/>
                  </a:lnTo>
                  <a:lnTo>
                    <a:pt x="47214" y="18973"/>
                  </a:lnTo>
                  <a:lnTo>
                    <a:pt x="47214" y="18973"/>
                  </a:lnTo>
                  <a:lnTo>
                    <a:pt x="46352" y="21128"/>
                  </a:lnTo>
                  <a:lnTo>
                    <a:pt x="46136" y="21560"/>
                  </a:lnTo>
                  <a:lnTo>
                    <a:pt x="45705" y="21991"/>
                  </a:lnTo>
                  <a:lnTo>
                    <a:pt x="45274" y="22206"/>
                  </a:lnTo>
                  <a:lnTo>
                    <a:pt x="44627" y="22422"/>
                  </a:lnTo>
                  <a:lnTo>
                    <a:pt x="44627" y="22422"/>
                  </a:lnTo>
                  <a:lnTo>
                    <a:pt x="44196" y="21991"/>
                  </a:lnTo>
                  <a:lnTo>
                    <a:pt x="43980" y="21344"/>
                  </a:lnTo>
                  <a:lnTo>
                    <a:pt x="43980" y="20913"/>
                  </a:lnTo>
                  <a:lnTo>
                    <a:pt x="44196" y="20482"/>
                  </a:lnTo>
                  <a:lnTo>
                    <a:pt x="44627" y="19404"/>
                  </a:lnTo>
                  <a:lnTo>
                    <a:pt x="45058" y="18541"/>
                  </a:lnTo>
                  <a:lnTo>
                    <a:pt x="45058" y="18541"/>
                  </a:lnTo>
                  <a:lnTo>
                    <a:pt x="43980" y="18541"/>
                  </a:lnTo>
                  <a:lnTo>
                    <a:pt x="42902" y="18326"/>
                  </a:lnTo>
                  <a:lnTo>
                    <a:pt x="41393" y="17463"/>
                  </a:lnTo>
                  <a:lnTo>
                    <a:pt x="41393" y="17463"/>
                  </a:lnTo>
                  <a:lnTo>
                    <a:pt x="39884" y="16601"/>
                  </a:lnTo>
                  <a:lnTo>
                    <a:pt x="39022" y="16386"/>
                  </a:lnTo>
                  <a:lnTo>
                    <a:pt x="37944" y="16386"/>
                  </a:lnTo>
                  <a:lnTo>
                    <a:pt x="37944" y="16386"/>
                  </a:lnTo>
                  <a:lnTo>
                    <a:pt x="38159" y="15523"/>
                  </a:lnTo>
                  <a:lnTo>
                    <a:pt x="37944" y="15092"/>
                  </a:lnTo>
                  <a:lnTo>
                    <a:pt x="37513" y="14230"/>
                  </a:lnTo>
                  <a:lnTo>
                    <a:pt x="37513" y="14230"/>
                  </a:lnTo>
                  <a:lnTo>
                    <a:pt x="38591" y="13152"/>
                  </a:lnTo>
                  <a:lnTo>
                    <a:pt x="39884" y="12289"/>
                  </a:lnTo>
                  <a:lnTo>
                    <a:pt x="41178" y="11643"/>
                  </a:lnTo>
                  <a:lnTo>
                    <a:pt x="42687" y="10996"/>
                  </a:lnTo>
                  <a:lnTo>
                    <a:pt x="45920" y="9918"/>
                  </a:lnTo>
                  <a:lnTo>
                    <a:pt x="49154" y="8840"/>
                  </a:lnTo>
                  <a:lnTo>
                    <a:pt x="49154" y="8840"/>
                  </a:lnTo>
                  <a:lnTo>
                    <a:pt x="48723" y="9271"/>
                  </a:lnTo>
                  <a:lnTo>
                    <a:pt x="48292" y="9487"/>
                  </a:lnTo>
                  <a:lnTo>
                    <a:pt x="48076" y="9918"/>
                  </a:lnTo>
                  <a:lnTo>
                    <a:pt x="48076" y="10134"/>
                  </a:lnTo>
                  <a:lnTo>
                    <a:pt x="48076" y="10349"/>
                  </a:lnTo>
                  <a:lnTo>
                    <a:pt x="48076" y="10349"/>
                  </a:lnTo>
                  <a:lnTo>
                    <a:pt x="49154" y="10349"/>
                  </a:lnTo>
                  <a:lnTo>
                    <a:pt x="50232" y="10134"/>
                  </a:lnTo>
                  <a:lnTo>
                    <a:pt x="50232" y="10134"/>
                  </a:lnTo>
                  <a:lnTo>
                    <a:pt x="51526" y="9918"/>
                  </a:lnTo>
                  <a:lnTo>
                    <a:pt x="52172" y="9918"/>
                  </a:lnTo>
                  <a:lnTo>
                    <a:pt x="52819" y="10134"/>
                  </a:lnTo>
                  <a:lnTo>
                    <a:pt x="52819" y="10134"/>
                  </a:lnTo>
                  <a:lnTo>
                    <a:pt x="52604" y="9702"/>
                  </a:lnTo>
                  <a:lnTo>
                    <a:pt x="52388" y="9271"/>
                  </a:lnTo>
                  <a:lnTo>
                    <a:pt x="51741" y="8624"/>
                  </a:lnTo>
                  <a:lnTo>
                    <a:pt x="50879" y="8193"/>
                  </a:lnTo>
                  <a:lnTo>
                    <a:pt x="50663" y="7978"/>
                  </a:lnTo>
                  <a:lnTo>
                    <a:pt x="50663" y="7546"/>
                  </a:lnTo>
                  <a:lnTo>
                    <a:pt x="50663" y="7546"/>
                  </a:lnTo>
                  <a:lnTo>
                    <a:pt x="51526" y="7762"/>
                  </a:lnTo>
                  <a:lnTo>
                    <a:pt x="52388" y="7762"/>
                  </a:lnTo>
                  <a:lnTo>
                    <a:pt x="53250" y="7546"/>
                  </a:lnTo>
                  <a:lnTo>
                    <a:pt x="54113" y="6900"/>
                  </a:lnTo>
                  <a:lnTo>
                    <a:pt x="55406" y="5822"/>
                  </a:lnTo>
                  <a:lnTo>
                    <a:pt x="56484" y="4313"/>
                  </a:lnTo>
                  <a:lnTo>
                    <a:pt x="56484" y="4313"/>
                  </a:lnTo>
                  <a:lnTo>
                    <a:pt x="58209" y="4313"/>
                  </a:lnTo>
                  <a:lnTo>
                    <a:pt x="59718" y="4097"/>
                  </a:lnTo>
                  <a:lnTo>
                    <a:pt x="59718" y="4097"/>
                  </a:lnTo>
                  <a:lnTo>
                    <a:pt x="60796" y="5175"/>
                  </a:lnTo>
                  <a:lnTo>
                    <a:pt x="62089" y="6253"/>
                  </a:lnTo>
                  <a:lnTo>
                    <a:pt x="62089" y="6253"/>
                  </a:lnTo>
                  <a:lnTo>
                    <a:pt x="61443" y="6900"/>
                  </a:lnTo>
                  <a:lnTo>
                    <a:pt x="60796" y="7331"/>
                  </a:lnTo>
                  <a:lnTo>
                    <a:pt x="59071" y="7978"/>
                  </a:lnTo>
                  <a:lnTo>
                    <a:pt x="57131" y="8409"/>
                  </a:lnTo>
                  <a:lnTo>
                    <a:pt x="56269" y="8840"/>
                  </a:lnTo>
                  <a:lnTo>
                    <a:pt x="55622" y="9271"/>
                  </a:lnTo>
                  <a:lnTo>
                    <a:pt x="55622" y="9271"/>
                  </a:lnTo>
                  <a:lnTo>
                    <a:pt x="55837" y="9487"/>
                  </a:lnTo>
                  <a:lnTo>
                    <a:pt x="56269" y="9487"/>
                  </a:lnTo>
                  <a:lnTo>
                    <a:pt x="57131" y="9271"/>
                  </a:lnTo>
                  <a:lnTo>
                    <a:pt x="57131" y="9271"/>
                  </a:lnTo>
                  <a:lnTo>
                    <a:pt x="57778" y="9271"/>
                  </a:lnTo>
                  <a:lnTo>
                    <a:pt x="58640" y="9271"/>
                  </a:lnTo>
                  <a:lnTo>
                    <a:pt x="58640" y="9271"/>
                  </a:lnTo>
                  <a:lnTo>
                    <a:pt x="59502" y="10134"/>
                  </a:lnTo>
                  <a:lnTo>
                    <a:pt x="60580" y="10996"/>
                  </a:lnTo>
                  <a:lnTo>
                    <a:pt x="61874" y="11427"/>
                  </a:lnTo>
                  <a:lnTo>
                    <a:pt x="63598" y="11858"/>
                  </a:lnTo>
                  <a:lnTo>
                    <a:pt x="63598" y="11858"/>
                  </a:lnTo>
                  <a:lnTo>
                    <a:pt x="63598" y="11211"/>
                  </a:lnTo>
                  <a:lnTo>
                    <a:pt x="63383" y="10996"/>
                  </a:lnTo>
                  <a:lnTo>
                    <a:pt x="63167" y="10780"/>
                  </a:lnTo>
                  <a:lnTo>
                    <a:pt x="63383" y="10565"/>
                  </a:lnTo>
                  <a:lnTo>
                    <a:pt x="63383" y="10565"/>
                  </a:lnTo>
                  <a:lnTo>
                    <a:pt x="64245" y="10780"/>
                  </a:lnTo>
                  <a:lnTo>
                    <a:pt x="65108" y="10780"/>
                  </a:lnTo>
                  <a:lnTo>
                    <a:pt x="65539" y="10565"/>
                  </a:lnTo>
                  <a:lnTo>
                    <a:pt x="65970" y="9702"/>
                  </a:lnTo>
                  <a:lnTo>
                    <a:pt x="65970" y="9702"/>
                  </a:lnTo>
                  <a:lnTo>
                    <a:pt x="65754" y="9056"/>
                  </a:lnTo>
                  <a:lnTo>
                    <a:pt x="65539" y="8840"/>
                  </a:lnTo>
                  <a:lnTo>
                    <a:pt x="65108" y="8409"/>
                  </a:lnTo>
                  <a:lnTo>
                    <a:pt x="65108" y="7762"/>
                  </a:lnTo>
                  <a:lnTo>
                    <a:pt x="65108" y="7762"/>
                  </a:lnTo>
                  <a:lnTo>
                    <a:pt x="65323" y="7546"/>
                  </a:lnTo>
                  <a:lnTo>
                    <a:pt x="65754" y="7546"/>
                  </a:lnTo>
                  <a:lnTo>
                    <a:pt x="66186" y="7978"/>
                  </a:lnTo>
                  <a:lnTo>
                    <a:pt x="66832" y="8409"/>
                  </a:lnTo>
                  <a:lnTo>
                    <a:pt x="67048" y="8624"/>
                  </a:lnTo>
                  <a:lnTo>
                    <a:pt x="67263" y="8840"/>
                  </a:lnTo>
                  <a:lnTo>
                    <a:pt x="67263" y="8840"/>
                  </a:lnTo>
                  <a:lnTo>
                    <a:pt x="68988" y="8193"/>
                  </a:lnTo>
                  <a:lnTo>
                    <a:pt x="69635" y="7546"/>
                  </a:lnTo>
                  <a:lnTo>
                    <a:pt x="69850" y="6900"/>
                  </a:lnTo>
                  <a:lnTo>
                    <a:pt x="69850" y="6900"/>
                  </a:lnTo>
                  <a:lnTo>
                    <a:pt x="69204" y="6253"/>
                  </a:lnTo>
                  <a:lnTo>
                    <a:pt x="68341" y="6037"/>
                  </a:lnTo>
                  <a:lnTo>
                    <a:pt x="67479" y="5606"/>
                  </a:lnTo>
                  <a:lnTo>
                    <a:pt x="67048" y="5391"/>
                  </a:lnTo>
                  <a:lnTo>
                    <a:pt x="66832" y="4959"/>
                  </a:lnTo>
                  <a:lnTo>
                    <a:pt x="66832" y="4959"/>
                  </a:lnTo>
                  <a:lnTo>
                    <a:pt x="66832" y="4528"/>
                  </a:lnTo>
                  <a:lnTo>
                    <a:pt x="67048" y="4097"/>
                  </a:lnTo>
                  <a:lnTo>
                    <a:pt x="67048" y="3881"/>
                  </a:lnTo>
                  <a:lnTo>
                    <a:pt x="67048" y="3450"/>
                  </a:lnTo>
                  <a:lnTo>
                    <a:pt x="67048" y="3450"/>
                  </a:lnTo>
                  <a:lnTo>
                    <a:pt x="65970" y="3019"/>
                  </a:lnTo>
                  <a:lnTo>
                    <a:pt x="64676" y="2588"/>
                  </a:lnTo>
                  <a:lnTo>
                    <a:pt x="63598" y="1941"/>
                  </a:lnTo>
                  <a:lnTo>
                    <a:pt x="63167" y="1510"/>
                  </a:lnTo>
                  <a:lnTo>
                    <a:pt x="62952" y="863"/>
                  </a:lnTo>
                  <a:lnTo>
                    <a:pt x="62952" y="863"/>
                  </a:lnTo>
                  <a:lnTo>
                    <a:pt x="59934" y="863"/>
                  </a:lnTo>
                  <a:lnTo>
                    <a:pt x="59934" y="863"/>
                  </a:lnTo>
                  <a:lnTo>
                    <a:pt x="57131" y="863"/>
                  </a:lnTo>
                  <a:lnTo>
                    <a:pt x="55837" y="863"/>
                  </a:lnTo>
                  <a:lnTo>
                    <a:pt x="54544" y="1079"/>
                  </a:lnTo>
                  <a:lnTo>
                    <a:pt x="53682" y="1294"/>
                  </a:lnTo>
                  <a:lnTo>
                    <a:pt x="52819" y="1941"/>
                  </a:lnTo>
                  <a:lnTo>
                    <a:pt x="52388" y="2588"/>
                  </a:lnTo>
                  <a:lnTo>
                    <a:pt x="51957" y="3666"/>
                  </a:lnTo>
                  <a:lnTo>
                    <a:pt x="51957" y="3666"/>
                  </a:lnTo>
                  <a:lnTo>
                    <a:pt x="52172" y="3881"/>
                  </a:lnTo>
                  <a:lnTo>
                    <a:pt x="52388" y="3881"/>
                  </a:lnTo>
                  <a:lnTo>
                    <a:pt x="53035" y="3881"/>
                  </a:lnTo>
                  <a:lnTo>
                    <a:pt x="53466" y="4097"/>
                  </a:lnTo>
                  <a:lnTo>
                    <a:pt x="53466" y="4313"/>
                  </a:lnTo>
                  <a:lnTo>
                    <a:pt x="53466" y="4528"/>
                  </a:lnTo>
                  <a:lnTo>
                    <a:pt x="53466" y="4528"/>
                  </a:lnTo>
                  <a:lnTo>
                    <a:pt x="52819" y="5175"/>
                  </a:lnTo>
                  <a:lnTo>
                    <a:pt x="52172" y="5606"/>
                  </a:lnTo>
                  <a:lnTo>
                    <a:pt x="50448" y="6469"/>
                  </a:lnTo>
                  <a:lnTo>
                    <a:pt x="50448" y="6469"/>
                  </a:lnTo>
                  <a:lnTo>
                    <a:pt x="50232" y="6037"/>
                  </a:lnTo>
                  <a:lnTo>
                    <a:pt x="50448" y="5822"/>
                  </a:lnTo>
                  <a:lnTo>
                    <a:pt x="50663" y="5606"/>
                  </a:lnTo>
                  <a:lnTo>
                    <a:pt x="50663" y="4959"/>
                  </a:lnTo>
                  <a:lnTo>
                    <a:pt x="50663" y="4959"/>
                  </a:lnTo>
                  <a:lnTo>
                    <a:pt x="49801" y="4744"/>
                  </a:lnTo>
                  <a:lnTo>
                    <a:pt x="49370" y="4313"/>
                  </a:lnTo>
                  <a:lnTo>
                    <a:pt x="49370" y="3881"/>
                  </a:lnTo>
                  <a:lnTo>
                    <a:pt x="49370" y="3881"/>
                  </a:lnTo>
                  <a:lnTo>
                    <a:pt x="49585" y="3019"/>
                  </a:lnTo>
                  <a:lnTo>
                    <a:pt x="49585" y="2372"/>
                  </a:lnTo>
                  <a:lnTo>
                    <a:pt x="49801" y="1941"/>
                  </a:lnTo>
                  <a:lnTo>
                    <a:pt x="49801" y="1941"/>
                  </a:lnTo>
                  <a:lnTo>
                    <a:pt x="50663" y="1726"/>
                  </a:lnTo>
                  <a:lnTo>
                    <a:pt x="51741" y="1726"/>
                  </a:lnTo>
                  <a:lnTo>
                    <a:pt x="52819" y="1294"/>
                  </a:lnTo>
                  <a:lnTo>
                    <a:pt x="53035" y="1079"/>
                  </a:lnTo>
                  <a:lnTo>
                    <a:pt x="53250" y="648"/>
                  </a:lnTo>
                  <a:lnTo>
                    <a:pt x="53250" y="648"/>
                  </a:lnTo>
                  <a:lnTo>
                    <a:pt x="52388" y="217"/>
                  </a:lnTo>
                  <a:lnTo>
                    <a:pt x="51741" y="217"/>
                  </a:lnTo>
                  <a:lnTo>
                    <a:pt x="50879" y="432"/>
                  </a:lnTo>
                  <a:lnTo>
                    <a:pt x="50232" y="648"/>
                  </a:lnTo>
                  <a:lnTo>
                    <a:pt x="49154" y="1510"/>
                  </a:lnTo>
                  <a:lnTo>
                    <a:pt x="47861" y="2157"/>
                  </a:lnTo>
                  <a:lnTo>
                    <a:pt x="47861" y="2157"/>
                  </a:lnTo>
                  <a:lnTo>
                    <a:pt x="48076" y="1941"/>
                  </a:lnTo>
                  <a:lnTo>
                    <a:pt x="48292" y="1510"/>
                  </a:lnTo>
                  <a:lnTo>
                    <a:pt x="48507" y="1079"/>
                  </a:lnTo>
                  <a:lnTo>
                    <a:pt x="48507" y="648"/>
                  </a:lnTo>
                  <a:lnTo>
                    <a:pt x="48507" y="648"/>
                  </a:lnTo>
                  <a:lnTo>
                    <a:pt x="47214" y="648"/>
                  </a:lnTo>
                  <a:lnTo>
                    <a:pt x="45920" y="863"/>
                  </a:lnTo>
                  <a:lnTo>
                    <a:pt x="43980" y="1726"/>
                  </a:lnTo>
                  <a:lnTo>
                    <a:pt x="43980" y="1726"/>
                  </a:lnTo>
                  <a:lnTo>
                    <a:pt x="44411" y="2372"/>
                  </a:lnTo>
                  <a:lnTo>
                    <a:pt x="45058" y="2804"/>
                  </a:lnTo>
                  <a:lnTo>
                    <a:pt x="46567" y="3019"/>
                  </a:lnTo>
                  <a:lnTo>
                    <a:pt x="46567" y="3019"/>
                  </a:lnTo>
                  <a:lnTo>
                    <a:pt x="46136" y="3450"/>
                  </a:lnTo>
                  <a:lnTo>
                    <a:pt x="45920" y="3881"/>
                  </a:lnTo>
                  <a:lnTo>
                    <a:pt x="45920" y="4528"/>
                  </a:lnTo>
                  <a:lnTo>
                    <a:pt x="46136" y="5175"/>
                  </a:lnTo>
                  <a:lnTo>
                    <a:pt x="46136" y="5175"/>
                  </a:lnTo>
                  <a:lnTo>
                    <a:pt x="45274" y="5606"/>
                  </a:lnTo>
                  <a:lnTo>
                    <a:pt x="44411" y="6037"/>
                  </a:lnTo>
                  <a:lnTo>
                    <a:pt x="44411" y="6037"/>
                  </a:lnTo>
                  <a:lnTo>
                    <a:pt x="44411" y="5606"/>
                  </a:lnTo>
                  <a:lnTo>
                    <a:pt x="44843" y="5391"/>
                  </a:lnTo>
                  <a:lnTo>
                    <a:pt x="45058" y="5175"/>
                  </a:lnTo>
                  <a:lnTo>
                    <a:pt x="45058" y="4528"/>
                  </a:lnTo>
                  <a:lnTo>
                    <a:pt x="45058" y="4528"/>
                  </a:lnTo>
                  <a:lnTo>
                    <a:pt x="44627" y="4313"/>
                  </a:lnTo>
                  <a:lnTo>
                    <a:pt x="44196" y="4313"/>
                  </a:lnTo>
                  <a:lnTo>
                    <a:pt x="43333" y="4528"/>
                  </a:lnTo>
                  <a:lnTo>
                    <a:pt x="42471" y="5175"/>
                  </a:lnTo>
                  <a:lnTo>
                    <a:pt x="42040" y="6037"/>
                  </a:lnTo>
                  <a:lnTo>
                    <a:pt x="42040" y="6037"/>
                  </a:lnTo>
                  <a:lnTo>
                    <a:pt x="40315" y="6037"/>
                  </a:lnTo>
                  <a:lnTo>
                    <a:pt x="40315" y="6037"/>
                  </a:lnTo>
                  <a:lnTo>
                    <a:pt x="39453" y="6037"/>
                  </a:lnTo>
                  <a:lnTo>
                    <a:pt x="38375" y="5822"/>
                  </a:lnTo>
                  <a:lnTo>
                    <a:pt x="37728" y="5606"/>
                  </a:lnTo>
                  <a:lnTo>
                    <a:pt x="37513" y="5391"/>
                  </a:lnTo>
                  <a:lnTo>
                    <a:pt x="37297" y="4959"/>
                  </a:lnTo>
                  <a:lnTo>
                    <a:pt x="37297" y="4959"/>
                  </a:lnTo>
                  <a:lnTo>
                    <a:pt x="38591" y="5175"/>
                  </a:lnTo>
                  <a:lnTo>
                    <a:pt x="39884" y="5175"/>
                  </a:lnTo>
                  <a:lnTo>
                    <a:pt x="40962" y="4744"/>
                  </a:lnTo>
                  <a:lnTo>
                    <a:pt x="41824" y="4313"/>
                  </a:lnTo>
                  <a:lnTo>
                    <a:pt x="41824" y="4313"/>
                  </a:lnTo>
                  <a:lnTo>
                    <a:pt x="41824" y="3881"/>
                  </a:lnTo>
                  <a:lnTo>
                    <a:pt x="41393" y="3666"/>
                  </a:lnTo>
                  <a:lnTo>
                    <a:pt x="41178" y="3450"/>
                  </a:lnTo>
                  <a:lnTo>
                    <a:pt x="40962" y="3019"/>
                  </a:lnTo>
                  <a:lnTo>
                    <a:pt x="40962" y="3019"/>
                  </a:lnTo>
                  <a:lnTo>
                    <a:pt x="41178" y="2372"/>
                  </a:lnTo>
                  <a:lnTo>
                    <a:pt x="41824" y="1941"/>
                  </a:lnTo>
                  <a:lnTo>
                    <a:pt x="42471" y="1510"/>
                  </a:lnTo>
                  <a:lnTo>
                    <a:pt x="42902" y="863"/>
                  </a:lnTo>
                  <a:lnTo>
                    <a:pt x="42902" y="863"/>
                  </a:lnTo>
                  <a:lnTo>
                    <a:pt x="42255" y="648"/>
                  </a:lnTo>
                  <a:lnTo>
                    <a:pt x="41824" y="648"/>
                  </a:lnTo>
                  <a:lnTo>
                    <a:pt x="40962" y="1079"/>
                  </a:lnTo>
                  <a:lnTo>
                    <a:pt x="40100" y="1726"/>
                  </a:lnTo>
                  <a:lnTo>
                    <a:pt x="39022" y="1941"/>
                  </a:lnTo>
                  <a:lnTo>
                    <a:pt x="39022" y="1941"/>
                  </a:lnTo>
                  <a:lnTo>
                    <a:pt x="37944" y="1726"/>
                  </a:lnTo>
                  <a:lnTo>
                    <a:pt x="36866" y="1294"/>
                  </a:lnTo>
                  <a:lnTo>
                    <a:pt x="34926" y="432"/>
                  </a:lnTo>
                  <a:lnTo>
                    <a:pt x="34926" y="432"/>
                  </a:lnTo>
                  <a:lnTo>
                    <a:pt x="33632" y="217"/>
                  </a:lnTo>
                  <a:lnTo>
                    <a:pt x="32339" y="1"/>
                  </a:lnTo>
                  <a:lnTo>
                    <a:pt x="31045" y="1"/>
                  </a:lnTo>
                  <a:lnTo>
                    <a:pt x="29751" y="217"/>
                  </a:lnTo>
                  <a:lnTo>
                    <a:pt x="28889" y="648"/>
                  </a:lnTo>
                  <a:lnTo>
                    <a:pt x="27811" y="1294"/>
                  </a:lnTo>
                  <a:lnTo>
                    <a:pt x="26949" y="1941"/>
                  </a:lnTo>
                  <a:lnTo>
                    <a:pt x="26302" y="2804"/>
                  </a:lnTo>
                  <a:lnTo>
                    <a:pt x="26302" y="2804"/>
                  </a:lnTo>
                  <a:lnTo>
                    <a:pt x="26733" y="3019"/>
                  </a:lnTo>
                  <a:lnTo>
                    <a:pt x="27164" y="3019"/>
                  </a:lnTo>
                  <a:lnTo>
                    <a:pt x="28242" y="2804"/>
                  </a:lnTo>
                  <a:lnTo>
                    <a:pt x="28242" y="2804"/>
                  </a:lnTo>
                  <a:lnTo>
                    <a:pt x="29320" y="2588"/>
                  </a:lnTo>
                  <a:lnTo>
                    <a:pt x="29751" y="2588"/>
                  </a:lnTo>
                  <a:lnTo>
                    <a:pt x="30398" y="2804"/>
                  </a:lnTo>
                  <a:lnTo>
                    <a:pt x="30398" y="2804"/>
                  </a:lnTo>
                  <a:lnTo>
                    <a:pt x="29751" y="4097"/>
                  </a:lnTo>
                  <a:lnTo>
                    <a:pt x="29536" y="4528"/>
                  </a:lnTo>
                  <a:lnTo>
                    <a:pt x="29105" y="4959"/>
                  </a:lnTo>
                  <a:lnTo>
                    <a:pt x="29105" y="4959"/>
                  </a:lnTo>
                  <a:lnTo>
                    <a:pt x="28242" y="4744"/>
                  </a:lnTo>
                  <a:lnTo>
                    <a:pt x="27380" y="4528"/>
                  </a:lnTo>
                  <a:lnTo>
                    <a:pt x="25224" y="4528"/>
                  </a:lnTo>
                  <a:lnTo>
                    <a:pt x="23284" y="4313"/>
                  </a:lnTo>
                  <a:lnTo>
                    <a:pt x="22422" y="4097"/>
                  </a:lnTo>
                  <a:lnTo>
                    <a:pt x="21775" y="3666"/>
                  </a:lnTo>
                  <a:lnTo>
                    <a:pt x="21775" y="3666"/>
                  </a:lnTo>
                  <a:lnTo>
                    <a:pt x="21128" y="3881"/>
                  </a:lnTo>
                  <a:lnTo>
                    <a:pt x="21128" y="3881"/>
                  </a:lnTo>
                  <a:lnTo>
                    <a:pt x="17463" y="8193"/>
                  </a:lnTo>
                  <a:lnTo>
                    <a:pt x="14014" y="12721"/>
                  </a:lnTo>
                  <a:lnTo>
                    <a:pt x="10780" y="17463"/>
                  </a:lnTo>
                  <a:lnTo>
                    <a:pt x="7977" y="22422"/>
                  </a:lnTo>
                  <a:lnTo>
                    <a:pt x="5390" y="27596"/>
                  </a:lnTo>
                  <a:lnTo>
                    <a:pt x="3234" y="32770"/>
                  </a:lnTo>
                  <a:lnTo>
                    <a:pt x="1510" y="38375"/>
                  </a:lnTo>
                  <a:lnTo>
                    <a:pt x="1" y="43981"/>
                  </a:lnTo>
                  <a:lnTo>
                    <a:pt x="1" y="43981"/>
                  </a:lnTo>
                  <a:lnTo>
                    <a:pt x="432" y="43765"/>
                  </a:lnTo>
                  <a:lnTo>
                    <a:pt x="863" y="43765"/>
                  </a:lnTo>
                  <a:lnTo>
                    <a:pt x="863" y="43765"/>
                  </a:lnTo>
                  <a:lnTo>
                    <a:pt x="1294" y="44196"/>
                  </a:lnTo>
                  <a:lnTo>
                    <a:pt x="1510" y="44627"/>
                  </a:lnTo>
                  <a:lnTo>
                    <a:pt x="1294" y="45921"/>
                  </a:lnTo>
                  <a:lnTo>
                    <a:pt x="1294" y="45921"/>
                  </a:lnTo>
                  <a:lnTo>
                    <a:pt x="2588" y="48077"/>
                  </a:lnTo>
                  <a:lnTo>
                    <a:pt x="4097" y="50233"/>
                  </a:lnTo>
                  <a:lnTo>
                    <a:pt x="5606" y="52173"/>
                  </a:lnTo>
                  <a:lnTo>
                    <a:pt x="6684" y="54544"/>
                  </a:lnTo>
                  <a:lnTo>
                    <a:pt x="6684" y="54544"/>
                  </a:lnTo>
                  <a:lnTo>
                    <a:pt x="6468" y="54975"/>
                  </a:lnTo>
                  <a:lnTo>
                    <a:pt x="6468" y="55407"/>
                  </a:lnTo>
                  <a:lnTo>
                    <a:pt x="6253" y="55838"/>
                  </a:lnTo>
                  <a:lnTo>
                    <a:pt x="6253" y="56485"/>
                  </a:lnTo>
                  <a:lnTo>
                    <a:pt x="6253" y="56485"/>
                  </a:lnTo>
                  <a:lnTo>
                    <a:pt x="8409" y="57994"/>
                  </a:lnTo>
                  <a:lnTo>
                    <a:pt x="9702" y="58856"/>
                  </a:lnTo>
                  <a:lnTo>
                    <a:pt x="10996" y="59503"/>
                  </a:lnTo>
                  <a:lnTo>
                    <a:pt x="12505" y="60150"/>
                  </a:lnTo>
                  <a:lnTo>
                    <a:pt x="13798" y="60581"/>
                  </a:lnTo>
                  <a:lnTo>
                    <a:pt x="15523" y="60581"/>
                  </a:lnTo>
                  <a:lnTo>
                    <a:pt x="17032" y="60365"/>
                  </a:lnTo>
                  <a:lnTo>
                    <a:pt x="17032" y="60365"/>
                  </a:lnTo>
                  <a:lnTo>
                    <a:pt x="17894" y="60796"/>
                  </a:lnTo>
                  <a:lnTo>
                    <a:pt x="18541" y="61443"/>
                  </a:lnTo>
                  <a:lnTo>
                    <a:pt x="19188" y="62305"/>
                  </a:lnTo>
                  <a:lnTo>
                    <a:pt x="20050" y="62952"/>
                  </a:lnTo>
                  <a:lnTo>
                    <a:pt x="20050" y="62952"/>
                  </a:lnTo>
                  <a:lnTo>
                    <a:pt x="21775" y="63383"/>
                  </a:lnTo>
                  <a:lnTo>
                    <a:pt x="23715" y="64030"/>
                  </a:lnTo>
                  <a:lnTo>
                    <a:pt x="24362" y="64246"/>
                  </a:lnTo>
                  <a:lnTo>
                    <a:pt x="25009" y="64892"/>
                  </a:lnTo>
                  <a:lnTo>
                    <a:pt x="25440" y="65755"/>
                  </a:lnTo>
                  <a:lnTo>
                    <a:pt x="25440" y="66833"/>
                  </a:lnTo>
                  <a:lnTo>
                    <a:pt x="25440" y="66833"/>
                  </a:lnTo>
                  <a:lnTo>
                    <a:pt x="28027" y="68557"/>
                  </a:lnTo>
                  <a:lnTo>
                    <a:pt x="29536" y="69420"/>
                  </a:lnTo>
                  <a:lnTo>
                    <a:pt x="31045" y="70067"/>
                  </a:lnTo>
                  <a:lnTo>
                    <a:pt x="31045" y="70067"/>
                  </a:lnTo>
                  <a:lnTo>
                    <a:pt x="31476" y="68773"/>
                  </a:lnTo>
                  <a:lnTo>
                    <a:pt x="31907" y="68342"/>
                  </a:lnTo>
                  <a:lnTo>
                    <a:pt x="32554" y="68342"/>
                  </a:lnTo>
                  <a:lnTo>
                    <a:pt x="32554" y="68342"/>
                  </a:lnTo>
                  <a:lnTo>
                    <a:pt x="33416" y="69420"/>
                  </a:lnTo>
                  <a:lnTo>
                    <a:pt x="33848" y="70713"/>
                  </a:lnTo>
                  <a:lnTo>
                    <a:pt x="34063" y="72222"/>
                  </a:lnTo>
                  <a:lnTo>
                    <a:pt x="34063" y="73947"/>
                  </a:lnTo>
                  <a:lnTo>
                    <a:pt x="34063" y="73947"/>
                  </a:lnTo>
                  <a:lnTo>
                    <a:pt x="32985" y="75241"/>
                  </a:lnTo>
                  <a:lnTo>
                    <a:pt x="31692" y="76534"/>
                  </a:lnTo>
                  <a:lnTo>
                    <a:pt x="31261" y="77181"/>
                  </a:lnTo>
                  <a:lnTo>
                    <a:pt x="30829" y="77828"/>
                  </a:lnTo>
                  <a:lnTo>
                    <a:pt x="30398" y="78906"/>
                  </a:lnTo>
                  <a:lnTo>
                    <a:pt x="30398" y="79768"/>
                  </a:lnTo>
                  <a:lnTo>
                    <a:pt x="30398" y="79768"/>
                  </a:lnTo>
                  <a:lnTo>
                    <a:pt x="30398" y="80199"/>
                  </a:lnTo>
                  <a:lnTo>
                    <a:pt x="30614" y="80630"/>
                  </a:lnTo>
                  <a:lnTo>
                    <a:pt x="30829" y="80846"/>
                  </a:lnTo>
                  <a:lnTo>
                    <a:pt x="31045" y="81277"/>
                  </a:lnTo>
                  <a:lnTo>
                    <a:pt x="31045" y="81277"/>
                  </a:lnTo>
                  <a:lnTo>
                    <a:pt x="30614" y="81708"/>
                  </a:lnTo>
                  <a:lnTo>
                    <a:pt x="30183" y="81924"/>
                  </a:lnTo>
                  <a:lnTo>
                    <a:pt x="29967" y="82355"/>
                  </a:lnTo>
                  <a:lnTo>
                    <a:pt x="29751" y="83002"/>
                  </a:lnTo>
                  <a:lnTo>
                    <a:pt x="29751" y="83002"/>
                  </a:lnTo>
                  <a:lnTo>
                    <a:pt x="33201" y="88391"/>
                  </a:lnTo>
                  <a:lnTo>
                    <a:pt x="34926" y="90978"/>
                  </a:lnTo>
                  <a:lnTo>
                    <a:pt x="36219" y="93997"/>
                  </a:lnTo>
                  <a:lnTo>
                    <a:pt x="36219" y="93997"/>
                  </a:lnTo>
                  <a:lnTo>
                    <a:pt x="37297" y="94643"/>
                  </a:lnTo>
                  <a:lnTo>
                    <a:pt x="38159" y="95290"/>
                  </a:lnTo>
                  <a:lnTo>
                    <a:pt x="39884" y="95937"/>
                  </a:lnTo>
                  <a:lnTo>
                    <a:pt x="40746" y="96152"/>
                  </a:lnTo>
                  <a:lnTo>
                    <a:pt x="41609" y="96584"/>
                  </a:lnTo>
                  <a:lnTo>
                    <a:pt x="42255" y="97230"/>
                  </a:lnTo>
                  <a:lnTo>
                    <a:pt x="42902" y="98093"/>
                  </a:lnTo>
                  <a:lnTo>
                    <a:pt x="42902" y="98093"/>
                  </a:lnTo>
                  <a:lnTo>
                    <a:pt x="43333" y="99386"/>
                  </a:lnTo>
                  <a:lnTo>
                    <a:pt x="43549" y="100895"/>
                  </a:lnTo>
                  <a:lnTo>
                    <a:pt x="43549" y="104345"/>
                  </a:lnTo>
                  <a:lnTo>
                    <a:pt x="43333" y="108010"/>
                  </a:lnTo>
                  <a:lnTo>
                    <a:pt x="43333" y="109734"/>
                  </a:lnTo>
                  <a:lnTo>
                    <a:pt x="43765" y="111459"/>
                  </a:lnTo>
                  <a:lnTo>
                    <a:pt x="43765" y="111459"/>
                  </a:lnTo>
                  <a:lnTo>
                    <a:pt x="43980" y="113184"/>
                  </a:lnTo>
                  <a:lnTo>
                    <a:pt x="44411" y="115124"/>
                  </a:lnTo>
                  <a:lnTo>
                    <a:pt x="44411" y="117064"/>
                  </a:lnTo>
                  <a:lnTo>
                    <a:pt x="44196" y="117927"/>
                  </a:lnTo>
                  <a:lnTo>
                    <a:pt x="43980" y="118789"/>
                  </a:lnTo>
                  <a:lnTo>
                    <a:pt x="43980" y="118789"/>
                  </a:lnTo>
                  <a:lnTo>
                    <a:pt x="44411" y="119220"/>
                  </a:lnTo>
                  <a:lnTo>
                    <a:pt x="44627" y="120083"/>
                  </a:lnTo>
                  <a:lnTo>
                    <a:pt x="45058" y="121807"/>
                  </a:lnTo>
                  <a:lnTo>
                    <a:pt x="45274" y="123532"/>
                  </a:lnTo>
                  <a:lnTo>
                    <a:pt x="45705" y="124179"/>
                  </a:lnTo>
                  <a:lnTo>
                    <a:pt x="46352" y="124825"/>
                  </a:lnTo>
                  <a:lnTo>
                    <a:pt x="46352" y="124825"/>
                  </a:lnTo>
                  <a:lnTo>
                    <a:pt x="46352" y="123963"/>
                  </a:lnTo>
                  <a:lnTo>
                    <a:pt x="46352" y="123532"/>
                  </a:lnTo>
                  <a:lnTo>
                    <a:pt x="46567" y="123316"/>
                  </a:lnTo>
                  <a:lnTo>
                    <a:pt x="46567" y="123316"/>
                  </a:lnTo>
                  <a:lnTo>
                    <a:pt x="46998" y="124179"/>
                  </a:lnTo>
                  <a:lnTo>
                    <a:pt x="46998" y="125472"/>
                  </a:lnTo>
                  <a:lnTo>
                    <a:pt x="46998" y="125472"/>
                  </a:lnTo>
                  <a:lnTo>
                    <a:pt x="46783" y="125688"/>
                  </a:lnTo>
                  <a:lnTo>
                    <a:pt x="46567" y="125688"/>
                  </a:lnTo>
                  <a:lnTo>
                    <a:pt x="46136" y="125688"/>
                  </a:lnTo>
                  <a:lnTo>
                    <a:pt x="46136" y="125903"/>
                  </a:lnTo>
                  <a:lnTo>
                    <a:pt x="46136" y="125903"/>
                  </a:lnTo>
                  <a:lnTo>
                    <a:pt x="46352" y="126981"/>
                  </a:lnTo>
                  <a:lnTo>
                    <a:pt x="46352" y="128275"/>
                  </a:lnTo>
                  <a:lnTo>
                    <a:pt x="46352" y="128275"/>
                  </a:lnTo>
                  <a:lnTo>
                    <a:pt x="46567" y="128490"/>
                  </a:lnTo>
                  <a:lnTo>
                    <a:pt x="46998" y="128706"/>
                  </a:lnTo>
                  <a:lnTo>
                    <a:pt x="47214" y="128922"/>
                  </a:lnTo>
                  <a:lnTo>
                    <a:pt x="47430" y="129137"/>
                  </a:lnTo>
                  <a:lnTo>
                    <a:pt x="47430" y="129137"/>
                  </a:lnTo>
                  <a:lnTo>
                    <a:pt x="47214" y="129784"/>
                  </a:lnTo>
                  <a:lnTo>
                    <a:pt x="46998" y="130215"/>
                  </a:lnTo>
                  <a:lnTo>
                    <a:pt x="46998" y="130215"/>
                  </a:lnTo>
                  <a:lnTo>
                    <a:pt x="47430" y="131293"/>
                  </a:lnTo>
                  <a:lnTo>
                    <a:pt x="48076" y="131940"/>
                  </a:lnTo>
                  <a:lnTo>
                    <a:pt x="48723" y="132802"/>
                  </a:lnTo>
                  <a:lnTo>
                    <a:pt x="49370" y="133880"/>
                  </a:lnTo>
                  <a:lnTo>
                    <a:pt x="49370" y="133880"/>
                  </a:lnTo>
                  <a:lnTo>
                    <a:pt x="50017" y="134096"/>
                  </a:lnTo>
                  <a:lnTo>
                    <a:pt x="50663" y="134742"/>
                  </a:lnTo>
                  <a:lnTo>
                    <a:pt x="51741" y="135820"/>
                  </a:lnTo>
                  <a:lnTo>
                    <a:pt x="51741" y="135820"/>
                  </a:lnTo>
                  <a:lnTo>
                    <a:pt x="52819" y="136036"/>
                  </a:lnTo>
                  <a:lnTo>
                    <a:pt x="53682" y="136467"/>
                  </a:lnTo>
                  <a:lnTo>
                    <a:pt x="55837" y="137329"/>
                  </a:lnTo>
                  <a:lnTo>
                    <a:pt x="56700" y="137545"/>
                  </a:lnTo>
                  <a:lnTo>
                    <a:pt x="57778" y="137761"/>
                  </a:lnTo>
                  <a:lnTo>
                    <a:pt x="58640" y="137545"/>
                  </a:lnTo>
                  <a:lnTo>
                    <a:pt x="59502" y="136898"/>
                  </a:lnTo>
                  <a:lnTo>
                    <a:pt x="59502" y="136898"/>
                  </a:lnTo>
                  <a:lnTo>
                    <a:pt x="56484" y="134958"/>
                  </a:lnTo>
                  <a:lnTo>
                    <a:pt x="55191" y="133880"/>
                  </a:lnTo>
                  <a:lnTo>
                    <a:pt x="54759" y="133233"/>
                  </a:lnTo>
                  <a:lnTo>
                    <a:pt x="54328" y="132371"/>
                  </a:lnTo>
                  <a:lnTo>
                    <a:pt x="54328" y="132371"/>
                  </a:lnTo>
                  <a:lnTo>
                    <a:pt x="54975" y="131724"/>
                  </a:lnTo>
                  <a:lnTo>
                    <a:pt x="55191" y="130862"/>
                  </a:lnTo>
                  <a:lnTo>
                    <a:pt x="56053" y="129137"/>
                  </a:lnTo>
                  <a:lnTo>
                    <a:pt x="56053" y="129137"/>
                  </a:lnTo>
                  <a:lnTo>
                    <a:pt x="55406" y="128706"/>
                  </a:lnTo>
                  <a:lnTo>
                    <a:pt x="54759" y="128490"/>
                  </a:lnTo>
                  <a:lnTo>
                    <a:pt x="54113" y="128275"/>
                  </a:lnTo>
                  <a:lnTo>
                    <a:pt x="53897" y="127844"/>
                  </a:lnTo>
                  <a:lnTo>
                    <a:pt x="53682" y="127628"/>
                  </a:lnTo>
                  <a:lnTo>
                    <a:pt x="53682" y="127628"/>
                  </a:lnTo>
                  <a:lnTo>
                    <a:pt x="54328" y="126766"/>
                  </a:lnTo>
                  <a:lnTo>
                    <a:pt x="54759" y="125688"/>
                  </a:lnTo>
                  <a:lnTo>
                    <a:pt x="55622" y="123532"/>
                  </a:lnTo>
                  <a:lnTo>
                    <a:pt x="55622" y="123532"/>
                  </a:lnTo>
                  <a:lnTo>
                    <a:pt x="54975" y="123532"/>
                  </a:lnTo>
                  <a:lnTo>
                    <a:pt x="54544" y="123316"/>
                  </a:lnTo>
                  <a:lnTo>
                    <a:pt x="54113" y="122885"/>
                  </a:lnTo>
                  <a:lnTo>
                    <a:pt x="53897" y="122454"/>
                  </a:lnTo>
                  <a:lnTo>
                    <a:pt x="53897" y="122454"/>
                  </a:lnTo>
                  <a:lnTo>
                    <a:pt x="54759" y="122454"/>
                  </a:lnTo>
                  <a:lnTo>
                    <a:pt x="54759" y="122454"/>
                  </a:lnTo>
                  <a:lnTo>
                    <a:pt x="55622" y="122454"/>
                  </a:lnTo>
                  <a:lnTo>
                    <a:pt x="56269" y="122238"/>
                  </a:lnTo>
                  <a:lnTo>
                    <a:pt x="56269" y="122238"/>
                  </a:lnTo>
                  <a:lnTo>
                    <a:pt x="56269" y="120945"/>
                  </a:lnTo>
                  <a:lnTo>
                    <a:pt x="56269" y="120514"/>
                  </a:lnTo>
                  <a:lnTo>
                    <a:pt x="56484" y="120083"/>
                  </a:lnTo>
                  <a:lnTo>
                    <a:pt x="56484" y="120083"/>
                  </a:lnTo>
                  <a:lnTo>
                    <a:pt x="57993" y="120083"/>
                  </a:lnTo>
                  <a:lnTo>
                    <a:pt x="59071" y="119867"/>
                  </a:lnTo>
                  <a:lnTo>
                    <a:pt x="59934" y="119220"/>
                  </a:lnTo>
                  <a:lnTo>
                    <a:pt x="60149" y="118573"/>
                  </a:lnTo>
                  <a:lnTo>
                    <a:pt x="60365" y="117496"/>
                  </a:lnTo>
                  <a:lnTo>
                    <a:pt x="60149" y="116633"/>
                  </a:lnTo>
                  <a:lnTo>
                    <a:pt x="59718" y="115986"/>
                  </a:lnTo>
                  <a:lnTo>
                    <a:pt x="59071" y="115340"/>
                  </a:lnTo>
                  <a:lnTo>
                    <a:pt x="59071" y="115340"/>
                  </a:lnTo>
                  <a:lnTo>
                    <a:pt x="59718" y="115340"/>
                  </a:lnTo>
                  <a:lnTo>
                    <a:pt x="60365" y="115555"/>
                  </a:lnTo>
                  <a:lnTo>
                    <a:pt x="61227" y="115771"/>
                  </a:lnTo>
                  <a:lnTo>
                    <a:pt x="62089" y="115771"/>
                  </a:lnTo>
                  <a:lnTo>
                    <a:pt x="62089" y="115771"/>
                  </a:lnTo>
                  <a:lnTo>
                    <a:pt x="62521" y="115555"/>
                  </a:lnTo>
                  <a:lnTo>
                    <a:pt x="62952" y="115124"/>
                  </a:lnTo>
                  <a:lnTo>
                    <a:pt x="63383" y="114046"/>
                  </a:lnTo>
                  <a:lnTo>
                    <a:pt x="63814" y="112968"/>
                  </a:lnTo>
                  <a:lnTo>
                    <a:pt x="64245" y="111459"/>
                  </a:lnTo>
                  <a:lnTo>
                    <a:pt x="64245" y="111459"/>
                  </a:lnTo>
                  <a:lnTo>
                    <a:pt x="65323" y="110381"/>
                  </a:lnTo>
                  <a:lnTo>
                    <a:pt x="66401" y="109088"/>
                  </a:lnTo>
                  <a:lnTo>
                    <a:pt x="66832" y="108441"/>
                  </a:lnTo>
                  <a:lnTo>
                    <a:pt x="67048" y="107579"/>
                  </a:lnTo>
                  <a:lnTo>
                    <a:pt x="67048" y="106716"/>
                  </a:lnTo>
                  <a:lnTo>
                    <a:pt x="66617" y="105638"/>
                  </a:lnTo>
                  <a:lnTo>
                    <a:pt x="66617" y="105638"/>
                  </a:lnTo>
                  <a:lnTo>
                    <a:pt x="67910" y="104560"/>
                  </a:lnTo>
                  <a:lnTo>
                    <a:pt x="69204" y="103698"/>
                  </a:lnTo>
                  <a:lnTo>
                    <a:pt x="70928" y="103051"/>
                  </a:lnTo>
                  <a:lnTo>
                    <a:pt x="72869" y="102836"/>
                  </a:lnTo>
                  <a:lnTo>
                    <a:pt x="72869" y="102836"/>
                  </a:lnTo>
                  <a:lnTo>
                    <a:pt x="74162" y="100680"/>
                  </a:lnTo>
                  <a:lnTo>
                    <a:pt x="75025" y="98308"/>
                  </a:lnTo>
                  <a:lnTo>
                    <a:pt x="75456" y="97015"/>
                  </a:lnTo>
                  <a:lnTo>
                    <a:pt x="75456" y="95721"/>
                  </a:lnTo>
                  <a:lnTo>
                    <a:pt x="75671" y="94212"/>
                  </a:lnTo>
                  <a:lnTo>
                    <a:pt x="75456" y="92488"/>
                  </a:lnTo>
                  <a:lnTo>
                    <a:pt x="75456" y="92488"/>
                  </a:lnTo>
                  <a:lnTo>
                    <a:pt x="76102" y="91625"/>
                  </a:lnTo>
                  <a:lnTo>
                    <a:pt x="76965" y="90547"/>
                  </a:lnTo>
                  <a:lnTo>
                    <a:pt x="78474" y="88391"/>
                  </a:lnTo>
                  <a:lnTo>
                    <a:pt x="79121" y="87313"/>
                  </a:lnTo>
                  <a:lnTo>
                    <a:pt x="79552" y="86020"/>
                  </a:lnTo>
                  <a:lnTo>
                    <a:pt x="79336" y="84726"/>
                  </a:lnTo>
                  <a:lnTo>
                    <a:pt x="78689" y="83217"/>
                  </a:lnTo>
                  <a:close/>
                  <a:moveTo>
                    <a:pt x="63167" y="7115"/>
                  </a:moveTo>
                  <a:lnTo>
                    <a:pt x="63167" y="7115"/>
                  </a:lnTo>
                  <a:lnTo>
                    <a:pt x="62952" y="7331"/>
                  </a:lnTo>
                  <a:lnTo>
                    <a:pt x="62736" y="7331"/>
                  </a:lnTo>
                  <a:lnTo>
                    <a:pt x="62736" y="7331"/>
                  </a:lnTo>
                  <a:lnTo>
                    <a:pt x="62952" y="7115"/>
                  </a:lnTo>
                  <a:lnTo>
                    <a:pt x="63167" y="7115"/>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96;p17"/>
            <p:cNvSpPr/>
            <p:nvPr/>
          </p:nvSpPr>
          <p:spPr>
            <a:xfrm>
              <a:off x="1699925" y="1294475"/>
              <a:ext cx="1988800" cy="3444025"/>
            </a:xfrm>
            <a:custGeom>
              <a:avLst/>
              <a:gdLst/>
              <a:ahLst/>
              <a:cxnLst/>
              <a:rect l="l" t="t" r="r" b="b"/>
              <a:pathLst>
                <a:path w="79552" h="137761" fill="none" extrusionOk="0">
                  <a:moveTo>
                    <a:pt x="78689" y="83217"/>
                  </a:moveTo>
                  <a:lnTo>
                    <a:pt x="78689" y="83217"/>
                  </a:lnTo>
                  <a:lnTo>
                    <a:pt x="77396" y="83002"/>
                  </a:lnTo>
                  <a:lnTo>
                    <a:pt x="76318" y="82571"/>
                  </a:lnTo>
                  <a:lnTo>
                    <a:pt x="74378" y="81493"/>
                  </a:lnTo>
                  <a:lnTo>
                    <a:pt x="73300" y="80846"/>
                  </a:lnTo>
                  <a:lnTo>
                    <a:pt x="72222" y="80630"/>
                  </a:lnTo>
                  <a:lnTo>
                    <a:pt x="70928" y="80415"/>
                  </a:lnTo>
                  <a:lnTo>
                    <a:pt x="69204" y="80630"/>
                  </a:lnTo>
                  <a:lnTo>
                    <a:pt x="69204" y="80630"/>
                  </a:lnTo>
                  <a:lnTo>
                    <a:pt x="68773" y="79768"/>
                  </a:lnTo>
                  <a:lnTo>
                    <a:pt x="68126" y="79121"/>
                  </a:lnTo>
                  <a:lnTo>
                    <a:pt x="67263" y="78906"/>
                  </a:lnTo>
                  <a:lnTo>
                    <a:pt x="66186" y="78690"/>
                  </a:lnTo>
                  <a:lnTo>
                    <a:pt x="64461" y="78259"/>
                  </a:lnTo>
                  <a:lnTo>
                    <a:pt x="63814" y="77828"/>
                  </a:lnTo>
                  <a:lnTo>
                    <a:pt x="63167" y="76965"/>
                  </a:lnTo>
                  <a:lnTo>
                    <a:pt x="63167" y="76965"/>
                  </a:lnTo>
                  <a:lnTo>
                    <a:pt x="63167" y="76534"/>
                  </a:lnTo>
                  <a:lnTo>
                    <a:pt x="63167" y="76103"/>
                  </a:lnTo>
                  <a:lnTo>
                    <a:pt x="62736" y="75456"/>
                  </a:lnTo>
                  <a:lnTo>
                    <a:pt x="62305" y="74378"/>
                  </a:lnTo>
                  <a:lnTo>
                    <a:pt x="62089" y="73947"/>
                  </a:lnTo>
                  <a:lnTo>
                    <a:pt x="62089" y="73300"/>
                  </a:lnTo>
                  <a:lnTo>
                    <a:pt x="62089" y="73300"/>
                  </a:lnTo>
                  <a:lnTo>
                    <a:pt x="61443" y="72654"/>
                  </a:lnTo>
                  <a:lnTo>
                    <a:pt x="60796" y="72222"/>
                  </a:lnTo>
                  <a:lnTo>
                    <a:pt x="59934" y="71791"/>
                  </a:lnTo>
                  <a:lnTo>
                    <a:pt x="59071" y="71791"/>
                  </a:lnTo>
                  <a:lnTo>
                    <a:pt x="57346" y="71576"/>
                  </a:lnTo>
                  <a:lnTo>
                    <a:pt x="56484" y="71576"/>
                  </a:lnTo>
                  <a:lnTo>
                    <a:pt x="55837" y="71360"/>
                  </a:lnTo>
                  <a:lnTo>
                    <a:pt x="55837" y="71360"/>
                  </a:lnTo>
                  <a:lnTo>
                    <a:pt x="55191" y="70929"/>
                  </a:lnTo>
                  <a:lnTo>
                    <a:pt x="54759" y="70498"/>
                  </a:lnTo>
                  <a:lnTo>
                    <a:pt x="53897" y="69635"/>
                  </a:lnTo>
                  <a:lnTo>
                    <a:pt x="53250" y="68773"/>
                  </a:lnTo>
                  <a:lnTo>
                    <a:pt x="52604" y="68342"/>
                  </a:lnTo>
                  <a:lnTo>
                    <a:pt x="51957" y="68342"/>
                  </a:lnTo>
                  <a:lnTo>
                    <a:pt x="51957" y="68342"/>
                  </a:lnTo>
                  <a:lnTo>
                    <a:pt x="51741" y="67264"/>
                  </a:lnTo>
                  <a:lnTo>
                    <a:pt x="51310" y="66402"/>
                  </a:lnTo>
                  <a:lnTo>
                    <a:pt x="51310" y="66402"/>
                  </a:lnTo>
                  <a:lnTo>
                    <a:pt x="51094" y="66833"/>
                  </a:lnTo>
                  <a:lnTo>
                    <a:pt x="50663" y="66833"/>
                  </a:lnTo>
                  <a:lnTo>
                    <a:pt x="50232" y="66402"/>
                  </a:lnTo>
                  <a:lnTo>
                    <a:pt x="50232" y="66402"/>
                  </a:lnTo>
                  <a:lnTo>
                    <a:pt x="49801" y="66186"/>
                  </a:lnTo>
                  <a:lnTo>
                    <a:pt x="49154" y="66186"/>
                  </a:lnTo>
                  <a:lnTo>
                    <a:pt x="49154" y="66186"/>
                  </a:lnTo>
                  <a:lnTo>
                    <a:pt x="48292" y="66402"/>
                  </a:lnTo>
                  <a:lnTo>
                    <a:pt x="47430" y="66617"/>
                  </a:lnTo>
                  <a:lnTo>
                    <a:pt x="46567" y="66617"/>
                  </a:lnTo>
                  <a:lnTo>
                    <a:pt x="45705" y="66402"/>
                  </a:lnTo>
                  <a:lnTo>
                    <a:pt x="44196" y="65755"/>
                  </a:lnTo>
                  <a:lnTo>
                    <a:pt x="42471" y="65108"/>
                  </a:lnTo>
                  <a:lnTo>
                    <a:pt x="42471" y="65108"/>
                  </a:lnTo>
                  <a:lnTo>
                    <a:pt x="42040" y="65108"/>
                  </a:lnTo>
                  <a:lnTo>
                    <a:pt x="41609" y="65324"/>
                  </a:lnTo>
                  <a:lnTo>
                    <a:pt x="41609" y="65324"/>
                  </a:lnTo>
                  <a:lnTo>
                    <a:pt x="41393" y="65755"/>
                  </a:lnTo>
                  <a:lnTo>
                    <a:pt x="40746" y="65755"/>
                  </a:lnTo>
                  <a:lnTo>
                    <a:pt x="40746" y="65755"/>
                  </a:lnTo>
                  <a:lnTo>
                    <a:pt x="40746" y="65324"/>
                  </a:lnTo>
                  <a:lnTo>
                    <a:pt x="40962" y="64892"/>
                  </a:lnTo>
                  <a:lnTo>
                    <a:pt x="40962" y="64461"/>
                  </a:lnTo>
                  <a:lnTo>
                    <a:pt x="40531" y="64246"/>
                  </a:lnTo>
                  <a:lnTo>
                    <a:pt x="40531" y="64246"/>
                  </a:lnTo>
                  <a:lnTo>
                    <a:pt x="39884" y="64892"/>
                  </a:lnTo>
                  <a:lnTo>
                    <a:pt x="38806" y="65324"/>
                  </a:lnTo>
                  <a:lnTo>
                    <a:pt x="37944" y="65755"/>
                  </a:lnTo>
                  <a:lnTo>
                    <a:pt x="36866" y="65970"/>
                  </a:lnTo>
                  <a:lnTo>
                    <a:pt x="36866" y="65970"/>
                  </a:lnTo>
                  <a:lnTo>
                    <a:pt x="36219" y="66617"/>
                  </a:lnTo>
                  <a:lnTo>
                    <a:pt x="36003" y="67479"/>
                  </a:lnTo>
                  <a:lnTo>
                    <a:pt x="35572" y="68126"/>
                  </a:lnTo>
                  <a:lnTo>
                    <a:pt x="35141" y="68342"/>
                  </a:lnTo>
                  <a:lnTo>
                    <a:pt x="34710" y="68557"/>
                  </a:lnTo>
                  <a:lnTo>
                    <a:pt x="34710" y="68557"/>
                  </a:lnTo>
                  <a:lnTo>
                    <a:pt x="34279" y="68126"/>
                  </a:lnTo>
                  <a:lnTo>
                    <a:pt x="33632" y="67911"/>
                  </a:lnTo>
                  <a:lnTo>
                    <a:pt x="32554" y="67695"/>
                  </a:lnTo>
                  <a:lnTo>
                    <a:pt x="31261" y="67695"/>
                  </a:lnTo>
                  <a:lnTo>
                    <a:pt x="29967" y="68342"/>
                  </a:lnTo>
                  <a:lnTo>
                    <a:pt x="29967" y="68342"/>
                  </a:lnTo>
                  <a:lnTo>
                    <a:pt x="29320" y="67911"/>
                  </a:lnTo>
                  <a:lnTo>
                    <a:pt x="28674" y="67264"/>
                  </a:lnTo>
                  <a:lnTo>
                    <a:pt x="28242" y="66617"/>
                  </a:lnTo>
                  <a:lnTo>
                    <a:pt x="27811" y="65755"/>
                  </a:lnTo>
                  <a:lnTo>
                    <a:pt x="27811" y="65755"/>
                  </a:lnTo>
                  <a:lnTo>
                    <a:pt x="28242" y="63599"/>
                  </a:lnTo>
                  <a:lnTo>
                    <a:pt x="28674" y="61227"/>
                  </a:lnTo>
                  <a:lnTo>
                    <a:pt x="28674" y="61227"/>
                  </a:lnTo>
                  <a:lnTo>
                    <a:pt x="28027" y="60796"/>
                  </a:lnTo>
                  <a:lnTo>
                    <a:pt x="27380" y="60581"/>
                  </a:lnTo>
                  <a:lnTo>
                    <a:pt x="25871" y="60581"/>
                  </a:lnTo>
                  <a:lnTo>
                    <a:pt x="25871" y="60581"/>
                  </a:lnTo>
                  <a:lnTo>
                    <a:pt x="24577" y="60581"/>
                  </a:lnTo>
                  <a:lnTo>
                    <a:pt x="23284" y="60365"/>
                  </a:lnTo>
                  <a:lnTo>
                    <a:pt x="23284" y="60365"/>
                  </a:lnTo>
                  <a:lnTo>
                    <a:pt x="23931" y="59072"/>
                  </a:lnTo>
                  <a:lnTo>
                    <a:pt x="24577" y="57778"/>
                  </a:lnTo>
                  <a:lnTo>
                    <a:pt x="25009" y="56485"/>
                  </a:lnTo>
                  <a:lnTo>
                    <a:pt x="25440" y="54760"/>
                  </a:lnTo>
                  <a:lnTo>
                    <a:pt x="25440" y="54760"/>
                  </a:lnTo>
                  <a:lnTo>
                    <a:pt x="25224" y="54544"/>
                  </a:lnTo>
                  <a:lnTo>
                    <a:pt x="24793" y="54329"/>
                  </a:lnTo>
                  <a:lnTo>
                    <a:pt x="23931" y="54329"/>
                  </a:lnTo>
                  <a:lnTo>
                    <a:pt x="22422" y="54760"/>
                  </a:lnTo>
                  <a:lnTo>
                    <a:pt x="22422" y="54760"/>
                  </a:lnTo>
                  <a:lnTo>
                    <a:pt x="22206" y="55622"/>
                  </a:lnTo>
                  <a:lnTo>
                    <a:pt x="21775" y="56269"/>
                  </a:lnTo>
                  <a:lnTo>
                    <a:pt x="21128" y="56700"/>
                  </a:lnTo>
                  <a:lnTo>
                    <a:pt x="20481" y="57347"/>
                  </a:lnTo>
                  <a:lnTo>
                    <a:pt x="19835" y="57563"/>
                  </a:lnTo>
                  <a:lnTo>
                    <a:pt x="18972" y="57778"/>
                  </a:lnTo>
                  <a:lnTo>
                    <a:pt x="17894" y="57778"/>
                  </a:lnTo>
                  <a:lnTo>
                    <a:pt x="16816" y="57778"/>
                  </a:lnTo>
                  <a:lnTo>
                    <a:pt x="16816" y="57778"/>
                  </a:lnTo>
                  <a:lnTo>
                    <a:pt x="15738" y="56916"/>
                  </a:lnTo>
                  <a:lnTo>
                    <a:pt x="15307" y="55838"/>
                  </a:lnTo>
                  <a:lnTo>
                    <a:pt x="15092" y="54760"/>
                  </a:lnTo>
                  <a:lnTo>
                    <a:pt x="15092" y="53466"/>
                  </a:lnTo>
                  <a:lnTo>
                    <a:pt x="15307" y="52173"/>
                  </a:lnTo>
                  <a:lnTo>
                    <a:pt x="15738" y="50664"/>
                  </a:lnTo>
                  <a:lnTo>
                    <a:pt x="16385" y="48077"/>
                  </a:lnTo>
                  <a:lnTo>
                    <a:pt x="16385" y="48077"/>
                  </a:lnTo>
                  <a:lnTo>
                    <a:pt x="18110" y="46999"/>
                  </a:lnTo>
                  <a:lnTo>
                    <a:pt x="19835" y="46136"/>
                  </a:lnTo>
                  <a:lnTo>
                    <a:pt x="20912" y="45705"/>
                  </a:lnTo>
                  <a:lnTo>
                    <a:pt x="21990" y="45705"/>
                  </a:lnTo>
                  <a:lnTo>
                    <a:pt x="23068" y="45921"/>
                  </a:lnTo>
                  <a:lnTo>
                    <a:pt x="24362" y="46352"/>
                  </a:lnTo>
                  <a:lnTo>
                    <a:pt x="24362" y="46352"/>
                  </a:lnTo>
                  <a:lnTo>
                    <a:pt x="25009" y="45705"/>
                  </a:lnTo>
                  <a:lnTo>
                    <a:pt x="25871" y="45274"/>
                  </a:lnTo>
                  <a:lnTo>
                    <a:pt x="26949" y="45059"/>
                  </a:lnTo>
                  <a:lnTo>
                    <a:pt x="28027" y="45059"/>
                  </a:lnTo>
                  <a:lnTo>
                    <a:pt x="29105" y="45059"/>
                  </a:lnTo>
                  <a:lnTo>
                    <a:pt x="30183" y="45490"/>
                  </a:lnTo>
                  <a:lnTo>
                    <a:pt x="31045" y="45705"/>
                  </a:lnTo>
                  <a:lnTo>
                    <a:pt x="31692" y="46352"/>
                  </a:lnTo>
                  <a:lnTo>
                    <a:pt x="31692" y="46352"/>
                  </a:lnTo>
                  <a:lnTo>
                    <a:pt x="31692" y="47214"/>
                  </a:lnTo>
                  <a:lnTo>
                    <a:pt x="31476" y="48077"/>
                  </a:lnTo>
                  <a:lnTo>
                    <a:pt x="31476" y="48077"/>
                  </a:lnTo>
                  <a:lnTo>
                    <a:pt x="32554" y="48723"/>
                  </a:lnTo>
                  <a:lnTo>
                    <a:pt x="33416" y="48939"/>
                  </a:lnTo>
                  <a:lnTo>
                    <a:pt x="34279" y="48939"/>
                  </a:lnTo>
                  <a:lnTo>
                    <a:pt x="34279" y="48939"/>
                  </a:lnTo>
                  <a:lnTo>
                    <a:pt x="34063" y="46783"/>
                  </a:lnTo>
                  <a:lnTo>
                    <a:pt x="33848" y="45705"/>
                  </a:lnTo>
                  <a:lnTo>
                    <a:pt x="33848" y="44412"/>
                  </a:lnTo>
                  <a:lnTo>
                    <a:pt x="33848" y="44412"/>
                  </a:lnTo>
                  <a:lnTo>
                    <a:pt x="34494" y="43549"/>
                  </a:lnTo>
                  <a:lnTo>
                    <a:pt x="35357" y="42903"/>
                  </a:lnTo>
                  <a:lnTo>
                    <a:pt x="37297" y="41609"/>
                  </a:lnTo>
                  <a:lnTo>
                    <a:pt x="41393" y="39238"/>
                  </a:lnTo>
                  <a:lnTo>
                    <a:pt x="41393" y="39238"/>
                  </a:lnTo>
                  <a:lnTo>
                    <a:pt x="41393" y="36866"/>
                  </a:lnTo>
                  <a:lnTo>
                    <a:pt x="41393" y="36866"/>
                  </a:lnTo>
                  <a:lnTo>
                    <a:pt x="42471" y="36866"/>
                  </a:lnTo>
                  <a:lnTo>
                    <a:pt x="42471" y="36866"/>
                  </a:lnTo>
                  <a:lnTo>
                    <a:pt x="43118" y="36004"/>
                  </a:lnTo>
                  <a:lnTo>
                    <a:pt x="43549" y="35357"/>
                  </a:lnTo>
                  <a:lnTo>
                    <a:pt x="45058" y="34279"/>
                  </a:lnTo>
                  <a:lnTo>
                    <a:pt x="46783" y="33417"/>
                  </a:lnTo>
                  <a:lnTo>
                    <a:pt x="48723" y="32770"/>
                  </a:lnTo>
                  <a:lnTo>
                    <a:pt x="48723" y="32770"/>
                  </a:lnTo>
                  <a:lnTo>
                    <a:pt x="48939" y="31908"/>
                  </a:lnTo>
                  <a:lnTo>
                    <a:pt x="49370" y="31045"/>
                  </a:lnTo>
                  <a:lnTo>
                    <a:pt x="50017" y="30614"/>
                  </a:lnTo>
                  <a:lnTo>
                    <a:pt x="50879" y="30183"/>
                  </a:lnTo>
                  <a:lnTo>
                    <a:pt x="52819" y="29752"/>
                  </a:lnTo>
                  <a:lnTo>
                    <a:pt x="54544" y="29105"/>
                  </a:lnTo>
                  <a:lnTo>
                    <a:pt x="54544" y="29105"/>
                  </a:lnTo>
                  <a:lnTo>
                    <a:pt x="54113" y="29752"/>
                  </a:lnTo>
                  <a:lnTo>
                    <a:pt x="53897" y="30183"/>
                  </a:lnTo>
                  <a:lnTo>
                    <a:pt x="54113" y="30830"/>
                  </a:lnTo>
                  <a:lnTo>
                    <a:pt x="54113" y="30830"/>
                  </a:lnTo>
                  <a:lnTo>
                    <a:pt x="54975" y="30183"/>
                  </a:lnTo>
                  <a:lnTo>
                    <a:pt x="55837" y="29967"/>
                  </a:lnTo>
                  <a:lnTo>
                    <a:pt x="57778" y="29321"/>
                  </a:lnTo>
                  <a:lnTo>
                    <a:pt x="58640" y="29105"/>
                  </a:lnTo>
                  <a:lnTo>
                    <a:pt x="59502" y="28674"/>
                  </a:lnTo>
                  <a:lnTo>
                    <a:pt x="60149" y="28243"/>
                  </a:lnTo>
                  <a:lnTo>
                    <a:pt x="60580" y="27596"/>
                  </a:lnTo>
                  <a:lnTo>
                    <a:pt x="60580" y="27596"/>
                  </a:lnTo>
                  <a:lnTo>
                    <a:pt x="59934" y="27596"/>
                  </a:lnTo>
                  <a:lnTo>
                    <a:pt x="59071" y="27812"/>
                  </a:lnTo>
                  <a:lnTo>
                    <a:pt x="59071" y="27812"/>
                  </a:lnTo>
                  <a:lnTo>
                    <a:pt x="58424" y="28027"/>
                  </a:lnTo>
                  <a:lnTo>
                    <a:pt x="57778" y="28243"/>
                  </a:lnTo>
                  <a:lnTo>
                    <a:pt x="57131" y="28027"/>
                  </a:lnTo>
                  <a:lnTo>
                    <a:pt x="56700" y="27596"/>
                  </a:lnTo>
                  <a:lnTo>
                    <a:pt x="56700" y="27596"/>
                  </a:lnTo>
                  <a:lnTo>
                    <a:pt x="56700" y="26518"/>
                  </a:lnTo>
                  <a:lnTo>
                    <a:pt x="57131" y="26087"/>
                  </a:lnTo>
                  <a:lnTo>
                    <a:pt x="57562" y="25656"/>
                  </a:lnTo>
                  <a:lnTo>
                    <a:pt x="57778" y="25009"/>
                  </a:lnTo>
                  <a:lnTo>
                    <a:pt x="57778" y="25009"/>
                  </a:lnTo>
                  <a:lnTo>
                    <a:pt x="57562" y="24793"/>
                  </a:lnTo>
                  <a:lnTo>
                    <a:pt x="57346" y="24578"/>
                  </a:lnTo>
                  <a:lnTo>
                    <a:pt x="56700" y="24578"/>
                  </a:lnTo>
                  <a:lnTo>
                    <a:pt x="56700" y="24578"/>
                  </a:lnTo>
                  <a:lnTo>
                    <a:pt x="56269" y="24578"/>
                  </a:lnTo>
                  <a:lnTo>
                    <a:pt x="55837" y="24578"/>
                  </a:lnTo>
                  <a:lnTo>
                    <a:pt x="55837" y="24578"/>
                  </a:lnTo>
                  <a:lnTo>
                    <a:pt x="56053" y="23931"/>
                  </a:lnTo>
                  <a:lnTo>
                    <a:pt x="56700" y="23500"/>
                  </a:lnTo>
                  <a:lnTo>
                    <a:pt x="57131" y="23500"/>
                  </a:lnTo>
                  <a:lnTo>
                    <a:pt x="57778" y="23715"/>
                  </a:lnTo>
                  <a:lnTo>
                    <a:pt x="59071" y="24362"/>
                  </a:lnTo>
                  <a:lnTo>
                    <a:pt x="59934" y="25009"/>
                  </a:lnTo>
                  <a:lnTo>
                    <a:pt x="59934" y="25009"/>
                  </a:lnTo>
                  <a:lnTo>
                    <a:pt x="60149" y="24793"/>
                  </a:lnTo>
                  <a:lnTo>
                    <a:pt x="60149" y="24578"/>
                  </a:lnTo>
                  <a:lnTo>
                    <a:pt x="59718" y="24147"/>
                  </a:lnTo>
                  <a:lnTo>
                    <a:pt x="59502" y="23931"/>
                  </a:lnTo>
                  <a:lnTo>
                    <a:pt x="59287" y="23931"/>
                  </a:lnTo>
                  <a:lnTo>
                    <a:pt x="59502" y="23715"/>
                  </a:lnTo>
                  <a:lnTo>
                    <a:pt x="59502" y="23715"/>
                  </a:lnTo>
                  <a:lnTo>
                    <a:pt x="60365" y="23715"/>
                  </a:lnTo>
                  <a:lnTo>
                    <a:pt x="61227" y="23715"/>
                  </a:lnTo>
                  <a:lnTo>
                    <a:pt x="62736" y="23284"/>
                  </a:lnTo>
                  <a:lnTo>
                    <a:pt x="64030" y="22853"/>
                  </a:lnTo>
                  <a:lnTo>
                    <a:pt x="65539" y="22638"/>
                  </a:lnTo>
                  <a:lnTo>
                    <a:pt x="65539" y="22638"/>
                  </a:lnTo>
                  <a:lnTo>
                    <a:pt x="64676" y="23500"/>
                  </a:lnTo>
                  <a:lnTo>
                    <a:pt x="63598" y="24362"/>
                  </a:lnTo>
                  <a:lnTo>
                    <a:pt x="62736" y="25440"/>
                  </a:lnTo>
                  <a:lnTo>
                    <a:pt x="62521" y="25871"/>
                  </a:lnTo>
                  <a:lnTo>
                    <a:pt x="62521" y="26302"/>
                  </a:lnTo>
                  <a:lnTo>
                    <a:pt x="62521" y="26302"/>
                  </a:lnTo>
                  <a:lnTo>
                    <a:pt x="64030" y="26302"/>
                  </a:lnTo>
                  <a:lnTo>
                    <a:pt x="65323" y="26518"/>
                  </a:lnTo>
                  <a:lnTo>
                    <a:pt x="67910" y="27165"/>
                  </a:lnTo>
                  <a:lnTo>
                    <a:pt x="67910" y="27165"/>
                  </a:lnTo>
                  <a:lnTo>
                    <a:pt x="67910" y="26734"/>
                  </a:lnTo>
                  <a:lnTo>
                    <a:pt x="67910" y="26087"/>
                  </a:lnTo>
                  <a:lnTo>
                    <a:pt x="67695" y="25440"/>
                  </a:lnTo>
                  <a:lnTo>
                    <a:pt x="67910" y="24578"/>
                  </a:lnTo>
                  <a:lnTo>
                    <a:pt x="67910" y="24578"/>
                  </a:lnTo>
                  <a:lnTo>
                    <a:pt x="67479" y="24362"/>
                  </a:lnTo>
                  <a:lnTo>
                    <a:pt x="66832" y="24362"/>
                  </a:lnTo>
                  <a:lnTo>
                    <a:pt x="66401" y="24147"/>
                  </a:lnTo>
                  <a:lnTo>
                    <a:pt x="66186" y="23931"/>
                  </a:lnTo>
                  <a:lnTo>
                    <a:pt x="66186" y="23715"/>
                  </a:lnTo>
                  <a:lnTo>
                    <a:pt x="66186" y="23715"/>
                  </a:lnTo>
                  <a:lnTo>
                    <a:pt x="66617" y="22853"/>
                  </a:lnTo>
                  <a:lnTo>
                    <a:pt x="67048" y="22206"/>
                  </a:lnTo>
                  <a:lnTo>
                    <a:pt x="67263" y="21344"/>
                  </a:lnTo>
                  <a:lnTo>
                    <a:pt x="67479" y="20266"/>
                  </a:lnTo>
                  <a:lnTo>
                    <a:pt x="67479" y="20266"/>
                  </a:lnTo>
                  <a:lnTo>
                    <a:pt x="66401" y="18973"/>
                  </a:lnTo>
                  <a:lnTo>
                    <a:pt x="65754" y="18326"/>
                  </a:lnTo>
                  <a:lnTo>
                    <a:pt x="64892" y="18110"/>
                  </a:lnTo>
                  <a:lnTo>
                    <a:pt x="64892" y="18110"/>
                  </a:lnTo>
                  <a:lnTo>
                    <a:pt x="64676" y="16817"/>
                  </a:lnTo>
                  <a:lnTo>
                    <a:pt x="64461" y="15523"/>
                  </a:lnTo>
                  <a:lnTo>
                    <a:pt x="64245" y="14230"/>
                  </a:lnTo>
                  <a:lnTo>
                    <a:pt x="64030" y="13798"/>
                  </a:lnTo>
                  <a:lnTo>
                    <a:pt x="63598" y="13367"/>
                  </a:lnTo>
                  <a:lnTo>
                    <a:pt x="63598" y="13367"/>
                  </a:lnTo>
                  <a:lnTo>
                    <a:pt x="62736" y="13798"/>
                  </a:lnTo>
                  <a:lnTo>
                    <a:pt x="62089" y="14445"/>
                  </a:lnTo>
                  <a:lnTo>
                    <a:pt x="61227" y="14876"/>
                  </a:lnTo>
                  <a:lnTo>
                    <a:pt x="60796" y="15092"/>
                  </a:lnTo>
                  <a:lnTo>
                    <a:pt x="60149" y="15308"/>
                  </a:lnTo>
                  <a:lnTo>
                    <a:pt x="60149" y="15308"/>
                  </a:lnTo>
                  <a:lnTo>
                    <a:pt x="59502" y="14876"/>
                  </a:lnTo>
                  <a:lnTo>
                    <a:pt x="59287" y="14445"/>
                  </a:lnTo>
                  <a:lnTo>
                    <a:pt x="59287" y="14014"/>
                  </a:lnTo>
                  <a:lnTo>
                    <a:pt x="59287" y="14014"/>
                  </a:lnTo>
                  <a:lnTo>
                    <a:pt x="59287" y="13583"/>
                  </a:lnTo>
                  <a:lnTo>
                    <a:pt x="59502" y="13367"/>
                  </a:lnTo>
                  <a:lnTo>
                    <a:pt x="59718" y="13152"/>
                  </a:lnTo>
                  <a:lnTo>
                    <a:pt x="59718" y="12721"/>
                  </a:lnTo>
                  <a:lnTo>
                    <a:pt x="59718" y="12721"/>
                  </a:lnTo>
                  <a:lnTo>
                    <a:pt x="59071" y="12505"/>
                  </a:lnTo>
                  <a:lnTo>
                    <a:pt x="58640" y="12074"/>
                  </a:lnTo>
                  <a:lnTo>
                    <a:pt x="57562" y="10996"/>
                  </a:lnTo>
                  <a:lnTo>
                    <a:pt x="57562" y="10996"/>
                  </a:lnTo>
                  <a:lnTo>
                    <a:pt x="57131" y="11211"/>
                  </a:lnTo>
                  <a:lnTo>
                    <a:pt x="56484" y="11211"/>
                  </a:lnTo>
                  <a:lnTo>
                    <a:pt x="55406" y="11211"/>
                  </a:lnTo>
                  <a:lnTo>
                    <a:pt x="55406" y="11211"/>
                  </a:lnTo>
                  <a:lnTo>
                    <a:pt x="53897" y="10996"/>
                  </a:lnTo>
                  <a:lnTo>
                    <a:pt x="53897" y="10996"/>
                  </a:lnTo>
                  <a:lnTo>
                    <a:pt x="53466" y="11427"/>
                  </a:lnTo>
                  <a:lnTo>
                    <a:pt x="53035" y="12074"/>
                  </a:lnTo>
                  <a:lnTo>
                    <a:pt x="52604" y="13367"/>
                  </a:lnTo>
                  <a:lnTo>
                    <a:pt x="51741" y="16170"/>
                  </a:lnTo>
                  <a:lnTo>
                    <a:pt x="51310" y="17248"/>
                  </a:lnTo>
                  <a:lnTo>
                    <a:pt x="50879" y="17895"/>
                  </a:lnTo>
                  <a:lnTo>
                    <a:pt x="50448" y="18326"/>
                  </a:lnTo>
                  <a:lnTo>
                    <a:pt x="49801" y="18757"/>
                  </a:lnTo>
                  <a:lnTo>
                    <a:pt x="49154" y="18973"/>
                  </a:lnTo>
                  <a:lnTo>
                    <a:pt x="48292" y="18973"/>
                  </a:lnTo>
                  <a:lnTo>
                    <a:pt x="47214" y="18973"/>
                  </a:lnTo>
                  <a:lnTo>
                    <a:pt x="47214" y="18973"/>
                  </a:lnTo>
                  <a:lnTo>
                    <a:pt x="46352" y="21128"/>
                  </a:lnTo>
                  <a:lnTo>
                    <a:pt x="46136" y="21560"/>
                  </a:lnTo>
                  <a:lnTo>
                    <a:pt x="45705" y="21991"/>
                  </a:lnTo>
                  <a:lnTo>
                    <a:pt x="45274" y="22206"/>
                  </a:lnTo>
                  <a:lnTo>
                    <a:pt x="44627" y="22422"/>
                  </a:lnTo>
                  <a:lnTo>
                    <a:pt x="44627" y="22422"/>
                  </a:lnTo>
                  <a:lnTo>
                    <a:pt x="44196" y="21991"/>
                  </a:lnTo>
                  <a:lnTo>
                    <a:pt x="43980" y="21344"/>
                  </a:lnTo>
                  <a:lnTo>
                    <a:pt x="43980" y="20913"/>
                  </a:lnTo>
                  <a:lnTo>
                    <a:pt x="44196" y="20482"/>
                  </a:lnTo>
                  <a:lnTo>
                    <a:pt x="44627" y="19404"/>
                  </a:lnTo>
                  <a:lnTo>
                    <a:pt x="45058" y="18541"/>
                  </a:lnTo>
                  <a:lnTo>
                    <a:pt x="45058" y="18541"/>
                  </a:lnTo>
                  <a:lnTo>
                    <a:pt x="43980" y="18541"/>
                  </a:lnTo>
                  <a:lnTo>
                    <a:pt x="42902" y="18326"/>
                  </a:lnTo>
                  <a:lnTo>
                    <a:pt x="41393" y="17463"/>
                  </a:lnTo>
                  <a:lnTo>
                    <a:pt x="41393" y="17463"/>
                  </a:lnTo>
                  <a:lnTo>
                    <a:pt x="39884" y="16601"/>
                  </a:lnTo>
                  <a:lnTo>
                    <a:pt x="39022" y="16386"/>
                  </a:lnTo>
                  <a:lnTo>
                    <a:pt x="37944" y="16386"/>
                  </a:lnTo>
                  <a:lnTo>
                    <a:pt x="37944" y="16386"/>
                  </a:lnTo>
                  <a:lnTo>
                    <a:pt x="38159" y="15523"/>
                  </a:lnTo>
                  <a:lnTo>
                    <a:pt x="37944" y="15092"/>
                  </a:lnTo>
                  <a:lnTo>
                    <a:pt x="37513" y="14230"/>
                  </a:lnTo>
                  <a:lnTo>
                    <a:pt x="37513" y="14230"/>
                  </a:lnTo>
                  <a:lnTo>
                    <a:pt x="38591" y="13152"/>
                  </a:lnTo>
                  <a:lnTo>
                    <a:pt x="39884" y="12289"/>
                  </a:lnTo>
                  <a:lnTo>
                    <a:pt x="41178" y="11643"/>
                  </a:lnTo>
                  <a:lnTo>
                    <a:pt x="42687" y="10996"/>
                  </a:lnTo>
                  <a:lnTo>
                    <a:pt x="45920" y="9918"/>
                  </a:lnTo>
                  <a:lnTo>
                    <a:pt x="49154" y="8840"/>
                  </a:lnTo>
                  <a:lnTo>
                    <a:pt x="49154" y="8840"/>
                  </a:lnTo>
                  <a:lnTo>
                    <a:pt x="48723" y="9271"/>
                  </a:lnTo>
                  <a:lnTo>
                    <a:pt x="48292" y="9487"/>
                  </a:lnTo>
                  <a:lnTo>
                    <a:pt x="48076" y="9918"/>
                  </a:lnTo>
                  <a:lnTo>
                    <a:pt x="48076" y="10134"/>
                  </a:lnTo>
                  <a:lnTo>
                    <a:pt x="48076" y="10349"/>
                  </a:lnTo>
                  <a:lnTo>
                    <a:pt x="48076" y="10349"/>
                  </a:lnTo>
                  <a:lnTo>
                    <a:pt x="49154" y="10349"/>
                  </a:lnTo>
                  <a:lnTo>
                    <a:pt x="50232" y="10134"/>
                  </a:lnTo>
                  <a:lnTo>
                    <a:pt x="50232" y="10134"/>
                  </a:lnTo>
                  <a:lnTo>
                    <a:pt x="51526" y="9918"/>
                  </a:lnTo>
                  <a:lnTo>
                    <a:pt x="52172" y="9918"/>
                  </a:lnTo>
                  <a:lnTo>
                    <a:pt x="52819" y="10134"/>
                  </a:lnTo>
                  <a:lnTo>
                    <a:pt x="52819" y="10134"/>
                  </a:lnTo>
                  <a:lnTo>
                    <a:pt x="52604" y="9702"/>
                  </a:lnTo>
                  <a:lnTo>
                    <a:pt x="52388" y="9271"/>
                  </a:lnTo>
                  <a:lnTo>
                    <a:pt x="51741" y="8624"/>
                  </a:lnTo>
                  <a:lnTo>
                    <a:pt x="50879" y="8193"/>
                  </a:lnTo>
                  <a:lnTo>
                    <a:pt x="50663" y="7978"/>
                  </a:lnTo>
                  <a:lnTo>
                    <a:pt x="50663" y="7546"/>
                  </a:lnTo>
                  <a:lnTo>
                    <a:pt x="50663" y="7546"/>
                  </a:lnTo>
                  <a:lnTo>
                    <a:pt x="51526" y="7762"/>
                  </a:lnTo>
                  <a:lnTo>
                    <a:pt x="52388" y="7762"/>
                  </a:lnTo>
                  <a:lnTo>
                    <a:pt x="53250" y="7546"/>
                  </a:lnTo>
                  <a:lnTo>
                    <a:pt x="54113" y="6900"/>
                  </a:lnTo>
                  <a:lnTo>
                    <a:pt x="55406" y="5822"/>
                  </a:lnTo>
                  <a:lnTo>
                    <a:pt x="56484" y="4313"/>
                  </a:lnTo>
                  <a:lnTo>
                    <a:pt x="56484" y="4313"/>
                  </a:lnTo>
                  <a:lnTo>
                    <a:pt x="58209" y="4313"/>
                  </a:lnTo>
                  <a:lnTo>
                    <a:pt x="59718" y="4097"/>
                  </a:lnTo>
                  <a:lnTo>
                    <a:pt x="59718" y="4097"/>
                  </a:lnTo>
                  <a:lnTo>
                    <a:pt x="60796" y="5175"/>
                  </a:lnTo>
                  <a:lnTo>
                    <a:pt x="62089" y="6253"/>
                  </a:lnTo>
                  <a:lnTo>
                    <a:pt x="62089" y="6253"/>
                  </a:lnTo>
                  <a:lnTo>
                    <a:pt x="61443" y="6900"/>
                  </a:lnTo>
                  <a:lnTo>
                    <a:pt x="60796" y="7331"/>
                  </a:lnTo>
                  <a:lnTo>
                    <a:pt x="59071" y="7978"/>
                  </a:lnTo>
                  <a:lnTo>
                    <a:pt x="57131" y="8409"/>
                  </a:lnTo>
                  <a:lnTo>
                    <a:pt x="56269" y="8840"/>
                  </a:lnTo>
                  <a:lnTo>
                    <a:pt x="55622" y="9271"/>
                  </a:lnTo>
                  <a:lnTo>
                    <a:pt x="55622" y="9271"/>
                  </a:lnTo>
                  <a:lnTo>
                    <a:pt x="55837" y="9487"/>
                  </a:lnTo>
                  <a:lnTo>
                    <a:pt x="56269" y="9487"/>
                  </a:lnTo>
                  <a:lnTo>
                    <a:pt x="57131" y="9271"/>
                  </a:lnTo>
                  <a:lnTo>
                    <a:pt x="57131" y="9271"/>
                  </a:lnTo>
                  <a:lnTo>
                    <a:pt x="57778" y="9271"/>
                  </a:lnTo>
                  <a:lnTo>
                    <a:pt x="58640" y="9271"/>
                  </a:lnTo>
                  <a:lnTo>
                    <a:pt x="58640" y="9271"/>
                  </a:lnTo>
                  <a:lnTo>
                    <a:pt x="59502" y="10134"/>
                  </a:lnTo>
                  <a:lnTo>
                    <a:pt x="60580" y="10996"/>
                  </a:lnTo>
                  <a:lnTo>
                    <a:pt x="61874" y="11427"/>
                  </a:lnTo>
                  <a:lnTo>
                    <a:pt x="63598" y="11858"/>
                  </a:lnTo>
                  <a:lnTo>
                    <a:pt x="63598" y="11858"/>
                  </a:lnTo>
                  <a:lnTo>
                    <a:pt x="63598" y="11211"/>
                  </a:lnTo>
                  <a:lnTo>
                    <a:pt x="63383" y="10996"/>
                  </a:lnTo>
                  <a:lnTo>
                    <a:pt x="63167" y="10780"/>
                  </a:lnTo>
                  <a:lnTo>
                    <a:pt x="63383" y="10565"/>
                  </a:lnTo>
                  <a:lnTo>
                    <a:pt x="63383" y="10565"/>
                  </a:lnTo>
                  <a:lnTo>
                    <a:pt x="64245" y="10780"/>
                  </a:lnTo>
                  <a:lnTo>
                    <a:pt x="65108" y="10780"/>
                  </a:lnTo>
                  <a:lnTo>
                    <a:pt x="65539" y="10565"/>
                  </a:lnTo>
                  <a:lnTo>
                    <a:pt x="65970" y="9702"/>
                  </a:lnTo>
                  <a:lnTo>
                    <a:pt x="65970" y="9702"/>
                  </a:lnTo>
                  <a:lnTo>
                    <a:pt x="65754" y="9056"/>
                  </a:lnTo>
                  <a:lnTo>
                    <a:pt x="65539" y="8840"/>
                  </a:lnTo>
                  <a:lnTo>
                    <a:pt x="65108" y="8409"/>
                  </a:lnTo>
                  <a:lnTo>
                    <a:pt x="65108" y="7762"/>
                  </a:lnTo>
                  <a:lnTo>
                    <a:pt x="65108" y="7762"/>
                  </a:lnTo>
                  <a:lnTo>
                    <a:pt x="65323" y="7546"/>
                  </a:lnTo>
                  <a:lnTo>
                    <a:pt x="65754" y="7546"/>
                  </a:lnTo>
                  <a:lnTo>
                    <a:pt x="66186" y="7978"/>
                  </a:lnTo>
                  <a:lnTo>
                    <a:pt x="66832" y="8409"/>
                  </a:lnTo>
                  <a:lnTo>
                    <a:pt x="67048" y="8624"/>
                  </a:lnTo>
                  <a:lnTo>
                    <a:pt x="67263" y="8840"/>
                  </a:lnTo>
                  <a:lnTo>
                    <a:pt x="67263" y="8840"/>
                  </a:lnTo>
                  <a:lnTo>
                    <a:pt x="68988" y="8193"/>
                  </a:lnTo>
                  <a:lnTo>
                    <a:pt x="69635" y="7546"/>
                  </a:lnTo>
                  <a:lnTo>
                    <a:pt x="69850" y="6900"/>
                  </a:lnTo>
                  <a:lnTo>
                    <a:pt x="69850" y="6900"/>
                  </a:lnTo>
                  <a:lnTo>
                    <a:pt x="69204" y="6253"/>
                  </a:lnTo>
                  <a:lnTo>
                    <a:pt x="68341" y="6037"/>
                  </a:lnTo>
                  <a:lnTo>
                    <a:pt x="67479" y="5606"/>
                  </a:lnTo>
                  <a:lnTo>
                    <a:pt x="67048" y="5391"/>
                  </a:lnTo>
                  <a:lnTo>
                    <a:pt x="66832" y="4959"/>
                  </a:lnTo>
                  <a:lnTo>
                    <a:pt x="66832" y="4959"/>
                  </a:lnTo>
                  <a:lnTo>
                    <a:pt x="66832" y="4528"/>
                  </a:lnTo>
                  <a:lnTo>
                    <a:pt x="67048" y="4097"/>
                  </a:lnTo>
                  <a:lnTo>
                    <a:pt x="67048" y="3881"/>
                  </a:lnTo>
                  <a:lnTo>
                    <a:pt x="67048" y="3450"/>
                  </a:lnTo>
                  <a:lnTo>
                    <a:pt x="67048" y="3450"/>
                  </a:lnTo>
                  <a:lnTo>
                    <a:pt x="65970" y="3019"/>
                  </a:lnTo>
                  <a:lnTo>
                    <a:pt x="64676" y="2588"/>
                  </a:lnTo>
                  <a:lnTo>
                    <a:pt x="63598" y="1941"/>
                  </a:lnTo>
                  <a:lnTo>
                    <a:pt x="63167" y="1510"/>
                  </a:lnTo>
                  <a:lnTo>
                    <a:pt x="62952" y="863"/>
                  </a:lnTo>
                  <a:lnTo>
                    <a:pt x="62952" y="863"/>
                  </a:lnTo>
                  <a:lnTo>
                    <a:pt x="59934" y="863"/>
                  </a:lnTo>
                  <a:lnTo>
                    <a:pt x="59934" y="863"/>
                  </a:lnTo>
                  <a:lnTo>
                    <a:pt x="57131" y="863"/>
                  </a:lnTo>
                  <a:lnTo>
                    <a:pt x="55837" y="863"/>
                  </a:lnTo>
                  <a:lnTo>
                    <a:pt x="54544" y="1079"/>
                  </a:lnTo>
                  <a:lnTo>
                    <a:pt x="53682" y="1294"/>
                  </a:lnTo>
                  <a:lnTo>
                    <a:pt x="52819" y="1941"/>
                  </a:lnTo>
                  <a:lnTo>
                    <a:pt x="52388" y="2588"/>
                  </a:lnTo>
                  <a:lnTo>
                    <a:pt x="51957" y="3666"/>
                  </a:lnTo>
                  <a:lnTo>
                    <a:pt x="51957" y="3666"/>
                  </a:lnTo>
                  <a:lnTo>
                    <a:pt x="52172" y="3881"/>
                  </a:lnTo>
                  <a:lnTo>
                    <a:pt x="52388" y="3881"/>
                  </a:lnTo>
                  <a:lnTo>
                    <a:pt x="53035" y="3881"/>
                  </a:lnTo>
                  <a:lnTo>
                    <a:pt x="53466" y="4097"/>
                  </a:lnTo>
                  <a:lnTo>
                    <a:pt x="53466" y="4313"/>
                  </a:lnTo>
                  <a:lnTo>
                    <a:pt x="53466" y="4528"/>
                  </a:lnTo>
                  <a:lnTo>
                    <a:pt x="53466" y="4528"/>
                  </a:lnTo>
                  <a:lnTo>
                    <a:pt x="52819" y="5175"/>
                  </a:lnTo>
                  <a:lnTo>
                    <a:pt x="52172" y="5606"/>
                  </a:lnTo>
                  <a:lnTo>
                    <a:pt x="50448" y="6469"/>
                  </a:lnTo>
                  <a:lnTo>
                    <a:pt x="50448" y="6469"/>
                  </a:lnTo>
                  <a:lnTo>
                    <a:pt x="50232" y="6037"/>
                  </a:lnTo>
                  <a:lnTo>
                    <a:pt x="50448" y="5822"/>
                  </a:lnTo>
                  <a:lnTo>
                    <a:pt x="50663" y="5606"/>
                  </a:lnTo>
                  <a:lnTo>
                    <a:pt x="50663" y="4959"/>
                  </a:lnTo>
                  <a:lnTo>
                    <a:pt x="50663" y="4959"/>
                  </a:lnTo>
                  <a:lnTo>
                    <a:pt x="49801" y="4744"/>
                  </a:lnTo>
                  <a:lnTo>
                    <a:pt x="49370" y="4313"/>
                  </a:lnTo>
                  <a:lnTo>
                    <a:pt x="49370" y="3881"/>
                  </a:lnTo>
                  <a:lnTo>
                    <a:pt x="49370" y="3881"/>
                  </a:lnTo>
                  <a:lnTo>
                    <a:pt x="49585" y="3019"/>
                  </a:lnTo>
                  <a:lnTo>
                    <a:pt x="49585" y="2372"/>
                  </a:lnTo>
                  <a:lnTo>
                    <a:pt x="49801" y="1941"/>
                  </a:lnTo>
                  <a:lnTo>
                    <a:pt x="49801" y="1941"/>
                  </a:lnTo>
                  <a:lnTo>
                    <a:pt x="50663" y="1726"/>
                  </a:lnTo>
                  <a:lnTo>
                    <a:pt x="51741" y="1726"/>
                  </a:lnTo>
                  <a:lnTo>
                    <a:pt x="52819" y="1294"/>
                  </a:lnTo>
                  <a:lnTo>
                    <a:pt x="53035" y="1079"/>
                  </a:lnTo>
                  <a:lnTo>
                    <a:pt x="53250" y="648"/>
                  </a:lnTo>
                  <a:lnTo>
                    <a:pt x="53250" y="648"/>
                  </a:lnTo>
                  <a:lnTo>
                    <a:pt x="52388" y="217"/>
                  </a:lnTo>
                  <a:lnTo>
                    <a:pt x="51741" y="217"/>
                  </a:lnTo>
                  <a:lnTo>
                    <a:pt x="50879" y="432"/>
                  </a:lnTo>
                  <a:lnTo>
                    <a:pt x="50232" y="648"/>
                  </a:lnTo>
                  <a:lnTo>
                    <a:pt x="49154" y="1510"/>
                  </a:lnTo>
                  <a:lnTo>
                    <a:pt x="47861" y="2157"/>
                  </a:lnTo>
                  <a:lnTo>
                    <a:pt x="47861" y="2157"/>
                  </a:lnTo>
                  <a:lnTo>
                    <a:pt x="48076" y="1941"/>
                  </a:lnTo>
                  <a:lnTo>
                    <a:pt x="48292" y="1510"/>
                  </a:lnTo>
                  <a:lnTo>
                    <a:pt x="48507" y="1079"/>
                  </a:lnTo>
                  <a:lnTo>
                    <a:pt x="48507" y="648"/>
                  </a:lnTo>
                  <a:lnTo>
                    <a:pt x="48507" y="648"/>
                  </a:lnTo>
                  <a:lnTo>
                    <a:pt x="47214" y="648"/>
                  </a:lnTo>
                  <a:lnTo>
                    <a:pt x="45920" y="863"/>
                  </a:lnTo>
                  <a:lnTo>
                    <a:pt x="43980" y="1726"/>
                  </a:lnTo>
                  <a:lnTo>
                    <a:pt x="43980" y="1726"/>
                  </a:lnTo>
                  <a:lnTo>
                    <a:pt x="44411" y="2372"/>
                  </a:lnTo>
                  <a:lnTo>
                    <a:pt x="45058" y="2804"/>
                  </a:lnTo>
                  <a:lnTo>
                    <a:pt x="46567" y="3019"/>
                  </a:lnTo>
                  <a:lnTo>
                    <a:pt x="46567" y="3019"/>
                  </a:lnTo>
                  <a:lnTo>
                    <a:pt x="46136" y="3450"/>
                  </a:lnTo>
                  <a:lnTo>
                    <a:pt x="45920" y="3881"/>
                  </a:lnTo>
                  <a:lnTo>
                    <a:pt x="45920" y="4528"/>
                  </a:lnTo>
                  <a:lnTo>
                    <a:pt x="46136" y="5175"/>
                  </a:lnTo>
                  <a:lnTo>
                    <a:pt x="46136" y="5175"/>
                  </a:lnTo>
                  <a:lnTo>
                    <a:pt x="45274" y="5606"/>
                  </a:lnTo>
                  <a:lnTo>
                    <a:pt x="44411" y="6037"/>
                  </a:lnTo>
                  <a:lnTo>
                    <a:pt x="44411" y="6037"/>
                  </a:lnTo>
                  <a:lnTo>
                    <a:pt x="44411" y="5606"/>
                  </a:lnTo>
                  <a:lnTo>
                    <a:pt x="44843" y="5391"/>
                  </a:lnTo>
                  <a:lnTo>
                    <a:pt x="45058" y="5175"/>
                  </a:lnTo>
                  <a:lnTo>
                    <a:pt x="45058" y="4528"/>
                  </a:lnTo>
                  <a:lnTo>
                    <a:pt x="45058" y="4528"/>
                  </a:lnTo>
                  <a:lnTo>
                    <a:pt x="44627" y="4313"/>
                  </a:lnTo>
                  <a:lnTo>
                    <a:pt x="44196" y="4313"/>
                  </a:lnTo>
                  <a:lnTo>
                    <a:pt x="43333" y="4528"/>
                  </a:lnTo>
                  <a:lnTo>
                    <a:pt x="42471" y="5175"/>
                  </a:lnTo>
                  <a:lnTo>
                    <a:pt x="42040" y="6037"/>
                  </a:lnTo>
                  <a:lnTo>
                    <a:pt x="42040" y="6037"/>
                  </a:lnTo>
                  <a:lnTo>
                    <a:pt x="40315" y="6037"/>
                  </a:lnTo>
                  <a:lnTo>
                    <a:pt x="40315" y="6037"/>
                  </a:lnTo>
                  <a:lnTo>
                    <a:pt x="39453" y="6037"/>
                  </a:lnTo>
                  <a:lnTo>
                    <a:pt x="38375" y="5822"/>
                  </a:lnTo>
                  <a:lnTo>
                    <a:pt x="37728" y="5606"/>
                  </a:lnTo>
                  <a:lnTo>
                    <a:pt x="37513" y="5391"/>
                  </a:lnTo>
                  <a:lnTo>
                    <a:pt x="37297" y="4959"/>
                  </a:lnTo>
                  <a:lnTo>
                    <a:pt x="37297" y="4959"/>
                  </a:lnTo>
                  <a:lnTo>
                    <a:pt x="38591" y="5175"/>
                  </a:lnTo>
                  <a:lnTo>
                    <a:pt x="39884" y="5175"/>
                  </a:lnTo>
                  <a:lnTo>
                    <a:pt x="40962" y="4744"/>
                  </a:lnTo>
                  <a:lnTo>
                    <a:pt x="41824" y="4313"/>
                  </a:lnTo>
                  <a:lnTo>
                    <a:pt x="41824" y="4313"/>
                  </a:lnTo>
                  <a:lnTo>
                    <a:pt x="41824" y="3881"/>
                  </a:lnTo>
                  <a:lnTo>
                    <a:pt x="41393" y="3666"/>
                  </a:lnTo>
                  <a:lnTo>
                    <a:pt x="41178" y="3450"/>
                  </a:lnTo>
                  <a:lnTo>
                    <a:pt x="40962" y="3019"/>
                  </a:lnTo>
                  <a:lnTo>
                    <a:pt x="40962" y="3019"/>
                  </a:lnTo>
                  <a:lnTo>
                    <a:pt x="41178" y="2372"/>
                  </a:lnTo>
                  <a:lnTo>
                    <a:pt x="41824" y="1941"/>
                  </a:lnTo>
                  <a:lnTo>
                    <a:pt x="42471" y="1510"/>
                  </a:lnTo>
                  <a:lnTo>
                    <a:pt x="42902" y="863"/>
                  </a:lnTo>
                  <a:lnTo>
                    <a:pt x="42902" y="863"/>
                  </a:lnTo>
                  <a:lnTo>
                    <a:pt x="42255" y="648"/>
                  </a:lnTo>
                  <a:lnTo>
                    <a:pt x="41824" y="648"/>
                  </a:lnTo>
                  <a:lnTo>
                    <a:pt x="40962" y="1079"/>
                  </a:lnTo>
                  <a:lnTo>
                    <a:pt x="40100" y="1726"/>
                  </a:lnTo>
                  <a:lnTo>
                    <a:pt x="39022" y="1941"/>
                  </a:lnTo>
                  <a:lnTo>
                    <a:pt x="39022" y="1941"/>
                  </a:lnTo>
                  <a:lnTo>
                    <a:pt x="37944" y="1726"/>
                  </a:lnTo>
                  <a:lnTo>
                    <a:pt x="36866" y="1294"/>
                  </a:lnTo>
                  <a:lnTo>
                    <a:pt x="34926" y="432"/>
                  </a:lnTo>
                  <a:lnTo>
                    <a:pt x="34926" y="432"/>
                  </a:lnTo>
                  <a:lnTo>
                    <a:pt x="33632" y="217"/>
                  </a:lnTo>
                  <a:lnTo>
                    <a:pt x="32339" y="1"/>
                  </a:lnTo>
                  <a:lnTo>
                    <a:pt x="31045" y="1"/>
                  </a:lnTo>
                  <a:lnTo>
                    <a:pt x="29751" y="217"/>
                  </a:lnTo>
                  <a:lnTo>
                    <a:pt x="28889" y="648"/>
                  </a:lnTo>
                  <a:lnTo>
                    <a:pt x="27811" y="1294"/>
                  </a:lnTo>
                  <a:lnTo>
                    <a:pt x="26949" y="1941"/>
                  </a:lnTo>
                  <a:lnTo>
                    <a:pt x="26302" y="2804"/>
                  </a:lnTo>
                  <a:lnTo>
                    <a:pt x="26302" y="2804"/>
                  </a:lnTo>
                  <a:lnTo>
                    <a:pt x="26733" y="3019"/>
                  </a:lnTo>
                  <a:lnTo>
                    <a:pt x="27164" y="3019"/>
                  </a:lnTo>
                  <a:lnTo>
                    <a:pt x="28242" y="2804"/>
                  </a:lnTo>
                  <a:lnTo>
                    <a:pt x="28242" y="2804"/>
                  </a:lnTo>
                  <a:lnTo>
                    <a:pt x="29320" y="2588"/>
                  </a:lnTo>
                  <a:lnTo>
                    <a:pt x="29751" y="2588"/>
                  </a:lnTo>
                  <a:lnTo>
                    <a:pt x="30398" y="2804"/>
                  </a:lnTo>
                  <a:lnTo>
                    <a:pt x="30398" y="2804"/>
                  </a:lnTo>
                  <a:lnTo>
                    <a:pt x="29751" y="4097"/>
                  </a:lnTo>
                  <a:lnTo>
                    <a:pt x="29536" y="4528"/>
                  </a:lnTo>
                  <a:lnTo>
                    <a:pt x="29105" y="4959"/>
                  </a:lnTo>
                  <a:lnTo>
                    <a:pt x="29105" y="4959"/>
                  </a:lnTo>
                  <a:lnTo>
                    <a:pt x="28242" y="4744"/>
                  </a:lnTo>
                  <a:lnTo>
                    <a:pt x="27380" y="4528"/>
                  </a:lnTo>
                  <a:lnTo>
                    <a:pt x="25224" y="4528"/>
                  </a:lnTo>
                  <a:lnTo>
                    <a:pt x="23284" y="4313"/>
                  </a:lnTo>
                  <a:lnTo>
                    <a:pt x="22422" y="4097"/>
                  </a:lnTo>
                  <a:lnTo>
                    <a:pt x="21775" y="3666"/>
                  </a:lnTo>
                  <a:lnTo>
                    <a:pt x="21775" y="3666"/>
                  </a:lnTo>
                  <a:lnTo>
                    <a:pt x="21128" y="3881"/>
                  </a:lnTo>
                  <a:lnTo>
                    <a:pt x="21128" y="3881"/>
                  </a:lnTo>
                  <a:lnTo>
                    <a:pt x="17463" y="8193"/>
                  </a:lnTo>
                  <a:lnTo>
                    <a:pt x="14014" y="12721"/>
                  </a:lnTo>
                  <a:lnTo>
                    <a:pt x="10780" y="17463"/>
                  </a:lnTo>
                  <a:lnTo>
                    <a:pt x="7977" y="22422"/>
                  </a:lnTo>
                  <a:lnTo>
                    <a:pt x="5390" y="27596"/>
                  </a:lnTo>
                  <a:lnTo>
                    <a:pt x="3234" y="32770"/>
                  </a:lnTo>
                  <a:lnTo>
                    <a:pt x="1510" y="38375"/>
                  </a:lnTo>
                  <a:lnTo>
                    <a:pt x="1" y="43981"/>
                  </a:lnTo>
                  <a:lnTo>
                    <a:pt x="1" y="43981"/>
                  </a:lnTo>
                  <a:lnTo>
                    <a:pt x="432" y="43765"/>
                  </a:lnTo>
                  <a:lnTo>
                    <a:pt x="863" y="43765"/>
                  </a:lnTo>
                  <a:lnTo>
                    <a:pt x="863" y="43765"/>
                  </a:lnTo>
                  <a:lnTo>
                    <a:pt x="1294" y="44196"/>
                  </a:lnTo>
                  <a:lnTo>
                    <a:pt x="1510" y="44627"/>
                  </a:lnTo>
                  <a:lnTo>
                    <a:pt x="1294" y="45921"/>
                  </a:lnTo>
                  <a:lnTo>
                    <a:pt x="1294" y="45921"/>
                  </a:lnTo>
                  <a:lnTo>
                    <a:pt x="2588" y="48077"/>
                  </a:lnTo>
                  <a:lnTo>
                    <a:pt x="4097" y="50233"/>
                  </a:lnTo>
                  <a:lnTo>
                    <a:pt x="5606" y="52173"/>
                  </a:lnTo>
                  <a:lnTo>
                    <a:pt x="6684" y="54544"/>
                  </a:lnTo>
                  <a:lnTo>
                    <a:pt x="6684" y="54544"/>
                  </a:lnTo>
                  <a:lnTo>
                    <a:pt x="6468" y="54975"/>
                  </a:lnTo>
                  <a:lnTo>
                    <a:pt x="6468" y="55407"/>
                  </a:lnTo>
                  <a:lnTo>
                    <a:pt x="6253" y="55838"/>
                  </a:lnTo>
                  <a:lnTo>
                    <a:pt x="6253" y="56485"/>
                  </a:lnTo>
                  <a:lnTo>
                    <a:pt x="6253" y="56485"/>
                  </a:lnTo>
                  <a:lnTo>
                    <a:pt x="8409" y="57994"/>
                  </a:lnTo>
                  <a:lnTo>
                    <a:pt x="9702" y="58856"/>
                  </a:lnTo>
                  <a:lnTo>
                    <a:pt x="10996" y="59503"/>
                  </a:lnTo>
                  <a:lnTo>
                    <a:pt x="12505" y="60150"/>
                  </a:lnTo>
                  <a:lnTo>
                    <a:pt x="13798" y="60581"/>
                  </a:lnTo>
                  <a:lnTo>
                    <a:pt x="15523" y="60581"/>
                  </a:lnTo>
                  <a:lnTo>
                    <a:pt x="17032" y="60365"/>
                  </a:lnTo>
                  <a:lnTo>
                    <a:pt x="17032" y="60365"/>
                  </a:lnTo>
                  <a:lnTo>
                    <a:pt x="17894" y="60796"/>
                  </a:lnTo>
                  <a:lnTo>
                    <a:pt x="18541" y="61443"/>
                  </a:lnTo>
                  <a:lnTo>
                    <a:pt x="19188" y="62305"/>
                  </a:lnTo>
                  <a:lnTo>
                    <a:pt x="20050" y="62952"/>
                  </a:lnTo>
                  <a:lnTo>
                    <a:pt x="20050" y="62952"/>
                  </a:lnTo>
                  <a:lnTo>
                    <a:pt x="21775" y="63383"/>
                  </a:lnTo>
                  <a:lnTo>
                    <a:pt x="23715" y="64030"/>
                  </a:lnTo>
                  <a:lnTo>
                    <a:pt x="24362" y="64246"/>
                  </a:lnTo>
                  <a:lnTo>
                    <a:pt x="25009" y="64892"/>
                  </a:lnTo>
                  <a:lnTo>
                    <a:pt x="25440" y="65755"/>
                  </a:lnTo>
                  <a:lnTo>
                    <a:pt x="25440" y="66833"/>
                  </a:lnTo>
                  <a:lnTo>
                    <a:pt x="25440" y="66833"/>
                  </a:lnTo>
                  <a:lnTo>
                    <a:pt x="28027" y="68557"/>
                  </a:lnTo>
                  <a:lnTo>
                    <a:pt x="29536" y="69420"/>
                  </a:lnTo>
                  <a:lnTo>
                    <a:pt x="31045" y="70067"/>
                  </a:lnTo>
                  <a:lnTo>
                    <a:pt x="31045" y="70067"/>
                  </a:lnTo>
                  <a:lnTo>
                    <a:pt x="31476" y="68773"/>
                  </a:lnTo>
                  <a:lnTo>
                    <a:pt x="31907" y="68342"/>
                  </a:lnTo>
                  <a:lnTo>
                    <a:pt x="32554" y="68342"/>
                  </a:lnTo>
                  <a:lnTo>
                    <a:pt x="32554" y="68342"/>
                  </a:lnTo>
                  <a:lnTo>
                    <a:pt x="33416" y="69420"/>
                  </a:lnTo>
                  <a:lnTo>
                    <a:pt x="33848" y="70713"/>
                  </a:lnTo>
                  <a:lnTo>
                    <a:pt x="34063" y="72222"/>
                  </a:lnTo>
                  <a:lnTo>
                    <a:pt x="34063" y="73947"/>
                  </a:lnTo>
                  <a:lnTo>
                    <a:pt x="34063" y="73947"/>
                  </a:lnTo>
                  <a:lnTo>
                    <a:pt x="32985" y="75241"/>
                  </a:lnTo>
                  <a:lnTo>
                    <a:pt x="31692" y="76534"/>
                  </a:lnTo>
                  <a:lnTo>
                    <a:pt x="31261" y="77181"/>
                  </a:lnTo>
                  <a:lnTo>
                    <a:pt x="30829" y="77828"/>
                  </a:lnTo>
                  <a:lnTo>
                    <a:pt x="30398" y="78906"/>
                  </a:lnTo>
                  <a:lnTo>
                    <a:pt x="30398" y="79768"/>
                  </a:lnTo>
                  <a:lnTo>
                    <a:pt x="30398" y="79768"/>
                  </a:lnTo>
                  <a:lnTo>
                    <a:pt x="30398" y="80199"/>
                  </a:lnTo>
                  <a:lnTo>
                    <a:pt x="30614" y="80630"/>
                  </a:lnTo>
                  <a:lnTo>
                    <a:pt x="30829" y="80846"/>
                  </a:lnTo>
                  <a:lnTo>
                    <a:pt x="31045" y="81277"/>
                  </a:lnTo>
                  <a:lnTo>
                    <a:pt x="31045" y="81277"/>
                  </a:lnTo>
                  <a:lnTo>
                    <a:pt x="30614" y="81708"/>
                  </a:lnTo>
                  <a:lnTo>
                    <a:pt x="30183" y="81924"/>
                  </a:lnTo>
                  <a:lnTo>
                    <a:pt x="29967" y="82355"/>
                  </a:lnTo>
                  <a:lnTo>
                    <a:pt x="29751" y="83002"/>
                  </a:lnTo>
                  <a:lnTo>
                    <a:pt x="29751" y="83002"/>
                  </a:lnTo>
                  <a:lnTo>
                    <a:pt x="33201" y="88391"/>
                  </a:lnTo>
                  <a:lnTo>
                    <a:pt x="34926" y="90978"/>
                  </a:lnTo>
                  <a:lnTo>
                    <a:pt x="36219" y="93997"/>
                  </a:lnTo>
                  <a:lnTo>
                    <a:pt x="36219" y="93997"/>
                  </a:lnTo>
                  <a:lnTo>
                    <a:pt x="37297" y="94643"/>
                  </a:lnTo>
                  <a:lnTo>
                    <a:pt x="38159" y="95290"/>
                  </a:lnTo>
                  <a:lnTo>
                    <a:pt x="39884" y="95937"/>
                  </a:lnTo>
                  <a:lnTo>
                    <a:pt x="40746" y="96152"/>
                  </a:lnTo>
                  <a:lnTo>
                    <a:pt x="41609" y="96584"/>
                  </a:lnTo>
                  <a:lnTo>
                    <a:pt x="42255" y="97230"/>
                  </a:lnTo>
                  <a:lnTo>
                    <a:pt x="42902" y="98093"/>
                  </a:lnTo>
                  <a:lnTo>
                    <a:pt x="42902" y="98093"/>
                  </a:lnTo>
                  <a:lnTo>
                    <a:pt x="43333" y="99386"/>
                  </a:lnTo>
                  <a:lnTo>
                    <a:pt x="43549" y="100895"/>
                  </a:lnTo>
                  <a:lnTo>
                    <a:pt x="43549" y="104345"/>
                  </a:lnTo>
                  <a:lnTo>
                    <a:pt x="43333" y="108010"/>
                  </a:lnTo>
                  <a:lnTo>
                    <a:pt x="43333" y="109734"/>
                  </a:lnTo>
                  <a:lnTo>
                    <a:pt x="43765" y="111459"/>
                  </a:lnTo>
                  <a:lnTo>
                    <a:pt x="43765" y="111459"/>
                  </a:lnTo>
                  <a:lnTo>
                    <a:pt x="43980" y="113184"/>
                  </a:lnTo>
                  <a:lnTo>
                    <a:pt x="44411" y="115124"/>
                  </a:lnTo>
                  <a:lnTo>
                    <a:pt x="44411" y="117064"/>
                  </a:lnTo>
                  <a:lnTo>
                    <a:pt x="44196" y="117927"/>
                  </a:lnTo>
                  <a:lnTo>
                    <a:pt x="43980" y="118789"/>
                  </a:lnTo>
                  <a:lnTo>
                    <a:pt x="43980" y="118789"/>
                  </a:lnTo>
                  <a:lnTo>
                    <a:pt x="44411" y="119220"/>
                  </a:lnTo>
                  <a:lnTo>
                    <a:pt x="44627" y="120083"/>
                  </a:lnTo>
                  <a:lnTo>
                    <a:pt x="45058" y="121807"/>
                  </a:lnTo>
                  <a:lnTo>
                    <a:pt x="45274" y="123532"/>
                  </a:lnTo>
                  <a:lnTo>
                    <a:pt x="45705" y="124179"/>
                  </a:lnTo>
                  <a:lnTo>
                    <a:pt x="46352" y="124825"/>
                  </a:lnTo>
                  <a:lnTo>
                    <a:pt x="46352" y="124825"/>
                  </a:lnTo>
                  <a:lnTo>
                    <a:pt x="46352" y="123963"/>
                  </a:lnTo>
                  <a:lnTo>
                    <a:pt x="46352" y="123532"/>
                  </a:lnTo>
                  <a:lnTo>
                    <a:pt x="46567" y="123316"/>
                  </a:lnTo>
                  <a:lnTo>
                    <a:pt x="46567" y="123316"/>
                  </a:lnTo>
                  <a:lnTo>
                    <a:pt x="46998" y="124179"/>
                  </a:lnTo>
                  <a:lnTo>
                    <a:pt x="46998" y="125472"/>
                  </a:lnTo>
                  <a:lnTo>
                    <a:pt x="46998" y="125472"/>
                  </a:lnTo>
                  <a:lnTo>
                    <a:pt x="46783" y="125688"/>
                  </a:lnTo>
                  <a:lnTo>
                    <a:pt x="46567" y="125688"/>
                  </a:lnTo>
                  <a:lnTo>
                    <a:pt x="46136" y="125688"/>
                  </a:lnTo>
                  <a:lnTo>
                    <a:pt x="46136" y="125903"/>
                  </a:lnTo>
                  <a:lnTo>
                    <a:pt x="46136" y="125903"/>
                  </a:lnTo>
                  <a:lnTo>
                    <a:pt x="46352" y="126981"/>
                  </a:lnTo>
                  <a:lnTo>
                    <a:pt x="46352" y="128275"/>
                  </a:lnTo>
                  <a:lnTo>
                    <a:pt x="46352" y="128275"/>
                  </a:lnTo>
                  <a:lnTo>
                    <a:pt x="46567" y="128490"/>
                  </a:lnTo>
                  <a:lnTo>
                    <a:pt x="46998" y="128706"/>
                  </a:lnTo>
                  <a:lnTo>
                    <a:pt x="47214" y="128922"/>
                  </a:lnTo>
                  <a:lnTo>
                    <a:pt x="47430" y="129137"/>
                  </a:lnTo>
                  <a:lnTo>
                    <a:pt x="47430" y="129137"/>
                  </a:lnTo>
                  <a:lnTo>
                    <a:pt x="47214" y="129784"/>
                  </a:lnTo>
                  <a:lnTo>
                    <a:pt x="46998" y="130215"/>
                  </a:lnTo>
                  <a:lnTo>
                    <a:pt x="46998" y="130215"/>
                  </a:lnTo>
                  <a:lnTo>
                    <a:pt x="47430" y="131293"/>
                  </a:lnTo>
                  <a:lnTo>
                    <a:pt x="48076" y="131940"/>
                  </a:lnTo>
                  <a:lnTo>
                    <a:pt x="48723" y="132802"/>
                  </a:lnTo>
                  <a:lnTo>
                    <a:pt x="49370" y="133880"/>
                  </a:lnTo>
                  <a:lnTo>
                    <a:pt x="49370" y="133880"/>
                  </a:lnTo>
                  <a:lnTo>
                    <a:pt x="50017" y="134096"/>
                  </a:lnTo>
                  <a:lnTo>
                    <a:pt x="50663" y="134742"/>
                  </a:lnTo>
                  <a:lnTo>
                    <a:pt x="51741" y="135820"/>
                  </a:lnTo>
                  <a:lnTo>
                    <a:pt x="51741" y="135820"/>
                  </a:lnTo>
                  <a:lnTo>
                    <a:pt x="52819" y="136036"/>
                  </a:lnTo>
                  <a:lnTo>
                    <a:pt x="53682" y="136467"/>
                  </a:lnTo>
                  <a:lnTo>
                    <a:pt x="55837" y="137329"/>
                  </a:lnTo>
                  <a:lnTo>
                    <a:pt x="56700" y="137545"/>
                  </a:lnTo>
                  <a:lnTo>
                    <a:pt x="57778" y="137761"/>
                  </a:lnTo>
                  <a:lnTo>
                    <a:pt x="58640" y="137545"/>
                  </a:lnTo>
                  <a:lnTo>
                    <a:pt x="59502" y="136898"/>
                  </a:lnTo>
                  <a:lnTo>
                    <a:pt x="59502" y="136898"/>
                  </a:lnTo>
                  <a:lnTo>
                    <a:pt x="56484" y="134958"/>
                  </a:lnTo>
                  <a:lnTo>
                    <a:pt x="55191" y="133880"/>
                  </a:lnTo>
                  <a:lnTo>
                    <a:pt x="54759" y="133233"/>
                  </a:lnTo>
                  <a:lnTo>
                    <a:pt x="54328" y="132371"/>
                  </a:lnTo>
                  <a:lnTo>
                    <a:pt x="54328" y="132371"/>
                  </a:lnTo>
                  <a:lnTo>
                    <a:pt x="54975" y="131724"/>
                  </a:lnTo>
                  <a:lnTo>
                    <a:pt x="55191" y="130862"/>
                  </a:lnTo>
                  <a:lnTo>
                    <a:pt x="56053" y="129137"/>
                  </a:lnTo>
                  <a:lnTo>
                    <a:pt x="56053" y="129137"/>
                  </a:lnTo>
                  <a:lnTo>
                    <a:pt x="55406" y="128706"/>
                  </a:lnTo>
                  <a:lnTo>
                    <a:pt x="54759" y="128490"/>
                  </a:lnTo>
                  <a:lnTo>
                    <a:pt x="54113" y="128275"/>
                  </a:lnTo>
                  <a:lnTo>
                    <a:pt x="53897" y="127844"/>
                  </a:lnTo>
                  <a:lnTo>
                    <a:pt x="53682" y="127628"/>
                  </a:lnTo>
                  <a:lnTo>
                    <a:pt x="53682" y="127628"/>
                  </a:lnTo>
                  <a:lnTo>
                    <a:pt x="54328" y="126766"/>
                  </a:lnTo>
                  <a:lnTo>
                    <a:pt x="54759" y="125688"/>
                  </a:lnTo>
                  <a:lnTo>
                    <a:pt x="55622" y="123532"/>
                  </a:lnTo>
                  <a:lnTo>
                    <a:pt x="55622" y="123532"/>
                  </a:lnTo>
                  <a:lnTo>
                    <a:pt x="54975" y="123532"/>
                  </a:lnTo>
                  <a:lnTo>
                    <a:pt x="54544" y="123316"/>
                  </a:lnTo>
                  <a:lnTo>
                    <a:pt x="54113" y="122885"/>
                  </a:lnTo>
                  <a:lnTo>
                    <a:pt x="53897" y="122454"/>
                  </a:lnTo>
                  <a:lnTo>
                    <a:pt x="53897" y="122454"/>
                  </a:lnTo>
                  <a:lnTo>
                    <a:pt x="54759" y="122454"/>
                  </a:lnTo>
                  <a:lnTo>
                    <a:pt x="54759" y="122454"/>
                  </a:lnTo>
                  <a:lnTo>
                    <a:pt x="55622" y="122454"/>
                  </a:lnTo>
                  <a:lnTo>
                    <a:pt x="56269" y="122238"/>
                  </a:lnTo>
                  <a:lnTo>
                    <a:pt x="56269" y="122238"/>
                  </a:lnTo>
                  <a:lnTo>
                    <a:pt x="56269" y="120945"/>
                  </a:lnTo>
                  <a:lnTo>
                    <a:pt x="56269" y="120514"/>
                  </a:lnTo>
                  <a:lnTo>
                    <a:pt x="56484" y="120083"/>
                  </a:lnTo>
                  <a:lnTo>
                    <a:pt x="56484" y="120083"/>
                  </a:lnTo>
                  <a:lnTo>
                    <a:pt x="57993" y="120083"/>
                  </a:lnTo>
                  <a:lnTo>
                    <a:pt x="59071" y="119867"/>
                  </a:lnTo>
                  <a:lnTo>
                    <a:pt x="59934" y="119220"/>
                  </a:lnTo>
                  <a:lnTo>
                    <a:pt x="60149" y="118573"/>
                  </a:lnTo>
                  <a:lnTo>
                    <a:pt x="60365" y="117496"/>
                  </a:lnTo>
                  <a:lnTo>
                    <a:pt x="60149" y="116633"/>
                  </a:lnTo>
                  <a:lnTo>
                    <a:pt x="59718" y="115986"/>
                  </a:lnTo>
                  <a:lnTo>
                    <a:pt x="59071" y="115340"/>
                  </a:lnTo>
                  <a:lnTo>
                    <a:pt x="59071" y="115340"/>
                  </a:lnTo>
                  <a:lnTo>
                    <a:pt x="59718" y="115340"/>
                  </a:lnTo>
                  <a:lnTo>
                    <a:pt x="60365" y="115555"/>
                  </a:lnTo>
                  <a:lnTo>
                    <a:pt x="61227" y="115771"/>
                  </a:lnTo>
                  <a:lnTo>
                    <a:pt x="62089" y="115771"/>
                  </a:lnTo>
                  <a:lnTo>
                    <a:pt x="62089" y="115771"/>
                  </a:lnTo>
                  <a:lnTo>
                    <a:pt x="62521" y="115555"/>
                  </a:lnTo>
                  <a:lnTo>
                    <a:pt x="62952" y="115124"/>
                  </a:lnTo>
                  <a:lnTo>
                    <a:pt x="63383" y="114046"/>
                  </a:lnTo>
                  <a:lnTo>
                    <a:pt x="63814" y="112968"/>
                  </a:lnTo>
                  <a:lnTo>
                    <a:pt x="64245" y="111459"/>
                  </a:lnTo>
                  <a:lnTo>
                    <a:pt x="64245" y="111459"/>
                  </a:lnTo>
                  <a:lnTo>
                    <a:pt x="65323" y="110381"/>
                  </a:lnTo>
                  <a:lnTo>
                    <a:pt x="66401" y="109088"/>
                  </a:lnTo>
                  <a:lnTo>
                    <a:pt x="66832" y="108441"/>
                  </a:lnTo>
                  <a:lnTo>
                    <a:pt x="67048" y="107579"/>
                  </a:lnTo>
                  <a:lnTo>
                    <a:pt x="67048" y="106716"/>
                  </a:lnTo>
                  <a:lnTo>
                    <a:pt x="66617" y="105638"/>
                  </a:lnTo>
                  <a:lnTo>
                    <a:pt x="66617" y="105638"/>
                  </a:lnTo>
                  <a:lnTo>
                    <a:pt x="67910" y="104560"/>
                  </a:lnTo>
                  <a:lnTo>
                    <a:pt x="69204" y="103698"/>
                  </a:lnTo>
                  <a:lnTo>
                    <a:pt x="70928" y="103051"/>
                  </a:lnTo>
                  <a:lnTo>
                    <a:pt x="72869" y="102836"/>
                  </a:lnTo>
                  <a:lnTo>
                    <a:pt x="72869" y="102836"/>
                  </a:lnTo>
                  <a:lnTo>
                    <a:pt x="74162" y="100680"/>
                  </a:lnTo>
                  <a:lnTo>
                    <a:pt x="75025" y="98308"/>
                  </a:lnTo>
                  <a:lnTo>
                    <a:pt x="75456" y="97015"/>
                  </a:lnTo>
                  <a:lnTo>
                    <a:pt x="75456" y="95721"/>
                  </a:lnTo>
                  <a:lnTo>
                    <a:pt x="75671" y="94212"/>
                  </a:lnTo>
                  <a:lnTo>
                    <a:pt x="75456" y="92488"/>
                  </a:lnTo>
                  <a:lnTo>
                    <a:pt x="75456" y="92488"/>
                  </a:lnTo>
                  <a:lnTo>
                    <a:pt x="76102" y="91625"/>
                  </a:lnTo>
                  <a:lnTo>
                    <a:pt x="76965" y="90547"/>
                  </a:lnTo>
                  <a:lnTo>
                    <a:pt x="78474" y="88391"/>
                  </a:lnTo>
                  <a:lnTo>
                    <a:pt x="79121" y="87313"/>
                  </a:lnTo>
                  <a:lnTo>
                    <a:pt x="79552" y="86020"/>
                  </a:lnTo>
                  <a:lnTo>
                    <a:pt x="79336" y="84726"/>
                  </a:lnTo>
                  <a:lnTo>
                    <a:pt x="78689" y="83217"/>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97;p17"/>
            <p:cNvSpPr/>
            <p:nvPr/>
          </p:nvSpPr>
          <p:spPr>
            <a:xfrm>
              <a:off x="3268325" y="1472350"/>
              <a:ext cx="10800" cy="5400"/>
            </a:xfrm>
            <a:custGeom>
              <a:avLst/>
              <a:gdLst/>
              <a:ahLst/>
              <a:cxnLst/>
              <a:rect l="l" t="t" r="r" b="b"/>
              <a:pathLst>
                <a:path w="432" h="216" fill="none" extrusionOk="0">
                  <a:moveTo>
                    <a:pt x="431" y="0"/>
                  </a:moveTo>
                  <a:lnTo>
                    <a:pt x="431" y="0"/>
                  </a:lnTo>
                  <a:lnTo>
                    <a:pt x="216" y="216"/>
                  </a:lnTo>
                  <a:lnTo>
                    <a:pt x="0" y="216"/>
                  </a:lnTo>
                  <a:lnTo>
                    <a:pt x="0" y="216"/>
                  </a:lnTo>
                  <a:lnTo>
                    <a:pt x="216" y="0"/>
                  </a:lnTo>
                  <a:lnTo>
                    <a:pt x="43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198;p17"/>
            <p:cNvSpPr/>
            <p:nvPr/>
          </p:nvSpPr>
          <p:spPr>
            <a:xfrm>
              <a:off x="3866575" y="238125"/>
              <a:ext cx="2182825" cy="1395925"/>
            </a:xfrm>
            <a:custGeom>
              <a:avLst/>
              <a:gdLst/>
              <a:ahLst/>
              <a:cxnLst/>
              <a:rect l="l" t="t" r="r" b="b"/>
              <a:pathLst>
                <a:path w="87313" h="55837" extrusionOk="0">
                  <a:moveTo>
                    <a:pt x="0" y="0"/>
                  </a:moveTo>
                  <a:lnTo>
                    <a:pt x="0" y="10779"/>
                  </a:lnTo>
                  <a:lnTo>
                    <a:pt x="6252" y="10995"/>
                  </a:lnTo>
                  <a:lnTo>
                    <a:pt x="12289" y="11857"/>
                  </a:lnTo>
                  <a:lnTo>
                    <a:pt x="18109" y="12935"/>
                  </a:lnTo>
                  <a:lnTo>
                    <a:pt x="23930" y="14444"/>
                  </a:lnTo>
                  <a:lnTo>
                    <a:pt x="29535" y="16169"/>
                  </a:lnTo>
                  <a:lnTo>
                    <a:pt x="34925" y="18325"/>
                  </a:lnTo>
                  <a:lnTo>
                    <a:pt x="40315" y="20912"/>
                  </a:lnTo>
                  <a:lnTo>
                    <a:pt x="45273" y="23715"/>
                  </a:lnTo>
                  <a:lnTo>
                    <a:pt x="50232" y="26733"/>
                  </a:lnTo>
                  <a:lnTo>
                    <a:pt x="54975" y="30182"/>
                  </a:lnTo>
                  <a:lnTo>
                    <a:pt x="59502" y="33847"/>
                  </a:lnTo>
                  <a:lnTo>
                    <a:pt x="63598" y="37728"/>
                  </a:lnTo>
                  <a:lnTo>
                    <a:pt x="67694" y="41824"/>
                  </a:lnTo>
                  <a:lnTo>
                    <a:pt x="71359" y="46351"/>
                  </a:lnTo>
                  <a:lnTo>
                    <a:pt x="74808" y="50878"/>
                  </a:lnTo>
                  <a:lnTo>
                    <a:pt x="78042" y="55837"/>
                  </a:lnTo>
                  <a:lnTo>
                    <a:pt x="87312" y="50447"/>
                  </a:lnTo>
                  <a:lnTo>
                    <a:pt x="83863" y="44842"/>
                  </a:lnTo>
                  <a:lnTo>
                    <a:pt x="79982" y="39668"/>
                  </a:lnTo>
                  <a:lnTo>
                    <a:pt x="75886" y="34709"/>
                  </a:lnTo>
                  <a:lnTo>
                    <a:pt x="71359" y="30182"/>
                  </a:lnTo>
                  <a:lnTo>
                    <a:pt x="66616" y="25655"/>
                  </a:lnTo>
                  <a:lnTo>
                    <a:pt x="61658" y="21559"/>
                  </a:lnTo>
                  <a:lnTo>
                    <a:pt x="56268" y="17894"/>
                  </a:lnTo>
                  <a:lnTo>
                    <a:pt x="50878" y="14444"/>
                  </a:lnTo>
                  <a:lnTo>
                    <a:pt x="45058" y="11210"/>
                  </a:lnTo>
                  <a:lnTo>
                    <a:pt x="39237" y="8408"/>
                  </a:lnTo>
                  <a:lnTo>
                    <a:pt x="32985" y="6036"/>
                  </a:lnTo>
                  <a:lnTo>
                    <a:pt x="26733" y="4096"/>
                  </a:lnTo>
                  <a:lnTo>
                    <a:pt x="20265" y="2371"/>
                  </a:lnTo>
                  <a:lnTo>
                    <a:pt x="13798" y="1078"/>
                  </a:lnTo>
                  <a:lnTo>
                    <a:pt x="6899" y="431"/>
                  </a:lnTo>
                  <a:lnTo>
                    <a:pt x="0" y="0"/>
                  </a:lnTo>
                  <a:close/>
                </a:path>
              </a:pathLst>
            </a:custGeom>
            <a:solidFill>
              <a:srgbClr val="FF80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99;p17"/>
            <p:cNvSpPr/>
            <p:nvPr/>
          </p:nvSpPr>
          <p:spPr>
            <a:xfrm>
              <a:off x="5876900" y="1596300"/>
              <a:ext cx="555150" cy="2522400"/>
            </a:xfrm>
            <a:custGeom>
              <a:avLst/>
              <a:gdLst/>
              <a:ahLst/>
              <a:cxnLst/>
              <a:rect l="l" t="t" r="r" b="b"/>
              <a:pathLst>
                <a:path w="22206" h="100896" extrusionOk="0">
                  <a:moveTo>
                    <a:pt x="9271" y="1"/>
                  </a:moveTo>
                  <a:lnTo>
                    <a:pt x="1" y="5390"/>
                  </a:lnTo>
                  <a:lnTo>
                    <a:pt x="2588" y="10565"/>
                  </a:lnTo>
                  <a:lnTo>
                    <a:pt x="4744" y="15739"/>
                  </a:lnTo>
                  <a:lnTo>
                    <a:pt x="6684" y="21344"/>
                  </a:lnTo>
                  <a:lnTo>
                    <a:pt x="8409" y="26949"/>
                  </a:lnTo>
                  <a:lnTo>
                    <a:pt x="9702" y="32554"/>
                  </a:lnTo>
                  <a:lnTo>
                    <a:pt x="10564" y="38375"/>
                  </a:lnTo>
                  <a:lnTo>
                    <a:pt x="11211" y="44412"/>
                  </a:lnTo>
                  <a:lnTo>
                    <a:pt x="11427" y="50448"/>
                  </a:lnTo>
                  <a:lnTo>
                    <a:pt x="11211" y="56484"/>
                  </a:lnTo>
                  <a:lnTo>
                    <a:pt x="10564" y="62521"/>
                  </a:lnTo>
                  <a:lnTo>
                    <a:pt x="9702" y="68342"/>
                  </a:lnTo>
                  <a:lnTo>
                    <a:pt x="8409" y="74163"/>
                  </a:lnTo>
                  <a:lnTo>
                    <a:pt x="6684" y="79552"/>
                  </a:lnTo>
                  <a:lnTo>
                    <a:pt x="4744" y="85157"/>
                  </a:lnTo>
                  <a:lnTo>
                    <a:pt x="2588" y="90331"/>
                  </a:lnTo>
                  <a:lnTo>
                    <a:pt x="1" y="95506"/>
                  </a:lnTo>
                  <a:lnTo>
                    <a:pt x="9271" y="100895"/>
                  </a:lnTo>
                  <a:lnTo>
                    <a:pt x="12289" y="95074"/>
                  </a:lnTo>
                  <a:lnTo>
                    <a:pt x="14876" y="89254"/>
                  </a:lnTo>
                  <a:lnTo>
                    <a:pt x="17032" y="83217"/>
                  </a:lnTo>
                  <a:lnTo>
                    <a:pt x="18757" y="76965"/>
                  </a:lnTo>
                  <a:lnTo>
                    <a:pt x="20266" y="70498"/>
                  </a:lnTo>
                  <a:lnTo>
                    <a:pt x="21344" y="64030"/>
                  </a:lnTo>
                  <a:lnTo>
                    <a:pt x="21990" y="57347"/>
                  </a:lnTo>
                  <a:lnTo>
                    <a:pt x="22206" y="50448"/>
                  </a:lnTo>
                  <a:lnTo>
                    <a:pt x="21990" y="43765"/>
                  </a:lnTo>
                  <a:lnTo>
                    <a:pt x="21344" y="37082"/>
                  </a:lnTo>
                  <a:lnTo>
                    <a:pt x="20266" y="30398"/>
                  </a:lnTo>
                  <a:lnTo>
                    <a:pt x="18757" y="23931"/>
                  </a:lnTo>
                  <a:lnTo>
                    <a:pt x="17032" y="17679"/>
                  </a:lnTo>
                  <a:lnTo>
                    <a:pt x="14876" y="11642"/>
                  </a:lnTo>
                  <a:lnTo>
                    <a:pt x="12289" y="5822"/>
                  </a:lnTo>
                  <a:lnTo>
                    <a:pt x="9271" y="1"/>
                  </a:lnTo>
                  <a:close/>
                </a:path>
              </a:pathLst>
            </a:custGeom>
            <a:solidFill>
              <a:srgbClr val="D558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200;p17"/>
            <p:cNvSpPr/>
            <p:nvPr/>
          </p:nvSpPr>
          <p:spPr>
            <a:xfrm>
              <a:off x="1187925" y="1596300"/>
              <a:ext cx="560525" cy="2522400"/>
            </a:xfrm>
            <a:custGeom>
              <a:avLst/>
              <a:gdLst/>
              <a:ahLst/>
              <a:cxnLst/>
              <a:rect l="l" t="t" r="r" b="b"/>
              <a:pathLst>
                <a:path w="22421" h="100896" extrusionOk="0">
                  <a:moveTo>
                    <a:pt x="12935" y="1"/>
                  </a:moveTo>
                  <a:lnTo>
                    <a:pt x="10133" y="5822"/>
                  </a:lnTo>
                  <a:lnTo>
                    <a:pt x="7546" y="11642"/>
                  </a:lnTo>
                  <a:lnTo>
                    <a:pt x="5174" y="17679"/>
                  </a:lnTo>
                  <a:lnTo>
                    <a:pt x="3449" y="23931"/>
                  </a:lnTo>
                  <a:lnTo>
                    <a:pt x="1940" y="30398"/>
                  </a:lnTo>
                  <a:lnTo>
                    <a:pt x="862" y="37082"/>
                  </a:lnTo>
                  <a:lnTo>
                    <a:pt x="216" y="43765"/>
                  </a:lnTo>
                  <a:lnTo>
                    <a:pt x="0" y="50448"/>
                  </a:lnTo>
                  <a:lnTo>
                    <a:pt x="216" y="57347"/>
                  </a:lnTo>
                  <a:lnTo>
                    <a:pt x="862" y="64030"/>
                  </a:lnTo>
                  <a:lnTo>
                    <a:pt x="1940" y="70498"/>
                  </a:lnTo>
                  <a:lnTo>
                    <a:pt x="3449" y="76965"/>
                  </a:lnTo>
                  <a:lnTo>
                    <a:pt x="5174" y="83217"/>
                  </a:lnTo>
                  <a:lnTo>
                    <a:pt x="7546" y="89254"/>
                  </a:lnTo>
                  <a:lnTo>
                    <a:pt x="10133" y="95074"/>
                  </a:lnTo>
                  <a:lnTo>
                    <a:pt x="12935" y="100895"/>
                  </a:lnTo>
                  <a:lnTo>
                    <a:pt x="22421" y="95506"/>
                  </a:lnTo>
                  <a:lnTo>
                    <a:pt x="19834" y="90331"/>
                  </a:lnTo>
                  <a:lnTo>
                    <a:pt x="17462" y="85157"/>
                  </a:lnTo>
                  <a:lnTo>
                    <a:pt x="15522" y="79552"/>
                  </a:lnTo>
                  <a:lnTo>
                    <a:pt x="13797" y="74163"/>
                  </a:lnTo>
                  <a:lnTo>
                    <a:pt x="12504" y="68342"/>
                  </a:lnTo>
                  <a:lnTo>
                    <a:pt x="11642" y="62521"/>
                  </a:lnTo>
                  <a:lnTo>
                    <a:pt x="10995" y="56484"/>
                  </a:lnTo>
                  <a:lnTo>
                    <a:pt x="10779" y="50448"/>
                  </a:lnTo>
                  <a:lnTo>
                    <a:pt x="10995" y="44412"/>
                  </a:lnTo>
                  <a:lnTo>
                    <a:pt x="11642" y="38375"/>
                  </a:lnTo>
                  <a:lnTo>
                    <a:pt x="12504" y="32554"/>
                  </a:lnTo>
                  <a:lnTo>
                    <a:pt x="13797" y="26949"/>
                  </a:lnTo>
                  <a:lnTo>
                    <a:pt x="15522" y="21344"/>
                  </a:lnTo>
                  <a:lnTo>
                    <a:pt x="17462" y="15739"/>
                  </a:lnTo>
                  <a:lnTo>
                    <a:pt x="19834" y="10565"/>
                  </a:lnTo>
                  <a:lnTo>
                    <a:pt x="22421" y="5390"/>
                  </a:lnTo>
                  <a:lnTo>
                    <a:pt x="12935" y="1"/>
                  </a:lnTo>
                  <a:close/>
                </a:path>
              </a:pathLst>
            </a:custGeom>
            <a:solidFill>
              <a:srgbClr val="5FD0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201;p17"/>
            <p:cNvSpPr/>
            <p:nvPr/>
          </p:nvSpPr>
          <p:spPr>
            <a:xfrm>
              <a:off x="1570575" y="4080950"/>
              <a:ext cx="2182825" cy="1395925"/>
            </a:xfrm>
            <a:custGeom>
              <a:avLst/>
              <a:gdLst/>
              <a:ahLst/>
              <a:cxnLst/>
              <a:rect l="l" t="t" r="r" b="b"/>
              <a:pathLst>
                <a:path w="87313" h="55837" extrusionOk="0">
                  <a:moveTo>
                    <a:pt x="9271" y="0"/>
                  </a:moveTo>
                  <a:lnTo>
                    <a:pt x="1" y="5390"/>
                  </a:lnTo>
                  <a:lnTo>
                    <a:pt x="3450" y="10995"/>
                  </a:lnTo>
                  <a:lnTo>
                    <a:pt x="7331" y="16169"/>
                  </a:lnTo>
                  <a:lnTo>
                    <a:pt x="11642" y="21128"/>
                  </a:lnTo>
                  <a:lnTo>
                    <a:pt x="15954" y="25655"/>
                  </a:lnTo>
                  <a:lnTo>
                    <a:pt x="20697" y="30182"/>
                  </a:lnTo>
                  <a:lnTo>
                    <a:pt x="25871" y="34278"/>
                  </a:lnTo>
                  <a:lnTo>
                    <a:pt x="31045" y="37943"/>
                  </a:lnTo>
                  <a:lnTo>
                    <a:pt x="36650" y="41393"/>
                  </a:lnTo>
                  <a:lnTo>
                    <a:pt x="42255" y="44627"/>
                  </a:lnTo>
                  <a:lnTo>
                    <a:pt x="48292" y="47429"/>
                  </a:lnTo>
                  <a:lnTo>
                    <a:pt x="54328" y="49801"/>
                  </a:lnTo>
                  <a:lnTo>
                    <a:pt x="60580" y="51741"/>
                  </a:lnTo>
                  <a:lnTo>
                    <a:pt x="67048" y="53466"/>
                  </a:lnTo>
                  <a:lnTo>
                    <a:pt x="73731" y="54759"/>
                  </a:lnTo>
                  <a:lnTo>
                    <a:pt x="80414" y="55621"/>
                  </a:lnTo>
                  <a:lnTo>
                    <a:pt x="87313" y="55837"/>
                  </a:lnTo>
                  <a:lnTo>
                    <a:pt x="87313" y="45058"/>
                  </a:lnTo>
                  <a:lnTo>
                    <a:pt x="81276" y="44842"/>
                  </a:lnTo>
                  <a:lnTo>
                    <a:pt x="75240" y="43980"/>
                  </a:lnTo>
                  <a:lnTo>
                    <a:pt x="69204" y="42902"/>
                  </a:lnTo>
                  <a:lnTo>
                    <a:pt x="63383" y="41393"/>
                  </a:lnTo>
                  <a:lnTo>
                    <a:pt x="57778" y="39668"/>
                  </a:lnTo>
                  <a:lnTo>
                    <a:pt x="52388" y="37512"/>
                  </a:lnTo>
                  <a:lnTo>
                    <a:pt x="47214" y="34925"/>
                  </a:lnTo>
                  <a:lnTo>
                    <a:pt x="42040" y="32123"/>
                  </a:lnTo>
                  <a:lnTo>
                    <a:pt x="37081" y="29104"/>
                  </a:lnTo>
                  <a:lnTo>
                    <a:pt x="32338" y="25655"/>
                  </a:lnTo>
                  <a:lnTo>
                    <a:pt x="28027" y="21990"/>
                  </a:lnTo>
                  <a:lnTo>
                    <a:pt x="23715" y="18109"/>
                  </a:lnTo>
                  <a:lnTo>
                    <a:pt x="19619" y="14013"/>
                  </a:lnTo>
                  <a:lnTo>
                    <a:pt x="15954" y="9486"/>
                  </a:lnTo>
                  <a:lnTo>
                    <a:pt x="12505" y="4959"/>
                  </a:lnTo>
                  <a:lnTo>
                    <a:pt x="9271" y="0"/>
                  </a:lnTo>
                  <a:close/>
                </a:path>
              </a:pathLst>
            </a:custGeom>
            <a:solidFill>
              <a:srgbClr val="32AA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202;p17"/>
            <p:cNvSpPr/>
            <p:nvPr/>
          </p:nvSpPr>
          <p:spPr>
            <a:xfrm>
              <a:off x="1570575" y="238125"/>
              <a:ext cx="2182825" cy="1395925"/>
            </a:xfrm>
            <a:custGeom>
              <a:avLst/>
              <a:gdLst/>
              <a:ahLst/>
              <a:cxnLst/>
              <a:rect l="l" t="t" r="r" b="b"/>
              <a:pathLst>
                <a:path w="87313" h="55837" extrusionOk="0">
                  <a:moveTo>
                    <a:pt x="87313" y="0"/>
                  </a:moveTo>
                  <a:lnTo>
                    <a:pt x="80414" y="431"/>
                  </a:lnTo>
                  <a:lnTo>
                    <a:pt x="73731" y="1078"/>
                  </a:lnTo>
                  <a:lnTo>
                    <a:pt x="67048" y="2371"/>
                  </a:lnTo>
                  <a:lnTo>
                    <a:pt x="60580" y="4096"/>
                  </a:lnTo>
                  <a:lnTo>
                    <a:pt x="54328" y="6036"/>
                  </a:lnTo>
                  <a:lnTo>
                    <a:pt x="48292" y="8408"/>
                  </a:lnTo>
                  <a:lnTo>
                    <a:pt x="42255" y="11210"/>
                  </a:lnTo>
                  <a:lnTo>
                    <a:pt x="36650" y="14444"/>
                  </a:lnTo>
                  <a:lnTo>
                    <a:pt x="31045" y="17894"/>
                  </a:lnTo>
                  <a:lnTo>
                    <a:pt x="25871" y="21559"/>
                  </a:lnTo>
                  <a:lnTo>
                    <a:pt x="20697" y="25655"/>
                  </a:lnTo>
                  <a:lnTo>
                    <a:pt x="15954" y="30182"/>
                  </a:lnTo>
                  <a:lnTo>
                    <a:pt x="11642" y="34709"/>
                  </a:lnTo>
                  <a:lnTo>
                    <a:pt x="7331" y="39668"/>
                  </a:lnTo>
                  <a:lnTo>
                    <a:pt x="3450" y="44842"/>
                  </a:lnTo>
                  <a:lnTo>
                    <a:pt x="1" y="50447"/>
                  </a:lnTo>
                  <a:lnTo>
                    <a:pt x="9271" y="55837"/>
                  </a:lnTo>
                  <a:lnTo>
                    <a:pt x="12505" y="50878"/>
                  </a:lnTo>
                  <a:lnTo>
                    <a:pt x="15954" y="46351"/>
                  </a:lnTo>
                  <a:lnTo>
                    <a:pt x="19619" y="41824"/>
                  </a:lnTo>
                  <a:lnTo>
                    <a:pt x="23715" y="37728"/>
                  </a:lnTo>
                  <a:lnTo>
                    <a:pt x="28027" y="33847"/>
                  </a:lnTo>
                  <a:lnTo>
                    <a:pt x="32338" y="30182"/>
                  </a:lnTo>
                  <a:lnTo>
                    <a:pt x="37081" y="26733"/>
                  </a:lnTo>
                  <a:lnTo>
                    <a:pt x="42040" y="23715"/>
                  </a:lnTo>
                  <a:lnTo>
                    <a:pt x="47214" y="20912"/>
                  </a:lnTo>
                  <a:lnTo>
                    <a:pt x="52388" y="18325"/>
                  </a:lnTo>
                  <a:lnTo>
                    <a:pt x="57778" y="16169"/>
                  </a:lnTo>
                  <a:lnTo>
                    <a:pt x="63383" y="14444"/>
                  </a:lnTo>
                  <a:lnTo>
                    <a:pt x="69204" y="12935"/>
                  </a:lnTo>
                  <a:lnTo>
                    <a:pt x="75240" y="11857"/>
                  </a:lnTo>
                  <a:lnTo>
                    <a:pt x="81276" y="10995"/>
                  </a:lnTo>
                  <a:lnTo>
                    <a:pt x="87313" y="10779"/>
                  </a:lnTo>
                  <a:lnTo>
                    <a:pt x="87313" y="0"/>
                  </a:lnTo>
                  <a:close/>
                </a:path>
              </a:pathLst>
            </a:custGeom>
            <a:solidFill>
              <a:srgbClr val="FFC6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203;p17"/>
            <p:cNvSpPr/>
            <p:nvPr/>
          </p:nvSpPr>
          <p:spPr>
            <a:xfrm>
              <a:off x="3866575" y="4080950"/>
              <a:ext cx="2182825" cy="1395925"/>
            </a:xfrm>
            <a:custGeom>
              <a:avLst/>
              <a:gdLst/>
              <a:ahLst/>
              <a:cxnLst/>
              <a:rect l="l" t="t" r="r" b="b"/>
              <a:pathLst>
                <a:path w="87313" h="55837" extrusionOk="0">
                  <a:moveTo>
                    <a:pt x="78042" y="0"/>
                  </a:moveTo>
                  <a:lnTo>
                    <a:pt x="74808" y="4959"/>
                  </a:lnTo>
                  <a:lnTo>
                    <a:pt x="71359" y="9486"/>
                  </a:lnTo>
                  <a:lnTo>
                    <a:pt x="67694" y="14013"/>
                  </a:lnTo>
                  <a:lnTo>
                    <a:pt x="63598" y="18109"/>
                  </a:lnTo>
                  <a:lnTo>
                    <a:pt x="59502" y="21990"/>
                  </a:lnTo>
                  <a:lnTo>
                    <a:pt x="54975" y="25655"/>
                  </a:lnTo>
                  <a:lnTo>
                    <a:pt x="50232" y="29104"/>
                  </a:lnTo>
                  <a:lnTo>
                    <a:pt x="45273" y="32123"/>
                  </a:lnTo>
                  <a:lnTo>
                    <a:pt x="40315" y="34925"/>
                  </a:lnTo>
                  <a:lnTo>
                    <a:pt x="34925" y="37512"/>
                  </a:lnTo>
                  <a:lnTo>
                    <a:pt x="29535" y="39668"/>
                  </a:lnTo>
                  <a:lnTo>
                    <a:pt x="23930" y="41393"/>
                  </a:lnTo>
                  <a:lnTo>
                    <a:pt x="18109" y="42902"/>
                  </a:lnTo>
                  <a:lnTo>
                    <a:pt x="12289" y="43980"/>
                  </a:lnTo>
                  <a:lnTo>
                    <a:pt x="6252" y="44842"/>
                  </a:lnTo>
                  <a:lnTo>
                    <a:pt x="0" y="45058"/>
                  </a:lnTo>
                  <a:lnTo>
                    <a:pt x="0" y="55837"/>
                  </a:lnTo>
                  <a:lnTo>
                    <a:pt x="6899" y="55621"/>
                  </a:lnTo>
                  <a:lnTo>
                    <a:pt x="13798" y="54759"/>
                  </a:lnTo>
                  <a:lnTo>
                    <a:pt x="20265" y="53466"/>
                  </a:lnTo>
                  <a:lnTo>
                    <a:pt x="26733" y="51741"/>
                  </a:lnTo>
                  <a:lnTo>
                    <a:pt x="32985" y="49801"/>
                  </a:lnTo>
                  <a:lnTo>
                    <a:pt x="39237" y="47429"/>
                  </a:lnTo>
                  <a:lnTo>
                    <a:pt x="45058" y="44627"/>
                  </a:lnTo>
                  <a:lnTo>
                    <a:pt x="50878" y="41393"/>
                  </a:lnTo>
                  <a:lnTo>
                    <a:pt x="56268" y="37943"/>
                  </a:lnTo>
                  <a:lnTo>
                    <a:pt x="61658" y="34278"/>
                  </a:lnTo>
                  <a:lnTo>
                    <a:pt x="66616" y="30182"/>
                  </a:lnTo>
                  <a:lnTo>
                    <a:pt x="71359" y="25655"/>
                  </a:lnTo>
                  <a:lnTo>
                    <a:pt x="75886" y="21128"/>
                  </a:lnTo>
                  <a:lnTo>
                    <a:pt x="79982" y="16169"/>
                  </a:lnTo>
                  <a:lnTo>
                    <a:pt x="83863" y="10995"/>
                  </a:lnTo>
                  <a:lnTo>
                    <a:pt x="87312" y="5390"/>
                  </a:lnTo>
                  <a:lnTo>
                    <a:pt x="78042" y="0"/>
                  </a:lnTo>
                  <a:close/>
                </a:path>
              </a:pathLst>
            </a:custGeom>
            <a:solidFill>
              <a:srgbClr val="1A56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8" name="Google Shape;174;p17"/>
          <p:cNvSpPr/>
          <p:nvPr/>
        </p:nvSpPr>
        <p:spPr>
          <a:xfrm>
            <a:off x="8519591" y="3722142"/>
            <a:ext cx="594300" cy="594300"/>
          </a:xfrm>
          <a:prstGeom prst="ellipse">
            <a:avLst/>
          </a:prstGeom>
          <a:solidFill>
            <a:srgbClr val="D558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170;p17"/>
          <p:cNvSpPr/>
          <p:nvPr/>
        </p:nvSpPr>
        <p:spPr>
          <a:xfrm>
            <a:off x="8501930" y="5196259"/>
            <a:ext cx="594300" cy="594300"/>
          </a:xfrm>
          <a:prstGeom prst="ellipse">
            <a:avLst/>
          </a:prstGeom>
          <a:solidFill>
            <a:srgbClr val="1A56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0" name="Google Shape;178;p17"/>
          <p:cNvSpPr/>
          <p:nvPr/>
        </p:nvSpPr>
        <p:spPr>
          <a:xfrm>
            <a:off x="8519591" y="1867373"/>
            <a:ext cx="594300" cy="594300"/>
          </a:xfrm>
          <a:prstGeom prst="ellipse">
            <a:avLst/>
          </a:prstGeom>
          <a:solidFill>
            <a:srgbClr val="FF80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68;p17"/>
          <p:cNvSpPr/>
          <p:nvPr/>
        </p:nvSpPr>
        <p:spPr>
          <a:xfrm>
            <a:off x="3547632" y="5172947"/>
            <a:ext cx="594300" cy="594300"/>
          </a:xfrm>
          <a:prstGeom prst="ellipse">
            <a:avLst/>
          </a:prstGeom>
          <a:solidFill>
            <a:srgbClr val="32AA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176;p17"/>
          <p:cNvSpPr/>
          <p:nvPr/>
        </p:nvSpPr>
        <p:spPr>
          <a:xfrm>
            <a:off x="3552429" y="1833763"/>
            <a:ext cx="594300" cy="594300"/>
          </a:xfrm>
          <a:prstGeom prst="ellipse">
            <a:avLst/>
          </a:prstGeom>
          <a:solidFill>
            <a:srgbClr val="FFC6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172;p17"/>
          <p:cNvSpPr/>
          <p:nvPr/>
        </p:nvSpPr>
        <p:spPr>
          <a:xfrm>
            <a:off x="3482344" y="3751588"/>
            <a:ext cx="594300" cy="594300"/>
          </a:xfrm>
          <a:prstGeom prst="ellipse">
            <a:avLst/>
          </a:prstGeom>
          <a:solidFill>
            <a:srgbClr val="5FD0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64" name="Google Shape;171;p17"/>
          <p:cNvCxnSpPr>
            <a:endCxn id="63" idx="6"/>
          </p:cNvCxnSpPr>
          <p:nvPr/>
        </p:nvCxnSpPr>
        <p:spPr>
          <a:xfrm flipH="1">
            <a:off x="4076644" y="4048738"/>
            <a:ext cx="1017369" cy="0"/>
          </a:xfrm>
          <a:prstGeom prst="straightConnector1">
            <a:avLst/>
          </a:prstGeom>
          <a:noFill/>
          <a:ln w="9525" cap="flat" cmpd="sng">
            <a:solidFill>
              <a:srgbClr val="5FD0DB"/>
            </a:solidFill>
            <a:prstDash val="solid"/>
            <a:round/>
            <a:headEnd type="none" w="med" len="med"/>
            <a:tailEnd type="none" w="med" len="med"/>
          </a:ln>
        </p:spPr>
      </p:cxnSp>
      <p:cxnSp>
        <p:nvCxnSpPr>
          <p:cNvPr id="65" name="Google Shape;173;p17"/>
          <p:cNvCxnSpPr>
            <a:stCxn id="58" idx="2"/>
          </p:cNvCxnSpPr>
          <p:nvPr/>
        </p:nvCxnSpPr>
        <p:spPr>
          <a:xfrm flipH="1" flipV="1">
            <a:off x="7567211" y="4009525"/>
            <a:ext cx="952380" cy="9767"/>
          </a:xfrm>
          <a:prstGeom prst="straightConnector1">
            <a:avLst/>
          </a:prstGeom>
          <a:noFill/>
          <a:ln w="9525" cap="flat" cmpd="sng">
            <a:solidFill>
              <a:srgbClr val="D55800"/>
            </a:solidFill>
            <a:prstDash val="solid"/>
            <a:round/>
            <a:headEnd type="none" w="med" len="med"/>
            <a:tailEnd type="none" w="med" len="med"/>
          </a:ln>
        </p:spPr>
      </p:cxnSp>
      <p:cxnSp>
        <p:nvCxnSpPr>
          <p:cNvPr id="66" name="Google Shape;177;p17"/>
          <p:cNvCxnSpPr/>
          <p:nvPr/>
        </p:nvCxnSpPr>
        <p:spPr>
          <a:xfrm flipV="1">
            <a:off x="7211405" y="2214604"/>
            <a:ext cx="1308184" cy="928132"/>
          </a:xfrm>
          <a:prstGeom prst="bentConnector3">
            <a:avLst>
              <a:gd name="adj1" fmla="val 50000"/>
            </a:avLst>
          </a:prstGeom>
          <a:noFill/>
          <a:ln w="9525" cap="flat" cmpd="sng">
            <a:solidFill>
              <a:srgbClr val="FF8001"/>
            </a:solidFill>
            <a:prstDash val="solid"/>
            <a:round/>
            <a:headEnd type="none" w="med" len="med"/>
            <a:tailEnd type="none" w="med" len="med"/>
          </a:ln>
        </p:spPr>
      </p:cxnSp>
      <p:sp>
        <p:nvSpPr>
          <p:cNvPr id="67" name="Rectangle 66">
            <a:extLst>
              <a:ext uri="{FF2B5EF4-FFF2-40B4-BE49-F238E27FC236}">
                <a16:creationId xmlns:a16="http://schemas.microsoft.com/office/drawing/2014/main" id="{72C28C44-A01E-4F25-9AF7-98BF858A6F2B}"/>
              </a:ext>
            </a:extLst>
          </p:cNvPr>
          <p:cNvSpPr/>
          <p:nvPr/>
        </p:nvSpPr>
        <p:spPr>
          <a:xfrm>
            <a:off x="1524000" y="654979"/>
            <a:ext cx="91440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200" b="1" i="0" u="none" strike="noStrike" kern="1200" cap="none" spc="0" normalizeH="0" baseline="0" noProof="0" dirty="0">
                <a:ln>
                  <a:noFill/>
                </a:ln>
                <a:solidFill>
                  <a:srgbClr val="FF9900"/>
                </a:solidFill>
                <a:effectLst/>
                <a:uLnTx/>
                <a:uFillTx/>
                <a:latin typeface="Times New Roman" pitchFamily="18" charset="0"/>
                <a:ea typeface="+mn-ea"/>
                <a:cs typeface="Times New Roman" pitchFamily="18" charset="0"/>
              </a:rPr>
              <a:t>المديرية الجهوية </a:t>
            </a:r>
            <a:r>
              <a:rPr kumimoji="0" lang="ar-MA" sz="1200" b="1" i="0" u="none" strike="noStrike" kern="1200" cap="none" spc="0" normalizeH="0" baseline="0" noProof="0" dirty="0" err="1">
                <a:ln>
                  <a:noFill/>
                </a:ln>
                <a:solidFill>
                  <a:srgbClr val="FF9900"/>
                </a:solidFill>
                <a:effectLst/>
                <a:uLnTx/>
                <a:uFillTx/>
                <a:latin typeface="Times New Roman" pitchFamily="18" charset="0"/>
                <a:ea typeface="+mn-ea"/>
                <a:cs typeface="Times New Roman" pitchFamily="18" charset="0"/>
              </a:rPr>
              <a:t>للدارالبيضاء</a:t>
            </a:r>
            <a:r>
              <a:rPr kumimoji="0" lang="ar-MA" sz="1200" b="1" i="0" u="none" strike="noStrike" kern="1200" cap="none" spc="0" normalizeH="0" baseline="0" noProof="0" dirty="0">
                <a:ln>
                  <a:noFill/>
                </a:ln>
                <a:solidFill>
                  <a:srgbClr val="FF9900"/>
                </a:solidFill>
                <a:effectLst/>
                <a:uLnTx/>
                <a:uFillTx/>
                <a:latin typeface="Times New Roman" pitchFamily="18" charset="0"/>
                <a:ea typeface="+mn-ea"/>
                <a:cs typeface="Times New Roman" pitchFamily="18" charset="0"/>
              </a:rPr>
              <a:t>-سطات</a:t>
            </a:r>
            <a:endParaRPr kumimoji="0" lang="fr-FR" sz="1200" b="1" i="0" u="none" strike="noStrike" kern="1200" cap="none" spc="0" normalizeH="0" baseline="0" noProof="0" dirty="0">
              <a:ln>
                <a:noFill/>
              </a:ln>
              <a:solidFill>
                <a:srgbClr val="FF99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9900"/>
                </a:solidFill>
                <a:effectLst/>
                <a:uLnTx/>
                <a:uFillTx/>
                <a:latin typeface="Times New Roman" pitchFamily="18" charset="0"/>
                <a:ea typeface="+mn-ea"/>
                <a:cs typeface="Times New Roman" pitchFamily="18" charset="0"/>
              </a:rPr>
              <a:t>Direction Régionale de Casablanca-Settat</a:t>
            </a:r>
          </a:p>
        </p:txBody>
      </p:sp>
      <p:pic>
        <p:nvPicPr>
          <p:cNvPr id="68" name="Imag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5993" y="2991044"/>
            <a:ext cx="2102159" cy="2098496"/>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9" name="Google Shape;205;p17"/>
          <p:cNvSpPr txBox="1"/>
          <p:nvPr/>
        </p:nvSpPr>
        <p:spPr>
          <a:xfrm>
            <a:off x="4466422" y="1290554"/>
            <a:ext cx="3186998" cy="493201"/>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0" normalizeH="0" baseline="0" noProof="0" dirty="0">
                <a:ln/>
                <a:solidFill>
                  <a:srgbClr val="000000"/>
                </a:solidFill>
                <a:effectLst/>
                <a:uLnTx/>
                <a:uFillTx/>
                <a:latin typeface="Times New Roman" panose="02020603050405020304" pitchFamily="18" charset="0"/>
                <a:ea typeface="+mn-ea"/>
                <a:cs typeface="Times New Roman" panose="02020603050405020304" pitchFamily="18" charset="0"/>
                <a:sym typeface="Fira Sans Extra Condensed"/>
              </a:rPr>
              <a:t>Réalis</a:t>
            </a:r>
            <a:r>
              <a:rPr kumimoji="0" lang="fr-FR" sz="1200" b="1" i="0" u="none" strike="noStrike" kern="1200" cap="none" spc="0" normalizeH="0" baseline="0" noProof="0" dirty="0">
                <a:ln/>
                <a:solidFill>
                  <a:srgbClr val="000000"/>
                </a:solidFill>
                <a:effectLst/>
                <a:uLnTx/>
                <a:uFillTx/>
                <a:latin typeface="Times New Roman" panose="02020603050405020304" pitchFamily="18" charset="0"/>
                <a:ea typeface="+mn-ea"/>
                <a:cs typeface="Times New Roman" panose="02020603050405020304" pitchFamily="18" charset="0"/>
                <a:sym typeface="Fira Sans Extra Condensed"/>
              </a:rPr>
              <a:t>er</a:t>
            </a:r>
            <a:r>
              <a:rPr kumimoji="0" lang="en" sz="1200" b="1" i="0" u="none" strike="noStrike" kern="1200" cap="none" spc="0" normalizeH="0" baseline="0" noProof="0" dirty="0">
                <a:ln/>
                <a:solidFill>
                  <a:srgbClr val="000000"/>
                </a:solidFill>
                <a:effectLst/>
                <a:uLnTx/>
                <a:uFillTx/>
                <a:latin typeface="Times New Roman" panose="02020603050405020304" pitchFamily="18" charset="0"/>
                <a:ea typeface="+mn-ea"/>
                <a:cs typeface="Times New Roman" panose="02020603050405020304" pitchFamily="18" charset="0"/>
                <a:sym typeface="Fira Sans Extra Condensed"/>
              </a:rPr>
              <a:t> </a:t>
            </a:r>
            <a:r>
              <a:rPr lang="fr-FR" sz="1200" b="1" dirty="0">
                <a:ln/>
                <a:solidFill>
                  <a:srgbClr val="000000"/>
                </a:solidFill>
                <a:latin typeface="Times New Roman" panose="02020603050405020304" pitchFamily="18" charset="0"/>
                <a:cs typeface="Times New Roman" panose="02020603050405020304" pitchFamily="18" charset="0"/>
                <a:sym typeface="Fira Sans Extra Condensed"/>
              </a:rPr>
              <a:t>l</a:t>
            </a:r>
            <a:r>
              <a:rPr kumimoji="0" lang="en" sz="1200" b="1" i="0" u="none" strike="noStrike" kern="1200" cap="none" spc="0" normalizeH="0" baseline="0" noProof="0" dirty="0">
                <a:ln/>
                <a:solidFill>
                  <a:srgbClr val="000000"/>
                </a:solidFill>
                <a:effectLst/>
                <a:uLnTx/>
                <a:uFillTx/>
                <a:latin typeface="Times New Roman" panose="02020603050405020304" pitchFamily="18" charset="0"/>
                <a:ea typeface="+mn-ea"/>
                <a:cs typeface="Times New Roman" panose="02020603050405020304" pitchFamily="18" charset="0"/>
                <a:sym typeface="Fira Sans Extra Condensed"/>
              </a:rPr>
              <a:t>es recencements et </a:t>
            </a:r>
            <a:r>
              <a:rPr kumimoji="0" lang="fr-FR" sz="1200" b="1" i="0" u="none" strike="noStrike" kern="1200" cap="none" spc="0" normalizeH="0" baseline="0" noProof="0" dirty="0">
                <a:ln/>
                <a:solidFill>
                  <a:srgbClr val="000000"/>
                </a:solidFill>
                <a:effectLst/>
                <a:uLnTx/>
                <a:uFillTx/>
                <a:latin typeface="Times New Roman" panose="02020603050405020304" pitchFamily="18" charset="0"/>
                <a:ea typeface="+mn-ea"/>
                <a:cs typeface="Times New Roman" panose="02020603050405020304" pitchFamily="18" charset="0"/>
                <a:sym typeface="Fira Sans Extra Condensed"/>
              </a:rPr>
              <a:t>l</a:t>
            </a:r>
            <a:r>
              <a:rPr kumimoji="0" lang="en" sz="1200" b="1" i="0" u="none" strike="noStrike" kern="1200" cap="none" spc="0" normalizeH="0" baseline="0" noProof="0" dirty="0">
                <a:ln/>
                <a:solidFill>
                  <a:srgbClr val="000000"/>
                </a:solidFill>
                <a:effectLst/>
                <a:uLnTx/>
                <a:uFillTx/>
                <a:latin typeface="Times New Roman" panose="02020603050405020304" pitchFamily="18" charset="0"/>
                <a:ea typeface="+mn-ea"/>
                <a:cs typeface="Times New Roman" panose="02020603050405020304" pitchFamily="18" charset="0"/>
                <a:sym typeface="Fira Sans Extra Condensed"/>
              </a:rPr>
              <a:t>es enquêtes  statistique</a:t>
            </a:r>
            <a:r>
              <a:rPr kumimoji="0" lang="fr-FR" sz="1200" b="1" i="0" u="none" strike="noStrike" kern="1200" cap="none" spc="0" normalizeH="0" baseline="0" noProof="0" dirty="0">
                <a:ln/>
                <a:solidFill>
                  <a:srgbClr val="000000"/>
                </a:solidFill>
                <a:effectLst/>
                <a:uLnTx/>
                <a:uFillTx/>
                <a:latin typeface="Times New Roman" panose="02020603050405020304" pitchFamily="18" charset="0"/>
                <a:ea typeface="+mn-ea"/>
                <a:cs typeface="Times New Roman" panose="02020603050405020304" pitchFamily="18" charset="0"/>
                <a:sym typeface="Fira Sans Extra Condensed"/>
              </a:rPr>
              <a:t>s</a:t>
            </a:r>
            <a:r>
              <a:rPr kumimoji="0" lang="en" sz="1200" b="1" i="0" u="none" strike="noStrike" kern="1200" cap="none" spc="0" normalizeH="0" baseline="0" noProof="0" dirty="0">
                <a:ln/>
                <a:solidFill>
                  <a:srgbClr val="000000"/>
                </a:solidFill>
                <a:effectLst/>
                <a:uLnTx/>
                <a:uFillTx/>
                <a:latin typeface="Times New Roman" panose="02020603050405020304" pitchFamily="18" charset="0"/>
                <a:ea typeface="+mn-ea"/>
                <a:cs typeface="Times New Roman" panose="02020603050405020304" pitchFamily="18" charset="0"/>
                <a:sym typeface="Fira Sans Extra Condensed"/>
              </a:rPr>
              <a:t> </a:t>
            </a:r>
            <a:endParaRPr kumimoji="0" sz="1200" b="1" i="0" u="none" strike="noStrike" kern="1200" cap="none" spc="0" normalizeH="0" baseline="0" noProof="0" dirty="0">
              <a:ln/>
              <a:solidFill>
                <a:srgbClr val="000000"/>
              </a:solidFill>
              <a:effectLst/>
              <a:uLnTx/>
              <a:uFillTx/>
              <a:latin typeface="Times New Roman" panose="02020603050405020304" pitchFamily="18" charset="0"/>
              <a:ea typeface="+mn-ea"/>
              <a:cs typeface="Times New Roman" panose="02020603050405020304" pitchFamily="18" charset="0"/>
              <a:sym typeface="Fira Sans Extra Condensed"/>
            </a:endParaRPr>
          </a:p>
        </p:txBody>
      </p:sp>
      <p:cxnSp>
        <p:nvCxnSpPr>
          <p:cNvPr id="73" name="Google Shape;171;p17"/>
          <p:cNvCxnSpPr/>
          <p:nvPr/>
        </p:nvCxnSpPr>
        <p:spPr>
          <a:xfrm flipH="1" flipV="1">
            <a:off x="6350675" y="2163160"/>
            <a:ext cx="6396" cy="542453"/>
          </a:xfrm>
          <a:prstGeom prst="straightConnector1">
            <a:avLst/>
          </a:prstGeom>
          <a:noFill/>
          <a:ln w="9525" cap="flat" cmpd="sng">
            <a:solidFill>
              <a:srgbClr val="5FD0DB"/>
            </a:solidFill>
            <a:prstDash val="solid"/>
            <a:round/>
            <a:headEnd type="none" w="med" len="med"/>
            <a:tailEnd type="none" w="med" len="med"/>
          </a:ln>
        </p:spPr>
      </p:cxnSp>
      <p:sp>
        <p:nvSpPr>
          <p:cNvPr id="75" name="Google Shape;178;p17"/>
          <p:cNvSpPr/>
          <p:nvPr/>
        </p:nvSpPr>
        <p:spPr>
          <a:xfrm>
            <a:off x="6059921" y="1598851"/>
            <a:ext cx="594300" cy="594300"/>
          </a:xfrm>
          <a:prstGeom prst="ellipse">
            <a:avLst/>
          </a:prstGeom>
          <a:solidFill>
            <a:srgbClr val="FF800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205;p17"/>
          <p:cNvSpPr txBox="1"/>
          <p:nvPr/>
        </p:nvSpPr>
        <p:spPr>
          <a:xfrm>
            <a:off x="6351685" y="3260151"/>
            <a:ext cx="319478" cy="55492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Tahoma" panose="020B0604030504040204" pitchFamily="34" charset="0"/>
                <a:cs typeface="Times New Roman" panose="02020603050405020304" pitchFamily="18" charset="0"/>
                <a:sym typeface="Fira Sans Extra Condensed"/>
              </a:rPr>
              <a:t>S</a:t>
            </a:r>
            <a:endParaRPr kumimoji="0" sz="2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Tahoma" panose="020B0604030504040204" pitchFamily="34" charset="0"/>
              <a:cs typeface="Times New Roman" panose="02020603050405020304" pitchFamily="18" charset="0"/>
              <a:sym typeface="Fira Sans Extra Condensed"/>
            </a:endParaRPr>
          </a:p>
        </p:txBody>
      </p:sp>
      <p:sp>
        <p:nvSpPr>
          <p:cNvPr id="77" name="Google Shape;205;p17"/>
          <p:cNvSpPr txBox="1"/>
          <p:nvPr/>
        </p:nvSpPr>
        <p:spPr>
          <a:xfrm>
            <a:off x="214556" y="3507558"/>
            <a:ext cx="3213322" cy="493201"/>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solidFill>
                  <a:srgbClr val="000000"/>
                </a:solidFill>
                <a:effectLst/>
                <a:uLnTx/>
                <a:uFillTx/>
                <a:latin typeface="Times New Roman" panose="02020603050405020304" pitchFamily="18" charset="0"/>
                <a:ea typeface="+mn-ea"/>
                <a:cs typeface="Times New Roman" panose="02020603050405020304" pitchFamily="18" charset="0"/>
              </a:rPr>
              <a:t> </a:t>
            </a:r>
            <a:r>
              <a:rPr lang="fr-FR" sz="1200" b="1" dirty="0">
                <a:ln/>
                <a:solidFill>
                  <a:srgbClr val="000000"/>
                </a:solidFill>
                <a:latin typeface="Times New Roman" panose="02020603050405020304" pitchFamily="18" charset="0"/>
                <a:cs typeface="Times New Roman" panose="02020603050405020304" pitchFamily="18" charset="0"/>
              </a:rPr>
              <a:t>S</a:t>
            </a:r>
            <a:r>
              <a:rPr kumimoji="0" lang="fr-FR" sz="1200" b="1" i="0" u="none" strike="noStrike" kern="1200" cap="none" spc="0" normalizeH="0" baseline="0" noProof="0" dirty="0" err="1">
                <a:ln/>
                <a:solidFill>
                  <a:srgbClr val="000000"/>
                </a:solidFill>
                <a:effectLst/>
                <a:uLnTx/>
                <a:uFillTx/>
                <a:latin typeface="Times New Roman" panose="02020603050405020304" pitchFamily="18" charset="0"/>
                <a:ea typeface="+mn-ea"/>
                <a:cs typeface="Times New Roman" panose="02020603050405020304" pitchFamily="18" charset="0"/>
              </a:rPr>
              <a:t>uivre</a:t>
            </a:r>
            <a:r>
              <a:rPr kumimoji="0" lang="fr-FR" sz="1200" b="1" i="0" u="none" strike="noStrike" kern="1200" cap="none" spc="0" normalizeH="0" baseline="0" noProof="0" dirty="0">
                <a:ln/>
                <a:solidFill>
                  <a:srgbClr val="000000"/>
                </a:solidFill>
                <a:effectLst/>
                <a:uLnTx/>
                <a:uFillTx/>
                <a:latin typeface="Times New Roman" panose="02020603050405020304" pitchFamily="18" charset="0"/>
                <a:ea typeface="+mn-ea"/>
                <a:cs typeface="Times New Roman" panose="02020603050405020304" pitchFamily="18" charset="0"/>
              </a:rPr>
              <a:t> et analyser la conjoncture économique et socio-démographique </a:t>
            </a:r>
          </a:p>
        </p:txBody>
      </p:sp>
      <p:sp>
        <p:nvSpPr>
          <p:cNvPr id="78" name="Google Shape;205;p17"/>
          <p:cNvSpPr txBox="1"/>
          <p:nvPr/>
        </p:nvSpPr>
        <p:spPr>
          <a:xfrm>
            <a:off x="246155" y="5117210"/>
            <a:ext cx="3122958" cy="493201"/>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solidFill>
                  <a:srgbClr val="000000"/>
                </a:solidFill>
                <a:effectLst/>
                <a:uLnTx/>
                <a:uFillTx/>
                <a:latin typeface="Times New Roman" panose="02020603050405020304" pitchFamily="18" charset="0"/>
                <a:ea typeface="+mn-ea"/>
                <a:cs typeface="Times New Roman" panose="02020603050405020304" pitchFamily="18" charset="0"/>
              </a:rPr>
              <a:t>Participer  à la préparation des  Comptes régionaux</a:t>
            </a:r>
          </a:p>
        </p:txBody>
      </p:sp>
      <p:sp>
        <p:nvSpPr>
          <p:cNvPr id="79" name="Google Shape;205;p17"/>
          <p:cNvSpPr txBox="1"/>
          <p:nvPr/>
        </p:nvSpPr>
        <p:spPr>
          <a:xfrm>
            <a:off x="9159148" y="5153265"/>
            <a:ext cx="3005335" cy="493201"/>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Collecter , traiter et diffuser  les documents et les données sur le développement économique et social </a:t>
            </a:r>
          </a:p>
        </p:txBody>
      </p:sp>
      <p:sp>
        <p:nvSpPr>
          <p:cNvPr id="81" name="Rectangle 80"/>
          <p:cNvSpPr/>
          <p:nvPr/>
        </p:nvSpPr>
        <p:spPr>
          <a:xfrm>
            <a:off x="9166161" y="1620765"/>
            <a:ext cx="299832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solidFill>
                  <a:srgbClr val="000000"/>
                </a:solidFill>
                <a:effectLst/>
                <a:uLnTx/>
                <a:uFillTx/>
                <a:latin typeface="Times New Roman" panose="02020603050405020304" pitchFamily="18" charset="0"/>
                <a:ea typeface="+mn-ea"/>
                <a:cs typeface="Times New Roman" panose="02020603050405020304" pitchFamily="18" charset="0"/>
              </a:rPr>
              <a:t>Effectuer des études socio-démographiques</a:t>
            </a:r>
          </a:p>
          <a:p>
            <a:pPr lvl="0">
              <a:defRPr/>
            </a:pPr>
            <a:r>
              <a:rPr lang="fr-FR" sz="1200" b="1" dirty="0">
                <a:ln/>
                <a:solidFill>
                  <a:srgbClr val="000000"/>
                </a:solidFill>
                <a:latin typeface="Times New Roman" panose="02020603050405020304" pitchFamily="18" charset="0"/>
                <a:cs typeface="Times New Roman" panose="02020603050405020304" pitchFamily="18" charset="0"/>
              </a:rPr>
              <a:t> et économiques </a:t>
            </a:r>
            <a:endParaRPr kumimoji="0" lang="fr-FR" sz="1200" b="1" i="0" u="none" strike="noStrike" kern="1200" cap="none" spc="0" normalizeH="0" baseline="0" noProof="0" dirty="0">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2" name="Rectangle 81"/>
          <p:cNvSpPr/>
          <p:nvPr/>
        </p:nvSpPr>
        <p:spPr>
          <a:xfrm>
            <a:off x="9096230" y="3393961"/>
            <a:ext cx="284409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solidFill>
                  <a:srgbClr val="000000"/>
                </a:solidFill>
                <a:effectLst/>
                <a:uLnTx/>
                <a:uFillTx/>
                <a:latin typeface="Times New Roman" panose="02020603050405020304" pitchFamily="18" charset="0"/>
                <a:ea typeface="+mn-ea"/>
                <a:cs typeface="Times New Roman" panose="02020603050405020304" pitchFamily="18" charset="0"/>
              </a:rPr>
              <a:t>Elaborer  les annuaires statistiques et les monographies </a:t>
            </a:r>
          </a:p>
        </p:txBody>
      </p:sp>
      <p:sp>
        <p:nvSpPr>
          <p:cNvPr id="86" name="Rectangle 85"/>
          <p:cNvSpPr/>
          <p:nvPr/>
        </p:nvSpPr>
        <p:spPr>
          <a:xfrm>
            <a:off x="310302" y="1620765"/>
            <a:ext cx="388424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solidFill>
                  <a:srgbClr val="000000"/>
                </a:solidFill>
                <a:effectLst/>
                <a:uLnTx/>
                <a:uFillTx/>
                <a:latin typeface="Times New Roman" panose="02020603050405020304" pitchFamily="18" charset="0"/>
                <a:ea typeface="+mn-ea"/>
                <a:cs typeface="Times New Roman" panose="02020603050405020304" pitchFamily="18" charset="0"/>
              </a:rPr>
              <a:t>Contribuer à l’élaboration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solidFill>
                  <a:srgbClr val="000000"/>
                </a:solidFill>
                <a:effectLst/>
                <a:uLnTx/>
                <a:uFillTx/>
                <a:latin typeface="Times New Roman" panose="02020603050405020304" pitchFamily="18" charset="0"/>
                <a:ea typeface="+mn-ea"/>
                <a:cs typeface="Times New Roman" panose="02020603050405020304" pitchFamily="18" charset="0"/>
              </a:rPr>
              <a:t>des programmes de  développement local</a:t>
            </a:r>
          </a:p>
        </p:txBody>
      </p:sp>
      <p:grpSp>
        <p:nvGrpSpPr>
          <p:cNvPr id="90" name="Google Shape;273;p18"/>
          <p:cNvGrpSpPr/>
          <p:nvPr/>
        </p:nvGrpSpPr>
        <p:grpSpPr>
          <a:xfrm>
            <a:off x="8652846" y="3821870"/>
            <a:ext cx="371986" cy="337102"/>
            <a:chOff x="-40745125" y="3632900"/>
            <a:chExt cx="318225" cy="289875"/>
          </a:xfrm>
        </p:grpSpPr>
        <p:sp>
          <p:nvSpPr>
            <p:cNvPr id="91" name="Google Shape;274;p18"/>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92" name="Google Shape;275;p18"/>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93" name="Google Shape;276;p18"/>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94" name="Google Shape;277;p18"/>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95" name="Google Shape;278;p18"/>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96" name="Google Shape;279;p18"/>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97" name="Google Shape;280;p18"/>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grpSp>
      <p:grpSp>
        <p:nvGrpSpPr>
          <p:cNvPr id="107" name="Google Shape;1229;p36"/>
          <p:cNvGrpSpPr/>
          <p:nvPr/>
        </p:nvGrpSpPr>
        <p:grpSpPr>
          <a:xfrm>
            <a:off x="6161346" y="1692352"/>
            <a:ext cx="350079" cy="350079"/>
            <a:chOff x="3497300" y="3227275"/>
            <a:chExt cx="296175" cy="296175"/>
          </a:xfrm>
        </p:grpSpPr>
        <p:sp>
          <p:nvSpPr>
            <p:cNvPr id="108" name="Google Shape;1230;p36"/>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09" name="Google Shape;1231;p36"/>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10" name="Google Shape;1232;p36"/>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11" name="Google Shape;1233;p36"/>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12" name="Google Shape;1234;p36"/>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13" name="Google Shape;1235;p36"/>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14" name="Google Shape;1236;p36"/>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15" name="Google Shape;1237;p36"/>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grpSp>
      <p:grpSp>
        <p:nvGrpSpPr>
          <p:cNvPr id="116" name="Google Shape;929;p31"/>
          <p:cNvGrpSpPr/>
          <p:nvPr/>
        </p:nvGrpSpPr>
        <p:grpSpPr>
          <a:xfrm>
            <a:off x="3586937" y="3867054"/>
            <a:ext cx="365770" cy="365749"/>
            <a:chOff x="-2060175" y="2768875"/>
            <a:chExt cx="291450" cy="292225"/>
          </a:xfrm>
        </p:grpSpPr>
        <p:sp>
          <p:nvSpPr>
            <p:cNvPr id="117" name="Google Shape;930;p31"/>
            <p:cNvSpPr/>
            <p:nvPr/>
          </p:nvSpPr>
          <p:spPr>
            <a:xfrm>
              <a:off x="-2060175" y="2768875"/>
              <a:ext cx="291450" cy="292225"/>
            </a:xfrm>
            <a:custGeom>
              <a:avLst/>
              <a:gdLst/>
              <a:ahLst/>
              <a:cxnLst/>
              <a:rect l="l" t="t" r="r" b="b"/>
              <a:pathLst>
                <a:path w="11658" h="11689" extrusionOk="0">
                  <a:moveTo>
                    <a:pt x="10649" y="662"/>
                  </a:moveTo>
                  <a:cubicBezTo>
                    <a:pt x="10838" y="662"/>
                    <a:pt x="10996" y="820"/>
                    <a:pt x="10996" y="1009"/>
                  </a:cubicBezTo>
                  <a:cubicBezTo>
                    <a:pt x="10996" y="1198"/>
                    <a:pt x="10838" y="1355"/>
                    <a:pt x="10649" y="1355"/>
                  </a:cubicBezTo>
                  <a:lnTo>
                    <a:pt x="1040" y="1355"/>
                  </a:lnTo>
                  <a:cubicBezTo>
                    <a:pt x="851" y="1355"/>
                    <a:pt x="694" y="1198"/>
                    <a:pt x="694" y="1009"/>
                  </a:cubicBezTo>
                  <a:cubicBezTo>
                    <a:pt x="694" y="820"/>
                    <a:pt x="851" y="662"/>
                    <a:pt x="1040" y="662"/>
                  </a:cubicBezTo>
                  <a:close/>
                  <a:moveTo>
                    <a:pt x="10303" y="2049"/>
                  </a:moveTo>
                  <a:lnTo>
                    <a:pt x="10303" y="7908"/>
                  </a:lnTo>
                  <a:cubicBezTo>
                    <a:pt x="10334" y="8097"/>
                    <a:pt x="10177" y="8255"/>
                    <a:pt x="9988" y="8255"/>
                  </a:cubicBezTo>
                  <a:lnTo>
                    <a:pt x="1702" y="8255"/>
                  </a:lnTo>
                  <a:cubicBezTo>
                    <a:pt x="1513" y="8255"/>
                    <a:pt x="1355" y="8097"/>
                    <a:pt x="1355" y="7908"/>
                  </a:cubicBezTo>
                  <a:lnTo>
                    <a:pt x="1355" y="2049"/>
                  </a:lnTo>
                  <a:close/>
                  <a:moveTo>
                    <a:pt x="5797" y="10271"/>
                  </a:moveTo>
                  <a:cubicBezTo>
                    <a:pt x="5986" y="10271"/>
                    <a:pt x="6144" y="10429"/>
                    <a:pt x="6144" y="10618"/>
                  </a:cubicBezTo>
                  <a:cubicBezTo>
                    <a:pt x="6144" y="10807"/>
                    <a:pt x="5986" y="10964"/>
                    <a:pt x="5797" y="10964"/>
                  </a:cubicBezTo>
                  <a:cubicBezTo>
                    <a:pt x="5608" y="10964"/>
                    <a:pt x="5451" y="10807"/>
                    <a:pt x="5451" y="10618"/>
                  </a:cubicBezTo>
                  <a:cubicBezTo>
                    <a:pt x="5451" y="10429"/>
                    <a:pt x="5608" y="10271"/>
                    <a:pt x="5797" y="10271"/>
                  </a:cubicBezTo>
                  <a:close/>
                  <a:moveTo>
                    <a:pt x="1040" y="1"/>
                  </a:moveTo>
                  <a:cubicBezTo>
                    <a:pt x="473" y="1"/>
                    <a:pt x="1" y="473"/>
                    <a:pt x="1" y="1009"/>
                  </a:cubicBezTo>
                  <a:cubicBezTo>
                    <a:pt x="1" y="1450"/>
                    <a:pt x="284" y="1828"/>
                    <a:pt x="694" y="1986"/>
                  </a:cubicBezTo>
                  <a:lnTo>
                    <a:pt x="694" y="7908"/>
                  </a:lnTo>
                  <a:cubicBezTo>
                    <a:pt x="694" y="8444"/>
                    <a:pt x="1166" y="8917"/>
                    <a:pt x="1702" y="8917"/>
                  </a:cubicBezTo>
                  <a:lnTo>
                    <a:pt x="5482" y="8917"/>
                  </a:lnTo>
                  <a:lnTo>
                    <a:pt x="5482" y="9673"/>
                  </a:lnTo>
                  <a:cubicBezTo>
                    <a:pt x="5104" y="9830"/>
                    <a:pt x="4821" y="10177"/>
                    <a:pt x="4821" y="10649"/>
                  </a:cubicBezTo>
                  <a:cubicBezTo>
                    <a:pt x="4821" y="11216"/>
                    <a:pt x="5293" y="11689"/>
                    <a:pt x="5829" y="11689"/>
                  </a:cubicBezTo>
                  <a:cubicBezTo>
                    <a:pt x="6396" y="11689"/>
                    <a:pt x="6869" y="11216"/>
                    <a:pt x="6869" y="10649"/>
                  </a:cubicBezTo>
                  <a:cubicBezTo>
                    <a:pt x="6869" y="10240"/>
                    <a:pt x="6585" y="9830"/>
                    <a:pt x="6207" y="9673"/>
                  </a:cubicBezTo>
                  <a:lnTo>
                    <a:pt x="6207" y="8917"/>
                  </a:lnTo>
                  <a:lnTo>
                    <a:pt x="10019" y="8917"/>
                  </a:lnTo>
                  <a:cubicBezTo>
                    <a:pt x="10555" y="8917"/>
                    <a:pt x="11027" y="8444"/>
                    <a:pt x="11027" y="7908"/>
                  </a:cubicBezTo>
                  <a:lnTo>
                    <a:pt x="11027" y="1986"/>
                  </a:lnTo>
                  <a:cubicBezTo>
                    <a:pt x="11405" y="1828"/>
                    <a:pt x="11657" y="1450"/>
                    <a:pt x="11657" y="1009"/>
                  </a:cubicBezTo>
                  <a:cubicBezTo>
                    <a:pt x="11657" y="473"/>
                    <a:pt x="11185" y="1"/>
                    <a:pt x="106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18" name="Google Shape;931;p31"/>
            <p:cNvSpPr/>
            <p:nvPr/>
          </p:nvSpPr>
          <p:spPr>
            <a:xfrm>
              <a:off x="-2008975" y="2855525"/>
              <a:ext cx="189050" cy="84500"/>
            </a:xfrm>
            <a:custGeom>
              <a:avLst/>
              <a:gdLst/>
              <a:ahLst/>
              <a:cxnLst/>
              <a:rect l="l" t="t" r="r" b="b"/>
              <a:pathLst>
                <a:path w="7562" h="3380" extrusionOk="0">
                  <a:moveTo>
                    <a:pt x="6553" y="0"/>
                  </a:moveTo>
                  <a:cubicBezTo>
                    <a:pt x="6144" y="0"/>
                    <a:pt x="6081" y="504"/>
                    <a:pt x="6427" y="662"/>
                  </a:cubicBezTo>
                  <a:lnTo>
                    <a:pt x="4474" y="2584"/>
                  </a:lnTo>
                  <a:lnTo>
                    <a:pt x="2647" y="788"/>
                  </a:lnTo>
                  <a:cubicBezTo>
                    <a:pt x="2584" y="725"/>
                    <a:pt x="2497" y="693"/>
                    <a:pt x="2410" y="693"/>
                  </a:cubicBezTo>
                  <a:cubicBezTo>
                    <a:pt x="2324" y="693"/>
                    <a:pt x="2237" y="725"/>
                    <a:pt x="2174" y="788"/>
                  </a:cubicBezTo>
                  <a:lnTo>
                    <a:pt x="126" y="2836"/>
                  </a:lnTo>
                  <a:cubicBezTo>
                    <a:pt x="0" y="2930"/>
                    <a:pt x="0" y="3182"/>
                    <a:pt x="126" y="3308"/>
                  </a:cubicBezTo>
                  <a:cubicBezTo>
                    <a:pt x="189" y="3356"/>
                    <a:pt x="276" y="3379"/>
                    <a:pt x="363" y="3379"/>
                  </a:cubicBezTo>
                  <a:cubicBezTo>
                    <a:pt x="449" y="3379"/>
                    <a:pt x="536" y="3356"/>
                    <a:pt x="599" y="3308"/>
                  </a:cubicBezTo>
                  <a:lnTo>
                    <a:pt x="2426" y="1481"/>
                  </a:lnTo>
                  <a:lnTo>
                    <a:pt x="4222" y="3308"/>
                  </a:lnTo>
                  <a:cubicBezTo>
                    <a:pt x="4285" y="3356"/>
                    <a:pt x="4372" y="3379"/>
                    <a:pt x="4458" y="3379"/>
                  </a:cubicBezTo>
                  <a:cubicBezTo>
                    <a:pt x="4545" y="3379"/>
                    <a:pt x="4632" y="3356"/>
                    <a:pt x="4695" y="3308"/>
                  </a:cubicBezTo>
                  <a:lnTo>
                    <a:pt x="6900" y="1134"/>
                  </a:lnTo>
                  <a:cubicBezTo>
                    <a:pt x="6931" y="1260"/>
                    <a:pt x="7057" y="1355"/>
                    <a:pt x="7215" y="1355"/>
                  </a:cubicBezTo>
                  <a:cubicBezTo>
                    <a:pt x="7404" y="1355"/>
                    <a:pt x="7562" y="1197"/>
                    <a:pt x="7562" y="1008"/>
                  </a:cubicBezTo>
                  <a:lnTo>
                    <a:pt x="7562" y="347"/>
                  </a:lnTo>
                  <a:cubicBezTo>
                    <a:pt x="7562" y="158"/>
                    <a:pt x="7467" y="0"/>
                    <a:pt x="724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grpSp>
      <p:grpSp>
        <p:nvGrpSpPr>
          <p:cNvPr id="119" name="Google Shape;926;p31"/>
          <p:cNvGrpSpPr/>
          <p:nvPr/>
        </p:nvGrpSpPr>
        <p:grpSpPr>
          <a:xfrm>
            <a:off x="3691017" y="5286649"/>
            <a:ext cx="365763" cy="357988"/>
            <a:chOff x="-6713450" y="2397900"/>
            <a:chExt cx="295375" cy="291450"/>
          </a:xfrm>
        </p:grpSpPr>
        <p:sp>
          <p:nvSpPr>
            <p:cNvPr id="120" name="Google Shape;927;p31"/>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1" name="Google Shape;928;p31"/>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grpSp>
      <p:grpSp>
        <p:nvGrpSpPr>
          <p:cNvPr id="122" name="Google Shape;663;p27"/>
          <p:cNvGrpSpPr/>
          <p:nvPr/>
        </p:nvGrpSpPr>
        <p:grpSpPr>
          <a:xfrm>
            <a:off x="3679982" y="1965415"/>
            <a:ext cx="351024" cy="325464"/>
            <a:chOff x="6543825" y="3202075"/>
            <a:chExt cx="296975" cy="275350"/>
          </a:xfrm>
        </p:grpSpPr>
        <p:sp>
          <p:nvSpPr>
            <p:cNvPr id="123" name="Google Shape;664;p27"/>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4" name="Google Shape;665;p27"/>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5" name="Google Shape;666;p27"/>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6" name="Google Shape;667;p27"/>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7" name="Google Shape;668;p27"/>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8" name="Google Shape;669;p27"/>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9" name="Google Shape;670;p27"/>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grpSp>
      <p:grpSp>
        <p:nvGrpSpPr>
          <p:cNvPr id="130" name="Google Shape;573;p26"/>
          <p:cNvGrpSpPr/>
          <p:nvPr/>
        </p:nvGrpSpPr>
        <p:grpSpPr>
          <a:xfrm>
            <a:off x="8642176" y="1988672"/>
            <a:ext cx="411586" cy="327570"/>
            <a:chOff x="946175" y="3619500"/>
            <a:chExt cx="296975" cy="293825"/>
          </a:xfrm>
        </p:grpSpPr>
        <p:sp>
          <p:nvSpPr>
            <p:cNvPr id="131" name="Google Shape;574;p26"/>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2" name="Google Shape;575;p26"/>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3" name="Google Shape;576;p26"/>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4" name="Google Shape;577;p26"/>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5" name="Google Shape;578;p26"/>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6" name="Google Shape;579;p26"/>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a:ea typeface="+mn-ea"/>
                <a:cs typeface="+mn-cs"/>
              </a:endParaRPr>
            </a:p>
          </p:txBody>
        </p:sp>
      </p:grpSp>
      <p:grpSp>
        <p:nvGrpSpPr>
          <p:cNvPr id="98" name="Google Shape;567;p26">
            <a:extLst>
              <a:ext uri="{FF2B5EF4-FFF2-40B4-BE49-F238E27FC236}">
                <a16:creationId xmlns:a16="http://schemas.microsoft.com/office/drawing/2014/main" id="{209527D2-7DCD-466E-BF04-B1494A557BB5}"/>
              </a:ext>
            </a:extLst>
          </p:cNvPr>
          <p:cNvGrpSpPr/>
          <p:nvPr/>
        </p:nvGrpSpPr>
        <p:grpSpPr>
          <a:xfrm>
            <a:off x="8666222" y="5293297"/>
            <a:ext cx="332112" cy="373209"/>
            <a:chOff x="946175" y="3253275"/>
            <a:chExt cx="298550" cy="296150"/>
          </a:xfrm>
        </p:grpSpPr>
        <p:sp>
          <p:nvSpPr>
            <p:cNvPr id="99" name="Google Shape;568;p26">
              <a:extLst>
                <a:ext uri="{FF2B5EF4-FFF2-40B4-BE49-F238E27FC236}">
                  <a16:creationId xmlns:a16="http://schemas.microsoft.com/office/drawing/2014/main" id="{74011990-F748-4AE1-AA5D-F88FCE6952A8}"/>
                </a:ext>
              </a:extLst>
            </p:cNvPr>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569;p26">
              <a:extLst>
                <a:ext uri="{FF2B5EF4-FFF2-40B4-BE49-F238E27FC236}">
                  <a16:creationId xmlns:a16="http://schemas.microsoft.com/office/drawing/2014/main" id="{2E12E423-591F-4C69-B4DC-88E7CBCC999C}"/>
                </a:ext>
              </a:extLst>
            </p:cNvPr>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570;p26">
              <a:extLst>
                <a:ext uri="{FF2B5EF4-FFF2-40B4-BE49-F238E27FC236}">
                  <a16:creationId xmlns:a16="http://schemas.microsoft.com/office/drawing/2014/main" id="{FB1C3CBE-63DC-41D7-AD6B-52608653B38E}"/>
                </a:ext>
              </a:extLst>
            </p:cNvPr>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571;p26">
              <a:extLst>
                <a:ext uri="{FF2B5EF4-FFF2-40B4-BE49-F238E27FC236}">
                  <a16:creationId xmlns:a16="http://schemas.microsoft.com/office/drawing/2014/main" id="{ED0C98D4-D436-4EEC-AE92-FEE457AF399B}"/>
                </a:ext>
              </a:extLst>
            </p:cNvPr>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572;p26">
              <a:extLst>
                <a:ext uri="{FF2B5EF4-FFF2-40B4-BE49-F238E27FC236}">
                  <a16:creationId xmlns:a16="http://schemas.microsoft.com/office/drawing/2014/main" id="{0A59F538-37F0-4CC6-AF20-7A7ACDD0973E}"/>
                </a:ext>
              </a:extLst>
            </p:cNvPr>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4" name="Rectangle 103">
            <a:extLst>
              <a:ext uri="{FF2B5EF4-FFF2-40B4-BE49-F238E27FC236}">
                <a16:creationId xmlns:a16="http://schemas.microsoft.com/office/drawing/2014/main" id="{12CD4580-367C-485F-B2EB-5E0223813779}"/>
              </a:ext>
            </a:extLst>
          </p:cNvPr>
          <p:cNvSpPr/>
          <p:nvPr/>
        </p:nvSpPr>
        <p:spPr bwMode="auto">
          <a:xfrm>
            <a:off x="0" y="6529916"/>
            <a:ext cx="12192000" cy="335321"/>
          </a:xfrm>
          <a:prstGeom prst="rect">
            <a:avLst/>
          </a:prstGeom>
          <a:solidFill>
            <a:srgbClr val="66003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16" tIns="45708" rIns="91416" bIns="45708" numCol="1" rtlCol="0" anchor="ctr" anchorCtr="0" compatLnSpc="1">
            <a:prstTxWarp prst="textNoShape">
              <a:avLst/>
            </a:prstTxWarp>
          </a:bodyPr>
          <a:lstStyle/>
          <a:p>
            <a:pPr marL="0" marR="0" lvl="0" indent="0" algn="ctr" defTabSz="922338" rtl="0" eaLnBrk="1" fontAlgn="base" latinLnBrk="0" hangingPunct="1">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F18E00"/>
              </a:solidFill>
              <a:effectLst/>
              <a:uLnTx/>
              <a:uFillTx/>
              <a:latin typeface="Times New Roman" pitchFamily="18" charset="0"/>
              <a:ea typeface="+mn-ea"/>
              <a:cs typeface="Times New Roman" pitchFamily="18" charset="0"/>
            </a:endParaRPr>
          </a:p>
        </p:txBody>
      </p:sp>
      <p:sp>
        <p:nvSpPr>
          <p:cNvPr id="105" name="ZoneTexte 5">
            <a:extLst>
              <a:ext uri="{FF2B5EF4-FFF2-40B4-BE49-F238E27FC236}">
                <a16:creationId xmlns:a16="http://schemas.microsoft.com/office/drawing/2014/main" id="{33D01B75-9BF3-4926-AD2B-04EE4F74D7E1}"/>
              </a:ext>
            </a:extLst>
          </p:cNvPr>
          <p:cNvSpPr txBox="1"/>
          <p:nvPr/>
        </p:nvSpPr>
        <p:spPr>
          <a:xfrm>
            <a:off x="4170133" y="6466743"/>
            <a:ext cx="38884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6600"/>
                </a:solidFill>
                <a:effectLst/>
                <a:uLnTx/>
                <a:uFillTx/>
                <a:latin typeface="Century Gothic"/>
                <a:ea typeface="+mn-ea"/>
                <a:cs typeface="+mn-cs"/>
              </a:rPr>
              <a:t>www.hcp.ma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6600"/>
                </a:solidFill>
                <a:effectLst/>
                <a:uLnTx/>
                <a:uFillTx/>
                <a:latin typeface="Century Gothic"/>
                <a:ea typeface="+mn-ea"/>
                <a:cs typeface="+mn-cs"/>
              </a:rPr>
              <a:t>www.hcp.ma/reg-casablanca</a:t>
            </a:r>
          </a:p>
        </p:txBody>
      </p:sp>
      <p:sp>
        <p:nvSpPr>
          <p:cNvPr id="106" name="Slide Number Placeholder 3">
            <a:extLst>
              <a:ext uri="{FF2B5EF4-FFF2-40B4-BE49-F238E27FC236}">
                <a16:creationId xmlns:a16="http://schemas.microsoft.com/office/drawing/2014/main" id="{4A3A75E8-0276-4D4C-8295-528718E9AC55}"/>
              </a:ext>
            </a:extLst>
          </p:cNvPr>
          <p:cNvSpPr txBox="1">
            <a:spLocks/>
          </p:cNvSpPr>
          <p:nvPr/>
        </p:nvSpPr>
        <p:spPr bwMode="auto">
          <a:xfrm>
            <a:off x="10253318" y="6573147"/>
            <a:ext cx="1847851" cy="320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fr-FR"/>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D5E13ED-6B2E-4EA0-8B2C-EC1F833857BA}" type="slidenum">
              <a:rPr kumimoji="0" lang="fr-FR" sz="1200" b="0" i="0" u="none" strike="noStrike" kern="1200" cap="none" spc="0" normalizeH="0" baseline="0" noProof="0" smtClean="0">
                <a:ln>
                  <a:noFill/>
                </a:ln>
                <a:solidFill>
                  <a:srgbClr val="000000"/>
                </a:solidFill>
                <a:effectLst/>
                <a:uLnTx/>
                <a:uFillTx/>
                <a:latin typeface="Century Gothic"/>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srgbClr val="000000"/>
              </a:solidFill>
              <a:effectLst/>
              <a:uLnTx/>
              <a:uFillTx/>
              <a:latin typeface="Century Gothic"/>
              <a:ea typeface="+mn-ea"/>
              <a:cs typeface="Arial" charset="0"/>
            </a:endParaRPr>
          </a:p>
        </p:txBody>
      </p:sp>
    </p:spTree>
    <p:extLst>
      <p:ext uri="{BB962C8B-B14F-4D97-AF65-F5344CB8AC3E}">
        <p14:creationId xmlns:p14="http://schemas.microsoft.com/office/powerpoint/2010/main" val="120634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randombar(horizontal)">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8201" y="1422961"/>
            <a:ext cx="8655818" cy="719609"/>
          </a:xfrm>
        </p:spPr>
        <p:txBody>
          <a:bodyPr/>
          <a:lstStyle/>
          <a:p>
            <a:pPr algn="l"/>
            <a:r>
              <a:rPr lang="fr-FR" sz="2400" dirty="0">
                <a:latin typeface="Arial" panose="020B0604020202020204" pitchFamily="34" charset="0"/>
                <a:cs typeface="Arial" panose="020B0604020202020204" pitchFamily="34" charset="0"/>
              </a:rPr>
              <a:t>les sources de l’information statistique du HCP </a:t>
            </a:r>
            <a:br>
              <a:rPr lang="fr-FR" dirty="0">
                <a:solidFill>
                  <a:schemeClr val="tx1"/>
                </a:solidFill>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572437760"/>
              </p:ext>
            </p:extLst>
          </p:nvPr>
        </p:nvGraphicFramePr>
        <p:xfrm>
          <a:off x="263352" y="2060849"/>
          <a:ext cx="3538736"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5E13ED-6B2E-4EA0-8B2C-EC1F833857BA}" type="slidenum">
              <a:rPr kumimoji="0" lang="fr-FR" sz="1200" b="0" i="0" u="none" strike="noStrike" kern="1200" cap="none" spc="0" normalizeH="0" baseline="0" noProof="0">
                <a:ln>
                  <a:noFill/>
                </a:ln>
                <a:solidFill>
                  <a:srgbClr val="000000"/>
                </a:solidFill>
                <a:effectLst/>
                <a:uLnTx/>
                <a:uFillTx/>
                <a:latin typeface="Century Gothic"/>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srgbClr val="000000"/>
              </a:solidFill>
              <a:effectLst/>
              <a:uLnTx/>
              <a:uFillTx/>
              <a:latin typeface="Century Gothic"/>
              <a:ea typeface="+mn-ea"/>
              <a:cs typeface="Arial" charset="0"/>
            </a:endParaRPr>
          </a:p>
        </p:txBody>
      </p:sp>
      <p:graphicFrame>
        <p:nvGraphicFramePr>
          <p:cNvPr id="7" name="Diagramme 6"/>
          <p:cNvGraphicFramePr/>
          <p:nvPr>
            <p:extLst>
              <p:ext uri="{D42A27DB-BD31-4B8C-83A1-F6EECF244321}">
                <p14:modId xmlns:p14="http://schemas.microsoft.com/office/powerpoint/2010/main" val="3537230013"/>
              </p:ext>
            </p:extLst>
          </p:nvPr>
        </p:nvGraphicFramePr>
        <p:xfrm>
          <a:off x="4727848" y="2132856"/>
          <a:ext cx="4680520" cy="3991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1" name="Groupe 10"/>
          <p:cNvGrpSpPr/>
          <p:nvPr/>
        </p:nvGrpSpPr>
        <p:grpSpPr>
          <a:xfrm>
            <a:off x="10200456" y="3597123"/>
            <a:ext cx="1800200" cy="618202"/>
            <a:chOff x="936104" y="219779"/>
            <a:chExt cx="1800200" cy="618202"/>
          </a:xfrm>
          <a:scene3d>
            <a:camera prst="orthographicFront"/>
            <a:lightRig rig="flat" dir="t"/>
          </a:scene3d>
        </p:grpSpPr>
        <p:sp>
          <p:nvSpPr>
            <p:cNvPr id="12" name="Rectangle 11"/>
            <p:cNvSpPr/>
            <p:nvPr/>
          </p:nvSpPr>
          <p:spPr>
            <a:xfrm>
              <a:off x="936104" y="219779"/>
              <a:ext cx="1800200" cy="618202"/>
            </a:xfrm>
            <a:prstGeom prst="rect">
              <a:avLst/>
            </a:prstGeom>
            <a:sp3d prstMaterial="plastic">
              <a:bevelT w="120900" h="88900"/>
              <a:bevelB w="88900" h="31750" prst="angle"/>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936104" y="219779"/>
              <a:ext cx="1800200" cy="61820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65" tIns="12065" rIns="12065" bIns="12065"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srgbClr val="000000">
                      <a:hueOff val="0"/>
                      <a:satOff val="0"/>
                      <a:lumOff val="0"/>
                      <a:alphaOff val="0"/>
                    </a:srgbClr>
                  </a:solidFill>
                  <a:effectLst/>
                  <a:uLnTx/>
                  <a:uFillTx/>
                  <a:latin typeface="Century Gothic"/>
                  <a:ea typeface="+mn-ea"/>
                  <a:cs typeface="+mn-cs"/>
                </a:rPr>
                <a:t>Statistiques administratives </a:t>
              </a:r>
            </a:p>
          </p:txBody>
        </p:sp>
      </p:grpSp>
      <p:cxnSp>
        <p:nvCxnSpPr>
          <p:cNvPr id="17" name="Connecteur droit 16"/>
          <p:cNvCxnSpPr>
            <a:cxnSpLocks/>
          </p:cNvCxnSpPr>
          <p:nvPr/>
        </p:nvCxnSpPr>
        <p:spPr bwMode="auto">
          <a:xfrm flipV="1">
            <a:off x="767408" y="1899924"/>
            <a:ext cx="10369152" cy="16908"/>
          </a:xfrm>
          <a:prstGeom prst="line">
            <a:avLst/>
          </a:prstGeom>
          <a:ln>
            <a:solidFill>
              <a:srgbClr val="FF99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0" name="Connecteur droit avec flèche 19"/>
          <p:cNvCxnSpPr/>
          <p:nvPr/>
        </p:nvCxnSpPr>
        <p:spPr bwMode="auto">
          <a:xfrm>
            <a:off x="767408" y="1916832"/>
            <a:ext cx="0" cy="1872208"/>
          </a:xfrm>
          <a:prstGeom prst="straightConnector1">
            <a:avLst/>
          </a:prstGeom>
          <a:ln>
            <a:solidFill>
              <a:srgbClr val="FF9900"/>
            </a:solidFill>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23" name="Connecteur droit avec flèche 22"/>
          <p:cNvCxnSpPr/>
          <p:nvPr/>
        </p:nvCxnSpPr>
        <p:spPr bwMode="auto">
          <a:xfrm flipH="1">
            <a:off x="11133750" y="1899923"/>
            <a:ext cx="2810" cy="1697201"/>
          </a:xfrm>
          <a:prstGeom prst="straightConnector1">
            <a:avLst/>
          </a:prstGeom>
          <a:ln>
            <a:solidFill>
              <a:srgbClr val="FF9900"/>
            </a:solidFill>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24" name="Connecteur droit avec flèche 23"/>
          <p:cNvCxnSpPr/>
          <p:nvPr/>
        </p:nvCxnSpPr>
        <p:spPr bwMode="auto">
          <a:xfrm>
            <a:off x="5519936" y="1916832"/>
            <a:ext cx="0" cy="1989392"/>
          </a:xfrm>
          <a:prstGeom prst="straightConnector1">
            <a:avLst/>
          </a:prstGeom>
          <a:ln>
            <a:solidFill>
              <a:srgbClr val="FF9900"/>
            </a:solidFill>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22" name="Rectangle 21">
            <a:extLst>
              <a:ext uri="{FF2B5EF4-FFF2-40B4-BE49-F238E27FC236}">
                <a16:creationId xmlns:a16="http://schemas.microsoft.com/office/drawing/2014/main" id="{3067ED00-08C2-456F-9DAB-C1C6AEA7DC59}"/>
              </a:ext>
            </a:extLst>
          </p:cNvPr>
          <p:cNvSpPr/>
          <p:nvPr/>
        </p:nvSpPr>
        <p:spPr>
          <a:xfrm>
            <a:off x="1524000" y="654979"/>
            <a:ext cx="91440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200" b="1" i="0" u="none" strike="noStrike" kern="1200" cap="none" spc="0" normalizeH="0" baseline="0" noProof="0" dirty="0">
                <a:ln>
                  <a:noFill/>
                </a:ln>
                <a:solidFill>
                  <a:srgbClr val="FF9900"/>
                </a:solidFill>
                <a:effectLst/>
                <a:uLnTx/>
                <a:uFillTx/>
                <a:latin typeface="Times New Roman" pitchFamily="18" charset="0"/>
                <a:ea typeface="+mn-ea"/>
                <a:cs typeface="Times New Roman" pitchFamily="18" charset="0"/>
              </a:rPr>
              <a:t>المديرية الجهوية </a:t>
            </a:r>
            <a:r>
              <a:rPr kumimoji="0" lang="ar-MA" sz="1200" b="1" i="0" u="none" strike="noStrike" kern="1200" cap="none" spc="0" normalizeH="0" baseline="0" noProof="0" dirty="0" err="1">
                <a:ln>
                  <a:noFill/>
                </a:ln>
                <a:solidFill>
                  <a:srgbClr val="FF9900"/>
                </a:solidFill>
                <a:effectLst/>
                <a:uLnTx/>
                <a:uFillTx/>
                <a:latin typeface="Times New Roman" pitchFamily="18" charset="0"/>
                <a:ea typeface="+mn-ea"/>
                <a:cs typeface="Times New Roman" pitchFamily="18" charset="0"/>
              </a:rPr>
              <a:t>للدارالبيضاء</a:t>
            </a:r>
            <a:r>
              <a:rPr kumimoji="0" lang="ar-MA" sz="1200" b="1" i="0" u="none" strike="noStrike" kern="1200" cap="none" spc="0" normalizeH="0" baseline="0" noProof="0" dirty="0">
                <a:ln>
                  <a:noFill/>
                </a:ln>
                <a:solidFill>
                  <a:srgbClr val="FF9900"/>
                </a:solidFill>
                <a:effectLst/>
                <a:uLnTx/>
                <a:uFillTx/>
                <a:latin typeface="Times New Roman" pitchFamily="18" charset="0"/>
                <a:ea typeface="+mn-ea"/>
                <a:cs typeface="Times New Roman" pitchFamily="18" charset="0"/>
              </a:rPr>
              <a:t>-سطات</a:t>
            </a:r>
            <a:endParaRPr kumimoji="0" lang="fr-FR" sz="1200" b="1" i="0" u="none" strike="noStrike" kern="1200" cap="none" spc="0" normalizeH="0" baseline="0" noProof="0" dirty="0">
              <a:ln>
                <a:noFill/>
              </a:ln>
              <a:solidFill>
                <a:srgbClr val="FF99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9900"/>
                </a:solidFill>
                <a:effectLst/>
                <a:uLnTx/>
                <a:uFillTx/>
                <a:latin typeface="Times New Roman" pitchFamily="18" charset="0"/>
                <a:ea typeface="+mn-ea"/>
                <a:cs typeface="Times New Roman" pitchFamily="18" charset="0"/>
              </a:rPr>
              <a:t>Direction Régionale de Casablanca-Settat</a:t>
            </a:r>
          </a:p>
        </p:txBody>
      </p:sp>
      <p:sp>
        <p:nvSpPr>
          <p:cNvPr id="16" name="Rectangle 15">
            <a:extLst>
              <a:ext uri="{FF2B5EF4-FFF2-40B4-BE49-F238E27FC236}">
                <a16:creationId xmlns:a16="http://schemas.microsoft.com/office/drawing/2014/main" id="{E10069B2-419D-423E-83BA-5189EEB88E4D}"/>
              </a:ext>
            </a:extLst>
          </p:cNvPr>
          <p:cNvSpPr/>
          <p:nvPr/>
        </p:nvSpPr>
        <p:spPr bwMode="auto">
          <a:xfrm>
            <a:off x="0" y="6529916"/>
            <a:ext cx="12192000" cy="335321"/>
          </a:xfrm>
          <a:prstGeom prst="rect">
            <a:avLst/>
          </a:prstGeom>
          <a:solidFill>
            <a:srgbClr val="66003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16" tIns="45708" rIns="91416" bIns="45708" numCol="1" rtlCol="0" anchor="ctr" anchorCtr="0" compatLnSpc="1">
            <a:prstTxWarp prst="textNoShape">
              <a:avLst/>
            </a:prstTxWarp>
          </a:bodyPr>
          <a:lstStyle/>
          <a:p>
            <a:pPr marL="0" marR="0" lvl="0" indent="0" algn="ctr" defTabSz="922338" rtl="0" eaLnBrk="1" fontAlgn="base" latinLnBrk="0" hangingPunct="1">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F18E00"/>
              </a:solidFill>
              <a:effectLst/>
              <a:uLnTx/>
              <a:uFillTx/>
              <a:latin typeface="Times New Roman" pitchFamily="18" charset="0"/>
              <a:ea typeface="+mn-ea"/>
              <a:cs typeface="Times New Roman" pitchFamily="18" charset="0"/>
            </a:endParaRPr>
          </a:p>
        </p:txBody>
      </p:sp>
      <p:sp>
        <p:nvSpPr>
          <p:cNvPr id="18" name="ZoneTexte 5">
            <a:extLst>
              <a:ext uri="{FF2B5EF4-FFF2-40B4-BE49-F238E27FC236}">
                <a16:creationId xmlns:a16="http://schemas.microsoft.com/office/drawing/2014/main" id="{993E18A9-DEEC-43B0-A7A5-5AA30294AA3B}"/>
              </a:ext>
            </a:extLst>
          </p:cNvPr>
          <p:cNvSpPr txBox="1"/>
          <p:nvPr/>
        </p:nvSpPr>
        <p:spPr>
          <a:xfrm>
            <a:off x="4170133" y="6466743"/>
            <a:ext cx="38884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6600"/>
                </a:solidFill>
                <a:effectLst/>
                <a:uLnTx/>
                <a:uFillTx/>
                <a:latin typeface="Century Gothic"/>
                <a:ea typeface="+mn-ea"/>
                <a:cs typeface="+mn-cs"/>
              </a:rPr>
              <a:t>www.hcp.ma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6600"/>
                </a:solidFill>
                <a:effectLst/>
                <a:uLnTx/>
                <a:uFillTx/>
                <a:latin typeface="Century Gothic"/>
                <a:ea typeface="+mn-ea"/>
                <a:cs typeface="+mn-cs"/>
              </a:rPr>
              <a:t>www.hcp.ma/reg-casablanca</a:t>
            </a:r>
          </a:p>
        </p:txBody>
      </p:sp>
      <p:sp>
        <p:nvSpPr>
          <p:cNvPr id="19" name="Slide Number Placeholder 3">
            <a:extLst>
              <a:ext uri="{FF2B5EF4-FFF2-40B4-BE49-F238E27FC236}">
                <a16:creationId xmlns:a16="http://schemas.microsoft.com/office/drawing/2014/main" id="{BEE5B110-EE47-4729-894E-2610E3BB84D7}"/>
              </a:ext>
            </a:extLst>
          </p:cNvPr>
          <p:cNvSpPr txBox="1">
            <a:spLocks/>
          </p:cNvSpPr>
          <p:nvPr/>
        </p:nvSpPr>
        <p:spPr bwMode="auto">
          <a:xfrm>
            <a:off x="10253318" y="6573147"/>
            <a:ext cx="1847851" cy="320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fr-FR"/>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D5E13ED-6B2E-4EA0-8B2C-EC1F833857BA}" type="slidenum">
              <a:rPr kumimoji="0" lang="fr-FR" sz="1200" b="0" i="0" u="none" strike="noStrike" kern="1200" cap="none" spc="0" normalizeH="0" baseline="0" noProof="0" smtClean="0">
                <a:ln>
                  <a:noFill/>
                </a:ln>
                <a:solidFill>
                  <a:srgbClr val="000000"/>
                </a:solidFill>
                <a:effectLst/>
                <a:uLnTx/>
                <a:uFillTx/>
                <a:latin typeface="Century Gothic"/>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srgbClr val="000000"/>
              </a:solidFill>
              <a:effectLst/>
              <a:uLnTx/>
              <a:uFillTx/>
              <a:latin typeface="Century Gothic"/>
              <a:ea typeface="+mn-ea"/>
              <a:cs typeface="Arial" charset="0"/>
            </a:endParaRPr>
          </a:p>
        </p:txBody>
      </p:sp>
    </p:spTree>
    <p:extLst>
      <p:ext uri="{BB962C8B-B14F-4D97-AF65-F5344CB8AC3E}">
        <p14:creationId xmlns:p14="http://schemas.microsoft.com/office/powerpoint/2010/main" val="31099562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childTnLst>
                          </p:cTn>
                        </p:par>
                        <p:par>
                          <p:cTn id="37" fill="hold">
                            <p:stCondLst>
                              <p:cond delay="500"/>
                            </p:stCondLst>
                            <p:childTnLst>
                              <p:par>
                                <p:cTn id="38" presetID="31"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anim calcmode="lin" valueType="num">
                                      <p:cBhvr>
                                        <p:cTn id="42" dur="1000" fill="hold"/>
                                        <p:tgtEl>
                                          <p:spTgt spid="7"/>
                                        </p:tgtEl>
                                        <p:attrNameLst>
                                          <p:attrName>style.rotation</p:attrName>
                                        </p:attrNameLst>
                                      </p:cBhvr>
                                      <p:tavLst>
                                        <p:tav tm="0">
                                          <p:val>
                                            <p:fltVal val="90"/>
                                          </p:val>
                                        </p:tav>
                                        <p:tav tm="100000">
                                          <p:val>
                                            <p:fltVal val="0"/>
                                          </p:val>
                                        </p:tav>
                                      </p:tavLst>
                                    </p:anim>
                                    <p:animEffect transition="in" filter="fade">
                                      <p:cBhvr>
                                        <p:cTn id="43" dur="1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childTnLst>
                          </p:cTn>
                        </p:par>
                        <p:par>
                          <p:cTn id="49" fill="hold">
                            <p:stCondLst>
                              <p:cond delay="500"/>
                            </p:stCondLst>
                            <p:childTnLst>
                              <p:par>
                                <p:cTn id="50" presetID="31" presetClass="entr" presetSubtype="0"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1000" fill="hold"/>
                                        <p:tgtEl>
                                          <p:spTgt spid="11"/>
                                        </p:tgtEl>
                                        <p:attrNameLst>
                                          <p:attrName>ppt_w</p:attrName>
                                        </p:attrNameLst>
                                      </p:cBhvr>
                                      <p:tavLst>
                                        <p:tav tm="0">
                                          <p:val>
                                            <p:fltVal val="0"/>
                                          </p:val>
                                        </p:tav>
                                        <p:tav tm="100000">
                                          <p:val>
                                            <p:strVal val="#ppt_w"/>
                                          </p:val>
                                        </p:tav>
                                      </p:tavLst>
                                    </p:anim>
                                    <p:anim calcmode="lin" valueType="num">
                                      <p:cBhvr>
                                        <p:cTn id="53" dur="1000" fill="hold"/>
                                        <p:tgtEl>
                                          <p:spTgt spid="11"/>
                                        </p:tgtEl>
                                        <p:attrNameLst>
                                          <p:attrName>ppt_h</p:attrName>
                                        </p:attrNameLst>
                                      </p:cBhvr>
                                      <p:tavLst>
                                        <p:tav tm="0">
                                          <p:val>
                                            <p:fltVal val="0"/>
                                          </p:val>
                                        </p:tav>
                                        <p:tav tm="100000">
                                          <p:val>
                                            <p:strVal val="#ppt_h"/>
                                          </p:val>
                                        </p:tav>
                                      </p:tavLst>
                                    </p:anim>
                                    <p:anim calcmode="lin" valueType="num">
                                      <p:cBhvr>
                                        <p:cTn id="54" dur="1000" fill="hold"/>
                                        <p:tgtEl>
                                          <p:spTgt spid="11"/>
                                        </p:tgtEl>
                                        <p:attrNameLst>
                                          <p:attrName>style.rotation</p:attrName>
                                        </p:attrNameLst>
                                      </p:cBhvr>
                                      <p:tavLst>
                                        <p:tav tm="0">
                                          <p:val>
                                            <p:fltVal val="90"/>
                                          </p:val>
                                        </p:tav>
                                        <p:tav tm="100000">
                                          <p:val>
                                            <p:fltVal val="0"/>
                                          </p:val>
                                        </p:tav>
                                      </p:tavLst>
                                    </p:anim>
                                    <p:animEffect transition="in" filter="fade">
                                      <p:cBhvr>
                                        <p:cTn id="5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5E13ED-6B2E-4EA0-8B2C-EC1F833857BA}" type="slidenum">
              <a:rPr kumimoji="0" lang="fr-FR" sz="1200" b="0" i="0" u="none" strike="noStrike" kern="1200" cap="none" spc="0" normalizeH="0" baseline="0" noProof="0">
                <a:ln>
                  <a:noFill/>
                </a:ln>
                <a:solidFill>
                  <a:srgbClr val="000000"/>
                </a:solidFill>
                <a:effectLst/>
                <a:uLnTx/>
                <a:uFillTx/>
                <a:latin typeface="Century Gothic"/>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srgbClr val="000000"/>
              </a:solidFill>
              <a:effectLst/>
              <a:uLnTx/>
              <a:uFillTx/>
              <a:latin typeface="Century Gothic"/>
              <a:ea typeface="+mn-ea"/>
              <a:cs typeface="Arial" charset="0"/>
            </a:endParaRPr>
          </a:p>
        </p:txBody>
      </p:sp>
      <p:sp>
        <p:nvSpPr>
          <p:cNvPr id="6" name="Organigramme : Alternative 5"/>
          <p:cNvSpPr/>
          <p:nvPr/>
        </p:nvSpPr>
        <p:spPr bwMode="auto">
          <a:xfrm>
            <a:off x="4170133" y="3206847"/>
            <a:ext cx="2925334" cy="864097"/>
          </a:xfrm>
          <a:prstGeom prst="flowChartAlternateProcess">
            <a:avLst/>
          </a:prstGeom>
          <a:solidFill>
            <a:schemeClr val="accent6">
              <a:lumMod val="60000"/>
              <a:lumOff val="4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16" tIns="45708" rIns="91416" bIns="45708" numCol="1" rtlCol="0" anchor="ctr" anchorCtr="0" compatLnSpc="1">
            <a:prstTxWarp prst="textNoShape">
              <a:avLst/>
            </a:prstTxWarp>
          </a:bodyPr>
          <a:lstStyle/>
          <a:p>
            <a:pPr marL="0" marR="0" lvl="0" indent="0" algn="ctr" defTabSz="922338" rtl="0" eaLnBrk="1" fontAlgn="base" latinLnBrk="0" hangingPunct="1">
              <a:lnSpc>
                <a:spcPct val="100000"/>
              </a:lnSpc>
              <a:spcBef>
                <a:spcPct val="0"/>
              </a:spcBef>
              <a:spcAft>
                <a:spcPct val="0"/>
              </a:spcAft>
              <a:buClrTx/>
              <a:buSzTx/>
              <a:buFontTx/>
              <a:buNone/>
              <a:tabLst/>
              <a:defRPr/>
            </a:pPr>
            <a:r>
              <a:rPr kumimoji="0" lang="fr-FR"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PUBLICATIONS REGIONALES DU HCP </a:t>
            </a:r>
          </a:p>
        </p:txBody>
      </p:sp>
      <p:pic>
        <p:nvPicPr>
          <p:cNvPr id="12" name="Espace réservé du contenu 11"/>
          <p:cNvPicPr>
            <a:picLocks noGrp="1" noChangeAspect="1"/>
          </p:cNvPicPr>
          <p:nvPr>
            <p:ph idx="1"/>
          </p:nvPr>
        </p:nvPicPr>
        <p:blipFill>
          <a:blip r:embed="rId3"/>
          <a:stretch>
            <a:fillRect/>
          </a:stretch>
        </p:blipFill>
        <p:spPr>
          <a:xfrm>
            <a:off x="2279577" y="583920"/>
            <a:ext cx="1368151" cy="166861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3" name="Espace réservé du contenu 6"/>
          <p:cNvSpPr txBox="1">
            <a:spLocks/>
          </p:cNvSpPr>
          <p:nvPr/>
        </p:nvSpPr>
        <p:spPr bwMode="auto">
          <a:xfrm>
            <a:off x="413601" y="2705965"/>
            <a:ext cx="1368152" cy="500882"/>
          </a:xfrm>
          <a:prstGeom prst="roundRect">
            <a:avLst/>
          </a:prstGeom>
          <a:solidFill>
            <a:schemeClr val="accent5">
              <a:lumMod val="50000"/>
            </a:schemeClr>
          </a:solidFill>
          <a:ln w="25400" cap="flat" cmpd="sng" algn="ctr">
            <a:solidFill>
              <a:schemeClr val="dk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16" tIns="45708" rIns="91416" bIns="45708" numCol="1" rtlCol="0" anchor="ctr" anchorCtr="0" compatLnSpc="1">
            <a:prstTxWarp prst="textNoShape">
              <a:avLst/>
            </a:prstTxWarp>
          </a:bodyPr>
          <a:lstStyle>
            <a:lvl1pPr marL="342900" indent="-342900" algn="l" rtl="0" eaLnBrk="1" fontAlgn="base" hangingPunct="1">
              <a:spcBef>
                <a:spcPct val="20000"/>
              </a:spcBef>
              <a:spcAft>
                <a:spcPct val="0"/>
              </a:spcAft>
              <a:buClr>
                <a:srgbClr val="7B003B"/>
              </a:buClr>
              <a:buSzPct val="120000"/>
              <a:buBlip>
                <a:blip r:embed="rId4"/>
              </a:buBlip>
              <a:defRPr sz="2400">
                <a:solidFill>
                  <a:schemeClr val="dk1"/>
                </a:solidFill>
                <a:latin typeface="+mn-lt"/>
                <a:ea typeface="+mn-ea"/>
                <a:cs typeface="+mn-cs"/>
              </a:defRPr>
            </a:lvl1pPr>
            <a:lvl2pPr marL="742950" indent="-285750" algn="l" rtl="0" eaLnBrk="1" fontAlgn="base" hangingPunct="1">
              <a:spcBef>
                <a:spcPct val="20000"/>
              </a:spcBef>
              <a:spcAft>
                <a:spcPct val="0"/>
              </a:spcAft>
              <a:buClr>
                <a:srgbClr val="F18E00"/>
              </a:buClr>
              <a:buSzPct val="120000"/>
              <a:buFont typeface="Arial" charset="0"/>
              <a:buBlip>
                <a:blip r:embed="rId5"/>
              </a:buBlip>
              <a:defRPr sz="2000">
                <a:solidFill>
                  <a:schemeClr val="dk1"/>
                </a:solidFill>
                <a:latin typeface="+mn-lt"/>
                <a:ea typeface="+mn-ea"/>
                <a:cs typeface="+mn-cs"/>
              </a:defRPr>
            </a:lvl2pPr>
            <a:lvl3pPr marL="1143000" indent="-228600" algn="l" rtl="0" eaLnBrk="1" fontAlgn="base" hangingPunct="1">
              <a:spcBef>
                <a:spcPct val="20000"/>
              </a:spcBef>
              <a:spcAft>
                <a:spcPct val="0"/>
              </a:spcAft>
              <a:buClr>
                <a:schemeClr val="bg2"/>
              </a:buClr>
              <a:buSzPct val="120000"/>
              <a:buBlip>
                <a:blip r:embed="rId6"/>
              </a:buBlip>
              <a:defRPr sz="16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marR="0" lvl="0" indent="0" algn="ctr" defTabSz="922338" rtl="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Annuaires statistiques</a:t>
            </a:r>
          </a:p>
        </p:txBody>
      </p:sp>
      <p:sp>
        <p:nvSpPr>
          <p:cNvPr id="14" name="Espace réservé du contenu 6"/>
          <p:cNvSpPr txBox="1">
            <a:spLocks/>
          </p:cNvSpPr>
          <p:nvPr/>
        </p:nvSpPr>
        <p:spPr bwMode="auto">
          <a:xfrm>
            <a:off x="2279577" y="2395128"/>
            <a:ext cx="1368152" cy="500882"/>
          </a:xfrm>
          <a:prstGeom prst="roundRect">
            <a:avLst/>
          </a:prstGeom>
          <a:solidFill>
            <a:schemeClr val="accent5">
              <a:lumMod val="50000"/>
            </a:schemeClr>
          </a:solidFill>
          <a:ln w="25400" cap="flat" cmpd="sng" algn="ctr">
            <a:solidFill>
              <a:schemeClr val="dk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16" tIns="45708" rIns="91416" bIns="45708" numCol="1" rtlCol="0" anchor="ctr" anchorCtr="0" compatLnSpc="1">
            <a:prstTxWarp prst="textNoShape">
              <a:avLst/>
            </a:prstTxWarp>
          </a:bodyPr>
          <a:lstStyle>
            <a:lvl1pPr marL="342900" indent="-342900" algn="l" rtl="0" eaLnBrk="1" fontAlgn="base" hangingPunct="1">
              <a:spcBef>
                <a:spcPct val="20000"/>
              </a:spcBef>
              <a:spcAft>
                <a:spcPct val="0"/>
              </a:spcAft>
              <a:buClr>
                <a:srgbClr val="7B003B"/>
              </a:buClr>
              <a:buSzPct val="120000"/>
              <a:buBlip>
                <a:blip r:embed="rId4"/>
              </a:buBlip>
              <a:defRPr sz="2400">
                <a:solidFill>
                  <a:schemeClr val="dk1"/>
                </a:solidFill>
                <a:latin typeface="+mn-lt"/>
                <a:ea typeface="+mn-ea"/>
                <a:cs typeface="+mn-cs"/>
              </a:defRPr>
            </a:lvl1pPr>
            <a:lvl2pPr marL="742950" indent="-285750" algn="l" rtl="0" eaLnBrk="1" fontAlgn="base" hangingPunct="1">
              <a:spcBef>
                <a:spcPct val="20000"/>
              </a:spcBef>
              <a:spcAft>
                <a:spcPct val="0"/>
              </a:spcAft>
              <a:buClr>
                <a:srgbClr val="F18E00"/>
              </a:buClr>
              <a:buSzPct val="120000"/>
              <a:buFont typeface="Arial" charset="0"/>
              <a:buBlip>
                <a:blip r:embed="rId5"/>
              </a:buBlip>
              <a:defRPr sz="2000">
                <a:solidFill>
                  <a:schemeClr val="dk1"/>
                </a:solidFill>
                <a:latin typeface="+mn-lt"/>
                <a:ea typeface="+mn-ea"/>
                <a:cs typeface="+mn-cs"/>
              </a:defRPr>
            </a:lvl2pPr>
            <a:lvl3pPr marL="1143000" indent="-228600" algn="l" rtl="0" eaLnBrk="1" fontAlgn="base" hangingPunct="1">
              <a:spcBef>
                <a:spcPct val="20000"/>
              </a:spcBef>
              <a:spcAft>
                <a:spcPct val="0"/>
              </a:spcAft>
              <a:buClr>
                <a:schemeClr val="bg2"/>
              </a:buClr>
              <a:buSzPct val="120000"/>
              <a:buBlip>
                <a:blip r:embed="rId6"/>
              </a:buBlip>
              <a:defRPr sz="16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marR="0" lvl="0" indent="0" algn="ctr" defTabSz="922338" rtl="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Monographies régionales </a:t>
            </a:r>
          </a:p>
        </p:txBody>
      </p:sp>
      <p:sp>
        <p:nvSpPr>
          <p:cNvPr id="19" name="Espace réservé du contenu 6"/>
          <p:cNvSpPr txBox="1">
            <a:spLocks/>
          </p:cNvSpPr>
          <p:nvPr/>
        </p:nvSpPr>
        <p:spPr bwMode="auto">
          <a:xfrm>
            <a:off x="7362135" y="4039795"/>
            <a:ext cx="1837758" cy="615892"/>
          </a:xfrm>
          <a:prstGeom prst="roundRect">
            <a:avLst/>
          </a:prstGeom>
          <a:solidFill>
            <a:schemeClr val="accent5">
              <a:lumMod val="50000"/>
            </a:schemeClr>
          </a:solidFill>
          <a:ln w="25400" cap="flat" cmpd="sng" algn="ctr">
            <a:solidFill>
              <a:schemeClr val="dk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16" tIns="45708" rIns="91416" bIns="45708" numCol="1" rtlCol="0" anchor="ctr" anchorCtr="0" compatLnSpc="1">
            <a:prstTxWarp prst="textNoShape">
              <a:avLst/>
            </a:prstTxWarp>
          </a:bodyPr>
          <a:lstStyle>
            <a:lvl1pPr marL="342900" indent="-342900" algn="l" rtl="0" eaLnBrk="1" fontAlgn="base" hangingPunct="1">
              <a:spcBef>
                <a:spcPct val="20000"/>
              </a:spcBef>
              <a:spcAft>
                <a:spcPct val="0"/>
              </a:spcAft>
              <a:buClr>
                <a:srgbClr val="7B003B"/>
              </a:buClr>
              <a:buSzPct val="120000"/>
              <a:buBlip>
                <a:blip r:embed="rId4"/>
              </a:buBlip>
              <a:defRPr sz="2400">
                <a:solidFill>
                  <a:schemeClr val="dk1"/>
                </a:solidFill>
                <a:latin typeface="+mn-lt"/>
                <a:ea typeface="+mn-ea"/>
                <a:cs typeface="+mn-cs"/>
              </a:defRPr>
            </a:lvl1pPr>
            <a:lvl2pPr marL="742950" indent="-285750" algn="l" rtl="0" eaLnBrk="1" fontAlgn="base" hangingPunct="1">
              <a:spcBef>
                <a:spcPct val="20000"/>
              </a:spcBef>
              <a:spcAft>
                <a:spcPct val="0"/>
              </a:spcAft>
              <a:buClr>
                <a:srgbClr val="F18E00"/>
              </a:buClr>
              <a:buSzPct val="120000"/>
              <a:buFont typeface="Arial" charset="0"/>
              <a:buBlip>
                <a:blip r:embed="rId5"/>
              </a:buBlip>
              <a:defRPr sz="2000">
                <a:solidFill>
                  <a:schemeClr val="dk1"/>
                </a:solidFill>
                <a:latin typeface="+mn-lt"/>
                <a:ea typeface="+mn-ea"/>
                <a:cs typeface="+mn-cs"/>
              </a:defRPr>
            </a:lvl2pPr>
            <a:lvl3pPr marL="1143000" indent="-228600" algn="l" rtl="0" eaLnBrk="1" fontAlgn="base" hangingPunct="1">
              <a:spcBef>
                <a:spcPct val="20000"/>
              </a:spcBef>
              <a:spcAft>
                <a:spcPct val="0"/>
              </a:spcAft>
              <a:buClr>
                <a:schemeClr val="bg2"/>
              </a:buClr>
              <a:buSzPct val="120000"/>
              <a:buBlip>
                <a:blip r:embed="rId6"/>
              </a:buBlip>
              <a:defRPr sz="16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marR="0" lvl="0" indent="0" algn="ctr" defTabSz="922338" rtl="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Situation du marché du travail </a:t>
            </a:r>
          </a:p>
        </p:txBody>
      </p:sp>
      <p:sp>
        <p:nvSpPr>
          <p:cNvPr id="21" name="Espace réservé du contenu 6"/>
          <p:cNvSpPr txBox="1">
            <a:spLocks/>
          </p:cNvSpPr>
          <p:nvPr/>
        </p:nvSpPr>
        <p:spPr bwMode="auto">
          <a:xfrm>
            <a:off x="9630314" y="3917624"/>
            <a:ext cx="1701063" cy="592682"/>
          </a:xfrm>
          <a:prstGeom prst="roundRect">
            <a:avLst/>
          </a:prstGeom>
          <a:solidFill>
            <a:schemeClr val="accent5">
              <a:lumMod val="50000"/>
            </a:schemeClr>
          </a:solidFill>
          <a:ln w="25400" cap="flat" cmpd="sng" algn="ctr">
            <a:solidFill>
              <a:schemeClr val="dk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16" tIns="45708" rIns="91416" bIns="45708" numCol="1" rtlCol="0" anchor="ctr" anchorCtr="0" compatLnSpc="1">
            <a:prstTxWarp prst="textNoShape">
              <a:avLst/>
            </a:prstTxWarp>
          </a:bodyPr>
          <a:lstStyle>
            <a:lvl1pPr marL="342900" indent="-342900" algn="l" rtl="0" eaLnBrk="1" fontAlgn="base" hangingPunct="1">
              <a:spcBef>
                <a:spcPct val="20000"/>
              </a:spcBef>
              <a:spcAft>
                <a:spcPct val="0"/>
              </a:spcAft>
              <a:buClr>
                <a:srgbClr val="7B003B"/>
              </a:buClr>
              <a:buSzPct val="120000"/>
              <a:buBlip>
                <a:blip r:embed="rId4"/>
              </a:buBlip>
              <a:defRPr sz="2400">
                <a:solidFill>
                  <a:schemeClr val="dk1"/>
                </a:solidFill>
                <a:latin typeface="+mn-lt"/>
                <a:ea typeface="+mn-ea"/>
                <a:cs typeface="+mn-cs"/>
              </a:defRPr>
            </a:lvl1pPr>
            <a:lvl2pPr marL="742950" indent="-285750" algn="l" rtl="0" eaLnBrk="1" fontAlgn="base" hangingPunct="1">
              <a:spcBef>
                <a:spcPct val="20000"/>
              </a:spcBef>
              <a:spcAft>
                <a:spcPct val="0"/>
              </a:spcAft>
              <a:buClr>
                <a:srgbClr val="F18E00"/>
              </a:buClr>
              <a:buSzPct val="120000"/>
              <a:buFont typeface="Arial" charset="0"/>
              <a:buBlip>
                <a:blip r:embed="rId5"/>
              </a:buBlip>
              <a:defRPr sz="2000">
                <a:solidFill>
                  <a:schemeClr val="dk1"/>
                </a:solidFill>
                <a:latin typeface="+mn-lt"/>
                <a:ea typeface="+mn-ea"/>
                <a:cs typeface="+mn-cs"/>
              </a:defRPr>
            </a:lvl2pPr>
            <a:lvl3pPr marL="1143000" indent="-228600" algn="l" rtl="0" eaLnBrk="1" fontAlgn="base" hangingPunct="1">
              <a:spcBef>
                <a:spcPct val="20000"/>
              </a:spcBef>
              <a:spcAft>
                <a:spcPct val="0"/>
              </a:spcAft>
              <a:buClr>
                <a:schemeClr val="bg2"/>
              </a:buClr>
              <a:buSzPct val="120000"/>
              <a:buBlip>
                <a:blip r:embed="rId6"/>
              </a:buBlip>
              <a:defRPr sz="16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marR="0" lvl="0" indent="0" algn="ctr" defTabSz="922338"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Notes sur Les Comptes Régionaux </a:t>
            </a:r>
            <a:endParaRPr kumimoji="0" lang="fr-FR"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2" name="Espace réservé du contenu 6"/>
          <p:cNvSpPr txBox="1">
            <a:spLocks/>
          </p:cNvSpPr>
          <p:nvPr/>
        </p:nvSpPr>
        <p:spPr bwMode="auto">
          <a:xfrm>
            <a:off x="9493619" y="2422052"/>
            <a:ext cx="1837758" cy="574635"/>
          </a:xfrm>
          <a:prstGeom prst="roundRect">
            <a:avLst/>
          </a:prstGeom>
          <a:solidFill>
            <a:schemeClr val="accent5">
              <a:lumMod val="50000"/>
            </a:schemeClr>
          </a:solidFill>
          <a:ln w="25400" cap="flat" cmpd="sng" algn="ctr">
            <a:solidFill>
              <a:schemeClr val="dk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16" tIns="45708" rIns="91416" bIns="45708" numCol="1" rtlCol="0" anchor="ctr" anchorCtr="0" compatLnSpc="1">
            <a:prstTxWarp prst="textNoShape">
              <a:avLst/>
            </a:prstTxWarp>
          </a:bodyPr>
          <a:lstStyle>
            <a:lvl1pPr marL="342900" indent="-342900" algn="l" rtl="0" eaLnBrk="1" fontAlgn="base" hangingPunct="1">
              <a:spcBef>
                <a:spcPct val="20000"/>
              </a:spcBef>
              <a:spcAft>
                <a:spcPct val="0"/>
              </a:spcAft>
              <a:buClr>
                <a:srgbClr val="7B003B"/>
              </a:buClr>
              <a:buSzPct val="120000"/>
              <a:buBlip>
                <a:blip r:embed="rId4"/>
              </a:buBlip>
              <a:defRPr sz="2400">
                <a:solidFill>
                  <a:schemeClr val="dk1"/>
                </a:solidFill>
                <a:latin typeface="+mn-lt"/>
                <a:ea typeface="+mn-ea"/>
                <a:cs typeface="+mn-cs"/>
              </a:defRPr>
            </a:lvl1pPr>
            <a:lvl2pPr marL="742950" indent="-285750" algn="l" rtl="0" eaLnBrk="1" fontAlgn="base" hangingPunct="1">
              <a:spcBef>
                <a:spcPct val="20000"/>
              </a:spcBef>
              <a:spcAft>
                <a:spcPct val="0"/>
              </a:spcAft>
              <a:buClr>
                <a:srgbClr val="F18E00"/>
              </a:buClr>
              <a:buSzPct val="120000"/>
              <a:buFont typeface="Arial" charset="0"/>
              <a:buBlip>
                <a:blip r:embed="rId5"/>
              </a:buBlip>
              <a:defRPr sz="2000">
                <a:solidFill>
                  <a:schemeClr val="dk1"/>
                </a:solidFill>
                <a:latin typeface="+mn-lt"/>
                <a:ea typeface="+mn-ea"/>
                <a:cs typeface="+mn-cs"/>
              </a:defRPr>
            </a:lvl2pPr>
            <a:lvl3pPr marL="1143000" indent="-228600" algn="l" rtl="0" eaLnBrk="1" fontAlgn="base" hangingPunct="1">
              <a:spcBef>
                <a:spcPct val="20000"/>
              </a:spcBef>
              <a:spcAft>
                <a:spcPct val="0"/>
              </a:spcAft>
              <a:buClr>
                <a:schemeClr val="bg2"/>
              </a:buClr>
              <a:buSzPct val="120000"/>
              <a:buBlip>
                <a:blip r:embed="rId6"/>
              </a:buBlip>
              <a:defRPr sz="16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marR="0" lvl="0" indent="0" algn="ctr" defTabSz="922338" rtl="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Notes mensuelles d’information sur l IPC</a:t>
            </a:r>
          </a:p>
        </p:txBody>
      </p:sp>
      <p:pic>
        <p:nvPicPr>
          <p:cNvPr id="15" name="Image 14"/>
          <p:cNvPicPr>
            <a:picLocks noChangeAspect="1"/>
          </p:cNvPicPr>
          <p:nvPr/>
        </p:nvPicPr>
        <p:blipFill>
          <a:blip r:embed="rId7"/>
          <a:stretch>
            <a:fillRect/>
          </a:stretch>
        </p:blipFill>
        <p:spPr>
          <a:xfrm>
            <a:off x="7498476" y="560875"/>
            <a:ext cx="1479474" cy="183200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6" name="Image 15"/>
          <p:cNvPicPr>
            <a:picLocks noChangeAspect="1"/>
          </p:cNvPicPr>
          <p:nvPr/>
        </p:nvPicPr>
        <p:blipFill>
          <a:blip r:embed="rId8"/>
          <a:stretch>
            <a:fillRect/>
          </a:stretch>
        </p:blipFill>
        <p:spPr>
          <a:xfrm>
            <a:off x="9886552" y="4620989"/>
            <a:ext cx="1421041" cy="175378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3" name="Image 22"/>
          <p:cNvPicPr>
            <a:picLocks noChangeAspect="1"/>
          </p:cNvPicPr>
          <p:nvPr/>
        </p:nvPicPr>
        <p:blipFill>
          <a:blip r:embed="rId9"/>
          <a:stretch>
            <a:fillRect/>
          </a:stretch>
        </p:blipFill>
        <p:spPr>
          <a:xfrm>
            <a:off x="7498476" y="4718860"/>
            <a:ext cx="1479474" cy="175497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056" name="Picture 8" descr="Monographi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4026" y="4755411"/>
            <a:ext cx="1469687" cy="189610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9" name="Espace réservé du contenu 6"/>
          <p:cNvSpPr txBox="1">
            <a:spLocks/>
          </p:cNvSpPr>
          <p:nvPr/>
        </p:nvSpPr>
        <p:spPr bwMode="auto">
          <a:xfrm>
            <a:off x="2115589" y="4162332"/>
            <a:ext cx="1532140" cy="488810"/>
          </a:xfrm>
          <a:prstGeom prst="roundRect">
            <a:avLst/>
          </a:prstGeom>
          <a:solidFill>
            <a:schemeClr val="accent5">
              <a:lumMod val="50000"/>
            </a:schemeClr>
          </a:solidFill>
          <a:ln w="25400" cap="flat" cmpd="sng" algn="ctr">
            <a:solidFill>
              <a:schemeClr val="dk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16" tIns="45708" rIns="91416" bIns="45708" numCol="1" rtlCol="0" anchor="ctr" anchorCtr="0" compatLnSpc="1">
            <a:prstTxWarp prst="textNoShape">
              <a:avLst/>
            </a:prstTxWarp>
          </a:bodyPr>
          <a:lstStyle>
            <a:lvl1pPr marL="342900" indent="-342900" algn="l" rtl="0" eaLnBrk="1" fontAlgn="base" hangingPunct="1">
              <a:spcBef>
                <a:spcPct val="20000"/>
              </a:spcBef>
              <a:spcAft>
                <a:spcPct val="0"/>
              </a:spcAft>
              <a:buClr>
                <a:srgbClr val="7B003B"/>
              </a:buClr>
              <a:buSzPct val="120000"/>
              <a:buBlip>
                <a:blip r:embed="rId4"/>
              </a:buBlip>
              <a:defRPr sz="2400">
                <a:solidFill>
                  <a:schemeClr val="dk1"/>
                </a:solidFill>
                <a:latin typeface="+mn-lt"/>
                <a:ea typeface="+mn-ea"/>
                <a:cs typeface="+mn-cs"/>
              </a:defRPr>
            </a:lvl1pPr>
            <a:lvl2pPr marL="742950" indent="-285750" algn="l" rtl="0" eaLnBrk="1" fontAlgn="base" hangingPunct="1">
              <a:spcBef>
                <a:spcPct val="20000"/>
              </a:spcBef>
              <a:spcAft>
                <a:spcPct val="0"/>
              </a:spcAft>
              <a:buClr>
                <a:srgbClr val="F18E00"/>
              </a:buClr>
              <a:buSzPct val="120000"/>
              <a:buFont typeface="Arial" charset="0"/>
              <a:buBlip>
                <a:blip r:embed="rId5"/>
              </a:buBlip>
              <a:defRPr sz="2000">
                <a:solidFill>
                  <a:schemeClr val="dk1"/>
                </a:solidFill>
                <a:latin typeface="+mn-lt"/>
                <a:ea typeface="+mn-ea"/>
                <a:cs typeface="+mn-cs"/>
              </a:defRPr>
            </a:lvl2pPr>
            <a:lvl3pPr marL="1143000" indent="-228600" algn="l" rtl="0" eaLnBrk="1" fontAlgn="base" hangingPunct="1">
              <a:spcBef>
                <a:spcPct val="20000"/>
              </a:spcBef>
              <a:spcAft>
                <a:spcPct val="0"/>
              </a:spcAft>
              <a:buClr>
                <a:schemeClr val="bg2"/>
              </a:buClr>
              <a:buSzPct val="120000"/>
              <a:buBlip>
                <a:blip r:embed="rId6"/>
              </a:buBlip>
              <a:defRPr sz="16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marR="0" lvl="0" indent="0" algn="ctr" defTabSz="922338" rtl="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Monographies provinciales</a:t>
            </a:r>
          </a:p>
        </p:txBody>
      </p:sp>
      <p:pic>
        <p:nvPicPr>
          <p:cNvPr id="2060" name="Picture 12" descr="Notes (Emploi&amp; prix)"/>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30314" y="543114"/>
            <a:ext cx="1546929" cy="175638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2" name="Espace réservé du contenu 6"/>
          <p:cNvSpPr txBox="1">
            <a:spLocks/>
          </p:cNvSpPr>
          <p:nvPr/>
        </p:nvSpPr>
        <p:spPr bwMode="auto">
          <a:xfrm>
            <a:off x="7225019" y="2448958"/>
            <a:ext cx="1837758" cy="615892"/>
          </a:xfrm>
          <a:prstGeom prst="roundRect">
            <a:avLst/>
          </a:prstGeom>
          <a:solidFill>
            <a:schemeClr val="accent5">
              <a:lumMod val="50000"/>
            </a:schemeClr>
          </a:solidFill>
          <a:ln w="25400" cap="flat" cmpd="sng" algn="ctr">
            <a:solidFill>
              <a:schemeClr val="dk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16" tIns="45708" rIns="91416" bIns="45708" numCol="1" rtlCol="0" anchor="ctr" anchorCtr="0" compatLnSpc="1">
            <a:prstTxWarp prst="textNoShape">
              <a:avLst/>
            </a:prstTxWarp>
          </a:bodyPr>
          <a:lstStyle>
            <a:lvl1pPr marL="342900" indent="-342900" algn="l" rtl="0" eaLnBrk="1" fontAlgn="base" hangingPunct="1">
              <a:spcBef>
                <a:spcPct val="20000"/>
              </a:spcBef>
              <a:spcAft>
                <a:spcPct val="0"/>
              </a:spcAft>
              <a:buClr>
                <a:srgbClr val="7B003B"/>
              </a:buClr>
              <a:buSzPct val="120000"/>
              <a:buBlip>
                <a:blip r:embed="rId4"/>
              </a:buBlip>
              <a:defRPr sz="2400">
                <a:solidFill>
                  <a:schemeClr val="dk1"/>
                </a:solidFill>
                <a:latin typeface="+mn-lt"/>
                <a:ea typeface="+mn-ea"/>
                <a:cs typeface="+mn-cs"/>
              </a:defRPr>
            </a:lvl1pPr>
            <a:lvl2pPr marL="742950" indent="-285750" algn="l" rtl="0" eaLnBrk="1" fontAlgn="base" hangingPunct="1">
              <a:spcBef>
                <a:spcPct val="20000"/>
              </a:spcBef>
              <a:spcAft>
                <a:spcPct val="0"/>
              </a:spcAft>
              <a:buClr>
                <a:srgbClr val="F18E00"/>
              </a:buClr>
              <a:buSzPct val="120000"/>
              <a:buFont typeface="Arial" charset="0"/>
              <a:buBlip>
                <a:blip r:embed="rId5"/>
              </a:buBlip>
              <a:defRPr sz="2000">
                <a:solidFill>
                  <a:schemeClr val="dk1"/>
                </a:solidFill>
                <a:latin typeface="+mn-lt"/>
                <a:ea typeface="+mn-ea"/>
                <a:cs typeface="+mn-cs"/>
              </a:defRPr>
            </a:lvl2pPr>
            <a:lvl3pPr marL="1143000" indent="-228600" algn="l" rtl="0" eaLnBrk="1" fontAlgn="base" hangingPunct="1">
              <a:spcBef>
                <a:spcPct val="20000"/>
              </a:spcBef>
              <a:spcAft>
                <a:spcPct val="0"/>
              </a:spcAft>
              <a:buClr>
                <a:schemeClr val="bg2"/>
              </a:buClr>
              <a:buSzPct val="120000"/>
              <a:buBlip>
                <a:blip r:embed="rId6"/>
              </a:buBlip>
              <a:defRPr sz="16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marR="0" lvl="0" indent="0" algn="ctr" defTabSz="922338" rtl="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Notes d’information sur l’emploi </a:t>
            </a:r>
          </a:p>
        </p:txBody>
      </p:sp>
      <p:sp>
        <p:nvSpPr>
          <p:cNvPr id="34" name="Espace réservé du contenu 6"/>
          <p:cNvSpPr txBox="1">
            <a:spLocks/>
          </p:cNvSpPr>
          <p:nvPr/>
        </p:nvSpPr>
        <p:spPr bwMode="auto">
          <a:xfrm>
            <a:off x="270637" y="3899819"/>
            <a:ext cx="1531278" cy="500882"/>
          </a:xfrm>
          <a:prstGeom prst="roundRect">
            <a:avLst/>
          </a:prstGeom>
          <a:solidFill>
            <a:schemeClr val="accent5">
              <a:lumMod val="50000"/>
            </a:schemeClr>
          </a:solidFill>
          <a:ln w="25400" cap="flat" cmpd="sng" algn="ctr">
            <a:solidFill>
              <a:schemeClr val="dk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16" tIns="45708" rIns="91416" bIns="45708" numCol="1" rtlCol="0" anchor="ctr" anchorCtr="0" compatLnSpc="1">
            <a:prstTxWarp prst="textNoShape">
              <a:avLst/>
            </a:prstTxWarp>
          </a:bodyPr>
          <a:lstStyle>
            <a:lvl1pPr marL="342900" indent="-342900" algn="l" rtl="0" eaLnBrk="1" fontAlgn="base" hangingPunct="1">
              <a:spcBef>
                <a:spcPct val="20000"/>
              </a:spcBef>
              <a:spcAft>
                <a:spcPct val="0"/>
              </a:spcAft>
              <a:buClr>
                <a:srgbClr val="7B003B"/>
              </a:buClr>
              <a:buSzPct val="120000"/>
              <a:buBlip>
                <a:blip r:embed="rId4"/>
              </a:buBlip>
              <a:defRPr sz="2400">
                <a:solidFill>
                  <a:schemeClr val="dk1"/>
                </a:solidFill>
                <a:latin typeface="+mn-lt"/>
                <a:ea typeface="+mn-ea"/>
                <a:cs typeface="+mn-cs"/>
              </a:defRPr>
            </a:lvl1pPr>
            <a:lvl2pPr marL="742950" indent="-285750" algn="l" rtl="0" eaLnBrk="1" fontAlgn="base" hangingPunct="1">
              <a:spcBef>
                <a:spcPct val="20000"/>
              </a:spcBef>
              <a:spcAft>
                <a:spcPct val="0"/>
              </a:spcAft>
              <a:buClr>
                <a:srgbClr val="F18E00"/>
              </a:buClr>
              <a:buSzPct val="120000"/>
              <a:buFont typeface="Arial" charset="0"/>
              <a:buBlip>
                <a:blip r:embed="rId5"/>
              </a:buBlip>
              <a:defRPr sz="2000">
                <a:solidFill>
                  <a:schemeClr val="dk1"/>
                </a:solidFill>
                <a:latin typeface="+mn-lt"/>
                <a:ea typeface="+mn-ea"/>
                <a:cs typeface="+mn-cs"/>
              </a:defRPr>
            </a:lvl2pPr>
            <a:lvl3pPr marL="1143000" indent="-228600" algn="l" rtl="0" eaLnBrk="1" fontAlgn="base" hangingPunct="1">
              <a:spcBef>
                <a:spcPct val="20000"/>
              </a:spcBef>
              <a:spcAft>
                <a:spcPct val="0"/>
              </a:spcAft>
              <a:buClr>
                <a:schemeClr val="bg2"/>
              </a:buClr>
              <a:buSzPct val="120000"/>
              <a:buBlip>
                <a:blip r:embed="rId6"/>
              </a:buBlip>
              <a:defRPr sz="16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marR="0" lvl="0" indent="0" algn="ctr" defTabSz="922338" rtl="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Projections démographiques </a:t>
            </a:r>
          </a:p>
        </p:txBody>
      </p:sp>
      <p:pic>
        <p:nvPicPr>
          <p:cNvPr id="26" name="Image 25"/>
          <p:cNvPicPr>
            <a:picLocks noChangeAspect="1"/>
          </p:cNvPicPr>
          <p:nvPr/>
        </p:nvPicPr>
        <p:blipFill>
          <a:blip r:embed="rId12"/>
          <a:stretch>
            <a:fillRect/>
          </a:stretch>
        </p:blipFill>
        <p:spPr>
          <a:xfrm>
            <a:off x="441690" y="644768"/>
            <a:ext cx="1310407" cy="188010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https://www.hcp.ma/reg-casablanca/photo/art/grande/22831109-25363012.jpg?v=162635043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1056" y="4581789"/>
            <a:ext cx="1421041" cy="177700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A9FA7405-1756-464D-B8CE-55EE41B1B437}"/>
              </a:ext>
            </a:extLst>
          </p:cNvPr>
          <p:cNvSpPr/>
          <p:nvPr/>
        </p:nvSpPr>
        <p:spPr bwMode="auto">
          <a:xfrm>
            <a:off x="0" y="6529916"/>
            <a:ext cx="12192000" cy="335321"/>
          </a:xfrm>
          <a:prstGeom prst="rect">
            <a:avLst/>
          </a:prstGeom>
          <a:solidFill>
            <a:srgbClr val="66003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16" tIns="45708" rIns="91416" bIns="45708" numCol="1" rtlCol="0" anchor="ctr" anchorCtr="0" compatLnSpc="1">
            <a:prstTxWarp prst="textNoShape">
              <a:avLst/>
            </a:prstTxWarp>
          </a:bodyPr>
          <a:lstStyle/>
          <a:p>
            <a:pPr marL="0" marR="0" lvl="0" indent="0" algn="ctr" defTabSz="922338" rtl="0" eaLnBrk="1" fontAlgn="base" latinLnBrk="0" hangingPunct="1">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F18E00"/>
              </a:solidFill>
              <a:effectLst/>
              <a:uLnTx/>
              <a:uFillTx/>
              <a:latin typeface="Times New Roman" pitchFamily="18" charset="0"/>
              <a:ea typeface="+mn-ea"/>
              <a:cs typeface="Times New Roman" pitchFamily="18" charset="0"/>
            </a:endParaRPr>
          </a:p>
        </p:txBody>
      </p:sp>
      <p:sp>
        <p:nvSpPr>
          <p:cNvPr id="28" name="ZoneTexte 5">
            <a:extLst>
              <a:ext uri="{FF2B5EF4-FFF2-40B4-BE49-F238E27FC236}">
                <a16:creationId xmlns:a16="http://schemas.microsoft.com/office/drawing/2014/main" id="{DDC660FB-9386-4C43-BD2E-DCB7E403345F}"/>
              </a:ext>
            </a:extLst>
          </p:cNvPr>
          <p:cNvSpPr txBox="1"/>
          <p:nvPr/>
        </p:nvSpPr>
        <p:spPr>
          <a:xfrm>
            <a:off x="4170133" y="6466743"/>
            <a:ext cx="38884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6600"/>
                </a:solidFill>
                <a:effectLst/>
                <a:uLnTx/>
                <a:uFillTx/>
                <a:latin typeface="Century Gothic"/>
                <a:ea typeface="+mn-ea"/>
                <a:cs typeface="+mn-cs"/>
              </a:rPr>
              <a:t>www.hcp.ma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6600"/>
                </a:solidFill>
                <a:effectLst/>
                <a:uLnTx/>
                <a:uFillTx/>
                <a:latin typeface="Century Gothic"/>
                <a:ea typeface="+mn-ea"/>
                <a:cs typeface="+mn-cs"/>
              </a:rPr>
              <a:t>www.hcp.ma/reg-casablanca</a:t>
            </a:r>
          </a:p>
        </p:txBody>
      </p:sp>
      <p:sp>
        <p:nvSpPr>
          <p:cNvPr id="30" name="Slide Number Placeholder 3">
            <a:extLst>
              <a:ext uri="{FF2B5EF4-FFF2-40B4-BE49-F238E27FC236}">
                <a16:creationId xmlns:a16="http://schemas.microsoft.com/office/drawing/2014/main" id="{3B206532-DCFD-45F5-B414-200A5F948932}"/>
              </a:ext>
            </a:extLst>
          </p:cNvPr>
          <p:cNvSpPr txBox="1">
            <a:spLocks/>
          </p:cNvSpPr>
          <p:nvPr/>
        </p:nvSpPr>
        <p:spPr bwMode="auto">
          <a:xfrm>
            <a:off x="10253318" y="6573147"/>
            <a:ext cx="1847851" cy="320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fr-FR"/>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D5E13ED-6B2E-4EA0-8B2C-EC1F833857BA}" type="slidenum">
              <a:rPr kumimoji="0" lang="fr-FR" sz="1200" b="0" i="0" u="none" strike="noStrike" kern="1200" cap="none" spc="0" normalizeH="0" baseline="0" noProof="0" smtClean="0">
                <a:ln>
                  <a:noFill/>
                </a:ln>
                <a:solidFill>
                  <a:srgbClr val="000000"/>
                </a:solidFill>
                <a:effectLst/>
                <a:uLnTx/>
                <a:uFillTx/>
                <a:latin typeface="Century Gothic"/>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srgbClr val="000000"/>
              </a:solidFill>
              <a:effectLst/>
              <a:uLnTx/>
              <a:uFillTx/>
              <a:latin typeface="Century Gothic"/>
              <a:ea typeface="+mn-ea"/>
              <a:cs typeface="Arial" charset="0"/>
            </a:endParaRPr>
          </a:p>
        </p:txBody>
      </p:sp>
      <p:cxnSp>
        <p:nvCxnSpPr>
          <p:cNvPr id="7" name="Connecteur en angle 6"/>
          <p:cNvCxnSpPr/>
          <p:nvPr/>
        </p:nvCxnSpPr>
        <p:spPr bwMode="auto">
          <a:xfrm rot="10800000">
            <a:off x="2939073" y="2894513"/>
            <a:ext cx="1206480" cy="431839"/>
          </a:xfrm>
          <a:prstGeom prst="bentConnector2">
            <a:avLst/>
          </a:prstGeom>
          <a:ln w="28575">
            <a:solidFill>
              <a:srgbClr val="7030A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 name="Connecteur en angle 8"/>
          <p:cNvCxnSpPr>
            <a:endCxn id="13" idx="2"/>
          </p:cNvCxnSpPr>
          <p:nvPr/>
        </p:nvCxnSpPr>
        <p:spPr bwMode="auto">
          <a:xfrm rot="10800000">
            <a:off x="1097677" y="3206848"/>
            <a:ext cx="3060166" cy="282239"/>
          </a:xfrm>
          <a:prstGeom prst="bentConnector2">
            <a:avLst/>
          </a:prstGeom>
          <a:ln w="28575">
            <a:solidFill>
              <a:srgbClr val="7030A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8" name="Connecteur en angle 17"/>
          <p:cNvCxnSpPr>
            <a:endCxn id="32" idx="2"/>
          </p:cNvCxnSpPr>
          <p:nvPr/>
        </p:nvCxnSpPr>
        <p:spPr bwMode="auto">
          <a:xfrm flipV="1">
            <a:off x="7095467" y="3064850"/>
            <a:ext cx="1048431" cy="223966"/>
          </a:xfrm>
          <a:prstGeom prst="bentConnector2">
            <a:avLst/>
          </a:prstGeom>
          <a:ln w="28575">
            <a:solidFill>
              <a:srgbClr val="7030A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4" name="Connecteur en angle 23"/>
          <p:cNvCxnSpPr/>
          <p:nvPr/>
        </p:nvCxnSpPr>
        <p:spPr bwMode="auto">
          <a:xfrm flipV="1">
            <a:off x="7095467" y="2996689"/>
            <a:ext cx="3362750" cy="447782"/>
          </a:xfrm>
          <a:prstGeom prst="bentConnector3">
            <a:avLst>
              <a:gd name="adj1" fmla="val 100326"/>
            </a:avLst>
          </a:prstGeom>
          <a:ln w="28575">
            <a:solidFill>
              <a:srgbClr val="7030A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052" name="Connecteur en angle 2051"/>
          <p:cNvCxnSpPr>
            <a:stCxn id="6" idx="1"/>
            <a:endCxn id="34" idx="0"/>
          </p:cNvCxnSpPr>
          <p:nvPr/>
        </p:nvCxnSpPr>
        <p:spPr bwMode="auto">
          <a:xfrm rot="10800000" flipV="1">
            <a:off x="1036277" y="3638895"/>
            <a:ext cx="3133857" cy="260923"/>
          </a:xfrm>
          <a:prstGeom prst="bentConnector2">
            <a:avLst/>
          </a:prstGeom>
          <a:ln w="28575">
            <a:solidFill>
              <a:srgbClr val="7030A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054" name="Connecteur en angle 2053"/>
          <p:cNvCxnSpPr>
            <a:endCxn id="29" idx="0"/>
          </p:cNvCxnSpPr>
          <p:nvPr/>
        </p:nvCxnSpPr>
        <p:spPr bwMode="auto">
          <a:xfrm rot="10800000" flipV="1">
            <a:off x="2881659" y="3914828"/>
            <a:ext cx="1263894" cy="247504"/>
          </a:xfrm>
          <a:prstGeom prst="bentConnector2">
            <a:avLst/>
          </a:prstGeom>
          <a:ln w="28575">
            <a:solidFill>
              <a:srgbClr val="7030A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058" name="Connecteur en angle 2057"/>
          <p:cNvCxnSpPr>
            <a:stCxn id="6" idx="3"/>
            <a:endCxn id="21" idx="0"/>
          </p:cNvCxnSpPr>
          <p:nvPr/>
        </p:nvCxnSpPr>
        <p:spPr bwMode="auto">
          <a:xfrm>
            <a:off x="7095467" y="3638896"/>
            <a:ext cx="3385379" cy="278728"/>
          </a:xfrm>
          <a:prstGeom prst="bentConnector2">
            <a:avLst/>
          </a:prstGeom>
          <a:ln w="28575">
            <a:solidFill>
              <a:srgbClr val="7030A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061" name="Connecteur en angle 2060"/>
          <p:cNvCxnSpPr>
            <a:endCxn id="19" idx="0"/>
          </p:cNvCxnSpPr>
          <p:nvPr/>
        </p:nvCxnSpPr>
        <p:spPr bwMode="auto">
          <a:xfrm>
            <a:off x="7095467" y="3808215"/>
            <a:ext cx="1185547" cy="231580"/>
          </a:xfrm>
          <a:prstGeom prst="bentConnector2">
            <a:avLst/>
          </a:prstGeom>
          <a:ln w="28575">
            <a:solidFill>
              <a:srgbClr val="7030A0"/>
            </a:solidFill>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66994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1E1176-6C10-49E5-80C6-FAB31EE53235}"/>
              </a:ext>
            </a:extLst>
          </p:cNvPr>
          <p:cNvSpPr/>
          <p:nvPr/>
        </p:nvSpPr>
        <p:spPr>
          <a:xfrm>
            <a:off x="1524000" y="654979"/>
            <a:ext cx="91440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200" b="1" i="0" u="none" strike="noStrike" kern="1200" cap="none" spc="0" normalizeH="0" baseline="0" noProof="0" dirty="0">
                <a:ln>
                  <a:noFill/>
                </a:ln>
                <a:solidFill>
                  <a:srgbClr val="FF9900"/>
                </a:solidFill>
                <a:effectLst/>
                <a:uLnTx/>
                <a:uFillTx/>
                <a:latin typeface="Times New Roman" pitchFamily="18" charset="0"/>
                <a:ea typeface="+mn-ea"/>
                <a:cs typeface="Times New Roman" pitchFamily="18" charset="0"/>
              </a:rPr>
              <a:t>المديرية الجهوية </a:t>
            </a:r>
            <a:r>
              <a:rPr kumimoji="0" lang="ar-MA" sz="1200" b="1" i="0" u="none" strike="noStrike" kern="1200" cap="none" spc="0" normalizeH="0" baseline="0" noProof="0" dirty="0" err="1">
                <a:ln>
                  <a:noFill/>
                </a:ln>
                <a:solidFill>
                  <a:srgbClr val="FF9900"/>
                </a:solidFill>
                <a:effectLst/>
                <a:uLnTx/>
                <a:uFillTx/>
                <a:latin typeface="Times New Roman" pitchFamily="18" charset="0"/>
                <a:ea typeface="+mn-ea"/>
                <a:cs typeface="Times New Roman" pitchFamily="18" charset="0"/>
              </a:rPr>
              <a:t>للدارالبيضاء</a:t>
            </a:r>
            <a:r>
              <a:rPr kumimoji="0" lang="ar-MA" sz="1200" b="1" i="0" u="none" strike="noStrike" kern="1200" cap="none" spc="0" normalizeH="0" baseline="0" noProof="0" dirty="0">
                <a:ln>
                  <a:noFill/>
                </a:ln>
                <a:solidFill>
                  <a:srgbClr val="FF9900"/>
                </a:solidFill>
                <a:effectLst/>
                <a:uLnTx/>
                <a:uFillTx/>
                <a:latin typeface="Times New Roman" pitchFamily="18" charset="0"/>
                <a:ea typeface="+mn-ea"/>
                <a:cs typeface="Times New Roman" pitchFamily="18" charset="0"/>
              </a:rPr>
              <a:t>-سطات</a:t>
            </a:r>
            <a:endParaRPr kumimoji="0" lang="fr-FR" sz="1200" b="1" i="0" u="none" strike="noStrike" kern="1200" cap="none" spc="0" normalizeH="0" baseline="0" noProof="0" dirty="0">
              <a:ln>
                <a:noFill/>
              </a:ln>
              <a:solidFill>
                <a:srgbClr val="FF99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9900"/>
                </a:solidFill>
                <a:effectLst/>
                <a:uLnTx/>
                <a:uFillTx/>
                <a:latin typeface="Times New Roman" pitchFamily="18" charset="0"/>
                <a:ea typeface="+mn-ea"/>
                <a:cs typeface="Times New Roman" pitchFamily="18" charset="0"/>
              </a:rPr>
              <a:t>Direction Régionale de Casablanca-Settat</a:t>
            </a:r>
          </a:p>
        </p:txBody>
      </p:sp>
      <p:sp>
        <p:nvSpPr>
          <p:cNvPr id="9" name="Rectangle 8">
            <a:extLst>
              <a:ext uri="{FF2B5EF4-FFF2-40B4-BE49-F238E27FC236}">
                <a16:creationId xmlns:a16="http://schemas.microsoft.com/office/drawing/2014/main" id="{663D6404-7561-4179-9D70-6E2442C92ABE}"/>
              </a:ext>
            </a:extLst>
          </p:cNvPr>
          <p:cNvSpPr/>
          <p:nvPr/>
        </p:nvSpPr>
        <p:spPr bwMode="auto">
          <a:xfrm>
            <a:off x="0" y="6529916"/>
            <a:ext cx="12192000" cy="335321"/>
          </a:xfrm>
          <a:prstGeom prst="rect">
            <a:avLst/>
          </a:prstGeom>
          <a:solidFill>
            <a:srgbClr val="66003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16" tIns="45708" rIns="91416" bIns="45708" numCol="1" rtlCol="0" anchor="ctr" anchorCtr="0" compatLnSpc="1">
            <a:prstTxWarp prst="textNoShape">
              <a:avLst/>
            </a:prstTxWarp>
          </a:bodyPr>
          <a:lstStyle/>
          <a:p>
            <a:pPr marL="0" marR="0" lvl="0" indent="0" algn="ctr" defTabSz="922338" rtl="0" eaLnBrk="1" fontAlgn="base" latinLnBrk="0" hangingPunct="1">
              <a:lnSpc>
                <a:spcPct val="100000"/>
              </a:lnSpc>
              <a:spcBef>
                <a:spcPct val="0"/>
              </a:spcBef>
              <a:spcAft>
                <a:spcPct val="0"/>
              </a:spcAft>
              <a:buClrTx/>
              <a:buSzTx/>
              <a:buFontTx/>
              <a:buNone/>
              <a:tabLst/>
              <a:defRPr/>
            </a:pPr>
            <a:endParaRPr kumimoji="0" lang="fr-FR" sz="2000" b="1" i="0" u="none" strike="noStrike" kern="1200" cap="none" spc="0" normalizeH="0" baseline="0" noProof="0">
              <a:ln>
                <a:noFill/>
              </a:ln>
              <a:solidFill>
                <a:srgbClr val="F18E00"/>
              </a:solidFill>
              <a:effectLst/>
              <a:uLnTx/>
              <a:uFillTx/>
              <a:latin typeface="Times New Roman" pitchFamily="18" charset="0"/>
              <a:ea typeface="+mn-ea"/>
              <a:cs typeface="Times New Roman" pitchFamily="18" charset="0"/>
            </a:endParaRPr>
          </a:p>
        </p:txBody>
      </p:sp>
      <p:sp>
        <p:nvSpPr>
          <p:cNvPr id="10" name="ZoneTexte 5">
            <a:extLst>
              <a:ext uri="{FF2B5EF4-FFF2-40B4-BE49-F238E27FC236}">
                <a16:creationId xmlns:a16="http://schemas.microsoft.com/office/drawing/2014/main" id="{B303F8A2-2A99-4FC5-A64B-3362EA792E2A}"/>
              </a:ext>
            </a:extLst>
          </p:cNvPr>
          <p:cNvSpPr txBox="1"/>
          <p:nvPr/>
        </p:nvSpPr>
        <p:spPr>
          <a:xfrm>
            <a:off x="4170133" y="6466743"/>
            <a:ext cx="38884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6600"/>
                </a:solidFill>
                <a:effectLst/>
                <a:uLnTx/>
                <a:uFillTx/>
                <a:latin typeface="Century Gothic"/>
                <a:ea typeface="+mn-ea"/>
                <a:cs typeface="+mn-cs"/>
              </a:rPr>
              <a:t>www.hcp.ma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6600"/>
                </a:solidFill>
                <a:effectLst/>
                <a:uLnTx/>
                <a:uFillTx/>
                <a:latin typeface="Century Gothic"/>
                <a:ea typeface="+mn-ea"/>
                <a:cs typeface="+mn-cs"/>
              </a:rPr>
              <a:t>www.hcp.ma/reg-casablanca</a:t>
            </a:r>
          </a:p>
        </p:txBody>
      </p:sp>
      <p:sp>
        <p:nvSpPr>
          <p:cNvPr id="11" name="Slide Number Placeholder 3">
            <a:extLst>
              <a:ext uri="{FF2B5EF4-FFF2-40B4-BE49-F238E27FC236}">
                <a16:creationId xmlns:a16="http://schemas.microsoft.com/office/drawing/2014/main" id="{35A79AE0-CC1A-478B-A689-DDEFFE9C4531}"/>
              </a:ext>
            </a:extLst>
          </p:cNvPr>
          <p:cNvSpPr>
            <a:spLocks noGrp="1"/>
          </p:cNvSpPr>
          <p:nvPr>
            <p:ph type="sldNum" sz="quarter" idx="11"/>
          </p:nvPr>
        </p:nvSpPr>
        <p:spPr>
          <a:xfrm>
            <a:off x="10253318" y="6573147"/>
            <a:ext cx="1847851" cy="3206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5E13ED-6B2E-4EA0-8B2C-EC1F833857BA}" type="slidenum">
              <a:rPr kumimoji="0" lang="fr-FR" sz="1200" b="0" i="0" u="none" strike="noStrike" kern="1200" cap="none" spc="0" normalizeH="0" baseline="0" noProof="0" smtClean="0">
                <a:ln>
                  <a:noFill/>
                </a:ln>
                <a:solidFill>
                  <a:srgbClr val="000000"/>
                </a:solidFill>
                <a:effectLst/>
                <a:uLnTx/>
                <a:uFillTx/>
                <a:latin typeface="Century Gothic"/>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srgbClr val="000000"/>
              </a:solidFill>
              <a:effectLst/>
              <a:uLnTx/>
              <a:uFillTx/>
              <a:latin typeface="Century Gothic"/>
              <a:ea typeface="+mn-ea"/>
              <a:cs typeface="Arial" charset="0"/>
            </a:endParaRPr>
          </a:p>
        </p:txBody>
      </p:sp>
      <p:grpSp>
        <p:nvGrpSpPr>
          <p:cNvPr id="6" name="Google Shape;2494;p38">
            <a:extLst>
              <a:ext uri="{FF2B5EF4-FFF2-40B4-BE49-F238E27FC236}">
                <a16:creationId xmlns:a16="http://schemas.microsoft.com/office/drawing/2014/main" id="{0E298CC0-2113-452C-AF73-FEDDFB1D5B5B}"/>
              </a:ext>
            </a:extLst>
          </p:cNvPr>
          <p:cNvGrpSpPr/>
          <p:nvPr/>
        </p:nvGrpSpPr>
        <p:grpSpPr>
          <a:xfrm>
            <a:off x="441576" y="1732491"/>
            <a:ext cx="3096344" cy="4501246"/>
            <a:chOff x="942975" y="1478750"/>
            <a:chExt cx="1821600" cy="3191277"/>
          </a:xfrm>
        </p:grpSpPr>
        <p:sp>
          <p:nvSpPr>
            <p:cNvPr id="7" name="Google Shape;2495;p38">
              <a:extLst>
                <a:ext uri="{FF2B5EF4-FFF2-40B4-BE49-F238E27FC236}">
                  <a16:creationId xmlns:a16="http://schemas.microsoft.com/office/drawing/2014/main" id="{07C3ABB3-2A18-426B-8118-A028551AB484}"/>
                </a:ext>
              </a:extLst>
            </p:cNvPr>
            <p:cNvSpPr txBox="1"/>
            <p:nvPr/>
          </p:nvSpPr>
          <p:spPr>
            <a:xfrm>
              <a:off x="942975" y="3943727"/>
              <a:ext cx="1821600" cy="7263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fr-FR" sz="1400" b="0" i="0" u="none" strike="noStrike" kern="0" cap="none" spc="0" normalizeH="0" baseline="0" noProof="0" dirty="0">
                  <a:ln>
                    <a:noFill/>
                  </a:ln>
                  <a:solidFill>
                    <a:srgbClr val="000000"/>
                  </a:solidFill>
                  <a:effectLst/>
                  <a:uLnTx/>
                  <a:uFillTx/>
                  <a:latin typeface="Roboto"/>
                  <a:ea typeface="Roboto"/>
                  <a:cs typeface="+mn-cs"/>
                  <a:sym typeface="Roboto"/>
                  <a:hlinkClick r:id="rId3"/>
                </a:rPr>
                <a:t>www.hcp.ma</a:t>
              </a:r>
              <a:endParaRPr kumimoji="0" lang="fr-FR" sz="1400" b="0" i="0" u="none" strike="noStrike" kern="0" cap="none" spc="0" normalizeH="0" baseline="0" noProof="0" dirty="0">
                <a:ln>
                  <a:noFill/>
                </a:ln>
                <a:solidFill>
                  <a:srgbClr val="000000"/>
                </a:solidFill>
                <a:effectLst/>
                <a:uLnTx/>
                <a:uFillTx/>
                <a:latin typeface="Roboto"/>
                <a:ea typeface="Roboto"/>
                <a:cs typeface="+mn-cs"/>
                <a:sym typeface="Roboto"/>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fr-FR" sz="1400" b="0" i="0" u="none" strike="noStrike" kern="0" cap="none" spc="0" normalizeH="0" baseline="0" noProof="0" dirty="0">
                <a:ln>
                  <a:noFill/>
                </a:ln>
                <a:solidFill>
                  <a:srgbClr val="000000"/>
                </a:solidFill>
                <a:effectLst/>
                <a:uLnTx/>
                <a:uFillTx/>
                <a:latin typeface="Roboto"/>
                <a:ea typeface="Roboto"/>
                <a:cs typeface="+mn-cs"/>
                <a:sym typeface="Roboto"/>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fr-FR" sz="1400" kern="0" dirty="0">
                  <a:solidFill>
                    <a:srgbClr val="000000"/>
                  </a:solidFill>
                  <a:latin typeface="Roboto"/>
                  <a:ea typeface="Roboto"/>
                  <a:sym typeface="Roboto"/>
                </a:rPr>
                <a:t>Site officiel HCP</a:t>
              </a:r>
              <a:endParaRPr kumimoji="0" sz="1400" b="0" i="0" u="none" strike="noStrike" kern="0" cap="none" spc="0" normalizeH="0" baseline="0" noProof="0" dirty="0">
                <a:ln>
                  <a:noFill/>
                </a:ln>
                <a:solidFill>
                  <a:srgbClr val="000000"/>
                </a:solidFill>
                <a:effectLst/>
                <a:uLnTx/>
                <a:uFillTx/>
                <a:latin typeface="Roboto"/>
                <a:ea typeface="Roboto"/>
                <a:cs typeface="+mn-cs"/>
                <a:sym typeface="Roboto"/>
              </a:endParaRPr>
            </a:p>
          </p:txBody>
        </p:sp>
        <p:sp>
          <p:nvSpPr>
            <p:cNvPr id="12" name="Google Shape;2496;p38">
              <a:extLst>
                <a:ext uri="{FF2B5EF4-FFF2-40B4-BE49-F238E27FC236}">
                  <a16:creationId xmlns:a16="http://schemas.microsoft.com/office/drawing/2014/main" id="{D44EFE8C-AD0A-4300-98C9-B5A59162C2B6}"/>
                </a:ext>
              </a:extLst>
            </p:cNvPr>
            <p:cNvSpPr/>
            <p:nvPr/>
          </p:nvSpPr>
          <p:spPr>
            <a:xfrm>
              <a:off x="942975" y="1478750"/>
              <a:ext cx="1821600" cy="2443200"/>
            </a:xfrm>
            <a:prstGeom prst="roundRect">
              <a:avLst>
                <a:gd name="adj" fmla="val 16667"/>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 name="Google Shape;2499;p38">
            <a:extLst>
              <a:ext uri="{FF2B5EF4-FFF2-40B4-BE49-F238E27FC236}">
                <a16:creationId xmlns:a16="http://schemas.microsoft.com/office/drawing/2014/main" id="{496B259E-1FD3-4F03-A92B-DBB9A29ECAE8}"/>
              </a:ext>
            </a:extLst>
          </p:cNvPr>
          <p:cNvGrpSpPr/>
          <p:nvPr/>
        </p:nvGrpSpPr>
        <p:grpSpPr>
          <a:xfrm>
            <a:off x="4799856" y="1732491"/>
            <a:ext cx="3096344" cy="4517719"/>
            <a:chOff x="3661200" y="1478750"/>
            <a:chExt cx="1821600" cy="3202956"/>
          </a:xfrm>
        </p:grpSpPr>
        <p:sp>
          <p:nvSpPr>
            <p:cNvPr id="16" name="Google Shape;2500;p38">
              <a:extLst>
                <a:ext uri="{FF2B5EF4-FFF2-40B4-BE49-F238E27FC236}">
                  <a16:creationId xmlns:a16="http://schemas.microsoft.com/office/drawing/2014/main" id="{2ACA1691-2FC3-430F-84DA-EA5CD9D2F37B}"/>
                </a:ext>
              </a:extLst>
            </p:cNvPr>
            <p:cNvSpPr/>
            <p:nvPr/>
          </p:nvSpPr>
          <p:spPr>
            <a:xfrm>
              <a:off x="3661200" y="1478750"/>
              <a:ext cx="1821600" cy="2443200"/>
            </a:xfrm>
            <a:prstGeom prst="roundRect">
              <a:avLst>
                <a:gd name="adj" fmla="val 16667"/>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 name="Google Shape;2503;p38">
              <a:extLst>
                <a:ext uri="{FF2B5EF4-FFF2-40B4-BE49-F238E27FC236}">
                  <a16:creationId xmlns:a16="http://schemas.microsoft.com/office/drawing/2014/main" id="{3CDAFADF-9C06-4F77-876D-3B2A6A7E48A6}"/>
                </a:ext>
              </a:extLst>
            </p:cNvPr>
            <p:cNvSpPr txBox="1"/>
            <p:nvPr/>
          </p:nvSpPr>
          <p:spPr>
            <a:xfrm>
              <a:off x="3661200" y="3955406"/>
              <a:ext cx="1821600" cy="7263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fr-FR" sz="1200" kern="0" dirty="0">
                  <a:solidFill>
                    <a:srgbClr val="000000"/>
                  </a:solidFill>
                  <a:latin typeface="Roboto"/>
                  <a:sym typeface="Roboto"/>
                  <a:hlinkClick r:id="rId4"/>
                </a:rPr>
                <a:t>www.hcp.ma/reg-casablanca/Direction-Regionale-de-Casablanca-Settat</a:t>
              </a:r>
              <a:endParaRPr lang="fr-FR" sz="1200" kern="0" dirty="0">
                <a:solidFill>
                  <a:srgbClr val="000000"/>
                </a:solidFill>
                <a:latin typeface="Roboto"/>
                <a:sym typeface="Roboto"/>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lang="fr-FR" sz="1200" kern="0" dirty="0">
                <a:solidFill>
                  <a:srgbClr val="000000"/>
                </a:solidFill>
                <a:latin typeface="Roboto"/>
                <a:sym typeface="Roboto"/>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fr-FR" sz="1400" kern="0" dirty="0">
                  <a:solidFill>
                    <a:srgbClr val="000000"/>
                  </a:solidFill>
                  <a:latin typeface="Roboto"/>
                  <a:sym typeface="Roboto"/>
                </a:rPr>
                <a:t>Site de la direction régionale</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fr-FR" sz="1400" kern="0" dirty="0">
                  <a:solidFill>
                    <a:srgbClr val="000000"/>
                  </a:solidFill>
                  <a:latin typeface="Roboto"/>
                  <a:sym typeface="Roboto"/>
                </a:rPr>
                <a:t>Casablanca-Settat </a:t>
              </a:r>
              <a:endParaRPr sz="1400" kern="0" dirty="0">
                <a:solidFill>
                  <a:srgbClr val="000000"/>
                </a:solidFill>
                <a:latin typeface="Roboto"/>
                <a:sym typeface="Roboto"/>
              </a:endParaRPr>
            </a:p>
          </p:txBody>
        </p:sp>
      </p:grpSp>
      <p:grpSp>
        <p:nvGrpSpPr>
          <p:cNvPr id="20" name="Google Shape;2504;p38">
            <a:extLst>
              <a:ext uri="{FF2B5EF4-FFF2-40B4-BE49-F238E27FC236}">
                <a16:creationId xmlns:a16="http://schemas.microsoft.com/office/drawing/2014/main" id="{3B1F2135-E8A3-40C7-AD21-50C32CEE2867}"/>
              </a:ext>
            </a:extLst>
          </p:cNvPr>
          <p:cNvGrpSpPr/>
          <p:nvPr/>
        </p:nvGrpSpPr>
        <p:grpSpPr>
          <a:xfrm>
            <a:off x="8904312" y="1732491"/>
            <a:ext cx="3096344" cy="4497776"/>
            <a:chOff x="6379425" y="1478750"/>
            <a:chExt cx="1821600" cy="3188817"/>
          </a:xfrm>
        </p:grpSpPr>
        <p:sp>
          <p:nvSpPr>
            <p:cNvPr id="21" name="Google Shape;2505;p38">
              <a:extLst>
                <a:ext uri="{FF2B5EF4-FFF2-40B4-BE49-F238E27FC236}">
                  <a16:creationId xmlns:a16="http://schemas.microsoft.com/office/drawing/2014/main" id="{472A7267-EF14-4836-8BF3-ECBB90FD357B}"/>
                </a:ext>
              </a:extLst>
            </p:cNvPr>
            <p:cNvSpPr/>
            <p:nvPr/>
          </p:nvSpPr>
          <p:spPr>
            <a:xfrm>
              <a:off x="6379425" y="1478750"/>
              <a:ext cx="1821600" cy="2443200"/>
            </a:xfrm>
            <a:prstGeom prst="roundRect">
              <a:avLst>
                <a:gd name="adj" fmla="val 16667"/>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 name="Google Shape;2508;p38">
              <a:extLst>
                <a:ext uri="{FF2B5EF4-FFF2-40B4-BE49-F238E27FC236}">
                  <a16:creationId xmlns:a16="http://schemas.microsoft.com/office/drawing/2014/main" id="{9315C818-A92B-42B8-A43B-62DEF5447854}"/>
                </a:ext>
              </a:extLst>
            </p:cNvPr>
            <p:cNvSpPr txBox="1"/>
            <p:nvPr/>
          </p:nvSpPr>
          <p:spPr>
            <a:xfrm>
              <a:off x="6379425" y="3941267"/>
              <a:ext cx="1821600" cy="7263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fr-FR" sz="1200" b="0" i="0" u="none" strike="noStrike" kern="0" cap="none" spc="0" normalizeH="0" baseline="0" noProof="0" dirty="0">
                  <a:ln>
                    <a:noFill/>
                  </a:ln>
                  <a:solidFill>
                    <a:srgbClr val="000000"/>
                  </a:solidFill>
                  <a:effectLst/>
                  <a:uLnTx/>
                  <a:uFillTx/>
                  <a:latin typeface="Roboto"/>
                  <a:ea typeface="Roboto"/>
                  <a:cs typeface="Roboto"/>
                  <a:sym typeface="Roboto"/>
                  <a:hlinkClick r:id="rId5"/>
                </a:rPr>
                <a:t>www.hcp.ma/reg-chaouia</a:t>
              </a:r>
              <a:endParaRPr kumimoji="0" lang="fr-FR" sz="1200" b="0" i="0" u="none" strike="noStrike" kern="0" cap="none" spc="0" normalizeH="0" baseline="0" noProof="0" dirty="0">
                <a:ln>
                  <a:noFill/>
                </a:ln>
                <a:solidFill>
                  <a:srgbClr val="000000"/>
                </a:solidFill>
                <a:effectLst/>
                <a:uLnTx/>
                <a:uFillTx/>
                <a:latin typeface="Roboto"/>
                <a:ea typeface="Roboto"/>
                <a:cs typeface="Roboto"/>
                <a:sym typeface="Roboto"/>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lang="fr-FR" sz="1200" kern="0" dirty="0">
                <a:solidFill>
                  <a:srgbClr val="000000"/>
                </a:solidFill>
                <a:latin typeface="Roboto"/>
                <a:ea typeface="Roboto"/>
                <a:cs typeface="Roboto"/>
                <a:sym typeface="Roboto"/>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lang="fr-FR" sz="1200" kern="0" dirty="0">
                <a:solidFill>
                  <a:srgbClr val="000000"/>
                </a:solidFill>
                <a:latin typeface="Roboto"/>
                <a:ea typeface="Roboto"/>
                <a:cs typeface="Roboto"/>
                <a:sym typeface="Roboto"/>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fr-FR" sz="1400" kern="0" dirty="0">
                  <a:solidFill>
                    <a:srgbClr val="000000"/>
                  </a:solidFill>
                  <a:latin typeface="Roboto"/>
                  <a:sym typeface="Roboto"/>
                </a:rPr>
                <a:t>Site de la direction provinciale Settat</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dirty="0">
                <a:ln>
                  <a:noFill/>
                </a:ln>
                <a:solidFill>
                  <a:srgbClr val="000000"/>
                </a:solidFill>
                <a:effectLst/>
                <a:uLnTx/>
                <a:uFillTx/>
                <a:latin typeface="Roboto"/>
                <a:ea typeface="Roboto"/>
                <a:cs typeface="Roboto"/>
                <a:sym typeface="Roboto"/>
              </a:endParaRPr>
            </a:p>
          </p:txBody>
        </p:sp>
      </p:grpSp>
      <p:pic>
        <p:nvPicPr>
          <p:cNvPr id="2" name="Picture 1">
            <a:extLst>
              <a:ext uri="{FF2B5EF4-FFF2-40B4-BE49-F238E27FC236}">
                <a16:creationId xmlns:a16="http://schemas.microsoft.com/office/drawing/2014/main" id="{A4C71A3E-29C7-46B8-B923-809B7F053070}"/>
              </a:ext>
            </a:extLst>
          </p:cNvPr>
          <p:cNvPicPr>
            <a:picLocks noChangeAspect="1"/>
          </p:cNvPicPr>
          <p:nvPr/>
        </p:nvPicPr>
        <p:blipFill>
          <a:blip r:embed="rId6"/>
          <a:stretch>
            <a:fillRect/>
          </a:stretch>
        </p:blipFill>
        <p:spPr>
          <a:xfrm>
            <a:off x="530688" y="1849690"/>
            <a:ext cx="2918120" cy="3265725"/>
          </a:xfrm>
          <a:prstGeom prst="rect">
            <a:avLst/>
          </a:prstGeom>
        </p:spPr>
      </p:pic>
      <p:pic>
        <p:nvPicPr>
          <p:cNvPr id="25" name="Picture 24">
            <a:extLst>
              <a:ext uri="{FF2B5EF4-FFF2-40B4-BE49-F238E27FC236}">
                <a16:creationId xmlns:a16="http://schemas.microsoft.com/office/drawing/2014/main" id="{14BB4A7A-D7FC-49E1-88F8-E8C12703449B}"/>
              </a:ext>
            </a:extLst>
          </p:cNvPr>
          <p:cNvPicPr>
            <a:picLocks noChangeAspect="1"/>
          </p:cNvPicPr>
          <p:nvPr/>
        </p:nvPicPr>
        <p:blipFill>
          <a:blip r:embed="rId7"/>
          <a:stretch>
            <a:fillRect/>
          </a:stretch>
        </p:blipFill>
        <p:spPr>
          <a:xfrm>
            <a:off x="4943872" y="1863264"/>
            <a:ext cx="2880320" cy="3252151"/>
          </a:xfrm>
          <a:prstGeom prst="rect">
            <a:avLst/>
          </a:prstGeom>
        </p:spPr>
      </p:pic>
      <p:pic>
        <p:nvPicPr>
          <p:cNvPr id="26" name="Picture 25">
            <a:extLst>
              <a:ext uri="{FF2B5EF4-FFF2-40B4-BE49-F238E27FC236}">
                <a16:creationId xmlns:a16="http://schemas.microsoft.com/office/drawing/2014/main" id="{924539CC-6C4E-4864-B3AA-6F224FF8242F}"/>
              </a:ext>
            </a:extLst>
          </p:cNvPr>
          <p:cNvPicPr>
            <a:picLocks noChangeAspect="1"/>
          </p:cNvPicPr>
          <p:nvPr/>
        </p:nvPicPr>
        <p:blipFill>
          <a:blip r:embed="rId8"/>
          <a:stretch>
            <a:fillRect/>
          </a:stretch>
        </p:blipFill>
        <p:spPr>
          <a:xfrm flipH="1">
            <a:off x="9081746" y="1863264"/>
            <a:ext cx="2846901" cy="3252151"/>
          </a:xfrm>
          <a:prstGeom prst="rect">
            <a:avLst/>
          </a:prstGeom>
        </p:spPr>
      </p:pic>
    </p:spTree>
    <p:extLst>
      <p:ext uri="{BB962C8B-B14F-4D97-AF65-F5344CB8AC3E}">
        <p14:creationId xmlns:p14="http://schemas.microsoft.com/office/powerpoint/2010/main" val="6399177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7D82-86F9-4370-AF7D-6C0CF4867D64}"/>
              </a:ext>
            </a:extLst>
          </p:cNvPr>
          <p:cNvSpPr>
            <a:spLocks noGrp="1"/>
          </p:cNvSpPr>
          <p:nvPr>
            <p:ph type="ctrTitle"/>
          </p:nvPr>
        </p:nvSpPr>
        <p:spPr>
          <a:xfrm>
            <a:off x="1415480" y="2303927"/>
            <a:ext cx="10009112" cy="1838663"/>
          </a:xfrm>
        </p:spPr>
        <p:txBody>
          <a:bodyPr/>
          <a:lstStyle/>
          <a:p>
            <a:r>
              <a:rPr lang="fr-FR" sz="3600" b="1" i="1" dirty="0">
                <a:solidFill>
                  <a:schemeClr val="bg1"/>
                </a:solidFill>
              </a:rPr>
              <a:t>Base de Données Statistiques Régionale</a:t>
            </a:r>
            <a:br>
              <a:rPr lang="fr-FR" b="1" i="1" dirty="0">
                <a:solidFill>
                  <a:srgbClr val="7B003B"/>
                </a:solidFill>
              </a:rPr>
            </a:br>
            <a:endParaRPr lang="fr-FR" dirty="0"/>
          </a:p>
        </p:txBody>
      </p:sp>
      <p:sp>
        <p:nvSpPr>
          <p:cNvPr id="4" name="Rectangle 3">
            <a:extLst>
              <a:ext uri="{FF2B5EF4-FFF2-40B4-BE49-F238E27FC236}">
                <a16:creationId xmlns:a16="http://schemas.microsoft.com/office/drawing/2014/main" id="{F21A460A-5AF3-460E-9C27-41107BC67650}"/>
              </a:ext>
            </a:extLst>
          </p:cNvPr>
          <p:cNvSpPr/>
          <p:nvPr/>
        </p:nvSpPr>
        <p:spPr>
          <a:xfrm>
            <a:off x="1415480" y="3513078"/>
            <a:ext cx="9001000" cy="27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prstClr val="white"/>
              </a:solidFill>
              <a:latin typeface="Century Gothic" panose="020B0502020202020204"/>
            </a:endParaRPr>
          </a:p>
        </p:txBody>
      </p:sp>
      <p:sp>
        <p:nvSpPr>
          <p:cNvPr id="5" name="Rectangle 4">
            <a:extLst>
              <a:ext uri="{FF2B5EF4-FFF2-40B4-BE49-F238E27FC236}">
                <a16:creationId xmlns:a16="http://schemas.microsoft.com/office/drawing/2014/main" id="{328983A0-D33A-4E2B-9243-6D43534B3A24}"/>
              </a:ext>
            </a:extLst>
          </p:cNvPr>
          <p:cNvSpPr/>
          <p:nvPr/>
        </p:nvSpPr>
        <p:spPr bwMode="auto">
          <a:xfrm>
            <a:off x="479376" y="6381328"/>
            <a:ext cx="11233248" cy="483909"/>
          </a:xfrm>
          <a:prstGeom prst="rect">
            <a:avLst/>
          </a:prstGeom>
          <a:solidFill>
            <a:srgbClr val="660033"/>
          </a:solidFill>
          <a:ln w="25400" cap="flat" cmpd="sng" algn="ctr">
            <a:noFill/>
            <a:prstDash val="solid"/>
            <a:headEnd type="none" w="med" len="med"/>
            <a:tailEnd type="none" w="med" len="med"/>
          </a:ln>
          <a:effectLst/>
        </p:spPr>
        <p:txBody>
          <a:bodyPr vert="horz" wrap="square" lIns="91416" tIns="45708" rIns="91416" bIns="45708" numCol="1" rtlCol="0" anchor="ctr" anchorCtr="0" compatLnSpc="1">
            <a:prstTxWarp prst="textNoShape">
              <a:avLst/>
            </a:prstTxWarp>
          </a:bodyPr>
          <a:lstStyle/>
          <a:p>
            <a:pPr marL="0" marR="0" lvl="0" indent="0" algn="ctr" defTabSz="922338" eaLnBrk="1" fontAlgn="base" latinLnBrk="0" hangingPunct="1">
              <a:lnSpc>
                <a:spcPct val="100000"/>
              </a:lnSpc>
              <a:spcBef>
                <a:spcPct val="0"/>
              </a:spcBef>
              <a:spcAft>
                <a:spcPct val="0"/>
              </a:spcAft>
              <a:buClrTx/>
              <a:buSzTx/>
              <a:buFontTx/>
              <a:buNone/>
              <a:tabLst/>
              <a:defRPr/>
            </a:pPr>
            <a:endParaRPr kumimoji="0" lang="fr-FR" sz="2000" b="1" i="0" u="none" strike="noStrike" kern="0" cap="none" spc="0" normalizeH="0" baseline="0" noProof="0">
              <a:ln>
                <a:noFill/>
              </a:ln>
              <a:solidFill>
                <a:srgbClr val="F18E00"/>
              </a:solidFill>
              <a:effectLst/>
              <a:uLnTx/>
              <a:uFillTx/>
              <a:latin typeface="Times New Roman" pitchFamily="18" charset="0"/>
              <a:ea typeface="+mn-ea"/>
              <a:cs typeface="Times New Roman" pitchFamily="18" charset="0"/>
            </a:endParaRPr>
          </a:p>
        </p:txBody>
      </p:sp>
      <p:sp>
        <p:nvSpPr>
          <p:cNvPr id="6" name="ZoneTexte 5">
            <a:extLst>
              <a:ext uri="{FF2B5EF4-FFF2-40B4-BE49-F238E27FC236}">
                <a16:creationId xmlns:a16="http://schemas.microsoft.com/office/drawing/2014/main" id="{EFAC4D44-55BC-4267-947B-7A03329A81E4}"/>
              </a:ext>
            </a:extLst>
          </p:cNvPr>
          <p:cNvSpPr txBox="1"/>
          <p:nvPr/>
        </p:nvSpPr>
        <p:spPr>
          <a:xfrm>
            <a:off x="4151784" y="6403572"/>
            <a:ext cx="388843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6600"/>
                </a:solidFill>
                <a:effectLst/>
                <a:uLnTx/>
                <a:uFillTx/>
              </a:rPr>
              <a:t>www.hcp.ma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6600"/>
                </a:solidFill>
                <a:effectLst/>
                <a:uLnTx/>
                <a:uFillTx/>
              </a:rPr>
              <a:t>www.hcp.ma/reg-casablanca</a:t>
            </a:r>
          </a:p>
        </p:txBody>
      </p:sp>
    </p:spTree>
    <p:extLst>
      <p:ext uri="{BB962C8B-B14F-4D97-AF65-F5344CB8AC3E}">
        <p14:creationId xmlns:p14="http://schemas.microsoft.com/office/powerpoint/2010/main" val="322304171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hème1">
  <a:themeElements>
    <a:clrScheme name="hcp_model[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cp_model[1]">
      <a:majorFont>
        <a:latin typeface="Edwardian Script IT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28575" cap="flat" cmpd="sng" algn="ctr">
          <a:solidFill>
            <a:schemeClr val="folHlink"/>
          </a:solidFill>
          <a:prstDash val="solid"/>
          <a:round/>
          <a:headEnd type="none" w="med" len="med"/>
          <a:tailEnd type="none" w="med" len="med"/>
        </a:ln>
        <a:effectLst>
          <a:prstShdw prst="shdw13" dist="109250" dir="12932261">
            <a:schemeClr val="accent1"/>
          </a:prstShdw>
        </a:effectLst>
      </a:spPr>
      <a:bodyPr vert="horz" wrap="square" lIns="91416" tIns="45708" rIns="91416" bIns="45708" numCol="1" anchor="ctr" anchorCtr="0" compatLnSpc="1">
        <a:prstTxWarp prst="textNoShape">
          <a:avLst/>
        </a:prstTxWarp>
      </a:bodyPr>
      <a:lstStyle>
        <a:defPPr marL="0" marR="0" indent="0" algn="ctr" defTabSz="922338" rtl="0" eaLnBrk="1" fontAlgn="base" latinLnBrk="0" hangingPunct="1">
          <a:lnSpc>
            <a:spcPct val="100000"/>
          </a:lnSpc>
          <a:spcBef>
            <a:spcPct val="0"/>
          </a:spcBef>
          <a:spcAft>
            <a:spcPct val="0"/>
          </a:spcAft>
          <a:buClrTx/>
          <a:buSzTx/>
          <a:buFontTx/>
          <a:buNone/>
          <a:tabLst/>
          <a:defRPr kumimoji="0" lang="fr-FR" sz="2000" b="1" i="0" u="none" strike="noStrike" cap="none" normalizeH="0" baseline="0" smtClean="0">
            <a:ln>
              <a:noFill/>
            </a:ln>
            <a:solidFill>
              <a:srgbClr val="F18E00"/>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folHlink"/>
        </a:solidFill>
        <a:ln w="28575" cap="flat" cmpd="sng" algn="ctr">
          <a:solidFill>
            <a:schemeClr val="folHlink"/>
          </a:solidFill>
          <a:prstDash val="solid"/>
          <a:round/>
          <a:headEnd type="none" w="med" len="med"/>
          <a:tailEnd type="none" w="med" len="med"/>
        </a:ln>
        <a:effectLst>
          <a:prstShdw prst="shdw13" dist="109250" dir="12932261">
            <a:schemeClr val="accent1"/>
          </a:prstShdw>
        </a:effectLst>
      </a:spPr>
      <a:bodyPr vert="horz" wrap="square" lIns="91416" tIns="45708" rIns="91416" bIns="45708" numCol="1" anchor="ctr" anchorCtr="0" compatLnSpc="1">
        <a:prstTxWarp prst="textNoShape">
          <a:avLst/>
        </a:prstTxWarp>
      </a:bodyPr>
      <a:lstStyle>
        <a:defPPr marL="0" marR="0" indent="0" algn="ctr" defTabSz="922338" rtl="0" eaLnBrk="1" fontAlgn="base" latinLnBrk="0" hangingPunct="1">
          <a:lnSpc>
            <a:spcPct val="100000"/>
          </a:lnSpc>
          <a:spcBef>
            <a:spcPct val="0"/>
          </a:spcBef>
          <a:spcAft>
            <a:spcPct val="0"/>
          </a:spcAft>
          <a:buClrTx/>
          <a:buSzTx/>
          <a:buFontTx/>
          <a:buNone/>
          <a:tabLst/>
          <a:defRPr kumimoji="0" lang="fr-FR" sz="2000" b="1" i="0" u="none" strike="noStrike" cap="none" normalizeH="0" baseline="0" smtClean="0">
            <a:ln>
              <a:noFill/>
            </a:ln>
            <a:solidFill>
              <a:srgbClr val="F18E00"/>
            </a:solidFill>
            <a:effectLst/>
            <a:latin typeface="Times New Roman" pitchFamily="18" charset="0"/>
            <a:cs typeface="Times New Roman" pitchFamily="18" charset="0"/>
          </a:defRPr>
        </a:defPPr>
      </a:lstStyle>
    </a:lnDef>
  </a:objectDefaults>
  <a:extraClrSchemeLst>
    <a:extraClrScheme>
      <a:clrScheme name="hcp_model[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cp_model[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cp_model[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cp_model[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cp_model[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cp_model[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cp_model[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cp_model[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cp_model[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cp_model[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cp_model[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cp_model[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Thème1</Template>
  <TotalTime>4178</TotalTime>
  <Words>1655</Words>
  <Application>Microsoft Office PowerPoint</Application>
  <PresentationFormat>Widescreen</PresentationFormat>
  <Paragraphs>257</Paragraphs>
  <Slides>19</Slides>
  <Notes>18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19</vt:i4>
      </vt:variant>
    </vt:vector>
  </HeadingPairs>
  <TitlesOfParts>
    <vt:vector size="33" baseType="lpstr">
      <vt:lpstr>Arial</vt:lpstr>
      <vt:lpstr>Arial Narrow</vt:lpstr>
      <vt:lpstr>Calibri</vt:lpstr>
      <vt:lpstr>Century Gothic</vt:lpstr>
      <vt:lpstr>Edwardian Script ITC</vt:lpstr>
      <vt:lpstr>Fira Sans Extra Condensed</vt:lpstr>
      <vt:lpstr>Fira Sans Extra Condensed Medium</vt:lpstr>
      <vt:lpstr>Microsoft Sans Serif</vt:lpstr>
      <vt:lpstr>Roboto</vt:lpstr>
      <vt:lpstr>Times New Roman</vt:lpstr>
      <vt:lpstr>Wingdings</vt:lpstr>
      <vt:lpstr>Wingdings 3</vt:lpstr>
      <vt:lpstr>Thème1</vt:lpstr>
      <vt:lpstr>Ion Boardroom</vt:lpstr>
      <vt:lpstr>PowerPoint Presentation</vt:lpstr>
      <vt:lpstr>Base de Données Statistiques Régionale Casablanca-Settat</vt:lpstr>
      <vt:lpstr>Base de données statistiques régionale</vt:lpstr>
      <vt:lpstr>SOMMAIRE</vt:lpstr>
      <vt:lpstr>PowerPoint Presentation</vt:lpstr>
      <vt:lpstr>les sources de l’information statistique du HCP  </vt:lpstr>
      <vt:lpstr>PowerPoint Presentation</vt:lpstr>
      <vt:lpstr>PowerPoint Presentation</vt:lpstr>
      <vt:lpstr>Base de Données Statistiques Régionale </vt:lpstr>
      <vt:lpstr>PowerPoint Presentation</vt:lpstr>
      <vt:lpstr>PowerPoint Presentation</vt:lpstr>
      <vt:lpstr>PowerPoint Presentation</vt:lpstr>
      <vt:lpstr>PowerPoint Presentation</vt:lpstr>
      <vt:lpstr>SIMULATION DE LA BDSR </vt:lpstr>
      <vt:lpstr>Exemple de tableau de chargement </vt:lpstr>
      <vt:lpstr>Nombre d’élèves en préscolaire selon le type de préscolaire milieu et sexe</vt:lpstr>
      <vt:lpstr>PowerPoint Presentation</vt:lpstr>
      <vt:lpstr>Merci pour votre attention </vt:lpstr>
      <vt:lpstr>Base de Données Statistiques Régionale Casablanca-Settat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 de Données Statistiques Régionale Marrakech Safi Note méthodologique</dc:title>
  <dc:creator>aaa</dc:creator>
  <cp:lastModifiedBy>user</cp:lastModifiedBy>
  <cp:revision>426</cp:revision>
  <cp:lastPrinted>2021-11-15T10:52:57Z</cp:lastPrinted>
  <dcterms:created xsi:type="dcterms:W3CDTF">2021-11-08T19:52:32Z</dcterms:created>
  <dcterms:modified xsi:type="dcterms:W3CDTF">2021-12-13T12:03:02Z</dcterms:modified>
</cp:coreProperties>
</file>