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9"/>
  </p:notesMasterIdLst>
  <p:handoutMasterIdLst>
    <p:handoutMasterId r:id="rId20"/>
  </p:handoutMasterIdLst>
  <p:sldIdLst>
    <p:sldId id="268" r:id="rId2"/>
    <p:sldId id="313" r:id="rId3"/>
    <p:sldId id="531" r:id="rId4"/>
    <p:sldId id="472" r:id="rId5"/>
    <p:sldId id="519" r:id="rId6"/>
    <p:sldId id="511" r:id="rId7"/>
    <p:sldId id="515" r:id="rId8"/>
    <p:sldId id="516" r:id="rId9"/>
    <p:sldId id="530" r:id="rId10"/>
    <p:sldId id="398" r:id="rId11"/>
    <p:sldId id="400" r:id="rId12"/>
    <p:sldId id="485" r:id="rId13"/>
    <p:sldId id="486" r:id="rId14"/>
    <p:sldId id="528" r:id="rId15"/>
    <p:sldId id="286" r:id="rId16"/>
    <p:sldId id="287" r:id="rId17"/>
    <p:sldId id="269" r:id="rId18"/>
  </p:sldIdLst>
  <p:sldSz cx="9144000" cy="6858000" type="screen4x3"/>
  <p:notesSz cx="6797675" cy="9874250"/>
  <p:defaultTextStyle>
    <a:defPPr>
      <a:defRPr lang="fr-FR"/>
    </a:defPPr>
    <a:lvl1pPr algn="l" rtl="0" fontAlgn="base">
      <a:spcBef>
        <a:spcPct val="0"/>
      </a:spcBef>
      <a:spcAft>
        <a:spcPct val="0"/>
      </a:spcAft>
      <a:defRPr kern="1200">
        <a:solidFill>
          <a:srgbClr val="F18E00"/>
        </a:solidFill>
        <a:latin typeface="Arial" charset="0"/>
        <a:ea typeface="+mn-ea"/>
        <a:cs typeface="Arial" charset="0"/>
      </a:defRPr>
    </a:lvl1pPr>
    <a:lvl2pPr marL="457200" algn="l" rtl="0" fontAlgn="base">
      <a:spcBef>
        <a:spcPct val="0"/>
      </a:spcBef>
      <a:spcAft>
        <a:spcPct val="0"/>
      </a:spcAft>
      <a:defRPr kern="1200">
        <a:solidFill>
          <a:srgbClr val="F18E00"/>
        </a:solidFill>
        <a:latin typeface="Arial" charset="0"/>
        <a:ea typeface="+mn-ea"/>
        <a:cs typeface="Arial" charset="0"/>
      </a:defRPr>
    </a:lvl2pPr>
    <a:lvl3pPr marL="914400" algn="l" rtl="0" fontAlgn="base">
      <a:spcBef>
        <a:spcPct val="0"/>
      </a:spcBef>
      <a:spcAft>
        <a:spcPct val="0"/>
      </a:spcAft>
      <a:defRPr kern="1200">
        <a:solidFill>
          <a:srgbClr val="F18E00"/>
        </a:solidFill>
        <a:latin typeface="Arial" charset="0"/>
        <a:ea typeface="+mn-ea"/>
        <a:cs typeface="Arial" charset="0"/>
      </a:defRPr>
    </a:lvl3pPr>
    <a:lvl4pPr marL="1371600" algn="l" rtl="0" fontAlgn="base">
      <a:spcBef>
        <a:spcPct val="0"/>
      </a:spcBef>
      <a:spcAft>
        <a:spcPct val="0"/>
      </a:spcAft>
      <a:defRPr kern="1200">
        <a:solidFill>
          <a:srgbClr val="F18E00"/>
        </a:solidFill>
        <a:latin typeface="Arial" charset="0"/>
        <a:ea typeface="+mn-ea"/>
        <a:cs typeface="Arial" charset="0"/>
      </a:defRPr>
    </a:lvl4pPr>
    <a:lvl5pPr marL="1828800" algn="l" rtl="0" fontAlgn="base">
      <a:spcBef>
        <a:spcPct val="0"/>
      </a:spcBef>
      <a:spcAft>
        <a:spcPct val="0"/>
      </a:spcAft>
      <a:defRPr kern="1200">
        <a:solidFill>
          <a:srgbClr val="F18E00"/>
        </a:solidFill>
        <a:latin typeface="Arial" charset="0"/>
        <a:ea typeface="+mn-ea"/>
        <a:cs typeface="Arial" charset="0"/>
      </a:defRPr>
    </a:lvl5pPr>
    <a:lvl6pPr marL="2286000" algn="l" defTabSz="914400" rtl="0" eaLnBrk="1" latinLnBrk="0" hangingPunct="1">
      <a:defRPr kern="1200">
        <a:solidFill>
          <a:srgbClr val="F18E00"/>
        </a:solidFill>
        <a:latin typeface="Arial" charset="0"/>
        <a:ea typeface="+mn-ea"/>
        <a:cs typeface="Arial" charset="0"/>
      </a:defRPr>
    </a:lvl6pPr>
    <a:lvl7pPr marL="2743200" algn="l" defTabSz="914400" rtl="0" eaLnBrk="1" latinLnBrk="0" hangingPunct="1">
      <a:defRPr kern="1200">
        <a:solidFill>
          <a:srgbClr val="F18E00"/>
        </a:solidFill>
        <a:latin typeface="Arial" charset="0"/>
        <a:ea typeface="+mn-ea"/>
        <a:cs typeface="Arial" charset="0"/>
      </a:defRPr>
    </a:lvl7pPr>
    <a:lvl8pPr marL="3200400" algn="l" defTabSz="914400" rtl="0" eaLnBrk="1" latinLnBrk="0" hangingPunct="1">
      <a:defRPr kern="1200">
        <a:solidFill>
          <a:srgbClr val="F18E00"/>
        </a:solidFill>
        <a:latin typeface="Arial" charset="0"/>
        <a:ea typeface="+mn-ea"/>
        <a:cs typeface="Arial" charset="0"/>
      </a:defRPr>
    </a:lvl8pPr>
    <a:lvl9pPr marL="3657600" algn="l" defTabSz="914400" rtl="0" eaLnBrk="1" latinLnBrk="0" hangingPunct="1">
      <a:defRPr kern="1200">
        <a:solidFill>
          <a:srgbClr val="F18E00"/>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S"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60033"/>
    <a:srgbClr val="CC6600"/>
    <a:srgbClr val="E51B2E"/>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9" autoAdjust="0"/>
    <p:restoredTop sz="94599" autoAdjust="0"/>
  </p:normalViewPr>
  <p:slideViewPr>
    <p:cSldViewPr>
      <p:cViewPr varScale="1">
        <p:scale>
          <a:sx n="114" d="100"/>
          <a:sy n="114" d="100"/>
        </p:scale>
        <p:origin x="166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28"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B3B92-A8BE-43D3-9357-E416FE5649AC}" type="doc">
      <dgm:prSet loTypeId="urn:microsoft.com/office/officeart/2005/8/layout/radial1" loCatId="cycle" qsTypeId="urn:microsoft.com/office/officeart/2005/8/quickstyle/simple1" qsCatId="simple" csTypeId="urn:microsoft.com/office/officeart/2005/8/colors/accent6_4" csCatId="accent6" phldr="1"/>
      <dgm:spPr/>
      <dgm:t>
        <a:bodyPr/>
        <a:lstStyle/>
        <a:p>
          <a:endParaRPr lang="fr-FR"/>
        </a:p>
      </dgm:t>
    </dgm:pt>
    <dgm:pt modelId="{2EDAFA23-2DB4-410D-8AFC-C0AA026AA3CA}">
      <dgm:prSet phldrT="[Texte]" custT="1"/>
      <dgm:spPr>
        <a:solidFill>
          <a:srgbClr val="800000"/>
        </a:solidFill>
      </dgm:spPr>
      <dgm:t>
        <a:bodyPr/>
        <a:lstStyle/>
        <a:p>
          <a:r>
            <a:rPr lang="fr-FR" sz="1400" b="1" dirty="0">
              <a:solidFill>
                <a:srgbClr val="FF9933"/>
              </a:solidFill>
            </a:rPr>
            <a:t>HCP</a:t>
          </a:r>
        </a:p>
      </dgm:t>
    </dgm:pt>
    <dgm:pt modelId="{E949EE09-B8DE-4099-A78D-1D2598D5EFBC}" type="parTrans" cxnId="{2E793DEA-0C9F-437C-8A5A-5EEF3301A3EB}">
      <dgm:prSet/>
      <dgm:spPr/>
      <dgm:t>
        <a:bodyPr/>
        <a:lstStyle/>
        <a:p>
          <a:endParaRPr lang="fr-FR" sz="1400">
            <a:solidFill>
              <a:schemeClr val="tx1"/>
            </a:solidFill>
          </a:endParaRPr>
        </a:p>
      </dgm:t>
    </dgm:pt>
    <dgm:pt modelId="{70C7E965-5606-4026-8880-4BC49469AB12}" type="sibTrans" cxnId="{2E793DEA-0C9F-437C-8A5A-5EEF3301A3EB}">
      <dgm:prSet/>
      <dgm:spPr/>
      <dgm:t>
        <a:bodyPr/>
        <a:lstStyle/>
        <a:p>
          <a:endParaRPr lang="fr-FR" sz="1400">
            <a:solidFill>
              <a:schemeClr val="tx1"/>
            </a:solidFill>
          </a:endParaRPr>
        </a:p>
      </dgm:t>
    </dgm:pt>
    <dgm:pt modelId="{261282C5-96B7-479E-A0D5-4C2109ED4670}">
      <dgm:prSet phldrT="[Texte]" custT="1"/>
      <dgm:spPr>
        <a:solidFill>
          <a:srgbClr val="5B9F11"/>
        </a:solidFill>
      </dgm:spPr>
      <dgm:t>
        <a:bodyPr/>
        <a:lstStyle/>
        <a:p>
          <a:r>
            <a:rPr lang="fr-MA" sz="1400" b="1" noProof="0" dirty="0"/>
            <a:t>Départ.</a:t>
          </a:r>
        </a:p>
        <a:p>
          <a:r>
            <a:rPr lang="fr-MA" sz="1400" b="1" noProof="0" dirty="0"/>
            <a:t>ministériels</a:t>
          </a:r>
        </a:p>
      </dgm:t>
    </dgm:pt>
    <dgm:pt modelId="{9ED30F56-4DB1-4F69-9FFC-83B169660D99}" type="parTrans" cxnId="{05B3D2CD-FD6F-4142-8351-CA2FC9F2A715}">
      <dgm:prSet custT="1"/>
      <dgm:spPr/>
      <dgm:t>
        <a:bodyPr/>
        <a:lstStyle/>
        <a:p>
          <a:endParaRPr lang="fr-FR" sz="1400">
            <a:solidFill>
              <a:schemeClr val="tx1"/>
            </a:solidFill>
          </a:endParaRPr>
        </a:p>
      </dgm:t>
    </dgm:pt>
    <dgm:pt modelId="{E81F3584-E00A-4A25-B261-8C5BE300F377}" type="sibTrans" cxnId="{05B3D2CD-FD6F-4142-8351-CA2FC9F2A715}">
      <dgm:prSet/>
      <dgm:spPr/>
      <dgm:t>
        <a:bodyPr/>
        <a:lstStyle/>
        <a:p>
          <a:endParaRPr lang="fr-FR" sz="1400">
            <a:solidFill>
              <a:schemeClr val="tx1"/>
            </a:solidFill>
          </a:endParaRPr>
        </a:p>
      </dgm:t>
    </dgm:pt>
    <dgm:pt modelId="{8D757885-6CA5-4F8E-8E15-24EAD8CF78E9}">
      <dgm:prSet phldrT="[Texte]" custT="1"/>
      <dgm:spPr>
        <a:solidFill>
          <a:srgbClr val="FF9966"/>
        </a:solidFill>
      </dgm:spPr>
      <dgm:t>
        <a:bodyPr/>
        <a:lstStyle/>
        <a:p>
          <a:r>
            <a:rPr lang="fr-FR" sz="1400" b="1" dirty="0"/>
            <a:t>Médias</a:t>
          </a:r>
        </a:p>
      </dgm:t>
    </dgm:pt>
    <dgm:pt modelId="{2BFD8D94-6A07-4C4C-A371-8E43F45F49D0}" type="parTrans" cxnId="{03070605-9D6E-479C-A252-42D5A50ACF89}">
      <dgm:prSet custT="1"/>
      <dgm:spPr/>
      <dgm:t>
        <a:bodyPr/>
        <a:lstStyle/>
        <a:p>
          <a:endParaRPr lang="fr-FR" sz="1400">
            <a:solidFill>
              <a:schemeClr val="tx1"/>
            </a:solidFill>
          </a:endParaRPr>
        </a:p>
      </dgm:t>
    </dgm:pt>
    <dgm:pt modelId="{A584E325-EE2E-499B-81B4-BAA248FEB0E4}" type="sibTrans" cxnId="{03070605-9D6E-479C-A252-42D5A50ACF89}">
      <dgm:prSet/>
      <dgm:spPr/>
      <dgm:t>
        <a:bodyPr/>
        <a:lstStyle/>
        <a:p>
          <a:endParaRPr lang="fr-FR" sz="1400">
            <a:solidFill>
              <a:schemeClr val="tx1"/>
            </a:solidFill>
          </a:endParaRPr>
        </a:p>
      </dgm:t>
    </dgm:pt>
    <dgm:pt modelId="{1A867537-A93B-485D-ADDE-EB5AFADA632E}">
      <dgm:prSet phldrT="[Texte]" custT="1"/>
      <dgm:spPr>
        <a:solidFill>
          <a:srgbClr val="00B050"/>
        </a:solidFill>
      </dgm:spPr>
      <dgm:t>
        <a:bodyPr/>
        <a:lstStyle/>
        <a:p>
          <a:r>
            <a:rPr lang="fr-MA" sz="1200" b="1" dirty="0"/>
            <a:t>Milieu Académique</a:t>
          </a:r>
          <a:endParaRPr lang="fr-FR" sz="1200" b="1" dirty="0"/>
        </a:p>
      </dgm:t>
    </dgm:pt>
    <dgm:pt modelId="{3D3C51D7-BC72-4525-B921-B5FE118F5188}" type="parTrans" cxnId="{38219379-EB33-4216-BAB6-C13EB7500E55}">
      <dgm:prSet custT="1"/>
      <dgm:spPr/>
      <dgm:t>
        <a:bodyPr/>
        <a:lstStyle/>
        <a:p>
          <a:endParaRPr lang="fr-FR" sz="1400">
            <a:solidFill>
              <a:schemeClr val="tx1"/>
            </a:solidFill>
          </a:endParaRPr>
        </a:p>
      </dgm:t>
    </dgm:pt>
    <dgm:pt modelId="{8A262170-156F-4B23-9EA9-FBAE598F62C0}" type="sibTrans" cxnId="{38219379-EB33-4216-BAB6-C13EB7500E55}">
      <dgm:prSet/>
      <dgm:spPr/>
      <dgm:t>
        <a:bodyPr/>
        <a:lstStyle/>
        <a:p>
          <a:endParaRPr lang="fr-FR" sz="1400">
            <a:solidFill>
              <a:schemeClr val="tx1"/>
            </a:solidFill>
          </a:endParaRPr>
        </a:p>
      </dgm:t>
    </dgm:pt>
    <dgm:pt modelId="{7C6DFC7C-6B11-4BC6-A8F2-216224F37405}">
      <dgm:prSet phldrT="[Texte]" custT="1"/>
      <dgm:spPr>
        <a:solidFill>
          <a:srgbClr val="CC6600"/>
        </a:solidFill>
      </dgm:spPr>
      <dgm:t>
        <a:bodyPr/>
        <a:lstStyle/>
        <a:p>
          <a:r>
            <a:rPr lang="fr-MA" sz="1400" b="1" dirty="0"/>
            <a:t>Société civile</a:t>
          </a:r>
          <a:endParaRPr lang="fr-FR" sz="1400" b="1" dirty="0"/>
        </a:p>
      </dgm:t>
    </dgm:pt>
    <dgm:pt modelId="{A3AF0140-A99F-4C7C-B99A-6C1B395A38F7}" type="parTrans" cxnId="{896C93D1-5220-4973-82F8-8E5E0C11642F}">
      <dgm:prSet custT="1"/>
      <dgm:spPr/>
      <dgm:t>
        <a:bodyPr/>
        <a:lstStyle/>
        <a:p>
          <a:endParaRPr lang="fr-FR" sz="1400"/>
        </a:p>
      </dgm:t>
    </dgm:pt>
    <dgm:pt modelId="{B258B7F8-9BA1-448D-924E-0E91BA2992A6}" type="sibTrans" cxnId="{896C93D1-5220-4973-82F8-8E5E0C11642F}">
      <dgm:prSet/>
      <dgm:spPr/>
      <dgm:t>
        <a:bodyPr/>
        <a:lstStyle/>
        <a:p>
          <a:endParaRPr lang="fr-FR" sz="1400"/>
        </a:p>
      </dgm:t>
    </dgm:pt>
    <dgm:pt modelId="{0FF811E2-40B6-4AF9-92BA-636F6D1C35F8}">
      <dgm:prSet phldrT="[Texte]" custT="1"/>
      <dgm:spPr>
        <a:solidFill>
          <a:srgbClr val="0070C0"/>
        </a:solidFill>
      </dgm:spPr>
      <dgm:t>
        <a:bodyPr/>
        <a:lstStyle/>
        <a:p>
          <a:r>
            <a:rPr lang="fr-MA" sz="1400" b="1" dirty="0"/>
            <a:t>Secteur privé</a:t>
          </a:r>
          <a:endParaRPr lang="fr-FR" sz="1400" b="1" dirty="0"/>
        </a:p>
      </dgm:t>
    </dgm:pt>
    <dgm:pt modelId="{469B445B-659C-4AFD-91F9-1DEB067FA0E3}" type="parTrans" cxnId="{41062463-D722-48BD-9F7B-170B0B37CA74}">
      <dgm:prSet custT="1"/>
      <dgm:spPr/>
      <dgm:t>
        <a:bodyPr/>
        <a:lstStyle/>
        <a:p>
          <a:endParaRPr lang="fr-FR" sz="1400"/>
        </a:p>
      </dgm:t>
    </dgm:pt>
    <dgm:pt modelId="{63C76F72-A7BA-4A12-A6C7-742E20BA179C}" type="sibTrans" cxnId="{41062463-D722-48BD-9F7B-170B0B37CA74}">
      <dgm:prSet/>
      <dgm:spPr/>
      <dgm:t>
        <a:bodyPr/>
        <a:lstStyle/>
        <a:p>
          <a:endParaRPr lang="fr-FR" sz="1400"/>
        </a:p>
      </dgm:t>
    </dgm:pt>
    <dgm:pt modelId="{33742294-4B61-47E2-AFCD-52733DCC8C3C}">
      <dgm:prSet phldrT="[Texte]" custT="1"/>
      <dgm:spPr>
        <a:solidFill>
          <a:srgbClr val="00B0F0"/>
        </a:solidFill>
      </dgm:spPr>
      <dgm:t>
        <a:bodyPr/>
        <a:lstStyle/>
        <a:p>
          <a:r>
            <a:rPr lang="fr-FR" sz="1200" b="1" dirty="0"/>
            <a:t>Organisations internationales</a:t>
          </a:r>
        </a:p>
      </dgm:t>
    </dgm:pt>
    <dgm:pt modelId="{1599B0BF-7213-4A3C-A562-0A7ECEB2CC31}" type="sibTrans" cxnId="{D1E31C10-7AA9-481F-B7A3-13B1362F395C}">
      <dgm:prSet/>
      <dgm:spPr/>
      <dgm:t>
        <a:bodyPr/>
        <a:lstStyle/>
        <a:p>
          <a:endParaRPr lang="fr-FR" sz="1400">
            <a:solidFill>
              <a:schemeClr val="tx1"/>
            </a:solidFill>
          </a:endParaRPr>
        </a:p>
      </dgm:t>
    </dgm:pt>
    <dgm:pt modelId="{F6FF4FEB-A28C-48C6-A521-B8B8DCFF4CD9}" type="parTrans" cxnId="{D1E31C10-7AA9-481F-B7A3-13B1362F395C}">
      <dgm:prSet custT="1"/>
      <dgm:spPr/>
      <dgm:t>
        <a:bodyPr/>
        <a:lstStyle/>
        <a:p>
          <a:endParaRPr lang="fr-FR" sz="1400">
            <a:solidFill>
              <a:schemeClr val="tx1"/>
            </a:solidFill>
          </a:endParaRPr>
        </a:p>
      </dgm:t>
    </dgm:pt>
    <dgm:pt modelId="{A755E923-F090-4F24-A97D-443740D28D8C}" type="pres">
      <dgm:prSet presAssocID="{3F4B3B92-A8BE-43D3-9357-E416FE5649AC}" presName="cycle" presStyleCnt="0">
        <dgm:presLayoutVars>
          <dgm:chMax val="1"/>
          <dgm:dir/>
          <dgm:animLvl val="ctr"/>
          <dgm:resizeHandles val="exact"/>
        </dgm:presLayoutVars>
      </dgm:prSet>
      <dgm:spPr/>
    </dgm:pt>
    <dgm:pt modelId="{4210840D-D7F7-463E-819D-40DC2FFD8F52}" type="pres">
      <dgm:prSet presAssocID="{2EDAFA23-2DB4-410D-8AFC-C0AA026AA3CA}" presName="centerShape" presStyleLbl="node0" presStyleIdx="0" presStyleCnt="1"/>
      <dgm:spPr/>
    </dgm:pt>
    <dgm:pt modelId="{18F44FD0-8FC9-4882-B80B-864D2AB53C35}" type="pres">
      <dgm:prSet presAssocID="{9ED30F56-4DB1-4F69-9FFC-83B169660D99}" presName="Name9" presStyleLbl="parChTrans1D2" presStyleIdx="0" presStyleCnt="6"/>
      <dgm:spPr/>
    </dgm:pt>
    <dgm:pt modelId="{D4A3B6C8-01E0-4F81-98F6-C64CF8B07002}" type="pres">
      <dgm:prSet presAssocID="{9ED30F56-4DB1-4F69-9FFC-83B169660D99}" presName="connTx" presStyleLbl="parChTrans1D2" presStyleIdx="0" presStyleCnt="6"/>
      <dgm:spPr/>
    </dgm:pt>
    <dgm:pt modelId="{37A1CE0F-1FCA-4E3A-8854-D15555152779}" type="pres">
      <dgm:prSet presAssocID="{261282C5-96B7-479E-A0D5-4C2109ED4670}" presName="node" presStyleLbl="node1" presStyleIdx="0" presStyleCnt="6">
        <dgm:presLayoutVars>
          <dgm:bulletEnabled val="1"/>
        </dgm:presLayoutVars>
      </dgm:prSet>
      <dgm:spPr/>
    </dgm:pt>
    <dgm:pt modelId="{E863D389-AB3D-47E9-89E4-0C5728A5A8B7}" type="pres">
      <dgm:prSet presAssocID="{F6FF4FEB-A28C-48C6-A521-B8B8DCFF4CD9}" presName="Name9" presStyleLbl="parChTrans1D2" presStyleIdx="1" presStyleCnt="6"/>
      <dgm:spPr/>
    </dgm:pt>
    <dgm:pt modelId="{8596D80D-AD6D-48A7-9A57-FDEE776B9445}" type="pres">
      <dgm:prSet presAssocID="{F6FF4FEB-A28C-48C6-A521-B8B8DCFF4CD9}" presName="connTx" presStyleLbl="parChTrans1D2" presStyleIdx="1" presStyleCnt="6"/>
      <dgm:spPr/>
    </dgm:pt>
    <dgm:pt modelId="{D2A9A484-027C-46D5-9378-5967E6CCF922}" type="pres">
      <dgm:prSet presAssocID="{33742294-4B61-47E2-AFCD-52733DCC8C3C}" presName="node" presStyleLbl="node1" presStyleIdx="1" presStyleCnt="6" custRadScaleRad="103420" custRadScaleInc="-386923">
        <dgm:presLayoutVars>
          <dgm:bulletEnabled val="1"/>
        </dgm:presLayoutVars>
      </dgm:prSet>
      <dgm:spPr/>
    </dgm:pt>
    <dgm:pt modelId="{F4043DDB-8720-4966-BB1D-E09B1984B51F}" type="pres">
      <dgm:prSet presAssocID="{A3AF0140-A99F-4C7C-B99A-6C1B395A38F7}" presName="Name9" presStyleLbl="parChTrans1D2" presStyleIdx="2" presStyleCnt="6"/>
      <dgm:spPr/>
    </dgm:pt>
    <dgm:pt modelId="{4D4434E6-B584-4CFF-9A26-B24D5F295A8E}" type="pres">
      <dgm:prSet presAssocID="{A3AF0140-A99F-4C7C-B99A-6C1B395A38F7}" presName="connTx" presStyleLbl="parChTrans1D2" presStyleIdx="2" presStyleCnt="6"/>
      <dgm:spPr/>
    </dgm:pt>
    <dgm:pt modelId="{15FABDAE-3DAB-447A-9806-A22EA4BE4F2A}" type="pres">
      <dgm:prSet presAssocID="{7C6DFC7C-6B11-4BC6-A8F2-216224F37405}" presName="node" presStyleLbl="node1" presStyleIdx="2" presStyleCnt="6" custRadScaleRad="99950" custRadScaleInc="200762">
        <dgm:presLayoutVars>
          <dgm:bulletEnabled val="1"/>
        </dgm:presLayoutVars>
      </dgm:prSet>
      <dgm:spPr/>
    </dgm:pt>
    <dgm:pt modelId="{0BA91380-23FD-440C-A7D4-B61AE56DC605}" type="pres">
      <dgm:prSet presAssocID="{2BFD8D94-6A07-4C4C-A371-8E43F45F49D0}" presName="Name9" presStyleLbl="parChTrans1D2" presStyleIdx="3" presStyleCnt="6"/>
      <dgm:spPr/>
    </dgm:pt>
    <dgm:pt modelId="{1B8ECB39-1C84-45FD-86C0-92EA978D7DCA}" type="pres">
      <dgm:prSet presAssocID="{2BFD8D94-6A07-4C4C-A371-8E43F45F49D0}" presName="connTx" presStyleLbl="parChTrans1D2" presStyleIdx="3" presStyleCnt="6"/>
      <dgm:spPr/>
    </dgm:pt>
    <dgm:pt modelId="{6A8ABB63-01E6-40F9-9857-6643614B4F92}" type="pres">
      <dgm:prSet presAssocID="{8D757885-6CA5-4F8E-8E15-24EAD8CF78E9}" presName="node" presStyleLbl="node1" presStyleIdx="3" presStyleCnt="6" custRadScaleRad="107403" custRadScaleInc="226525">
        <dgm:presLayoutVars>
          <dgm:bulletEnabled val="1"/>
        </dgm:presLayoutVars>
      </dgm:prSet>
      <dgm:spPr/>
    </dgm:pt>
    <dgm:pt modelId="{0C77C37E-865F-4452-8B82-79DB769034B2}" type="pres">
      <dgm:prSet presAssocID="{469B445B-659C-4AFD-91F9-1DEB067FA0E3}" presName="Name9" presStyleLbl="parChTrans1D2" presStyleIdx="4" presStyleCnt="6"/>
      <dgm:spPr/>
    </dgm:pt>
    <dgm:pt modelId="{852920C9-FB16-4977-94CF-8876C09E5F96}" type="pres">
      <dgm:prSet presAssocID="{469B445B-659C-4AFD-91F9-1DEB067FA0E3}" presName="connTx" presStyleLbl="parChTrans1D2" presStyleIdx="4" presStyleCnt="6"/>
      <dgm:spPr/>
    </dgm:pt>
    <dgm:pt modelId="{876E6D78-41DF-4C44-835B-6CC158AA402B}" type="pres">
      <dgm:prSet presAssocID="{0FF811E2-40B6-4AF9-92BA-636F6D1C35F8}" presName="node" presStyleLbl="node1" presStyleIdx="4" presStyleCnt="6" custRadScaleRad="115578" custRadScaleInc="-396888">
        <dgm:presLayoutVars>
          <dgm:bulletEnabled val="1"/>
        </dgm:presLayoutVars>
      </dgm:prSet>
      <dgm:spPr/>
    </dgm:pt>
    <dgm:pt modelId="{18BBA8A9-AF21-42D3-BE37-4FAF80C42F35}" type="pres">
      <dgm:prSet presAssocID="{3D3C51D7-BC72-4525-B921-B5FE118F5188}" presName="Name9" presStyleLbl="parChTrans1D2" presStyleIdx="5" presStyleCnt="6"/>
      <dgm:spPr/>
    </dgm:pt>
    <dgm:pt modelId="{6824E65A-EC53-46EE-83BA-16F21FEE23E1}" type="pres">
      <dgm:prSet presAssocID="{3D3C51D7-BC72-4525-B921-B5FE118F5188}" presName="connTx" presStyleLbl="parChTrans1D2" presStyleIdx="5" presStyleCnt="6"/>
      <dgm:spPr/>
    </dgm:pt>
    <dgm:pt modelId="{75BDB5BC-F501-49A3-9903-EEB4C239C233}" type="pres">
      <dgm:prSet presAssocID="{1A867537-A93B-485D-ADDE-EB5AFADA632E}" presName="node" presStyleLbl="node1" presStyleIdx="5" presStyleCnt="6" custScaleX="132381" custScaleY="125636" custRadScaleRad="115386" custRadScaleInc="397420">
        <dgm:presLayoutVars>
          <dgm:bulletEnabled val="1"/>
        </dgm:presLayoutVars>
      </dgm:prSet>
      <dgm:spPr/>
    </dgm:pt>
  </dgm:ptLst>
  <dgm:cxnLst>
    <dgm:cxn modelId="{03070605-9D6E-479C-A252-42D5A50ACF89}" srcId="{2EDAFA23-2DB4-410D-8AFC-C0AA026AA3CA}" destId="{8D757885-6CA5-4F8E-8E15-24EAD8CF78E9}" srcOrd="3" destOrd="0" parTransId="{2BFD8D94-6A07-4C4C-A371-8E43F45F49D0}" sibTransId="{A584E325-EE2E-499B-81B4-BAA248FEB0E4}"/>
    <dgm:cxn modelId="{D1E31C10-7AA9-481F-B7A3-13B1362F395C}" srcId="{2EDAFA23-2DB4-410D-8AFC-C0AA026AA3CA}" destId="{33742294-4B61-47E2-AFCD-52733DCC8C3C}" srcOrd="1" destOrd="0" parTransId="{F6FF4FEB-A28C-48C6-A521-B8B8DCFF4CD9}" sibTransId="{1599B0BF-7213-4A3C-A562-0A7ECEB2CC31}"/>
    <dgm:cxn modelId="{12C0DC10-3453-40D2-A39B-CA197B050411}" type="presOf" srcId="{3D3C51D7-BC72-4525-B921-B5FE118F5188}" destId="{18BBA8A9-AF21-42D3-BE37-4FAF80C42F35}" srcOrd="0" destOrd="0" presId="urn:microsoft.com/office/officeart/2005/8/layout/radial1"/>
    <dgm:cxn modelId="{A9BD011E-B359-4E6F-82B8-4B44C1B2E87C}" type="presOf" srcId="{2EDAFA23-2DB4-410D-8AFC-C0AA026AA3CA}" destId="{4210840D-D7F7-463E-819D-40DC2FFD8F52}" srcOrd="0" destOrd="0" presId="urn:microsoft.com/office/officeart/2005/8/layout/radial1"/>
    <dgm:cxn modelId="{DAF9302E-42B2-43C6-96BD-9F55FBB98B67}" type="presOf" srcId="{469B445B-659C-4AFD-91F9-1DEB067FA0E3}" destId="{852920C9-FB16-4977-94CF-8876C09E5F96}" srcOrd="1" destOrd="0" presId="urn:microsoft.com/office/officeart/2005/8/layout/radial1"/>
    <dgm:cxn modelId="{F6977D2E-F7F3-4872-88AA-51D433B72656}" type="presOf" srcId="{1A867537-A93B-485D-ADDE-EB5AFADA632E}" destId="{75BDB5BC-F501-49A3-9903-EEB4C239C233}" srcOrd="0" destOrd="0" presId="urn:microsoft.com/office/officeart/2005/8/layout/radial1"/>
    <dgm:cxn modelId="{DD35D55E-60FB-406C-B264-EC49F2542FF7}" type="presOf" srcId="{7C6DFC7C-6B11-4BC6-A8F2-216224F37405}" destId="{15FABDAE-3DAB-447A-9806-A22EA4BE4F2A}" srcOrd="0" destOrd="0" presId="urn:microsoft.com/office/officeart/2005/8/layout/radial1"/>
    <dgm:cxn modelId="{41062463-D722-48BD-9F7B-170B0B37CA74}" srcId="{2EDAFA23-2DB4-410D-8AFC-C0AA026AA3CA}" destId="{0FF811E2-40B6-4AF9-92BA-636F6D1C35F8}" srcOrd="4" destOrd="0" parTransId="{469B445B-659C-4AFD-91F9-1DEB067FA0E3}" sibTransId="{63C76F72-A7BA-4A12-A6C7-742E20BA179C}"/>
    <dgm:cxn modelId="{3237FA46-61B5-4C2B-99AD-14A8F339BD0C}" type="presOf" srcId="{9ED30F56-4DB1-4F69-9FFC-83B169660D99}" destId="{D4A3B6C8-01E0-4F81-98F6-C64CF8B07002}" srcOrd="1" destOrd="0" presId="urn:microsoft.com/office/officeart/2005/8/layout/radial1"/>
    <dgm:cxn modelId="{9A400473-785C-4881-A312-381EFD966525}" type="presOf" srcId="{9ED30F56-4DB1-4F69-9FFC-83B169660D99}" destId="{18F44FD0-8FC9-4882-B80B-864D2AB53C35}" srcOrd="0" destOrd="0" presId="urn:microsoft.com/office/officeart/2005/8/layout/radial1"/>
    <dgm:cxn modelId="{13981655-1141-4E9D-8FC8-0EE31A3A933D}" type="presOf" srcId="{33742294-4B61-47E2-AFCD-52733DCC8C3C}" destId="{D2A9A484-027C-46D5-9378-5967E6CCF922}" srcOrd="0" destOrd="0" presId="urn:microsoft.com/office/officeart/2005/8/layout/radial1"/>
    <dgm:cxn modelId="{38219379-EB33-4216-BAB6-C13EB7500E55}" srcId="{2EDAFA23-2DB4-410D-8AFC-C0AA026AA3CA}" destId="{1A867537-A93B-485D-ADDE-EB5AFADA632E}" srcOrd="5" destOrd="0" parTransId="{3D3C51D7-BC72-4525-B921-B5FE118F5188}" sibTransId="{8A262170-156F-4B23-9EA9-FBAE598F62C0}"/>
    <dgm:cxn modelId="{9E0EB582-21BE-4C39-ACCA-68166A253F0D}" type="presOf" srcId="{261282C5-96B7-479E-A0D5-4C2109ED4670}" destId="{37A1CE0F-1FCA-4E3A-8854-D15555152779}" srcOrd="0" destOrd="0" presId="urn:microsoft.com/office/officeart/2005/8/layout/radial1"/>
    <dgm:cxn modelId="{05C68B95-FEC7-4100-8C17-83E41E5FB796}" type="presOf" srcId="{8D757885-6CA5-4F8E-8E15-24EAD8CF78E9}" destId="{6A8ABB63-01E6-40F9-9857-6643614B4F92}" srcOrd="0" destOrd="0" presId="urn:microsoft.com/office/officeart/2005/8/layout/radial1"/>
    <dgm:cxn modelId="{5AFAE696-53C9-456C-8F62-644E7D0425B4}" type="presOf" srcId="{A3AF0140-A99F-4C7C-B99A-6C1B395A38F7}" destId="{F4043DDB-8720-4966-BB1D-E09B1984B51F}" srcOrd="0" destOrd="0" presId="urn:microsoft.com/office/officeart/2005/8/layout/radial1"/>
    <dgm:cxn modelId="{433D829C-8232-472C-B0E7-F3CA1BB5B310}" type="presOf" srcId="{469B445B-659C-4AFD-91F9-1DEB067FA0E3}" destId="{0C77C37E-865F-4452-8B82-79DB769034B2}" srcOrd="0" destOrd="0" presId="urn:microsoft.com/office/officeart/2005/8/layout/radial1"/>
    <dgm:cxn modelId="{2B8B58A9-FFAA-495D-ABBD-50B6AF90849D}" type="presOf" srcId="{F6FF4FEB-A28C-48C6-A521-B8B8DCFF4CD9}" destId="{E863D389-AB3D-47E9-89E4-0C5728A5A8B7}" srcOrd="0" destOrd="0" presId="urn:microsoft.com/office/officeart/2005/8/layout/radial1"/>
    <dgm:cxn modelId="{F6DC4EB0-F6BC-46BA-87B7-33198B4EE272}" type="presOf" srcId="{3F4B3B92-A8BE-43D3-9357-E416FE5649AC}" destId="{A755E923-F090-4F24-A97D-443740D28D8C}" srcOrd="0" destOrd="0" presId="urn:microsoft.com/office/officeart/2005/8/layout/radial1"/>
    <dgm:cxn modelId="{7CC314C3-A795-4BC5-B17A-903B4A9BC1D5}" type="presOf" srcId="{2BFD8D94-6A07-4C4C-A371-8E43F45F49D0}" destId="{0BA91380-23FD-440C-A7D4-B61AE56DC605}" srcOrd="0" destOrd="0" presId="urn:microsoft.com/office/officeart/2005/8/layout/radial1"/>
    <dgm:cxn modelId="{61F96DC8-2E4E-4D7E-A100-DA58DFE35292}" type="presOf" srcId="{A3AF0140-A99F-4C7C-B99A-6C1B395A38F7}" destId="{4D4434E6-B584-4CFF-9A26-B24D5F295A8E}" srcOrd="1" destOrd="0" presId="urn:microsoft.com/office/officeart/2005/8/layout/radial1"/>
    <dgm:cxn modelId="{05B3D2CD-FD6F-4142-8351-CA2FC9F2A715}" srcId="{2EDAFA23-2DB4-410D-8AFC-C0AA026AA3CA}" destId="{261282C5-96B7-479E-A0D5-4C2109ED4670}" srcOrd="0" destOrd="0" parTransId="{9ED30F56-4DB1-4F69-9FFC-83B169660D99}" sibTransId="{E81F3584-E00A-4A25-B261-8C5BE300F377}"/>
    <dgm:cxn modelId="{908466D1-C377-49DB-A89C-4CA3B7024571}" type="presOf" srcId="{0FF811E2-40B6-4AF9-92BA-636F6D1C35F8}" destId="{876E6D78-41DF-4C44-835B-6CC158AA402B}" srcOrd="0" destOrd="0" presId="urn:microsoft.com/office/officeart/2005/8/layout/radial1"/>
    <dgm:cxn modelId="{896C93D1-5220-4973-82F8-8E5E0C11642F}" srcId="{2EDAFA23-2DB4-410D-8AFC-C0AA026AA3CA}" destId="{7C6DFC7C-6B11-4BC6-A8F2-216224F37405}" srcOrd="2" destOrd="0" parTransId="{A3AF0140-A99F-4C7C-B99A-6C1B395A38F7}" sibTransId="{B258B7F8-9BA1-448D-924E-0E91BA2992A6}"/>
    <dgm:cxn modelId="{95C954D8-5240-4DEC-9D7C-A84E9812F517}" type="presOf" srcId="{3D3C51D7-BC72-4525-B921-B5FE118F5188}" destId="{6824E65A-EC53-46EE-83BA-16F21FEE23E1}" srcOrd="1" destOrd="0" presId="urn:microsoft.com/office/officeart/2005/8/layout/radial1"/>
    <dgm:cxn modelId="{2E793DEA-0C9F-437C-8A5A-5EEF3301A3EB}" srcId="{3F4B3B92-A8BE-43D3-9357-E416FE5649AC}" destId="{2EDAFA23-2DB4-410D-8AFC-C0AA026AA3CA}" srcOrd="0" destOrd="0" parTransId="{E949EE09-B8DE-4099-A78D-1D2598D5EFBC}" sibTransId="{70C7E965-5606-4026-8880-4BC49469AB12}"/>
    <dgm:cxn modelId="{222794EB-8C70-41B4-A476-DB3B6ACAD6C1}" type="presOf" srcId="{F6FF4FEB-A28C-48C6-A521-B8B8DCFF4CD9}" destId="{8596D80D-AD6D-48A7-9A57-FDEE776B9445}" srcOrd="1" destOrd="0" presId="urn:microsoft.com/office/officeart/2005/8/layout/radial1"/>
    <dgm:cxn modelId="{CC1319FA-0A4C-4FFA-81A2-66E7B7CF1E33}" type="presOf" srcId="{2BFD8D94-6A07-4C4C-A371-8E43F45F49D0}" destId="{1B8ECB39-1C84-45FD-86C0-92EA978D7DCA}" srcOrd="1" destOrd="0" presId="urn:microsoft.com/office/officeart/2005/8/layout/radial1"/>
    <dgm:cxn modelId="{1BCAC26A-5558-4505-8535-01278A9ADEE2}" type="presParOf" srcId="{A755E923-F090-4F24-A97D-443740D28D8C}" destId="{4210840D-D7F7-463E-819D-40DC2FFD8F52}" srcOrd="0" destOrd="0" presId="urn:microsoft.com/office/officeart/2005/8/layout/radial1"/>
    <dgm:cxn modelId="{8BB1B211-3AC1-4124-97AF-39931CC4CB9D}" type="presParOf" srcId="{A755E923-F090-4F24-A97D-443740D28D8C}" destId="{18F44FD0-8FC9-4882-B80B-864D2AB53C35}" srcOrd="1" destOrd="0" presId="urn:microsoft.com/office/officeart/2005/8/layout/radial1"/>
    <dgm:cxn modelId="{1FDA576A-C6A7-45D5-81C4-3D5888147F21}" type="presParOf" srcId="{18F44FD0-8FC9-4882-B80B-864D2AB53C35}" destId="{D4A3B6C8-01E0-4F81-98F6-C64CF8B07002}" srcOrd="0" destOrd="0" presId="urn:microsoft.com/office/officeart/2005/8/layout/radial1"/>
    <dgm:cxn modelId="{819A932A-E5D1-40CE-A8AF-ACD67A258CED}" type="presParOf" srcId="{A755E923-F090-4F24-A97D-443740D28D8C}" destId="{37A1CE0F-1FCA-4E3A-8854-D15555152779}" srcOrd="2" destOrd="0" presId="urn:microsoft.com/office/officeart/2005/8/layout/radial1"/>
    <dgm:cxn modelId="{066F1849-5242-4ECC-831D-6E86BFC228B9}" type="presParOf" srcId="{A755E923-F090-4F24-A97D-443740D28D8C}" destId="{E863D389-AB3D-47E9-89E4-0C5728A5A8B7}" srcOrd="3" destOrd="0" presId="urn:microsoft.com/office/officeart/2005/8/layout/radial1"/>
    <dgm:cxn modelId="{CDDFFFFA-CD27-43C9-821F-9592DE81F70A}" type="presParOf" srcId="{E863D389-AB3D-47E9-89E4-0C5728A5A8B7}" destId="{8596D80D-AD6D-48A7-9A57-FDEE776B9445}" srcOrd="0" destOrd="0" presId="urn:microsoft.com/office/officeart/2005/8/layout/radial1"/>
    <dgm:cxn modelId="{ADB33C46-2895-455F-B4AB-9DF27A9459D1}" type="presParOf" srcId="{A755E923-F090-4F24-A97D-443740D28D8C}" destId="{D2A9A484-027C-46D5-9378-5967E6CCF922}" srcOrd="4" destOrd="0" presId="urn:microsoft.com/office/officeart/2005/8/layout/radial1"/>
    <dgm:cxn modelId="{A37DE716-40C5-411E-B64E-4A3A36D4D3B8}" type="presParOf" srcId="{A755E923-F090-4F24-A97D-443740D28D8C}" destId="{F4043DDB-8720-4966-BB1D-E09B1984B51F}" srcOrd="5" destOrd="0" presId="urn:microsoft.com/office/officeart/2005/8/layout/radial1"/>
    <dgm:cxn modelId="{8B5D57AC-1D2C-4347-8356-32AF81776A85}" type="presParOf" srcId="{F4043DDB-8720-4966-BB1D-E09B1984B51F}" destId="{4D4434E6-B584-4CFF-9A26-B24D5F295A8E}" srcOrd="0" destOrd="0" presId="urn:microsoft.com/office/officeart/2005/8/layout/radial1"/>
    <dgm:cxn modelId="{CBB046B7-F97F-4C03-977A-84CBB2112D7E}" type="presParOf" srcId="{A755E923-F090-4F24-A97D-443740D28D8C}" destId="{15FABDAE-3DAB-447A-9806-A22EA4BE4F2A}" srcOrd="6" destOrd="0" presId="urn:microsoft.com/office/officeart/2005/8/layout/radial1"/>
    <dgm:cxn modelId="{98956C99-3974-4F18-8607-347485BD87D5}" type="presParOf" srcId="{A755E923-F090-4F24-A97D-443740D28D8C}" destId="{0BA91380-23FD-440C-A7D4-B61AE56DC605}" srcOrd="7" destOrd="0" presId="urn:microsoft.com/office/officeart/2005/8/layout/radial1"/>
    <dgm:cxn modelId="{87698507-08C4-40A7-BFE3-EDB5016B7754}" type="presParOf" srcId="{0BA91380-23FD-440C-A7D4-B61AE56DC605}" destId="{1B8ECB39-1C84-45FD-86C0-92EA978D7DCA}" srcOrd="0" destOrd="0" presId="urn:microsoft.com/office/officeart/2005/8/layout/radial1"/>
    <dgm:cxn modelId="{8F963FDA-E4FE-43C4-B254-3505D61D4705}" type="presParOf" srcId="{A755E923-F090-4F24-A97D-443740D28D8C}" destId="{6A8ABB63-01E6-40F9-9857-6643614B4F92}" srcOrd="8" destOrd="0" presId="urn:microsoft.com/office/officeart/2005/8/layout/radial1"/>
    <dgm:cxn modelId="{0485426D-DE09-48FA-A7A1-230C811E4EFA}" type="presParOf" srcId="{A755E923-F090-4F24-A97D-443740D28D8C}" destId="{0C77C37E-865F-4452-8B82-79DB769034B2}" srcOrd="9" destOrd="0" presId="urn:microsoft.com/office/officeart/2005/8/layout/radial1"/>
    <dgm:cxn modelId="{A3CCF2B5-C107-4897-B9B2-269950A89595}" type="presParOf" srcId="{0C77C37E-865F-4452-8B82-79DB769034B2}" destId="{852920C9-FB16-4977-94CF-8876C09E5F96}" srcOrd="0" destOrd="0" presId="urn:microsoft.com/office/officeart/2005/8/layout/radial1"/>
    <dgm:cxn modelId="{94713B5B-F6AC-4201-A5BD-60D50F912F75}" type="presParOf" srcId="{A755E923-F090-4F24-A97D-443740D28D8C}" destId="{876E6D78-41DF-4C44-835B-6CC158AA402B}" srcOrd="10" destOrd="0" presId="urn:microsoft.com/office/officeart/2005/8/layout/radial1"/>
    <dgm:cxn modelId="{99297DFC-8702-4707-8A6F-1021722B2808}" type="presParOf" srcId="{A755E923-F090-4F24-A97D-443740D28D8C}" destId="{18BBA8A9-AF21-42D3-BE37-4FAF80C42F35}" srcOrd="11" destOrd="0" presId="urn:microsoft.com/office/officeart/2005/8/layout/radial1"/>
    <dgm:cxn modelId="{22FC1F8F-D841-46C9-993D-201AAA78F379}" type="presParOf" srcId="{18BBA8A9-AF21-42D3-BE37-4FAF80C42F35}" destId="{6824E65A-EC53-46EE-83BA-16F21FEE23E1}" srcOrd="0" destOrd="0" presId="urn:microsoft.com/office/officeart/2005/8/layout/radial1"/>
    <dgm:cxn modelId="{BB59845C-61BF-4FB9-997C-8A46BBE67AAA}" type="presParOf" srcId="{A755E923-F090-4F24-A97D-443740D28D8C}" destId="{75BDB5BC-F501-49A3-9903-EEB4C239C233}"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0840D-D7F7-463E-819D-40DC2FFD8F52}">
      <dsp:nvSpPr>
        <dsp:cNvPr id="0" name=""/>
        <dsp:cNvSpPr/>
      </dsp:nvSpPr>
      <dsp:spPr>
        <a:xfrm>
          <a:off x="2940791" y="1387711"/>
          <a:ext cx="1055516" cy="1055516"/>
        </a:xfrm>
        <a:prstGeom prst="ellipse">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FF9933"/>
              </a:solidFill>
            </a:rPr>
            <a:t>HCP</a:t>
          </a:r>
        </a:p>
      </dsp:txBody>
      <dsp:txXfrm>
        <a:off x="3095368" y="1542288"/>
        <a:ext cx="746362" cy="746362"/>
      </dsp:txXfrm>
    </dsp:sp>
    <dsp:sp modelId="{18F44FD0-8FC9-4882-B80B-864D2AB53C35}">
      <dsp:nvSpPr>
        <dsp:cNvPr id="0" name=""/>
        <dsp:cNvSpPr/>
      </dsp:nvSpPr>
      <dsp:spPr>
        <a:xfrm rot="16200000">
          <a:off x="3309363" y="1214486"/>
          <a:ext cx="318372" cy="28079"/>
        </a:xfrm>
        <a:custGeom>
          <a:avLst/>
          <a:gdLst/>
          <a:ahLst/>
          <a:cxnLst/>
          <a:rect l="0" t="0" r="0" b="0"/>
          <a:pathLst>
            <a:path>
              <a:moveTo>
                <a:pt x="0" y="14039"/>
              </a:moveTo>
              <a:lnTo>
                <a:pt x="318372" y="1403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chemeClr val="tx1"/>
            </a:solidFill>
          </a:endParaRPr>
        </a:p>
      </dsp:txBody>
      <dsp:txXfrm>
        <a:off x="3460590" y="1220566"/>
        <a:ext cx="15918" cy="15918"/>
      </dsp:txXfrm>
    </dsp:sp>
    <dsp:sp modelId="{37A1CE0F-1FCA-4E3A-8854-D15555152779}">
      <dsp:nvSpPr>
        <dsp:cNvPr id="0" name=""/>
        <dsp:cNvSpPr/>
      </dsp:nvSpPr>
      <dsp:spPr>
        <a:xfrm>
          <a:off x="2940791" y="13823"/>
          <a:ext cx="1055516" cy="1055516"/>
        </a:xfrm>
        <a:prstGeom prst="ellipse">
          <a:avLst/>
        </a:prstGeom>
        <a:solidFill>
          <a:srgbClr val="5B9F1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MA" sz="1400" b="1" kern="1200" noProof="0" dirty="0"/>
            <a:t>Départ.</a:t>
          </a:r>
        </a:p>
        <a:p>
          <a:pPr marL="0" lvl="0" indent="0" algn="ctr" defTabSz="622300">
            <a:lnSpc>
              <a:spcPct val="90000"/>
            </a:lnSpc>
            <a:spcBef>
              <a:spcPct val="0"/>
            </a:spcBef>
            <a:spcAft>
              <a:spcPct val="35000"/>
            </a:spcAft>
            <a:buNone/>
          </a:pPr>
          <a:r>
            <a:rPr lang="fr-MA" sz="1400" b="1" kern="1200" noProof="0" dirty="0"/>
            <a:t>ministériels</a:t>
          </a:r>
        </a:p>
      </dsp:txBody>
      <dsp:txXfrm>
        <a:off x="3095368" y="168400"/>
        <a:ext cx="746362" cy="746362"/>
      </dsp:txXfrm>
    </dsp:sp>
    <dsp:sp modelId="{E863D389-AB3D-47E9-89E4-0C5728A5A8B7}">
      <dsp:nvSpPr>
        <dsp:cNvPr id="0" name=""/>
        <dsp:cNvSpPr/>
      </dsp:nvSpPr>
      <dsp:spPr>
        <a:xfrm rot="12835386">
          <a:off x="2696358" y="1504949"/>
          <a:ext cx="365359" cy="28079"/>
        </a:xfrm>
        <a:custGeom>
          <a:avLst/>
          <a:gdLst/>
          <a:ahLst/>
          <a:cxnLst/>
          <a:rect l="0" t="0" r="0" b="0"/>
          <a:pathLst>
            <a:path>
              <a:moveTo>
                <a:pt x="0" y="14039"/>
              </a:moveTo>
              <a:lnTo>
                <a:pt x="365359" y="1403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chemeClr val="tx1"/>
            </a:solidFill>
          </a:endParaRPr>
        </a:p>
      </dsp:txBody>
      <dsp:txXfrm rot="10800000">
        <a:off x="2869903" y="1509855"/>
        <a:ext cx="18267" cy="18267"/>
      </dsp:txXfrm>
    </dsp:sp>
    <dsp:sp modelId="{D2A9A484-027C-46D5-9378-5967E6CCF922}">
      <dsp:nvSpPr>
        <dsp:cNvPr id="0" name=""/>
        <dsp:cNvSpPr/>
      </dsp:nvSpPr>
      <dsp:spPr>
        <a:xfrm>
          <a:off x="1761767" y="594750"/>
          <a:ext cx="1055516" cy="1055516"/>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t>Organisations internationales</a:t>
          </a:r>
        </a:p>
      </dsp:txBody>
      <dsp:txXfrm>
        <a:off x="1916344" y="749327"/>
        <a:ext cx="746362" cy="746362"/>
      </dsp:txXfrm>
    </dsp:sp>
    <dsp:sp modelId="{F4043DDB-8720-4966-BB1D-E09B1984B51F}">
      <dsp:nvSpPr>
        <dsp:cNvPr id="0" name=""/>
        <dsp:cNvSpPr/>
      </dsp:nvSpPr>
      <dsp:spPr>
        <a:xfrm rot="5413716">
          <a:off x="3306967" y="2588025"/>
          <a:ext cx="317685" cy="28079"/>
        </a:xfrm>
        <a:custGeom>
          <a:avLst/>
          <a:gdLst/>
          <a:ahLst/>
          <a:cxnLst/>
          <a:rect l="0" t="0" r="0" b="0"/>
          <a:pathLst>
            <a:path>
              <a:moveTo>
                <a:pt x="0" y="14039"/>
              </a:moveTo>
              <a:lnTo>
                <a:pt x="317685" y="1403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3457868" y="2594123"/>
        <a:ext cx="15884" cy="15884"/>
      </dsp:txXfrm>
    </dsp:sp>
    <dsp:sp modelId="{15FABDAE-3DAB-447A-9806-A22EA4BE4F2A}">
      <dsp:nvSpPr>
        <dsp:cNvPr id="0" name=""/>
        <dsp:cNvSpPr/>
      </dsp:nvSpPr>
      <dsp:spPr>
        <a:xfrm>
          <a:off x="2935312" y="2760902"/>
          <a:ext cx="1055516" cy="1055516"/>
        </a:xfrm>
        <a:prstGeom prst="ellipse">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MA" sz="1400" b="1" kern="1200" dirty="0"/>
            <a:t>Société civile</a:t>
          </a:r>
          <a:endParaRPr lang="fr-FR" sz="1400" b="1" kern="1200" dirty="0"/>
        </a:p>
      </dsp:txBody>
      <dsp:txXfrm>
        <a:off x="3089889" y="2915479"/>
        <a:ext cx="746362" cy="746362"/>
      </dsp:txXfrm>
    </dsp:sp>
    <dsp:sp modelId="{0BA91380-23FD-440C-A7D4-B61AE56DC605}">
      <dsp:nvSpPr>
        <dsp:cNvPr id="0" name=""/>
        <dsp:cNvSpPr/>
      </dsp:nvSpPr>
      <dsp:spPr>
        <a:xfrm rot="9477450">
          <a:off x="2574639" y="2178321"/>
          <a:ext cx="420080" cy="28079"/>
        </a:xfrm>
        <a:custGeom>
          <a:avLst/>
          <a:gdLst/>
          <a:ahLst/>
          <a:cxnLst/>
          <a:rect l="0" t="0" r="0" b="0"/>
          <a:pathLst>
            <a:path>
              <a:moveTo>
                <a:pt x="0" y="14039"/>
              </a:moveTo>
              <a:lnTo>
                <a:pt x="420080" y="1403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chemeClr val="tx1"/>
            </a:solidFill>
          </a:endParaRPr>
        </a:p>
      </dsp:txBody>
      <dsp:txXfrm rot="10800000">
        <a:off x="2774177" y="2181859"/>
        <a:ext cx="21004" cy="21004"/>
      </dsp:txXfrm>
    </dsp:sp>
    <dsp:sp modelId="{6A8ABB63-01E6-40F9-9857-6643614B4F92}">
      <dsp:nvSpPr>
        <dsp:cNvPr id="0" name=""/>
        <dsp:cNvSpPr/>
      </dsp:nvSpPr>
      <dsp:spPr>
        <a:xfrm>
          <a:off x="1573052" y="1941495"/>
          <a:ext cx="1055516" cy="1055516"/>
        </a:xfrm>
        <a:prstGeom prst="ellipse">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Médias</a:t>
          </a:r>
        </a:p>
      </dsp:txBody>
      <dsp:txXfrm>
        <a:off x="1727629" y="2096072"/>
        <a:ext cx="746362" cy="746362"/>
      </dsp:txXfrm>
    </dsp:sp>
    <dsp:sp modelId="{0C77C37E-865F-4452-8B82-79DB769034B2}">
      <dsp:nvSpPr>
        <dsp:cNvPr id="0" name=""/>
        <dsp:cNvSpPr/>
      </dsp:nvSpPr>
      <dsp:spPr>
        <a:xfrm rot="1856016">
          <a:off x="3883378" y="2309558"/>
          <a:ext cx="532396" cy="28079"/>
        </a:xfrm>
        <a:custGeom>
          <a:avLst/>
          <a:gdLst/>
          <a:ahLst/>
          <a:cxnLst/>
          <a:rect l="0" t="0" r="0" b="0"/>
          <a:pathLst>
            <a:path>
              <a:moveTo>
                <a:pt x="0" y="14039"/>
              </a:moveTo>
              <a:lnTo>
                <a:pt x="532396" y="1403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4136266" y="2310288"/>
        <a:ext cx="26619" cy="26619"/>
      </dsp:txXfrm>
    </dsp:sp>
    <dsp:sp modelId="{876E6D78-41DF-4C44-835B-6CC158AA402B}">
      <dsp:nvSpPr>
        <dsp:cNvPr id="0" name=""/>
        <dsp:cNvSpPr/>
      </dsp:nvSpPr>
      <dsp:spPr>
        <a:xfrm>
          <a:off x="4302845" y="2203969"/>
          <a:ext cx="1055516" cy="1055516"/>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MA" sz="1400" b="1" kern="1200" dirty="0"/>
            <a:t>Secteur privé</a:t>
          </a:r>
          <a:endParaRPr lang="fr-FR" sz="1400" b="1" kern="1200" dirty="0"/>
        </a:p>
      </dsp:txBody>
      <dsp:txXfrm>
        <a:off x="4457422" y="2358546"/>
        <a:ext cx="746362" cy="746362"/>
      </dsp:txXfrm>
    </dsp:sp>
    <dsp:sp modelId="{18BBA8A9-AF21-42D3-BE37-4FAF80C42F35}">
      <dsp:nvSpPr>
        <dsp:cNvPr id="0" name=""/>
        <dsp:cNvSpPr/>
      </dsp:nvSpPr>
      <dsp:spPr>
        <a:xfrm rot="19753560">
          <a:off x="3896034" y="1537068"/>
          <a:ext cx="368734" cy="28079"/>
        </a:xfrm>
        <a:custGeom>
          <a:avLst/>
          <a:gdLst/>
          <a:ahLst/>
          <a:cxnLst/>
          <a:rect l="0" t="0" r="0" b="0"/>
          <a:pathLst>
            <a:path>
              <a:moveTo>
                <a:pt x="0" y="14039"/>
              </a:moveTo>
              <a:lnTo>
                <a:pt x="368734" y="1403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chemeClr val="tx1"/>
            </a:solidFill>
          </a:endParaRPr>
        </a:p>
      </dsp:txBody>
      <dsp:txXfrm>
        <a:off x="4071183" y="1541890"/>
        <a:ext cx="18436" cy="18436"/>
      </dsp:txXfrm>
    </dsp:sp>
    <dsp:sp modelId="{75BDB5BC-F501-49A3-9903-EEB4C239C233}">
      <dsp:nvSpPr>
        <dsp:cNvPr id="0" name=""/>
        <dsp:cNvSpPr/>
      </dsp:nvSpPr>
      <dsp:spPr>
        <a:xfrm>
          <a:off x="4131953" y="441305"/>
          <a:ext cx="1397302" cy="132610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MA" sz="1200" b="1" kern="1200" dirty="0"/>
            <a:t>Milieu Académique</a:t>
          </a:r>
          <a:endParaRPr lang="fr-FR" sz="1200" b="1" kern="1200" dirty="0"/>
        </a:p>
      </dsp:txBody>
      <dsp:txXfrm>
        <a:off x="4336583" y="635509"/>
        <a:ext cx="988042" cy="9377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solidFill>
                  <a:schemeClr val="tx1"/>
                </a:solidFill>
              </a:defRPr>
            </a:lvl1pPr>
          </a:lstStyle>
          <a:p>
            <a:pPr>
              <a:defRPr/>
            </a:pPr>
            <a:endParaRPr lang="fr-FR"/>
          </a:p>
        </p:txBody>
      </p:sp>
      <p:sp>
        <p:nvSpPr>
          <p:cNvPr id="3" name="Espace réservé de la date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solidFill>
                  <a:schemeClr val="tx1"/>
                </a:solidFill>
              </a:defRPr>
            </a:lvl1pPr>
          </a:lstStyle>
          <a:p>
            <a:pPr>
              <a:defRPr/>
            </a:pPr>
            <a:fld id="{4DE474CC-6877-43D6-B18A-69F085339DD2}" type="datetimeFigureOut">
              <a:rPr lang="fr-FR"/>
              <a:pPr>
                <a:defRPr/>
              </a:pPr>
              <a:t>13/12/2021</a:t>
            </a:fld>
            <a:endParaRPr lang="fr-FR"/>
          </a:p>
        </p:txBody>
      </p:sp>
      <p:sp>
        <p:nvSpPr>
          <p:cNvPr id="4" name="Espace réservé du pied de page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solidFill>
                  <a:schemeClr val="tx1"/>
                </a:solidFill>
              </a:defRPr>
            </a:lvl1pPr>
          </a:lstStyle>
          <a:p>
            <a:pPr>
              <a:defRPr/>
            </a:pPr>
            <a:endParaRPr lang="fr-FR"/>
          </a:p>
        </p:txBody>
      </p:sp>
      <p:sp>
        <p:nvSpPr>
          <p:cNvPr id="5" name="Espace réservé du numéro de diapositive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solidFill>
                  <a:schemeClr val="tx1"/>
                </a:solidFill>
              </a:defRPr>
            </a:lvl1pPr>
          </a:lstStyle>
          <a:p>
            <a:pPr>
              <a:defRPr/>
            </a:pPr>
            <a:fld id="{6E55F11A-F83A-4825-B1D2-A70C9804D806}"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fr-FR"/>
          </a:p>
        </p:txBody>
      </p:sp>
      <p:sp>
        <p:nvSpPr>
          <p:cNvPr id="12291"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fr-FR"/>
          </a:p>
        </p:txBody>
      </p:sp>
      <p:sp>
        <p:nvSpPr>
          <p:cNvPr id="30724"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2294"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fr-FR"/>
          </a:p>
        </p:txBody>
      </p:sp>
      <p:sp>
        <p:nvSpPr>
          <p:cNvPr id="12295"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083282D7-C4A1-4D87-8A6C-F5B55A77B198}"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MA" baseline="0" dirty="0"/>
          </a:p>
        </p:txBody>
      </p:sp>
      <p:sp>
        <p:nvSpPr>
          <p:cNvPr id="4" name="Espace réservé du numéro de diapositive 3"/>
          <p:cNvSpPr>
            <a:spLocks noGrp="1"/>
          </p:cNvSpPr>
          <p:nvPr>
            <p:ph type="sldNum" sz="quarter" idx="10"/>
          </p:nvPr>
        </p:nvSpPr>
        <p:spPr/>
        <p:txBody>
          <a:bodyPr/>
          <a:lstStyle/>
          <a:p>
            <a:pPr>
              <a:defRPr/>
            </a:pPr>
            <a:fld id="{F344B7E3-C5DB-4AD0-B2F1-0A28888CF298}" type="slidenum">
              <a:rPr lang="fr-FR" smtClean="0"/>
              <a:pPr>
                <a:defRPr/>
              </a:pPr>
              <a:t>4</a:t>
            </a:fld>
            <a:endParaRPr lang="fr-FR"/>
          </a:p>
        </p:txBody>
      </p:sp>
    </p:spTree>
    <p:extLst>
      <p:ext uri="{BB962C8B-B14F-4D97-AF65-F5344CB8AC3E}">
        <p14:creationId xmlns:p14="http://schemas.microsoft.com/office/powerpoint/2010/main" val="182924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344B7E3-C5DB-4AD0-B2F1-0A28888CF298}" type="slidenum">
              <a:rPr lang="fr-FR" smtClean="0"/>
              <a:pPr>
                <a:defRPr/>
              </a:pPr>
              <a:t>5</a:t>
            </a:fld>
            <a:endParaRPr lang="fr-FR"/>
          </a:p>
        </p:txBody>
      </p:sp>
    </p:spTree>
    <p:extLst>
      <p:ext uri="{BB962C8B-B14F-4D97-AF65-F5344CB8AC3E}">
        <p14:creationId xmlns:p14="http://schemas.microsoft.com/office/powerpoint/2010/main" val="201054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344B7E3-C5DB-4AD0-B2F1-0A28888CF298}" type="slidenum">
              <a:rPr lang="fr-FR" smtClean="0"/>
              <a:pPr>
                <a:defRPr/>
              </a:pPr>
              <a:t>7</a:t>
            </a:fld>
            <a:endParaRPr lang="fr-FR"/>
          </a:p>
        </p:txBody>
      </p:sp>
    </p:spTree>
    <p:extLst>
      <p:ext uri="{BB962C8B-B14F-4D97-AF65-F5344CB8AC3E}">
        <p14:creationId xmlns:p14="http://schemas.microsoft.com/office/powerpoint/2010/main" val="147735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Arial" charset="0"/>
              <a:ea typeface="+mn-ea"/>
              <a:cs typeface="Arial" charset="0"/>
            </a:endParaRPr>
          </a:p>
        </p:txBody>
      </p:sp>
      <p:sp>
        <p:nvSpPr>
          <p:cNvPr id="4" name="Espace réservé du numéro de diapositive 3"/>
          <p:cNvSpPr>
            <a:spLocks noGrp="1"/>
          </p:cNvSpPr>
          <p:nvPr>
            <p:ph type="sldNum" sz="quarter" idx="10"/>
          </p:nvPr>
        </p:nvSpPr>
        <p:spPr/>
        <p:txBody>
          <a:bodyPr/>
          <a:lstStyle/>
          <a:p>
            <a:pPr>
              <a:defRPr/>
            </a:pPr>
            <a:fld id="{F344B7E3-C5DB-4AD0-B2F1-0A28888CF298}" type="slidenum">
              <a:rPr lang="fr-FR" smtClean="0"/>
              <a:pPr>
                <a:defRPr/>
              </a:pPr>
              <a:t>12</a:t>
            </a:fld>
            <a:endParaRPr lang="fr-FR"/>
          </a:p>
        </p:txBody>
      </p:sp>
    </p:spTree>
    <p:extLst>
      <p:ext uri="{BB962C8B-B14F-4D97-AF65-F5344CB8AC3E}">
        <p14:creationId xmlns:p14="http://schemas.microsoft.com/office/powerpoint/2010/main" val="134221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344B7E3-C5DB-4AD0-B2F1-0A28888CF298}" type="slidenum">
              <a:rPr lang="fr-FR" smtClean="0"/>
              <a:pPr>
                <a:defRPr/>
              </a:pPr>
              <a:t>13</a:t>
            </a:fld>
            <a:endParaRPr lang="fr-FR"/>
          </a:p>
        </p:txBody>
      </p:sp>
    </p:spTree>
    <p:extLst>
      <p:ext uri="{BB962C8B-B14F-4D97-AF65-F5344CB8AC3E}">
        <p14:creationId xmlns:p14="http://schemas.microsoft.com/office/powerpoint/2010/main" val="2293798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pic>
          <p:nvPicPr>
            <p:cNvPr id="5" name="Picture 3" descr="contenu"/>
            <p:cNvPicPr>
              <a:picLocks noChangeAspect="1" noChangeArrowheads="1"/>
            </p:cNvPicPr>
            <p:nvPr userDrawn="1"/>
          </p:nvPicPr>
          <p:blipFill>
            <a:blip r:embed="rId2"/>
            <a:srcRect/>
            <a:stretch>
              <a:fillRect/>
            </a:stretch>
          </p:blipFill>
          <p:spPr bwMode="auto">
            <a:xfrm>
              <a:off x="0" y="0"/>
              <a:ext cx="5760" cy="4320"/>
            </a:xfrm>
            <a:prstGeom prst="rect">
              <a:avLst/>
            </a:prstGeom>
            <a:noFill/>
            <a:ln w="9525">
              <a:noFill/>
              <a:miter lim="800000"/>
              <a:headEnd/>
              <a:tailEnd/>
            </a:ln>
          </p:spPr>
        </p:pic>
        <p:sp>
          <p:nvSpPr>
            <p:cNvPr id="6" name="Text Box 4"/>
            <p:cNvSpPr txBox="1">
              <a:spLocks noChangeArrowheads="1"/>
            </p:cNvSpPr>
            <p:nvPr userDrawn="1"/>
          </p:nvSpPr>
          <p:spPr bwMode="auto">
            <a:xfrm>
              <a:off x="2200" y="4103"/>
              <a:ext cx="1360" cy="192"/>
            </a:xfrm>
            <a:prstGeom prst="rect">
              <a:avLst/>
            </a:prstGeom>
            <a:noFill/>
            <a:ln w="9525">
              <a:noFill/>
              <a:miter lim="800000"/>
              <a:headEnd/>
              <a:tailEnd/>
            </a:ln>
            <a:effectLst/>
          </p:spPr>
          <p:txBody>
            <a:bodyPr>
              <a:spAutoFit/>
            </a:bodyPr>
            <a:lstStyle/>
            <a:p>
              <a:pPr algn="ctr">
                <a:spcBef>
                  <a:spcPct val="50000"/>
                </a:spcBef>
                <a:defRPr/>
              </a:pPr>
              <a:r>
                <a:rPr lang="fr-FR" sz="1400" b="1">
                  <a:latin typeface="Century Gothic" pitchFamily="34" charset="0"/>
                </a:rPr>
                <a:t>www.hcp.ma</a:t>
              </a:r>
            </a:p>
          </p:txBody>
        </p:sp>
      </p:grpSp>
      <p:sp>
        <p:nvSpPr>
          <p:cNvPr id="7" name="Text Box 9"/>
          <p:cNvSpPr txBox="1">
            <a:spLocks noChangeArrowheads="1"/>
          </p:cNvSpPr>
          <p:nvPr/>
        </p:nvSpPr>
        <p:spPr bwMode="auto">
          <a:xfrm>
            <a:off x="3419475" y="6453188"/>
            <a:ext cx="1873250" cy="366712"/>
          </a:xfrm>
          <a:prstGeom prst="rect">
            <a:avLst/>
          </a:prstGeom>
          <a:noFill/>
          <a:ln w="9525">
            <a:noFill/>
            <a:miter lim="800000"/>
            <a:headEnd/>
            <a:tailEnd/>
          </a:ln>
          <a:effectLst/>
        </p:spPr>
        <p:txBody>
          <a:bodyPr>
            <a:spAutoFit/>
          </a:bodyPr>
          <a:lstStyle/>
          <a:p>
            <a:pPr>
              <a:spcBef>
                <a:spcPct val="50000"/>
              </a:spcBef>
              <a:defRPr/>
            </a:pPr>
            <a:endParaRPr lang="fr-FR"/>
          </a:p>
        </p:txBody>
      </p:sp>
      <p:sp>
        <p:nvSpPr>
          <p:cNvPr id="96261" name="Rectangle 5"/>
          <p:cNvSpPr>
            <a:spLocks noGrp="1" noChangeArrowheads="1"/>
          </p:cNvSpPr>
          <p:nvPr>
            <p:ph type="ctrTitle"/>
          </p:nvPr>
        </p:nvSpPr>
        <p:spPr>
          <a:xfrm>
            <a:off x="685800" y="2130425"/>
            <a:ext cx="7772400" cy="1470025"/>
          </a:xfrm>
        </p:spPr>
        <p:txBody>
          <a:bodyPr/>
          <a:lstStyle>
            <a:lvl1pPr>
              <a:defRPr/>
            </a:lvl1pPr>
          </a:lstStyle>
          <a:p>
            <a:r>
              <a:rPr lang="fr-FR"/>
              <a:t>Cliquez pour modifier le style du titre</a:t>
            </a:r>
          </a:p>
        </p:txBody>
      </p:sp>
      <p:sp>
        <p:nvSpPr>
          <p:cNvPr id="96262" name="Rectangle 6"/>
          <p:cNvSpPr>
            <a:spLocks noGrp="1" noChangeArrowheads="1"/>
          </p:cNvSpPr>
          <p:nvPr>
            <p:ph type="subTitle" idx="1"/>
          </p:nvPr>
        </p:nvSpPr>
        <p:spPr>
          <a:xfrm>
            <a:off x="1371600" y="3886200"/>
            <a:ext cx="6400800" cy="1752600"/>
          </a:xfrm>
        </p:spPr>
        <p:txBody>
          <a:bodyPr/>
          <a:lstStyle>
            <a:lvl1pPr marL="0" indent="0" algn="ctr">
              <a:buFontTx/>
              <a:buNone/>
              <a:defRPr sz="2800" b="1">
                <a:solidFill>
                  <a:srgbClr val="F18E00"/>
                </a:solidFill>
              </a:defRPr>
            </a:lvl1pPr>
          </a:lstStyle>
          <a:p>
            <a:r>
              <a:rPr lang="fr-FR"/>
              <a:t>Cliquez pour modifier le style des sous-titres du masque</a:t>
            </a:r>
          </a:p>
        </p:txBody>
      </p:sp>
      <p:sp>
        <p:nvSpPr>
          <p:cNvPr id="8" name="Rectangle 7"/>
          <p:cNvSpPr>
            <a:spLocks noGrp="1" noChangeArrowheads="1"/>
          </p:cNvSpPr>
          <p:nvPr>
            <p:ph type="dt" sz="half" idx="10"/>
          </p:nvPr>
        </p:nvSpPr>
        <p:spPr>
          <a:xfrm>
            <a:off x="104775" y="6513513"/>
            <a:ext cx="992188" cy="274637"/>
          </a:xfrm>
        </p:spPr>
        <p:txBody>
          <a:bodyPr/>
          <a:lstStyle>
            <a:lvl1pPr algn="r" rtl="1">
              <a:defRPr/>
            </a:lvl1pPr>
          </a:lstStyle>
          <a:p>
            <a:pPr>
              <a:defRPr/>
            </a:pPr>
            <a:fld id="{D3AC7A81-BCD6-4411-B291-4A469BC64E7A}" type="datetime1">
              <a:rPr lang="fr-FR"/>
              <a:pPr>
                <a:defRPr/>
              </a:pPr>
              <a:t>13/12/2021</a:t>
            </a:fld>
            <a:endParaRPr lang="fr-FR"/>
          </a:p>
        </p:txBody>
      </p:sp>
      <p:sp>
        <p:nvSpPr>
          <p:cNvPr id="9" name="Rectangle 8"/>
          <p:cNvSpPr>
            <a:spLocks noGrp="1" noChangeArrowheads="1"/>
          </p:cNvSpPr>
          <p:nvPr>
            <p:ph type="sldNum" sz="quarter" idx="11"/>
          </p:nvPr>
        </p:nvSpPr>
        <p:spPr>
          <a:xfrm>
            <a:off x="7737475" y="6513513"/>
            <a:ext cx="1385888" cy="319087"/>
          </a:xfrm>
        </p:spPr>
        <p:txBody>
          <a:bodyPr/>
          <a:lstStyle>
            <a:lvl1pPr>
              <a:defRPr/>
            </a:lvl1pPr>
          </a:lstStyle>
          <a:p>
            <a:pPr>
              <a:defRPr/>
            </a:pPr>
            <a:fld id="{E24B1127-5C09-4A5A-9B2E-2F854B96E2C6}"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dt" sz="half" idx="10"/>
          </p:nvPr>
        </p:nvSpPr>
        <p:spPr>
          <a:ln/>
        </p:spPr>
        <p:txBody>
          <a:bodyPr/>
          <a:lstStyle>
            <a:lvl1pPr>
              <a:defRPr/>
            </a:lvl1pPr>
          </a:lstStyle>
          <a:p>
            <a:pPr>
              <a:defRPr/>
            </a:pPr>
            <a:fld id="{FD8C090A-F232-44B1-82FD-0237FBF39FB3}" type="datetime1">
              <a:rPr lang="fr-FR"/>
              <a:pPr>
                <a:defRPr/>
              </a:pPr>
              <a:t>13/12/2021</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415F40BF-7D69-4217-8C5A-DB28E33F7A3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5175"/>
            <a:ext cx="2057400" cy="536098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5175"/>
            <a:ext cx="6019800" cy="53609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dt" sz="half" idx="10"/>
          </p:nvPr>
        </p:nvSpPr>
        <p:spPr>
          <a:ln/>
        </p:spPr>
        <p:txBody>
          <a:bodyPr/>
          <a:lstStyle>
            <a:lvl1pPr>
              <a:defRPr/>
            </a:lvl1pPr>
          </a:lstStyle>
          <a:p>
            <a:pPr>
              <a:defRPr/>
            </a:pPr>
            <a:fld id="{B5A7C42F-CD2C-439C-AF27-7AACF1D0DBAF}" type="datetime1">
              <a:rPr lang="fr-FR"/>
              <a:pPr>
                <a:defRPr/>
              </a:pPr>
              <a:t>13/12/2021</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F6504DFD-9DF0-483D-A8B1-979627F7575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dt" sz="half" idx="10"/>
          </p:nvPr>
        </p:nvSpPr>
        <p:spPr>
          <a:ln/>
        </p:spPr>
        <p:txBody>
          <a:bodyPr/>
          <a:lstStyle>
            <a:lvl1pPr>
              <a:defRPr/>
            </a:lvl1pPr>
          </a:lstStyle>
          <a:p>
            <a:pPr>
              <a:defRPr/>
            </a:pPr>
            <a:fld id="{BE6C2DF0-3607-4A99-B212-D365745E96AF}" type="datetime1">
              <a:rPr lang="fr-FR"/>
              <a:pPr>
                <a:defRPr/>
              </a:pPr>
              <a:t>13/12/2021</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EC24A1FD-A503-4BAC-BF02-806AF9FC881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7"/>
          <p:cNvSpPr>
            <a:spLocks noGrp="1" noChangeArrowheads="1"/>
          </p:cNvSpPr>
          <p:nvPr>
            <p:ph type="dt" sz="half" idx="10"/>
          </p:nvPr>
        </p:nvSpPr>
        <p:spPr>
          <a:ln/>
        </p:spPr>
        <p:txBody>
          <a:bodyPr/>
          <a:lstStyle>
            <a:lvl1pPr>
              <a:defRPr/>
            </a:lvl1pPr>
          </a:lstStyle>
          <a:p>
            <a:pPr>
              <a:defRPr/>
            </a:pPr>
            <a:fld id="{9E0E9052-0383-46BE-92A9-8597F1D0A2DA}" type="datetime1">
              <a:rPr lang="fr-FR"/>
              <a:pPr>
                <a:defRPr/>
              </a:pPr>
              <a:t>13/12/2021</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A8F5039D-D794-4CDD-848C-3FF51045B8A3}"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7"/>
          <p:cNvSpPr>
            <a:spLocks noGrp="1" noChangeArrowheads="1"/>
          </p:cNvSpPr>
          <p:nvPr>
            <p:ph type="dt" sz="half" idx="10"/>
          </p:nvPr>
        </p:nvSpPr>
        <p:spPr>
          <a:ln/>
        </p:spPr>
        <p:txBody>
          <a:bodyPr/>
          <a:lstStyle>
            <a:lvl1pPr>
              <a:defRPr/>
            </a:lvl1pPr>
          </a:lstStyle>
          <a:p>
            <a:pPr>
              <a:defRPr/>
            </a:pPr>
            <a:fld id="{852EB9A4-167F-4AF8-9FD7-640DD59F2099}" type="datetime1">
              <a:rPr lang="fr-FR"/>
              <a:pPr>
                <a:defRPr/>
              </a:pPr>
              <a:t>13/12/2021</a:t>
            </a:fld>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4697BC59-B8D3-4E38-8BC1-E559EEDFF105}"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7"/>
          <p:cNvSpPr>
            <a:spLocks noGrp="1" noChangeArrowheads="1"/>
          </p:cNvSpPr>
          <p:nvPr>
            <p:ph type="dt" sz="half" idx="10"/>
          </p:nvPr>
        </p:nvSpPr>
        <p:spPr>
          <a:ln/>
        </p:spPr>
        <p:txBody>
          <a:bodyPr/>
          <a:lstStyle>
            <a:lvl1pPr>
              <a:defRPr/>
            </a:lvl1pPr>
          </a:lstStyle>
          <a:p>
            <a:pPr>
              <a:defRPr/>
            </a:pPr>
            <a:fld id="{92387577-0FA7-4194-A513-95A6FED5AFEA}" type="datetime1">
              <a:rPr lang="fr-FR"/>
              <a:pPr>
                <a:defRPr/>
              </a:pPr>
              <a:t>13/12/2021</a:t>
            </a:fld>
            <a:endParaRPr lang="fr-FR"/>
          </a:p>
        </p:txBody>
      </p:sp>
      <p:sp>
        <p:nvSpPr>
          <p:cNvPr id="8" name="Rectangle 8"/>
          <p:cNvSpPr>
            <a:spLocks noGrp="1" noChangeArrowheads="1"/>
          </p:cNvSpPr>
          <p:nvPr>
            <p:ph type="sldNum" sz="quarter" idx="11"/>
          </p:nvPr>
        </p:nvSpPr>
        <p:spPr>
          <a:ln/>
        </p:spPr>
        <p:txBody>
          <a:bodyPr/>
          <a:lstStyle>
            <a:lvl1pPr>
              <a:defRPr/>
            </a:lvl1pPr>
          </a:lstStyle>
          <a:p>
            <a:pPr>
              <a:defRPr/>
            </a:pPr>
            <a:fld id="{0FC7821E-52E9-434C-A25A-E55AFFAFF70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7"/>
          <p:cNvSpPr>
            <a:spLocks noGrp="1" noChangeArrowheads="1"/>
          </p:cNvSpPr>
          <p:nvPr>
            <p:ph type="dt" sz="half" idx="10"/>
          </p:nvPr>
        </p:nvSpPr>
        <p:spPr>
          <a:ln/>
        </p:spPr>
        <p:txBody>
          <a:bodyPr/>
          <a:lstStyle>
            <a:lvl1pPr>
              <a:defRPr/>
            </a:lvl1pPr>
          </a:lstStyle>
          <a:p>
            <a:pPr>
              <a:defRPr/>
            </a:pPr>
            <a:fld id="{86FEB684-B03B-4079-88BE-15C77FB60F24}" type="datetime1">
              <a:rPr lang="fr-FR"/>
              <a:pPr>
                <a:defRPr/>
              </a:pPr>
              <a:t>13/12/2021</a:t>
            </a:fld>
            <a:endParaRPr lang="fr-FR"/>
          </a:p>
        </p:txBody>
      </p:sp>
      <p:sp>
        <p:nvSpPr>
          <p:cNvPr id="4" name="Rectangle 8"/>
          <p:cNvSpPr>
            <a:spLocks noGrp="1" noChangeArrowheads="1"/>
          </p:cNvSpPr>
          <p:nvPr>
            <p:ph type="sldNum" sz="quarter" idx="11"/>
          </p:nvPr>
        </p:nvSpPr>
        <p:spPr>
          <a:ln/>
        </p:spPr>
        <p:txBody>
          <a:bodyPr/>
          <a:lstStyle>
            <a:lvl1pPr>
              <a:defRPr/>
            </a:lvl1pPr>
          </a:lstStyle>
          <a:p>
            <a:pPr>
              <a:defRPr/>
            </a:pPr>
            <a:fld id="{3BD4210D-B5A3-4BE2-965B-54D574777E1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41D220A0-E9F5-430A-BD4A-3822EC5C6DD9}" type="datetime1">
              <a:rPr lang="fr-FR"/>
              <a:pPr>
                <a:defRPr/>
              </a:pPr>
              <a:t>13/12/2021</a:t>
            </a:fld>
            <a:endParaRPr lang="fr-FR"/>
          </a:p>
        </p:txBody>
      </p:sp>
      <p:sp>
        <p:nvSpPr>
          <p:cNvPr id="3" name="Rectangle 8"/>
          <p:cNvSpPr>
            <a:spLocks noGrp="1" noChangeArrowheads="1"/>
          </p:cNvSpPr>
          <p:nvPr>
            <p:ph type="sldNum" sz="quarter" idx="11"/>
          </p:nvPr>
        </p:nvSpPr>
        <p:spPr>
          <a:ln/>
        </p:spPr>
        <p:txBody>
          <a:bodyPr/>
          <a:lstStyle>
            <a:lvl1pPr>
              <a:defRPr/>
            </a:lvl1pPr>
          </a:lstStyle>
          <a:p>
            <a:pPr>
              <a:defRPr/>
            </a:pPr>
            <a:fld id="{5D3C925A-CC1C-40D5-9850-BDE62B776362}"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fld id="{F2E35846-5969-4EEA-A48E-61DE8138EEE5}" type="datetime1">
              <a:rPr lang="fr-FR"/>
              <a:pPr>
                <a:defRPr/>
              </a:pPr>
              <a:t>13/12/2021</a:t>
            </a:fld>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D3D745A4-0D2D-4FEF-BA40-DC93CFD0F0D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fld id="{B7AA1DD9-3DF8-4E15-92A9-0FAD248340A6}" type="datetime1">
              <a:rPr lang="fr-FR"/>
              <a:pPr>
                <a:defRPr/>
              </a:pPr>
              <a:t>13/12/2021</a:t>
            </a:fld>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98DE606A-F16C-4173-B40D-A364436DF289}"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pic>
          <p:nvPicPr>
            <p:cNvPr id="1031" name="Picture 3" descr="contenu"/>
            <p:cNvPicPr>
              <a:picLocks noChangeAspect="1" noChangeArrowheads="1"/>
            </p:cNvPicPr>
            <p:nvPr userDrawn="1"/>
          </p:nvPicPr>
          <p:blipFill>
            <a:blip r:embed="rId13"/>
            <a:srcRect/>
            <a:stretch>
              <a:fillRect/>
            </a:stretch>
          </p:blipFill>
          <p:spPr bwMode="auto">
            <a:xfrm>
              <a:off x="0" y="0"/>
              <a:ext cx="5760" cy="4320"/>
            </a:xfrm>
            <a:prstGeom prst="rect">
              <a:avLst/>
            </a:prstGeom>
            <a:noFill/>
            <a:ln w="9525">
              <a:noFill/>
              <a:miter lim="800000"/>
              <a:headEnd/>
              <a:tailEnd/>
            </a:ln>
          </p:spPr>
        </p:pic>
        <p:sp>
          <p:nvSpPr>
            <p:cNvPr id="95236" name="Text Box 4"/>
            <p:cNvSpPr txBox="1">
              <a:spLocks noChangeArrowheads="1"/>
            </p:cNvSpPr>
            <p:nvPr userDrawn="1"/>
          </p:nvSpPr>
          <p:spPr bwMode="auto">
            <a:xfrm>
              <a:off x="2200" y="4103"/>
              <a:ext cx="1360" cy="192"/>
            </a:xfrm>
            <a:prstGeom prst="rect">
              <a:avLst/>
            </a:prstGeom>
            <a:noFill/>
            <a:ln w="9525">
              <a:noFill/>
              <a:miter lim="800000"/>
              <a:headEnd/>
              <a:tailEnd/>
            </a:ln>
            <a:effectLst/>
          </p:spPr>
          <p:txBody>
            <a:bodyPr>
              <a:spAutoFit/>
            </a:bodyPr>
            <a:lstStyle/>
            <a:p>
              <a:pPr algn="ctr">
                <a:spcBef>
                  <a:spcPct val="50000"/>
                </a:spcBef>
                <a:defRPr/>
              </a:pPr>
              <a:r>
                <a:rPr lang="fr-FR" sz="1400" b="1">
                  <a:latin typeface="Century Gothic" pitchFamily="34" charset="0"/>
                </a:rPr>
                <a:t>www.hcp.ma</a:t>
              </a:r>
            </a:p>
          </p:txBody>
        </p:sp>
      </p:grpSp>
      <p:sp>
        <p:nvSpPr>
          <p:cNvPr id="1027" name="Rectangle 5"/>
          <p:cNvSpPr>
            <a:spLocks noGrp="1" noChangeArrowheads="1"/>
          </p:cNvSpPr>
          <p:nvPr>
            <p:ph type="title"/>
          </p:nvPr>
        </p:nvSpPr>
        <p:spPr bwMode="auto">
          <a:xfrm>
            <a:off x="1187450" y="765175"/>
            <a:ext cx="698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8" name="Rectangle 6"/>
          <p:cNvSpPr>
            <a:spLocks noGrp="1" noChangeArrowheads="1"/>
          </p:cNvSpPr>
          <p:nvPr>
            <p:ph type="body" idx="1"/>
          </p:nvPr>
        </p:nvSpPr>
        <p:spPr bwMode="auto">
          <a:xfrm>
            <a:off x="457200" y="2133600"/>
            <a:ext cx="8229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p:txBody>
      </p:sp>
      <p:sp>
        <p:nvSpPr>
          <p:cNvPr id="95239" name="Rectangle 7"/>
          <p:cNvSpPr>
            <a:spLocks noGrp="1" noChangeArrowheads="1"/>
          </p:cNvSpPr>
          <p:nvPr>
            <p:ph type="dt" sz="half" idx="2"/>
          </p:nvPr>
        </p:nvSpPr>
        <p:spPr bwMode="auto">
          <a:xfrm>
            <a:off x="0" y="6513513"/>
            <a:ext cx="992188" cy="27463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lvl1pPr>
              <a:defRPr sz="1200" b="1">
                <a:latin typeface="+mn-lt"/>
              </a:defRPr>
            </a:lvl1pPr>
          </a:lstStyle>
          <a:p>
            <a:pPr>
              <a:defRPr/>
            </a:pPr>
            <a:fld id="{F5BE2B1D-C4B4-44E0-AA26-DCB21D12FA70}" type="datetime1">
              <a:rPr lang="fr-FR"/>
              <a:pPr>
                <a:defRPr/>
              </a:pPr>
              <a:t>13/12/2021</a:t>
            </a:fld>
            <a:endParaRPr lang="fr-FR"/>
          </a:p>
        </p:txBody>
      </p:sp>
      <p:sp>
        <p:nvSpPr>
          <p:cNvPr id="95240" name="Rectangle 8"/>
          <p:cNvSpPr>
            <a:spLocks noGrp="1" noChangeArrowheads="1"/>
          </p:cNvSpPr>
          <p:nvPr>
            <p:ph type="sldNum" sz="quarter" idx="4"/>
          </p:nvPr>
        </p:nvSpPr>
        <p:spPr bwMode="auto">
          <a:xfrm>
            <a:off x="7737475" y="6513513"/>
            <a:ext cx="1385888"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defRPr>
            </a:lvl1pPr>
          </a:lstStyle>
          <a:p>
            <a:pPr>
              <a:defRPr/>
            </a:pPr>
            <a:fld id="{50A2DAB7-EBA9-41DB-96C1-86937D3F9FF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fontAlgn="base">
        <a:spcBef>
          <a:spcPct val="0"/>
        </a:spcBef>
        <a:spcAft>
          <a:spcPct val="0"/>
        </a:spcAft>
        <a:defRPr sz="4000" b="1">
          <a:solidFill>
            <a:srgbClr val="7B003B"/>
          </a:solidFill>
          <a:latin typeface="Edwardian Script ITC" pitchFamily="66" charset="0"/>
        </a:defRPr>
      </a:lvl6pPr>
      <a:lvl7pPr marL="914400" algn="ctr" rtl="0" fontAlgn="base">
        <a:spcBef>
          <a:spcPct val="0"/>
        </a:spcBef>
        <a:spcAft>
          <a:spcPct val="0"/>
        </a:spcAft>
        <a:defRPr sz="4000" b="1">
          <a:solidFill>
            <a:srgbClr val="7B003B"/>
          </a:solidFill>
          <a:latin typeface="Edwardian Script ITC" pitchFamily="66" charset="0"/>
        </a:defRPr>
      </a:lvl7pPr>
      <a:lvl8pPr marL="1371600" algn="ctr" rtl="0" fontAlgn="base">
        <a:spcBef>
          <a:spcPct val="0"/>
        </a:spcBef>
        <a:spcAft>
          <a:spcPct val="0"/>
        </a:spcAft>
        <a:defRPr sz="4000" b="1">
          <a:solidFill>
            <a:srgbClr val="7B003B"/>
          </a:solidFill>
          <a:latin typeface="Edwardian Script ITC" pitchFamily="66" charset="0"/>
        </a:defRPr>
      </a:lvl8pPr>
      <a:lvl9pPr marL="1828800" algn="ctr" rtl="0" fontAlgn="base">
        <a:spcBef>
          <a:spcPct val="0"/>
        </a:spcBef>
        <a:spcAft>
          <a:spcPct val="0"/>
        </a:spcAft>
        <a:defRPr sz="4000" b="1">
          <a:solidFill>
            <a:srgbClr val="7B003B"/>
          </a:solidFill>
          <a:latin typeface="Edwardian Script ITC" pitchFamily="66" charset="0"/>
        </a:defRPr>
      </a:lvl9pPr>
    </p:titleStyle>
    <p:bodyStyle>
      <a:lvl1pPr marL="342900" indent="-342900" algn="l" rtl="0" eaLnBrk="0" fontAlgn="base" hangingPunct="0">
        <a:spcBef>
          <a:spcPct val="20000"/>
        </a:spcBef>
        <a:spcAft>
          <a:spcPct val="0"/>
        </a:spcAft>
        <a:buClr>
          <a:srgbClr val="7B003B"/>
        </a:buClr>
        <a:buSzPct val="120000"/>
        <a:buBlip>
          <a:blip r:embed="rId14"/>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15"/>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16"/>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611560" y="1340768"/>
            <a:ext cx="7786688" cy="3786187"/>
          </a:xfrm>
        </p:spPr>
        <p:txBody>
          <a:bodyPr/>
          <a:lstStyle/>
          <a:p>
            <a:pPr algn="ctr" eaLnBrk="1" hangingPunct="1">
              <a:lnSpc>
                <a:spcPct val="90000"/>
              </a:lnSpc>
              <a:buFontTx/>
              <a:buNone/>
            </a:pPr>
            <a:endParaRPr lang="fr-FR" sz="1800" b="1" dirty="0">
              <a:solidFill>
                <a:schemeClr val="tx1"/>
              </a:solidFill>
              <a:latin typeface="Berlin Sans FB Demi" pitchFamily="34" charset="0"/>
            </a:endParaRPr>
          </a:p>
          <a:p>
            <a:pPr algn="ctr" eaLnBrk="1" hangingPunct="1">
              <a:lnSpc>
                <a:spcPct val="90000"/>
              </a:lnSpc>
              <a:buFontTx/>
              <a:buNone/>
            </a:pPr>
            <a:endParaRPr lang="fr-FR" sz="3200" dirty="0">
              <a:solidFill>
                <a:schemeClr val="tx1"/>
              </a:solidFill>
              <a:latin typeface="Berlin Sans FB Demi" pitchFamily="34" charset="0"/>
            </a:endParaRPr>
          </a:p>
          <a:p>
            <a:pPr algn="ctr" eaLnBrk="1" hangingPunct="1">
              <a:lnSpc>
                <a:spcPct val="90000"/>
              </a:lnSpc>
              <a:buFontTx/>
              <a:buNone/>
            </a:pPr>
            <a:r>
              <a:rPr lang="fr-FR" sz="3200" b="1" dirty="0">
                <a:solidFill>
                  <a:schemeClr val="tx1"/>
                </a:solidFill>
                <a:latin typeface="Berlin Sans FB Demi" pitchFamily="34" charset="0"/>
              </a:rPr>
              <a:t>Les sources d’informations statistiques au Maroc</a:t>
            </a:r>
          </a:p>
          <a:p>
            <a:pPr algn="ctr" eaLnBrk="1" hangingPunct="1">
              <a:lnSpc>
                <a:spcPct val="90000"/>
              </a:lnSpc>
              <a:buFontTx/>
              <a:buNone/>
            </a:pPr>
            <a:endParaRPr lang="fr-FR" sz="3200" b="1" dirty="0">
              <a:solidFill>
                <a:schemeClr val="tx1"/>
              </a:solidFill>
              <a:latin typeface="Berlin Sans FB Demi" pitchFamily="34" charset="0"/>
            </a:endParaRPr>
          </a:p>
          <a:p>
            <a:pPr algn="ctr" eaLnBrk="1" hangingPunct="1">
              <a:lnSpc>
                <a:spcPct val="90000"/>
              </a:lnSpc>
              <a:buFontTx/>
              <a:buNone/>
            </a:pPr>
            <a:endParaRPr lang="fr-FR" sz="3200" b="1" dirty="0">
              <a:solidFill>
                <a:schemeClr val="tx1"/>
              </a:solidFill>
              <a:latin typeface="Berlin Sans FB Demi" pitchFamily="34" charset="0"/>
            </a:endParaRPr>
          </a:p>
          <a:p>
            <a:pPr algn="ctr" eaLnBrk="1" hangingPunct="1">
              <a:lnSpc>
                <a:spcPct val="90000"/>
              </a:lnSpc>
              <a:buFontTx/>
              <a:buNone/>
            </a:pPr>
            <a:endParaRPr lang="fr-FR" sz="3200" b="1" dirty="0">
              <a:solidFill>
                <a:schemeClr val="tx1"/>
              </a:solidFill>
              <a:latin typeface="Berlin Sans FB Demi" pitchFamily="34" charset="0"/>
            </a:endParaRPr>
          </a:p>
          <a:p>
            <a:pPr algn="ctr" eaLnBrk="1" hangingPunct="1">
              <a:lnSpc>
                <a:spcPct val="90000"/>
              </a:lnSpc>
              <a:buFontTx/>
              <a:buNone/>
            </a:pPr>
            <a:r>
              <a:rPr lang="fr-FR" b="1" i="1" dirty="0">
                <a:solidFill>
                  <a:schemeClr val="tx1"/>
                </a:solidFill>
                <a:latin typeface="Berlin Sans FB Demi" pitchFamily="34" charset="0"/>
              </a:rPr>
              <a:t>Casablanca 13 décembre 2021</a:t>
            </a:r>
          </a:p>
          <a:p>
            <a:pPr algn="ctr" eaLnBrk="1" hangingPunct="1">
              <a:lnSpc>
                <a:spcPct val="90000"/>
              </a:lnSpc>
              <a:buFontTx/>
              <a:buNone/>
            </a:pPr>
            <a:endParaRPr lang="fr-FR" sz="1800" b="1" dirty="0">
              <a:solidFill>
                <a:schemeClr val="tx1"/>
              </a:solidFill>
              <a:latin typeface="Berlin Sans FB Demi" pitchFamily="34" charset="0"/>
            </a:endParaRPr>
          </a:p>
          <a:p>
            <a:pPr algn="ctr" eaLnBrk="1" hangingPunct="1">
              <a:lnSpc>
                <a:spcPct val="90000"/>
              </a:lnSpc>
              <a:buFontTx/>
              <a:buNone/>
            </a:pPr>
            <a:endParaRPr lang="fr-FR" sz="1800" b="1" dirty="0">
              <a:solidFill>
                <a:schemeClr val="tx1"/>
              </a:solidFill>
              <a:latin typeface="Berlin Sans FB Demi" pitchFamily="34" charset="0"/>
            </a:endParaRPr>
          </a:p>
          <a:p>
            <a:pPr algn="ctr" eaLnBrk="1" hangingPunct="1">
              <a:lnSpc>
                <a:spcPct val="90000"/>
              </a:lnSpc>
              <a:buFontTx/>
              <a:buNone/>
            </a:pPr>
            <a:endParaRPr lang="fr-FR" sz="1800" b="1" dirty="0">
              <a:solidFill>
                <a:schemeClr val="tx1"/>
              </a:solidFill>
              <a:latin typeface="Berlin Sans FB Demi" pitchFamily="34" charset="0"/>
            </a:endParaRPr>
          </a:p>
          <a:p>
            <a:pPr algn="r" eaLnBrk="1" hangingPunct="1">
              <a:lnSpc>
                <a:spcPct val="90000"/>
              </a:lnSpc>
              <a:buFontTx/>
              <a:buNone/>
            </a:pPr>
            <a:r>
              <a:rPr lang="fr-FR" sz="1800" b="1" i="1" dirty="0">
                <a:solidFill>
                  <a:srgbClr val="C00000"/>
                </a:solidFill>
                <a:latin typeface="Berlin Sans FB Demi" pitchFamily="34" charset="0"/>
              </a:rPr>
              <a:t>Fassi Fihri Mohammed, HCP</a:t>
            </a:r>
            <a:r>
              <a:rPr lang="fr-FR" sz="1800" b="1" i="1" dirty="0">
                <a:solidFill>
                  <a:schemeClr val="tx1"/>
                </a:solidFill>
                <a:latin typeface="Berlin Sans FB Demi" pitchFamily="34" charset="0"/>
              </a:rPr>
              <a:t>                           </a:t>
            </a:r>
            <a:endParaRPr lang="fr-FR" i="1" dirty="0">
              <a:solidFill>
                <a:schemeClr val="tx1"/>
              </a:solidFill>
              <a:latin typeface="Berlin Sans FB Demi" pitchFamily="34" charset="0"/>
            </a:endParaRPr>
          </a:p>
        </p:txBody>
      </p:sp>
      <p:sp>
        <p:nvSpPr>
          <p:cNvPr id="4" name="Espace réservé du numéro de diapositive 3"/>
          <p:cNvSpPr>
            <a:spLocks noGrp="1"/>
          </p:cNvSpPr>
          <p:nvPr>
            <p:ph type="sldNum" sz="quarter" idx="11"/>
          </p:nvPr>
        </p:nvSpPr>
        <p:spPr/>
        <p:txBody>
          <a:bodyPr/>
          <a:lstStyle/>
          <a:p>
            <a:pPr>
              <a:defRPr/>
            </a:pPr>
            <a:fld id="{CF6ABDF6-BAB8-4757-B897-F1E3B6A6B26C}" type="slidenum">
              <a:rPr lang="fr-FR" smtClean="0"/>
              <a:pPr>
                <a:defRPr/>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descr="Large confetti"/>
          <p:cNvSpPr>
            <a:spLocks noGrp="1" noChangeArrowheads="1"/>
          </p:cNvSpPr>
          <p:nvPr>
            <p:ph type="title"/>
          </p:nvPr>
        </p:nvSpPr>
        <p:spPr>
          <a:xfrm>
            <a:off x="107504" y="692696"/>
            <a:ext cx="8928992" cy="432048"/>
          </a:xfrm>
        </p:spPr>
        <p:txBody>
          <a:bodyPr>
            <a:noAutofit/>
          </a:bodyPr>
          <a:lstStyle/>
          <a:p>
            <a:r>
              <a:rPr lang="fr-FR" sz="2400" b="0" dirty="0">
                <a:latin typeface="Berlin Sans FB Demi" pitchFamily="34" charset="0"/>
              </a:rPr>
              <a:t>Mise à niveau des méthodologies et diffusion (suite)</a:t>
            </a:r>
          </a:p>
        </p:txBody>
      </p:sp>
      <p:sp>
        <p:nvSpPr>
          <p:cNvPr id="6" name="Rectangle 3"/>
          <p:cNvSpPr txBox="1">
            <a:spLocks noGrp="1" noChangeArrowheads="1"/>
          </p:cNvSpPr>
          <p:nvPr>
            <p:ph idx="1"/>
          </p:nvPr>
        </p:nvSpPr>
        <p:spPr bwMode="auto">
          <a:xfrm>
            <a:off x="0" y="1268760"/>
            <a:ext cx="9036496" cy="5219513"/>
          </a:xfrm>
          <a:prstGeom prst="rect">
            <a:avLst/>
          </a:prstGeom>
          <a:noFill/>
          <a:ln w="9525">
            <a:noFill/>
            <a:miter lim="800000"/>
            <a:headEnd/>
            <a:tailEnd/>
          </a:ln>
        </p:spPr>
        <p:txBody>
          <a:bodyPr>
            <a:noAutofit/>
          </a:bodyPr>
          <a:lstStyle/>
          <a:p>
            <a:pPr marL="342900" indent="-342900" eaLnBrk="0" hangingPunct="0">
              <a:lnSpc>
                <a:spcPct val="150000"/>
              </a:lnSpc>
              <a:spcBef>
                <a:spcPct val="20000"/>
              </a:spcBef>
              <a:buClr>
                <a:srgbClr val="7B003B"/>
              </a:buClr>
              <a:buSzPct val="120000"/>
              <a:buFontTx/>
              <a:buBlip>
                <a:blip r:embed="rId2"/>
              </a:buBlip>
              <a:defRPr/>
            </a:pPr>
            <a:r>
              <a:rPr lang="fr-FR" sz="1800" b="1" dirty="0">
                <a:solidFill>
                  <a:srgbClr val="C00000"/>
                </a:solidFill>
                <a:cs typeface="Arial" charset="0"/>
              </a:rPr>
              <a:t>Utilisation des nouvelles technologies :</a:t>
            </a:r>
          </a:p>
          <a:p>
            <a:pPr lvl="1" eaLnBrk="0" hangingPunct="0">
              <a:spcBef>
                <a:spcPct val="20000"/>
              </a:spcBef>
              <a:buClr>
                <a:srgbClr val="7B003B"/>
              </a:buClr>
              <a:buSzPct val="120000"/>
              <a:buFont typeface="Arial" pitchFamily="34" charset="0"/>
              <a:buChar char="•"/>
              <a:defRPr/>
            </a:pPr>
            <a:r>
              <a:rPr lang="fr-FR" sz="1600" dirty="0">
                <a:solidFill>
                  <a:schemeClr val="tx1"/>
                </a:solidFill>
                <a:cs typeface="Arial" charset="0"/>
              </a:rPr>
              <a:t>Collecte assistée par ordinateur (CAPI);</a:t>
            </a:r>
          </a:p>
          <a:p>
            <a:pPr lvl="1">
              <a:buClr>
                <a:srgbClr val="7B003B"/>
              </a:buClr>
              <a:buFont typeface="Arial" pitchFamily="34" charset="0"/>
              <a:buChar char="•"/>
              <a:defRPr/>
            </a:pPr>
            <a:r>
              <a:rPr lang="fr-FR" sz="1600" dirty="0">
                <a:solidFill>
                  <a:schemeClr val="tx1"/>
                </a:solidFill>
                <a:cs typeface="Arial" charset="0"/>
              </a:rPr>
              <a:t>Collecte de données par le web (CAWI) </a:t>
            </a:r>
          </a:p>
          <a:p>
            <a:pPr lvl="1" eaLnBrk="0" hangingPunct="0">
              <a:spcBef>
                <a:spcPct val="20000"/>
              </a:spcBef>
              <a:buClr>
                <a:srgbClr val="7B003B"/>
              </a:buClr>
              <a:buSzPct val="120000"/>
              <a:buFont typeface="Arial" pitchFamily="34" charset="0"/>
              <a:buChar char="•"/>
              <a:defRPr/>
            </a:pPr>
            <a:r>
              <a:rPr lang="fr-FR" sz="1600" dirty="0">
                <a:solidFill>
                  <a:schemeClr val="tx1"/>
                </a:solidFill>
                <a:ea typeface="+mn-ea"/>
                <a:cs typeface="+mn-cs"/>
              </a:rPr>
              <a:t>Lecture</a:t>
            </a:r>
            <a:r>
              <a:rPr lang="fr-FR" sz="1600" dirty="0">
                <a:solidFill>
                  <a:schemeClr val="tx1"/>
                </a:solidFill>
                <a:cs typeface="Arial" charset="0"/>
              </a:rPr>
              <a:t> automatique des documents ; </a:t>
            </a:r>
          </a:p>
          <a:p>
            <a:pPr lvl="1">
              <a:buClr>
                <a:srgbClr val="7B003B"/>
              </a:buClr>
              <a:buFont typeface="Arial" pitchFamily="34" charset="0"/>
              <a:buChar char="•"/>
              <a:defRPr/>
            </a:pPr>
            <a:r>
              <a:rPr lang="fr-FR" sz="1600" dirty="0">
                <a:solidFill>
                  <a:schemeClr val="tx1"/>
                </a:solidFill>
                <a:cs typeface="Arial" charset="0"/>
              </a:rPr>
              <a:t>Développement d’un SIG et utilisation de </a:t>
            </a:r>
          </a:p>
          <a:p>
            <a:pPr marL="457200" lvl="1" indent="0">
              <a:buClr>
                <a:srgbClr val="7B003B"/>
              </a:buClr>
              <a:buNone/>
              <a:defRPr/>
            </a:pPr>
            <a:r>
              <a:rPr lang="fr-FR" sz="1600" dirty="0">
                <a:solidFill>
                  <a:schemeClr val="tx1"/>
                </a:solidFill>
                <a:cs typeface="Arial" charset="0"/>
              </a:rPr>
              <a:t>la cartographie intégrées dans un SIG mobile (RGPH 24)</a:t>
            </a:r>
          </a:p>
          <a:p>
            <a:pPr lvl="1" eaLnBrk="0" hangingPunct="0">
              <a:spcBef>
                <a:spcPct val="20000"/>
              </a:spcBef>
              <a:buClr>
                <a:srgbClr val="7B003B"/>
              </a:buClr>
              <a:buSzPct val="120000"/>
              <a:buFont typeface="Arial" pitchFamily="34" charset="0"/>
              <a:buChar char="•"/>
              <a:defRPr/>
            </a:pPr>
            <a:endParaRPr lang="fr-FR" sz="1600" dirty="0">
              <a:solidFill>
                <a:schemeClr val="tx1"/>
              </a:solidFill>
              <a:cs typeface="Arial" charset="0"/>
            </a:endParaRPr>
          </a:p>
          <a:p>
            <a:pPr marL="342900" lvl="1" indent="-342900" eaLnBrk="0" hangingPunct="0">
              <a:lnSpc>
                <a:spcPct val="150000"/>
              </a:lnSpc>
              <a:spcBef>
                <a:spcPct val="20000"/>
              </a:spcBef>
              <a:buClr>
                <a:srgbClr val="7B003B"/>
              </a:buClr>
              <a:buSzPct val="120000"/>
              <a:buBlip>
                <a:blip r:embed="rId2"/>
              </a:buBlip>
              <a:defRPr/>
            </a:pPr>
            <a:r>
              <a:rPr lang="fr-FR" sz="1800" b="1" dirty="0">
                <a:solidFill>
                  <a:srgbClr val="C00000"/>
                </a:solidFill>
                <a:cs typeface="Arial" charset="0"/>
              </a:rPr>
              <a:t>Plusieurs formes de diffusion : </a:t>
            </a:r>
          </a:p>
          <a:p>
            <a:pPr lvl="1" eaLnBrk="0" hangingPunct="0">
              <a:spcBef>
                <a:spcPct val="20000"/>
              </a:spcBef>
              <a:buClr>
                <a:srgbClr val="7B003B"/>
              </a:buClr>
              <a:buSzPct val="120000"/>
              <a:buFont typeface="Arial" panose="020B0604020202020204" pitchFamily="34" charset="0"/>
              <a:buChar char="•"/>
              <a:defRPr/>
            </a:pPr>
            <a:r>
              <a:rPr lang="fr-FR" sz="1600" dirty="0">
                <a:solidFill>
                  <a:schemeClr val="tx1"/>
                </a:solidFill>
                <a:ea typeface="+mn-ea"/>
                <a:cs typeface="+mn-cs"/>
              </a:rPr>
              <a:t>Communiqués et points de presse</a:t>
            </a:r>
          </a:p>
          <a:p>
            <a:pPr lvl="1" eaLnBrk="0" hangingPunct="0">
              <a:spcBef>
                <a:spcPct val="20000"/>
              </a:spcBef>
              <a:buClr>
                <a:srgbClr val="7B003B"/>
              </a:buClr>
              <a:buSzPct val="120000"/>
              <a:buFont typeface="Arial" panose="020B0604020202020204" pitchFamily="34" charset="0"/>
              <a:buChar char="•"/>
              <a:defRPr/>
            </a:pPr>
            <a:r>
              <a:rPr lang="fr-FR" sz="1600" dirty="0">
                <a:solidFill>
                  <a:schemeClr val="tx1"/>
                </a:solidFill>
                <a:ea typeface="+mn-ea"/>
                <a:cs typeface="+mn-cs"/>
              </a:rPr>
              <a:t>CD-ROM; NSDD</a:t>
            </a:r>
          </a:p>
          <a:p>
            <a:pPr lvl="1" eaLnBrk="0" hangingPunct="0">
              <a:spcBef>
                <a:spcPct val="20000"/>
              </a:spcBef>
              <a:buClr>
                <a:srgbClr val="7B003B"/>
              </a:buClr>
              <a:buSzPct val="120000"/>
              <a:buFont typeface="Arial" panose="020B0604020202020204" pitchFamily="34" charset="0"/>
              <a:buChar char="•"/>
              <a:defRPr/>
            </a:pPr>
            <a:r>
              <a:rPr lang="fr-FR" sz="1600" dirty="0">
                <a:solidFill>
                  <a:schemeClr val="tx1"/>
                </a:solidFill>
                <a:ea typeface="+mn-ea"/>
                <a:cs typeface="+mn-cs"/>
              </a:rPr>
              <a:t>Courrier électronique </a:t>
            </a:r>
          </a:p>
          <a:p>
            <a:pPr lvl="1" eaLnBrk="0" hangingPunct="0">
              <a:spcBef>
                <a:spcPct val="20000"/>
              </a:spcBef>
              <a:buClr>
                <a:srgbClr val="7B003B"/>
              </a:buClr>
              <a:buSzPct val="120000"/>
              <a:buFont typeface="Arial" panose="020B0604020202020204" pitchFamily="34" charset="0"/>
              <a:buChar char="•"/>
              <a:defRPr/>
            </a:pPr>
            <a:r>
              <a:rPr lang="fr-FR" sz="1600" dirty="0">
                <a:solidFill>
                  <a:schemeClr val="tx1"/>
                </a:solidFill>
                <a:ea typeface="+mn-ea"/>
                <a:cs typeface="+mn-cs"/>
              </a:rPr>
              <a:t>Documents </a:t>
            </a:r>
          </a:p>
          <a:p>
            <a:pPr lvl="1">
              <a:buClr>
                <a:srgbClr val="7B003B"/>
              </a:buClr>
              <a:buFont typeface="Arial" panose="020B0604020202020204" pitchFamily="34" charset="0"/>
              <a:buChar char="•"/>
              <a:defRPr/>
            </a:pPr>
            <a:r>
              <a:rPr lang="fr-FR" sz="1600" dirty="0">
                <a:solidFill>
                  <a:schemeClr val="tx1"/>
                </a:solidFill>
              </a:rPr>
              <a:t>Guichet statistique</a:t>
            </a:r>
            <a:endParaRPr lang="fr-FR" sz="1600" dirty="0">
              <a:solidFill>
                <a:schemeClr val="tx1"/>
              </a:solidFill>
              <a:cs typeface="Arial" charset="0"/>
            </a:endParaRPr>
          </a:p>
          <a:p>
            <a:pPr lvl="1" eaLnBrk="0" hangingPunct="0">
              <a:spcBef>
                <a:spcPct val="20000"/>
              </a:spcBef>
              <a:buClr>
                <a:srgbClr val="7B003B"/>
              </a:buClr>
              <a:buSzPct val="120000"/>
              <a:buFont typeface="Arial" panose="020B0604020202020204" pitchFamily="34" charset="0"/>
              <a:buChar char="•"/>
              <a:defRPr/>
            </a:pPr>
            <a:r>
              <a:rPr lang="fr-FR" sz="1600" dirty="0">
                <a:solidFill>
                  <a:schemeClr val="tx1"/>
                </a:solidFill>
                <a:ea typeface="+mn-ea"/>
                <a:cs typeface="+mn-cs"/>
              </a:rPr>
              <a:t>Site web du HCP</a:t>
            </a:r>
          </a:p>
          <a:p>
            <a:pPr lvl="1" eaLnBrk="0" hangingPunct="0">
              <a:spcBef>
                <a:spcPct val="20000"/>
              </a:spcBef>
              <a:buClr>
                <a:srgbClr val="7B003B"/>
              </a:buClr>
              <a:buSzPct val="120000"/>
              <a:buFont typeface="Arial" panose="020B0604020202020204" pitchFamily="34" charset="0"/>
              <a:buChar char="•"/>
              <a:defRPr/>
            </a:pPr>
            <a:r>
              <a:rPr lang="fr-FR" sz="1600" dirty="0">
                <a:solidFill>
                  <a:schemeClr val="tx1"/>
                </a:solidFill>
              </a:rPr>
              <a:t>Depuis 2019, le HCP procède à la diffusion des micro-données des enquêtes et recensements.</a:t>
            </a:r>
          </a:p>
        </p:txBody>
      </p:sp>
      <p:pic>
        <p:nvPicPr>
          <p:cNvPr id="4" name="Picture 4">
            <a:extLst>
              <a:ext uri="{FF2B5EF4-FFF2-40B4-BE49-F238E27FC236}">
                <a16:creationId xmlns:a16="http://schemas.microsoft.com/office/drawing/2014/main" id="{2A9981D5-A0D8-4C8E-B67F-0793F0F0ECDF}"/>
              </a:ext>
            </a:extLst>
          </p:cNvPr>
          <p:cNvPicPr>
            <a:picLocks noChangeAspect="1" noChangeArrowheads="1"/>
          </p:cNvPicPr>
          <p:nvPr/>
        </p:nvPicPr>
        <p:blipFill>
          <a:blip r:embed="rId3"/>
          <a:srcRect/>
          <a:stretch>
            <a:fillRect/>
          </a:stretch>
        </p:blipFill>
        <p:spPr bwMode="auto">
          <a:xfrm>
            <a:off x="7452320" y="1265287"/>
            <a:ext cx="1584176" cy="2379737"/>
          </a:xfrm>
          <a:prstGeom prst="rect">
            <a:avLst/>
          </a:prstGeom>
          <a:noFill/>
          <a:ln w="9525">
            <a:noFill/>
            <a:miter lim="800000"/>
            <a:headEnd/>
            <a:tailEnd/>
          </a:ln>
        </p:spPr>
      </p:pic>
      <p:pic>
        <p:nvPicPr>
          <p:cNvPr id="7" name="Picture 2" descr="image1579">
            <a:extLst>
              <a:ext uri="{FF2B5EF4-FFF2-40B4-BE49-F238E27FC236}">
                <a16:creationId xmlns:a16="http://schemas.microsoft.com/office/drawing/2014/main" id="{BF4499B6-A7C1-4FED-9E84-96942410BFA2}"/>
              </a:ext>
            </a:extLst>
          </p:cNvPr>
          <p:cNvPicPr>
            <a:picLocks noChangeAspect="1" noChangeArrowheads="1"/>
          </p:cNvPicPr>
          <p:nvPr/>
        </p:nvPicPr>
        <p:blipFill>
          <a:blip r:embed="rId4"/>
          <a:srcRect/>
          <a:stretch>
            <a:fillRect/>
          </a:stretch>
        </p:blipFill>
        <p:spPr bwMode="auto">
          <a:xfrm>
            <a:off x="6470244" y="3645024"/>
            <a:ext cx="2638260" cy="19791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srcRect/>
          <a:stretch>
            <a:fillRect/>
          </a:stretch>
        </p:blipFill>
        <p:spPr bwMode="auto">
          <a:xfrm>
            <a:off x="539552" y="1412776"/>
            <a:ext cx="7776864" cy="5112568"/>
          </a:xfrm>
          <a:prstGeom prst="rect">
            <a:avLst/>
          </a:prstGeom>
          <a:noFill/>
          <a:ln w="9525">
            <a:noFill/>
            <a:miter lim="800000"/>
            <a:headEnd/>
            <a:tailEnd/>
          </a:ln>
          <a:effectLst/>
        </p:spPr>
      </p:pic>
      <p:sp>
        <p:nvSpPr>
          <p:cNvPr id="6" name="Rectangle 5"/>
          <p:cNvSpPr/>
          <p:nvPr/>
        </p:nvSpPr>
        <p:spPr>
          <a:xfrm>
            <a:off x="-9106" y="836712"/>
            <a:ext cx="9108504" cy="461665"/>
          </a:xfrm>
          <a:prstGeom prst="rect">
            <a:avLst/>
          </a:prstGeom>
        </p:spPr>
        <p:txBody>
          <a:bodyPr wrap="square">
            <a:spAutoFit/>
          </a:bodyPr>
          <a:lstStyle/>
          <a:p>
            <a:pPr algn="ctr"/>
            <a:r>
              <a:rPr lang="fr-FR" sz="2400" dirty="0">
                <a:solidFill>
                  <a:srgbClr val="7B003B"/>
                </a:solidFill>
                <a:latin typeface="Berlin Sans FB Demi" pitchFamily="34" charset="0"/>
                <a:ea typeface="+mj-ea"/>
                <a:cs typeface="+mj-cs"/>
              </a:rPr>
              <a:t>Diffusion :  Site web du HCP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4705"/>
            <a:ext cx="9108504" cy="524518"/>
          </a:xfrm>
        </p:spPr>
        <p:txBody>
          <a:bodyPr/>
          <a:lstStyle/>
          <a:p>
            <a:r>
              <a:rPr lang="fr-MA" sz="2400" kern="1200" dirty="0">
                <a:latin typeface="Berlin Sans FB Demi" pitchFamily="34" charset="0"/>
              </a:rPr>
              <a:t>Diffusion: Base de Données Statistiques en ligne</a:t>
            </a:r>
            <a:endParaRPr lang="fr-FR" sz="2400" kern="1200" dirty="0">
              <a:latin typeface="Berlin Sans FB Demi" pitchFamily="34" charset="0"/>
            </a:endParaRPr>
          </a:p>
        </p:txBody>
      </p:sp>
      <p:sp>
        <p:nvSpPr>
          <p:cNvPr id="4" name="Espace réservé du numéro de diapositive 3"/>
          <p:cNvSpPr>
            <a:spLocks noGrp="1"/>
          </p:cNvSpPr>
          <p:nvPr>
            <p:ph type="sldNum" sz="quarter" idx="11"/>
          </p:nvPr>
        </p:nvSpPr>
        <p:spPr/>
        <p:txBody>
          <a:bodyPr/>
          <a:lstStyle/>
          <a:p>
            <a:pPr>
              <a:defRPr/>
            </a:pPr>
            <a:fld id="{D8C815AB-1CBE-4FFF-B191-12D44368F432}" type="slidenum">
              <a:rPr lang="fr-FR" smtClean="0"/>
              <a:pPr>
                <a:defRPr/>
              </a:pPr>
              <a:t>12</a:t>
            </a:fld>
            <a:endParaRPr lang="fr-F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132856"/>
            <a:ext cx="8242697" cy="4083988"/>
          </a:xfrm>
          <a:prstGeom prst="rect">
            <a:avLst/>
          </a:prstGeom>
        </p:spPr>
      </p:pic>
      <p:sp>
        <p:nvSpPr>
          <p:cNvPr id="6" name="ZoneTexte 5"/>
          <p:cNvSpPr txBox="1"/>
          <p:nvPr/>
        </p:nvSpPr>
        <p:spPr>
          <a:xfrm>
            <a:off x="72008" y="1484784"/>
            <a:ext cx="9036496" cy="369332"/>
          </a:xfrm>
          <a:prstGeom prst="rect">
            <a:avLst/>
          </a:prstGeom>
          <a:noFill/>
        </p:spPr>
        <p:txBody>
          <a:bodyPr wrap="square" rtlCol="0">
            <a:spAutoFit/>
          </a:bodyPr>
          <a:lstStyle/>
          <a:p>
            <a:pPr marL="285750" indent="-285750">
              <a:buFont typeface="Wingdings" panose="05000000000000000000" pitchFamily="2" charset="2"/>
              <a:buChar char="Ø"/>
            </a:pPr>
            <a:r>
              <a:rPr lang="fr-MA" b="1" dirty="0">
                <a:solidFill>
                  <a:srgbClr val="C00000"/>
                </a:solidFill>
                <a:latin typeface="+mn-lt"/>
              </a:rPr>
              <a:t>21 thèmes, 1200 indicateurs et 40.000 séries statistiques </a:t>
            </a:r>
            <a:endParaRPr lang="fr-FR" b="1" dirty="0">
              <a:solidFill>
                <a:srgbClr val="C00000"/>
              </a:solidFill>
              <a:latin typeface="+mn-lt"/>
            </a:endParaRPr>
          </a:p>
        </p:txBody>
      </p:sp>
    </p:spTree>
    <p:extLst>
      <p:ext uri="{BB962C8B-B14F-4D97-AF65-F5344CB8AC3E}">
        <p14:creationId xmlns:p14="http://schemas.microsoft.com/office/powerpoint/2010/main" val="9187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908720"/>
            <a:ext cx="9144000" cy="380852"/>
          </a:xfrm>
        </p:spPr>
        <p:txBody>
          <a:bodyPr/>
          <a:lstStyle/>
          <a:p>
            <a:r>
              <a:rPr lang="fr-MA" sz="2400" kern="1200" dirty="0">
                <a:latin typeface="Berlin Sans FB Demi" pitchFamily="34" charset="0"/>
              </a:rPr>
              <a:t>Open data: </a:t>
            </a:r>
            <a:r>
              <a:rPr lang="fr-FR" sz="2400" kern="1200" dirty="0">
                <a:latin typeface="Berlin Sans FB Demi" pitchFamily="34" charset="0"/>
              </a:rPr>
              <a:t>diffusion des micro-données</a:t>
            </a:r>
          </a:p>
        </p:txBody>
      </p:sp>
      <p:sp>
        <p:nvSpPr>
          <p:cNvPr id="4" name="Espace réservé du numéro de diapositive 3"/>
          <p:cNvSpPr>
            <a:spLocks noGrp="1"/>
          </p:cNvSpPr>
          <p:nvPr>
            <p:ph type="sldNum" sz="quarter" idx="11"/>
          </p:nvPr>
        </p:nvSpPr>
        <p:spPr/>
        <p:txBody>
          <a:bodyPr/>
          <a:lstStyle/>
          <a:p>
            <a:pPr>
              <a:defRPr/>
            </a:pPr>
            <a:fld id="{D8C815AB-1CBE-4FFF-B191-12D44368F432}" type="slidenum">
              <a:rPr lang="fr-FR" smtClean="0"/>
              <a:pPr>
                <a:defRPr/>
              </a:pPr>
              <a:t>13</a:t>
            </a:fld>
            <a:endParaRPr lang="fr-FR"/>
          </a:p>
        </p:txBody>
      </p:sp>
      <p:pic>
        <p:nvPicPr>
          <p:cNvPr id="7" name="Espace réservé du conten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17394" y="1700808"/>
            <a:ext cx="5491109" cy="4058157"/>
          </a:xfrm>
        </p:spPr>
      </p:pic>
      <p:sp>
        <p:nvSpPr>
          <p:cNvPr id="5" name="Rectangle 4"/>
          <p:cNvSpPr/>
          <p:nvPr/>
        </p:nvSpPr>
        <p:spPr>
          <a:xfrm>
            <a:off x="1" y="1761778"/>
            <a:ext cx="3617393" cy="3539430"/>
          </a:xfrm>
          <a:prstGeom prst="rect">
            <a:avLst/>
          </a:prstGeom>
        </p:spPr>
        <p:txBody>
          <a:bodyPr wrap="square">
            <a:spAutoFit/>
          </a:bodyPr>
          <a:lstStyle/>
          <a:p>
            <a:pPr marL="287338" indent="-285750">
              <a:buClr>
                <a:srgbClr val="C00000"/>
              </a:buClr>
              <a:buSzPct val="100000"/>
              <a:buFont typeface="Wingdings" panose="05000000000000000000" pitchFamily="2" charset="2"/>
              <a:buChar char="Ø"/>
            </a:pPr>
            <a:r>
              <a:rPr lang="fr-FR" sz="1400" b="1" dirty="0">
                <a:solidFill>
                  <a:schemeClr val="tx1"/>
                </a:solidFill>
                <a:latin typeface="+mn-lt"/>
              </a:rPr>
              <a:t>RGPH 2014 </a:t>
            </a:r>
            <a:r>
              <a:rPr lang="fr-FR" sz="1400" dirty="0">
                <a:solidFill>
                  <a:schemeClr val="tx1"/>
                </a:solidFill>
                <a:latin typeface="+mn-lt"/>
              </a:rPr>
              <a:t>: Un échantillon de 10% représentatif au niveau provincial des données individuels anonymes, présentant les caractéristiques démographiques, socio-économiques, culturelles et environnementales </a:t>
            </a:r>
          </a:p>
          <a:p>
            <a:pPr marL="287338" indent="-285750">
              <a:buClr>
                <a:srgbClr val="C00000"/>
              </a:buClr>
              <a:buSzPct val="100000"/>
              <a:buFont typeface="Wingdings" panose="05000000000000000000" pitchFamily="2" charset="2"/>
              <a:buChar char="Ø"/>
            </a:pPr>
            <a:endParaRPr lang="fr-FR" sz="1400" dirty="0">
              <a:solidFill>
                <a:schemeClr val="tx1"/>
              </a:solidFill>
              <a:latin typeface="+mn-lt"/>
            </a:endParaRPr>
          </a:p>
          <a:p>
            <a:pPr marL="287338" indent="-285750">
              <a:buClr>
                <a:srgbClr val="C00000"/>
              </a:buClr>
              <a:buSzPct val="100000"/>
              <a:buFont typeface="Wingdings" panose="05000000000000000000" pitchFamily="2" charset="2"/>
              <a:buChar char="Ø"/>
            </a:pPr>
            <a:r>
              <a:rPr lang="fr-FR" sz="1400" b="1" dirty="0">
                <a:solidFill>
                  <a:schemeClr val="tx1"/>
                </a:solidFill>
                <a:latin typeface="+mn-lt"/>
              </a:rPr>
              <a:t>Enquête nationale sur la consommation et les dépenses des ménages </a:t>
            </a:r>
            <a:r>
              <a:rPr lang="fr-FR" sz="1400" dirty="0">
                <a:solidFill>
                  <a:schemeClr val="tx1"/>
                </a:solidFill>
                <a:latin typeface="+mn-lt"/>
              </a:rPr>
              <a:t>:   Tout l’échantillon enquêté sur les dépenses annuelles selon les différents postes de consommation et les caractéristiques démographiques et socio-économiques de la</a:t>
            </a:r>
            <a:endParaRPr lang="fr-FR" sz="1400" b="1" dirty="0">
              <a:solidFill>
                <a:schemeClr val="tx1"/>
              </a:solidFill>
              <a:latin typeface="+mn-lt"/>
              <a:ea typeface="+mj-ea"/>
              <a:cs typeface="+mj-cs"/>
            </a:endParaRPr>
          </a:p>
        </p:txBody>
      </p:sp>
    </p:spTree>
    <p:extLst>
      <p:ext uri="{BB962C8B-B14F-4D97-AF65-F5344CB8AC3E}">
        <p14:creationId xmlns:p14="http://schemas.microsoft.com/office/powerpoint/2010/main" val="2512297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33D0038-F9D4-468B-87BC-40111707077C}"/>
              </a:ext>
            </a:extLst>
          </p:cNvPr>
          <p:cNvSpPr>
            <a:spLocks noGrp="1" noChangeArrowheads="1"/>
          </p:cNvSpPr>
          <p:nvPr>
            <p:ph type="title"/>
          </p:nvPr>
        </p:nvSpPr>
        <p:spPr>
          <a:xfrm>
            <a:off x="0" y="788665"/>
            <a:ext cx="9144000" cy="480095"/>
          </a:xfrm>
        </p:spPr>
        <p:txBody>
          <a:bodyPr/>
          <a:lstStyle/>
          <a:p>
            <a:pPr eaLnBrk="1" hangingPunct="1"/>
            <a:r>
              <a:rPr lang="fr-FR" altLang="fr-FR" sz="2800" kern="1200" dirty="0">
                <a:latin typeface="Berlin Sans FB Demi" pitchFamily="34" charset="0"/>
              </a:rPr>
              <a:t>Statistiques régionales : Quelques réalisations</a:t>
            </a:r>
          </a:p>
        </p:txBody>
      </p:sp>
      <p:sp>
        <p:nvSpPr>
          <p:cNvPr id="5123" name="Rectangle 3">
            <a:extLst>
              <a:ext uri="{FF2B5EF4-FFF2-40B4-BE49-F238E27FC236}">
                <a16:creationId xmlns:a16="http://schemas.microsoft.com/office/drawing/2014/main" id="{C693E643-29C9-4862-BC17-C604711C52B5}"/>
              </a:ext>
            </a:extLst>
          </p:cNvPr>
          <p:cNvSpPr>
            <a:spLocks noGrp="1" noChangeArrowheads="1"/>
          </p:cNvSpPr>
          <p:nvPr>
            <p:ph type="body" idx="1"/>
          </p:nvPr>
        </p:nvSpPr>
        <p:spPr>
          <a:xfrm>
            <a:off x="142875" y="1573337"/>
            <a:ext cx="8893621" cy="4879999"/>
          </a:xfrm>
        </p:spPr>
        <p:txBody>
          <a:bodyPr/>
          <a:lstStyle/>
          <a:p>
            <a:pPr eaLnBrk="1" hangingPunct="1">
              <a:spcAft>
                <a:spcPct val="20000"/>
              </a:spcAft>
            </a:pPr>
            <a:r>
              <a:rPr lang="fr-FR" altLang="fr-FR" sz="1800" b="1" dirty="0">
                <a:solidFill>
                  <a:srgbClr val="C00000"/>
                </a:solidFill>
                <a:cs typeface="Arial" charset="0"/>
              </a:rPr>
              <a:t>Réalisation de plusieurs opérations avec une dimension  régionale ou locale :</a:t>
            </a:r>
          </a:p>
          <a:p>
            <a:pPr lvl="1">
              <a:buClr>
                <a:srgbClr val="7B003B"/>
              </a:buClr>
              <a:buFont typeface="Arial" pitchFamily="34" charset="0"/>
              <a:buChar char="•"/>
              <a:defRPr/>
            </a:pPr>
            <a:r>
              <a:rPr lang="fr-FR" altLang="fr-FR" sz="1600" dirty="0">
                <a:solidFill>
                  <a:schemeClr val="tx1"/>
                </a:solidFill>
                <a:cs typeface="Arial" charset="0"/>
              </a:rPr>
              <a:t>RGPH(2014), recensement économique (2001) ;</a:t>
            </a:r>
          </a:p>
          <a:p>
            <a:pPr lvl="1">
              <a:buClr>
                <a:srgbClr val="7B003B"/>
              </a:buClr>
              <a:buFont typeface="Arial" pitchFamily="34" charset="0"/>
              <a:buChar char="•"/>
              <a:defRPr/>
            </a:pPr>
            <a:r>
              <a:rPr lang="fr-FR" altLang="fr-FR" sz="1600" dirty="0">
                <a:solidFill>
                  <a:schemeClr val="tx1"/>
                </a:solidFill>
                <a:cs typeface="Arial" charset="0"/>
              </a:rPr>
              <a:t>Base de données communales (2000) ;</a:t>
            </a:r>
          </a:p>
          <a:p>
            <a:pPr lvl="1">
              <a:buClr>
                <a:srgbClr val="7B003B"/>
              </a:buClr>
              <a:buFont typeface="Arial" pitchFamily="34" charset="0"/>
              <a:buChar char="•"/>
              <a:defRPr/>
            </a:pPr>
            <a:r>
              <a:rPr lang="fr-FR" altLang="fr-FR" sz="1600" dirty="0">
                <a:solidFill>
                  <a:schemeClr val="tx1"/>
                </a:solidFill>
                <a:cs typeface="Arial" charset="0"/>
              </a:rPr>
              <a:t>Enquêtes : sur l’investissement des Administrations Publiques (2001 et 2005) ; CDM (2001), NVM (2007) ; sur le secteur informel (1999 et 2007) ; de structure auprès des entreprises formelles (1998 et 2006) ; END (2009- 2010) ; Enquête permanente sur l’emploi</a:t>
            </a:r>
            <a:r>
              <a:rPr lang="fr-FR" altLang="fr-FR" sz="1600" b="1" dirty="0"/>
              <a:t>.</a:t>
            </a:r>
          </a:p>
          <a:p>
            <a:pPr lvl="1">
              <a:buClr>
                <a:srgbClr val="7B003B"/>
              </a:buClr>
              <a:buFont typeface="Arial" pitchFamily="34" charset="0"/>
              <a:buChar char="•"/>
              <a:defRPr/>
            </a:pPr>
            <a:endParaRPr lang="fr-FR" altLang="fr-FR" sz="1600" b="1" dirty="0"/>
          </a:p>
          <a:p>
            <a:pPr eaLnBrk="1" hangingPunct="1">
              <a:spcAft>
                <a:spcPct val="20000"/>
              </a:spcAft>
            </a:pPr>
            <a:r>
              <a:rPr lang="fr-FR" altLang="fr-FR" sz="1800" b="1" dirty="0">
                <a:solidFill>
                  <a:srgbClr val="C00000"/>
                </a:solidFill>
                <a:cs typeface="Arial" charset="0"/>
              </a:rPr>
              <a:t>Mise en place de dispositifs de production de cartes de pauvreté, de développement humain et de développement social.</a:t>
            </a:r>
          </a:p>
          <a:p>
            <a:pPr eaLnBrk="1" hangingPunct="1">
              <a:spcAft>
                <a:spcPct val="20000"/>
              </a:spcAft>
            </a:pPr>
            <a:endParaRPr lang="fr-FR" altLang="fr-FR" sz="1800" b="1" dirty="0">
              <a:solidFill>
                <a:srgbClr val="C00000"/>
              </a:solidFill>
              <a:cs typeface="Arial" charset="0"/>
            </a:endParaRPr>
          </a:p>
          <a:p>
            <a:pPr eaLnBrk="1" hangingPunct="1">
              <a:spcAft>
                <a:spcPct val="20000"/>
              </a:spcAft>
            </a:pPr>
            <a:r>
              <a:rPr lang="fr-FR" altLang="fr-FR" sz="1800" b="1" dirty="0">
                <a:solidFill>
                  <a:srgbClr val="C00000"/>
                </a:solidFill>
                <a:cs typeface="Arial" charset="0"/>
              </a:rPr>
              <a:t>Mise en place d’un dispositif de confection des comptes régionaux.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02E898ED-3B34-4B61-ACB4-5A0DC89DFA8A}"/>
              </a:ext>
            </a:extLst>
          </p:cNvPr>
          <p:cNvSpPr>
            <a:spLocks noGrp="1" noChangeArrowheads="1"/>
          </p:cNvSpPr>
          <p:nvPr>
            <p:ph type="body" idx="1"/>
          </p:nvPr>
        </p:nvSpPr>
        <p:spPr>
          <a:xfrm>
            <a:off x="179512" y="1804193"/>
            <a:ext cx="8892480" cy="3929063"/>
          </a:xfrm>
        </p:spPr>
        <p:txBody>
          <a:bodyPr/>
          <a:lstStyle/>
          <a:p>
            <a:r>
              <a:rPr lang="fr-FR" altLang="fr-FR" sz="2000" dirty="0">
                <a:solidFill>
                  <a:schemeClr val="tx1"/>
                </a:solidFill>
              </a:rPr>
              <a:t>Les recensements qui assurent une représentativité locale ont une fréquence de 10 ans. </a:t>
            </a:r>
          </a:p>
          <a:p>
            <a:endParaRPr lang="fr-FR" altLang="fr-FR" sz="2000" dirty="0">
              <a:solidFill>
                <a:schemeClr val="tx1"/>
              </a:solidFill>
            </a:endParaRPr>
          </a:p>
          <a:p>
            <a:r>
              <a:rPr lang="fr-FR" altLang="fr-FR" sz="2000" dirty="0">
                <a:solidFill>
                  <a:schemeClr val="tx1"/>
                </a:solidFill>
              </a:rPr>
              <a:t>Les enquêtes sont réalisées plus fréquemment mais ne sont pas toujours représentatives à l’échelle régionale ou locale.</a:t>
            </a:r>
          </a:p>
          <a:p>
            <a:endParaRPr lang="fr-FR" altLang="fr-FR" sz="2000" dirty="0">
              <a:solidFill>
                <a:schemeClr val="tx1"/>
              </a:solidFill>
            </a:endParaRPr>
          </a:p>
          <a:p>
            <a:r>
              <a:rPr lang="fr-FR" altLang="fr-FR" sz="2000" dirty="0">
                <a:solidFill>
                  <a:schemeClr val="tx1"/>
                </a:solidFill>
              </a:rPr>
              <a:t>Les statistiques administratives ne sont pas suffisamment  développées et restent difficilement accessibles.</a:t>
            </a:r>
          </a:p>
          <a:p>
            <a:endParaRPr lang="fr-FR" altLang="fr-FR" sz="2000" dirty="0">
              <a:solidFill>
                <a:schemeClr val="tx1"/>
              </a:solidFill>
            </a:endParaRPr>
          </a:p>
          <a:p>
            <a:r>
              <a:rPr lang="fr-FR" altLang="fr-FR" sz="2000" dirty="0">
                <a:solidFill>
                  <a:schemeClr val="tx1"/>
                </a:solidFill>
              </a:rPr>
              <a:t>Absence de mécanisme formel de coordination.</a:t>
            </a:r>
          </a:p>
        </p:txBody>
      </p:sp>
      <p:sp>
        <p:nvSpPr>
          <p:cNvPr id="4" name="Rectangle 2">
            <a:extLst>
              <a:ext uri="{FF2B5EF4-FFF2-40B4-BE49-F238E27FC236}">
                <a16:creationId xmlns:a16="http://schemas.microsoft.com/office/drawing/2014/main" id="{3AB56097-2B17-4BEB-AC4A-6AFFF9BE25E3}"/>
              </a:ext>
            </a:extLst>
          </p:cNvPr>
          <p:cNvSpPr txBox="1">
            <a:spLocks noChangeArrowheads="1"/>
          </p:cNvSpPr>
          <p:nvPr/>
        </p:nvSpPr>
        <p:spPr bwMode="auto">
          <a:xfrm>
            <a:off x="0" y="836712"/>
            <a:ext cx="9144000" cy="4800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fontAlgn="base">
              <a:spcBef>
                <a:spcPct val="0"/>
              </a:spcBef>
              <a:spcAft>
                <a:spcPct val="0"/>
              </a:spcAft>
              <a:defRPr sz="4000" b="1">
                <a:solidFill>
                  <a:srgbClr val="7B003B"/>
                </a:solidFill>
                <a:latin typeface="Edwardian Script ITC" pitchFamily="66" charset="0"/>
              </a:defRPr>
            </a:lvl6pPr>
            <a:lvl7pPr marL="914400" algn="ctr" rtl="0" fontAlgn="base">
              <a:spcBef>
                <a:spcPct val="0"/>
              </a:spcBef>
              <a:spcAft>
                <a:spcPct val="0"/>
              </a:spcAft>
              <a:defRPr sz="4000" b="1">
                <a:solidFill>
                  <a:srgbClr val="7B003B"/>
                </a:solidFill>
                <a:latin typeface="Edwardian Script ITC" pitchFamily="66" charset="0"/>
              </a:defRPr>
            </a:lvl7pPr>
            <a:lvl8pPr marL="1371600" algn="ctr" rtl="0" fontAlgn="base">
              <a:spcBef>
                <a:spcPct val="0"/>
              </a:spcBef>
              <a:spcAft>
                <a:spcPct val="0"/>
              </a:spcAft>
              <a:defRPr sz="4000" b="1">
                <a:solidFill>
                  <a:srgbClr val="7B003B"/>
                </a:solidFill>
                <a:latin typeface="Edwardian Script ITC" pitchFamily="66" charset="0"/>
              </a:defRPr>
            </a:lvl8pPr>
            <a:lvl9pPr marL="1828800" algn="ctr" rtl="0" fontAlgn="base">
              <a:spcBef>
                <a:spcPct val="0"/>
              </a:spcBef>
              <a:spcAft>
                <a:spcPct val="0"/>
              </a:spcAft>
              <a:defRPr sz="4000" b="1">
                <a:solidFill>
                  <a:srgbClr val="7B003B"/>
                </a:solidFill>
                <a:latin typeface="Edwardian Script ITC" pitchFamily="66" charset="0"/>
              </a:defRPr>
            </a:lvl9pPr>
          </a:lstStyle>
          <a:p>
            <a:pPr eaLnBrk="1" hangingPunct="1"/>
            <a:r>
              <a:rPr lang="fr-FR" altLang="fr-FR" sz="2800" kern="1200" dirty="0">
                <a:latin typeface="Berlin Sans FB Demi" pitchFamily="34" charset="0"/>
              </a:rPr>
              <a:t>Statistiques régionales : </a:t>
            </a:r>
            <a:r>
              <a:rPr lang="fr-FR" altLang="fr-FR" sz="2800" dirty="0">
                <a:latin typeface="Berlin Sans FB Demi" pitchFamily="34" charset="0"/>
              </a:rPr>
              <a:t>Principales contraintes</a:t>
            </a:r>
            <a:endParaRPr lang="fr-FR" altLang="fr-FR" sz="2800" kern="1200" dirty="0">
              <a:latin typeface="Berlin Sans FB Dem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F00C1B3-237B-4BEE-8FC7-6D1A97978C41}"/>
              </a:ext>
            </a:extLst>
          </p:cNvPr>
          <p:cNvSpPr>
            <a:spLocks noGrp="1" noChangeArrowheads="1"/>
          </p:cNvSpPr>
          <p:nvPr>
            <p:ph type="title"/>
          </p:nvPr>
        </p:nvSpPr>
        <p:spPr>
          <a:xfrm>
            <a:off x="0" y="764704"/>
            <a:ext cx="9036495" cy="428625"/>
          </a:xfrm>
        </p:spPr>
        <p:txBody>
          <a:bodyPr/>
          <a:lstStyle/>
          <a:p>
            <a:pPr eaLnBrk="1" hangingPunct="1"/>
            <a:r>
              <a:rPr lang="fr-FR" altLang="fr-FR" sz="2800" kern="1200" dirty="0">
                <a:latin typeface="Berlin Sans FB Demi" pitchFamily="34" charset="0"/>
              </a:rPr>
              <a:t>Statistiques régionales : Actions prioritaires</a:t>
            </a:r>
          </a:p>
        </p:txBody>
      </p:sp>
      <p:sp>
        <p:nvSpPr>
          <p:cNvPr id="7171" name="Rectangle 3">
            <a:extLst>
              <a:ext uri="{FF2B5EF4-FFF2-40B4-BE49-F238E27FC236}">
                <a16:creationId xmlns:a16="http://schemas.microsoft.com/office/drawing/2014/main" id="{B4ED7508-E354-4F80-95C6-B4887E5D2103}"/>
              </a:ext>
            </a:extLst>
          </p:cNvPr>
          <p:cNvSpPr>
            <a:spLocks noGrp="1" noChangeArrowheads="1"/>
          </p:cNvSpPr>
          <p:nvPr>
            <p:ph type="body" idx="1"/>
          </p:nvPr>
        </p:nvSpPr>
        <p:spPr>
          <a:xfrm>
            <a:off x="72009" y="1593304"/>
            <a:ext cx="9036495" cy="4572000"/>
          </a:xfrm>
        </p:spPr>
        <p:txBody>
          <a:bodyPr/>
          <a:lstStyle/>
          <a:p>
            <a:r>
              <a:rPr lang="fr-FR" altLang="fr-FR" sz="2000" dirty="0">
                <a:solidFill>
                  <a:schemeClr val="tx1"/>
                </a:solidFill>
              </a:rPr>
              <a:t>Elargissement des échantillons pour assurer une représentativité  locale des enquêtes. </a:t>
            </a:r>
          </a:p>
          <a:p>
            <a:r>
              <a:rPr lang="fr-FR" altLang="fr-FR" sz="2000" dirty="0">
                <a:solidFill>
                  <a:schemeClr val="tx1"/>
                </a:solidFill>
              </a:rPr>
              <a:t>Renforcement des moyens humains pour assurer la relève</a:t>
            </a:r>
          </a:p>
          <a:p>
            <a:r>
              <a:rPr lang="fr-FR" altLang="fr-FR" sz="2000" dirty="0">
                <a:solidFill>
                  <a:schemeClr val="tx1"/>
                </a:solidFill>
              </a:rPr>
              <a:t>Développer les statistiques administratives (statistiques de routine) :</a:t>
            </a:r>
          </a:p>
          <a:p>
            <a:pPr lvl="1">
              <a:buClr>
                <a:srgbClr val="7B003B"/>
              </a:buClr>
              <a:buFont typeface="Wingdings" panose="05000000000000000000" pitchFamily="2" charset="2"/>
              <a:buChar char="Ø"/>
              <a:defRPr/>
            </a:pPr>
            <a:r>
              <a:rPr lang="fr-FR" altLang="fr-FR" sz="1600" dirty="0">
                <a:solidFill>
                  <a:schemeClr val="tx1"/>
                </a:solidFill>
                <a:cs typeface="Arial" charset="0"/>
              </a:rPr>
              <a:t>Le coût occasionné par leur valorisation est relativement faible ;</a:t>
            </a:r>
          </a:p>
          <a:p>
            <a:pPr lvl="1">
              <a:buClr>
                <a:srgbClr val="7B003B"/>
              </a:buClr>
              <a:buFont typeface="Wingdings" panose="05000000000000000000" pitchFamily="2" charset="2"/>
              <a:buChar char="Ø"/>
              <a:defRPr/>
            </a:pPr>
            <a:r>
              <a:rPr lang="fr-FR" altLang="fr-FR" sz="1600" dirty="0">
                <a:solidFill>
                  <a:schemeClr val="tx1"/>
                </a:solidFill>
                <a:cs typeface="Arial" charset="0"/>
              </a:rPr>
              <a:t>Permettent de disposer régulièrement d’informations désagrégées au niveau local, exemple des </a:t>
            </a:r>
            <a:r>
              <a:rPr lang="fr-FR" altLang="fr-FR" sz="1600" b="1" dirty="0">
                <a:solidFill>
                  <a:schemeClr val="tx1"/>
                </a:solidFill>
                <a:cs typeface="Arial" charset="0"/>
              </a:rPr>
              <a:t>statistiques d’état civil</a:t>
            </a:r>
            <a:r>
              <a:rPr lang="fr-FR" altLang="fr-FR" sz="1600" dirty="0">
                <a:solidFill>
                  <a:schemeClr val="tx1"/>
                </a:solidFill>
                <a:cs typeface="Arial" charset="0"/>
              </a:rPr>
              <a:t>.</a:t>
            </a:r>
          </a:p>
          <a:p>
            <a:pPr lvl="1">
              <a:buClr>
                <a:srgbClr val="7B003B"/>
              </a:buClr>
              <a:buFont typeface="Arial" pitchFamily="34" charset="0"/>
              <a:buChar char="•"/>
              <a:defRPr/>
            </a:pPr>
            <a:endParaRPr lang="fr-FR" altLang="fr-FR" sz="1600" dirty="0">
              <a:solidFill>
                <a:schemeClr val="tx1"/>
              </a:solidFill>
              <a:cs typeface="Arial" charset="0"/>
            </a:endParaRPr>
          </a:p>
          <a:p>
            <a:r>
              <a:rPr lang="fr-FR" altLang="fr-FR" sz="2000" dirty="0">
                <a:solidFill>
                  <a:schemeClr val="tx1"/>
                </a:solidFill>
              </a:rPr>
              <a:t>Mise en place de mécanismes de coordination  pour assurer la production et la diffusion d’une information statistique pertinente et harmonisée.</a:t>
            </a:r>
          </a:p>
          <a:p>
            <a:r>
              <a:rPr lang="fr-FR" altLang="fr-FR" sz="2000" dirty="0">
                <a:solidFill>
                  <a:schemeClr val="tx1"/>
                </a:solidFill>
              </a:rPr>
              <a:t>La mise en place des bases de données régionales (BDR)</a:t>
            </a:r>
          </a:p>
          <a:p>
            <a:r>
              <a:rPr lang="fr-FR" altLang="fr-FR" sz="2000" dirty="0">
                <a:solidFill>
                  <a:schemeClr val="tx1"/>
                </a:solidFill>
              </a:rPr>
              <a:t>Une nouvelle réglementation et surtout un organe de coordination statistique sont nécessaires</a:t>
            </a:r>
            <a:r>
              <a:rPr lang="fr-FR" altLang="fr-FR" sz="1800" b="1" dirty="0">
                <a:solidFill>
                  <a:schemeClr val="tx1"/>
                </a:solidFill>
                <a:cs typeface="Arial" charset="0"/>
              </a:rPr>
              <a:t>. </a:t>
            </a:r>
          </a:p>
          <a:p>
            <a:pPr eaLnBrk="1" hangingPunct="1">
              <a:spcAft>
                <a:spcPct val="20000"/>
              </a:spcAft>
            </a:pPr>
            <a:endParaRPr lang="fr-FR" alt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00113" y="2997200"/>
            <a:ext cx="6985000" cy="1143000"/>
          </a:xfrm>
        </p:spPr>
        <p:txBody>
          <a:bodyPr/>
          <a:lstStyle/>
          <a:p>
            <a:pPr eaLnBrk="1" hangingPunct="1"/>
            <a:r>
              <a:rPr lang="fr-FR" sz="8000"/>
              <a:t>Merci de votre attention</a:t>
            </a:r>
          </a:p>
        </p:txBody>
      </p:sp>
      <p:sp>
        <p:nvSpPr>
          <p:cNvPr id="3" name="Espace réservé du numéro de diapositive 2"/>
          <p:cNvSpPr>
            <a:spLocks noGrp="1"/>
          </p:cNvSpPr>
          <p:nvPr>
            <p:ph type="sldNum" sz="quarter" idx="11"/>
          </p:nvPr>
        </p:nvSpPr>
        <p:spPr/>
        <p:txBody>
          <a:bodyPr/>
          <a:lstStyle/>
          <a:p>
            <a:pPr>
              <a:defRPr/>
            </a:pPr>
            <a:fld id="{335BB43E-0412-4FED-BBBC-3D43D4483697}" type="slidenum">
              <a:rPr lang="fr-FR" smtClean="0"/>
              <a:pPr>
                <a:defRPr/>
              </a:pPr>
              <a:t>17</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CFDA2B-F297-45EA-AFCD-39CEFD54E3E6}"/>
              </a:ext>
            </a:extLst>
          </p:cNvPr>
          <p:cNvSpPr>
            <a:spLocks noGrp="1"/>
          </p:cNvSpPr>
          <p:nvPr>
            <p:ph type="title"/>
          </p:nvPr>
        </p:nvSpPr>
        <p:spPr>
          <a:xfrm>
            <a:off x="107504" y="838137"/>
            <a:ext cx="9015859" cy="320675"/>
          </a:xfrm>
        </p:spPr>
        <p:txBody>
          <a:bodyPr/>
          <a:lstStyle/>
          <a:p>
            <a:r>
              <a:rPr lang="fr-FR" sz="2400" kern="1200" dirty="0">
                <a:latin typeface="Berlin Sans FB Demi" pitchFamily="34" charset="0"/>
              </a:rPr>
              <a:t>Introduction</a:t>
            </a:r>
            <a:r>
              <a:rPr lang="fr-FR" sz="2400" dirty="0">
                <a:latin typeface="Book Antiqua" pitchFamily="18" charset="0"/>
              </a:rPr>
              <a:t> </a:t>
            </a:r>
          </a:p>
        </p:txBody>
      </p:sp>
      <p:sp>
        <p:nvSpPr>
          <p:cNvPr id="3" name="Espace réservé du contenu 2">
            <a:extLst>
              <a:ext uri="{FF2B5EF4-FFF2-40B4-BE49-F238E27FC236}">
                <a16:creationId xmlns:a16="http://schemas.microsoft.com/office/drawing/2014/main" id="{3B998616-2C91-4DA5-B6A3-0B4558D63EDD}"/>
              </a:ext>
            </a:extLst>
          </p:cNvPr>
          <p:cNvSpPr>
            <a:spLocks noGrp="1"/>
          </p:cNvSpPr>
          <p:nvPr>
            <p:ph idx="1"/>
          </p:nvPr>
        </p:nvSpPr>
        <p:spPr>
          <a:xfrm>
            <a:off x="179512" y="1412776"/>
            <a:ext cx="8856984" cy="4752528"/>
          </a:xfrm>
        </p:spPr>
        <p:txBody>
          <a:bodyPr/>
          <a:lstStyle/>
          <a:p>
            <a:r>
              <a:rPr lang="fr-FR" sz="2000" kern="1200" dirty="0">
                <a:solidFill>
                  <a:schemeClr val="tx1"/>
                </a:solidFill>
                <a:cs typeface="Times" panose="02020603050405020304" pitchFamily="18" charset="0"/>
              </a:rPr>
              <a:t>La société marocaine connaît actuellement des transitions aussi bien sur le plan démographique, social et économique que sur le plan technologique. </a:t>
            </a:r>
          </a:p>
          <a:p>
            <a:endParaRPr lang="fr-FR" sz="2000" kern="1200" dirty="0">
              <a:solidFill>
                <a:schemeClr val="tx1"/>
              </a:solidFill>
              <a:cs typeface="Times" panose="02020603050405020304" pitchFamily="18" charset="0"/>
            </a:endParaRPr>
          </a:p>
          <a:p>
            <a:r>
              <a:rPr lang="fr-FR" sz="2000" kern="1200" dirty="0">
                <a:solidFill>
                  <a:schemeClr val="tx1"/>
                </a:solidFill>
                <a:cs typeface="Times" panose="02020603050405020304" pitchFamily="18" charset="0"/>
              </a:rPr>
              <a:t>Face à ces transformations, l’information statistique représente un enjeu de taille pour toute action politique, sociale ou économique. </a:t>
            </a:r>
          </a:p>
          <a:p>
            <a:pPr marL="0" indent="0">
              <a:buNone/>
            </a:pPr>
            <a:endParaRPr lang="fr-FR" sz="2000" kern="1200" dirty="0">
              <a:solidFill>
                <a:schemeClr val="tx1"/>
              </a:solidFill>
              <a:cs typeface="Times" panose="02020603050405020304" pitchFamily="18" charset="0"/>
            </a:endParaRPr>
          </a:p>
          <a:p>
            <a:r>
              <a:rPr lang="fr-FR" sz="2000" kern="1200" dirty="0">
                <a:solidFill>
                  <a:schemeClr val="tx1"/>
                </a:solidFill>
                <a:cs typeface="Times" panose="02020603050405020304" pitchFamily="18" charset="0"/>
              </a:rPr>
              <a:t>Les statistiques officielles conformes aux normes internationales sont essentielles pour permettre au gouvernement, au secteur privé, à la société civile et au grand public de :</a:t>
            </a:r>
          </a:p>
          <a:p>
            <a:pPr lvl="1"/>
            <a:r>
              <a:rPr lang="fr-FR" kern="1200" dirty="0">
                <a:solidFill>
                  <a:schemeClr val="tx1"/>
                </a:solidFill>
                <a:cs typeface="Arial" charset="0"/>
              </a:rPr>
              <a:t>suivre et d'analyser de la situation socio-économique; </a:t>
            </a:r>
          </a:p>
          <a:p>
            <a:pPr lvl="1"/>
            <a:r>
              <a:rPr lang="fr-FR" kern="1200" dirty="0">
                <a:solidFill>
                  <a:schemeClr val="tx1"/>
                </a:solidFill>
                <a:cs typeface="Arial" charset="0"/>
              </a:rPr>
              <a:t>de prendre des décisions éclairées pour un développement adéquat. (suivi et évaluation des programmes de développement comme l’INDH, Tysser, etc…). </a:t>
            </a:r>
          </a:p>
          <a:p>
            <a:pPr marL="0" indent="0">
              <a:buNone/>
            </a:pPr>
            <a:endParaRPr lang="fr-FR" sz="1050" kern="1200" dirty="0">
              <a:solidFill>
                <a:schemeClr val="tx1"/>
              </a:solidFill>
              <a:cs typeface="Times" panose="02020603050405020304" pitchFamily="18" charset="0"/>
            </a:endParaRPr>
          </a:p>
        </p:txBody>
      </p:sp>
      <p:sp>
        <p:nvSpPr>
          <p:cNvPr id="4" name="Espace réservé du numéro de diapositive 3">
            <a:extLst>
              <a:ext uri="{FF2B5EF4-FFF2-40B4-BE49-F238E27FC236}">
                <a16:creationId xmlns:a16="http://schemas.microsoft.com/office/drawing/2014/main" id="{70937DA4-D341-4DD1-9914-175987656E32}"/>
              </a:ext>
            </a:extLst>
          </p:cNvPr>
          <p:cNvSpPr>
            <a:spLocks noGrp="1"/>
          </p:cNvSpPr>
          <p:nvPr>
            <p:ph type="sldNum" sz="quarter" idx="11"/>
          </p:nvPr>
        </p:nvSpPr>
        <p:spPr/>
        <p:txBody>
          <a:bodyPr/>
          <a:lstStyle/>
          <a:p>
            <a:pPr>
              <a:defRPr/>
            </a:pPr>
            <a:fld id="{EC24A1FD-A503-4BAC-BF02-806AF9FC8811}" type="slidenum">
              <a:rPr lang="fr-FR" smtClean="0"/>
              <a:pPr>
                <a:defRPr/>
              </a:pPr>
              <a:t>2</a:t>
            </a:fld>
            <a:endParaRPr lang="fr-FR"/>
          </a:p>
        </p:txBody>
      </p:sp>
    </p:spTree>
    <p:extLst>
      <p:ext uri="{BB962C8B-B14F-4D97-AF65-F5344CB8AC3E}">
        <p14:creationId xmlns:p14="http://schemas.microsoft.com/office/powerpoint/2010/main" val="120736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CFDA2B-F297-45EA-AFCD-39CEFD54E3E6}"/>
              </a:ext>
            </a:extLst>
          </p:cNvPr>
          <p:cNvSpPr>
            <a:spLocks noGrp="1"/>
          </p:cNvSpPr>
          <p:nvPr>
            <p:ph type="title"/>
          </p:nvPr>
        </p:nvSpPr>
        <p:spPr>
          <a:xfrm>
            <a:off x="88606" y="973683"/>
            <a:ext cx="9015859" cy="320675"/>
          </a:xfrm>
        </p:spPr>
        <p:txBody>
          <a:bodyPr/>
          <a:lstStyle/>
          <a:p>
            <a:r>
              <a:rPr lang="fr-FR" sz="2400" kern="1200" dirty="0">
                <a:latin typeface="Berlin Sans FB Demi" pitchFamily="34" charset="0"/>
              </a:rPr>
              <a:t>Introduction</a:t>
            </a:r>
            <a:r>
              <a:rPr lang="fr-FR" sz="2400" dirty="0">
                <a:latin typeface="Book Antiqua" pitchFamily="18" charset="0"/>
              </a:rPr>
              <a:t> </a:t>
            </a:r>
          </a:p>
        </p:txBody>
      </p:sp>
      <p:sp>
        <p:nvSpPr>
          <p:cNvPr id="3" name="Espace réservé du contenu 2">
            <a:extLst>
              <a:ext uri="{FF2B5EF4-FFF2-40B4-BE49-F238E27FC236}">
                <a16:creationId xmlns:a16="http://schemas.microsoft.com/office/drawing/2014/main" id="{3B998616-2C91-4DA5-B6A3-0B4558D63EDD}"/>
              </a:ext>
            </a:extLst>
          </p:cNvPr>
          <p:cNvSpPr>
            <a:spLocks noGrp="1"/>
          </p:cNvSpPr>
          <p:nvPr>
            <p:ph idx="1"/>
          </p:nvPr>
        </p:nvSpPr>
        <p:spPr>
          <a:xfrm>
            <a:off x="251520" y="1484784"/>
            <a:ext cx="8424936" cy="4968552"/>
          </a:xfrm>
        </p:spPr>
        <p:txBody>
          <a:bodyPr/>
          <a:lstStyle/>
          <a:p>
            <a:pPr marL="0" indent="0">
              <a:buNone/>
            </a:pPr>
            <a:endParaRPr lang="fr-FR" sz="1050" kern="1200" dirty="0">
              <a:solidFill>
                <a:schemeClr val="tx1"/>
              </a:solidFill>
              <a:cs typeface="Times" panose="02020603050405020304" pitchFamily="18" charset="0"/>
            </a:endParaRPr>
          </a:p>
          <a:p>
            <a:r>
              <a:rPr lang="fr-FR" sz="2000" kern="1200" dirty="0">
                <a:solidFill>
                  <a:schemeClr val="tx1"/>
                </a:solidFill>
                <a:cs typeface="Times" panose="02020603050405020304" pitchFamily="18" charset="0"/>
              </a:rPr>
              <a:t>L’insuffisance de ces statistiques constitue une entrave sérieuse au développement. En effet, il est très difficile d’envisager des actions sociales et économiques en l’absence d’informations statistiques </a:t>
            </a:r>
            <a:r>
              <a:rPr lang="fr-FR" sz="2000" b="1" kern="1200" dirty="0">
                <a:solidFill>
                  <a:schemeClr val="tx1"/>
                </a:solidFill>
                <a:cs typeface="Times" panose="02020603050405020304" pitchFamily="18" charset="0"/>
              </a:rPr>
              <a:t>pertinentes, fiables et actualisées</a:t>
            </a:r>
            <a:r>
              <a:rPr lang="fr-FR" sz="2000" kern="1200" dirty="0">
                <a:solidFill>
                  <a:schemeClr val="tx1"/>
                </a:solidFill>
                <a:cs typeface="Times" panose="02020603050405020304" pitchFamily="18" charset="0"/>
              </a:rPr>
              <a:t>.</a:t>
            </a:r>
          </a:p>
          <a:p>
            <a:pPr marL="0" indent="0">
              <a:buNone/>
            </a:pPr>
            <a:endParaRPr lang="fr-FR" sz="2000" kern="1200" dirty="0">
              <a:solidFill>
                <a:schemeClr val="tx1"/>
              </a:solidFill>
              <a:cs typeface="Times" panose="02020603050405020304" pitchFamily="18" charset="0"/>
            </a:endParaRPr>
          </a:p>
          <a:p>
            <a:r>
              <a:rPr lang="fr-FR" sz="2000" kern="1200" dirty="0">
                <a:solidFill>
                  <a:schemeClr val="tx1"/>
                </a:solidFill>
                <a:cs typeface="Times" panose="02020603050405020304" pitchFamily="18" charset="0"/>
              </a:rPr>
              <a:t>Le système national d’information statistique (SSN) est ainsi appelé à répondre efficacement et rapidement aux nouvelles exigences du développement du Royaume par la production de données fiables, régionalisées et actualisées (MND et ODD).</a:t>
            </a:r>
          </a:p>
          <a:p>
            <a:pPr marL="0" indent="0" algn="just">
              <a:buNone/>
            </a:pPr>
            <a:endParaRPr lang="fr-FR" sz="2000" dirty="0">
              <a:solidFill>
                <a:schemeClr val="tx1"/>
              </a:solidFill>
            </a:endParaRPr>
          </a:p>
          <a:p>
            <a:pPr algn="just"/>
            <a:r>
              <a:rPr lang="fr-FR" sz="2000" b="1" kern="1200" dirty="0">
                <a:solidFill>
                  <a:srgbClr val="800000"/>
                </a:solidFill>
                <a:cs typeface="Times" panose="02020603050405020304" pitchFamily="18" charset="0"/>
              </a:rPr>
              <a:t>La vision du HCP est de se positionner comme une source fiable des informations statistiques pertinentes et leader des innovations fondées sur les données.</a:t>
            </a:r>
          </a:p>
        </p:txBody>
      </p:sp>
      <p:sp>
        <p:nvSpPr>
          <p:cNvPr id="4" name="Espace réservé du numéro de diapositive 3">
            <a:extLst>
              <a:ext uri="{FF2B5EF4-FFF2-40B4-BE49-F238E27FC236}">
                <a16:creationId xmlns:a16="http://schemas.microsoft.com/office/drawing/2014/main" id="{70937DA4-D341-4DD1-9914-175987656E32}"/>
              </a:ext>
            </a:extLst>
          </p:cNvPr>
          <p:cNvSpPr>
            <a:spLocks noGrp="1"/>
          </p:cNvSpPr>
          <p:nvPr>
            <p:ph type="sldNum" sz="quarter" idx="11"/>
          </p:nvPr>
        </p:nvSpPr>
        <p:spPr/>
        <p:txBody>
          <a:bodyPr/>
          <a:lstStyle/>
          <a:p>
            <a:pPr>
              <a:defRPr/>
            </a:pPr>
            <a:fld id="{EC24A1FD-A503-4BAC-BF02-806AF9FC8811}" type="slidenum">
              <a:rPr lang="fr-FR" smtClean="0"/>
              <a:pPr>
                <a:defRPr/>
              </a:pPr>
              <a:t>3</a:t>
            </a:fld>
            <a:endParaRPr lang="fr-FR"/>
          </a:p>
        </p:txBody>
      </p:sp>
    </p:spTree>
    <p:extLst>
      <p:ext uri="{BB962C8B-B14F-4D97-AF65-F5344CB8AC3E}">
        <p14:creationId xmlns:p14="http://schemas.microsoft.com/office/powerpoint/2010/main" val="58706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64" y="620689"/>
            <a:ext cx="9024994" cy="360040"/>
          </a:xfrm>
        </p:spPr>
        <p:txBody>
          <a:bodyPr/>
          <a:lstStyle/>
          <a:p>
            <a:r>
              <a:rPr lang="fr-FR" sz="2400" kern="1200" dirty="0">
                <a:latin typeface="Berlin Sans FB Demi" pitchFamily="34" charset="0"/>
              </a:rPr>
              <a:t>Acteurs du SSN</a:t>
            </a:r>
          </a:p>
        </p:txBody>
      </p:sp>
      <p:sp>
        <p:nvSpPr>
          <p:cNvPr id="4" name="Espace réservé du numéro de diapositive 3"/>
          <p:cNvSpPr>
            <a:spLocks noGrp="1"/>
          </p:cNvSpPr>
          <p:nvPr>
            <p:ph type="sldNum" sz="quarter" idx="11"/>
          </p:nvPr>
        </p:nvSpPr>
        <p:spPr/>
        <p:txBody>
          <a:bodyPr/>
          <a:lstStyle/>
          <a:p>
            <a:pPr>
              <a:defRPr/>
            </a:pPr>
            <a:fld id="{D8C815AB-1CBE-4FFF-B191-12D44368F432}" type="slidenum">
              <a:rPr lang="fr-FR" smtClean="0"/>
              <a:pPr>
                <a:defRPr/>
              </a:pPr>
              <a:t>4</a:t>
            </a:fld>
            <a:endParaRPr lang="fr-FR"/>
          </a:p>
        </p:txBody>
      </p:sp>
      <p:graphicFrame>
        <p:nvGraphicFramePr>
          <p:cNvPr id="9" name="Diagramme 8"/>
          <p:cNvGraphicFramePr/>
          <p:nvPr>
            <p:extLst>
              <p:ext uri="{D42A27DB-BD31-4B8C-83A1-F6EECF244321}">
                <p14:modId xmlns:p14="http://schemas.microsoft.com/office/powerpoint/2010/main" val="2160667348"/>
              </p:ext>
            </p:extLst>
          </p:nvPr>
        </p:nvGraphicFramePr>
        <p:xfrm>
          <a:off x="2990370" y="2694404"/>
          <a:ext cx="6766206" cy="3830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C57A0677-B75D-4606-A496-6405A49F03A3}"/>
              </a:ext>
            </a:extLst>
          </p:cNvPr>
          <p:cNvSpPr/>
          <p:nvPr/>
        </p:nvSpPr>
        <p:spPr>
          <a:xfrm>
            <a:off x="80964" y="1052736"/>
            <a:ext cx="9024994" cy="1708160"/>
          </a:xfrm>
          <a:prstGeom prst="rect">
            <a:avLst/>
          </a:prstGeom>
        </p:spPr>
        <p:txBody>
          <a:bodyPr wrap="square">
            <a:spAutoFit/>
          </a:bodyPr>
          <a:lstStyle/>
          <a:p>
            <a:pPr marL="285750" indent="-285750" algn="just">
              <a:buClr>
                <a:srgbClr val="800000"/>
              </a:buClr>
              <a:buFont typeface="Wingdings" panose="05000000000000000000" pitchFamily="2" charset="2"/>
              <a:buChar char="Ø"/>
            </a:pPr>
            <a:r>
              <a:rPr lang="fr-FR" sz="1500" dirty="0">
                <a:solidFill>
                  <a:schemeClr val="tx1"/>
                </a:solidFill>
                <a:latin typeface="+mn-lt"/>
                <a:cs typeface="Times New Roman" pitchFamily="18" charset="0"/>
              </a:rPr>
              <a:t>C’est un système décentralisé, composé de plusieurs producteurs de la statistiques officielles. Le HCP constitue le noyau centrale de ce système du fait de son rôle primordiale de la production des statistiques officielles et de son engagement actif avec les différents acteurs du SSN.</a:t>
            </a:r>
          </a:p>
          <a:p>
            <a:pPr marL="285750" indent="-285750" algn="just">
              <a:buClr>
                <a:srgbClr val="800000"/>
              </a:buClr>
              <a:buFont typeface="Wingdings" panose="05000000000000000000" pitchFamily="2" charset="2"/>
              <a:buChar char="Ø"/>
            </a:pPr>
            <a:r>
              <a:rPr lang="fr-FR" sz="1500" dirty="0">
                <a:solidFill>
                  <a:schemeClr val="tx1"/>
                </a:solidFill>
                <a:latin typeface="+mn-lt"/>
                <a:cs typeface="Times New Roman" pitchFamily="18" charset="0"/>
              </a:rPr>
              <a:t>Le HCP est le principal producteur de l’information statistique dans les domaines économique, démographique et sociale</a:t>
            </a:r>
          </a:p>
          <a:p>
            <a:pPr marL="285750" indent="-285750" algn="just">
              <a:buClr>
                <a:srgbClr val="800000"/>
              </a:buClr>
              <a:buFont typeface="Wingdings" panose="05000000000000000000" pitchFamily="2" charset="2"/>
              <a:buChar char="Ø"/>
            </a:pPr>
            <a:r>
              <a:rPr lang="fr-FR" sz="1500" dirty="0">
                <a:solidFill>
                  <a:schemeClr val="tx1"/>
                </a:solidFill>
                <a:latin typeface="+mn-lt"/>
                <a:cs typeface="Times New Roman" pitchFamily="18" charset="0"/>
              </a:rPr>
              <a:t>Le HCP est le principal producteur des comptes de la nation.</a:t>
            </a:r>
          </a:p>
        </p:txBody>
      </p:sp>
      <p:sp>
        <p:nvSpPr>
          <p:cNvPr id="7" name="Rectangle 6">
            <a:extLst>
              <a:ext uri="{FF2B5EF4-FFF2-40B4-BE49-F238E27FC236}">
                <a16:creationId xmlns:a16="http://schemas.microsoft.com/office/drawing/2014/main" id="{9C1B3D1A-5978-4E44-B7CF-8472DEABE61A}"/>
              </a:ext>
            </a:extLst>
          </p:cNvPr>
          <p:cNvSpPr/>
          <p:nvPr/>
        </p:nvSpPr>
        <p:spPr>
          <a:xfrm>
            <a:off x="179512" y="3168258"/>
            <a:ext cx="3816424" cy="2492990"/>
          </a:xfrm>
          <a:prstGeom prst="rect">
            <a:avLst/>
          </a:prstGeom>
        </p:spPr>
        <p:txBody>
          <a:bodyPr wrap="square">
            <a:spAutoFit/>
          </a:bodyPr>
          <a:lstStyle/>
          <a:p>
            <a:pPr marL="171450" indent="-171450">
              <a:buClr>
                <a:srgbClr val="C00000"/>
              </a:buClr>
              <a:buFont typeface="Wingdings" panose="05000000000000000000" pitchFamily="2" charset="2"/>
              <a:buChar char="Ø"/>
            </a:pPr>
            <a:r>
              <a:rPr lang="fr-FR" sz="1200" dirty="0">
                <a:solidFill>
                  <a:schemeClr val="tx1"/>
                </a:solidFill>
                <a:latin typeface="+mn-lt"/>
                <a:cs typeface="Times New Roman" pitchFamily="18" charset="0"/>
              </a:rPr>
              <a:t>Le HCP est sollicité pour l’examen de dossier méthodologique, échantillonnage ou des dossiers cartographique.</a:t>
            </a:r>
          </a:p>
          <a:p>
            <a:pPr marL="171450" indent="-171450">
              <a:buClr>
                <a:srgbClr val="C00000"/>
              </a:buClr>
              <a:buFont typeface="Wingdings" panose="05000000000000000000" pitchFamily="2" charset="2"/>
              <a:buChar char="Ø"/>
            </a:pPr>
            <a:endParaRPr lang="fr-FR" sz="1200" dirty="0">
              <a:solidFill>
                <a:schemeClr val="tx1"/>
              </a:solidFill>
              <a:latin typeface="+mn-lt"/>
              <a:cs typeface="Times New Roman" pitchFamily="18" charset="0"/>
            </a:endParaRPr>
          </a:p>
          <a:p>
            <a:pPr marL="171450" indent="-171450">
              <a:buClr>
                <a:srgbClr val="C00000"/>
              </a:buClr>
              <a:buFont typeface="Wingdings" panose="05000000000000000000" pitchFamily="2" charset="2"/>
              <a:buChar char="Ø"/>
            </a:pPr>
            <a:r>
              <a:rPr lang="fr-FR" sz="1200" dirty="0">
                <a:solidFill>
                  <a:schemeClr val="tx1"/>
                </a:solidFill>
                <a:latin typeface="+mn-lt"/>
                <a:cs typeface="Times New Roman" pitchFamily="18" charset="0"/>
              </a:rPr>
              <a:t>Le HCP entretien des relations étroites avec les différentes organisations internationales.</a:t>
            </a:r>
          </a:p>
          <a:p>
            <a:pPr marL="171450" indent="-171450">
              <a:buClr>
                <a:srgbClr val="C00000"/>
              </a:buClr>
              <a:buFont typeface="Wingdings" panose="05000000000000000000" pitchFamily="2" charset="2"/>
              <a:buChar char="Ø"/>
            </a:pPr>
            <a:endParaRPr lang="fr-FR" sz="1200" dirty="0">
              <a:solidFill>
                <a:schemeClr val="tx1"/>
              </a:solidFill>
              <a:latin typeface="+mn-lt"/>
              <a:cs typeface="Times New Roman" pitchFamily="18" charset="0"/>
            </a:endParaRPr>
          </a:p>
          <a:p>
            <a:pPr marL="171450" indent="-171450">
              <a:buClr>
                <a:srgbClr val="C00000"/>
              </a:buClr>
              <a:buFont typeface="Wingdings" panose="05000000000000000000" pitchFamily="2" charset="2"/>
              <a:buChar char="Ø"/>
            </a:pPr>
            <a:r>
              <a:rPr lang="fr-FR" sz="1200" dirty="0">
                <a:solidFill>
                  <a:schemeClr val="tx1"/>
                </a:solidFill>
                <a:latin typeface="+mn-lt"/>
                <a:cs typeface="Times New Roman" pitchFamily="18" charset="0"/>
              </a:rPr>
              <a:t>Membre de la commission statistique des NU du groupe du haut niveau des ODD.</a:t>
            </a:r>
          </a:p>
          <a:p>
            <a:pPr marL="171450" indent="-171450">
              <a:buClr>
                <a:srgbClr val="C00000"/>
              </a:buClr>
              <a:buFont typeface="Wingdings" panose="05000000000000000000" pitchFamily="2" charset="2"/>
              <a:buChar char="Ø"/>
            </a:pPr>
            <a:endParaRPr lang="fr-FR" sz="1200" dirty="0">
              <a:solidFill>
                <a:schemeClr val="tx1"/>
              </a:solidFill>
              <a:latin typeface="+mn-lt"/>
              <a:cs typeface="Times New Roman" pitchFamily="18" charset="0"/>
            </a:endParaRPr>
          </a:p>
          <a:p>
            <a:pPr marL="171450" indent="-171450">
              <a:buClr>
                <a:srgbClr val="C00000"/>
              </a:buClr>
              <a:buFont typeface="Wingdings" panose="05000000000000000000" pitchFamily="2" charset="2"/>
              <a:buChar char="Ø"/>
            </a:pPr>
            <a:r>
              <a:rPr lang="fr-FR" sz="1200" dirty="0">
                <a:solidFill>
                  <a:schemeClr val="tx1"/>
                </a:solidFill>
                <a:latin typeface="+mn-lt"/>
                <a:cs typeface="Times New Roman" pitchFamily="18" charset="0"/>
              </a:rPr>
              <a:t>Et plusieurs groupes d’expert mandater pour l’élaboration des principes et recommandations statistiques.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5175"/>
            <a:ext cx="9036496" cy="431577"/>
          </a:xfrm>
        </p:spPr>
        <p:txBody>
          <a:bodyPr/>
          <a:lstStyle/>
          <a:p>
            <a:r>
              <a:rPr lang="en-US" sz="2400" kern="1200" dirty="0">
                <a:latin typeface="Berlin Sans FB Demi" pitchFamily="34" charset="0"/>
              </a:rPr>
              <a:t>Cadre legal du SSN</a:t>
            </a:r>
            <a:endParaRPr lang="fr-FR" sz="2400" kern="1200" dirty="0">
              <a:latin typeface="Berlin Sans FB Demi" pitchFamily="34" charset="0"/>
            </a:endParaRPr>
          </a:p>
        </p:txBody>
      </p:sp>
      <p:sp>
        <p:nvSpPr>
          <p:cNvPr id="3" name="Espace réservé du contenu 2"/>
          <p:cNvSpPr>
            <a:spLocks noGrp="1"/>
          </p:cNvSpPr>
          <p:nvPr>
            <p:ph idx="1"/>
          </p:nvPr>
        </p:nvSpPr>
        <p:spPr>
          <a:xfrm>
            <a:off x="107504" y="1268760"/>
            <a:ext cx="8928992" cy="5040560"/>
          </a:xfrm>
        </p:spPr>
        <p:txBody>
          <a:bodyPr/>
          <a:lstStyle/>
          <a:p>
            <a:pPr lvl="0">
              <a:lnSpc>
                <a:spcPct val="150000"/>
              </a:lnSpc>
            </a:pPr>
            <a:r>
              <a:rPr lang="fr-FR" sz="2000" b="1" dirty="0">
                <a:solidFill>
                  <a:schemeClr val="tx1"/>
                </a:solidFill>
              </a:rPr>
              <a:t>Aout, 1968, loi 370-67 relative aux études statistiques (CO.CO.ES).</a:t>
            </a:r>
          </a:p>
          <a:p>
            <a:pPr lvl="0">
              <a:lnSpc>
                <a:spcPct val="150000"/>
              </a:lnSpc>
            </a:pPr>
            <a:r>
              <a:rPr lang="fr-FR" sz="2000" b="1" dirty="0">
                <a:solidFill>
                  <a:schemeClr val="tx1"/>
                </a:solidFill>
              </a:rPr>
              <a:t>Juin 1971, </a:t>
            </a:r>
            <a:r>
              <a:rPr lang="en-US" sz="2000" b="1" dirty="0" err="1">
                <a:solidFill>
                  <a:schemeClr val="tx1"/>
                </a:solidFill>
              </a:rPr>
              <a:t>loi</a:t>
            </a:r>
            <a:r>
              <a:rPr lang="en-US" sz="2000" b="1" dirty="0">
                <a:solidFill>
                  <a:schemeClr val="tx1"/>
                </a:solidFill>
              </a:rPr>
              <a:t> 001-71 du RGPH. </a:t>
            </a:r>
          </a:p>
          <a:p>
            <a:pPr>
              <a:lnSpc>
                <a:spcPct val="150000"/>
              </a:lnSpc>
            </a:pPr>
            <a:r>
              <a:rPr lang="fr-FR" sz="2000" b="1" dirty="0">
                <a:solidFill>
                  <a:schemeClr val="tx1"/>
                </a:solidFill>
              </a:rPr>
              <a:t>Septembre 2003, le HCP est érigé en administration de mission : </a:t>
            </a:r>
          </a:p>
          <a:p>
            <a:pPr marL="0" indent="0">
              <a:lnSpc>
                <a:spcPct val="150000"/>
              </a:lnSpc>
              <a:buNone/>
            </a:pPr>
            <a:r>
              <a:rPr lang="fr-FR" sz="2000" dirty="0">
                <a:solidFill>
                  <a:schemeClr val="tx1"/>
                </a:solidFill>
              </a:rPr>
              <a:t>le HCP jouit d’une indépendance institutionnelle et intellectuelle dans l’établissement de ses programmes et la conduite de ses travaux d’enquêtes et d’études. </a:t>
            </a:r>
          </a:p>
          <a:p>
            <a:pPr defTabSz="444500">
              <a:lnSpc>
                <a:spcPct val="150000"/>
              </a:lnSpc>
            </a:pPr>
            <a:r>
              <a:rPr lang="fr-FR" sz="2000" b="1" dirty="0">
                <a:solidFill>
                  <a:schemeClr val="tx1"/>
                </a:solidFill>
              </a:rPr>
              <a:t>Octobre 2010, Message Royal à l’occasion de la Journée Mondiale de la Statistique.</a:t>
            </a:r>
          </a:p>
          <a:p>
            <a:pPr lvl="0">
              <a:lnSpc>
                <a:spcPct val="150000"/>
              </a:lnSpc>
            </a:pPr>
            <a:r>
              <a:rPr lang="fr-FR" sz="2000" b="1" dirty="0">
                <a:solidFill>
                  <a:schemeClr val="tx1"/>
                </a:solidFill>
              </a:rPr>
              <a:t>Mai 2015, Projet de loi 109-14 relatif au Système Statistique National.</a:t>
            </a:r>
          </a:p>
          <a:p>
            <a:pPr lvl="0">
              <a:lnSpc>
                <a:spcPct val="150000"/>
              </a:lnSpc>
            </a:pPr>
            <a:r>
              <a:rPr lang="fr-FR" sz="2000" b="1" dirty="0">
                <a:solidFill>
                  <a:schemeClr val="tx1"/>
                </a:solidFill>
              </a:rPr>
              <a:t>Avril 2018, Décret n° 2-17-670 </a:t>
            </a:r>
            <a:r>
              <a:rPr lang="fr-MA" sz="2000" b="1" dirty="0">
                <a:solidFill>
                  <a:schemeClr val="tx1"/>
                </a:solidFill>
              </a:rPr>
              <a:t>attribution et organisation du HCP.</a:t>
            </a:r>
            <a:endParaRPr lang="fr-FR" sz="2000" b="1" dirty="0">
              <a:solidFill>
                <a:schemeClr val="tx1"/>
              </a:solidFill>
            </a:endParaRPr>
          </a:p>
          <a:p>
            <a:pPr marL="0" lvl="0" indent="0">
              <a:buNone/>
            </a:pPr>
            <a:endParaRPr lang="fr-FR" sz="2000" b="1" dirty="0">
              <a:solidFill>
                <a:schemeClr val="tx1"/>
              </a:solidFill>
            </a:endParaRPr>
          </a:p>
          <a:p>
            <a:pPr marL="0" lvl="0" indent="0">
              <a:buNone/>
            </a:pPr>
            <a:endParaRPr lang="fr-MA" sz="2000" b="1" kern="1200" dirty="0">
              <a:solidFill>
                <a:schemeClr val="tx1"/>
              </a:solidFill>
            </a:endParaRPr>
          </a:p>
          <a:p>
            <a:pPr lvl="0"/>
            <a:endParaRPr lang="en-US" sz="2000" b="1" kern="1200" dirty="0">
              <a:solidFill>
                <a:schemeClr val="tx1"/>
              </a:solidFill>
            </a:endParaRPr>
          </a:p>
          <a:p>
            <a:pPr lvl="0"/>
            <a:endParaRPr lang="fr-FR" sz="2000" b="1" kern="1200" dirty="0">
              <a:solidFill>
                <a:schemeClr val="tx1"/>
              </a:solidFill>
            </a:endParaRPr>
          </a:p>
          <a:p>
            <a:pPr lvl="0"/>
            <a:endParaRPr lang="fr-FR" sz="2000" b="1" dirty="0">
              <a:solidFill>
                <a:schemeClr val="tx1"/>
              </a:solidFill>
            </a:endParaRPr>
          </a:p>
        </p:txBody>
      </p:sp>
      <p:sp>
        <p:nvSpPr>
          <p:cNvPr id="4" name="Espace réservé du numéro de diapositive 3"/>
          <p:cNvSpPr>
            <a:spLocks noGrp="1"/>
          </p:cNvSpPr>
          <p:nvPr>
            <p:ph type="sldNum" sz="quarter" idx="11"/>
          </p:nvPr>
        </p:nvSpPr>
        <p:spPr/>
        <p:txBody>
          <a:bodyPr/>
          <a:lstStyle/>
          <a:p>
            <a:pPr>
              <a:defRPr/>
            </a:pPr>
            <a:fld id="{D8C815AB-1CBE-4FFF-B191-12D44368F432}" type="slidenum">
              <a:rPr lang="fr-FR" smtClean="0"/>
              <a:pPr>
                <a:defRPr/>
              </a:pPr>
              <a:t>5</a:t>
            </a:fld>
            <a:endParaRPr lang="fr-FR"/>
          </a:p>
        </p:txBody>
      </p:sp>
    </p:spTree>
    <p:extLst>
      <p:ext uri="{BB962C8B-B14F-4D97-AF65-F5344CB8AC3E}">
        <p14:creationId xmlns:p14="http://schemas.microsoft.com/office/powerpoint/2010/main" val="101200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5175"/>
            <a:ext cx="9036496" cy="503585"/>
          </a:xfrm>
        </p:spPr>
        <p:txBody>
          <a:bodyPr/>
          <a:lstStyle/>
          <a:p>
            <a:r>
              <a:rPr lang="fr-FR" sz="2400" kern="1200" dirty="0">
                <a:latin typeface="Berlin Sans FB Demi" pitchFamily="34" charset="0"/>
              </a:rPr>
              <a:t>Réalisations du SSN : production</a:t>
            </a:r>
          </a:p>
        </p:txBody>
      </p:sp>
      <p:sp>
        <p:nvSpPr>
          <p:cNvPr id="3" name="Espace réservé du contenu 2"/>
          <p:cNvSpPr>
            <a:spLocks noGrp="1"/>
          </p:cNvSpPr>
          <p:nvPr>
            <p:ph idx="1"/>
          </p:nvPr>
        </p:nvSpPr>
        <p:spPr>
          <a:xfrm>
            <a:off x="107504" y="1556793"/>
            <a:ext cx="8928992" cy="1872207"/>
          </a:xfrm>
        </p:spPr>
        <p:txBody>
          <a:bodyPr/>
          <a:lstStyle/>
          <a:p>
            <a:pPr lvl="0"/>
            <a:r>
              <a:rPr lang="fr-FR" sz="2000" b="1" dirty="0">
                <a:solidFill>
                  <a:srgbClr val="800000"/>
                </a:solidFill>
              </a:rPr>
              <a:t>Domaine démographique :</a:t>
            </a:r>
            <a:endParaRPr lang="fr-FR" sz="2000" dirty="0">
              <a:solidFill>
                <a:srgbClr val="800000"/>
              </a:solidFill>
            </a:endParaRPr>
          </a:p>
          <a:p>
            <a:pPr lvl="1"/>
            <a:r>
              <a:rPr lang="fr-FR" sz="1600" dirty="0">
                <a:solidFill>
                  <a:schemeClr val="tx1"/>
                </a:solidFill>
              </a:rPr>
              <a:t>Recensements de la population (6). </a:t>
            </a:r>
          </a:p>
          <a:p>
            <a:pPr lvl="1"/>
            <a:r>
              <a:rPr lang="fr-FR" sz="1600" dirty="0">
                <a:solidFill>
                  <a:schemeClr val="tx1"/>
                </a:solidFill>
              </a:rPr>
              <a:t>Enquêtes démographiques (2).</a:t>
            </a:r>
          </a:p>
          <a:p>
            <a:pPr lvl="1"/>
            <a:r>
              <a:rPr lang="fr-FR" sz="1600" dirty="0">
                <a:solidFill>
                  <a:schemeClr val="tx1"/>
                </a:solidFill>
              </a:rPr>
              <a:t>Enquête sur la population et la santé familiale (ENPSF).  </a:t>
            </a:r>
          </a:p>
          <a:p>
            <a:pPr lvl="1"/>
            <a:r>
              <a:rPr lang="fr-FR" sz="1600" dirty="0">
                <a:solidFill>
                  <a:schemeClr val="tx1"/>
                </a:solidFill>
              </a:rPr>
              <a:t>Enquête sur la santé de la mère et de l’enfant. </a:t>
            </a:r>
          </a:p>
          <a:p>
            <a:pPr lvl="1"/>
            <a:r>
              <a:rPr lang="fr-FR" sz="1600" kern="1200" dirty="0">
                <a:solidFill>
                  <a:schemeClr val="tx1"/>
                </a:solidFill>
                <a:cs typeface="Arial" charset="0"/>
              </a:rPr>
              <a:t>Statistiques administratives.</a:t>
            </a:r>
            <a:endParaRPr lang="fr-FR" sz="1600" dirty="0">
              <a:solidFill>
                <a:schemeClr val="tx1"/>
              </a:solidFill>
            </a:endParaRPr>
          </a:p>
        </p:txBody>
      </p:sp>
      <p:sp>
        <p:nvSpPr>
          <p:cNvPr id="4" name="Espace réservé du numéro de diapositive 3"/>
          <p:cNvSpPr>
            <a:spLocks noGrp="1"/>
          </p:cNvSpPr>
          <p:nvPr>
            <p:ph type="sldNum" sz="quarter" idx="11"/>
          </p:nvPr>
        </p:nvSpPr>
        <p:spPr/>
        <p:txBody>
          <a:bodyPr/>
          <a:lstStyle/>
          <a:p>
            <a:pPr>
              <a:defRPr/>
            </a:pPr>
            <a:fld id="{D8C815AB-1CBE-4FFF-B191-12D44368F432}" type="slidenum">
              <a:rPr lang="fr-FR" smtClean="0"/>
              <a:pPr>
                <a:defRPr/>
              </a:pPr>
              <a:t>6</a:t>
            </a:fld>
            <a:endParaRPr lang="fr-FR"/>
          </a:p>
        </p:txBody>
      </p:sp>
      <p:sp>
        <p:nvSpPr>
          <p:cNvPr id="5" name="Espace réservé du contenu 2"/>
          <p:cNvSpPr txBox="1">
            <a:spLocks/>
          </p:cNvSpPr>
          <p:nvPr/>
        </p:nvSpPr>
        <p:spPr bwMode="auto">
          <a:xfrm>
            <a:off x="53752" y="3933056"/>
            <a:ext cx="8928992" cy="2412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eaLnBrk="0" latinLnBrk="0" hangingPunct="0">
              <a:lnSpc>
                <a:spcPct val="100000"/>
              </a:lnSpc>
              <a:spcBef>
                <a:spcPct val="20000"/>
              </a:spcBef>
              <a:buClr>
                <a:srgbClr val="7B003B"/>
              </a:buClr>
              <a:buSzPct val="120000"/>
              <a:buBlip>
                <a:blip r:embed="rId2"/>
              </a:buBlip>
              <a:tabLst/>
              <a:defRPr/>
            </a:pPr>
            <a:r>
              <a:rPr lang="fr-FR" sz="2000" b="1" dirty="0">
                <a:solidFill>
                  <a:srgbClr val="800000"/>
                </a:solidFill>
                <a:latin typeface="+mn-lt"/>
                <a:cs typeface="+mn-cs"/>
              </a:rPr>
              <a:t>Domaine social : </a:t>
            </a:r>
          </a:p>
          <a:p>
            <a:pPr marL="742950" lvl="1" indent="-285750" eaLnBrk="0" hangingPunct="0">
              <a:spcBef>
                <a:spcPct val="20000"/>
              </a:spcBef>
              <a:buClr>
                <a:srgbClr val="F18E00"/>
              </a:buClr>
              <a:buSzPct val="120000"/>
              <a:buBlip>
                <a:blip r:embed="rId3"/>
              </a:buBlip>
            </a:pPr>
            <a:r>
              <a:rPr lang="fr-FR" sz="1600" dirty="0">
                <a:solidFill>
                  <a:schemeClr val="tx1"/>
                </a:solidFill>
                <a:latin typeface="+mn-lt"/>
              </a:rPr>
              <a:t>Enquête permanente sur l’emploi. </a:t>
            </a:r>
          </a:p>
          <a:p>
            <a:pPr marL="742950" marR="0" lvl="1" indent="-285750" defTabSz="914400" eaLnBrk="0" latinLnBrk="0" hangingPunct="0">
              <a:lnSpc>
                <a:spcPct val="100000"/>
              </a:lnSpc>
              <a:spcBef>
                <a:spcPct val="20000"/>
              </a:spcBef>
              <a:buClr>
                <a:srgbClr val="F18E00"/>
              </a:buClr>
              <a:buSzPct val="120000"/>
              <a:buBlip>
                <a:blip r:embed="rId3"/>
              </a:buBlip>
              <a:tabLst/>
              <a:defRPr/>
            </a:pPr>
            <a:r>
              <a:rPr lang="fr-FR" sz="1600" dirty="0">
                <a:solidFill>
                  <a:schemeClr val="tx1"/>
                </a:solidFill>
                <a:latin typeface="+mn-lt"/>
              </a:rPr>
              <a:t>Enquête sur la consommation des ménages.</a:t>
            </a:r>
          </a:p>
          <a:p>
            <a:pPr marL="742950" marR="0" lvl="1" indent="-285750" defTabSz="914400" eaLnBrk="0" latinLnBrk="0" hangingPunct="0">
              <a:lnSpc>
                <a:spcPct val="100000"/>
              </a:lnSpc>
              <a:spcBef>
                <a:spcPct val="20000"/>
              </a:spcBef>
              <a:buClr>
                <a:srgbClr val="F18E00"/>
              </a:buClr>
              <a:buSzPct val="120000"/>
              <a:buBlip>
                <a:blip r:embed="rId3"/>
              </a:buBlip>
              <a:tabLst/>
              <a:defRPr/>
            </a:pPr>
            <a:r>
              <a:rPr lang="fr-FR" sz="1600" dirty="0">
                <a:solidFill>
                  <a:schemeClr val="tx1"/>
                </a:solidFill>
                <a:latin typeface="+mn-lt"/>
              </a:rPr>
              <a:t>Enquête nationale sur le niveau de vie des ménages. </a:t>
            </a:r>
          </a:p>
          <a:p>
            <a:pPr marL="742950" lvl="1" indent="-285750" eaLnBrk="0" hangingPunct="0">
              <a:spcBef>
                <a:spcPct val="20000"/>
              </a:spcBef>
              <a:buClr>
                <a:srgbClr val="F18E00"/>
              </a:buClr>
              <a:buSzPct val="120000"/>
              <a:buBlip>
                <a:blip r:embed="rId3"/>
              </a:buBlip>
            </a:pPr>
            <a:r>
              <a:rPr lang="fr-FR" sz="1600" dirty="0">
                <a:solidFill>
                  <a:schemeClr val="tx1"/>
                </a:solidFill>
                <a:latin typeface="+mn-lt"/>
              </a:rPr>
              <a:t>Enquête sur la migration internationale.</a:t>
            </a:r>
          </a:p>
          <a:p>
            <a:pPr marL="742950" lvl="1" indent="-285750" eaLnBrk="0" hangingPunct="0">
              <a:spcBef>
                <a:spcPct val="20000"/>
              </a:spcBef>
              <a:buClr>
                <a:srgbClr val="F18E00"/>
              </a:buClr>
              <a:buSzPct val="120000"/>
              <a:buBlip>
                <a:blip r:embed="rId3"/>
              </a:buBlip>
            </a:pPr>
            <a:r>
              <a:rPr lang="fr-FR" sz="1600" dirty="0">
                <a:solidFill>
                  <a:schemeClr val="tx1"/>
                </a:solidFill>
                <a:latin typeface="+mn-lt"/>
              </a:rPr>
              <a:t>Enquête sur la violence à l’égard des femme.</a:t>
            </a:r>
          </a:p>
          <a:p>
            <a:pPr marL="742950" marR="0" lvl="1" indent="-285750" defTabSz="914400" eaLnBrk="0" latinLnBrk="0" hangingPunct="0">
              <a:lnSpc>
                <a:spcPct val="100000"/>
              </a:lnSpc>
              <a:spcBef>
                <a:spcPct val="20000"/>
              </a:spcBef>
              <a:buClr>
                <a:srgbClr val="F18E00"/>
              </a:buClr>
              <a:buSzPct val="120000"/>
              <a:buBlip>
                <a:blip r:embed="rId3"/>
              </a:buBlip>
              <a:tabLst/>
              <a:defRPr/>
            </a:pPr>
            <a:r>
              <a:rPr lang="fr-FR" sz="1600" dirty="0">
                <a:solidFill>
                  <a:schemeClr val="tx1"/>
                </a:solidFill>
                <a:latin typeface="+mn-lt"/>
              </a:rPr>
              <a:t>les enquêtes sectorielles (santé, éducation, emploi-salaire, ……)</a:t>
            </a:r>
          </a:p>
          <a:p>
            <a:pPr marL="742950" lvl="1" indent="-285750" eaLnBrk="0" hangingPunct="0">
              <a:spcBef>
                <a:spcPct val="20000"/>
              </a:spcBef>
              <a:buClr>
                <a:srgbClr val="F18E00"/>
              </a:buClr>
              <a:buSzPct val="120000"/>
              <a:buBlip>
                <a:blip r:embed="rId3"/>
              </a:buBlip>
              <a:defRPr/>
            </a:pPr>
            <a:r>
              <a:rPr lang="fr-FR" sz="1600" dirty="0">
                <a:solidFill>
                  <a:schemeClr val="tx1"/>
                </a:solidFill>
                <a:latin typeface="+mn-lt"/>
              </a:rPr>
              <a:t>Statistiques administratives.</a:t>
            </a:r>
            <a:endParaRPr kumimoji="0" lang="fr-FR"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008" y="1484784"/>
            <a:ext cx="5364088" cy="4896544"/>
          </a:xfrm>
        </p:spPr>
        <p:txBody>
          <a:bodyPr/>
          <a:lstStyle/>
          <a:p>
            <a:r>
              <a:rPr lang="fr-FR" sz="2000" b="1" dirty="0">
                <a:solidFill>
                  <a:srgbClr val="800000"/>
                </a:solidFill>
              </a:rPr>
              <a:t>Domaine économique:  </a:t>
            </a:r>
          </a:p>
          <a:p>
            <a:pPr lvl="1"/>
            <a:r>
              <a:rPr lang="fr-FR" sz="1600" b="1" kern="1200" dirty="0">
                <a:solidFill>
                  <a:schemeClr val="tx1"/>
                </a:solidFill>
                <a:ea typeface="+mn-ea"/>
                <a:cs typeface="Arial" charset="0"/>
              </a:rPr>
              <a:t>Les comptes nationaux</a:t>
            </a:r>
          </a:p>
          <a:p>
            <a:pPr lvl="1"/>
            <a:r>
              <a:rPr lang="fr-FR" sz="1600" kern="1200" dirty="0">
                <a:solidFill>
                  <a:schemeClr val="tx1"/>
                </a:solidFill>
                <a:ea typeface="+mn-ea"/>
                <a:cs typeface="Arial" charset="0"/>
              </a:rPr>
              <a:t>Recensement économique. </a:t>
            </a:r>
          </a:p>
          <a:p>
            <a:pPr lvl="1"/>
            <a:r>
              <a:rPr lang="fr-FR" sz="1600" kern="1200" dirty="0">
                <a:solidFill>
                  <a:schemeClr val="tx1"/>
                </a:solidFill>
                <a:ea typeface="+mn-ea"/>
                <a:cs typeface="Arial" charset="0"/>
              </a:rPr>
              <a:t>Recensements agricoles (3). </a:t>
            </a:r>
          </a:p>
          <a:p>
            <a:pPr lvl="1"/>
            <a:r>
              <a:rPr lang="fr-FR" sz="1600" kern="1200" dirty="0">
                <a:solidFill>
                  <a:schemeClr val="tx1"/>
                </a:solidFill>
                <a:cs typeface="Arial" charset="0"/>
              </a:rPr>
              <a:t>Enquêtes de structure.</a:t>
            </a:r>
          </a:p>
          <a:p>
            <a:pPr lvl="1"/>
            <a:r>
              <a:rPr lang="fr-FR" sz="1600" kern="1200" dirty="0">
                <a:solidFill>
                  <a:schemeClr val="tx1"/>
                </a:solidFill>
                <a:ea typeface="+mn-ea"/>
                <a:cs typeface="Arial" charset="0"/>
              </a:rPr>
              <a:t>Enquêtes annuelle auprès des entreprises.</a:t>
            </a:r>
          </a:p>
          <a:p>
            <a:pPr marL="457200" lvl="1" indent="0">
              <a:buNone/>
            </a:pPr>
            <a:endParaRPr lang="fr-FR" sz="1600" kern="1200" dirty="0">
              <a:solidFill>
                <a:schemeClr val="tx1"/>
              </a:solidFill>
              <a:ea typeface="+mn-ea"/>
              <a:cs typeface="Arial" charset="0"/>
            </a:endParaRPr>
          </a:p>
          <a:p>
            <a:pPr lvl="1"/>
            <a:r>
              <a:rPr lang="fr-FR" sz="1600" b="1" kern="1200" dirty="0">
                <a:solidFill>
                  <a:schemeClr val="tx1"/>
                </a:solidFill>
                <a:ea typeface="+mn-ea"/>
                <a:cs typeface="Arial" charset="0"/>
              </a:rPr>
              <a:t>Le système des indices statistiques</a:t>
            </a:r>
          </a:p>
          <a:p>
            <a:pPr lvl="1"/>
            <a:r>
              <a:rPr lang="fr-FR" sz="1600" kern="1200" dirty="0">
                <a:solidFill>
                  <a:schemeClr val="tx1"/>
                </a:solidFill>
                <a:cs typeface="Arial" charset="0"/>
              </a:rPr>
              <a:t>Enquêtes de conjoncture.</a:t>
            </a:r>
          </a:p>
          <a:p>
            <a:pPr lvl="1"/>
            <a:r>
              <a:rPr lang="fr-FR" sz="1600" dirty="0">
                <a:solidFill>
                  <a:schemeClr val="tx1"/>
                </a:solidFill>
              </a:rPr>
              <a:t>Enquête auprès des Institutions Sans But Lucratif.</a:t>
            </a:r>
          </a:p>
          <a:p>
            <a:pPr lvl="1"/>
            <a:r>
              <a:rPr lang="fr-FR" sz="1600" dirty="0">
                <a:solidFill>
                  <a:schemeClr val="tx1"/>
                </a:solidFill>
              </a:rPr>
              <a:t>Enquête sur l’investissement des Administrations Publiques.</a:t>
            </a:r>
          </a:p>
          <a:p>
            <a:pPr lvl="1"/>
            <a:r>
              <a:rPr lang="fr-FR" sz="1600" kern="1200" dirty="0">
                <a:solidFill>
                  <a:schemeClr val="tx1"/>
                </a:solidFill>
                <a:ea typeface="+mn-ea"/>
                <a:cs typeface="Arial" charset="0"/>
              </a:rPr>
              <a:t>Enquête sur le secteur non structuré localisé</a:t>
            </a:r>
          </a:p>
          <a:p>
            <a:pPr lvl="1"/>
            <a:r>
              <a:rPr lang="fr-FR" sz="1600" kern="1200" dirty="0">
                <a:solidFill>
                  <a:schemeClr val="tx1"/>
                </a:solidFill>
                <a:ea typeface="+mn-ea"/>
                <a:cs typeface="Arial" charset="0"/>
              </a:rPr>
              <a:t>Enquêtes agricoles. </a:t>
            </a:r>
          </a:p>
          <a:p>
            <a:pPr lvl="1"/>
            <a:r>
              <a:rPr lang="fr-FR" sz="1600" kern="1200" dirty="0">
                <a:solidFill>
                  <a:schemeClr val="tx1"/>
                </a:solidFill>
                <a:ea typeface="+mn-ea"/>
                <a:cs typeface="Arial" charset="0"/>
              </a:rPr>
              <a:t>Enquêtes sur le tourisme.</a:t>
            </a:r>
          </a:p>
          <a:p>
            <a:pPr lvl="1"/>
            <a:r>
              <a:rPr lang="fr-FR" sz="1600" kern="1200" dirty="0">
                <a:solidFill>
                  <a:schemeClr val="tx1"/>
                </a:solidFill>
                <a:ea typeface="+mn-ea"/>
                <a:cs typeface="Arial" charset="0"/>
              </a:rPr>
              <a:t>Statistiques administratives.</a:t>
            </a:r>
          </a:p>
        </p:txBody>
      </p:sp>
      <p:sp>
        <p:nvSpPr>
          <p:cNvPr id="4" name="Espace réservé du numéro de diapositive 3"/>
          <p:cNvSpPr>
            <a:spLocks noGrp="1"/>
          </p:cNvSpPr>
          <p:nvPr>
            <p:ph type="sldNum" sz="quarter" idx="11"/>
          </p:nvPr>
        </p:nvSpPr>
        <p:spPr/>
        <p:txBody>
          <a:bodyPr/>
          <a:lstStyle/>
          <a:p>
            <a:pPr>
              <a:defRPr/>
            </a:pPr>
            <a:fld id="{D8C815AB-1CBE-4FFF-B191-12D44368F432}" type="slidenum">
              <a:rPr lang="fr-FR" smtClean="0"/>
              <a:pPr>
                <a:defRPr/>
              </a:pPr>
              <a:t>7</a:t>
            </a:fld>
            <a:endParaRPr lang="fr-FR"/>
          </a:p>
        </p:txBody>
      </p:sp>
      <p:sp>
        <p:nvSpPr>
          <p:cNvPr id="6" name="Espace réservé du contenu 2"/>
          <p:cNvSpPr txBox="1">
            <a:spLocks/>
          </p:cNvSpPr>
          <p:nvPr/>
        </p:nvSpPr>
        <p:spPr bwMode="auto">
          <a:xfrm>
            <a:off x="5148064" y="1556792"/>
            <a:ext cx="3923928" cy="34885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7B003B"/>
              </a:buClr>
              <a:buSzPct val="120000"/>
              <a:buFontTx/>
              <a:buBlip>
                <a:blip r:embed="rId3"/>
              </a:buBlip>
              <a:tabLst/>
              <a:defRPr/>
            </a:pPr>
            <a:r>
              <a:rPr kumimoji="0" lang="fr-FR" sz="2000" b="1" i="0" u="none" strike="noStrike" kern="0" cap="none" spc="0" normalizeH="0" baseline="0" noProof="0" dirty="0">
                <a:ln>
                  <a:noFill/>
                </a:ln>
                <a:solidFill>
                  <a:srgbClr val="800000"/>
                </a:solidFill>
                <a:effectLst/>
                <a:uLnTx/>
                <a:uFillTx/>
                <a:latin typeface="+mn-lt"/>
                <a:ea typeface="+mn-ea"/>
                <a:cs typeface="+mn-cs"/>
              </a:rPr>
              <a:t>Domaine environnemental:  </a:t>
            </a:r>
          </a:p>
          <a:p>
            <a:pPr marL="742950" lvl="1" indent="-285750" eaLnBrk="0" hangingPunct="0">
              <a:spcBef>
                <a:spcPct val="20000"/>
              </a:spcBef>
              <a:buClr>
                <a:srgbClr val="F18E00"/>
              </a:buClr>
              <a:buSzPct val="120000"/>
              <a:buBlip>
                <a:blip r:embed="rId4"/>
              </a:buBlip>
            </a:pPr>
            <a:r>
              <a:rPr lang="fr-FR" sz="1600" dirty="0">
                <a:solidFill>
                  <a:schemeClr val="tx1"/>
                </a:solidFill>
                <a:latin typeface="+mn-lt"/>
              </a:rPr>
              <a:t>Statistiques administratives.</a:t>
            </a:r>
          </a:p>
          <a:p>
            <a:pPr marL="742950" lvl="1" indent="-285750" eaLnBrk="0" hangingPunct="0">
              <a:spcBef>
                <a:spcPct val="20000"/>
              </a:spcBef>
              <a:buClr>
                <a:srgbClr val="F18E00"/>
              </a:buClr>
              <a:buSzPct val="120000"/>
              <a:buBlip>
                <a:blip r:embed="rId4"/>
              </a:buBlip>
            </a:pPr>
            <a:r>
              <a:rPr lang="fr-FR" sz="1600" dirty="0">
                <a:solidFill>
                  <a:schemeClr val="tx1"/>
                </a:solidFill>
                <a:latin typeface="+mn-lt"/>
              </a:rPr>
              <a:t>Ministère de l’Energie, des Mines et du développement Durable.</a:t>
            </a:r>
          </a:p>
          <a:p>
            <a:pPr marL="742950" lvl="1" indent="-285750" eaLnBrk="0" hangingPunct="0">
              <a:spcBef>
                <a:spcPct val="20000"/>
              </a:spcBef>
              <a:buClr>
                <a:srgbClr val="F18E00"/>
              </a:buClr>
              <a:buSzPct val="120000"/>
              <a:buBlip>
                <a:blip r:embed="rId4"/>
              </a:buBlip>
            </a:pPr>
            <a:r>
              <a:rPr lang="fr-FR" sz="1600" dirty="0">
                <a:solidFill>
                  <a:schemeClr val="tx1"/>
                </a:solidFill>
                <a:latin typeface="+mn-lt"/>
              </a:rPr>
              <a:t>Haut-commissariat aux Eaux et Forêts et à la lutte contre la désertification.</a:t>
            </a:r>
          </a:p>
        </p:txBody>
      </p:sp>
      <p:sp>
        <p:nvSpPr>
          <p:cNvPr id="7" name="Titre 1">
            <a:extLst>
              <a:ext uri="{FF2B5EF4-FFF2-40B4-BE49-F238E27FC236}">
                <a16:creationId xmlns:a16="http://schemas.microsoft.com/office/drawing/2014/main" id="{90212E7F-7144-44B3-956E-6E001F0991C6}"/>
              </a:ext>
            </a:extLst>
          </p:cNvPr>
          <p:cNvSpPr>
            <a:spLocks noGrp="1"/>
          </p:cNvSpPr>
          <p:nvPr>
            <p:ph type="title"/>
          </p:nvPr>
        </p:nvSpPr>
        <p:spPr>
          <a:xfrm>
            <a:off x="0" y="765175"/>
            <a:ext cx="9036496" cy="503585"/>
          </a:xfrm>
        </p:spPr>
        <p:txBody>
          <a:bodyPr/>
          <a:lstStyle/>
          <a:p>
            <a:r>
              <a:rPr lang="fr-FR" sz="2400" kern="1200" dirty="0">
                <a:latin typeface="Berlin Sans FB Demi" pitchFamily="34" charset="0"/>
              </a:rPr>
              <a:t>Réalisations du SSN : production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484784"/>
            <a:ext cx="8928992" cy="4176464"/>
          </a:xfrm>
        </p:spPr>
        <p:txBody>
          <a:bodyPr/>
          <a:lstStyle/>
          <a:p>
            <a:pPr>
              <a:lnSpc>
                <a:spcPct val="80000"/>
              </a:lnSpc>
            </a:pPr>
            <a:r>
              <a:rPr lang="fr-FR" sz="2000" dirty="0">
                <a:solidFill>
                  <a:schemeClr val="tx1"/>
                </a:solidFill>
              </a:rPr>
              <a:t>Le HCP a réalisé des avancées significatives en matière des méthodologies et concepts utilisés, en conformité avec les standards internationaux (BIT, FMI, NU, etc.).</a:t>
            </a:r>
          </a:p>
          <a:p>
            <a:endParaRPr lang="fr-FR" sz="2000" dirty="0">
              <a:solidFill>
                <a:schemeClr val="tx1"/>
              </a:solidFill>
            </a:endParaRPr>
          </a:p>
          <a:p>
            <a:pPr>
              <a:lnSpc>
                <a:spcPct val="80000"/>
              </a:lnSpc>
            </a:pPr>
            <a:r>
              <a:rPr lang="fr-FR" sz="2000" dirty="0">
                <a:solidFill>
                  <a:schemeClr val="tx1"/>
                </a:solidFill>
              </a:rPr>
              <a:t>Conforme dans l’élaboration des statistiques et des études aux normes et standards internationaux, ce qui a valu au Maroc l’admission, depuis 2005, </a:t>
            </a:r>
            <a:r>
              <a:rPr lang="fr-FR" sz="2000" b="1" dirty="0">
                <a:solidFill>
                  <a:schemeClr val="tx1"/>
                </a:solidFill>
              </a:rPr>
              <a:t>à la Norme spéciale de diffusion des données (NSDD) </a:t>
            </a:r>
            <a:r>
              <a:rPr lang="fr-FR" sz="2000" dirty="0">
                <a:solidFill>
                  <a:schemeClr val="tx1"/>
                </a:solidFill>
              </a:rPr>
              <a:t>du FMI,</a:t>
            </a:r>
          </a:p>
          <a:p>
            <a:pPr>
              <a:lnSpc>
                <a:spcPct val="80000"/>
              </a:lnSpc>
            </a:pPr>
            <a:endParaRPr lang="fr-FR" sz="2000" dirty="0">
              <a:solidFill>
                <a:schemeClr val="tx1"/>
              </a:solidFill>
            </a:endParaRPr>
          </a:p>
          <a:p>
            <a:pPr>
              <a:lnSpc>
                <a:spcPct val="80000"/>
              </a:lnSpc>
            </a:pPr>
            <a:r>
              <a:rPr lang="fr-FR" sz="2000" dirty="0">
                <a:solidFill>
                  <a:schemeClr val="tx1"/>
                </a:solidFill>
              </a:rPr>
              <a:t>Le HCP s’engage à suivre de bonnes pratiques dans quatre dimensions :</a:t>
            </a:r>
            <a:r>
              <a:rPr lang="fr-FR" sz="2000" b="1" dirty="0">
                <a:solidFill>
                  <a:schemeClr val="tx1"/>
                </a:solidFill>
              </a:rPr>
              <a:t> </a:t>
            </a:r>
          </a:p>
          <a:p>
            <a:pPr marL="0" indent="0">
              <a:buNone/>
            </a:pPr>
            <a:endParaRPr lang="fr-FR" sz="400" b="1" dirty="0">
              <a:solidFill>
                <a:schemeClr val="tx1"/>
              </a:solidFill>
            </a:endParaRPr>
          </a:p>
          <a:p>
            <a:pPr lvl="1">
              <a:buFont typeface="Wingdings" panose="05000000000000000000" pitchFamily="2" charset="2"/>
              <a:buChar char="ü"/>
            </a:pPr>
            <a:r>
              <a:rPr lang="fr-FR" sz="1800" dirty="0">
                <a:solidFill>
                  <a:schemeClr val="tx1"/>
                </a:solidFill>
              </a:rPr>
              <a:t>Diffuser ponctuellement les données selon le degré de couverture, de périodicité et d’actualité requise. </a:t>
            </a:r>
          </a:p>
          <a:p>
            <a:pPr lvl="1">
              <a:buFont typeface="Wingdings" panose="05000000000000000000" pitchFamily="2" charset="2"/>
              <a:buChar char="ü"/>
            </a:pPr>
            <a:r>
              <a:rPr lang="fr-FR" sz="1800" dirty="0">
                <a:solidFill>
                  <a:schemeClr val="tx1"/>
                </a:solidFill>
              </a:rPr>
              <a:t>Garantir l’accès libre aux données.</a:t>
            </a:r>
          </a:p>
          <a:p>
            <a:pPr lvl="1">
              <a:buFont typeface="Wingdings" panose="05000000000000000000" pitchFamily="2" charset="2"/>
              <a:buChar char="ü"/>
            </a:pPr>
            <a:r>
              <a:rPr lang="fr-FR" sz="1800" dirty="0">
                <a:solidFill>
                  <a:schemeClr val="tx1"/>
                </a:solidFill>
              </a:rPr>
              <a:t>Fournir les pratiques et les méthodes utilisées. </a:t>
            </a:r>
          </a:p>
          <a:p>
            <a:pPr lvl="1">
              <a:buFont typeface="Wingdings" panose="05000000000000000000" pitchFamily="2" charset="2"/>
              <a:buChar char="ü"/>
            </a:pPr>
            <a:r>
              <a:rPr lang="fr-FR" sz="1800" dirty="0">
                <a:solidFill>
                  <a:schemeClr val="tx1"/>
                </a:solidFill>
              </a:rPr>
              <a:t>Certifier l’exactitude des métadonnées.</a:t>
            </a:r>
            <a:endParaRPr lang="fr-FR" sz="2400" dirty="0">
              <a:solidFill>
                <a:schemeClr val="tx1"/>
              </a:solidFill>
            </a:endParaRPr>
          </a:p>
        </p:txBody>
      </p:sp>
      <p:sp>
        <p:nvSpPr>
          <p:cNvPr id="4" name="Espace réservé du numéro de diapositive 3"/>
          <p:cNvSpPr>
            <a:spLocks noGrp="1"/>
          </p:cNvSpPr>
          <p:nvPr>
            <p:ph type="sldNum" sz="quarter" idx="11"/>
          </p:nvPr>
        </p:nvSpPr>
        <p:spPr/>
        <p:txBody>
          <a:bodyPr/>
          <a:lstStyle/>
          <a:p>
            <a:pPr>
              <a:defRPr/>
            </a:pPr>
            <a:fld id="{D8C815AB-1CBE-4FFF-B191-12D44368F432}" type="slidenum">
              <a:rPr lang="fr-FR" smtClean="0"/>
              <a:pPr>
                <a:defRPr/>
              </a:pPr>
              <a:t>8</a:t>
            </a:fld>
            <a:endParaRPr lang="fr-FR"/>
          </a:p>
        </p:txBody>
      </p:sp>
      <p:sp>
        <p:nvSpPr>
          <p:cNvPr id="8" name="Rectangle 2" descr="Large confetti">
            <a:extLst>
              <a:ext uri="{FF2B5EF4-FFF2-40B4-BE49-F238E27FC236}">
                <a16:creationId xmlns:a16="http://schemas.microsoft.com/office/drawing/2014/main" id="{9CEF53AA-F196-414F-9815-F4A745BBBCE4}"/>
              </a:ext>
            </a:extLst>
          </p:cNvPr>
          <p:cNvSpPr>
            <a:spLocks noGrp="1" noChangeArrowheads="1"/>
          </p:cNvSpPr>
          <p:nvPr>
            <p:ph type="title"/>
          </p:nvPr>
        </p:nvSpPr>
        <p:spPr>
          <a:xfrm>
            <a:off x="107504" y="764704"/>
            <a:ext cx="8928992" cy="432048"/>
          </a:xfrm>
        </p:spPr>
        <p:txBody>
          <a:bodyPr>
            <a:noAutofit/>
          </a:bodyPr>
          <a:lstStyle/>
          <a:p>
            <a:r>
              <a:rPr lang="fr-FR" sz="2400" b="0" dirty="0">
                <a:latin typeface="Berlin Sans FB Demi" pitchFamily="34" charset="0"/>
              </a:rPr>
              <a:t>Mise à niveau des méthodologies et diffusion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44824"/>
            <a:ext cx="8712968" cy="3456384"/>
          </a:xfrm>
        </p:spPr>
        <p:txBody>
          <a:bodyPr/>
          <a:lstStyle/>
          <a:p>
            <a:pPr>
              <a:lnSpc>
                <a:spcPct val="80000"/>
              </a:lnSpc>
            </a:pPr>
            <a:r>
              <a:rPr lang="fr-FR" sz="2000" dirty="0">
                <a:solidFill>
                  <a:schemeClr val="tx1"/>
                </a:solidFill>
              </a:rPr>
              <a:t>Le HCP a procédé à une mise à niveau générale de son système d’information statistique tant sur le plan de la collecte, de l’exploitation et de la diffusion des données, que sur les plans conceptuel et méthodologique. </a:t>
            </a:r>
          </a:p>
          <a:p>
            <a:pPr>
              <a:lnSpc>
                <a:spcPct val="80000"/>
              </a:lnSpc>
            </a:pPr>
            <a:endParaRPr lang="fr-FR" sz="2000" dirty="0">
              <a:solidFill>
                <a:schemeClr val="tx1"/>
              </a:solidFill>
            </a:endParaRPr>
          </a:p>
          <a:p>
            <a:pPr lvl="1">
              <a:lnSpc>
                <a:spcPct val="80000"/>
              </a:lnSpc>
            </a:pPr>
            <a:r>
              <a:rPr lang="fr-FR" dirty="0">
                <a:solidFill>
                  <a:schemeClr val="tx1"/>
                </a:solidFill>
              </a:rPr>
              <a:t>L’actualisation de plusieurs opérations statistiques. </a:t>
            </a:r>
          </a:p>
          <a:p>
            <a:pPr lvl="1">
              <a:lnSpc>
                <a:spcPct val="80000"/>
              </a:lnSpc>
            </a:pPr>
            <a:endParaRPr lang="fr-FR" dirty="0">
              <a:solidFill>
                <a:schemeClr val="tx1"/>
              </a:solidFill>
            </a:endParaRPr>
          </a:p>
          <a:p>
            <a:pPr lvl="1">
              <a:lnSpc>
                <a:spcPct val="80000"/>
              </a:lnSpc>
            </a:pPr>
            <a:r>
              <a:rPr lang="fr-FR" dirty="0">
                <a:solidFill>
                  <a:schemeClr val="tx1"/>
                </a:solidFill>
              </a:rPr>
              <a:t>La réalisation d’opérations nouvelles. </a:t>
            </a:r>
          </a:p>
          <a:p>
            <a:pPr lvl="1">
              <a:lnSpc>
                <a:spcPct val="80000"/>
              </a:lnSpc>
            </a:pPr>
            <a:endParaRPr lang="fr-FR" dirty="0">
              <a:solidFill>
                <a:schemeClr val="tx1"/>
              </a:solidFill>
            </a:endParaRPr>
          </a:p>
          <a:p>
            <a:pPr lvl="1">
              <a:lnSpc>
                <a:spcPct val="80000"/>
              </a:lnSpc>
            </a:pPr>
            <a:r>
              <a:rPr lang="fr-FR" dirty="0">
                <a:solidFill>
                  <a:schemeClr val="tx1"/>
                </a:solidFill>
              </a:rPr>
              <a:t>Une introduction progressive des nouvelles technologies dans les différentes phases des opérations statistiques.</a:t>
            </a:r>
          </a:p>
          <a:p>
            <a:pPr marL="457200" lvl="1" indent="0">
              <a:lnSpc>
                <a:spcPct val="80000"/>
              </a:lnSpc>
              <a:buNone/>
            </a:pPr>
            <a:r>
              <a:rPr lang="fr-FR" dirty="0">
                <a:solidFill>
                  <a:schemeClr val="tx1"/>
                </a:solidFill>
              </a:rPr>
              <a:t> </a:t>
            </a:r>
          </a:p>
          <a:p>
            <a:pPr marL="0" indent="0">
              <a:buNone/>
            </a:pPr>
            <a:endParaRPr lang="fr-FR" sz="2800" dirty="0">
              <a:solidFill>
                <a:schemeClr val="tx1"/>
              </a:solidFill>
            </a:endParaRPr>
          </a:p>
        </p:txBody>
      </p:sp>
      <p:sp>
        <p:nvSpPr>
          <p:cNvPr id="4" name="Espace réservé du numéro de diapositive 3"/>
          <p:cNvSpPr>
            <a:spLocks noGrp="1"/>
          </p:cNvSpPr>
          <p:nvPr>
            <p:ph type="sldNum" sz="quarter" idx="11"/>
          </p:nvPr>
        </p:nvSpPr>
        <p:spPr/>
        <p:txBody>
          <a:bodyPr/>
          <a:lstStyle/>
          <a:p>
            <a:pPr>
              <a:defRPr/>
            </a:pPr>
            <a:fld id="{D8C815AB-1CBE-4FFF-B191-12D44368F432}" type="slidenum">
              <a:rPr lang="fr-FR" smtClean="0"/>
              <a:pPr>
                <a:defRPr/>
              </a:pPr>
              <a:t>9</a:t>
            </a:fld>
            <a:endParaRPr lang="fr-FR"/>
          </a:p>
        </p:txBody>
      </p:sp>
      <p:sp>
        <p:nvSpPr>
          <p:cNvPr id="8" name="Rectangle 2" descr="Large confetti">
            <a:extLst>
              <a:ext uri="{FF2B5EF4-FFF2-40B4-BE49-F238E27FC236}">
                <a16:creationId xmlns:a16="http://schemas.microsoft.com/office/drawing/2014/main" id="{1DB8F598-5EAB-4D9E-AC18-CB857F039B15}"/>
              </a:ext>
            </a:extLst>
          </p:cNvPr>
          <p:cNvSpPr>
            <a:spLocks noGrp="1" noChangeArrowheads="1"/>
          </p:cNvSpPr>
          <p:nvPr>
            <p:ph type="title"/>
          </p:nvPr>
        </p:nvSpPr>
        <p:spPr>
          <a:xfrm>
            <a:off x="107504" y="908720"/>
            <a:ext cx="8928992" cy="432048"/>
          </a:xfrm>
        </p:spPr>
        <p:txBody>
          <a:bodyPr>
            <a:noAutofit/>
          </a:bodyPr>
          <a:lstStyle/>
          <a:p>
            <a:r>
              <a:rPr lang="fr-FR" sz="2400" b="0" dirty="0">
                <a:latin typeface="Berlin Sans FB Demi" pitchFamily="34" charset="0"/>
              </a:rPr>
              <a:t>Mise à niveau des méthodologies et diffusion (suite)</a:t>
            </a:r>
          </a:p>
        </p:txBody>
      </p:sp>
    </p:spTree>
    <p:extLst>
      <p:ext uri="{BB962C8B-B14F-4D97-AF65-F5344CB8AC3E}">
        <p14:creationId xmlns:p14="http://schemas.microsoft.com/office/powerpoint/2010/main" val="1125618187"/>
      </p:ext>
    </p:extLst>
  </p:cSld>
  <p:clrMapOvr>
    <a:masterClrMapping/>
  </p:clrMapOvr>
</p:sld>
</file>

<file path=ppt/theme/theme1.xml><?xml version="1.0" encoding="utf-8"?>
<a:theme xmlns:a="http://schemas.openxmlformats.org/drawingml/2006/main" name="hcp_model">
  <a:themeElements>
    <a:clrScheme name="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cp_model">
      <a:majorFont>
        <a:latin typeface="Edwardian Script IT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F18E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F18E00"/>
            </a:solidFill>
            <a:effectLst/>
            <a:latin typeface="Arial" charset="0"/>
            <a:cs typeface="Arial" charset="0"/>
          </a:defRPr>
        </a:defPPr>
      </a:lstStyle>
    </a:lnDef>
  </a:objectDefaults>
  <a:extraClrSchemeLst>
    <a:extraClrScheme>
      <a:clrScheme name="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cp_mod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cp_mod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cp_mod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cp_mod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cp_mod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cp_mod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cp_mod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cp_mod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cp_mod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cp_mod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cp_mod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4698</TotalTime>
  <Words>1364</Words>
  <Application>Microsoft Office PowerPoint</Application>
  <PresentationFormat>Affichage à l'écran (4:3)</PresentationFormat>
  <Paragraphs>179</Paragraphs>
  <Slides>17</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Berlin Sans FB Demi</vt:lpstr>
      <vt:lpstr>Book Antiqua</vt:lpstr>
      <vt:lpstr>Century Gothic</vt:lpstr>
      <vt:lpstr>Edwardian Script ITC</vt:lpstr>
      <vt:lpstr>Times</vt:lpstr>
      <vt:lpstr>Times New Roman</vt:lpstr>
      <vt:lpstr>Wingdings</vt:lpstr>
      <vt:lpstr>hcp_model</vt:lpstr>
      <vt:lpstr>Présentation PowerPoint</vt:lpstr>
      <vt:lpstr>Introduction </vt:lpstr>
      <vt:lpstr>Introduction </vt:lpstr>
      <vt:lpstr>Acteurs du SSN</vt:lpstr>
      <vt:lpstr>Cadre legal du SSN</vt:lpstr>
      <vt:lpstr>Réalisations du SSN : production</vt:lpstr>
      <vt:lpstr>Réalisations du SSN : production</vt:lpstr>
      <vt:lpstr>Mise à niveau des méthodologies et diffusion </vt:lpstr>
      <vt:lpstr>Mise à niveau des méthodologies et diffusion (suite)</vt:lpstr>
      <vt:lpstr>Mise à niveau des méthodologies et diffusion (suite)</vt:lpstr>
      <vt:lpstr>Présentation PowerPoint</vt:lpstr>
      <vt:lpstr>Diffusion: Base de Données Statistiques en ligne</vt:lpstr>
      <vt:lpstr>Open data: diffusion des micro-données</vt:lpstr>
      <vt:lpstr>Statistiques régionales : Quelques réalisations</vt:lpstr>
      <vt:lpstr>Présentation PowerPoint</vt:lpstr>
      <vt:lpstr>Statistiques régionales : Actions prioritaires</vt:lpstr>
      <vt:lpstr>Merci de votre attention</vt:lpstr>
    </vt:vector>
  </TitlesOfParts>
  <Company>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zerrou</dc:creator>
  <cp:lastModifiedBy>User</cp:lastModifiedBy>
  <cp:revision>349</cp:revision>
  <dcterms:created xsi:type="dcterms:W3CDTF">2008-03-11T16:08:11Z</dcterms:created>
  <dcterms:modified xsi:type="dcterms:W3CDTF">2021-12-13T11:27:15Z</dcterms:modified>
</cp:coreProperties>
</file>