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6"/>
  </p:notesMasterIdLst>
  <p:handoutMasterIdLst>
    <p:handoutMasterId r:id="rId27"/>
  </p:handoutMasterIdLst>
  <p:sldIdLst>
    <p:sldId id="375" r:id="rId2"/>
    <p:sldId id="606" r:id="rId3"/>
    <p:sldId id="598" r:id="rId4"/>
    <p:sldId id="607" r:id="rId5"/>
    <p:sldId id="589" r:id="rId6"/>
    <p:sldId id="608" r:id="rId7"/>
    <p:sldId id="601" r:id="rId8"/>
    <p:sldId id="620" r:id="rId9"/>
    <p:sldId id="621" r:id="rId10"/>
    <p:sldId id="622" r:id="rId11"/>
    <p:sldId id="623" r:id="rId12"/>
    <p:sldId id="611" r:id="rId13"/>
    <p:sldId id="605" r:id="rId14"/>
    <p:sldId id="610" r:id="rId15"/>
    <p:sldId id="625" r:id="rId16"/>
    <p:sldId id="612" r:id="rId17"/>
    <p:sldId id="613" r:id="rId18"/>
    <p:sldId id="617" r:id="rId19"/>
    <p:sldId id="618" r:id="rId20"/>
    <p:sldId id="614" r:id="rId21"/>
    <p:sldId id="626" r:id="rId22"/>
    <p:sldId id="615" r:id="rId23"/>
    <p:sldId id="619" r:id="rId24"/>
    <p:sldId id="588" r:id="rId25"/>
  </p:sldIdLst>
  <p:sldSz cx="9144000" cy="6858000" type="screen4x3"/>
  <p:notesSz cx="6669088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18E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18E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18E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18E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18E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8DCD47"/>
    <a:srgbClr val="990099"/>
    <a:srgbClr val="FFFFCC"/>
    <a:srgbClr val="C22495"/>
    <a:srgbClr val="C2E49C"/>
    <a:srgbClr val="27C764"/>
    <a:srgbClr val="CCCC00"/>
    <a:srgbClr val="CC6600"/>
    <a:srgbClr val="CCFFCC"/>
    <a:srgbClr val="048A3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65" autoAdjust="0"/>
    <p:restoredTop sz="90323" autoAdjust="0"/>
  </p:normalViewPr>
  <p:slideViewPr>
    <p:cSldViewPr>
      <p:cViewPr>
        <p:scale>
          <a:sx n="70" d="100"/>
          <a:sy n="70" d="100"/>
        </p:scale>
        <p:origin x="-65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50" y="-90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EASY%20KEY\statistiques\D&#233;pliant_Casablanca_Settat%20RECTIFI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en-US" sz="1800" i="1" baseline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Répartition</a:t>
            </a:r>
            <a:r>
              <a:rPr lang="en-US" sz="1800" i="1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1800" i="1" baseline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élèves</a:t>
            </a:r>
            <a:r>
              <a:rPr lang="en-US" sz="1800" i="1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par cycle </a:t>
            </a:r>
            <a:endParaRPr lang="en-US" sz="1800" i="1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 sz="1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en-US" sz="1800" i="1" baseline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Année</a:t>
            </a:r>
            <a:r>
              <a:rPr lang="en-US" sz="1800" i="1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baseline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scolaire</a:t>
            </a:r>
            <a:r>
              <a:rPr lang="en-US" sz="1800" i="1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2012-2013</a:t>
            </a:r>
            <a:endParaRPr lang="en-US" sz="1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spPr>
        <a:noFill/>
      </c:spPr>
    </c:title>
    <c:plotArea>
      <c:layout>
        <c:manualLayout>
          <c:layoutTarget val="inner"/>
          <c:xMode val="edge"/>
          <c:yMode val="edge"/>
          <c:x val="0.15560869443494341"/>
          <c:y val="0.19387156651501297"/>
          <c:w val="0.4275755078590518"/>
          <c:h val="0.72310578714611173"/>
        </c:manualLayout>
      </c:layout>
      <c:doughnutChart>
        <c:varyColors val="1"/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64087058154533"/>
          <c:y val="0.31447073487595412"/>
          <c:w val="0.26823592635880633"/>
          <c:h val="0.37496231791015416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fr-FR"/>
        </a:p>
      </c:txPr>
    </c:legend>
    <c:plotVisOnly val="1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en-US" dirty="0">
                <a:solidFill>
                  <a:srgbClr val="0070C0"/>
                </a:solidFill>
              </a:rPr>
              <a:t>Grand Casablanca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975940723550505E-2"/>
          <c:y val="7.5925510575786628E-2"/>
          <c:w val="0.67340999973268567"/>
          <c:h val="0.84390593857024465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Grand Casablanca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7.5449771399406063E-2"/>
                  <c:y val="-5.59106197981867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1%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33%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57%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9%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  <c:showLeaderLines val="1"/>
          </c:dLbls>
          <c:cat>
            <c:strRef>
              <c:f>Feuil1!$A$2:$A$5</c:f>
              <c:strCache>
                <c:ptCount val="4"/>
                <c:pt idx="0">
                  <c:v>Primaire</c:v>
                </c:pt>
                <c:pt idx="1">
                  <c:v>Secondaire</c:v>
                </c:pt>
                <c:pt idx="2">
                  <c:v>Tertiaire</c:v>
                </c:pt>
                <c:pt idx="3">
                  <c:v>I-S/Pt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1">
                  <c:v>33</c:v>
                </c:pt>
                <c:pt idx="2">
                  <c:v>57</c:v>
                </c:pt>
                <c:pt idx="3">
                  <c:v>9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4"/>
  <c:chart>
    <c:title>
      <c:tx>
        <c:rich>
          <a:bodyPr/>
          <a:lstStyle/>
          <a:p>
            <a:pPr>
              <a:defRPr sz="1800"/>
            </a:pPr>
            <a:r>
              <a:rPr lang="en-US" dirty="0" smtClean="0">
                <a:solidFill>
                  <a:srgbClr val="00B050"/>
                </a:solidFill>
              </a:rPr>
              <a:t>Casablanca Settat</a:t>
            </a:r>
            <a:endParaRPr lang="en-US" dirty="0">
              <a:solidFill>
                <a:srgbClr val="00B050"/>
              </a:solidFill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5710919088766703E-2"/>
          <c:y val="6.5691243649455291E-2"/>
          <c:w val="0.65463614377346591"/>
          <c:h val="0.80759358283225025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Casa Settat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 dirty="0" smtClean="0"/>
                      <a:t>6%</a:t>
                    </a:r>
                    <a:endParaRPr lang="en-US" sz="1800" b="1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dirty="0" smtClean="0"/>
                      <a:t>35%</a:t>
                    </a:r>
                    <a:endParaRPr lang="en-US" sz="1800" b="1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b="1" dirty="0" smtClean="0"/>
                      <a:t>50%</a:t>
                    </a:r>
                    <a:endParaRPr lang="en-US" sz="1800" b="1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9178331302459936E-2"/>
                  <c:y val="-4.805833715055995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1%</a:t>
                    </a:r>
                    <a:endParaRPr lang="en-US" sz="18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fr-FR"/>
              </a:p>
            </c:txPr>
            <c:showVal val="1"/>
            <c:showLeaderLines val="1"/>
          </c:dLbls>
          <c:cat>
            <c:strRef>
              <c:f>Feuil1!$A$2:$A$5</c:f>
              <c:strCache>
                <c:ptCount val="4"/>
                <c:pt idx="0">
                  <c:v>Primaire</c:v>
                </c:pt>
                <c:pt idx="1">
                  <c:v>Secondaire</c:v>
                </c:pt>
                <c:pt idx="2">
                  <c:v>Tertiaire</c:v>
                </c:pt>
                <c:pt idx="3">
                  <c:v>I-S/Pt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</c:v>
                </c:pt>
                <c:pt idx="1">
                  <c:v>35</c:v>
                </c:pt>
                <c:pt idx="2">
                  <c:v>50</c:v>
                </c:pt>
                <c:pt idx="3">
                  <c:v>1.2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7075749479329689"/>
          <c:w val="1"/>
          <c:h val="0.12924250520670402"/>
        </c:manualLayout>
      </c:layout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fr-F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Grand Casablanca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Feuil1!$A$2:$A$15</c:f>
              <c:strCache>
                <c:ptCount val="14"/>
                <c:pt idx="0">
                  <c:v> ACTIVITES FINANCIERES ET ASSURANCES</c:v>
                </c:pt>
                <c:pt idx="1">
                  <c:v> INDUSTRIES DE TRANSFORMATION</c:v>
                </c:pt>
                <c:pt idx="2">
                  <c:v>TRANSPORTS ET COMMUNICATIONS</c:v>
                </c:pt>
                <c:pt idx="3">
                  <c:v> IMMOBILIER, LOCATION ET SERVICES AUX ENTREPRISES</c:v>
                </c:pt>
                <c:pt idx="4">
                  <c:v> COMMERCE</c:v>
                </c:pt>
                <c:pt idx="5">
                  <c:v> AUTRES SERVICES NON FINANCIERS</c:v>
                </c:pt>
                <c:pt idx="6">
                  <c:v>PRODUCTION  ET  DISTRIBUTION D’ELECTRICITE ET D’EAU</c:v>
                </c:pt>
                <c:pt idx="7">
                  <c:v> HOTELS ET RESTAURANTS</c:v>
                </c:pt>
                <c:pt idx="8">
                  <c:v>EDUCATION, SANTE ET ACTION SOCIALE</c:v>
                </c:pt>
                <c:pt idx="9">
                  <c:v>  ADMINISTRATION PUBLIQUE GENERALE ET SECURITE SOCIALE</c:v>
                </c:pt>
                <c:pt idx="10">
                  <c:v>BTP</c:v>
                </c:pt>
                <c:pt idx="11">
                  <c:v>PECHE</c:v>
                </c:pt>
                <c:pt idx="12">
                  <c:v>AGRICULTURE</c:v>
                </c:pt>
                <c:pt idx="13">
                  <c:v> INDUSTRIE EXTRACTIVE </c:v>
                </c:pt>
              </c:strCache>
            </c:strRef>
          </c:cat>
          <c:val>
            <c:numRef>
              <c:f>Feuil1!$B$2:$B$15</c:f>
              <c:numCache>
                <c:formatCode>0</c:formatCode>
                <c:ptCount val="14"/>
                <c:pt idx="0">
                  <c:v>63.978316234136614</c:v>
                </c:pt>
                <c:pt idx="1">
                  <c:v>44.570488639948209</c:v>
                </c:pt>
                <c:pt idx="2">
                  <c:v>36.22943454026813</c:v>
                </c:pt>
                <c:pt idx="3">
                  <c:v>27.972665572682224</c:v>
                </c:pt>
                <c:pt idx="4">
                  <c:v>26.163311922050553</c:v>
                </c:pt>
                <c:pt idx="5">
                  <c:v>20.261542141774978</c:v>
                </c:pt>
                <c:pt idx="6">
                  <c:v>17.64901245487496</c:v>
                </c:pt>
                <c:pt idx="7">
                  <c:v>15.626158834685564</c:v>
                </c:pt>
                <c:pt idx="8">
                  <c:v>13.335715588304817</c:v>
                </c:pt>
                <c:pt idx="9">
                  <c:v>11.659794553397221</c:v>
                </c:pt>
                <c:pt idx="10">
                  <c:v>10.199889393430816</c:v>
                </c:pt>
                <c:pt idx="11">
                  <c:v>2.9363547912449701</c:v>
                </c:pt>
                <c:pt idx="12">
                  <c:v>2.0528710298940158</c:v>
                </c:pt>
                <c:pt idx="13">
                  <c:v>0.74921808322107086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Casablanca Settat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Feuil1!$A$2:$A$15</c:f>
              <c:strCache>
                <c:ptCount val="14"/>
                <c:pt idx="0">
                  <c:v> ACTIVITES FINANCIERES ET ASSURANCES</c:v>
                </c:pt>
                <c:pt idx="1">
                  <c:v> INDUSTRIES DE TRANSFORMATION</c:v>
                </c:pt>
                <c:pt idx="2">
                  <c:v>TRANSPORTS ET COMMUNICATIONS</c:v>
                </c:pt>
                <c:pt idx="3">
                  <c:v> IMMOBILIER, LOCATION ET SERVICES AUX ENTREPRISES</c:v>
                </c:pt>
                <c:pt idx="4">
                  <c:v> COMMERCE</c:v>
                </c:pt>
                <c:pt idx="5">
                  <c:v> AUTRES SERVICES NON FINANCIERS</c:v>
                </c:pt>
                <c:pt idx="6">
                  <c:v>PRODUCTION  ET  DISTRIBUTION D’ELECTRICITE ET D’EAU</c:v>
                </c:pt>
                <c:pt idx="7">
                  <c:v> HOTELS ET RESTAURANTS</c:v>
                </c:pt>
                <c:pt idx="8">
                  <c:v>EDUCATION, SANTE ET ACTION SOCIALE</c:v>
                </c:pt>
                <c:pt idx="9">
                  <c:v>  ADMINISTRATION PUBLIQUE GENERALE ET SECURITE SOCIALE</c:v>
                </c:pt>
                <c:pt idx="10">
                  <c:v>BTP</c:v>
                </c:pt>
                <c:pt idx="11">
                  <c:v>PECHE</c:v>
                </c:pt>
                <c:pt idx="12">
                  <c:v>AGRICULTURE</c:v>
                </c:pt>
                <c:pt idx="13">
                  <c:v> INDUSTRIE EXTRACTIVE </c:v>
                </c:pt>
              </c:strCache>
            </c:strRef>
          </c:cat>
          <c:val>
            <c:numRef>
              <c:f>Feuil1!$C$2:$C$15</c:f>
              <c:numCache>
                <c:formatCode>0</c:formatCode>
                <c:ptCount val="14"/>
                <c:pt idx="0">
                  <c:v>65.499954591878975</c:v>
                </c:pt>
                <c:pt idx="1">
                  <c:v>60.594391142703721</c:v>
                </c:pt>
                <c:pt idx="2">
                  <c:v>39.046516661833031</c:v>
                </c:pt>
                <c:pt idx="3">
                  <c:v>33.864132816721387</c:v>
                </c:pt>
                <c:pt idx="4">
                  <c:v>36.413391118702684</c:v>
                </c:pt>
                <c:pt idx="5">
                  <c:v>26.472719431292045</c:v>
                </c:pt>
                <c:pt idx="6">
                  <c:v>42.697769551485202</c:v>
                </c:pt>
                <c:pt idx="7">
                  <c:v>18.889867995540044</c:v>
                </c:pt>
                <c:pt idx="8">
                  <c:v>20.196371793110668</c:v>
                </c:pt>
                <c:pt idx="9">
                  <c:v>16.01717781102835</c:v>
                </c:pt>
                <c:pt idx="10">
                  <c:v>18.815804196527957</c:v>
                </c:pt>
                <c:pt idx="11">
                  <c:v>3.6018918344112585</c:v>
                </c:pt>
                <c:pt idx="12">
                  <c:v>14.633238190385601</c:v>
                </c:pt>
                <c:pt idx="13">
                  <c:v>0.74921808322107086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Maroc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Feuil1!$A$2:$A$15</c:f>
              <c:strCache>
                <c:ptCount val="14"/>
                <c:pt idx="0">
                  <c:v> ACTIVITES FINANCIERES ET ASSURANCES</c:v>
                </c:pt>
                <c:pt idx="1">
                  <c:v> INDUSTRIES DE TRANSFORMATION</c:v>
                </c:pt>
                <c:pt idx="2">
                  <c:v>TRANSPORTS ET COMMUNICATIONS</c:v>
                </c:pt>
                <c:pt idx="3">
                  <c:v> IMMOBILIER, LOCATION ET SERVICES AUX ENTREPRISES</c:v>
                </c:pt>
                <c:pt idx="4">
                  <c:v> COMMERCE</c:v>
                </c:pt>
                <c:pt idx="5">
                  <c:v> AUTRES SERVICES NON FINANCIERS</c:v>
                </c:pt>
                <c:pt idx="6">
                  <c:v>PRODUCTION  ET  DISTRIBUTION D’ELECTRICITE ET D’EAU</c:v>
                </c:pt>
                <c:pt idx="7">
                  <c:v> HOTELS ET RESTAURANTS</c:v>
                </c:pt>
                <c:pt idx="8">
                  <c:v>EDUCATION, SANTE ET ACTION SOCIALE</c:v>
                </c:pt>
                <c:pt idx="9">
                  <c:v>  ADMINISTRATION PUBLIQUE GENERALE ET SECURITE SOCIALE</c:v>
                </c:pt>
                <c:pt idx="10">
                  <c:v>BTP</c:v>
                </c:pt>
                <c:pt idx="11">
                  <c:v>PECHE</c:v>
                </c:pt>
                <c:pt idx="12">
                  <c:v>AGRICULTURE</c:v>
                </c:pt>
                <c:pt idx="13">
                  <c:v> INDUSTRIE EXTRACTIVE </c:v>
                </c:pt>
              </c:strCache>
            </c:strRef>
          </c:cat>
          <c:val>
            <c:numRef>
              <c:f>Feuil1!$D$2:$D$15</c:f>
              <c:numCache>
                <c:formatCode>General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</c:numCache>
            </c:numRef>
          </c:val>
        </c:ser>
        <c:shape val="cylinder"/>
        <c:axId val="81322752"/>
        <c:axId val="81324288"/>
        <c:axId val="0"/>
      </c:bar3DChart>
      <c:catAx>
        <c:axId val="81322752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81324288"/>
        <c:crosses val="autoZero"/>
        <c:auto val="1"/>
        <c:lblAlgn val="ctr"/>
        <c:lblOffset val="100"/>
      </c:catAx>
      <c:valAx>
        <c:axId val="81324288"/>
        <c:scaling>
          <c:orientation val="minMax"/>
        </c:scaling>
        <c:axPos val="b"/>
        <c:majorGridlines/>
        <c:numFmt formatCode="0" sourceLinked="1"/>
        <c:tickLblPos val="nextTo"/>
        <c:crossAx val="81322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fr-F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1"/>
  <c:chart>
    <c:view3D>
      <c:rotY val="40"/>
      <c:perspective val="30"/>
    </c:view3D>
    <c:floor>
      <c:spPr>
        <a:solidFill>
          <a:srgbClr val="FFFFCC"/>
        </a:solidFill>
      </c:spPr>
    </c:floor>
    <c:plotArea>
      <c:layout>
        <c:manualLayout>
          <c:layoutTarget val="inner"/>
          <c:xMode val="edge"/>
          <c:yMode val="edge"/>
          <c:x val="1.75228992433294E-2"/>
          <c:y val="4.4997985467017394E-2"/>
          <c:w val="0.96764560343935502"/>
          <c:h val="0.92928887998040133"/>
        </c:manualLayout>
      </c:layout>
      <c:bar3DChart>
        <c:barDir val="col"/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Grand Casablanca</c:v>
                </c:pt>
              </c:strCache>
            </c:strRef>
          </c:tx>
          <c:spPr>
            <a:solidFill>
              <a:srgbClr val="333399">
                <a:lumMod val="75000"/>
              </a:srgbClr>
            </a:solidFill>
          </c:spPr>
          <c:dLbls>
            <c:dLbl>
              <c:idx val="0"/>
              <c:layout>
                <c:manualLayout>
                  <c:x val="-1.4337042995073603E-2"/>
                  <c:y val="7.713940365774402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fr-FR"/>
                </a:p>
              </c:txPr>
              <c:showVal val="1"/>
            </c:dLbl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PIB par tête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52903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Casablanca Settat</c:v>
                </c:pt>
              </c:strCache>
            </c:strRef>
          </c:tx>
          <c:spPr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-3.1859816806053503E-3"/>
                  <c:y val="2.249899273350869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PIB par tête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45117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Maroc</c:v>
                </c:pt>
              </c:strCache>
            </c:strRef>
          </c:tx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6.8498606133014839E-2"/>
                  <c:y val="4.821212728609001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PIB par tête</c:v>
                </c:pt>
              </c:strCache>
            </c:strRef>
          </c:cat>
          <c:val>
            <c:numRef>
              <c:f>Feuil1!$D$2</c:f>
              <c:numCache>
                <c:formatCode>General</c:formatCode>
                <c:ptCount val="1"/>
                <c:pt idx="0">
                  <c:v>27356</c:v>
                </c:pt>
              </c:numCache>
            </c:numRef>
          </c:val>
        </c:ser>
        <c:shape val="cone"/>
        <c:axId val="81841152"/>
        <c:axId val="81851136"/>
        <c:axId val="81790272"/>
      </c:bar3DChart>
      <c:catAx>
        <c:axId val="81841152"/>
        <c:scaling>
          <c:orientation val="minMax"/>
        </c:scaling>
        <c:delete val="1"/>
        <c:axPos val="b"/>
        <c:tickLblPos val="none"/>
        <c:crossAx val="81851136"/>
        <c:crosses val="autoZero"/>
        <c:auto val="1"/>
        <c:lblAlgn val="ctr"/>
        <c:lblOffset val="100"/>
      </c:catAx>
      <c:valAx>
        <c:axId val="81851136"/>
        <c:scaling>
          <c:orientation val="minMax"/>
        </c:scaling>
        <c:delete val="1"/>
        <c:axPos val="l"/>
        <c:numFmt formatCode="General" sourceLinked="1"/>
        <c:tickLblPos val="none"/>
        <c:crossAx val="81841152"/>
        <c:crosses val="autoZero"/>
        <c:crossBetween val="between"/>
      </c:valAx>
      <c:serAx>
        <c:axId val="81790272"/>
        <c:scaling>
          <c:orientation val="minMax"/>
        </c:scaling>
        <c:delete val="1"/>
        <c:axPos val="b"/>
        <c:tickLblPos val="none"/>
        <c:crossAx val="81851136"/>
        <c:crosses val="autoZero"/>
      </c:serAx>
    </c:plotArea>
    <c:legend>
      <c:legendPos val="r"/>
      <c:layout>
        <c:manualLayout>
          <c:xMode val="edge"/>
          <c:yMode val="edge"/>
          <c:x val="0.47380953724870412"/>
          <c:y val="0.80334584955776955"/>
          <c:w val="0.51663251770947982"/>
          <c:h val="0.19665415044223036"/>
        </c:manualLayout>
      </c:layout>
      <c:txPr>
        <a:bodyPr/>
        <a:lstStyle/>
        <a:p>
          <a:pPr>
            <a:defRPr sz="1300" b="1">
              <a:latin typeface="Times New Roman" pitchFamily="18" charset="0"/>
              <a:cs typeface="Times New Roman" pitchFamily="18" charset="0"/>
            </a:defRPr>
          </a:pPr>
          <a:endParaRPr lang="fr-FR"/>
        </a:p>
      </c:txPr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view3D>
      <c:rotY val="30"/>
      <c:perspective val="30"/>
    </c:view3D>
    <c:floor>
      <c:spPr>
        <a:solidFill>
          <a:schemeClr val="accent3">
            <a:lumMod val="50000"/>
          </a:scheme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2058063417596087E-2"/>
          <c:y val="4.4444133374394582E-2"/>
          <c:w val="0.78809757767712352"/>
          <c:h val="0.91111173325121086"/>
        </c:manualLayout>
      </c:layout>
      <c:bar3DChart>
        <c:barDir val="col"/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Grand Casablanca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DCFM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90924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Casablanca Settat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rgbClr val="92D05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DCFM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119725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Maroc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rgbClr val="FFC00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DCFM</c:v>
                </c:pt>
              </c:strCache>
            </c:strRef>
          </c:cat>
          <c:val>
            <c:numRef>
              <c:f>Feuil1!$D$2</c:f>
              <c:numCache>
                <c:formatCode>General</c:formatCode>
                <c:ptCount val="1"/>
                <c:pt idx="0">
                  <c:v>535861</c:v>
                </c:pt>
              </c:numCache>
            </c:numRef>
          </c:val>
        </c:ser>
        <c:shape val="cone"/>
        <c:axId val="82153472"/>
        <c:axId val="82155008"/>
        <c:axId val="82121152"/>
      </c:bar3DChart>
      <c:catAx>
        <c:axId val="82153472"/>
        <c:scaling>
          <c:orientation val="minMax"/>
        </c:scaling>
        <c:delete val="1"/>
        <c:axPos val="b"/>
        <c:tickLblPos val="none"/>
        <c:crossAx val="82155008"/>
        <c:crosses val="autoZero"/>
        <c:auto val="1"/>
        <c:lblAlgn val="ctr"/>
        <c:lblOffset val="100"/>
      </c:catAx>
      <c:valAx>
        <c:axId val="82155008"/>
        <c:scaling>
          <c:orientation val="minMax"/>
        </c:scaling>
        <c:delete val="1"/>
        <c:axPos val="l"/>
        <c:numFmt formatCode="General" sourceLinked="1"/>
        <c:tickLblPos val="none"/>
        <c:crossAx val="82153472"/>
        <c:crosses val="autoZero"/>
        <c:crossBetween val="between"/>
      </c:valAx>
      <c:serAx>
        <c:axId val="82121152"/>
        <c:scaling>
          <c:orientation val="minMax"/>
        </c:scaling>
        <c:delete val="1"/>
        <c:axPos val="b"/>
        <c:tickLblPos val="none"/>
        <c:crossAx val="82155008"/>
        <c:crosses val="autoZero"/>
      </c:serAx>
    </c:plotArea>
    <c:legend>
      <c:legendPos val="r"/>
      <c:layout>
        <c:manualLayout>
          <c:xMode val="edge"/>
          <c:yMode val="edge"/>
          <c:x val="0.78388992652969813"/>
          <c:y val="0.54528306808955751"/>
          <c:w val="0.21611007347030192"/>
          <c:h val="0.45471693191044238"/>
        </c:manualLayout>
      </c:layout>
      <c:txPr>
        <a:bodyPr/>
        <a:lstStyle/>
        <a:p>
          <a:pPr>
            <a:defRPr sz="1200" b="1"/>
          </a:pPr>
          <a:endParaRPr lang="fr-FR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fr-F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otX val="40"/>
      <c:rotY val="60"/>
      <c:rAngAx val="1"/>
    </c:view3D>
    <c:floor>
      <c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 w="12700"/>
          <a:contourClr>
            <a:srgbClr val="000000"/>
          </a:contourClr>
        </a:sp3d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0274941084053386E-2"/>
          <c:y val="2.0219034230665747E-2"/>
          <c:w val="0.64898813021506663"/>
          <c:h val="0.80117949673178823"/>
        </c:manualLayout>
      </c:layout>
      <c:bar3D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Grand Casablanca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1800" b="1">
                    <a:solidFill>
                      <a:srgbClr val="8DCD47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DCFM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22769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Casa Settat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0.11940298507462686"/>
                  <c:y val="3.5026269702276795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00B0F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DCFM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18634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Maroc</c:v>
                </c:pt>
              </c:strCache>
            </c:strRef>
          </c:tx>
          <c:spPr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0.13197172034564017"/>
                  <c:y val="0.1015761821366027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C00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DCFM</c:v>
                </c:pt>
              </c:strCache>
            </c:strRef>
          </c:cat>
          <c:val>
            <c:numRef>
              <c:f>Feuil1!$D$2</c:f>
              <c:numCache>
                <c:formatCode>General</c:formatCode>
                <c:ptCount val="1"/>
                <c:pt idx="0">
                  <c:v>16263</c:v>
                </c:pt>
              </c:numCache>
            </c:numRef>
          </c:val>
        </c:ser>
        <c:shape val="cone"/>
        <c:axId val="82327808"/>
        <c:axId val="82345984"/>
        <c:axId val="0"/>
      </c:bar3DChart>
      <c:catAx>
        <c:axId val="82327808"/>
        <c:scaling>
          <c:orientation val="minMax"/>
        </c:scaling>
        <c:delete val="1"/>
        <c:axPos val="b"/>
        <c:tickLblPos val="none"/>
        <c:crossAx val="82345984"/>
        <c:crosses val="autoZero"/>
        <c:auto val="1"/>
        <c:lblAlgn val="ctr"/>
        <c:lblOffset val="100"/>
      </c:catAx>
      <c:valAx>
        <c:axId val="82345984"/>
        <c:scaling>
          <c:orientation val="minMax"/>
        </c:scaling>
        <c:delete val="1"/>
        <c:axPos val="l"/>
        <c:numFmt formatCode="General" sourceLinked="1"/>
        <c:tickLblPos val="none"/>
        <c:crossAx val="82327808"/>
        <c:crosses val="autoZero"/>
        <c:crossBetween val="between"/>
      </c:valAx>
    </c:plotArea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view3D>
      <c:perspective val="30"/>
    </c:view3D>
    <c:floor>
      <c:spPr>
        <a:solidFill>
          <a:schemeClr val="accent1"/>
        </a:solidFill>
      </c:spPr>
    </c:floor>
    <c:plotArea>
      <c:layout>
        <c:manualLayout>
          <c:layoutTarget val="inner"/>
          <c:xMode val="edge"/>
          <c:yMode val="edge"/>
          <c:x val="2.160493827160502E-2"/>
          <c:y val="3.4990055260242597E-2"/>
          <c:w val="0.76821838242441964"/>
          <c:h val="0.84091973000801856"/>
        </c:manualLayout>
      </c:layout>
      <c:bar3DChart>
        <c:barDir val="col"/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Grand Casablanca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dLbls>
            <c:dLbl>
              <c:idx val="0"/>
              <c:layout>
                <c:manualLayout>
                  <c:x val="-4.1666666666666685E-2"/>
                  <c:y val="0.1017892516661603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181156</a:t>
                    </a:r>
                  </a:p>
                  <a:p>
                    <a:r>
                      <a:rPr lang="en-US" sz="1200" dirty="0" smtClean="0"/>
                      <a:t>47%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30014</a:t>
                    </a:r>
                  </a:p>
                  <a:p>
                    <a:r>
                      <a:rPr lang="en-US" sz="1200" smtClean="0"/>
                      <a:t>28%</a:t>
                    </a:r>
                    <a:endParaRPr lang="en-US" sz="1200"/>
                  </a:p>
                </c:rich>
              </c:tx>
              <c:showVal val="1"/>
            </c:dLbl>
            <c:dLbl>
              <c:idx val="2"/>
              <c:layout>
                <c:manualLayout>
                  <c:x val="5.6583708480088995E-17"/>
                  <c:y val="5.72564540622152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46324</a:t>
                    </a:r>
                  </a:p>
                  <a:p>
                    <a:r>
                      <a:rPr lang="en-US" sz="1200" dirty="0" smtClean="0"/>
                      <a:t>49%</a:t>
                    </a:r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</c:dLbls>
          <c:cat>
            <c:strRef>
              <c:f>Feuil1!$A$2:$A$4</c:f>
              <c:strCache>
                <c:ptCount val="3"/>
                <c:pt idx="0">
                  <c:v>Production</c:v>
                </c:pt>
                <c:pt idx="1">
                  <c:v>Exportation</c:v>
                </c:pt>
                <c:pt idx="2">
                  <c:v>Valeur Ajoutée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181156</c:v>
                </c:pt>
                <c:pt idx="1">
                  <c:v>30014</c:v>
                </c:pt>
                <c:pt idx="2">
                  <c:v>46324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Casablanca Settat</c:v>
                </c:pt>
              </c:strCache>
            </c:strRef>
          </c:tx>
          <c:dLbls>
            <c:dLbl>
              <c:idx val="0"/>
              <c:layout>
                <c:manualLayout>
                  <c:x val="-4.0123456790123482E-2"/>
                  <c:y val="-6.361828229135019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249748</a:t>
                    </a:r>
                  </a:p>
                  <a:p>
                    <a:r>
                      <a:rPr lang="en-US" sz="1200" dirty="0" smtClean="0"/>
                      <a:t>65%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8518518518518472E-2"/>
                  <c:y val="-1.590457057283762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57164</a:t>
                    </a:r>
                  </a:p>
                  <a:p>
                    <a:r>
                      <a:rPr lang="en-US" sz="1200" dirty="0" smtClean="0"/>
                      <a:t>53%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3.3950617283950636E-2"/>
                  <c:y val="-1.272365645827004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58026</a:t>
                    </a:r>
                  </a:p>
                  <a:p>
                    <a:r>
                      <a:rPr lang="en-US" sz="1200" dirty="0" smtClean="0"/>
                      <a:t>61%</a:t>
                    </a:r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Feuil1!$A$2:$A$4</c:f>
              <c:strCache>
                <c:ptCount val="3"/>
                <c:pt idx="0">
                  <c:v>Production</c:v>
                </c:pt>
                <c:pt idx="1">
                  <c:v>Exportation</c:v>
                </c:pt>
                <c:pt idx="2">
                  <c:v>Valeur Ajoutée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249748</c:v>
                </c:pt>
                <c:pt idx="1">
                  <c:v>57164</c:v>
                </c:pt>
                <c:pt idx="2">
                  <c:v>58026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Maroc</c:v>
                </c:pt>
              </c:strCache>
            </c:strRef>
          </c:tx>
          <c:spPr>
            <a:solidFill>
              <a:schemeClr val="accent1">
                <a:lumMod val="25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accent5">
                        <a:lumMod val="25000"/>
                      </a:schemeClr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Feuil1!$A$2:$A$4</c:f>
              <c:strCache>
                <c:ptCount val="3"/>
                <c:pt idx="0">
                  <c:v>Production</c:v>
                </c:pt>
                <c:pt idx="1">
                  <c:v>Exportation</c:v>
                </c:pt>
                <c:pt idx="2">
                  <c:v>Valeur Ajoutée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387673</c:v>
                </c:pt>
                <c:pt idx="1">
                  <c:v>108653</c:v>
                </c:pt>
                <c:pt idx="2">
                  <c:v>94451</c:v>
                </c:pt>
              </c:numCache>
            </c:numRef>
          </c:val>
        </c:ser>
        <c:shape val="box"/>
        <c:axId val="79234176"/>
        <c:axId val="79235712"/>
        <c:axId val="78730560"/>
      </c:bar3DChart>
      <c:catAx>
        <c:axId val="79234176"/>
        <c:scaling>
          <c:orientation val="minMax"/>
        </c:scaling>
        <c:axPos val="b"/>
        <c:tickLblPos val="nextTo"/>
        <c:crossAx val="79235712"/>
        <c:crosses val="autoZero"/>
        <c:auto val="1"/>
        <c:lblAlgn val="ctr"/>
        <c:lblOffset val="100"/>
      </c:catAx>
      <c:valAx>
        <c:axId val="79235712"/>
        <c:scaling>
          <c:orientation val="minMax"/>
        </c:scaling>
        <c:delete val="1"/>
        <c:axPos val="l"/>
        <c:numFmt formatCode="General" sourceLinked="1"/>
        <c:tickLblPos val="nextTo"/>
        <c:crossAx val="79234176"/>
        <c:crosses val="autoZero"/>
        <c:crossBetween val="between"/>
      </c:valAx>
      <c:serAx>
        <c:axId val="78730560"/>
        <c:scaling>
          <c:orientation val="minMax"/>
        </c:scaling>
        <c:delete val="1"/>
        <c:axPos val="b"/>
        <c:tickLblPos val="nextTo"/>
        <c:crossAx val="79235712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view3D>
      <c:perspective val="30"/>
    </c:view3D>
    <c:floor>
      <c:spPr>
        <a:solidFill>
          <a:srgbClr val="C2E49C"/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2.1015721248797178E-2"/>
          <c:w val="0.99266464955769418"/>
          <c:h val="0.51646438345472456"/>
        </c:manualLayout>
      </c:layout>
      <c:bar3DChart>
        <c:barDir val="col"/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Grand Casablanca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7960</a:t>
                    </a:r>
                  </a:p>
                  <a:p>
                    <a:r>
                      <a:rPr lang="en-US" sz="1200" smtClean="0"/>
                      <a:t>16%</a:t>
                    </a:r>
                    <a:endParaRPr lang="en-US" sz="12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C00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Feuil1!$A$2:$A$6</c:f>
              <c:strCache>
                <c:ptCount val="5"/>
                <c:pt idx="0">
                  <c:v>Industrie agro-alimentaire</c:v>
                </c:pt>
                <c:pt idx="1">
                  <c:v>Industrie textile et du cuir</c:v>
                </c:pt>
                <c:pt idx="2">
                  <c:v>Industrie chimique et parachimique</c:v>
                </c:pt>
                <c:pt idx="3">
                  <c:v>Industrie mécanique et métallurgique</c:v>
                </c:pt>
                <c:pt idx="4">
                  <c:v>Industrie électrique et électronique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1286</c:v>
                </c:pt>
                <c:pt idx="1">
                  <c:v>7184</c:v>
                </c:pt>
                <c:pt idx="2">
                  <c:v>7960</c:v>
                </c:pt>
                <c:pt idx="3">
                  <c:v>7435</c:v>
                </c:pt>
                <c:pt idx="4">
                  <c:v>6149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Casablanca Settat</c:v>
                </c:pt>
              </c:strCache>
            </c:strRef>
          </c:tx>
          <c:dLbls>
            <c:dLbl>
              <c:idx val="2"/>
              <c:layout>
                <c:manualLayout>
                  <c:x val="-1.0802469135802534E-2"/>
                  <c:y val="-2.101572124879717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30654</a:t>
                    </a:r>
                  </a:p>
                  <a:p>
                    <a:r>
                      <a:rPr lang="en-US" sz="1200" dirty="0" smtClean="0"/>
                      <a:t>63%</a:t>
                    </a:r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accent2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Feuil1!$A$2:$A$6</c:f>
              <c:strCache>
                <c:ptCount val="5"/>
                <c:pt idx="0">
                  <c:v>Industrie agro-alimentaire</c:v>
                </c:pt>
                <c:pt idx="1">
                  <c:v>Industrie textile et du cuir</c:v>
                </c:pt>
                <c:pt idx="2">
                  <c:v>Industrie chimique et parachimique</c:v>
                </c:pt>
                <c:pt idx="3">
                  <c:v>Industrie mécanique et métallurgique</c:v>
                </c:pt>
                <c:pt idx="4">
                  <c:v>Industrie électrique et électronique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1889</c:v>
                </c:pt>
                <c:pt idx="1">
                  <c:v>8249</c:v>
                </c:pt>
                <c:pt idx="2">
                  <c:v>30654</c:v>
                </c:pt>
                <c:pt idx="3">
                  <c:v>7515</c:v>
                </c:pt>
                <c:pt idx="4">
                  <c:v>8288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Maroc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Feuil1!$A$2:$A$6</c:f>
              <c:strCache>
                <c:ptCount val="5"/>
                <c:pt idx="0">
                  <c:v>Industrie agro-alimentaire</c:v>
                </c:pt>
                <c:pt idx="1">
                  <c:v>Industrie textile et du cuir</c:v>
                </c:pt>
                <c:pt idx="2">
                  <c:v>Industrie chimique et parachimique</c:v>
                </c:pt>
                <c:pt idx="3">
                  <c:v>Industrie mécanique et métallurgique</c:v>
                </c:pt>
                <c:pt idx="4">
                  <c:v>Industrie électrique et électronique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11919</c:v>
                </c:pt>
                <c:pt idx="1">
                  <c:v>16422</c:v>
                </c:pt>
                <c:pt idx="2">
                  <c:v>49283</c:v>
                </c:pt>
                <c:pt idx="3">
                  <c:v>9901</c:v>
                </c:pt>
                <c:pt idx="4">
                  <c:v>21129</c:v>
                </c:pt>
              </c:numCache>
            </c:numRef>
          </c:val>
        </c:ser>
        <c:shape val="cylinder"/>
        <c:axId val="79374592"/>
        <c:axId val="79396864"/>
        <c:axId val="78732800"/>
      </c:bar3DChart>
      <c:catAx>
        <c:axId val="79374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79396864"/>
        <c:crosses val="autoZero"/>
        <c:auto val="1"/>
        <c:lblAlgn val="ctr"/>
        <c:lblOffset val="100"/>
      </c:catAx>
      <c:valAx>
        <c:axId val="79396864"/>
        <c:scaling>
          <c:orientation val="minMax"/>
        </c:scaling>
        <c:delete val="1"/>
        <c:axPos val="l"/>
        <c:numFmt formatCode="General" sourceLinked="1"/>
        <c:tickLblPos val="nextTo"/>
        <c:crossAx val="79374592"/>
        <c:crosses val="autoZero"/>
        <c:crossBetween val="between"/>
      </c:valAx>
      <c:serAx>
        <c:axId val="78732800"/>
        <c:scaling>
          <c:orientation val="minMax"/>
        </c:scaling>
        <c:delete val="1"/>
        <c:axPos val="b"/>
        <c:tickLblPos val="nextTo"/>
        <c:crossAx val="79396864"/>
        <c:crosses val="autoZero"/>
      </c:serAx>
    </c:plotArea>
    <c:legend>
      <c:legendPos val="r"/>
      <c:layout>
        <c:manualLayout>
          <c:xMode val="edge"/>
          <c:yMode val="edge"/>
          <c:x val="0.81516513560804904"/>
          <c:y val="0.72442008441811578"/>
          <c:w val="0.17557560513269174"/>
          <c:h val="0.22304058855712411"/>
        </c:manualLayout>
      </c:layout>
      <c:txPr>
        <a:bodyPr/>
        <a:lstStyle/>
        <a:p>
          <a:pPr>
            <a:defRPr sz="1200" b="1"/>
          </a:pPr>
          <a:endParaRPr lang="fr-FR"/>
        </a:p>
      </c:txPr>
    </c:legend>
    <c:plotVisOnly val="1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view3D>
      <c:perspective val="30"/>
    </c:view3D>
    <c:floor>
      <c:spPr>
        <a:solidFill>
          <a:srgbClr val="FFFFCC"/>
        </a:solidFill>
      </c:spPr>
    </c:floor>
    <c:plotArea>
      <c:layout>
        <c:manualLayout>
          <c:layoutTarget val="inner"/>
          <c:xMode val="edge"/>
          <c:yMode val="edge"/>
          <c:x val="0"/>
          <c:y val="3.4990055260242597E-2"/>
          <c:w val="0.90134010693795641"/>
          <c:h val="0.76585291202668693"/>
        </c:manualLayout>
      </c:layout>
      <c:bar3DChart>
        <c:barDir val="col"/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Grand Casablanca</c:v>
                </c:pt>
              </c:strCache>
            </c:strRef>
          </c:tx>
          <c:spPr>
            <a:solidFill>
              <a:srgbClr val="990099"/>
            </a:solidFill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15918</a:t>
                    </a:r>
                  </a:p>
                  <a:p>
                    <a:r>
                      <a:rPr lang="en-US" sz="1200" smtClean="0"/>
                      <a:t>37%</a:t>
                    </a:r>
                    <a:endParaRPr lang="en-US" sz="12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990099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Feuil1!$A$2:$A$6</c:f>
              <c:strCache>
                <c:ptCount val="5"/>
                <c:pt idx="0">
                  <c:v>Industrie agro-alimentaire</c:v>
                </c:pt>
                <c:pt idx="1">
                  <c:v>Industrie textile et du cuir</c:v>
                </c:pt>
                <c:pt idx="2">
                  <c:v>Industrie chimique et parachimique</c:v>
                </c:pt>
                <c:pt idx="3">
                  <c:v>Industrie mécanique et métallurgique</c:v>
                </c:pt>
                <c:pt idx="4">
                  <c:v>Industrie électrique et électronique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16382</c:v>
                </c:pt>
                <c:pt idx="1">
                  <c:v>3817</c:v>
                </c:pt>
                <c:pt idx="2">
                  <c:v>15918</c:v>
                </c:pt>
                <c:pt idx="3">
                  <c:v>7709</c:v>
                </c:pt>
                <c:pt idx="4">
                  <c:v>2932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Casablanca Settat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23143</a:t>
                    </a:r>
                  </a:p>
                  <a:p>
                    <a:r>
                      <a:rPr lang="en-US" sz="1200" smtClean="0"/>
                      <a:t>53%</a:t>
                    </a:r>
                    <a:endParaRPr lang="en-US" sz="120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Feuil1!$A$2:$A$6</c:f>
              <c:strCache>
                <c:ptCount val="5"/>
                <c:pt idx="0">
                  <c:v>Industrie agro-alimentaire</c:v>
                </c:pt>
                <c:pt idx="1">
                  <c:v>Industrie textile et du cuir</c:v>
                </c:pt>
                <c:pt idx="2">
                  <c:v>Industrie chimique et parachimique</c:v>
                </c:pt>
                <c:pt idx="3">
                  <c:v>Industrie mécanique et métallurgique</c:v>
                </c:pt>
                <c:pt idx="4">
                  <c:v>Industrie électrique et électronique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18387</c:v>
                </c:pt>
                <c:pt idx="1">
                  <c:v>4369</c:v>
                </c:pt>
                <c:pt idx="2">
                  <c:v>23143</c:v>
                </c:pt>
                <c:pt idx="3">
                  <c:v>8826</c:v>
                </c:pt>
                <c:pt idx="4">
                  <c:v>3747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Maroc</c:v>
                </c:pt>
              </c:strCache>
            </c:strRef>
          </c:tx>
          <c:spPr>
            <a:solidFill>
              <a:srgbClr val="CC660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rgbClr val="CC660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Feuil1!$A$2:$A$6</c:f>
              <c:strCache>
                <c:ptCount val="5"/>
                <c:pt idx="0">
                  <c:v>Industrie agro-alimentaire</c:v>
                </c:pt>
                <c:pt idx="1">
                  <c:v>Industrie textile et du cuir</c:v>
                </c:pt>
                <c:pt idx="2">
                  <c:v>Industrie chimique et parachimique</c:v>
                </c:pt>
                <c:pt idx="3">
                  <c:v>Industrie mécanique et métallurgique</c:v>
                </c:pt>
                <c:pt idx="4">
                  <c:v>Industrie électrique et électronique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28904</c:v>
                </c:pt>
                <c:pt idx="1">
                  <c:v>8871</c:v>
                </c:pt>
                <c:pt idx="2">
                  <c:v>43359</c:v>
                </c:pt>
                <c:pt idx="3">
                  <c:v>11986</c:v>
                </c:pt>
                <c:pt idx="4">
                  <c:v>6388</c:v>
                </c:pt>
              </c:numCache>
            </c:numRef>
          </c:val>
        </c:ser>
        <c:shape val="cone"/>
        <c:axId val="79561088"/>
        <c:axId val="79562624"/>
        <c:axId val="79243008"/>
      </c:bar3DChart>
      <c:catAx>
        <c:axId val="79561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 b="1"/>
            </a:pPr>
            <a:endParaRPr lang="fr-FR"/>
          </a:p>
        </c:txPr>
        <c:crossAx val="79562624"/>
        <c:crosses val="autoZero"/>
        <c:auto val="1"/>
        <c:lblAlgn val="ctr"/>
        <c:lblOffset val="100"/>
      </c:catAx>
      <c:valAx>
        <c:axId val="79562624"/>
        <c:scaling>
          <c:orientation val="minMax"/>
        </c:scaling>
        <c:delete val="1"/>
        <c:axPos val="l"/>
        <c:numFmt formatCode="General" sourceLinked="1"/>
        <c:tickLblPos val="nextTo"/>
        <c:crossAx val="79561088"/>
        <c:crosses val="autoZero"/>
        <c:crossBetween val="between"/>
      </c:valAx>
      <c:serAx>
        <c:axId val="79243008"/>
        <c:scaling>
          <c:orientation val="minMax"/>
        </c:scaling>
        <c:delete val="1"/>
        <c:axPos val="b"/>
        <c:tickLblPos val="nextTo"/>
        <c:crossAx val="79562624"/>
        <c:crosses val="autoZero"/>
      </c:serAx>
    </c:plotArea>
    <c:legend>
      <c:legendPos val="r"/>
      <c:layout>
        <c:manualLayout>
          <c:xMode val="edge"/>
          <c:yMode val="edge"/>
          <c:x val="0.82284660517517394"/>
          <c:y val="0.68031312217239859"/>
          <c:w val="0.1739556636788219"/>
          <c:h val="0.19777120611496926"/>
        </c:manualLayout>
      </c:layout>
      <c:txPr>
        <a:bodyPr/>
        <a:lstStyle/>
        <a:p>
          <a:pPr>
            <a:defRPr sz="1100" b="1"/>
          </a:pPr>
          <a:endParaRPr lang="fr-FR"/>
        </a:p>
      </c:txPr>
    </c:legend>
    <c:plotVisOnly val="1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view3D>
      <c:rAngAx val="1"/>
    </c:view3D>
    <c:floor>
      <c:spPr>
        <a:solidFill>
          <a:srgbClr val="C2E49C"/>
        </a:solidFill>
      </c:spPr>
    </c:floor>
    <c:plotArea>
      <c:layout>
        <c:manualLayout>
          <c:layoutTarget val="inner"/>
          <c:xMode val="edge"/>
          <c:yMode val="edge"/>
          <c:x val="0.35713096626810537"/>
          <c:y val="3.1540997878602609E-2"/>
          <c:w val="0.38396009526586955"/>
          <c:h val="0.81071585647468736"/>
        </c:manualLayout>
      </c:layout>
      <c:bar3D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Grand Casablanca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rgbClr val="FFC00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Feuil1!$A$2:$A$6</c:f>
              <c:strCache>
                <c:ptCount val="5"/>
                <c:pt idx="0">
                  <c:v>Industrie agro-alimentaire</c:v>
                </c:pt>
                <c:pt idx="1">
                  <c:v>Industrie textile et du cuir</c:v>
                </c:pt>
                <c:pt idx="2">
                  <c:v>Industrie chimique et parachimique</c:v>
                </c:pt>
                <c:pt idx="3">
                  <c:v>Industrie mécanique et métallurgique</c:v>
                </c:pt>
                <c:pt idx="4">
                  <c:v>Industrie électrique et électronique</c:v>
                </c:pt>
              </c:strCache>
            </c:strRef>
          </c:cat>
          <c:val>
            <c:numRef>
              <c:f>Feuil1!$B$2:$B$6</c:f>
              <c:numCache>
                <c:formatCode>0</c:formatCode>
                <c:ptCount val="5"/>
                <c:pt idx="0">
                  <c:v>30.974505599237549</c:v>
                </c:pt>
                <c:pt idx="1">
                  <c:v>36.631944444444443</c:v>
                </c:pt>
                <c:pt idx="2">
                  <c:v>20.701052448464814</c:v>
                </c:pt>
                <c:pt idx="3">
                  <c:v>23.050546101092202</c:v>
                </c:pt>
                <c:pt idx="4">
                  <c:v>41.993127147766323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Casablanca Settat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Feuil1!$A$2:$A$6</c:f>
              <c:strCache>
                <c:ptCount val="5"/>
                <c:pt idx="0">
                  <c:v>Industrie agro-alimentaire</c:v>
                </c:pt>
                <c:pt idx="1">
                  <c:v>Industrie textile et du cuir</c:v>
                </c:pt>
                <c:pt idx="2">
                  <c:v>Industrie chimique et parachimique</c:v>
                </c:pt>
                <c:pt idx="3">
                  <c:v>Industrie mécanique et métallurgique</c:v>
                </c:pt>
                <c:pt idx="4">
                  <c:v>Industrie électrique et électronique</c:v>
                </c:pt>
              </c:strCache>
            </c:strRef>
          </c:cat>
          <c:val>
            <c:numRef>
              <c:f>Feuil1!$C$2:$C$6</c:f>
              <c:numCache>
                <c:formatCode>0</c:formatCode>
                <c:ptCount val="5"/>
                <c:pt idx="0">
                  <c:v>50.633976649988085</c:v>
                </c:pt>
                <c:pt idx="1">
                  <c:v>42.531770833333333</c:v>
                </c:pt>
                <c:pt idx="2">
                  <c:v>47.627259285030874</c:v>
                </c:pt>
                <c:pt idx="3">
                  <c:v>27.396405892811789</c:v>
                </c:pt>
                <c:pt idx="4">
                  <c:v>57.252164948453611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Maroc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Feuil1!$A$2:$A$6</c:f>
              <c:strCache>
                <c:ptCount val="5"/>
                <c:pt idx="0">
                  <c:v>Industrie agro-alimentaire</c:v>
                </c:pt>
                <c:pt idx="1">
                  <c:v>Industrie textile et du cuir</c:v>
                </c:pt>
                <c:pt idx="2">
                  <c:v>Industrie chimique et parachimique</c:v>
                </c:pt>
                <c:pt idx="3">
                  <c:v>Industrie mécanique et métallurgique</c:v>
                </c:pt>
                <c:pt idx="4">
                  <c:v>Industrie électrique et électronique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hape val="cone"/>
        <c:axId val="79611776"/>
        <c:axId val="79613312"/>
        <c:axId val="0"/>
      </c:bar3DChart>
      <c:catAx>
        <c:axId val="79611776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79613312"/>
        <c:crosses val="autoZero"/>
        <c:auto val="1"/>
        <c:lblAlgn val="ctr"/>
        <c:lblOffset val="100"/>
      </c:catAx>
      <c:valAx>
        <c:axId val="79613312"/>
        <c:scaling>
          <c:orientation val="minMax"/>
        </c:scaling>
        <c:axPos val="b"/>
        <c:majorGridlines/>
        <c:numFmt formatCode="0" sourceLinked="1"/>
        <c:tickLblPos val="nextTo"/>
        <c:crossAx val="796117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36"/>
  <c:chart>
    <c:title>
      <c:tx>
        <c:rich>
          <a:bodyPr/>
          <a:lstStyle/>
          <a:p>
            <a:pPr>
              <a:defRPr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PIB</a:t>
            </a:r>
            <a:r>
              <a:rPr lang="fr-FR" dirty="0" smtClean="0"/>
              <a:t>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(en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millions de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DH)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041802344159446E-2"/>
          <c:y val="0.11414434472205152"/>
          <c:w val="0.59250220350223937"/>
          <c:h val="0.82977317376711401"/>
        </c:manualLayout>
      </c:layout>
      <c:bar3DChart>
        <c:barDir val="col"/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Grand Casablanca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-0.10836066190986927"/>
                  <c:y val="0.1253608410242183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70C0"/>
                        </a:solidFill>
                      </a:rPr>
                      <a:t>211258</a:t>
                    </a:r>
                  </a:p>
                  <a:p>
                    <a:r>
                      <a:rPr lang="en-US" b="1" dirty="0">
                        <a:solidFill>
                          <a:srgbClr val="0070C0"/>
                        </a:solidFill>
                      </a:rPr>
                      <a:t>23%</a:t>
                    </a:r>
                  </a:p>
                  <a:p>
                    <a:endParaRPr lang="en-US" b="1" dirty="0">
                      <a:solidFill>
                        <a:srgbClr val="0070C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PIB (en millions de DH)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211258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Casablanca Settat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3.4673181760697259E-2"/>
                  <c:y val="3.298943524499525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rgbClr val="92D050"/>
                        </a:solidFill>
                      </a:rPr>
                      <a:t>289886</a:t>
                    </a:r>
                  </a:p>
                  <a:p>
                    <a:r>
                      <a:rPr lang="en-US" sz="1400" b="1" dirty="0" smtClean="0">
                        <a:solidFill>
                          <a:srgbClr val="92D050"/>
                        </a:solidFill>
                      </a:rPr>
                      <a:t>32%</a:t>
                    </a:r>
                    <a:endParaRPr lang="en-US" sz="1400" b="1" dirty="0">
                      <a:solidFill>
                        <a:srgbClr val="92D05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92D05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PIB (en millions de DH)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289886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Maroc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0.10548621375081969"/>
                  <c:y val="8.330053845936054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990099"/>
                        </a:solidFill>
                      </a:rPr>
                      <a:t>901366</a:t>
                    </a:r>
                  </a:p>
                  <a:p>
                    <a:r>
                      <a:rPr lang="en-US" b="1" dirty="0" smtClean="0">
                        <a:solidFill>
                          <a:srgbClr val="990099"/>
                        </a:solidFill>
                      </a:rPr>
                      <a:t>100%</a:t>
                    </a:r>
                    <a:endParaRPr lang="en-US" b="1" dirty="0">
                      <a:solidFill>
                        <a:srgbClr val="990099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990099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</c:f>
              <c:strCache>
                <c:ptCount val="1"/>
                <c:pt idx="0">
                  <c:v>PIB (en millions de DH)</c:v>
                </c:pt>
              </c:strCache>
            </c:strRef>
          </c:cat>
          <c:val>
            <c:numRef>
              <c:f>Feuil1!$D$2</c:f>
              <c:numCache>
                <c:formatCode>General</c:formatCode>
                <c:ptCount val="1"/>
                <c:pt idx="0">
                  <c:v>901366</c:v>
                </c:pt>
              </c:numCache>
            </c:numRef>
          </c:val>
        </c:ser>
        <c:shape val="cone"/>
        <c:axId val="80974976"/>
        <c:axId val="80976512"/>
        <c:axId val="80977920"/>
      </c:bar3DChart>
      <c:catAx>
        <c:axId val="80974976"/>
        <c:scaling>
          <c:orientation val="minMax"/>
        </c:scaling>
        <c:delete val="1"/>
        <c:axPos val="b"/>
        <c:majorTickMark val="none"/>
        <c:tickLblPos val="none"/>
        <c:crossAx val="80976512"/>
        <c:crosses val="autoZero"/>
        <c:auto val="1"/>
        <c:lblAlgn val="ctr"/>
        <c:lblOffset val="100"/>
      </c:catAx>
      <c:valAx>
        <c:axId val="809765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0974976"/>
        <c:crosses val="autoZero"/>
        <c:crossBetween val="between"/>
      </c:valAx>
      <c:serAx>
        <c:axId val="80977920"/>
        <c:scaling>
          <c:orientation val="minMax"/>
        </c:scaling>
        <c:delete val="1"/>
        <c:axPos val="b"/>
        <c:tickLblPos val="none"/>
        <c:crossAx val="80976512"/>
        <c:crosses val="autoZero"/>
      </c:serAx>
    </c:plotArea>
    <c:legend>
      <c:legendPos val="r"/>
      <c:layout>
        <c:manualLayout>
          <c:xMode val="edge"/>
          <c:yMode val="edge"/>
          <c:x val="0.56111564106871215"/>
          <c:y val="0.66716290185353744"/>
          <c:w val="0.41857974747333354"/>
          <c:h val="0.23714732986133744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fr-FR"/>
        </a:p>
      </c:txPr>
    </c:legend>
    <c:plotVisOnly val="1"/>
  </c:chart>
  <c:txPr>
    <a:bodyPr/>
    <a:lstStyle/>
    <a:p>
      <a:pPr>
        <a:defRPr sz="1400"/>
      </a:pPr>
      <a:endParaRPr lang="fr-F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5"/>
  <c:chart>
    <c:view3D>
      <c:rotX val="50"/>
      <c:rotY val="40"/>
      <c:rAngAx val="1"/>
    </c:view3D>
    <c:floor>
      <c:spPr>
        <a:noFill/>
        <a:ln w="9525">
          <a:noFill/>
        </a:ln>
        <a:scene3d>
          <a:camera prst="orthographicFront"/>
          <a:lightRig rig="threePt" dir="t"/>
        </a:scene3d>
        <a:sp3d>
          <a:bevelT w="152400" h="50800" prst="softRound"/>
        </a:sp3d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Grand Casablanca</c:v>
                </c:pt>
              </c:strCache>
            </c:strRef>
          </c:tx>
          <c:spPr>
            <a:solidFill>
              <a:srgbClr val="048A3A"/>
            </a:solidFill>
          </c:spPr>
          <c:dLbls>
            <c:dLbl>
              <c:idx val="0"/>
              <c:layout>
                <c:manualLayout>
                  <c:x val="-2.4520901172079782E-2"/>
                  <c:y val="1.088427756107622E-2"/>
                </c:manualLayout>
              </c:layout>
              <c:showVal val="1"/>
            </c:dLbl>
            <c:dLbl>
              <c:idx val="1"/>
              <c:layout>
                <c:manualLayout>
                  <c:x val="-1.5325563232549883E-2"/>
                  <c:y val="1.451237008143496E-2"/>
                </c:manualLayout>
              </c:layout>
              <c:showVal val="1"/>
            </c:dLbl>
            <c:dLbl>
              <c:idx val="2"/>
              <c:layout>
                <c:manualLayout>
                  <c:x val="-1.5346922482094428E-2"/>
                  <c:y val="3.8567480521142637E-2"/>
                </c:manualLayout>
              </c:layout>
              <c:showVal val="1"/>
            </c:dLbl>
            <c:dLbl>
              <c:idx val="3"/>
              <c:layout>
                <c:manualLayout>
                  <c:x val="-2.777777777777791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Feuil1!$A$2:$A$5</c:f>
              <c:strCache>
                <c:ptCount val="4"/>
                <c:pt idx="0">
                  <c:v>Primaire</c:v>
                </c:pt>
                <c:pt idx="1">
                  <c:v>Secondaire</c:v>
                </c:pt>
                <c:pt idx="2">
                  <c:v>Tertiaire</c:v>
                </c:pt>
                <c:pt idx="3">
                  <c:v>I-S/Pt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2560</c:v>
                </c:pt>
                <c:pt idx="1">
                  <c:v>70480</c:v>
                </c:pt>
                <c:pt idx="2">
                  <c:v>119794</c:v>
                </c:pt>
                <c:pt idx="3">
                  <c:v>18424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Casablanca Settat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1.8390675879059827E-2"/>
                  <c:y val="-5.0793295285022494E-2"/>
                </c:manualLayout>
              </c:layout>
              <c:showVal val="1"/>
            </c:dLbl>
            <c:dLbl>
              <c:idx val="1"/>
              <c:layout>
                <c:manualLayout>
                  <c:x val="-9.1953379395299552E-3"/>
                  <c:y val="-4.3537110244304962E-2"/>
                </c:manualLayout>
              </c:layout>
              <c:showVal val="1"/>
            </c:dLbl>
            <c:dLbl>
              <c:idx val="2"/>
              <c:layout>
                <c:manualLayout>
                  <c:x val="-1.3793006909294858E-2"/>
                  <c:y val="-6.8933757886816133E-2"/>
                </c:manualLayout>
              </c:layout>
              <c:showVal val="1"/>
            </c:dLbl>
            <c:dLbl>
              <c:idx val="3"/>
              <c:layout>
                <c:manualLayout>
                  <c:x val="1.5325563232549875E-3"/>
                  <c:y val="-5.804948032573987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Feuil1!$A$2:$A$5</c:f>
              <c:strCache>
                <c:ptCount val="4"/>
                <c:pt idx="0">
                  <c:v>Primaire</c:v>
                </c:pt>
                <c:pt idx="1">
                  <c:v>Secondaire</c:v>
                </c:pt>
                <c:pt idx="2">
                  <c:v>Tertiaire</c:v>
                </c:pt>
                <c:pt idx="3">
                  <c:v>I-S/Pt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16845</c:v>
                </c:pt>
                <c:pt idx="1">
                  <c:v>101634</c:v>
                </c:pt>
                <c:pt idx="2">
                  <c:v>146182</c:v>
                </c:pt>
                <c:pt idx="3">
                  <c:v>25225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Maroc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-1.9923232202314841E-2"/>
                  <c:y val="-3.9909017723946227E-2"/>
                </c:manualLayout>
              </c:layout>
              <c:showVal val="1"/>
            </c:dLbl>
            <c:dLbl>
              <c:idx val="1"/>
              <c:layout>
                <c:manualLayout>
                  <c:x val="-2.4520901172079782E-2"/>
                  <c:y val="-1.451237008143496E-2"/>
                </c:manualLayout>
              </c:layout>
              <c:showVal val="1"/>
            </c:dLbl>
            <c:dLbl>
              <c:idx val="2"/>
              <c:layout>
                <c:manualLayout>
                  <c:x val="-3.8313908081374706E-2"/>
                  <c:y val="-3.6280925203587412E-3"/>
                </c:manualLayout>
              </c:layout>
              <c:showVal val="1"/>
            </c:dLbl>
            <c:dLbl>
              <c:idx val="3"/>
              <c:layout>
                <c:manualLayout>
                  <c:x val="4.4444133374394575E-2"/>
                  <c:y val="-2.902474016286989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Feuil1!$A$2:$A$5</c:f>
              <c:strCache>
                <c:ptCount val="4"/>
                <c:pt idx="0">
                  <c:v>Primaire</c:v>
                </c:pt>
                <c:pt idx="1">
                  <c:v>Secondaire</c:v>
                </c:pt>
                <c:pt idx="2">
                  <c:v>Tertiaire</c:v>
                </c:pt>
                <c:pt idx="3">
                  <c:v>I-S/Pt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121202</c:v>
                </c:pt>
                <c:pt idx="1">
                  <c:v>235854</c:v>
                </c:pt>
                <c:pt idx="2">
                  <c:v>464796</c:v>
                </c:pt>
                <c:pt idx="3">
                  <c:v>79510</c:v>
                </c:pt>
              </c:numCache>
            </c:numRef>
          </c:val>
        </c:ser>
        <c:shape val="cylinder"/>
        <c:axId val="80941440"/>
        <c:axId val="80942976"/>
        <c:axId val="0"/>
      </c:bar3DChart>
      <c:catAx>
        <c:axId val="8094144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80942976"/>
        <c:crosses val="autoZero"/>
        <c:auto val="1"/>
        <c:lblAlgn val="ctr"/>
        <c:lblOffset val="100"/>
      </c:catAx>
      <c:valAx>
        <c:axId val="80942976"/>
        <c:scaling>
          <c:orientation val="minMax"/>
        </c:scaling>
        <c:delete val="1"/>
        <c:axPos val="l"/>
        <c:numFmt formatCode="General" sourceLinked="1"/>
        <c:tickLblPos val="none"/>
        <c:crossAx val="809414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/>
          </a:pPr>
          <a:endParaRPr lang="fr-FR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fr-FR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"/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en-US" sz="1800" dirty="0">
                <a:solidFill>
                  <a:srgbClr val="0070C0"/>
                </a:solidFill>
              </a:rPr>
              <a:t>Grand Casablanca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9569050464317489"/>
          <c:y val="0.15357276861152672"/>
          <c:w val="0.80267320358540195"/>
          <c:h val="0.68375231920402879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2"/>
                        </a:solidFill>
                      </a:defRPr>
                    </a:pPr>
                    <a:r>
                      <a:rPr lang="en-US" sz="1600" b="1" dirty="0" smtClean="0">
                        <a:solidFill>
                          <a:schemeClr val="tx2"/>
                        </a:solidFill>
                      </a:rPr>
                      <a:t>2%</a:t>
                    </a:r>
                    <a:endParaRPr lang="en-US" sz="1600" b="1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0.10676001584707571"/>
                  <c:y val="-2.348006739803947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2"/>
                        </a:solidFill>
                      </a:defRPr>
                    </a:pPr>
                    <a:r>
                      <a:rPr lang="en-US" sz="1600" b="1" dirty="0" smtClean="0">
                        <a:solidFill>
                          <a:schemeClr val="tx2"/>
                        </a:solidFill>
                      </a:rPr>
                      <a:t>30%</a:t>
                    </a:r>
                    <a:endParaRPr lang="en-US" sz="1600" b="1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0.12259545387015316"/>
                  <c:y val="-0.21890455971412154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2"/>
                        </a:solidFill>
                      </a:defRPr>
                    </a:pPr>
                    <a:r>
                      <a:rPr lang="en-US" sz="1600" b="1" dirty="0" smtClean="0">
                        <a:solidFill>
                          <a:schemeClr val="tx2"/>
                        </a:solidFill>
                      </a:rPr>
                      <a:t>26%</a:t>
                    </a:r>
                    <a:endParaRPr lang="en-US" sz="1600" b="1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0.15996162036349254"/>
                  <c:y val="4.181885848754878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2"/>
                        </a:solidFill>
                      </a:defRPr>
                    </a:pPr>
                    <a:r>
                      <a:rPr lang="en-US" sz="1600" b="1" dirty="0" smtClean="0">
                        <a:solidFill>
                          <a:schemeClr val="tx2"/>
                        </a:solidFill>
                      </a:rPr>
                      <a:t>23%</a:t>
                    </a:r>
                    <a:endParaRPr lang="en-US" sz="1600" b="1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Feuil1!$A$2:$A$5</c:f>
              <c:strCache>
                <c:ptCount val="4"/>
                <c:pt idx="0">
                  <c:v>Primaire</c:v>
                </c:pt>
                <c:pt idx="1">
                  <c:v>Secondaire</c:v>
                </c:pt>
                <c:pt idx="2">
                  <c:v>Tertiaire</c:v>
                </c:pt>
                <c:pt idx="3">
                  <c:v>I-S/Pt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</c:v>
                </c:pt>
                <c:pt idx="1">
                  <c:v>30</c:v>
                </c:pt>
                <c:pt idx="2">
                  <c:v>26</c:v>
                </c:pt>
                <c:pt idx="3">
                  <c:v>23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fr-F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4"/>
  <c:chart>
    <c:title>
      <c:tx>
        <c:rich>
          <a:bodyPr/>
          <a:lstStyle/>
          <a:p>
            <a:pPr>
              <a:defRPr>
                <a:solidFill>
                  <a:srgbClr val="00B050"/>
                </a:solidFill>
              </a:defRPr>
            </a:pPr>
            <a:r>
              <a:rPr lang="en-US" sz="1800" dirty="0" smtClean="0">
                <a:solidFill>
                  <a:srgbClr val="00B050"/>
                </a:solidFill>
              </a:rPr>
              <a:t>Casablanca </a:t>
            </a:r>
            <a:r>
              <a:rPr lang="en-US" sz="1800" dirty="0">
                <a:solidFill>
                  <a:srgbClr val="00B050"/>
                </a:solidFill>
              </a:rPr>
              <a:t>Settat</a:t>
            </a:r>
          </a:p>
        </c:rich>
      </c:tx>
      <c:layout>
        <c:manualLayout>
          <c:xMode val="edge"/>
          <c:yMode val="edge"/>
          <c:x val="0.38732908190089976"/>
          <c:y val="2.57131345525813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377358490566055"/>
          <c:y val="6.3927811528878192E-2"/>
          <c:w val="0.76452607339176948"/>
          <c:h val="0.91073910243847811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Casablanca Settat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333399">
                  <a:lumMod val="60000"/>
                  <a:lumOff val="40000"/>
                </a:srgbClr>
              </a:solidFill>
            </c:spPr>
          </c:dPt>
          <c:dPt>
            <c:idx val="3"/>
            <c:spPr>
              <a:solidFill>
                <a:schemeClr val="accent5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0167681869954935"/>
                  <c:y val="5.5673255781399561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2"/>
                        </a:solidFill>
                      </a:defRPr>
                    </a:pPr>
                    <a:r>
                      <a:rPr lang="en-US" sz="1600" b="1" dirty="0" smtClean="0">
                        <a:solidFill>
                          <a:schemeClr val="tx2"/>
                        </a:solidFill>
                      </a:rPr>
                      <a:t>14%</a:t>
                    </a:r>
                    <a:endParaRPr lang="en-US" sz="1600" b="1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0.20525231515871836"/>
                  <c:y val="-4.0715416262727809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2"/>
                        </a:solidFill>
                      </a:defRPr>
                    </a:pPr>
                    <a:r>
                      <a:rPr lang="en-US" sz="1600" b="1" dirty="0" smtClean="0">
                        <a:solidFill>
                          <a:schemeClr val="tx2"/>
                        </a:solidFill>
                      </a:rPr>
                      <a:t>43%</a:t>
                    </a:r>
                    <a:endParaRPr lang="en-US" sz="1600" b="1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0.14761427227256971"/>
                  <c:y val="-0.16974257072485038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2"/>
                        </a:solidFill>
                      </a:defRPr>
                    </a:pPr>
                    <a:r>
                      <a:rPr lang="en-US" sz="1600" b="1" dirty="0" smtClean="0">
                        <a:solidFill>
                          <a:schemeClr val="tx2"/>
                        </a:solidFill>
                      </a:rPr>
                      <a:t>32%</a:t>
                    </a:r>
                    <a:endParaRPr lang="en-US" sz="1600" b="1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0.15330683900361511"/>
                  <c:y val="2.4522483962349528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2"/>
                        </a:solidFill>
                      </a:defRPr>
                    </a:pPr>
                    <a:r>
                      <a:rPr lang="en-US" sz="1600" b="1" dirty="0" smtClean="0">
                        <a:solidFill>
                          <a:schemeClr val="tx2"/>
                        </a:solidFill>
                      </a:rPr>
                      <a:t>32%</a:t>
                    </a:r>
                    <a:endParaRPr lang="en-US" sz="1600" b="1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Feuil1!$A$2:$A$5</c:f>
              <c:strCache>
                <c:ptCount val="4"/>
                <c:pt idx="0">
                  <c:v>Primaire</c:v>
                </c:pt>
                <c:pt idx="1">
                  <c:v>Secondaire</c:v>
                </c:pt>
                <c:pt idx="2">
                  <c:v>Tertiaire</c:v>
                </c:pt>
                <c:pt idx="3">
                  <c:v>I-S/Pt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14</c:v>
                </c:pt>
                <c:pt idx="1">
                  <c:v>43</c:v>
                </c:pt>
                <c:pt idx="2">
                  <c:v>32</c:v>
                </c:pt>
                <c:pt idx="3">
                  <c:v>32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93059195255993665"/>
          <c:w val="0.9973255583618087"/>
          <c:h val="6.7801840854681591E-2"/>
        </c:manualLayout>
      </c:layout>
      <c:txPr>
        <a:bodyPr/>
        <a:lstStyle/>
        <a:p>
          <a:pPr>
            <a:defRPr sz="1400"/>
          </a:pPr>
          <a:endParaRPr lang="fr-FR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A83E4-6FCA-4ACE-BFD4-09D3A146E60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7FA5013-E8E7-4D85-A087-6911EE19136D}">
      <dgm:prSet phldrT="[Texte]" custT="1"/>
      <dgm:spPr>
        <a:solidFill>
          <a:srgbClr val="CCFFCC"/>
        </a:solidFill>
      </dgm:spPr>
      <dgm:t>
        <a:bodyPr/>
        <a:lstStyle/>
        <a:p>
          <a:endParaRPr lang="fr-FR" sz="1600" b="1" dirty="0" smtClean="0">
            <a:solidFill>
              <a:srgbClr val="990099"/>
            </a:solidFill>
          </a:endParaRPr>
        </a:p>
        <a:p>
          <a:endParaRPr lang="fr-FR" sz="1600" b="1" dirty="0" smtClean="0">
            <a:solidFill>
              <a:srgbClr val="990099"/>
            </a:solidFill>
          </a:endParaRPr>
        </a:p>
        <a:p>
          <a:r>
            <a:rPr lang="fr-FR" sz="14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rPr>
            <a:t>GRAND CASABLANCA</a:t>
          </a:r>
        </a:p>
        <a:p>
          <a:r>
            <a:rPr lang="fr-FR" sz="1600" b="1" dirty="0" smtClean="0">
              <a:solidFill>
                <a:srgbClr val="990099"/>
              </a:solidFill>
            </a:rPr>
            <a:t> </a:t>
          </a:r>
        </a:p>
      </dgm:t>
    </dgm:pt>
    <dgm:pt modelId="{D66A8870-661E-48C8-8777-5EF563EE873B}" type="parTrans" cxnId="{03C6B65C-63FE-4A97-9A40-1E95CDF2CFD1}">
      <dgm:prSet/>
      <dgm:spPr/>
      <dgm:t>
        <a:bodyPr/>
        <a:lstStyle/>
        <a:p>
          <a:endParaRPr lang="fr-FR"/>
        </a:p>
      </dgm:t>
    </dgm:pt>
    <dgm:pt modelId="{7097D27D-BAD7-4672-9812-321DA84A0105}" type="sibTrans" cxnId="{03C6B65C-63FE-4A97-9A40-1E95CDF2CFD1}">
      <dgm:prSet/>
      <dgm:spPr/>
      <dgm:t>
        <a:bodyPr/>
        <a:lstStyle/>
        <a:p>
          <a:endParaRPr lang="fr-FR"/>
        </a:p>
      </dgm:t>
    </dgm:pt>
    <dgm:pt modelId="{D550A396-C047-4926-873B-7031ACF97D6E}">
      <dgm:prSet phldrT="[Texte]" custT="1"/>
      <dgm:spPr>
        <a:solidFill>
          <a:srgbClr val="8DCD47"/>
        </a:solidFill>
      </dgm:spPr>
      <dgm:t>
        <a:bodyPr anchor="t"/>
        <a:lstStyle/>
        <a:p>
          <a:endParaRPr lang="fr-FR" sz="1600" b="1" dirty="0" smtClean="0">
            <a:solidFill>
              <a:srgbClr val="990099"/>
            </a:solidFill>
          </a:endParaRPr>
        </a:p>
        <a:p>
          <a:endParaRPr lang="fr-FR" sz="1600" b="1" dirty="0" smtClean="0">
            <a:solidFill>
              <a:srgbClr val="990099"/>
            </a:solidFill>
          </a:endParaRPr>
        </a:p>
        <a:p>
          <a:endParaRPr lang="fr-FR" sz="1600" b="1" dirty="0" smtClean="0">
            <a:solidFill>
              <a:srgbClr val="990099"/>
            </a:solidFill>
          </a:endParaRPr>
        </a:p>
        <a:p>
          <a:r>
            <a:rPr lang="fr-FR" sz="14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rPr>
            <a:t>CASABLANCA </a:t>
          </a:r>
          <a:r>
            <a:rPr lang="fr-FR" sz="14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rPr>
            <a:t>SETTAT</a:t>
          </a:r>
          <a:endParaRPr lang="fr-FR" sz="1400" b="1" dirty="0">
            <a:solidFill>
              <a:srgbClr val="99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AB057D-46AB-4F00-96A2-D34F724C9BA6}" type="parTrans" cxnId="{60391E4F-54F3-48B4-BC3B-49D38FABB537}">
      <dgm:prSet/>
      <dgm:spPr/>
      <dgm:t>
        <a:bodyPr/>
        <a:lstStyle/>
        <a:p>
          <a:endParaRPr lang="fr-FR"/>
        </a:p>
      </dgm:t>
    </dgm:pt>
    <dgm:pt modelId="{DC70D568-173B-433C-99D9-B93C2804A88C}" type="sibTrans" cxnId="{60391E4F-54F3-48B4-BC3B-49D38FABB537}">
      <dgm:prSet/>
      <dgm:spPr/>
      <dgm:t>
        <a:bodyPr/>
        <a:lstStyle/>
        <a:p>
          <a:endParaRPr lang="fr-FR"/>
        </a:p>
      </dgm:t>
    </dgm:pt>
    <dgm:pt modelId="{FAB83425-8CFE-4562-A39A-BD3CD61E8688}">
      <dgm:prSet phldrT="[Texte]" custT="1"/>
      <dgm:spPr>
        <a:solidFill>
          <a:srgbClr val="8DCD47"/>
        </a:solidFill>
      </dgm:spPr>
      <dgm:t>
        <a:bodyPr anchor="t"/>
        <a:lstStyle/>
        <a:p>
          <a:r>
            <a:rPr lang="fr-FR" sz="1800" b="1" dirty="0" smtClean="0">
              <a:solidFill>
                <a:srgbClr val="CC6600"/>
              </a:solidFill>
            </a:rPr>
            <a:t>SAU=10.2%</a:t>
          </a:r>
          <a:endParaRPr lang="fr-FR" sz="1800" b="1" dirty="0">
            <a:solidFill>
              <a:srgbClr val="CC6600"/>
            </a:solidFill>
          </a:endParaRPr>
        </a:p>
      </dgm:t>
    </dgm:pt>
    <dgm:pt modelId="{2778FBC7-8DE3-4306-8C21-923DC5244093}" type="parTrans" cxnId="{DF207400-159B-4AF5-8090-F0D24EE0998B}">
      <dgm:prSet/>
      <dgm:spPr/>
      <dgm:t>
        <a:bodyPr/>
        <a:lstStyle/>
        <a:p>
          <a:endParaRPr lang="fr-FR"/>
        </a:p>
      </dgm:t>
    </dgm:pt>
    <dgm:pt modelId="{57AE391F-6029-41DA-869F-667D0290F494}" type="sibTrans" cxnId="{DF207400-159B-4AF5-8090-F0D24EE0998B}">
      <dgm:prSet/>
      <dgm:spPr/>
      <dgm:t>
        <a:bodyPr/>
        <a:lstStyle/>
        <a:p>
          <a:endParaRPr lang="fr-FR"/>
        </a:p>
      </dgm:t>
    </dgm:pt>
    <dgm:pt modelId="{C80730D1-A6D4-4223-90D7-0346D75C0746}">
      <dgm:prSet phldrT="[Texte]" custT="1"/>
      <dgm:spPr>
        <a:solidFill>
          <a:srgbClr val="CCFFCC"/>
        </a:solidFill>
      </dgm:spPr>
      <dgm:t>
        <a:bodyPr/>
        <a:lstStyle/>
        <a:p>
          <a:r>
            <a:rPr lang="fr-FR" sz="1800" b="1" dirty="0" smtClean="0">
              <a:solidFill>
                <a:srgbClr val="CC6600"/>
              </a:solidFill>
            </a:rPr>
            <a:t>SAU=0.7%</a:t>
          </a:r>
          <a:endParaRPr lang="fr-FR" sz="1800" b="1" dirty="0">
            <a:solidFill>
              <a:srgbClr val="CC6600"/>
            </a:solidFill>
          </a:endParaRPr>
        </a:p>
      </dgm:t>
    </dgm:pt>
    <dgm:pt modelId="{961B188E-ADB7-4DAE-B4C1-5380FE34479B}" type="sibTrans" cxnId="{D456B91C-AC7C-4C42-BB14-8767418CD674}">
      <dgm:prSet/>
      <dgm:spPr/>
      <dgm:t>
        <a:bodyPr/>
        <a:lstStyle/>
        <a:p>
          <a:endParaRPr lang="fr-FR"/>
        </a:p>
      </dgm:t>
    </dgm:pt>
    <dgm:pt modelId="{1FE0F378-5753-416C-867E-7DD44A487217}" type="parTrans" cxnId="{D456B91C-AC7C-4C42-BB14-8767418CD674}">
      <dgm:prSet/>
      <dgm:spPr/>
      <dgm:t>
        <a:bodyPr/>
        <a:lstStyle/>
        <a:p>
          <a:endParaRPr lang="fr-FR"/>
        </a:p>
      </dgm:t>
    </dgm:pt>
    <dgm:pt modelId="{70E6F18A-896F-4D84-BFB8-0C750ECCFB13}">
      <dgm:prSet phldrT="[Texte]" custT="1"/>
      <dgm:spPr>
        <a:solidFill>
          <a:srgbClr val="8DCD47"/>
        </a:solidFill>
      </dgm:spPr>
      <dgm:t>
        <a:bodyPr anchor="t"/>
        <a:lstStyle/>
        <a:p>
          <a:endParaRPr lang="fr-FR" sz="1800" b="1" dirty="0">
            <a:solidFill>
              <a:srgbClr val="CC6600"/>
            </a:solidFill>
          </a:endParaRPr>
        </a:p>
      </dgm:t>
    </dgm:pt>
    <dgm:pt modelId="{42EF65E9-9CCC-481A-B73C-963345EA8287}" type="parTrans" cxnId="{DED998CE-F5B5-4962-9A63-AC1AD9795018}">
      <dgm:prSet/>
      <dgm:spPr/>
      <dgm:t>
        <a:bodyPr/>
        <a:lstStyle/>
        <a:p>
          <a:endParaRPr lang="fr-FR"/>
        </a:p>
      </dgm:t>
    </dgm:pt>
    <dgm:pt modelId="{95A88251-8B33-4DA6-BB4A-23F2ED542100}" type="sibTrans" cxnId="{DED998CE-F5B5-4962-9A63-AC1AD9795018}">
      <dgm:prSet/>
      <dgm:spPr/>
      <dgm:t>
        <a:bodyPr/>
        <a:lstStyle/>
        <a:p>
          <a:endParaRPr lang="fr-FR"/>
        </a:p>
      </dgm:t>
    </dgm:pt>
    <dgm:pt modelId="{48F52AA4-7630-4E09-96CE-233ED882E9FA}" type="pres">
      <dgm:prSet presAssocID="{D7AA83E4-6FCA-4ACE-BFD4-09D3A146E6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532870A-D8CB-45D3-A177-007A107EAF79}" type="pres">
      <dgm:prSet presAssocID="{07FA5013-E8E7-4D85-A087-6911EE19136D}" presName="node" presStyleLbl="node1" presStyleIdx="0" presStyleCnt="2" custScaleX="908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D9624B-CD2B-4106-8A1B-7B41185CB918}" type="pres">
      <dgm:prSet presAssocID="{7097D27D-BAD7-4672-9812-321DA84A0105}" presName="sibTrans" presStyleCnt="0"/>
      <dgm:spPr/>
    </dgm:pt>
    <dgm:pt modelId="{BF93681F-5B9F-442C-AF6C-DD63699DBC6D}" type="pres">
      <dgm:prSet presAssocID="{D550A396-C047-4926-873B-7031ACF97D6E}" presName="node" presStyleLbl="node1" presStyleIdx="1" presStyleCnt="2" custScaleX="1222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6DE093C-1315-4876-92CA-9BBCC19746DB}" type="presOf" srcId="{D7AA83E4-6FCA-4ACE-BFD4-09D3A146E60C}" destId="{48F52AA4-7630-4E09-96CE-233ED882E9FA}" srcOrd="0" destOrd="0" presId="urn:microsoft.com/office/officeart/2005/8/layout/hList6"/>
    <dgm:cxn modelId="{86764373-FD49-4357-9934-442F7D1DDD6D}" type="presOf" srcId="{FAB83425-8CFE-4562-A39A-BD3CD61E8688}" destId="{BF93681F-5B9F-442C-AF6C-DD63699DBC6D}" srcOrd="0" destOrd="2" presId="urn:microsoft.com/office/officeart/2005/8/layout/hList6"/>
    <dgm:cxn modelId="{45F3D7A4-F1B4-4C81-9712-D3D99076D8D7}" type="presOf" srcId="{07FA5013-E8E7-4D85-A087-6911EE19136D}" destId="{4532870A-D8CB-45D3-A177-007A107EAF79}" srcOrd="0" destOrd="0" presId="urn:microsoft.com/office/officeart/2005/8/layout/hList6"/>
    <dgm:cxn modelId="{DED998CE-F5B5-4962-9A63-AC1AD9795018}" srcId="{D550A396-C047-4926-873B-7031ACF97D6E}" destId="{70E6F18A-896F-4D84-BFB8-0C750ECCFB13}" srcOrd="0" destOrd="0" parTransId="{42EF65E9-9CCC-481A-B73C-963345EA8287}" sibTransId="{95A88251-8B33-4DA6-BB4A-23F2ED542100}"/>
    <dgm:cxn modelId="{60391E4F-54F3-48B4-BC3B-49D38FABB537}" srcId="{D7AA83E4-6FCA-4ACE-BFD4-09D3A146E60C}" destId="{D550A396-C047-4926-873B-7031ACF97D6E}" srcOrd="1" destOrd="0" parTransId="{C5AB057D-46AB-4F00-96A2-D34F724C9BA6}" sibTransId="{DC70D568-173B-433C-99D9-B93C2804A88C}"/>
    <dgm:cxn modelId="{DF207400-159B-4AF5-8090-F0D24EE0998B}" srcId="{D550A396-C047-4926-873B-7031ACF97D6E}" destId="{FAB83425-8CFE-4562-A39A-BD3CD61E8688}" srcOrd="1" destOrd="0" parTransId="{2778FBC7-8DE3-4306-8C21-923DC5244093}" sibTransId="{57AE391F-6029-41DA-869F-667D0290F494}"/>
    <dgm:cxn modelId="{D84FF011-78FD-4F71-84C5-F64D382CB6E7}" type="presOf" srcId="{70E6F18A-896F-4D84-BFB8-0C750ECCFB13}" destId="{BF93681F-5B9F-442C-AF6C-DD63699DBC6D}" srcOrd="0" destOrd="1" presId="urn:microsoft.com/office/officeart/2005/8/layout/hList6"/>
    <dgm:cxn modelId="{03C6B65C-63FE-4A97-9A40-1E95CDF2CFD1}" srcId="{D7AA83E4-6FCA-4ACE-BFD4-09D3A146E60C}" destId="{07FA5013-E8E7-4D85-A087-6911EE19136D}" srcOrd="0" destOrd="0" parTransId="{D66A8870-661E-48C8-8777-5EF563EE873B}" sibTransId="{7097D27D-BAD7-4672-9812-321DA84A0105}"/>
    <dgm:cxn modelId="{73899A76-4344-46E1-9DCB-1A7BBB82DF19}" type="presOf" srcId="{C80730D1-A6D4-4223-90D7-0346D75C0746}" destId="{4532870A-D8CB-45D3-A177-007A107EAF79}" srcOrd="0" destOrd="1" presId="urn:microsoft.com/office/officeart/2005/8/layout/hList6"/>
    <dgm:cxn modelId="{D456B91C-AC7C-4C42-BB14-8767418CD674}" srcId="{07FA5013-E8E7-4D85-A087-6911EE19136D}" destId="{C80730D1-A6D4-4223-90D7-0346D75C0746}" srcOrd="0" destOrd="0" parTransId="{1FE0F378-5753-416C-867E-7DD44A487217}" sibTransId="{961B188E-ADB7-4DAE-B4C1-5380FE34479B}"/>
    <dgm:cxn modelId="{81CF8C78-B8D7-48A7-952F-930DF05BB044}" type="presOf" srcId="{D550A396-C047-4926-873B-7031ACF97D6E}" destId="{BF93681F-5B9F-442C-AF6C-DD63699DBC6D}" srcOrd="0" destOrd="0" presId="urn:microsoft.com/office/officeart/2005/8/layout/hList6"/>
    <dgm:cxn modelId="{3AB815B8-7DEC-44EA-9388-CE11A1860CD8}" type="presParOf" srcId="{48F52AA4-7630-4E09-96CE-233ED882E9FA}" destId="{4532870A-D8CB-45D3-A177-007A107EAF79}" srcOrd="0" destOrd="0" presId="urn:microsoft.com/office/officeart/2005/8/layout/hList6"/>
    <dgm:cxn modelId="{8508D821-DF93-45EA-AC23-AE806BE12FFE}" type="presParOf" srcId="{48F52AA4-7630-4E09-96CE-233ED882E9FA}" destId="{B4D9624B-CD2B-4106-8A1B-7B41185CB918}" srcOrd="1" destOrd="0" presId="urn:microsoft.com/office/officeart/2005/8/layout/hList6"/>
    <dgm:cxn modelId="{112EB8F6-F540-4502-AB72-44807295669E}" type="presParOf" srcId="{48F52AA4-7630-4E09-96CE-233ED882E9FA}" destId="{BF93681F-5B9F-442C-AF6C-DD63699DBC6D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F643B-5F33-4679-8EE3-3B50F66CD37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2F79C3E-9B09-43EE-9FDF-536BFA67BCD4}">
      <dgm:prSet custT="1"/>
      <dgm:spPr>
        <a:solidFill>
          <a:srgbClr val="8DCD47"/>
        </a:solidFill>
      </dgm:spPr>
      <dgm:t>
        <a:bodyPr anchor="ctr"/>
        <a:lstStyle/>
        <a:p>
          <a:pPr rtl="0"/>
          <a:r>
            <a:rPr lang="fr-FR" sz="20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rPr>
            <a:t>Casablanca Settat</a:t>
          </a:r>
          <a:endParaRPr lang="fr-FR" sz="2000" b="1" dirty="0" smtClean="0">
            <a:solidFill>
              <a:srgbClr val="990099"/>
            </a:solidFill>
            <a:latin typeface="Times New Roman" pitchFamily="18" charset="0"/>
            <a:cs typeface="Times New Roman" pitchFamily="18" charset="0"/>
          </a:endParaRPr>
        </a:p>
        <a:p>
          <a:pPr rtl="0"/>
          <a:endParaRPr lang="fr-FR" sz="2000" dirty="0">
            <a:solidFill>
              <a:srgbClr val="99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2172B3-44AD-4F7D-83FF-D6FA05F3E4CA}" type="parTrans" cxnId="{F5392100-CBEE-4FE6-A90A-25B4900EF39B}">
      <dgm:prSet/>
      <dgm:spPr/>
      <dgm:t>
        <a:bodyPr/>
        <a:lstStyle/>
        <a:p>
          <a:endParaRPr lang="fr-FR"/>
        </a:p>
      </dgm:t>
    </dgm:pt>
    <dgm:pt modelId="{2AE48897-9FF4-44DF-9AD6-A732F337F622}" type="sibTrans" cxnId="{F5392100-CBEE-4FE6-A90A-25B4900EF39B}">
      <dgm:prSet/>
      <dgm:spPr/>
      <dgm:t>
        <a:bodyPr/>
        <a:lstStyle/>
        <a:p>
          <a:endParaRPr lang="fr-FR"/>
        </a:p>
      </dgm:t>
    </dgm:pt>
    <dgm:pt modelId="{8A1A3EFC-3DE0-478F-A833-E1496AC5ECAE}">
      <dgm:prSet custT="1"/>
      <dgm:spPr>
        <a:solidFill>
          <a:srgbClr val="8DCD47"/>
        </a:solidFill>
      </dgm:spPr>
      <dgm:t>
        <a:bodyPr anchor="ctr"/>
        <a:lstStyle/>
        <a:p>
          <a:pPr rtl="0"/>
          <a:r>
            <a:rPr lang="fr-FR" sz="2300" b="1" dirty="0" smtClean="0">
              <a:latin typeface="Times New Roman" pitchFamily="18" charset="0"/>
              <a:cs typeface="Times New Roman" pitchFamily="18" charset="0"/>
            </a:rPr>
            <a:t>Production =16.1</a:t>
          </a:r>
          <a:r>
            <a:rPr lang="fr-FR" sz="2300" b="1" dirty="0" smtClean="0"/>
            <a:t>%</a:t>
          </a:r>
          <a:endParaRPr lang="fr-FR" sz="2300" dirty="0"/>
        </a:p>
      </dgm:t>
    </dgm:pt>
    <dgm:pt modelId="{0E09CD5D-121B-4CE5-BCA7-8F54C53F54A6}" type="parTrans" cxnId="{3F5123C0-0369-4232-9141-79FAFEE5D404}">
      <dgm:prSet/>
      <dgm:spPr/>
      <dgm:t>
        <a:bodyPr/>
        <a:lstStyle/>
        <a:p>
          <a:endParaRPr lang="fr-FR"/>
        </a:p>
      </dgm:t>
    </dgm:pt>
    <dgm:pt modelId="{EAFFBEA0-00B7-45E3-85BA-9C97A1CD4E6C}" type="sibTrans" cxnId="{3F5123C0-0369-4232-9141-79FAFEE5D404}">
      <dgm:prSet/>
      <dgm:spPr/>
      <dgm:t>
        <a:bodyPr/>
        <a:lstStyle/>
        <a:p>
          <a:endParaRPr lang="fr-FR"/>
        </a:p>
      </dgm:t>
    </dgm:pt>
    <dgm:pt modelId="{90BDD2F6-0645-4479-911D-D085D9EC1E57}">
      <dgm:prSet custT="1"/>
      <dgm:spPr>
        <a:solidFill>
          <a:srgbClr val="8DCD47"/>
        </a:solidFill>
      </dgm:spPr>
      <dgm:t>
        <a:bodyPr anchor="ctr"/>
        <a:lstStyle/>
        <a:p>
          <a:pPr rtl="0"/>
          <a:r>
            <a:rPr lang="fr-FR" sz="2300" b="1" dirty="0" smtClean="0">
              <a:latin typeface="Times New Roman" pitchFamily="18" charset="0"/>
              <a:cs typeface="Times New Roman" pitchFamily="18" charset="0"/>
            </a:rPr>
            <a:t>Sup Cultivée </a:t>
          </a:r>
          <a:r>
            <a:rPr lang="fr-FR" sz="2300" b="1" dirty="0" smtClean="0">
              <a:latin typeface="Times New Roman" pitchFamily="18" charset="0"/>
              <a:cs typeface="Times New Roman" pitchFamily="18" charset="0"/>
            </a:rPr>
            <a:t>=18.6%</a:t>
          </a:r>
          <a:endParaRPr lang="fr-FR" sz="2300" dirty="0">
            <a:latin typeface="Times New Roman" pitchFamily="18" charset="0"/>
            <a:cs typeface="Times New Roman" pitchFamily="18" charset="0"/>
          </a:endParaRPr>
        </a:p>
      </dgm:t>
    </dgm:pt>
    <dgm:pt modelId="{C2770005-A4B0-436C-9393-822DF895BC0A}" type="sibTrans" cxnId="{7BF10E9C-C03E-4733-94EA-7F2D5B93A89A}">
      <dgm:prSet/>
      <dgm:spPr/>
      <dgm:t>
        <a:bodyPr/>
        <a:lstStyle/>
        <a:p>
          <a:endParaRPr lang="fr-FR"/>
        </a:p>
      </dgm:t>
    </dgm:pt>
    <dgm:pt modelId="{B33F85F1-0055-458D-947A-A975F0E48AD6}" type="parTrans" cxnId="{7BF10E9C-C03E-4733-94EA-7F2D5B93A89A}">
      <dgm:prSet/>
      <dgm:spPr/>
      <dgm:t>
        <a:bodyPr/>
        <a:lstStyle/>
        <a:p>
          <a:endParaRPr lang="fr-FR"/>
        </a:p>
      </dgm:t>
    </dgm:pt>
    <dgm:pt modelId="{97C7D777-EEB5-4F66-9BD3-99E1BDBAFB2C}" type="pres">
      <dgm:prSet presAssocID="{B01F643B-5F33-4679-8EE3-3B50F66CD3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EC8EFE-611D-4987-92E0-0F5D2421DAA7}" type="pres">
      <dgm:prSet presAssocID="{92F79C3E-9B09-43EE-9FDF-536BFA67BCD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5392100-CBEE-4FE6-A90A-25B4900EF39B}" srcId="{B01F643B-5F33-4679-8EE3-3B50F66CD37B}" destId="{92F79C3E-9B09-43EE-9FDF-536BFA67BCD4}" srcOrd="0" destOrd="0" parTransId="{A82172B3-44AD-4F7D-83FF-D6FA05F3E4CA}" sibTransId="{2AE48897-9FF4-44DF-9AD6-A732F337F622}"/>
    <dgm:cxn modelId="{7BF10E9C-C03E-4733-94EA-7F2D5B93A89A}" srcId="{92F79C3E-9B09-43EE-9FDF-536BFA67BCD4}" destId="{90BDD2F6-0645-4479-911D-D085D9EC1E57}" srcOrd="0" destOrd="0" parTransId="{B33F85F1-0055-458D-947A-A975F0E48AD6}" sibTransId="{C2770005-A4B0-436C-9393-822DF895BC0A}"/>
    <dgm:cxn modelId="{1C7478F1-7794-496E-80A5-A08C31C5FA52}" type="presOf" srcId="{8A1A3EFC-3DE0-478F-A833-E1496AC5ECAE}" destId="{EDEC8EFE-611D-4987-92E0-0F5D2421DAA7}" srcOrd="0" destOrd="2" presId="urn:microsoft.com/office/officeart/2005/8/layout/hList6"/>
    <dgm:cxn modelId="{3F5123C0-0369-4232-9141-79FAFEE5D404}" srcId="{92F79C3E-9B09-43EE-9FDF-536BFA67BCD4}" destId="{8A1A3EFC-3DE0-478F-A833-E1496AC5ECAE}" srcOrd="1" destOrd="0" parTransId="{0E09CD5D-121B-4CE5-BCA7-8F54C53F54A6}" sibTransId="{EAFFBEA0-00B7-45E3-85BA-9C97A1CD4E6C}"/>
    <dgm:cxn modelId="{7A12C343-0B3F-4E17-9EE8-9784199CB234}" type="presOf" srcId="{B01F643B-5F33-4679-8EE3-3B50F66CD37B}" destId="{97C7D777-EEB5-4F66-9BD3-99E1BDBAFB2C}" srcOrd="0" destOrd="0" presId="urn:microsoft.com/office/officeart/2005/8/layout/hList6"/>
    <dgm:cxn modelId="{6EF178DC-3236-45A6-8CA0-E84F76E84A77}" type="presOf" srcId="{92F79C3E-9B09-43EE-9FDF-536BFA67BCD4}" destId="{EDEC8EFE-611D-4987-92E0-0F5D2421DAA7}" srcOrd="0" destOrd="0" presId="urn:microsoft.com/office/officeart/2005/8/layout/hList6"/>
    <dgm:cxn modelId="{16D87A3A-C676-4207-9226-410A4D94B868}" type="presOf" srcId="{90BDD2F6-0645-4479-911D-D085D9EC1E57}" destId="{EDEC8EFE-611D-4987-92E0-0F5D2421DAA7}" srcOrd="0" destOrd="1" presId="urn:microsoft.com/office/officeart/2005/8/layout/hList6"/>
    <dgm:cxn modelId="{2C41D4D4-49E1-435A-B243-BB752BACFA06}" type="presParOf" srcId="{97C7D777-EEB5-4F66-9BD3-99E1BDBAFB2C}" destId="{EDEC8EFE-611D-4987-92E0-0F5D2421DAA7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FA07A2-195F-4A0B-A9EA-2BC71D6BDE9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0183E42-0257-41F7-A3B4-F7D587C0ED14}">
      <dgm:prSet custT="1"/>
      <dgm:spPr>
        <a:solidFill>
          <a:srgbClr val="FFC000"/>
        </a:solidFill>
      </dgm:spPr>
      <dgm:t>
        <a:bodyPr anchor="ctr"/>
        <a:lstStyle/>
        <a:p>
          <a:pPr rtl="0"/>
          <a:r>
            <a:rPr lang="fr-FR" sz="20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rPr>
            <a:t>Grand Casablanca</a:t>
          </a:r>
          <a:endParaRPr lang="fr-FR" sz="2000" b="1" dirty="0" smtClean="0">
            <a:solidFill>
              <a:srgbClr val="990099"/>
            </a:solidFill>
            <a:latin typeface="Times New Roman" pitchFamily="18" charset="0"/>
            <a:cs typeface="Times New Roman" pitchFamily="18" charset="0"/>
          </a:endParaRPr>
        </a:p>
        <a:p>
          <a:pPr rtl="0"/>
          <a:endParaRPr lang="fr-FR" sz="1800" b="1" dirty="0">
            <a:solidFill>
              <a:srgbClr val="99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D39F85-214B-4CC3-AC70-DE4992E34B65}" type="parTrans" cxnId="{4633AB32-E6CF-49C6-937F-429B1929B393}">
      <dgm:prSet/>
      <dgm:spPr/>
      <dgm:t>
        <a:bodyPr/>
        <a:lstStyle/>
        <a:p>
          <a:endParaRPr lang="fr-FR"/>
        </a:p>
      </dgm:t>
    </dgm:pt>
    <dgm:pt modelId="{F4F1D7F3-EBFC-44D3-BE72-701F6515C420}" type="sibTrans" cxnId="{4633AB32-E6CF-49C6-937F-429B1929B393}">
      <dgm:prSet/>
      <dgm:spPr/>
      <dgm:t>
        <a:bodyPr/>
        <a:lstStyle/>
        <a:p>
          <a:endParaRPr lang="fr-FR"/>
        </a:p>
      </dgm:t>
    </dgm:pt>
    <dgm:pt modelId="{12786E3C-109E-4173-BFC5-B52948941199}">
      <dgm:prSet/>
      <dgm:spPr>
        <a:solidFill>
          <a:srgbClr val="FFC000"/>
        </a:solidFill>
      </dgm:spPr>
      <dgm:t>
        <a:bodyPr anchor="ctr"/>
        <a:lstStyle/>
        <a:p>
          <a:pPr rtl="0"/>
          <a:r>
            <a:rPr lang="fr-FR" sz="2300" b="1" dirty="0" smtClean="0">
              <a:latin typeface="Times New Roman" pitchFamily="18" charset="0"/>
              <a:cs typeface="Times New Roman" pitchFamily="18" charset="0"/>
            </a:rPr>
            <a:t>Sup Cultivée </a:t>
          </a:r>
          <a:r>
            <a:rPr lang="fr-FR" sz="2300" b="1" dirty="0" smtClean="0">
              <a:latin typeface="Times New Roman" pitchFamily="18" charset="0"/>
              <a:cs typeface="Times New Roman" pitchFamily="18" charset="0"/>
            </a:rPr>
            <a:t>=0.7%</a:t>
          </a:r>
          <a:endParaRPr lang="fr-FR" sz="2300" dirty="0">
            <a:latin typeface="Times New Roman" pitchFamily="18" charset="0"/>
            <a:cs typeface="Times New Roman" pitchFamily="18" charset="0"/>
          </a:endParaRPr>
        </a:p>
      </dgm:t>
    </dgm:pt>
    <dgm:pt modelId="{2C59E969-73D5-42B9-889B-4FFF1D250903}" type="parTrans" cxnId="{0010EFFE-5337-47E3-B14E-1D2A1AD6DB7E}">
      <dgm:prSet/>
      <dgm:spPr/>
      <dgm:t>
        <a:bodyPr/>
        <a:lstStyle/>
        <a:p>
          <a:endParaRPr lang="fr-FR"/>
        </a:p>
      </dgm:t>
    </dgm:pt>
    <dgm:pt modelId="{8860A424-C5B0-41F6-A5B4-74C6709C7348}" type="sibTrans" cxnId="{0010EFFE-5337-47E3-B14E-1D2A1AD6DB7E}">
      <dgm:prSet/>
      <dgm:spPr/>
      <dgm:t>
        <a:bodyPr/>
        <a:lstStyle/>
        <a:p>
          <a:endParaRPr lang="fr-FR"/>
        </a:p>
      </dgm:t>
    </dgm:pt>
    <dgm:pt modelId="{B8B386EF-D4C4-412C-BF2B-31451A982A14}">
      <dgm:prSet/>
      <dgm:spPr>
        <a:solidFill>
          <a:srgbClr val="FFC000"/>
        </a:solidFill>
      </dgm:spPr>
      <dgm:t>
        <a:bodyPr anchor="ctr"/>
        <a:lstStyle/>
        <a:p>
          <a:pPr rtl="0"/>
          <a:r>
            <a:rPr lang="fr-FR" sz="2300" b="1" dirty="0" smtClean="0">
              <a:latin typeface="Times New Roman" pitchFamily="18" charset="0"/>
              <a:cs typeface="Times New Roman" pitchFamily="18" charset="0"/>
            </a:rPr>
            <a:t>Production </a:t>
          </a:r>
          <a:r>
            <a:rPr lang="fr-FR" sz="2300" b="1" dirty="0" smtClean="0">
              <a:latin typeface="Times New Roman" pitchFamily="18" charset="0"/>
              <a:cs typeface="Times New Roman" pitchFamily="18" charset="0"/>
            </a:rPr>
            <a:t>=0.6%</a:t>
          </a:r>
          <a:endParaRPr lang="fr-FR" sz="2300" dirty="0">
            <a:latin typeface="Times New Roman" pitchFamily="18" charset="0"/>
            <a:cs typeface="Times New Roman" pitchFamily="18" charset="0"/>
          </a:endParaRPr>
        </a:p>
      </dgm:t>
    </dgm:pt>
    <dgm:pt modelId="{E5C41CDD-F17F-4317-B5BD-BA640AE6C511}" type="parTrans" cxnId="{4C6573DB-104A-42B6-AF0C-0FE8B71A3F39}">
      <dgm:prSet/>
      <dgm:spPr/>
      <dgm:t>
        <a:bodyPr/>
        <a:lstStyle/>
        <a:p>
          <a:endParaRPr lang="fr-FR"/>
        </a:p>
      </dgm:t>
    </dgm:pt>
    <dgm:pt modelId="{45A17BC4-1336-419A-9C0E-47000FD4CC9A}" type="sibTrans" cxnId="{4C6573DB-104A-42B6-AF0C-0FE8B71A3F39}">
      <dgm:prSet/>
      <dgm:spPr/>
      <dgm:t>
        <a:bodyPr/>
        <a:lstStyle/>
        <a:p>
          <a:endParaRPr lang="fr-FR"/>
        </a:p>
      </dgm:t>
    </dgm:pt>
    <dgm:pt modelId="{94EDC40C-0E8D-43E4-AADC-BDABCBB2CB2B}" type="pres">
      <dgm:prSet presAssocID="{AAFA07A2-195F-4A0B-A9EA-2BC71D6BDE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4EB374-B933-46B2-8CCD-216CBAE98095}" type="pres">
      <dgm:prSet presAssocID="{60183E42-0257-41F7-A3B4-F7D587C0ED14}" presName="node" presStyleLbl="node1" presStyleIdx="0" presStyleCnt="1" custScale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AAE444E-545A-475D-9AC8-73FA54C47C00}" type="presOf" srcId="{AAFA07A2-195F-4A0B-A9EA-2BC71D6BDE9A}" destId="{94EDC40C-0E8D-43E4-AADC-BDABCBB2CB2B}" srcOrd="0" destOrd="0" presId="urn:microsoft.com/office/officeart/2005/8/layout/hList6"/>
    <dgm:cxn modelId="{D1C0CFE1-FE0B-42F5-943D-30BC224C027E}" type="presOf" srcId="{12786E3C-109E-4173-BFC5-B52948941199}" destId="{D34EB374-B933-46B2-8CCD-216CBAE98095}" srcOrd="0" destOrd="1" presId="urn:microsoft.com/office/officeart/2005/8/layout/hList6"/>
    <dgm:cxn modelId="{189DB4D9-558B-4172-9995-FA2FDCB96A4C}" type="presOf" srcId="{60183E42-0257-41F7-A3B4-F7D587C0ED14}" destId="{D34EB374-B933-46B2-8CCD-216CBAE98095}" srcOrd="0" destOrd="0" presId="urn:microsoft.com/office/officeart/2005/8/layout/hList6"/>
    <dgm:cxn modelId="{0010EFFE-5337-47E3-B14E-1D2A1AD6DB7E}" srcId="{60183E42-0257-41F7-A3B4-F7D587C0ED14}" destId="{12786E3C-109E-4173-BFC5-B52948941199}" srcOrd="0" destOrd="0" parTransId="{2C59E969-73D5-42B9-889B-4FFF1D250903}" sibTransId="{8860A424-C5B0-41F6-A5B4-74C6709C7348}"/>
    <dgm:cxn modelId="{4633AB32-E6CF-49C6-937F-429B1929B393}" srcId="{AAFA07A2-195F-4A0B-A9EA-2BC71D6BDE9A}" destId="{60183E42-0257-41F7-A3B4-F7D587C0ED14}" srcOrd="0" destOrd="0" parTransId="{E6D39F85-214B-4CC3-AC70-DE4992E34B65}" sibTransId="{F4F1D7F3-EBFC-44D3-BE72-701F6515C420}"/>
    <dgm:cxn modelId="{4C6573DB-104A-42B6-AF0C-0FE8B71A3F39}" srcId="{60183E42-0257-41F7-A3B4-F7D587C0ED14}" destId="{B8B386EF-D4C4-412C-BF2B-31451A982A14}" srcOrd="1" destOrd="0" parTransId="{E5C41CDD-F17F-4317-B5BD-BA640AE6C511}" sibTransId="{45A17BC4-1336-419A-9C0E-47000FD4CC9A}"/>
    <dgm:cxn modelId="{4132F207-53E2-4849-B2DD-1851D8FC6B87}" type="presOf" srcId="{B8B386EF-D4C4-412C-BF2B-31451A982A14}" destId="{D34EB374-B933-46B2-8CCD-216CBAE98095}" srcOrd="0" destOrd="2" presId="urn:microsoft.com/office/officeart/2005/8/layout/hList6"/>
    <dgm:cxn modelId="{74C76BD8-177B-429B-8B0D-80CBE3414B76}" type="presParOf" srcId="{94EDC40C-0E8D-43E4-AADC-BDABCBB2CB2B}" destId="{D34EB374-B933-46B2-8CCD-216CBAE98095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B66EFB-D926-4334-84C1-5D1214C7A1B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8359439-A324-4A7F-AE7D-4BCB73A58F10}">
      <dgm:prSet phldrT="[Texte]" custT="1"/>
      <dgm:spPr>
        <a:solidFill>
          <a:srgbClr val="27C764"/>
        </a:solidFill>
      </dgm:spPr>
      <dgm:t>
        <a:bodyPr>
          <a:scene3d>
            <a:camera prst="orthographicFront">
              <a:rot lat="0" lon="21299999" rev="0"/>
            </a:camera>
            <a:lightRig rig="threePt" dir="t"/>
          </a:scene3d>
          <a:sp3d>
            <a:bevelB w="57150" h="38100" prst="hardEdge"/>
          </a:sp3d>
        </a:bodyPr>
        <a:lstStyle/>
        <a:p>
          <a:r>
            <a:rPr lang="fr-FR" sz="20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rPr>
            <a:t>Grand Casablanca</a:t>
          </a:r>
          <a:endParaRPr lang="fr-FR" sz="2000" b="1" dirty="0">
            <a:solidFill>
              <a:srgbClr val="99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8E5DCB-7B5A-403A-BC6F-0B07325A1E22}" type="parTrans" cxnId="{ADF53F4E-7FD5-43D3-B96D-A90DE597A2D8}">
      <dgm:prSet/>
      <dgm:spPr/>
      <dgm:t>
        <a:bodyPr/>
        <a:lstStyle/>
        <a:p>
          <a:endParaRPr lang="fr-FR"/>
        </a:p>
      </dgm:t>
    </dgm:pt>
    <dgm:pt modelId="{4E280426-47B9-4680-B97C-62FE479654D5}" type="sibTrans" cxnId="{ADF53F4E-7FD5-43D3-B96D-A90DE597A2D8}">
      <dgm:prSet/>
      <dgm:spPr/>
      <dgm:t>
        <a:bodyPr/>
        <a:lstStyle/>
        <a:p>
          <a:endParaRPr lang="fr-FR"/>
        </a:p>
      </dgm:t>
    </dgm:pt>
    <dgm:pt modelId="{3F2B1FE9-CE6F-4D54-B037-B4A79268022C}">
      <dgm:prSet phldrT="[Texte]" custT="1"/>
      <dgm:spPr>
        <a:solidFill>
          <a:srgbClr val="FFC000">
            <a:alpha val="90000"/>
          </a:srgbClr>
        </a:solidFill>
      </dgm:spPr>
      <dgm:t>
        <a:bodyPr anchor="ctr"/>
        <a:lstStyle/>
        <a:p>
          <a:r>
            <a:rPr lang="fr-FR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Superficie cultivée </a:t>
          </a:r>
          <a:r>
            <a:rPr lang="fr-FR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=0.2%</a:t>
          </a:r>
          <a:endParaRPr lang="fr-FR" sz="20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156F3E-F0FF-4730-A71C-7A46A76386BD}" type="parTrans" cxnId="{0688777F-3720-4B2B-B2A5-7CCFB7D3ACE4}">
      <dgm:prSet/>
      <dgm:spPr/>
      <dgm:t>
        <a:bodyPr/>
        <a:lstStyle/>
        <a:p>
          <a:endParaRPr lang="fr-FR"/>
        </a:p>
      </dgm:t>
    </dgm:pt>
    <dgm:pt modelId="{B87AF5D3-89BA-41A3-A8C2-2A956544348D}" type="sibTrans" cxnId="{0688777F-3720-4B2B-B2A5-7CCFB7D3ACE4}">
      <dgm:prSet/>
      <dgm:spPr/>
      <dgm:t>
        <a:bodyPr/>
        <a:lstStyle/>
        <a:p>
          <a:endParaRPr lang="fr-FR"/>
        </a:p>
      </dgm:t>
    </dgm:pt>
    <dgm:pt modelId="{212023AD-F41F-4E97-92AA-9FDE22D7FFDB}">
      <dgm:prSet phldrT="[Texte]" custT="1"/>
      <dgm:spPr>
        <a:solidFill>
          <a:srgbClr val="27C764"/>
        </a:solidFill>
      </dgm:spPr>
      <dgm:t>
        <a:bodyPr/>
        <a:lstStyle/>
        <a:p>
          <a:r>
            <a:rPr lang="fr-FR" sz="20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rPr>
            <a:t>Casablanca </a:t>
          </a:r>
          <a:r>
            <a:rPr lang="fr-FR" sz="20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rPr>
            <a:t>Settat</a:t>
          </a:r>
          <a:endParaRPr lang="fr-FR" sz="2000" b="1" dirty="0">
            <a:solidFill>
              <a:srgbClr val="99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BF38C2-1C76-48EB-B722-D726869A15AC}" type="parTrans" cxnId="{0E8DB36A-CA75-45D8-9209-72E36210B8A9}">
      <dgm:prSet/>
      <dgm:spPr/>
      <dgm:t>
        <a:bodyPr/>
        <a:lstStyle/>
        <a:p>
          <a:endParaRPr lang="fr-FR"/>
        </a:p>
      </dgm:t>
    </dgm:pt>
    <dgm:pt modelId="{EE0A8D2D-94F0-4227-8A34-6A8C94406149}" type="sibTrans" cxnId="{0E8DB36A-CA75-45D8-9209-72E36210B8A9}">
      <dgm:prSet/>
      <dgm:spPr/>
      <dgm:t>
        <a:bodyPr/>
        <a:lstStyle/>
        <a:p>
          <a:endParaRPr lang="fr-FR"/>
        </a:p>
      </dgm:t>
    </dgm:pt>
    <dgm:pt modelId="{5BA3770A-2CF1-4AB6-82F3-D502E233D2A4}">
      <dgm:prSet phldrT="[Texte]" custT="1"/>
      <dgm:spPr>
        <a:solidFill>
          <a:srgbClr val="FFC000">
            <a:alpha val="90000"/>
          </a:srgbClr>
        </a:solidFill>
      </dgm:spPr>
      <dgm:t>
        <a:bodyPr anchor="ctr"/>
        <a:lstStyle/>
        <a:p>
          <a:r>
            <a:rPr lang="fr-FR" sz="17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Superficie cultivée </a:t>
          </a:r>
          <a:r>
            <a:rPr lang="fr-FR" sz="1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=14.3%</a:t>
          </a:r>
          <a:endParaRPr lang="fr-FR" sz="18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9FB5B1-16D1-441A-9410-8F79D86977A8}" type="parTrans" cxnId="{E3BA316F-A367-4905-934F-74CBEAC26416}">
      <dgm:prSet/>
      <dgm:spPr/>
      <dgm:t>
        <a:bodyPr/>
        <a:lstStyle/>
        <a:p>
          <a:endParaRPr lang="fr-FR"/>
        </a:p>
      </dgm:t>
    </dgm:pt>
    <dgm:pt modelId="{189E61BD-2857-48CF-9CB9-011FA5DB45E3}" type="sibTrans" cxnId="{E3BA316F-A367-4905-934F-74CBEAC26416}">
      <dgm:prSet/>
      <dgm:spPr/>
      <dgm:t>
        <a:bodyPr/>
        <a:lstStyle/>
        <a:p>
          <a:endParaRPr lang="fr-FR"/>
        </a:p>
      </dgm:t>
    </dgm:pt>
    <dgm:pt modelId="{94BD56FA-B779-49E9-8395-1A1BEDE77E83}">
      <dgm:prSet phldrT="[Texte]" custT="1"/>
      <dgm:spPr>
        <a:solidFill>
          <a:srgbClr val="FFC000">
            <a:alpha val="90000"/>
          </a:srgbClr>
        </a:solidFill>
      </dgm:spPr>
      <dgm:t>
        <a:bodyPr anchor="ctr"/>
        <a:lstStyle/>
        <a:p>
          <a:r>
            <a:rPr lang="fr-FR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Production =0.1%</a:t>
          </a:r>
          <a:endParaRPr lang="fr-FR" sz="20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A5D342-7411-4F26-A808-EB66C6B93977}" type="parTrans" cxnId="{0C6AAFA7-CF87-47E3-B9A2-BD54C638CED6}">
      <dgm:prSet/>
      <dgm:spPr/>
      <dgm:t>
        <a:bodyPr/>
        <a:lstStyle/>
        <a:p>
          <a:endParaRPr lang="fr-FR"/>
        </a:p>
      </dgm:t>
    </dgm:pt>
    <dgm:pt modelId="{8B6E4900-2FF2-4954-98E3-57DB483457A7}" type="sibTrans" cxnId="{0C6AAFA7-CF87-47E3-B9A2-BD54C638CED6}">
      <dgm:prSet/>
      <dgm:spPr/>
      <dgm:t>
        <a:bodyPr/>
        <a:lstStyle/>
        <a:p>
          <a:endParaRPr lang="fr-FR"/>
        </a:p>
      </dgm:t>
    </dgm:pt>
    <dgm:pt modelId="{E1E8EB2F-3E66-4EFC-AA33-F5E3198029AB}">
      <dgm:prSet phldrT="[Texte]" custT="1"/>
      <dgm:spPr>
        <a:solidFill>
          <a:srgbClr val="FFC000">
            <a:alpha val="90000"/>
          </a:srgbClr>
        </a:solidFill>
      </dgm:spPr>
      <dgm:t>
        <a:bodyPr anchor="ctr"/>
        <a:lstStyle/>
        <a:p>
          <a:endParaRPr lang="fr-FR" sz="20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7763D-1866-49F4-B835-AF30B8F8D2C0}" type="parTrans" cxnId="{A15D49B9-CD46-4863-899F-234BB38C12D9}">
      <dgm:prSet/>
      <dgm:spPr/>
      <dgm:t>
        <a:bodyPr/>
        <a:lstStyle/>
        <a:p>
          <a:endParaRPr lang="fr-FR"/>
        </a:p>
      </dgm:t>
    </dgm:pt>
    <dgm:pt modelId="{69564B89-A12A-448D-83F3-82A56B78BB2D}" type="sibTrans" cxnId="{A15D49B9-CD46-4863-899F-234BB38C12D9}">
      <dgm:prSet/>
      <dgm:spPr/>
      <dgm:t>
        <a:bodyPr/>
        <a:lstStyle/>
        <a:p>
          <a:endParaRPr lang="fr-FR"/>
        </a:p>
      </dgm:t>
    </dgm:pt>
    <dgm:pt modelId="{4699C60B-3F7F-4640-B65C-C2A47FB682E2}">
      <dgm:prSet phldrT="[Texte]" custT="1"/>
      <dgm:spPr>
        <a:solidFill>
          <a:srgbClr val="FFC000">
            <a:alpha val="90000"/>
          </a:srgbClr>
        </a:solidFill>
      </dgm:spPr>
      <dgm:t>
        <a:bodyPr anchor="ctr"/>
        <a:lstStyle/>
        <a:p>
          <a:endParaRPr lang="fr-FR" sz="18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6584C4-BB19-40F8-8210-C1A73EE79422}" type="parTrans" cxnId="{8F34B3BF-8D72-485D-9192-36C9C1C22DD6}">
      <dgm:prSet/>
      <dgm:spPr/>
      <dgm:t>
        <a:bodyPr/>
        <a:lstStyle/>
        <a:p>
          <a:endParaRPr lang="fr-FR"/>
        </a:p>
      </dgm:t>
    </dgm:pt>
    <dgm:pt modelId="{10979850-09E9-402C-AE90-28F294581F08}" type="sibTrans" cxnId="{8F34B3BF-8D72-485D-9192-36C9C1C22DD6}">
      <dgm:prSet/>
      <dgm:spPr/>
      <dgm:t>
        <a:bodyPr/>
        <a:lstStyle/>
        <a:p>
          <a:endParaRPr lang="fr-FR"/>
        </a:p>
      </dgm:t>
    </dgm:pt>
    <dgm:pt modelId="{29FCBBD6-D4F4-4E58-BFFF-95C725CA51C5}">
      <dgm:prSet phldrT="[Texte]" custT="1"/>
      <dgm:spPr>
        <a:solidFill>
          <a:srgbClr val="FFC000">
            <a:alpha val="90000"/>
          </a:srgbClr>
        </a:solidFill>
      </dgm:spPr>
      <dgm:t>
        <a:bodyPr anchor="ctr"/>
        <a:lstStyle/>
        <a:p>
          <a:r>
            <a:rPr lang="fr-FR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Production =3.9%</a:t>
          </a:r>
          <a:endParaRPr lang="fr-FR" sz="20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A6A4B5-A6A5-4880-BEA5-D2267ACF1B7F}" type="parTrans" cxnId="{4DCB448A-3FD3-43EC-A942-662567CB7CEF}">
      <dgm:prSet/>
      <dgm:spPr/>
      <dgm:t>
        <a:bodyPr/>
        <a:lstStyle/>
        <a:p>
          <a:endParaRPr lang="fr-FR"/>
        </a:p>
      </dgm:t>
    </dgm:pt>
    <dgm:pt modelId="{2C452317-24C6-4684-9669-A09B748A7E7B}" type="sibTrans" cxnId="{4DCB448A-3FD3-43EC-A942-662567CB7CEF}">
      <dgm:prSet/>
      <dgm:spPr/>
      <dgm:t>
        <a:bodyPr/>
        <a:lstStyle/>
        <a:p>
          <a:endParaRPr lang="fr-FR"/>
        </a:p>
      </dgm:t>
    </dgm:pt>
    <dgm:pt modelId="{09C67D2F-C931-4FC2-8C27-ED3F36A190B6}">
      <dgm:prSet phldrT="[Texte]" custT="1"/>
      <dgm:spPr>
        <a:solidFill>
          <a:srgbClr val="FFC000">
            <a:alpha val="90000"/>
          </a:srgbClr>
        </a:solidFill>
      </dgm:spPr>
      <dgm:t>
        <a:bodyPr anchor="ctr"/>
        <a:lstStyle/>
        <a:p>
          <a:endParaRPr lang="fr-FR" sz="18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CAF41C-FEA7-42FA-B5F0-A40D91B1B665}" type="parTrans" cxnId="{376B2FD2-CCE6-4069-859A-7F212F31C6A3}">
      <dgm:prSet/>
      <dgm:spPr/>
      <dgm:t>
        <a:bodyPr/>
        <a:lstStyle/>
        <a:p>
          <a:endParaRPr lang="fr-FR"/>
        </a:p>
      </dgm:t>
    </dgm:pt>
    <dgm:pt modelId="{E46C08F4-68BA-49E7-8025-FEA5BA9E624B}" type="sibTrans" cxnId="{376B2FD2-CCE6-4069-859A-7F212F31C6A3}">
      <dgm:prSet/>
      <dgm:spPr/>
      <dgm:t>
        <a:bodyPr/>
        <a:lstStyle/>
        <a:p>
          <a:endParaRPr lang="fr-FR"/>
        </a:p>
      </dgm:t>
    </dgm:pt>
    <dgm:pt modelId="{61BC38BC-31CE-4666-B391-6DF276FA57E0}">
      <dgm:prSet phldrT="[Texte]" custT="1"/>
      <dgm:spPr>
        <a:solidFill>
          <a:srgbClr val="FFC000">
            <a:alpha val="90000"/>
          </a:srgbClr>
        </a:solidFill>
      </dgm:spPr>
      <dgm:t>
        <a:bodyPr anchor="ctr"/>
        <a:lstStyle/>
        <a:p>
          <a:endParaRPr lang="fr-FR" sz="20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42F942-44D4-4860-BBF8-45CB8F285979}" type="parTrans" cxnId="{A54CB475-8D4B-4FA8-8E64-37CFD66FE753}">
      <dgm:prSet/>
      <dgm:spPr/>
      <dgm:t>
        <a:bodyPr/>
        <a:lstStyle/>
        <a:p>
          <a:endParaRPr lang="fr-FR"/>
        </a:p>
      </dgm:t>
    </dgm:pt>
    <dgm:pt modelId="{BB354CB4-616A-4E1C-866C-4465AD4E0704}" type="sibTrans" cxnId="{A54CB475-8D4B-4FA8-8E64-37CFD66FE753}">
      <dgm:prSet/>
      <dgm:spPr/>
      <dgm:t>
        <a:bodyPr/>
        <a:lstStyle/>
        <a:p>
          <a:endParaRPr lang="fr-FR"/>
        </a:p>
      </dgm:t>
    </dgm:pt>
    <dgm:pt modelId="{BAF9676C-5360-44FB-9059-34294E2AADDF}" type="pres">
      <dgm:prSet presAssocID="{3CB66EFB-D926-4334-84C1-5D1214C7A1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1002FC-F79B-448C-9C38-DC5DF6E4F3DB}" type="pres">
      <dgm:prSet presAssocID="{F8359439-A324-4A7F-AE7D-4BCB73A58F10}" presName="composite" presStyleCnt="0"/>
      <dgm:spPr/>
    </dgm:pt>
    <dgm:pt modelId="{9E7781BA-20F3-42B4-BBBF-897EFB515AA6}" type="pres">
      <dgm:prSet presAssocID="{F8359439-A324-4A7F-AE7D-4BCB73A58F10}" presName="parTx" presStyleLbl="alignNode1" presStyleIdx="0" presStyleCnt="2" custLinFactNeighborX="-1" custLinFactNeighborY="-1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6517B0-B398-4EA7-97B4-F2DA73DAC11F}" type="pres">
      <dgm:prSet presAssocID="{F8359439-A324-4A7F-AE7D-4BCB73A58F10}" presName="desTx" presStyleLbl="alignAccFollowNode1" presStyleIdx="0" presStyleCnt="2" custScaleY="991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01B242-4CEB-4603-97AE-AFD7D927D168}" type="pres">
      <dgm:prSet presAssocID="{4E280426-47B9-4680-B97C-62FE479654D5}" presName="space" presStyleCnt="0"/>
      <dgm:spPr/>
    </dgm:pt>
    <dgm:pt modelId="{50EC23E8-F66D-4EC0-944A-96E81841DDDC}" type="pres">
      <dgm:prSet presAssocID="{212023AD-F41F-4E97-92AA-9FDE22D7FFDB}" presName="composite" presStyleCnt="0"/>
      <dgm:spPr/>
    </dgm:pt>
    <dgm:pt modelId="{FC247729-8C54-4248-9FAD-5684D7397662}" type="pres">
      <dgm:prSet presAssocID="{212023AD-F41F-4E97-92AA-9FDE22D7FFDB}" presName="parTx" presStyleLbl="alignNode1" presStyleIdx="1" presStyleCnt="2" custLinFactNeighborX="644" custLinFactNeighborY="3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23ABED-6FE7-42F1-B112-80760843BC1D}" type="pres">
      <dgm:prSet presAssocID="{212023AD-F41F-4E97-92AA-9FDE22D7FFD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76B2FD2-CCE6-4069-859A-7F212F31C6A3}" srcId="{212023AD-F41F-4E97-92AA-9FDE22D7FFDB}" destId="{09C67D2F-C931-4FC2-8C27-ED3F36A190B6}" srcOrd="2" destOrd="0" parTransId="{8FCAF41C-FEA7-42FA-B5F0-A40D91B1B665}" sibTransId="{E46C08F4-68BA-49E7-8025-FEA5BA9E624B}"/>
    <dgm:cxn modelId="{8A7F1DB5-DCB5-470D-A226-D605506DD367}" type="presOf" srcId="{212023AD-F41F-4E97-92AA-9FDE22D7FFDB}" destId="{FC247729-8C54-4248-9FAD-5684D7397662}" srcOrd="0" destOrd="0" presId="urn:microsoft.com/office/officeart/2005/8/layout/hList1"/>
    <dgm:cxn modelId="{D1997403-0392-457E-99F4-4330BDAAC43C}" type="presOf" srcId="{09C67D2F-C931-4FC2-8C27-ED3F36A190B6}" destId="{1E23ABED-6FE7-42F1-B112-80760843BC1D}" srcOrd="0" destOrd="2" presId="urn:microsoft.com/office/officeart/2005/8/layout/hList1"/>
    <dgm:cxn modelId="{4DCB448A-3FD3-43EC-A942-662567CB7CEF}" srcId="{212023AD-F41F-4E97-92AA-9FDE22D7FFDB}" destId="{29FCBBD6-D4F4-4E58-BFFF-95C725CA51C5}" srcOrd="3" destOrd="0" parTransId="{34A6A4B5-A6A5-4880-BEA5-D2267ACF1B7F}" sibTransId="{2C452317-24C6-4684-9669-A09B748A7E7B}"/>
    <dgm:cxn modelId="{0688777F-3720-4B2B-B2A5-7CCFB7D3ACE4}" srcId="{F8359439-A324-4A7F-AE7D-4BCB73A58F10}" destId="{3F2B1FE9-CE6F-4D54-B037-B4A79268022C}" srcOrd="1" destOrd="0" parTransId="{D2156F3E-F0FF-4730-A71C-7A46A76386BD}" sibTransId="{B87AF5D3-89BA-41A3-A8C2-2A956544348D}"/>
    <dgm:cxn modelId="{769C1705-6298-48EC-85AD-A423AB4044F5}" type="presOf" srcId="{3F2B1FE9-CE6F-4D54-B037-B4A79268022C}" destId="{196517B0-B398-4EA7-97B4-F2DA73DAC11F}" srcOrd="0" destOrd="1" presId="urn:microsoft.com/office/officeart/2005/8/layout/hList1"/>
    <dgm:cxn modelId="{028A8351-0E66-43CE-A9D8-30BD0D2BFD74}" type="presOf" srcId="{F8359439-A324-4A7F-AE7D-4BCB73A58F10}" destId="{9E7781BA-20F3-42B4-BBBF-897EFB515AA6}" srcOrd="0" destOrd="0" presId="urn:microsoft.com/office/officeart/2005/8/layout/hList1"/>
    <dgm:cxn modelId="{A39B034F-CDA4-4342-8A6F-D729F0E0C396}" type="presOf" srcId="{E1E8EB2F-3E66-4EFC-AA33-F5E3198029AB}" destId="{196517B0-B398-4EA7-97B4-F2DA73DAC11F}" srcOrd="0" destOrd="0" presId="urn:microsoft.com/office/officeart/2005/8/layout/hList1"/>
    <dgm:cxn modelId="{ADF53F4E-7FD5-43D3-B96D-A90DE597A2D8}" srcId="{3CB66EFB-D926-4334-84C1-5D1214C7A1B4}" destId="{F8359439-A324-4A7F-AE7D-4BCB73A58F10}" srcOrd="0" destOrd="0" parTransId="{1A8E5DCB-7B5A-403A-BC6F-0B07325A1E22}" sibTransId="{4E280426-47B9-4680-B97C-62FE479654D5}"/>
    <dgm:cxn modelId="{24DEF5AA-EB15-4C22-BA6F-C3E7B422A07B}" type="presOf" srcId="{61BC38BC-31CE-4666-B391-6DF276FA57E0}" destId="{196517B0-B398-4EA7-97B4-F2DA73DAC11F}" srcOrd="0" destOrd="2" presId="urn:microsoft.com/office/officeart/2005/8/layout/hList1"/>
    <dgm:cxn modelId="{60CB38D5-14CC-43D2-BC6B-3B2FE227406E}" type="presOf" srcId="{4699C60B-3F7F-4640-B65C-C2A47FB682E2}" destId="{1E23ABED-6FE7-42F1-B112-80760843BC1D}" srcOrd="0" destOrd="0" presId="urn:microsoft.com/office/officeart/2005/8/layout/hList1"/>
    <dgm:cxn modelId="{FB4F485D-FBE9-43D3-9FE7-16FB100CC8E9}" type="presOf" srcId="{5BA3770A-2CF1-4AB6-82F3-D502E233D2A4}" destId="{1E23ABED-6FE7-42F1-B112-80760843BC1D}" srcOrd="0" destOrd="1" presId="urn:microsoft.com/office/officeart/2005/8/layout/hList1"/>
    <dgm:cxn modelId="{A54CB475-8D4B-4FA8-8E64-37CFD66FE753}" srcId="{F8359439-A324-4A7F-AE7D-4BCB73A58F10}" destId="{61BC38BC-31CE-4666-B391-6DF276FA57E0}" srcOrd="2" destOrd="0" parTransId="{7D42F942-44D4-4860-BBF8-45CB8F285979}" sibTransId="{BB354CB4-616A-4E1C-866C-4465AD4E0704}"/>
    <dgm:cxn modelId="{0E8DB36A-CA75-45D8-9209-72E36210B8A9}" srcId="{3CB66EFB-D926-4334-84C1-5D1214C7A1B4}" destId="{212023AD-F41F-4E97-92AA-9FDE22D7FFDB}" srcOrd="1" destOrd="0" parTransId="{99BF38C2-1C76-48EB-B722-D726869A15AC}" sibTransId="{EE0A8D2D-94F0-4227-8A34-6A8C94406149}"/>
    <dgm:cxn modelId="{0022326B-4288-46C9-874B-A55D981F6E02}" type="presOf" srcId="{29FCBBD6-D4F4-4E58-BFFF-95C725CA51C5}" destId="{1E23ABED-6FE7-42F1-B112-80760843BC1D}" srcOrd="0" destOrd="3" presId="urn:microsoft.com/office/officeart/2005/8/layout/hList1"/>
    <dgm:cxn modelId="{5D37A9AC-CFE7-4D9B-B712-D06A3306A845}" type="presOf" srcId="{3CB66EFB-D926-4334-84C1-5D1214C7A1B4}" destId="{BAF9676C-5360-44FB-9059-34294E2AADDF}" srcOrd="0" destOrd="0" presId="urn:microsoft.com/office/officeart/2005/8/layout/hList1"/>
    <dgm:cxn modelId="{E5BEFC42-CA95-470D-ABD3-C17F275B944B}" type="presOf" srcId="{94BD56FA-B779-49E9-8395-1A1BEDE77E83}" destId="{196517B0-B398-4EA7-97B4-F2DA73DAC11F}" srcOrd="0" destOrd="3" presId="urn:microsoft.com/office/officeart/2005/8/layout/hList1"/>
    <dgm:cxn modelId="{E3BA316F-A367-4905-934F-74CBEAC26416}" srcId="{212023AD-F41F-4E97-92AA-9FDE22D7FFDB}" destId="{5BA3770A-2CF1-4AB6-82F3-D502E233D2A4}" srcOrd="1" destOrd="0" parTransId="{9B9FB5B1-16D1-441A-9410-8F79D86977A8}" sibTransId="{189E61BD-2857-48CF-9CB9-011FA5DB45E3}"/>
    <dgm:cxn modelId="{8F34B3BF-8D72-485D-9192-36C9C1C22DD6}" srcId="{212023AD-F41F-4E97-92AA-9FDE22D7FFDB}" destId="{4699C60B-3F7F-4640-B65C-C2A47FB682E2}" srcOrd="0" destOrd="0" parTransId="{936584C4-BB19-40F8-8210-C1A73EE79422}" sibTransId="{10979850-09E9-402C-AE90-28F294581F08}"/>
    <dgm:cxn modelId="{0C6AAFA7-CF87-47E3-B9A2-BD54C638CED6}" srcId="{F8359439-A324-4A7F-AE7D-4BCB73A58F10}" destId="{94BD56FA-B779-49E9-8395-1A1BEDE77E83}" srcOrd="3" destOrd="0" parTransId="{13A5D342-7411-4F26-A808-EB66C6B93977}" sibTransId="{8B6E4900-2FF2-4954-98E3-57DB483457A7}"/>
    <dgm:cxn modelId="{A15D49B9-CD46-4863-899F-234BB38C12D9}" srcId="{F8359439-A324-4A7F-AE7D-4BCB73A58F10}" destId="{E1E8EB2F-3E66-4EFC-AA33-F5E3198029AB}" srcOrd="0" destOrd="0" parTransId="{1D67763D-1866-49F4-B835-AF30B8F8D2C0}" sibTransId="{69564B89-A12A-448D-83F3-82A56B78BB2D}"/>
    <dgm:cxn modelId="{98F159A5-8CE4-4675-BF98-B822D5E844F5}" type="presParOf" srcId="{BAF9676C-5360-44FB-9059-34294E2AADDF}" destId="{2C1002FC-F79B-448C-9C38-DC5DF6E4F3DB}" srcOrd="0" destOrd="0" presId="urn:microsoft.com/office/officeart/2005/8/layout/hList1"/>
    <dgm:cxn modelId="{41ABF601-8E4E-4CBC-BB16-78AA7B5F0F3E}" type="presParOf" srcId="{2C1002FC-F79B-448C-9C38-DC5DF6E4F3DB}" destId="{9E7781BA-20F3-42B4-BBBF-897EFB515AA6}" srcOrd="0" destOrd="0" presId="urn:microsoft.com/office/officeart/2005/8/layout/hList1"/>
    <dgm:cxn modelId="{590304DF-DD7D-4096-9078-607D78F22BEC}" type="presParOf" srcId="{2C1002FC-F79B-448C-9C38-DC5DF6E4F3DB}" destId="{196517B0-B398-4EA7-97B4-F2DA73DAC11F}" srcOrd="1" destOrd="0" presId="urn:microsoft.com/office/officeart/2005/8/layout/hList1"/>
    <dgm:cxn modelId="{942F5E12-0859-4F04-9225-98CD7039D1F0}" type="presParOf" srcId="{BAF9676C-5360-44FB-9059-34294E2AADDF}" destId="{C401B242-4CEB-4603-97AE-AFD7D927D168}" srcOrd="1" destOrd="0" presId="urn:microsoft.com/office/officeart/2005/8/layout/hList1"/>
    <dgm:cxn modelId="{10851459-48D9-45C7-8D11-E42372BCF39F}" type="presParOf" srcId="{BAF9676C-5360-44FB-9059-34294E2AADDF}" destId="{50EC23E8-F66D-4EC0-944A-96E81841DDDC}" srcOrd="2" destOrd="0" presId="urn:microsoft.com/office/officeart/2005/8/layout/hList1"/>
    <dgm:cxn modelId="{C0080F32-B5CD-4376-9817-F127669D9CDB}" type="presParOf" srcId="{50EC23E8-F66D-4EC0-944A-96E81841DDDC}" destId="{FC247729-8C54-4248-9FAD-5684D7397662}" srcOrd="0" destOrd="0" presId="urn:microsoft.com/office/officeart/2005/8/layout/hList1"/>
    <dgm:cxn modelId="{E616AFD4-A7B2-4F9F-BA39-775E7AD3D7CB}" type="presParOf" srcId="{50EC23E8-F66D-4EC0-944A-96E81841DDDC}" destId="{1E23ABED-6FE7-42F1-B112-80760843BC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FA0D7C-2D8F-4D47-8136-8460C9A3B95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FBE1967-EB7F-4247-A063-50434E346F00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Maroc</a:t>
          </a:r>
          <a:endParaRPr lang="fr-FR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8E596D-0260-423C-9037-4EC849330387}" type="parTrans" cxnId="{473A671C-66EF-4898-9DC5-E2674C087C1C}">
      <dgm:prSet/>
      <dgm:spPr/>
      <dgm:t>
        <a:bodyPr/>
        <a:lstStyle/>
        <a:p>
          <a:endParaRPr lang="fr-FR"/>
        </a:p>
      </dgm:t>
    </dgm:pt>
    <dgm:pt modelId="{AF83AC3E-4186-4E0F-9555-8F37D959030A}" type="sibTrans" cxnId="{473A671C-66EF-4898-9DC5-E2674C087C1C}">
      <dgm:prSet/>
      <dgm:spPr/>
      <dgm:t>
        <a:bodyPr/>
        <a:lstStyle/>
        <a:p>
          <a:endParaRPr lang="fr-FR"/>
        </a:p>
      </dgm:t>
    </dgm:pt>
    <dgm:pt modelId="{0CD498BE-9F00-463C-B8FA-F1B085C814EC}">
      <dgm:prSet phldrT="[Texte]" custT="1"/>
      <dgm:spPr>
        <a:solidFill>
          <a:srgbClr val="C2E49C">
            <a:alpha val="90000"/>
          </a:srgbClr>
        </a:solidFill>
      </dgm:spPr>
      <dgm:t>
        <a:bodyPr/>
        <a:lstStyle/>
        <a:p>
          <a:r>
            <a:rPr lang="fr-FR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2521</a:t>
          </a:r>
          <a:endParaRPr lang="fr-FR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41F771-D192-4C0E-A5FB-71D298B8A3C3}" type="parTrans" cxnId="{6D4C0991-252F-45E2-B5A1-1504C442EC8D}">
      <dgm:prSet/>
      <dgm:spPr/>
      <dgm:t>
        <a:bodyPr/>
        <a:lstStyle/>
        <a:p>
          <a:endParaRPr lang="fr-FR"/>
        </a:p>
      </dgm:t>
    </dgm:pt>
    <dgm:pt modelId="{F6540E4C-FCEB-4F48-BD21-347712BFF4FF}" type="sibTrans" cxnId="{6D4C0991-252F-45E2-B5A1-1504C442EC8D}">
      <dgm:prSet/>
      <dgm:spPr/>
      <dgm:t>
        <a:bodyPr/>
        <a:lstStyle/>
        <a:p>
          <a:endParaRPr lang="fr-FR"/>
        </a:p>
      </dgm:t>
    </dgm:pt>
    <dgm:pt modelId="{F904384C-60FD-444A-8FED-D4847FC99F86}">
      <dgm:prSet phldrT="[Texte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 anchor="b"/>
        <a:lstStyle/>
        <a:p>
          <a:r>
            <a:rPr lang="fr-FR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194025</a:t>
          </a:r>
        </a:p>
        <a:p>
          <a:endParaRPr lang="fr-FR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3F4409-A2A9-40CE-A372-95D05AB7762D}" type="parTrans" cxnId="{EBA27CCB-16A6-4539-9E07-EDE7C014B3C7}">
      <dgm:prSet/>
      <dgm:spPr/>
      <dgm:t>
        <a:bodyPr/>
        <a:lstStyle/>
        <a:p>
          <a:endParaRPr lang="fr-FR"/>
        </a:p>
      </dgm:t>
    </dgm:pt>
    <dgm:pt modelId="{810454D7-0FA0-40D9-B1E9-CCD0FFC0D4E8}" type="sibTrans" cxnId="{EBA27CCB-16A6-4539-9E07-EDE7C014B3C7}">
      <dgm:prSet/>
      <dgm:spPr/>
      <dgm:t>
        <a:bodyPr/>
        <a:lstStyle/>
        <a:p>
          <a:endParaRPr lang="fr-FR"/>
        </a:p>
      </dgm:t>
    </dgm:pt>
    <dgm:pt modelId="{4294D637-25E1-493C-B180-41408F57CA94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Grand Casablanca </a:t>
          </a:r>
          <a:r>
            <a:rPr lang="fr-FR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(en %)</a:t>
          </a:r>
          <a:endParaRPr lang="fr-FR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F9AC40-D5C0-41EF-BF20-E782BBDBF7D0}" type="parTrans" cxnId="{C760C1FC-EBD7-4E36-B331-8887E0D6D00D}">
      <dgm:prSet/>
      <dgm:spPr/>
      <dgm:t>
        <a:bodyPr/>
        <a:lstStyle/>
        <a:p>
          <a:endParaRPr lang="fr-FR"/>
        </a:p>
      </dgm:t>
    </dgm:pt>
    <dgm:pt modelId="{0C79FAA1-6A5F-4F97-8CE5-516AB9C010E1}" type="sibTrans" cxnId="{C760C1FC-EBD7-4E36-B331-8887E0D6D00D}">
      <dgm:prSet/>
      <dgm:spPr/>
      <dgm:t>
        <a:bodyPr/>
        <a:lstStyle/>
        <a:p>
          <a:endParaRPr lang="fr-FR"/>
        </a:p>
      </dgm:t>
    </dgm:pt>
    <dgm:pt modelId="{C44E9159-C909-496D-BA3C-65A58A887C91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Casablanca   </a:t>
          </a:r>
          <a:r>
            <a:rPr lang="fr-FR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Settat </a:t>
          </a:r>
          <a:r>
            <a:rPr lang="fr-FR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(en%)</a:t>
          </a:r>
          <a:endParaRPr lang="fr-FR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D5F34C-3D71-454D-BFA6-BBEE634CB3BB}" type="parTrans" cxnId="{31D2FE78-5209-41C1-8EE3-1AE5633ED62D}">
      <dgm:prSet/>
      <dgm:spPr/>
      <dgm:t>
        <a:bodyPr/>
        <a:lstStyle/>
        <a:p>
          <a:endParaRPr lang="fr-FR"/>
        </a:p>
      </dgm:t>
    </dgm:pt>
    <dgm:pt modelId="{BEF9D462-325A-4623-897A-5120F8ED5CF5}" type="sibTrans" cxnId="{31D2FE78-5209-41C1-8EE3-1AE5633ED62D}">
      <dgm:prSet/>
      <dgm:spPr/>
      <dgm:t>
        <a:bodyPr/>
        <a:lstStyle/>
        <a:p>
          <a:endParaRPr lang="fr-FR"/>
        </a:p>
      </dgm:t>
    </dgm:pt>
    <dgm:pt modelId="{8E95F686-3543-4FA8-A874-624D5880F342}">
      <dgm:prSet custT="1"/>
      <dgm:spPr>
        <a:solidFill>
          <a:srgbClr val="C2E49C">
            <a:alpha val="90000"/>
          </a:srgbClr>
        </a:solidFill>
      </dgm:spPr>
      <dgm:t>
        <a:bodyPr/>
        <a:lstStyle/>
        <a:p>
          <a:r>
            <a:rPr lang="fr-FR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Nombre d’Etablissement classés</a:t>
          </a:r>
        </a:p>
      </dgm:t>
    </dgm:pt>
    <dgm:pt modelId="{9A12939C-1BE9-4EE8-89F4-818336B16936}" type="parTrans" cxnId="{A1C55B83-DC2E-4D79-8A29-987248391ACB}">
      <dgm:prSet/>
      <dgm:spPr/>
      <dgm:t>
        <a:bodyPr/>
        <a:lstStyle/>
        <a:p>
          <a:endParaRPr lang="fr-FR"/>
        </a:p>
      </dgm:t>
    </dgm:pt>
    <dgm:pt modelId="{987E5BB7-02A5-4E33-85A0-77A8E7242527}" type="sibTrans" cxnId="{A1C55B83-DC2E-4D79-8A29-987248391ACB}">
      <dgm:prSet/>
      <dgm:spPr/>
      <dgm:t>
        <a:bodyPr/>
        <a:lstStyle/>
        <a:p>
          <a:endParaRPr lang="fr-FR"/>
        </a:p>
      </dgm:t>
    </dgm:pt>
    <dgm:pt modelId="{A535CD80-DE7B-4674-803D-15C40F03ED93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Capacité en lits</a:t>
          </a:r>
        </a:p>
      </dgm:t>
    </dgm:pt>
    <dgm:pt modelId="{88041AC7-ED99-48ED-A830-CE498B38B000}" type="parTrans" cxnId="{C0B177C6-72F8-4FE7-9852-2E2EAD301F58}">
      <dgm:prSet/>
      <dgm:spPr/>
      <dgm:t>
        <a:bodyPr/>
        <a:lstStyle/>
        <a:p>
          <a:endParaRPr lang="fr-FR"/>
        </a:p>
      </dgm:t>
    </dgm:pt>
    <dgm:pt modelId="{85E1C594-D2AE-4B5D-9BB0-DEE45F84D2CC}" type="sibTrans" cxnId="{C0B177C6-72F8-4FE7-9852-2E2EAD301F58}">
      <dgm:prSet/>
      <dgm:spPr/>
      <dgm:t>
        <a:bodyPr/>
        <a:lstStyle/>
        <a:p>
          <a:endParaRPr lang="fr-FR"/>
        </a:p>
      </dgm:t>
    </dgm:pt>
    <dgm:pt modelId="{E01B9BD9-A126-4653-A7C8-4A375C75AC49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fr-FR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Nuitées Réalisées</a:t>
          </a:r>
        </a:p>
      </dgm:t>
    </dgm:pt>
    <dgm:pt modelId="{C5B82747-5216-43B0-9240-A2CDE6657076}" type="parTrans" cxnId="{B8EAB6D4-2D57-4291-BB9A-D70BC5E4DDB9}">
      <dgm:prSet/>
      <dgm:spPr/>
      <dgm:t>
        <a:bodyPr/>
        <a:lstStyle/>
        <a:p>
          <a:endParaRPr lang="fr-FR"/>
        </a:p>
      </dgm:t>
    </dgm:pt>
    <dgm:pt modelId="{8A3A9B98-4F01-4D10-B47A-954D8093F7AC}" type="sibTrans" cxnId="{B8EAB6D4-2D57-4291-BB9A-D70BC5E4DDB9}">
      <dgm:prSet/>
      <dgm:spPr/>
      <dgm:t>
        <a:bodyPr/>
        <a:lstStyle/>
        <a:p>
          <a:endParaRPr lang="fr-FR"/>
        </a:p>
      </dgm:t>
    </dgm:pt>
    <dgm:pt modelId="{9994295D-1CF4-4235-AE85-2D799A724ACA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fr-FR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Arrivées  </a:t>
          </a:r>
          <a:r>
            <a:rPr lang="fr-FR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Tourisme Internatio</a:t>
          </a:r>
          <a:r>
            <a:rPr lang="fr-FR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nal</a:t>
          </a:r>
        </a:p>
      </dgm:t>
    </dgm:pt>
    <dgm:pt modelId="{57FB3ABD-A678-44B4-AB64-4BE5B8821B28}" type="parTrans" cxnId="{328ED4D1-31FE-4660-A94B-76902BDC2E57}">
      <dgm:prSet/>
      <dgm:spPr/>
      <dgm:t>
        <a:bodyPr/>
        <a:lstStyle/>
        <a:p>
          <a:endParaRPr lang="fr-FR"/>
        </a:p>
      </dgm:t>
    </dgm:pt>
    <dgm:pt modelId="{0C14ED00-1F7A-4549-AD4E-74F0F7463A01}" type="sibTrans" cxnId="{328ED4D1-31FE-4660-A94B-76902BDC2E57}">
      <dgm:prSet/>
      <dgm:spPr/>
      <dgm:t>
        <a:bodyPr/>
        <a:lstStyle/>
        <a:p>
          <a:endParaRPr lang="fr-FR"/>
        </a:p>
      </dgm:t>
    </dgm:pt>
    <dgm:pt modelId="{267BAA98-7BB2-4513-8A88-6962223D970A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Indicateur</a:t>
          </a:r>
          <a:endParaRPr lang="fr-FR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4C7124-B8BD-4E7C-8498-E6B57620C53A}" type="sibTrans" cxnId="{4CC82C03-6768-42B1-86BB-604296689310}">
      <dgm:prSet/>
      <dgm:spPr/>
      <dgm:t>
        <a:bodyPr/>
        <a:lstStyle/>
        <a:p>
          <a:endParaRPr lang="fr-FR"/>
        </a:p>
      </dgm:t>
    </dgm:pt>
    <dgm:pt modelId="{526BDF24-EDE1-48E4-A257-4A1A584E0BDB}" type="parTrans" cxnId="{4CC82C03-6768-42B1-86BB-604296689310}">
      <dgm:prSet/>
      <dgm:spPr/>
      <dgm:t>
        <a:bodyPr/>
        <a:lstStyle/>
        <a:p>
          <a:endParaRPr lang="fr-FR"/>
        </a:p>
      </dgm:t>
    </dgm:pt>
    <dgm:pt modelId="{7C19FBE9-3F3A-4559-B4C0-EAAB4E711E34}">
      <dgm:prSet phldrT="[Texte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fr-FR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17484131</a:t>
          </a:r>
        </a:p>
        <a:p>
          <a:endParaRPr lang="fr-FR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AF2477-4707-4763-8E32-B9395DBF839A}" type="parTrans" cxnId="{5C45BA6F-BEDB-4C7A-9CE3-332F9E2E13A8}">
      <dgm:prSet/>
      <dgm:spPr/>
      <dgm:t>
        <a:bodyPr/>
        <a:lstStyle/>
        <a:p>
          <a:endParaRPr lang="fr-FR"/>
        </a:p>
      </dgm:t>
    </dgm:pt>
    <dgm:pt modelId="{FA786AA4-E89A-4A5A-B6C8-94F4F0F71D3C}" type="sibTrans" cxnId="{5C45BA6F-BEDB-4C7A-9CE3-332F9E2E13A8}">
      <dgm:prSet/>
      <dgm:spPr/>
      <dgm:t>
        <a:bodyPr/>
        <a:lstStyle/>
        <a:p>
          <a:endParaRPr lang="fr-FR"/>
        </a:p>
      </dgm:t>
    </dgm:pt>
    <dgm:pt modelId="{BB1E0281-5FDC-452A-8C4A-C5EA46F4326D}">
      <dgm:prSet phldrT="[Texte]"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fr-FR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12547875</a:t>
          </a:r>
        </a:p>
        <a:p>
          <a:endParaRPr lang="fr-FR" sz="1700" dirty="0"/>
        </a:p>
      </dgm:t>
    </dgm:pt>
    <dgm:pt modelId="{BBDE1575-59EE-435C-AD1B-9882DEA341A4}" type="parTrans" cxnId="{70F6B380-BDF2-4E95-BBCB-4275AEAFC968}">
      <dgm:prSet/>
      <dgm:spPr/>
      <dgm:t>
        <a:bodyPr/>
        <a:lstStyle/>
        <a:p>
          <a:endParaRPr lang="fr-FR"/>
        </a:p>
      </dgm:t>
    </dgm:pt>
    <dgm:pt modelId="{218AC744-254D-4479-8B30-3C3D8B2F2CEA}" type="sibTrans" cxnId="{70F6B380-BDF2-4E95-BBCB-4275AEAFC968}">
      <dgm:prSet/>
      <dgm:spPr/>
      <dgm:t>
        <a:bodyPr/>
        <a:lstStyle/>
        <a:p>
          <a:endParaRPr lang="fr-FR"/>
        </a:p>
      </dgm:t>
    </dgm:pt>
    <dgm:pt modelId="{EEA178A3-9869-4056-8380-414921A034A2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fr-F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11</a:t>
          </a:r>
          <a:endParaRPr lang="fr-FR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A0DB2E-2345-49BE-8BC7-89D49B7B7EDD}" type="parTrans" cxnId="{060B636A-1369-453A-A924-2A1C89931030}">
      <dgm:prSet/>
      <dgm:spPr/>
      <dgm:t>
        <a:bodyPr/>
        <a:lstStyle/>
        <a:p>
          <a:endParaRPr lang="fr-FR"/>
        </a:p>
      </dgm:t>
    </dgm:pt>
    <dgm:pt modelId="{1D205258-DEFC-4025-95D0-EAEFC57C195D}" type="sibTrans" cxnId="{060B636A-1369-453A-A924-2A1C89931030}">
      <dgm:prSet/>
      <dgm:spPr/>
      <dgm:t>
        <a:bodyPr/>
        <a:lstStyle/>
        <a:p>
          <a:endParaRPr lang="fr-FR"/>
        </a:p>
      </dgm:t>
    </dgm:pt>
    <dgm:pt modelId="{355F47A9-B0AF-4B02-81DD-8214F14D889D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fr-F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</a:t>
          </a:r>
          <a:endParaRPr lang="fr-FR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C43AD6-598C-43C2-911F-640B36FDE000}" type="parTrans" cxnId="{19FA5712-E26D-4D7A-A980-3666550DE99D}">
      <dgm:prSet/>
      <dgm:spPr/>
      <dgm:t>
        <a:bodyPr/>
        <a:lstStyle/>
        <a:p>
          <a:endParaRPr lang="fr-FR"/>
        </a:p>
      </dgm:t>
    </dgm:pt>
    <dgm:pt modelId="{38238FD6-DC26-4748-B705-F520C74CD1FC}" type="sibTrans" cxnId="{19FA5712-E26D-4D7A-A980-3666550DE99D}">
      <dgm:prSet/>
      <dgm:spPr/>
      <dgm:t>
        <a:bodyPr/>
        <a:lstStyle/>
        <a:p>
          <a:endParaRPr lang="fr-FR"/>
        </a:p>
      </dgm:t>
    </dgm:pt>
    <dgm:pt modelId="{CB70292D-111D-496A-B5BA-1BE642D49CDA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8</a:t>
          </a:r>
          <a:endParaRPr lang="fr-FR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4F18C1-E136-4A0E-906E-FE5BE8AB5384}" type="parTrans" cxnId="{579BDF27-6A5D-46C1-A787-948EB763A0A4}">
      <dgm:prSet/>
      <dgm:spPr/>
      <dgm:t>
        <a:bodyPr/>
        <a:lstStyle/>
        <a:p>
          <a:endParaRPr lang="fr-FR"/>
        </a:p>
      </dgm:t>
    </dgm:pt>
    <dgm:pt modelId="{6CB0638D-ABAA-4F2F-98FC-13F4B558CEE6}" type="sibTrans" cxnId="{579BDF27-6A5D-46C1-A787-948EB763A0A4}">
      <dgm:prSet/>
      <dgm:spPr/>
      <dgm:t>
        <a:bodyPr/>
        <a:lstStyle/>
        <a:p>
          <a:endParaRPr lang="fr-FR"/>
        </a:p>
      </dgm:t>
    </dgm:pt>
    <dgm:pt modelId="{326E7E54-E904-49A9-ACB8-6AC46539F3F5}">
      <dgm:prSet custT="1"/>
      <dgm:spPr>
        <a:solidFill>
          <a:srgbClr val="C2E49C">
            <a:alpha val="90000"/>
          </a:srgbClr>
        </a:solidFill>
      </dgm:spPr>
      <dgm:t>
        <a:bodyPr/>
        <a:lstStyle/>
        <a:p>
          <a:r>
            <a:rPr lang="fr-F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fr-FR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D0DF1D-6369-46BA-B82C-6FC847037E01}" type="parTrans" cxnId="{0BFAB1A5-4549-4F3E-92C9-8FCA8E15E34C}">
      <dgm:prSet/>
      <dgm:spPr/>
      <dgm:t>
        <a:bodyPr/>
        <a:lstStyle/>
        <a:p>
          <a:endParaRPr lang="fr-FR"/>
        </a:p>
      </dgm:t>
    </dgm:pt>
    <dgm:pt modelId="{8E577B3B-FF49-4EE4-BD9D-418FF31BEEB5}" type="sibTrans" cxnId="{0BFAB1A5-4549-4F3E-92C9-8FCA8E15E34C}">
      <dgm:prSet/>
      <dgm:spPr/>
      <dgm:t>
        <a:bodyPr/>
        <a:lstStyle/>
        <a:p>
          <a:endParaRPr lang="fr-FR"/>
        </a:p>
      </dgm:t>
    </dgm:pt>
    <dgm:pt modelId="{9998F629-6706-4DAF-9620-DD07A5FE2DA8}">
      <dgm:prSet custT="1"/>
      <dgm:spPr>
        <a:solidFill>
          <a:srgbClr val="C2E49C">
            <a:alpha val="90000"/>
          </a:srgbClr>
        </a:solidFill>
      </dgm:spPr>
      <dgm:t>
        <a:bodyPr/>
        <a:lstStyle/>
        <a:p>
          <a:r>
            <a:rPr lang="fr-F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fr-FR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3724A7-4A39-4DA5-86C2-F9B3A5DC33CE}" type="parTrans" cxnId="{C3C61F41-DB74-4744-83B8-98E188BB8BD7}">
      <dgm:prSet/>
      <dgm:spPr/>
      <dgm:t>
        <a:bodyPr/>
        <a:lstStyle/>
        <a:p>
          <a:endParaRPr lang="fr-FR"/>
        </a:p>
      </dgm:t>
    </dgm:pt>
    <dgm:pt modelId="{5103F669-5D4C-4C6C-B2BE-DE94AE869B46}" type="sibTrans" cxnId="{C3C61F41-DB74-4744-83B8-98E188BB8BD7}">
      <dgm:prSet/>
      <dgm:spPr/>
      <dgm:t>
        <a:bodyPr/>
        <a:lstStyle/>
        <a:p>
          <a:endParaRPr lang="fr-FR"/>
        </a:p>
      </dgm:t>
    </dgm:pt>
    <dgm:pt modelId="{E2CA74A0-B60A-4098-895C-AF83BDDA52C5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</a:t>
          </a:r>
          <a:endParaRPr lang="fr-FR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50C346-B1FE-4504-A98C-1351F39A85B2}" type="parTrans" cxnId="{989ED4C5-9DBE-4A0C-80ED-97CD2FE43872}">
      <dgm:prSet/>
      <dgm:spPr/>
      <dgm:t>
        <a:bodyPr/>
        <a:lstStyle/>
        <a:p>
          <a:endParaRPr lang="fr-FR"/>
        </a:p>
      </dgm:t>
    </dgm:pt>
    <dgm:pt modelId="{953C8A33-60C7-4097-B6FA-1601507E7AFA}" type="sibTrans" cxnId="{989ED4C5-9DBE-4A0C-80ED-97CD2FE43872}">
      <dgm:prSet/>
      <dgm:spPr/>
      <dgm:t>
        <a:bodyPr/>
        <a:lstStyle/>
        <a:p>
          <a:endParaRPr lang="fr-FR"/>
        </a:p>
      </dgm:t>
    </dgm:pt>
    <dgm:pt modelId="{45A8F1FF-9629-4EE3-BDB8-9025132749C0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fr-F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12</a:t>
          </a:r>
          <a:endParaRPr lang="fr-FR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B87FB2-94C6-4A2B-8A38-97378836433C}" type="parTrans" cxnId="{DD101537-E41E-4F51-A466-7682DD107231}">
      <dgm:prSet/>
      <dgm:spPr/>
      <dgm:t>
        <a:bodyPr/>
        <a:lstStyle/>
        <a:p>
          <a:endParaRPr lang="fr-FR"/>
        </a:p>
      </dgm:t>
    </dgm:pt>
    <dgm:pt modelId="{5B843191-7DAE-4B13-8834-75EB195434D5}" type="sibTrans" cxnId="{DD101537-E41E-4F51-A466-7682DD107231}">
      <dgm:prSet/>
      <dgm:spPr/>
      <dgm:t>
        <a:bodyPr/>
        <a:lstStyle/>
        <a:p>
          <a:endParaRPr lang="fr-FR"/>
        </a:p>
      </dgm:t>
    </dgm:pt>
    <dgm:pt modelId="{CDD8BDA1-4E95-43CF-A711-78ED12EDA1C4}">
      <dgm:prSet custT="1"/>
      <dgm:spPr>
        <a:solidFill>
          <a:srgbClr val="FFFFCC">
            <a:alpha val="90000"/>
          </a:srgbClr>
        </a:solidFill>
      </dgm:spPr>
      <dgm:t>
        <a:bodyPr/>
        <a:lstStyle/>
        <a:p>
          <a:r>
            <a:rPr lang="fr-F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12</a:t>
          </a:r>
          <a:endParaRPr lang="fr-FR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9F2C66-EF41-4C9E-9D3E-B7E7662D9D33}" type="parTrans" cxnId="{2E4B14F3-39F8-46FB-AFEC-B5BE1C507DF5}">
      <dgm:prSet/>
      <dgm:spPr/>
      <dgm:t>
        <a:bodyPr/>
        <a:lstStyle/>
        <a:p>
          <a:endParaRPr lang="fr-FR"/>
        </a:p>
      </dgm:t>
    </dgm:pt>
    <dgm:pt modelId="{5A4967CB-CE04-4F89-A0C6-4A6E4FA65B31}" type="sibTrans" cxnId="{2E4B14F3-39F8-46FB-AFEC-B5BE1C507DF5}">
      <dgm:prSet/>
      <dgm:spPr/>
      <dgm:t>
        <a:bodyPr/>
        <a:lstStyle/>
        <a:p>
          <a:endParaRPr lang="fr-FR"/>
        </a:p>
      </dgm:t>
    </dgm:pt>
    <dgm:pt modelId="{26EEDFF0-0CDB-409A-B426-0F6E8F3E2EDA}" type="pres">
      <dgm:prSet presAssocID="{42FA0D7C-2D8F-4D47-8136-8460C9A3B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81D91C6-BE14-4A08-89F2-487ECFCDD158}" type="pres">
      <dgm:prSet presAssocID="{267BAA98-7BB2-4513-8A88-6962223D970A}" presName="root" presStyleCnt="0"/>
      <dgm:spPr/>
    </dgm:pt>
    <dgm:pt modelId="{57E9D618-1EFC-44E3-BD47-C721FD761E92}" type="pres">
      <dgm:prSet presAssocID="{267BAA98-7BB2-4513-8A88-6962223D970A}" presName="rootComposite" presStyleCnt="0"/>
      <dgm:spPr/>
    </dgm:pt>
    <dgm:pt modelId="{C342CD86-F482-4F99-AC44-D88530BB9511}" type="pres">
      <dgm:prSet presAssocID="{267BAA98-7BB2-4513-8A88-6962223D970A}" presName="rootText" presStyleLbl="node1" presStyleIdx="0" presStyleCnt="4" custScaleX="125052" custLinFactNeighborX="-42755" custLinFactNeighborY="11797"/>
      <dgm:spPr/>
      <dgm:t>
        <a:bodyPr/>
        <a:lstStyle/>
        <a:p>
          <a:endParaRPr lang="fr-FR"/>
        </a:p>
      </dgm:t>
    </dgm:pt>
    <dgm:pt modelId="{3B2A9D2D-ADFE-4EFF-868D-5BF9D06277DB}" type="pres">
      <dgm:prSet presAssocID="{267BAA98-7BB2-4513-8A88-6962223D970A}" presName="rootConnector" presStyleLbl="node1" presStyleIdx="0" presStyleCnt="4"/>
      <dgm:spPr/>
      <dgm:t>
        <a:bodyPr/>
        <a:lstStyle/>
        <a:p>
          <a:endParaRPr lang="fr-FR"/>
        </a:p>
      </dgm:t>
    </dgm:pt>
    <dgm:pt modelId="{A34DAA7F-D038-4459-AE97-A5927E6E09D5}" type="pres">
      <dgm:prSet presAssocID="{267BAA98-7BB2-4513-8A88-6962223D970A}" presName="childShape" presStyleCnt="0"/>
      <dgm:spPr/>
    </dgm:pt>
    <dgm:pt modelId="{0A459FFE-1007-435E-ABB0-A4EAAB528785}" type="pres">
      <dgm:prSet presAssocID="{9A12939C-1BE9-4EE8-89F4-818336B16936}" presName="Name13" presStyleLbl="parChTrans1D2" presStyleIdx="0" presStyleCnt="16"/>
      <dgm:spPr/>
      <dgm:t>
        <a:bodyPr/>
        <a:lstStyle/>
        <a:p>
          <a:endParaRPr lang="fr-FR"/>
        </a:p>
      </dgm:t>
    </dgm:pt>
    <dgm:pt modelId="{63264EFB-04EC-4837-AEC8-6F4ED6284E11}" type="pres">
      <dgm:prSet presAssocID="{8E95F686-3543-4FA8-A874-624D5880F342}" presName="childText" presStyleLbl="bgAcc1" presStyleIdx="0" presStyleCnt="16" custScaleX="140163" custScaleY="1018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2716F0-97DA-4004-8532-F5540B5F55A1}" type="pres">
      <dgm:prSet presAssocID="{88041AC7-ED99-48ED-A830-CE498B38B000}" presName="Name13" presStyleLbl="parChTrans1D2" presStyleIdx="1" presStyleCnt="16"/>
      <dgm:spPr/>
      <dgm:t>
        <a:bodyPr/>
        <a:lstStyle/>
        <a:p>
          <a:endParaRPr lang="fr-FR"/>
        </a:p>
      </dgm:t>
    </dgm:pt>
    <dgm:pt modelId="{B2361FD8-373E-4583-A453-8629250F90B2}" type="pres">
      <dgm:prSet presAssocID="{A535CD80-DE7B-4674-803D-15C40F03ED93}" presName="childText" presStyleLbl="bgAcc1" presStyleIdx="1" presStyleCnt="16" custScaleX="157187" custScaleY="1076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63F3A4-F428-4FD8-BD89-258DB80ADD81}" type="pres">
      <dgm:prSet presAssocID="{C5B82747-5216-43B0-9240-A2CDE6657076}" presName="Name13" presStyleLbl="parChTrans1D2" presStyleIdx="2" presStyleCnt="16"/>
      <dgm:spPr/>
      <dgm:t>
        <a:bodyPr/>
        <a:lstStyle/>
        <a:p>
          <a:endParaRPr lang="fr-FR"/>
        </a:p>
      </dgm:t>
    </dgm:pt>
    <dgm:pt modelId="{84D89A8E-BAFD-4C7A-B591-C42CF0A550AC}" type="pres">
      <dgm:prSet presAssocID="{E01B9BD9-A126-4653-A7C8-4A375C75AC49}" presName="childText" presStyleLbl="bgAcc1" presStyleIdx="2" presStyleCnt="16" custScaleX="1884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F72FB4-6014-49BA-9071-5C6E8B148F95}" type="pres">
      <dgm:prSet presAssocID="{57FB3ABD-A678-44B4-AB64-4BE5B8821B28}" presName="Name13" presStyleLbl="parChTrans1D2" presStyleIdx="3" presStyleCnt="16"/>
      <dgm:spPr/>
      <dgm:t>
        <a:bodyPr/>
        <a:lstStyle/>
        <a:p>
          <a:endParaRPr lang="fr-FR"/>
        </a:p>
      </dgm:t>
    </dgm:pt>
    <dgm:pt modelId="{4CE609CD-0F78-44B0-B274-1D1B0FEF8B47}" type="pres">
      <dgm:prSet presAssocID="{9994295D-1CF4-4235-AE85-2D799A724ACA}" presName="childText" presStyleLbl="bgAcc1" presStyleIdx="3" presStyleCnt="16" custScaleX="2282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FACDC7-52D2-451C-9721-71D53AAE3F09}" type="pres">
      <dgm:prSet presAssocID="{0FBE1967-EB7F-4247-A063-50434E346F00}" presName="root" presStyleCnt="0"/>
      <dgm:spPr/>
    </dgm:pt>
    <dgm:pt modelId="{0DE72193-B63B-4B54-B70D-1AAA0A390E84}" type="pres">
      <dgm:prSet presAssocID="{0FBE1967-EB7F-4247-A063-50434E346F00}" presName="rootComposite" presStyleCnt="0"/>
      <dgm:spPr/>
    </dgm:pt>
    <dgm:pt modelId="{AAB9A59C-5336-44A3-9A0D-C5D7B1735235}" type="pres">
      <dgm:prSet presAssocID="{0FBE1967-EB7F-4247-A063-50434E346F00}" presName="rootText" presStyleLbl="node1" presStyleIdx="1" presStyleCnt="4" custScaleX="114552" custScaleY="125947"/>
      <dgm:spPr/>
      <dgm:t>
        <a:bodyPr/>
        <a:lstStyle/>
        <a:p>
          <a:endParaRPr lang="fr-FR"/>
        </a:p>
      </dgm:t>
    </dgm:pt>
    <dgm:pt modelId="{BF3A78CF-76A6-4DFA-AFDF-C202023CA516}" type="pres">
      <dgm:prSet presAssocID="{0FBE1967-EB7F-4247-A063-50434E346F00}" presName="rootConnector" presStyleLbl="node1" presStyleIdx="1" presStyleCnt="4"/>
      <dgm:spPr/>
      <dgm:t>
        <a:bodyPr/>
        <a:lstStyle/>
        <a:p>
          <a:endParaRPr lang="fr-FR"/>
        </a:p>
      </dgm:t>
    </dgm:pt>
    <dgm:pt modelId="{B0FEBB7E-7DD3-498A-B27C-5E3C7C13FB1D}" type="pres">
      <dgm:prSet presAssocID="{0FBE1967-EB7F-4247-A063-50434E346F00}" presName="childShape" presStyleCnt="0"/>
      <dgm:spPr/>
    </dgm:pt>
    <dgm:pt modelId="{9942FE6A-5780-4A84-89C7-585151287AF7}" type="pres">
      <dgm:prSet presAssocID="{B541F771-D192-4C0E-A5FB-71D298B8A3C3}" presName="Name13" presStyleLbl="parChTrans1D2" presStyleIdx="4" presStyleCnt="16"/>
      <dgm:spPr/>
      <dgm:t>
        <a:bodyPr/>
        <a:lstStyle/>
        <a:p>
          <a:endParaRPr lang="fr-FR"/>
        </a:p>
      </dgm:t>
    </dgm:pt>
    <dgm:pt modelId="{3E170565-2BDA-4AA7-B5FD-29EECE018B2C}" type="pres">
      <dgm:prSet presAssocID="{0CD498BE-9F00-463C-B8FA-F1B085C814EC}" presName="childText" presStyleLbl="bgAcc1" presStyleIdx="4" presStyleCnt="16" custScaleY="91086" custLinFactNeighborX="4476" custLinFactNeighborY="21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400A41-A079-4F16-B56D-71A45752C952}" type="pres">
      <dgm:prSet presAssocID="{AF3F4409-A2A9-40CE-A372-95D05AB7762D}" presName="Name13" presStyleLbl="parChTrans1D2" presStyleIdx="5" presStyleCnt="16"/>
      <dgm:spPr/>
      <dgm:t>
        <a:bodyPr/>
        <a:lstStyle/>
        <a:p>
          <a:endParaRPr lang="fr-FR"/>
        </a:p>
      </dgm:t>
    </dgm:pt>
    <dgm:pt modelId="{01315F4D-1362-4606-93E9-BCC260782751}" type="pres">
      <dgm:prSet presAssocID="{F904384C-60FD-444A-8FED-D4847FC99F86}" presName="childText" presStyleLbl="bgAcc1" presStyleIdx="5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75DB67-F2C1-4738-9E31-F68E673671BD}" type="pres">
      <dgm:prSet presAssocID="{9DAF2477-4707-4763-8E32-B9395DBF839A}" presName="Name13" presStyleLbl="parChTrans1D2" presStyleIdx="6" presStyleCnt="16"/>
      <dgm:spPr/>
      <dgm:t>
        <a:bodyPr/>
        <a:lstStyle/>
        <a:p>
          <a:endParaRPr lang="fr-FR"/>
        </a:p>
      </dgm:t>
    </dgm:pt>
    <dgm:pt modelId="{2E2B35A0-FF4C-431B-A704-5DAD478B4B9D}" type="pres">
      <dgm:prSet presAssocID="{7C19FBE9-3F3A-4559-B4C0-EAAB4E711E34}" presName="childText" presStyleLbl="bgAcc1" presStyleIdx="6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03ADC2-4E99-44D7-98B8-41DE410896E7}" type="pres">
      <dgm:prSet presAssocID="{BBDE1575-59EE-435C-AD1B-9882DEA341A4}" presName="Name13" presStyleLbl="parChTrans1D2" presStyleIdx="7" presStyleCnt="16"/>
      <dgm:spPr/>
      <dgm:t>
        <a:bodyPr/>
        <a:lstStyle/>
        <a:p>
          <a:endParaRPr lang="fr-FR"/>
        </a:p>
      </dgm:t>
    </dgm:pt>
    <dgm:pt modelId="{BEF9AA05-35E8-45F5-B5D2-021B0DEDBD91}" type="pres">
      <dgm:prSet presAssocID="{BB1E0281-5FDC-452A-8C4A-C5EA46F4326D}" presName="childText" presStyleLbl="bgAcc1" presStyleIdx="7" presStyleCnt="16" custScaleY="1016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EFFACD-633D-42D8-BBD0-DFE3794438B0}" type="pres">
      <dgm:prSet presAssocID="{4294D637-25E1-493C-B180-41408F57CA94}" presName="root" presStyleCnt="0"/>
      <dgm:spPr/>
    </dgm:pt>
    <dgm:pt modelId="{1A174F11-4153-4138-BBD7-AA93A707576B}" type="pres">
      <dgm:prSet presAssocID="{4294D637-25E1-493C-B180-41408F57CA94}" presName="rootComposite" presStyleCnt="0"/>
      <dgm:spPr/>
    </dgm:pt>
    <dgm:pt modelId="{D0E3090A-0BB7-40CB-A57F-79A660AFAFC2}" type="pres">
      <dgm:prSet presAssocID="{4294D637-25E1-493C-B180-41408F57CA94}" presName="rootText" presStyleLbl="node1" presStyleIdx="2" presStyleCnt="4" custScaleX="102933" custScaleY="100000" custLinFactNeighborX="3594" custLinFactNeighborY="1359"/>
      <dgm:spPr/>
      <dgm:t>
        <a:bodyPr/>
        <a:lstStyle/>
        <a:p>
          <a:endParaRPr lang="fr-FR"/>
        </a:p>
      </dgm:t>
    </dgm:pt>
    <dgm:pt modelId="{666E24AF-8BA2-4A62-BBF7-613721F0422D}" type="pres">
      <dgm:prSet presAssocID="{4294D637-25E1-493C-B180-41408F57CA94}" presName="rootConnector" presStyleLbl="node1" presStyleIdx="2" presStyleCnt="4"/>
      <dgm:spPr/>
      <dgm:t>
        <a:bodyPr/>
        <a:lstStyle/>
        <a:p>
          <a:endParaRPr lang="fr-FR"/>
        </a:p>
      </dgm:t>
    </dgm:pt>
    <dgm:pt modelId="{F97D7AD5-7B1D-4E50-863E-3DD2C7A0C154}" type="pres">
      <dgm:prSet presAssocID="{4294D637-25E1-493C-B180-41408F57CA94}" presName="childShape" presStyleCnt="0"/>
      <dgm:spPr/>
    </dgm:pt>
    <dgm:pt modelId="{715D70F9-4394-4A91-9FAA-15B0989FB3BF}" type="pres">
      <dgm:prSet presAssocID="{CDD0DF1D-6369-46BA-B82C-6FC847037E01}" presName="Name13" presStyleLbl="parChTrans1D2" presStyleIdx="8" presStyleCnt="16"/>
      <dgm:spPr/>
      <dgm:t>
        <a:bodyPr/>
        <a:lstStyle/>
        <a:p>
          <a:endParaRPr lang="fr-FR"/>
        </a:p>
      </dgm:t>
    </dgm:pt>
    <dgm:pt modelId="{ED9202DA-304F-49A3-832C-89811BCE5E58}" type="pres">
      <dgm:prSet presAssocID="{326E7E54-E904-49A9-ACB8-6AC46539F3F5}" presName="childText" presStyleLbl="bgAcc1" presStyleIdx="8" presStyleCnt="16" custLinFactNeighborX="-1079" custLinFactNeighborY="21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17EC21-B9F8-4998-B0EB-37C32DF51DAB}" type="pres">
      <dgm:prSet presAssocID="{B14F18C1-E136-4A0E-906E-FE5BE8AB5384}" presName="Name13" presStyleLbl="parChTrans1D2" presStyleIdx="9" presStyleCnt="16"/>
      <dgm:spPr/>
      <dgm:t>
        <a:bodyPr/>
        <a:lstStyle/>
        <a:p>
          <a:endParaRPr lang="fr-FR"/>
        </a:p>
      </dgm:t>
    </dgm:pt>
    <dgm:pt modelId="{9C81A0CB-E761-4324-B0FA-2C35D85B5603}" type="pres">
      <dgm:prSet presAssocID="{CB70292D-111D-496A-B5BA-1BE642D49CDA}" presName="childText" presStyleLbl="bgAcc1" presStyleIdx="9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806526-9660-4BB5-AB01-640822FB68E9}" type="pres">
      <dgm:prSet presAssocID="{F4C43AD6-598C-43C2-911F-640B36FDE000}" presName="Name13" presStyleLbl="parChTrans1D2" presStyleIdx="10" presStyleCnt="16"/>
      <dgm:spPr/>
      <dgm:t>
        <a:bodyPr/>
        <a:lstStyle/>
        <a:p>
          <a:endParaRPr lang="fr-FR"/>
        </a:p>
      </dgm:t>
    </dgm:pt>
    <dgm:pt modelId="{222B2918-6C55-480D-B4DD-684420E1A592}" type="pres">
      <dgm:prSet presAssocID="{355F47A9-B0AF-4B02-81DD-8214F14D889D}" presName="childText" presStyleLbl="bgAcc1" presStyleIdx="10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8CA0B4-B339-4D94-9424-320140450619}" type="pres">
      <dgm:prSet presAssocID="{9CA0DB2E-2345-49BE-8BC7-89D49B7B7EDD}" presName="Name13" presStyleLbl="parChTrans1D2" presStyleIdx="11" presStyleCnt="16"/>
      <dgm:spPr/>
      <dgm:t>
        <a:bodyPr/>
        <a:lstStyle/>
        <a:p>
          <a:endParaRPr lang="fr-FR"/>
        </a:p>
      </dgm:t>
    </dgm:pt>
    <dgm:pt modelId="{5D588D26-AA25-470C-BA3C-C646F83C3479}" type="pres">
      <dgm:prSet presAssocID="{EEA178A3-9869-4056-8380-414921A034A2}" presName="childText" presStyleLbl="bgAcc1" presStyleIdx="11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440D3D-D607-40E0-9E5F-D7055F4E3CA9}" type="pres">
      <dgm:prSet presAssocID="{C44E9159-C909-496D-BA3C-65A58A887C91}" presName="root" presStyleCnt="0"/>
      <dgm:spPr/>
    </dgm:pt>
    <dgm:pt modelId="{85DC0A24-6B09-4E19-9E2D-1D2389050771}" type="pres">
      <dgm:prSet presAssocID="{C44E9159-C909-496D-BA3C-65A58A887C91}" presName="rootComposite" presStyleCnt="0"/>
      <dgm:spPr/>
    </dgm:pt>
    <dgm:pt modelId="{7401BECE-972C-46E8-A88A-88CE050D3665}" type="pres">
      <dgm:prSet presAssocID="{C44E9159-C909-496D-BA3C-65A58A887C91}" presName="rootText" presStyleLbl="node1" presStyleIdx="3" presStyleCnt="4" custScaleX="127362"/>
      <dgm:spPr/>
      <dgm:t>
        <a:bodyPr/>
        <a:lstStyle/>
        <a:p>
          <a:endParaRPr lang="fr-FR"/>
        </a:p>
      </dgm:t>
    </dgm:pt>
    <dgm:pt modelId="{F4CF0EF6-0A55-4DEB-850A-81BEDEE08EE4}" type="pres">
      <dgm:prSet presAssocID="{C44E9159-C909-496D-BA3C-65A58A887C91}" presName="rootConnector" presStyleLbl="node1" presStyleIdx="3" presStyleCnt="4"/>
      <dgm:spPr/>
      <dgm:t>
        <a:bodyPr/>
        <a:lstStyle/>
        <a:p>
          <a:endParaRPr lang="fr-FR"/>
        </a:p>
      </dgm:t>
    </dgm:pt>
    <dgm:pt modelId="{4635B77E-9EDC-49B3-955D-DCA12B5BF864}" type="pres">
      <dgm:prSet presAssocID="{C44E9159-C909-496D-BA3C-65A58A887C91}" presName="childShape" presStyleCnt="0"/>
      <dgm:spPr/>
    </dgm:pt>
    <dgm:pt modelId="{66D4A643-1283-493A-AA75-D56BC51FD550}" type="pres">
      <dgm:prSet presAssocID="{443724A7-4A39-4DA5-86C2-F9B3A5DC33CE}" presName="Name13" presStyleLbl="parChTrans1D2" presStyleIdx="12" presStyleCnt="16"/>
      <dgm:spPr/>
      <dgm:t>
        <a:bodyPr/>
        <a:lstStyle/>
        <a:p>
          <a:endParaRPr lang="fr-FR"/>
        </a:p>
      </dgm:t>
    </dgm:pt>
    <dgm:pt modelId="{CCE06BC1-3852-442F-9361-414E20D2A1DE}" type="pres">
      <dgm:prSet presAssocID="{9998F629-6706-4DAF-9620-DD07A5FE2DA8}" presName="childText" presStyleLbl="bgAcc1" presStyleIdx="12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FA6910-0971-4164-BA9C-81CF75B1137A}" type="pres">
      <dgm:prSet presAssocID="{6F50C346-B1FE-4504-A98C-1351F39A85B2}" presName="Name13" presStyleLbl="parChTrans1D2" presStyleIdx="13" presStyleCnt="16"/>
      <dgm:spPr/>
      <dgm:t>
        <a:bodyPr/>
        <a:lstStyle/>
        <a:p>
          <a:endParaRPr lang="fr-FR"/>
        </a:p>
      </dgm:t>
    </dgm:pt>
    <dgm:pt modelId="{64078D5D-3283-4ECF-B507-D060EA0E096F}" type="pres">
      <dgm:prSet presAssocID="{E2CA74A0-B60A-4098-895C-AF83BDDA52C5}" presName="childText" presStyleLbl="bgAcc1" presStyleIdx="13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646029-DBCC-48C8-80D1-CD962850AB52}" type="pres">
      <dgm:prSet presAssocID="{E2B87FB2-94C6-4A2B-8A38-97378836433C}" presName="Name13" presStyleLbl="parChTrans1D2" presStyleIdx="14" presStyleCnt="16"/>
      <dgm:spPr/>
      <dgm:t>
        <a:bodyPr/>
        <a:lstStyle/>
        <a:p>
          <a:endParaRPr lang="fr-FR"/>
        </a:p>
      </dgm:t>
    </dgm:pt>
    <dgm:pt modelId="{2C54C577-AE30-4B16-B421-0B32EC7447CA}" type="pres">
      <dgm:prSet presAssocID="{45A8F1FF-9629-4EE3-BDB8-9025132749C0}" presName="childText" presStyleLbl="bgAcc1" presStyleIdx="14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A723A5-24F6-4C8F-B516-E99B81C1FF0A}" type="pres">
      <dgm:prSet presAssocID="{6B9F2C66-EF41-4C9E-9D3E-B7E7662D9D33}" presName="Name13" presStyleLbl="parChTrans1D2" presStyleIdx="15" presStyleCnt="16"/>
      <dgm:spPr/>
      <dgm:t>
        <a:bodyPr/>
        <a:lstStyle/>
        <a:p>
          <a:endParaRPr lang="fr-FR"/>
        </a:p>
      </dgm:t>
    </dgm:pt>
    <dgm:pt modelId="{CE88A468-E5D2-4D88-ABC7-53736CA6B194}" type="pres">
      <dgm:prSet presAssocID="{CDD8BDA1-4E95-43CF-A711-78ED12EDA1C4}" presName="childText" presStyleLbl="bgAcc1" presStyleIdx="15" presStyleCnt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51A7283-DEB0-4E2A-B2D2-0EDCDFDA8206}" type="presOf" srcId="{BBDE1575-59EE-435C-AD1B-9882DEA341A4}" destId="{8803ADC2-4E99-44D7-98B8-41DE410896E7}" srcOrd="0" destOrd="0" presId="urn:microsoft.com/office/officeart/2005/8/layout/hierarchy3"/>
    <dgm:cxn modelId="{DD921D55-DE60-4865-B018-4A0B4F252B42}" type="presOf" srcId="{A535CD80-DE7B-4674-803D-15C40F03ED93}" destId="{B2361FD8-373E-4583-A453-8629250F90B2}" srcOrd="0" destOrd="0" presId="urn:microsoft.com/office/officeart/2005/8/layout/hierarchy3"/>
    <dgm:cxn modelId="{DA652123-A28D-4089-AA05-16F0C9AA080F}" type="presOf" srcId="{57FB3ABD-A678-44B4-AB64-4BE5B8821B28}" destId="{26F72FB4-6014-49BA-9071-5C6E8B148F95}" srcOrd="0" destOrd="0" presId="urn:microsoft.com/office/officeart/2005/8/layout/hierarchy3"/>
    <dgm:cxn modelId="{CC881502-1EC0-4B3F-9035-5C1554F1B3A9}" type="presOf" srcId="{7C19FBE9-3F3A-4559-B4C0-EAAB4E711E34}" destId="{2E2B35A0-FF4C-431B-A704-5DAD478B4B9D}" srcOrd="0" destOrd="0" presId="urn:microsoft.com/office/officeart/2005/8/layout/hierarchy3"/>
    <dgm:cxn modelId="{F796E659-8564-4FBC-82C6-E60AE4F53D5C}" type="presOf" srcId="{E01B9BD9-A126-4653-A7C8-4A375C75AC49}" destId="{84D89A8E-BAFD-4C7A-B591-C42CF0A550AC}" srcOrd="0" destOrd="0" presId="urn:microsoft.com/office/officeart/2005/8/layout/hierarchy3"/>
    <dgm:cxn modelId="{F26B3AB7-28EF-4AEC-878D-A3F4F46F3B9C}" type="presOf" srcId="{B14F18C1-E136-4A0E-906E-FE5BE8AB5384}" destId="{2217EC21-B9F8-4998-B0EB-37C32DF51DAB}" srcOrd="0" destOrd="0" presId="urn:microsoft.com/office/officeart/2005/8/layout/hierarchy3"/>
    <dgm:cxn modelId="{C0B177C6-72F8-4FE7-9852-2E2EAD301F58}" srcId="{267BAA98-7BB2-4513-8A88-6962223D970A}" destId="{A535CD80-DE7B-4674-803D-15C40F03ED93}" srcOrd="1" destOrd="0" parTransId="{88041AC7-ED99-48ED-A830-CE498B38B000}" sibTransId="{85E1C594-D2AE-4B5D-9BB0-DEE45F84D2CC}"/>
    <dgm:cxn modelId="{A3CDE1F4-8581-4E0F-96F0-B0486D6D660A}" type="presOf" srcId="{6F50C346-B1FE-4504-A98C-1351F39A85B2}" destId="{82FA6910-0971-4164-BA9C-81CF75B1137A}" srcOrd="0" destOrd="0" presId="urn:microsoft.com/office/officeart/2005/8/layout/hierarchy3"/>
    <dgm:cxn modelId="{230D8841-8E78-405C-94FD-4C1D5FBC6E6A}" type="presOf" srcId="{E2B87FB2-94C6-4A2B-8A38-97378836433C}" destId="{17646029-DBCC-48C8-80D1-CD962850AB52}" srcOrd="0" destOrd="0" presId="urn:microsoft.com/office/officeart/2005/8/layout/hierarchy3"/>
    <dgm:cxn modelId="{6573322F-7603-4EC4-ACAA-B5F75BFA08F8}" type="presOf" srcId="{9994295D-1CF4-4235-AE85-2D799A724ACA}" destId="{4CE609CD-0F78-44B0-B274-1D1B0FEF8B47}" srcOrd="0" destOrd="0" presId="urn:microsoft.com/office/officeart/2005/8/layout/hierarchy3"/>
    <dgm:cxn modelId="{22DBDC8F-D7F0-45CD-A130-23B366F8F666}" type="presOf" srcId="{B541F771-D192-4C0E-A5FB-71D298B8A3C3}" destId="{9942FE6A-5780-4A84-89C7-585151287AF7}" srcOrd="0" destOrd="0" presId="urn:microsoft.com/office/officeart/2005/8/layout/hierarchy3"/>
    <dgm:cxn modelId="{17784FE1-A540-4A90-BE4A-4DFC39F15348}" type="presOf" srcId="{6B9F2C66-EF41-4C9E-9D3E-B7E7662D9D33}" destId="{2FA723A5-24F6-4C8F-B516-E99B81C1FF0A}" srcOrd="0" destOrd="0" presId="urn:microsoft.com/office/officeart/2005/8/layout/hierarchy3"/>
    <dgm:cxn modelId="{2C261ABF-2BAA-4A32-BB8C-32ED58B058EA}" type="presOf" srcId="{88041AC7-ED99-48ED-A830-CE498B38B000}" destId="{6F2716F0-97DA-4004-8532-F5540B5F55A1}" srcOrd="0" destOrd="0" presId="urn:microsoft.com/office/officeart/2005/8/layout/hierarchy3"/>
    <dgm:cxn modelId="{04456F73-647D-431E-8D05-827D3EA8643E}" type="presOf" srcId="{42FA0D7C-2D8F-4D47-8136-8460C9A3B955}" destId="{26EEDFF0-0CDB-409A-B426-0F6E8F3E2EDA}" srcOrd="0" destOrd="0" presId="urn:microsoft.com/office/officeart/2005/8/layout/hierarchy3"/>
    <dgm:cxn modelId="{34C78090-0397-4001-B5E1-3E3FC7D62CE6}" type="presOf" srcId="{EEA178A3-9869-4056-8380-414921A034A2}" destId="{5D588D26-AA25-470C-BA3C-C646F83C3479}" srcOrd="0" destOrd="0" presId="urn:microsoft.com/office/officeart/2005/8/layout/hierarchy3"/>
    <dgm:cxn modelId="{9AF9F3ED-D150-4D4A-B156-F5E30109A024}" type="presOf" srcId="{4294D637-25E1-493C-B180-41408F57CA94}" destId="{D0E3090A-0BB7-40CB-A57F-79A660AFAFC2}" srcOrd="0" destOrd="0" presId="urn:microsoft.com/office/officeart/2005/8/layout/hierarchy3"/>
    <dgm:cxn modelId="{31D2FE78-5209-41C1-8EE3-1AE5633ED62D}" srcId="{42FA0D7C-2D8F-4D47-8136-8460C9A3B955}" destId="{C44E9159-C909-496D-BA3C-65A58A887C91}" srcOrd="3" destOrd="0" parTransId="{F9D5F34C-3D71-454D-BFA6-BBEE634CB3BB}" sibTransId="{BEF9D462-325A-4623-897A-5120F8ED5CF5}"/>
    <dgm:cxn modelId="{E5A5CBE4-3F30-4BE5-96A6-1501015C0C3E}" type="presOf" srcId="{0FBE1967-EB7F-4247-A063-50434E346F00}" destId="{AAB9A59C-5336-44A3-9A0D-C5D7B1735235}" srcOrd="0" destOrd="0" presId="urn:microsoft.com/office/officeart/2005/8/layout/hierarchy3"/>
    <dgm:cxn modelId="{B8EAB6D4-2D57-4291-BB9A-D70BC5E4DDB9}" srcId="{267BAA98-7BB2-4513-8A88-6962223D970A}" destId="{E01B9BD9-A126-4653-A7C8-4A375C75AC49}" srcOrd="2" destOrd="0" parTransId="{C5B82747-5216-43B0-9240-A2CDE6657076}" sibTransId="{8A3A9B98-4F01-4D10-B47A-954D8093F7AC}"/>
    <dgm:cxn modelId="{FA1A99A8-EADE-41A4-AE08-7C0AE26817D8}" type="presOf" srcId="{0CD498BE-9F00-463C-B8FA-F1B085C814EC}" destId="{3E170565-2BDA-4AA7-B5FD-29EECE018B2C}" srcOrd="0" destOrd="0" presId="urn:microsoft.com/office/officeart/2005/8/layout/hierarchy3"/>
    <dgm:cxn modelId="{CD755E32-4D8F-43E4-9A4D-58B9723C91DF}" type="presOf" srcId="{F904384C-60FD-444A-8FED-D4847FC99F86}" destId="{01315F4D-1362-4606-93E9-BCC260782751}" srcOrd="0" destOrd="0" presId="urn:microsoft.com/office/officeart/2005/8/layout/hierarchy3"/>
    <dgm:cxn modelId="{178BB397-F510-4381-837B-58408B6D1955}" type="presOf" srcId="{C44E9159-C909-496D-BA3C-65A58A887C91}" destId="{7401BECE-972C-46E8-A88A-88CE050D3665}" srcOrd="0" destOrd="0" presId="urn:microsoft.com/office/officeart/2005/8/layout/hierarchy3"/>
    <dgm:cxn modelId="{579BDF27-6A5D-46C1-A787-948EB763A0A4}" srcId="{4294D637-25E1-493C-B180-41408F57CA94}" destId="{CB70292D-111D-496A-B5BA-1BE642D49CDA}" srcOrd="1" destOrd="0" parTransId="{B14F18C1-E136-4A0E-906E-FE5BE8AB5384}" sibTransId="{6CB0638D-ABAA-4F2F-98FC-13F4B558CEE6}"/>
    <dgm:cxn modelId="{BA6407E7-CEF9-4B0A-AF7E-D0591685D102}" type="presOf" srcId="{C44E9159-C909-496D-BA3C-65A58A887C91}" destId="{F4CF0EF6-0A55-4DEB-850A-81BEDEE08EE4}" srcOrd="1" destOrd="0" presId="urn:microsoft.com/office/officeart/2005/8/layout/hierarchy3"/>
    <dgm:cxn modelId="{0992332A-4B94-4655-B467-24F778E1C225}" type="presOf" srcId="{C5B82747-5216-43B0-9240-A2CDE6657076}" destId="{0763F3A4-F428-4FD8-BD89-258DB80ADD81}" srcOrd="0" destOrd="0" presId="urn:microsoft.com/office/officeart/2005/8/layout/hierarchy3"/>
    <dgm:cxn modelId="{53BB92BF-DBD6-4488-B81E-567E92EEC7EF}" type="presOf" srcId="{AF3F4409-A2A9-40CE-A372-95D05AB7762D}" destId="{D3400A41-A079-4F16-B56D-71A45752C952}" srcOrd="0" destOrd="0" presId="urn:microsoft.com/office/officeart/2005/8/layout/hierarchy3"/>
    <dgm:cxn modelId="{1CC20EF0-7E9E-4C44-AA56-F8AF1655AB29}" type="presOf" srcId="{4294D637-25E1-493C-B180-41408F57CA94}" destId="{666E24AF-8BA2-4A62-BBF7-613721F0422D}" srcOrd="1" destOrd="0" presId="urn:microsoft.com/office/officeart/2005/8/layout/hierarchy3"/>
    <dgm:cxn modelId="{C760C1FC-EBD7-4E36-B331-8887E0D6D00D}" srcId="{42FA0D7C-2D8F-4D47-8136-8460C9A3B955}" destId="{4294D637-25E1-493C-B180-41408F57CA94}" srcOrd="2" destOrd="0" parTransId="{F1F9AC40-D5C0-41EF-BF20-E782BBDBF7D0}" sibTransId="{0C79FAA1-6A5F-4F97-8CE5-516AB9C010E1}"/>
    <dgm:cxn modelId="{473A671C-66EF-4898-9DC5-E2674C087C1C}" srcId="{42FA0D7C-2D8F-4D47-8136-8460C9A3B955}" destId="{0FBE1967-EB7F-4247-A063-50434E346F00}" srcOrd="1" destOrd="0" parTransId="{128E596D-0260-423C-9037-4EC849330387}" sibTransId="{AF83AC3E-4186-4E0F-9555-8F37D959030A}"/>
    <dgm:cxn modelId="{3A516CE2-FF6B-4147-9F52-C1D861180A95}" type="presOf" srcId="{45A8F1FF-9629-4EE3-BDB8-9025132749C0}" destId="{2C54C577-AE30-4B16-B421-0B32EC7447CA}" srcOrd="0" destOrd="0" presId="urn:microsoft.com/office/officeart/2005/8/layout/hierarchy3"/>
    <dgm:cxn modelId="{060B636A-1369-453A-A924-2A1C89931030}" srcId="{4294D637-25E1-493C-B180-41408F57CA94}" destId="{EEA178A3-9869-4056-8380-414921A034A2}" srcOrd="3" destOrd="0" parTransId="{9CA0DB2E-2345-49BE-8BC7-89D49B7B7EDD}" sibTransId="{1D205258-DEFC-4025-95D0-EAEFC57C195D}"/>
    <dgm:cxn modelId="{D6C005E4-7113-4286-AE2F-DC99DD54C60B}" type="presOf" srcId="{F4C43AD6-598C-43C2-911F-640B36FDE000}" destId="{F0806526-9660-4BB5-AB01-640822FB68E9}" srcOrd="0" destOrd="0" presId="urn:microsoft.com/office/officeart/2005/8/layout/hierarchy3"/>
    <dgm:cxn modelId="{F8D552CE-D5BE-4556-8B53-80CF336DFB8B}" type="presOf" srcId="{BB1E0281-5FDC-452A-8C4A-C5EA46F4326D}" destId="{BEF9AA05-35E8-45F5-B5D2-021B0DEDBD91}" srcOrd="0" destOrd="0" presId="urn:microsoft.com/office/officeart/2005/8/layout/hierarchy3"/>
    <dgm:cxn modelId="{DD101537-E41E-4F51-A466-7682DD107231}" srcId="{C44E9159-C909-496D-BA3C-65A58A887C91}" destId="{45A8F1FF-9629-4EE3-BDB8-9025132749C0}" srcOrd="2" destOrd="0" parTransId="{E2B87FB2-94C6-4A2B-8A38-97378836433C}" sibTransId="{5B843191-7DAE-4B13-8834-75EB195434D5}"/>
    <dgm:cxn modelId="{328ED4D1-31FE-4660-A94B-76902BDC2E57}" srcId="{267BAA98-7BB2-4513-8A88-6962223D970A}" destId="{9994295D-1CF4-4235-AE85-2D799A724ACA}" srcOrd="3" destOrd="0" parTransId="{57FB3ABD-A678-44B4-AB64-4BE5B8821B28}" sibTransId="{0C14ED00-1F7A-4549-AD4E-74F0F7463A01}"/>
    <dgm:cxn modelId="{FF0623F8-C691-4F7B-AFDF-C47A0C1F6CA2}" type="presOf" srcId="{0FBE1967-EB7F-4247-A063-50434E346F00}" destId="{BF3A78CF-76A6-4DFA-AFDF-C202023CA516}" srcOrd="1" destOrd="0" presId="urn:microsoft.com/office/officeart/2005/8/layout/hierarchy3"/>
    <dgm:cxn modelId="{A1C55B83-DC2E-4D79-8A29-987248391ACB}" srcId="{267BAA98-7BB2-4513-8A88-6962223D970A}" destId="{8E95F686-3543-4FA8-A874-624D5880F342}" srcOrd="0" destOrd="0" parTransId="{9A12939C-1BE9-4EE8-89F4-818336B16936}" sibTransId="{987E5BB7-02A5-4E33-85A0-77A8E7242527}"/>
    <dgm:cxn modelId="{2752DBAE-4B5E-4E54-A8E0-38EB35C50E21}" type="presOf" srcId="{443724A7-4A39-4DA5-86C2-F9B3A5DC33CE}" destId="{66D4A643-1283-493A-AA75-D56BC51FD550}" srcOrd="0" destOrd="0" presId="urn:microsoft.com/office/officeart/2005/8/layout/hierarchy3"/>
    <dgm:cxn modelId="{97208EA2-22E5-4C8D-A509-52C09E1C3C05}" type="presOf" srcId="{355F47A9-B0AF-4B02-81DD-8214F14D889D}" destId="{222B2918-6C55-480D-B4DD-684420E1A592}" srcOrd="0" destOrd="0" presId="urn:microsoft.com/office/officeart/2005/8/layout/hierarchy3"/>
    <dgm:cxn modelId="{6BA4AF7A-F101-45BA-AF58-32A97134D0E4}" type="presOf" srcId="{8E95F686-3543-4FA8-A874-624D5880F342}" destId="{63264EFB-04EC-4837-AEC8-6F4ED6284E11}" srcOrd="0" destOrd="0" presId="urn:microsoft.com/office/officeart/2005/8/layout/hierarchy3"/>
    <dgm:cxn modelId="{3D54F31B-3C2A-43A1-B379-D042D414DCCC}" type="presOf" srcId="{CDD0DF1D-6369-46BA-B82C-6FC847037E01}" destId="{715D70F9-4394-4A91-9FAA-15B0989FB3BF}" srcOrd="0" destOrd="0" presId="urn:microsoft.com/office/officeart/2005/8/layout/hierarchy3"/>
    <dgm:cxn modelId="{989ED4C5-9DBE-4A0C-80ED-97CD2FE43872}" srcId="{C44E9159-C909-496D-BA3C-65A58A887C91}" destId="{E2CA74A0-B60A-4098-895C-AF83BDDA52C5}" srcOrd="1" destOrd="0" parTransId="{6F50C346-B1FE-4504-A98C-1351F39A85B2}" sibTransId="{953C8A33-60C7-4097-B6FA-1601507E7AFA}"/>
    <dgm:cxn modelId="{5C45BA6F-BEDB-4C7A-9CE3-332F9E2E13A8}" srcId="{0FBE1967-EB7F-4247-A063-50434E346F00}" destId="{7C19FBE9-3F3A-4559-B4C0-EAAB4E711E34}" srcOrd="2" destOrd="0" parTransId="{9DAF2477-4707-4763-8E32-B9395DBF839A}" sibTransId="{FA786AA4-E89A-4A5A-B6C8-94F4F0F71D3C}"/>
    <dgm:cxn modelId="{E3844E9E-2F66-4046-93DC-3E41FA18D96D}" type="presOf" srcId="{E2CA74A0-B60A-4098-895C-AF83BDDA52C5}" destId="{64078D5D-3283-4ECF-B507-D060EA0E096F}" srcOrd="0" destOrd="0" presId="urn:microsoft.com/office/officeart/2005/8/layout/hierarchy3"/>
    <dgm:cxn modelId="{AC6666F6-B9EC-4471-9F72-D41B7D4367E8}" type="presOf" srcId="{9DAF2477-4707-4763-8E32-B9395DBF839A}" destId="{E475DB67-F2C1-4738-9E31-F68E673671BD}" srcOrd="0" destOrd="0" presId="urn:microsoft.com/office/officeart/2005/8/layout/hierarchy3"/>
    <dgm:cxn modelId="{19FA5712-E26D-4D7A-A980-3666550DE99D}" srcId="{4294D637-25E1-493C-B180-41408F57CA94}" destId="{355F47A9-B0AF-4B02-81DD-8214F14D889D}" srcOrd="2" destOrd="0" parTransId="{F4C43AD6-598C-43C2-911F-640B36FDE000}" sibTransId="{38238FD6-DC26-4748-B705-F520C74CD1FC}"/>
    <dgm:cxn modelId="{4CC82C03-6768-42B1-86BB-604296689310}" srcId="{42FA0D7C-2D8F-4D47-8136-8460C9A3B955}" destId="{267BAA98-7BB2-4513-8A88-6962223D970A}" srcOrd="0" destOrd="0" parTransId="{526BDF24-EDE1-48E4-A257-4A1A584E0BDB}" sibTransId="{E34C7124-B8BD-4E7C-8498-E6B57620C53A}"/>
    <dgm:cxn modelId="{98F5B212-9BB5-4B72-92DD-719050C89EF5}" type="presOf" srcId="{9CA0DB2E-2345-49BE-8BC7-89D49B7B7EDD}" destId="{C48CA0B4-B339-4D94-9424-320140450619}" srcOrd="0" destOrd="0" presId="urn:microsoft.com/office/officeart/2005/8/layout/hierarchy3"/>
    <dgm:cxn modelId="{7A544B9E-EF22-410D-A1AF-4B4963B8EB95}" type="presOf" srcId="{267BAA98-7BB2-4513-8A88-6962223D970A}" destId="{C342CD86-F482-4F99-AC44-D88530BB9511}" srcOrd="0" destOrd="0" presId="urn:microsoft.com/office/officeart/2005/8/layout/hierarchy3"/>
    <dgm:cxn modelId="{2E4B14F3-39F8-46FB-AFEC-B5BE1C507DF5}" srcId="{C44E9159-C909-496D-BA3C-65A58A887C91}" destId="{CDD8BDA1-4E95-43CF-A711-78ED12EDA1C4}" srcOrd="3" destOrd="0" parTransId="{6B9F2C66-EF41-4C9E-9D3E-B7E7662D9D33}" sibTransId="{5A4967CB-CE04-4F89-A0C6-4A6E4FA65B31}"/>
    <dgm:cxn modelId="{70F6B380-BDF2-4E95-BBCB-4275AEAFC968}" srcId="{0FBE1967-EB7F-4247-A063-50434E346F00}" destId="{BB1E0281-5FDC-452A-8C4A-C5EA46F4326D}" srcOrd="3" destOrd="0" parTransId="{BBDE1575-59EE-435C-AD1B-9882DEA341A4}" sibTransId="{218AC744-254D-4479-8B30-3C3D8B2F2CEA}"/>
    <dgm:cxn modelId="{0BFAB1A5-4549-4F3E-92C9-8FCA8E15E34C}" srcId="{4294D637-25E1-493C-B180-41408F57CA94}" destId="{326E7E54-E904-49A9-ACB8-6AC46539F3F5}" srcOrd="0" destOrd="0" parTransId="{CDD0DF1D-6369-46BA-B82C-6FC847037E01}" sibTransId="{8E577B3B-FF49-4EE4-BD9D-418FF31BEEB5}"/>
    <dgm:cxn modelId="{C8CF7B27-7B4D-4855-A982-A682A1603F16}" type="presOf" srcId="{326E7E54-E904-49A9-ACB8-6AC46539F3F5}" destId="{ED9202DA-304F-49A3-832C-89811BCE5E58}" srcOrd="0" destOrd="0" presId="urn:microsoft.com/office/officeart/2005/8/layout/hierarchy3"/>
    <dgm:cxn modelId="{8D16B95B-8771-4B84-A9AF-D94CC182DD7E}" type="presOf" srcId="{267BAA98-7BB2-4513-8A88-6962223D970A}" destId="{3B2A9D2D-ADFE-4EFF-868D-5BF9D06277DB}" srcOrd="1" destOrd="0" presId="urn:microsoft.com/office/officeart/2005/8/layout/hierarchy3"/>
    <dgm:cxn modelId="{F1D6E156-0C54-4A29-BABD-0ED609F95E5F}" type="presOf" srcId="{CB70292D-111D-496A-B5BA-1BE642D49CDA}" destId="{9C81A0CB-E761-4324-B0FA-2C35D85B5603}" srcOrd="0" destOrd="0" presId="urn:microsoft.com/office/officeart/2005/8/layout/hierarchy3"/>
    <dgm:cxn modelId="{01C1248E-4EC7-4BCB-9E21-783573F7E131}" type="presOf" srcId="{9998F629-6706-4DAF-9620-DD07A5FE2DA8}" destId="{CCE06BC1-3852-442F-9361-414E20D2A1DE}" srcOrd="0" destOrd="0" presId="urn:microsoft.com/office/officeart/2005/8/layout/hierarchy3"/>
    <dgm:cxn modelId="{1F844880-9253-4D9E-A252-EEF6298C02DB}" type="presOf" srcId="{9A12939C-1BE9-4EE8-89F4-818336B16936}" destId="{0A459FFE-1007-435E-ABB0-A4EAAB528785}" srcOrd="0" destOrd="0" presId="urn:microsoft.com/office/officeart/2005/8/layout/hierarchy3"/>
    <dgm:cxn modelId="{6D4C0991-252F-45E2-B5A1-1504C442EC8D}" srcId="{0FBE1967-EB7F-4247-A063-50434E346F00}" destId="{0CD498BE-9F00-463C-B8FA-F1B085C814EC}" srcOrd="0" destOrd="0" parTransId="{B541F771-D192-4C0E-A5FB-71D298B8A3C3}" sibTransId="{F6540E4C-FCEB-4F48-BD21-347712BFF4FF}"/>
    <dgm:cxn modelId="{EBA27CCB-16A6-4539-9E07-EDE7C014B3C7}" srcId="{0FBE1967-EB7F-4247-A063-50434E346F00}" destId="{F904384C-60FD-444A-8FED-D4847FC99F86}" srcOrd="1" destOrd="0" parTransId="{AF3F4409-A2A9-40CE-A372-95D05AB7762D}" sibTransId="{810454D7-0FA0-40D9-B1E9-CCD0FFC0D4E8}"/>
    <dgm:cxn modelId="{4B038D1D-B329-4BC6-BB43-8A40D9968425}" type="presOf" srcId="{CDD8BDA1-4E95-43CF-A711-78ED12EDA1C4}" destId="{CE88A468-E5D2-4D88-ABC7-53736CA6B194}" srcOrd="0" destOrd="0" presId="urn:microsoft.com/office/officeart/2005/8/layout/hierarchy3"/>
    <dgm:cxn modelId="{C3C61F41-DB74-4744-83B8-98E188BB8BD7}" srcId="{C44E9159-C909-496D-BA3C-65A58A887C91}" destId="{9998F629-6706-4DAF-9620-DD07A5FE2DA8}" srcOrd="0" destOrd="0" parTransId="{443724A7-4A39-4DA5-86C2-F9B3A5DC33CE}" sibTransId="{5103F669-5D4C-4C6C-B2BE-DE94AE869B46}"/>
    <dgm:cxn modelId="{59D9F411-D8ED-4CF2-86B2-814BCA095D6D}" type="presParOf" srcId="{26EEDFF0-0CDB-409A-B426-0F6E8F3E2EDA}" destId="{781D91C6-BE14-4A08-89F2-487ECFCDD158}" srcOrd="0" destOrd="0" presId="urn:microsoft.com/office/officeart/2005/8/layout/hierarchy3"/>
    <dgm:cxn modelId="{5D4B5A5F-038A-46D5-BFE7-15CDF80DC57A}" type="presParOf" srcId="{781D91C6-BE14-4A08-89F2-487ECFCDD158}" destId="{57E9D618-1EFC-44E3-BD47-C721FD761E92}" srcOrd="0" destOrd="0" presId="urn:microsoft.com/office/officeart/2005/8/layout/hierarchy3"/>
    <dgm:cxn modelId="{F38B9EAC-E6A7-4877-BE78-3BE4710F20DB}" type="presParOf" srcId="{57E9D618-1EFC-44E3-BD47-C721FD761E92}" destId="{C342CD86-F482-4F99-AC44-D88530BB9511}" srcOrd="0" destOrd="0" presId="urn:microsoft.com/office/officeart/2005/8/layout/hierarchy3"/>
    <dgm:cxn modelId="{6C786C77-98AB-4DA9-B062-28E8AD2BA49A}" type="presParOf" srcId="{57E9D618-1EFC-44E3-BD47-C721FD761E92}" destId="{3B2A9D2D-ADFE-4EFF-868D-5BF9D06277DB}" srcOrd="1" destOrd="0" presId="urn:microsoft.com/office/officeart/2005/8/layout/hierarchy3"/>
    <dgm:cxn modelId="{C54ECAF3-8C52-42E9-B79A-4A7887979216}" type="presParOf" srcId="{781D91C6-BE14-4A08-89F2-487ECFCDD158}" destId="{A34DAA7F-D038-4459-AE97-A5927E6E09D5}" srcOrd="1" destOrd="0" presId="urn:microsoft.com/office/officeart/2005/8/layout/hierarchy3"/>
    <dgm:cxn modelId="{D5924BAB-DEE0-411C-8B18-D65EACB52C6A}" type="presParOf" srcId="{A34DAA7F-D038-4459-AE97-A5927E6E09D5}" destId="{0A459FFE-1007-435E-ABB0-A4EAAB528785}" srcOrd="0" destOrd="0" presId="urn:microsoft.com/office/officeart/2005/8/layout/hierarchy3"/>
    <dgm:cxn modelId="{19E91469-6A30-482B-BAC0-63C71B5A7768}" type="presParOf" srcId="{A34DAA7F-D038-4459-AE97-A5927E6E09D5}" destId="{63264EFB-04EC-4837-AEC8-6F4ED6284E11}" srcOrd="1" destOrd="0" presId="urn:microsoft.com/office/officeart/2005/8/layout/hierarchy3"/>
    <dgm:cxn modelId="{67164AF8-E1DF-4B35-B214-BD6F4A96B53D}" type="presParOf" srcId="{A34DAA7F-D038-4459-AE97-A5927E6E09D5}" destId="{6F2716F0-97DA-4004-8532-F5540B5F55A1}" srcOrd="2" destOrd="0" presId="urn:microsoft.com/office/officeart/2005/8/layout/hierarchy3"/>
    <dgm:cxn modelId="{37D4E0CA-6614-4DA6-B9F1-523CBBCD1DA6}" type="presParOf" srcId="{A34DAA7F-D038-4459-AE97-A5927E6E09D5}" destId="{B2361FD8-373E-4583-A453-8629250F90B2}" srcOrd="3" destOrd="0" presId="urn:microsoft.com/office/officeart/2005/8/layout/hierarchy3"/>
    <dgm:cxn modelId="{F7FEFE94-5339-46AE-A30D-55B54D0F4601}" type="presParOf" srcId="{A34DAA7F-D038-4459-AE97-A5927E6E09D5}" destId="{0763F3A4-F428-4FD8-BD89-258DB80ADD81}" srcOrd="4" destOrd="0" presId="urn:microsoft.com/office/officeart/2005/8/layout/hierarchy3"/>
    <dgm:cxn modelId="{7407E043-4446-4712-831E-34CDB0C98104}" type="presParOf" srcId="{A34DAA7F-D038-4459-AE97-A5927E6E09D5}" destId="{84D89A8E-BAFD-4C7A-B591-C42CF0A550AC}" srcOrd="5" destOrd="0" presId="urn:microsoft.com/office/officeart/2005/8/layout/hierarchy3"/>
    <dgm:cxn modelId="{7591A0D4-4322-4F2D-B441-B176089F7A4F}" type="presParOf" srcId="{A34DAA7F-D038-4459-AE97-A5927E6E09D5}" destId="{26F72FB4-6014-49BA-9071-5C6E8B148F95}" srcOrd="6" destOrd="0" presId="urn:microsoft.com/office/officeart/2005/8/layout/hierarchy3"/>
    <dgm:cxn modelId="{A52651D2-2843-48AF-9253-96F7B80118B8}" type="presParOf" srcId="{A34DAA7F-D038-4459-AE97-A5927E6E09D5}" destId="{4CE609CD-0F78-44B0-B274-1D1B0FEF8B47}" srcOrd="7" destOrd="0" presId="urn:microsoft.com/office/officeart/2005/8/layout/hierarchy3"/>
    <dgm:cxn modelId="{B5831160-019E-4129-8D6D-1CF41AF7FA38}" type="presParOf" srcId="{26EEDFF0-0CDB-409A-B426-0F6E8F3E2EDA}" destId="{8BFACDC7-52D2-451C-9721-71D53AAE3F09}" srcOrd="1" destOrd="0" presId="urn:microsoft.com/office/officeart/2005/8/layout/hierarchy3"/>
    <dgm:cxn modelId="{C3175627-5C17-4F1B-901F-3C2150A83B1A}" type="presParOf" srcId="{8BFACDC7-52D2-451C-9721-71D53AAE3F09}" destId="{0DE72193-B63B-4B54-B70D-1AAA0A390E84}" srcOrd="0" destOrd="0" presId="urn:microsoft.com/office/officeart/2005/8/layout/hierarchy3"/>
    <dgm:cxn modelId="{E79AECC1-FD51-4C6A-8DE7-B2FD60257550}" type="presParOf" srcId="{0DE72193-B63B-4B54-B70D-1AAA0A390E84}" destId="{AAB9A59C-5336-44A3-9A0D-C5D7B1735235}" srcOrd="0" destOrd="0" presId="urn:microsoft.com/office/officeart/2005/8/layout/hierarchy3"/>
    <dgm:cxn modelId="{D8FD7E7A-99A2-4D71-B99E-DB26C5570A73}" type="presParOf" srcId="{0DE72193-B63B-4B54-B70D-1AAA0A390E84}" destId="{BF3A78CF-76A6-4DFA-AFDF-C202023CA516}" srcOrd="1" destOrd="0" presId="urn:microsoft.com/office/officeart/2005/8/layout/hierarchy3"/>
    <dgm:cxn modelId="{2D95A4D6-15C4-43E6-8553-13C82BF220F0}" type="presParOf" srcId="{8BFACDC7-52D2-451C-9721-71D53AAE3F09}" destId="{B0FEBB7E-7DD3-498A-B27C-5E3C7C13FB1D}" srcOrd="1" destOrd="0" presId="urn:microsoft.com/office/officeart/2005/8/layout/hierarchy3"/>
    <dgm:cxn modelId="{8E02909A-E902-44E0-9173-D451F9C07F11}" type="presParOf" srcId="{B0FEBB7E-7DD3-498A-B27C-5E3C7C13FB1D}" destId="{9942FE6A-5780-4A84-89C7-585151287AF7}" srcOrd="0" destOrd="0" presId="urn:microsoft.com/office/officeart/2005/8/layout/hierarchy3"/>
    <dgm:cxn modelId="{FE58C373-837A-44AD-85EA-CF9033BA5BCD}" type="presParOf" srcId="{B0FEBB7E-7DD3-498A-B27C-5E3C7C13FB1D}" destId="{3E170565-2BDA-4AA7-B5FD-29EECE018B2C}" srcOrd="1" destOrd="0" presId="urn:microsoft.com/office/officeart/2005/8/layout/hierarchy3"/>
    <dgm:cxn modelId="{01EA2F41-E1AB-4FDE-BE13-0E0BA7388CD2}" type="presParOf" srcId="{B0FEBB7E-7DD3-498A-B27C-5E3C7C13FB1D}" destId="{D3400A41-A079-4F16-B56D-71A45752C952}" srcOrd="2" destOrd="0" presId="urn:microsoft.com/office/officeart/2005/8/layout/hierarchy3"/>
    <dgm:cxn modelId="{BD795AD3-83A1-41CB-9E0C-9AB6281DD28D}" type="presParOf" srcId="{B0FEBB7E-7DD3-498A-B27C-5E3C7C13FB1D}" destId="{01315F4D-1362-4606-93E9-BCC260782751}" srcOrd="3" destOrd="0" presId="urn:microsoft.com/office/officeart/2005/8/layout/hierarchy3"/>
    <dgm:cxn modelId="{67AE9D64-92AB-4D62-BFB7-F1944624374F}" type="presParOf" srcId="{B0FEBB7E-7DD3-498A-B27C-5E3C7C13FB1D}" destId="{E475DB67-F2C1-4738-9E31-F68E673671BD}" srcOrd="4" destOrd="0" presId="urn:microsoft.com/office/officeart/2005/8/layout/hierarchy3"/>
    <dgm:cxn modelId="{01BD6451-9D65-49EB-8088-C0C02F3F2BEE}" type="presParOf" srcId="{B0FEBB7E-7DD3-498A-B27C-5E3C7C13FB1D}" destId="{2E2B35A0-FF4C-431B-A704-5DAD478B4B9D}" srcOrd="5" destOrd="0" presId="urn:microsoft.com/office/officeart/2005/8/layout/hierarchy3"/>
    <dgm:cxn modelId="{64156F50-F5ED-45BC-9BDF-04CB47B11A01}" type="presParOf" srcId="{B0FEBB7E-7DD3-498A-B27C-5E3C7C13FB1D}" destId="{8803ADC2-4E99-44D7-98B8-41DE410896E7}" srcOrd="6" destOrd="0" presId="urn:microsoft.com/office/officeart/2005/8/layout/hierarchy3"/>
    <dgm:cxn modelId="{8BDB6CC5-4CD9-47C6-B621-0F0B7F263843}" type="presParOf" srcId="{B0FEBB7E-7DD3-498A-B27C-5E3C7C13FB1D}" destId="{BEF9AA05-35E8-45F5-B5D2-021B0DEDBD91}" srcOrd="7" destOrd="0" presId="urn:microsoft.com/office/officeart/2005/8/layout/hierarchy3"/>
    <dgm:cxn modelId="{6A5006CC-5C55-414C-A20E-D3652C2D6956}" type="presParOf" srcId="{26EEDFF0-0CDB-409A-B426-0F6E8F3E2EDA}" destId="{3AEFFACD-633D-42D8-BBD0-DFE3794438B0}" srcOrd="2" destOrd="0" presId="urn:microsoft.com/office/officeart/2005/8/layout/hierarchy3"/>
    <dgm:cxn modelId="{8DE5806A-5D0C-4AFF-83A1-9C3B772E71A7}" type="presParOf" srcId="{3AEFFACD-633D-42D8-BBD0-DFE3794438B0}" destId="{1A174F11-4153-4138-BBD7-AA93A707576B}" srcOrd="0" destOrd="0" presId="urn:microsoft.com/office/officeart/2005/8/layout/hierarchy3"/>
    <dgm:cxn modelId="{B5E2757E-4C67-44A4-89DB-6A40421CE661}" type="presParOf" srcId="{1A174F11-4153-4138-BBD7-AA93A707576B}" destId="{D0E3090A-0BB7-40CB-A57F-79A660AFAFC2}" srcOrd="0" destOrd="0" presId="urn:microsoft.com/office/officeart/2005/8/layout/hierarchy3"/>
    <dgm:cxn modelId="{AFF93F52-41A8-4D54-A045-E7736288B860}" type="presParOf" srcId="{1A174F11-4153-4138-BBD7-AA93A707576B}" destId="{666E24AF-8BA2-4A62-BBF7-613721F0422D}" srcOrd="1" destOrd="0" presId="urn:microsoft.com/office/officeart/2005/8/layout/hierarchy3"/>
    <dgm:cxn modelId="{423B6E8F-8FC7-4B51-963D-E34E71CAD5F8}" type="presParOf" srcId="{3AEFFACD-633D-42D8-BBD0-DFE3794438B0}" destId="{F97D7AD5-7B1D-4E50-863E-3DD2C7A0C154}" srcOrd="1" destOrd="0" presId="urn:microsoft.com/office/officeart/2005/8/layout/hierarchy3"/>
    <dgm:cxn modelId="{9E93F519-C679-4538-B4DE-5ADE65806BD2}" type="presParOf" srcId="{F97D7AD5-7B1D-4E50-863E-3DD2C7A0C154}" destId="{715D70F9-4394-4A91-9FAA-15B0989FB3BF}" srcOrd="0" destOrd="0" presId="urn:microsoft.com/office/officeart/2005/8/layout/hierarchy3"/>
    <dgm:cxn modelId="{64B3FD66-1FA8-466B-BC28-17200E4B030B}" type="presParOf" srcId="{F97D7AD5-7B1D-4E50-863E-3DD2C7A0C154}" destId="{ED9202DA-304F-49A3-832C-89811BCE5E58}" srcOrd="1" destOrd="0" presId="urn:microsoft.com/office/officeart/2005/8/layout/hierarchy3"/>
    <dgm:cxn modelId="{7EF9E0F3-1E45-4EE6-93EA-B4BA1E135B32}" type="presParOf" srcId="{F97D7AD5-7B1D-4E50-863E-3DD2C7A0C154}" destId="{2217EC21-B9F8-4998-B0EB-37C32DF51DAB}" srcOrd="2" destOrd="0" presId="urn:microsoft.com/office/officeart/2005/8/layout/hierarchy3"/>
    <dgm:cxn modelId="{319FCA2C-1BE8-48C6-8E52-7D8E7B55C2F7}" type="presParOf" srcId="{F97D7AD5-7B1D-4E50-863E-3DD2C7A0C154}" destId="{9C81A0CB-E761-4324-B0FA-2C35D85B5603}" srcOrd="3" destOrd="0" presId="urn:microsoft.com/office/officeart/2005/8/layout/hierarchy3"/>
    <dgm:cxn modelId="{FD24DBD1-5048-43A7-9B7D-679579FA6751}" type="presParOf" srcId="{F97D7AD5-7B1D-4E50-863E-3DD2C7A0C154}" destId="{F0806526-9660-4BB5-AB01-640822FB68E9}" srcOrd="4" destOrd="0" presId="urn:microsoft.com/office/officeart/2005/8/layout/hierarchy3"/>
    <dgm:cxn modelId="{EA4C0A27-1DFE-477F-A421-62877E10EF05}" type="presParOf" srcId="{F97D7AD5-7B1D-4E50-863E-3DD2C7A0C154}" destId="{222B2918-6C55-480D-B4DD-684420E1A592}" srcOrd="5" destOrd="0" presId="urn:microsoft.com/office/officeart/2005/8/layout/hierarchy3"/>
    <dgm:cxn modelId="{D45DF7B7-2A02-44C3-8DCF-C2A8735303AF}" type="presParOf" srcId="{F97D7AD5-7B1D-4E50-863E-3DD2C7A0C154}" destId="{C48CA0B4-B339-4D94-9424-320140450619}" srcOrd="6" destOrd="0" presId="urn:microsoft.com/office/officeart/2005/8/layout/hierarchy3"/>
    <dgm:cxn modelId="{E19E796D-47F5-45FE-B9BA-E7266F3EE7F0}" type="presParOf" srcId="{F97D7AD5-7B1D-4E50-863E-3DD2C7A0C154}" destId="{5D588D26-AA25-470C-BA3C-C646F83C3479}" srcOrd="7" destOrd="0" presId="urn:microsoft.com/office/officeart/2005/8/layout/hierarchy3"/>
    <dgm:cxn modelId="{6B477793-5313-445E-AD7C-70B3052E55DC}" type="presParOf" srcId="{26EEDFF0-0CDB-409A-B426-0F6E8F3E2EDA}" destId="{D9440D3D-D607-40E0-9E5F-D7055F4E3CA9}" srcOrd="3" destOrd="0" presId="urn:microsoft.com/office/officeart/2005/8/layout/hierarchy3"/>
    <dgm:cxn modelId="{B2E9D2A3-DA11-43E2-92DB-90117EDCC98D}" type="presParOf" srcId="{D9440D3D-D607-40E0-9E5F-D7055F4E3CA9}" destId="{85DC0A24-6B09-4E19-9E2D-1D2389050771}" srcOrd="0" destOrd="0" presId="urn:microsoft.com/office/officeart/2005/8/layout/hierarchy3"/>
    <dgm:cxn modelId="{2249C60B-5BD7-4E03-8E81-83B99BD78CF0}" type="presParOf" srcId="{85DC0A24-6B09-4E19-9E2D-1D2389050771}" destId="{7401BECE-972C-46E8-A88A-88CE050D3665}" srcOrd="0" destOrd="0" presId="urn:microsoft.com/office/officeart/2005/8/layout/hierarchy3"/>
    <dgm:cxn modelId="{039F249C-D39A-40D5-8E9F-83167E92FF2E}" type="presParOf" srcId="{85DC0A24-6B09-4E19-9E2D-1D2389050771}" destId="{F4CF0EF6-0A55-4DEB-850A-81BEDEE08EE4}" srcOrd="1" destOrd="0" presId="urn:microsoft.com/office/officeart/2005/8/layout/hierarchy3"/>
    <dgm:cxn modelId="{4BE292F3-87B6-4CD5-AC54-B78DA145CADB}" type="presParOf" srcId="{D9440D3D-D607-40E0-9E5F-D7055F4E3CA9}" destId="{4635B77E-9EDC-49B3-955D-DCA12B5BF864}" srcOrd="1" destOrd="0" presId="urn:microsoft.com/office/officeart/2005/8/layout/hierarchy3"/>
    <dgm:cxn modelId="{D8407E9C-9D67-4DE2-8C56-07C3C01A3A6E}" type="presParOf" srcId="{4635B77E-9EDC-49B3-955D-DCA12B5BF864}" destId="{66D4A643-1283-493A-AA75-D56BC51FD550}" srcOrd="0" destOrd="0" presId="urn:microsoft.com/office/officeart/2005/8/layout/hierarchy3"/>
    <dgm:cxn modelId="{DADC4DDB-71E4-4A46-99A8-D93DAA516F9C}" type="presParOf" srcId="{4635B77E-9EDC-49B3-955D-DCA12B5BF864}" destId="{CCE06BC1-3852-442F-9361-414E20D2A1DE}" srcOrd="1" destOrd="0" presId="urn:microsoft.com/office/officeart/2005/8/layout/hierarchy3"/>
    <dgm:cxn modelId="{09F93D53-2651-4A0F-B27F-23A36755C397}" type="presParOf" srcId="{4635B77E-9EDC-49B3-955D-DCA12B5BF864}" destId="{82FA6910-0971-4164-BA9C-81CF75B1137A}" srcOrd="2" destOrd="0" presId="urn:microsoft.com/office/officeart/2005/8/layout/hierarchy3"/>
    <dgm:cxn modelId="{7FB27940-E687-4031-8EB4-D6D849600EE5}" type="presParOf" srcId="{4635B77E-9EDC-49B3-955D-DCA12B5BF864}" destId="{64078D5D-3283-4ECF-B507-D060EA0E096F}" srcOrd="3" destOrd="0" presId="urn:microsoft.com/office/officeart/2005/8/layout/hierarchy3"/>
    <dgm:cxn modelId="{239D9DBB-66C5-42EE-A261-AC86421ADD85}" type="presParOf" srcId="{4635B77E-9EDC-49B3-955D-DCA12B5BF864}" destId="{17646029-DBCC-48C8-80D1-CD962850AB52}" srcOrd="4" destOrd="0" presId="urn:microsoft.com/office/officeart/2005/8/layout/hierarchy3"/>
    <dgm:cxn modelId="{C8CBA5D6-7CCC-4DFF-894C-566942B4257A}" type="presParOf" srcId="{4635B77E-9EDC-49B3-955D-DCA12B5BF864}" destId="{2C54C577-AE30-4B16-B421-0B32EC7447CA}" srcOrd="5" destOrd="0" presId="urn:microsoft.com/office/officeart/2005/8/layout/hierarchy3"/>
    <dgm:cxn modelId="{953DAEA3-DC44-4072-ACB1-0A99E09ADF12}" type="presParOf" srcId="{4635B77E-9EDC-49B3-955D-DCA12B5BF864}" destId="{2FA723A5-24F6-4C8F-B516-E99B81C1FF0A}" srcOrd="6" destOrd="0" presId="urn:microsoft.com/office/officeart/2005/8/layout/hierarchy3"/>
    <dgm:cxn modelId="{160FA68B-F12A-4E5C-B9C6-4A50F3287E73}" type="presParOf" srcId="{4635B77E-9EDC-49B3-955D-DCA12B5BF864}" destId="{CE88A468-E5D2-4D88-ABC7-53736CA6B194}" srcOrd="7" destOrd="0" presId="urn:microsoft.com/office/officeart/2005/8/layout/hierarchy3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32870A-D8CB-45D3-A177-007A107EAF79}">
      <dsp:nvSpPr>
        <dsp:cNvPr id="0" name=""/>
        <dsp:cNvSpPr/>
      </dsp:nvSpPr>
      <dsp:spPr>
        <a:xfrm rot="16200000">
          <a:off x="-918137" y="920160"/>
          <a:ext cx="3786214" cy="1945893"/>
        </a:xfrm>
        <a:prstGeom prst="flowChartManualOperation">
          <a:avLst/>
        </a:prstGeom>
        <a:solidFill>
          <a:srgbClr val="8DCD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>
            <a:solidFill>
              <a:srgbClr val="990099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>
            <a:solidFill>
              <a:srgbClr val="990099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990099"/>
              </a:solidFill>
            </a:rPr>
            <a:t>GRAND CASABLANCA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990099"/>
              </a:solidFill>
            </a:rPr>
            <a:t>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 smtClean="0">
              <a:solidFill>
                <a:srgbClr val="CC6600"/>
              </a:solidFill>
            </a:rPr>
            <a:t>SAU=0.7%</a:t>
          </a:r>
          <a:endParaRPr lang="fr-FR" sz="1500" b="1" kern="1200" dirty="0">
            <a:solidFill>
              <a:srgbClr val="CC6600"/>
            </a:solidFill>
          </a:endParaRPr>
        </a:p>
      </dsp:txBody>
      <dsp:txXfrm rot="16200000">
        <a:off x="-918137" y="920160"/>
        <a:ext cx="3786214" cy="1945893"/>
      </dsp:txXfrm>
    </dsp:sp>
    <dsp:sp modelId="{BF93681F-5B9F-442C-AF6C-DD63699DBC6D}">
      <dsp:nvSpPr>
        <dsp:cNvPr id="0" name=""/>
        <dsp:cNvSpPr/>
      </dsp:nvSpPr>
      <dsp:spPr>
        <a:xfrm rot="16200000">
          <a:off x="1173698" y="920160"/>
          <a:ext cx="3786214" cy="1945893"/>
        </a:xfrm>
        <a:prstGeom prst="flowChartManualOperation">
          <a:avLst/>
        </a:prstGeom>
        <a:solidFill>
          <a:srgbClr val="8DCD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>
            <a:solidFill>
              <a:srgbClr val="990099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>
            <a:solidFill>
              <a:srgbClr val="990099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>
            <a:solidFill>
              <a:srgbClr val="990099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990099"/>
              </a:solidFill>
            </a:rPr>
            <a:t>CASA SETTAT</a:t>
          </a:r>
          <a:endParaRPr lang="fr-FR" sz="1600" b="1" kern="1200" dirty="0">
            <a:solidFill>
              <a:srgbClr val="99009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>
              <a:solidFill>
                <a:srgbClr val="CC6600"/>
              </a:solidFill>
            </a:rPr>
            <a:t>SAU=10.2%</a:t>
          </a:r>
          <a:endParaRPr lang="fr-FR" sz="1600" b="1" kern="1200" dirty="0">
            <a:solidFill>
              <a:srgbClr val="CC6600"/>
            </a:solidFill>
          </a:endParaRPr>
        </a:p>
      </dsp:txBody>
      <dsp:txXfrm rot="16200000">
        <a:off x="1173698" y="920160"/>
        <a:ext cx="3786214" cy="19458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EC8EFE-611D-4987-92E0-0F5D2421DAA7}">
      <dsp:nvSpPr>
        <dsp:cNvPr id="0" name=""/>
        <dsp:cNvSpPr/>
      </dsp:nvSpPr>
      <dsp:spPr>
        <a:xfrm rot="16200000">
          <a:off x="713586" y="-713586"/>
          <a:ext cx="2428892" cy="3856065"/>
        </a:xfrm>
        <a:prstGeom prst="flowChartManualOperati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rgbClr val="990099"/>
              </a:solidFill>
            </a:rPr>
            <a:t>CASA SETTAT</a:t>
          </a:r>
          <a:endParaRPr lang="fr-FR" sz="3200" kern="1200" dirty="0">
            <a:solidFill>
              <a:srgbClr val="990099"/>
            </a:solidFill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b="1" kern="1200" dirty="0" smtClean="0"/>
            <a:t>SUP CULTIVEE =18.6%</a:t>
          </a:r>
          <a:endParaRPr lang="fr-FR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b="1" kern="1200" dirty="0" smtClean="0"/>
            <a:t>PRODUCTION=16.1%</a:t>
          </a:r>
          <a:endParaRPr lang="fr-FR" sz="2500" kern="1200" dirty="0"/>
        </a:p>
      </dsp:txBody>
      <dsp:txXfrm rot="16200000">
        <a:off x="713586" y="-713586"/>
        <a:ext cx="2428892" cy="38560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4EB374-B933-46B2-8CCD-216CBAE98095}">
      <dsp:nvSpPr>
        <dsp:cNvPr id="0" name=""/>
        <dsp:cNvSpPr/>
      </dsp:nvSpPr>
      <dsp:spPr>
        <a:xfrm rot="16200000">
          <a:off x="521482" y="-521482"/>
          <a:ext cx="2643206" cy="3686172"/>
        </a:xfrm>
        <a:prstGeom prst="flowChartManualOperati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68672" bIns="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>
              <a:solidFill>
                <a:srgbClr val="990099"/>
              </a:solidFill>
            </a:rPr>
            <a:t>GRAND CASABLANCA</a:t>
          </a:r>
          <a:endParaRPr lang="fr-FR" sz="2700" b="1" kern="1200" dirty="0">
            <a:solidFill>
              <a:srgbClr val="990099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b="1" kern="1200" dirty="0" smtClean="0"/>
            <a:t>SUP CULTIVEE =0.7%</a:t>
          </a:r>
          <a:endParaRPr lang="fr-FR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b="1" kern="1200" dirty="0" smtClean="0"/>
            <a:t>PRODUCTION =0.7%</a:t>
          </a:r>
          <a:endParaRPr lang="fr-FR" sz="2100" kern="1200" dirty="0"/>
        </a:p>
      </dsp:txBody>
      <dsp:txXfrm rot="16200000">
        <a:off x="521482" y="-521482"/>
        <a:ext cx="2643206" cy="36861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7781BA-20F3-42B4-BBBF-897EFB515AA6}">
      <dsp:nvSpPr>
        <dsp:cNvPr id="0" name=""/>
        <dsp:cNvSpPr/>
      </dsp:nvSpPr>
      <dsp:spPr>
        <a:xfrm>
          <a:off x="31" y="88825"/>
          <a:ext cx="2990998" cy="88064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Grand Casablanca</a:t>
          </a:r>
          <a:endParaRPr lang="fr-FR" sz="2300" kern="1200" dirty="0"/>
        </a:p>
      </dsp:txBody>
      <dsp:txXfrm>
        <a:off x="31" y="88825"/>
        <a:ext cx="2990998" cy="880649"/>
      </dsp:txXfrm>
    </dsp:sp>
    <dsp:sp modelId="{196517B0-B398-4EA7-97B4-F2DA73DAC11F}">
      <dsp:nvSpPr>
        <dsp:cNvPr id="0" name=""/>
        <dsp:cNvSpPr/>
      </dsp:nvSpPr>
      <dsp:spPr>
        <a:xfrm>
          <a:off x="31" y="977093"/>
          <a:ext cx="2990998" cy="1720163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Superficie cultivée =1.8%</a:t>
          </a:r>
          <a:endParaRPr lang="fr-F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Production =13.7%</a:t>
          </a:r>
          <a:endParaRPr lang="fr-FR" sz="2300" kern="1200" dirty="0"/>
        </a:p>
      </dsp:txBody>
      <dsp:txXfrm>
        <a:off x="31" y="977093"/>
        <a:ext cx="2990998" cy="1720163"/>
      </dsp:txXfrm>
    </dsp:sp>
    <dsp:sp modelId="{FC247729-8C54-4248-9FAD-5684D7397662}">
      <dsp:nvSpPr>
        <dsp:cNvPr id="0" name=""/>
        <dsp:cNvSpPr/>
      </dsp:nvSpPr>
      <dsp:spPr>
        <a:xfrm>
          <a:off x="3409769" y="85016"/>
          <a:ext cx="2990998" cy="88064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Casa Settat</a:t>
          </a:r>
          <a:endParaRPr lang="fr-FR" sz="2300" kern="1200" dirty="0"/>
        </a:p>
      </dsp:txBody>
      <dsp:txXfrm>
        <a:off x="3409769" y="85016"/>
        <a:ext cx="2990998" cy="880649"/>
      </dsp:txXfrm>
    </dsp:sp>
    <dsp:sp modelId="{1E23ABED-6FE7-42F1-B112-80760843BC1D}">
      <dsp:nvSpPr>
        <dsp:cNvPr id="0" name=""/>
        <dsp:cNvSpPr/>
      </dsp:nvSpPr>
      <dsp:spPr>
        <a:xfrm>
          <a:off x="3409769" y="965665"/>
          <a:ext cx="2990998" cy="17354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Superficie cultivée =12.2%</a:t>
          </a:r>
          <a:endParaRPr lang="fr-F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Production =35%</a:t>
          </a:r>
          <a:endParaRPr lang="fr-FR" sz="2300" kern="1200" dirty="0"/>
        </a:p>
      </dsp:txBody>
      <dsp:txXfrm>
        <a:off x="3409769" y="965665"/>
        <a:ext cx="2990998" cy="173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0.07353</cdr:y>
    </cdr:to>
    <cdr:sp macro="" textlink="">
      <cdr:nvSpPr>
        <cdr:cNvPr id="3" name="Espace réservé du contenu 2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0" y="0"/>
          <a:ext cx="8572560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342900" indent="-342900" algn="l" rtl="0" eaLnBrk="0" fontAlgn="base" hangingPunct="0">
            <a:spcBef>
              <a:spcPct val="20000"/>
            </a:spcBef>
            <a:spcAft>
              <a:spcPct val="0"/>
            </a:spcAft>
            <a:buClr>
              <a:srgbClr val="7B003B"/>
            </a:buClr>
            <a:buSzPct val="120000"/>
            <a:buBlip>
              <a:blip xmlns:r="http://schemas.openxmlformats.org/officeDocument/2006/relationships" r:embed="rId1"/>
            </a:buBlip>
            <a:defRPr sz="2400">
              <a:solidFill>
                <a:srgbClr val="808080"/>
              </a:solidFill>
              <a:latin typeface="Century Gothic"/>
            </a:defRPr>
          </a:lvl1pPr>
          <a:lvl2pPr marL="742950" indent="-285750" algn="l" rtl="0" eaLnBrk="0" fontAlgn="base" hangingPunct="0">
            <a:spcBef>
              <a:spcPct val="20000"/>
            </a:spcBef>
            <a:spcAft>
              <a:spcPct val="0"/>
            </a:spcAft>
            <a:buClr>
              <a:srgbClr val="F18E00"/>
            </a:buClr>
            <a:buSzPct val="120000"/>
            <a:buFont typeface="Arial" charset="0"/>
            <a:buBlip>
              <a:blip xmlns:r="http://schemas.openxmlformats.org/officeDocument/2006/relationships" r:embed="rId2"/>
            </a:buBlip>
            <a:defRPr sz="2000">
              <a:solidFill>
                <a:srgbClr val="808080"/>
              </a:solidFill>
              <a:latin typeface="Century Gothic"/>
            </a:defRPr>
          </a:lvl2pPr>
          <a:lvl3pPr marL="1143000" indent="-228600" algn="l" rtl="0" eaLnBrk="0" fontAlgn="base" hangingPunct="0">
            <a:spcBef>
              <a:spcPct val="20000"/>
            </a:spcBef>
            <a:spcAft>
              <a:spcPct val="0"/>
            </a:spcAft>
            <a:buClr>
              <a:srgbClr val="808080"/>
            </a:buClr>
            <a:buSzPct val="120000"/>
            <a:buBlip>
              <a:blip xmlns:r="http://schemas.openxmlformats.org/officeDocument/2006/relationships" r:embed="rId3"/>
            </a:buBlip>
            <a:defRPr sz="1600">
              <a:solidFill>
                <a:srgbClr val="808080"/>
              </a:solidFill>
              <a:latin typeface="Century Gothic"/>
            </a:defRPr>
          </a:lvl3pPr>
          <a:lvl4pPr marL="1600200" indent="-228600" algn="l" rtl="0" eaLnBrk="0" fontAlgn="base" hangingPunct="0">
            <a:spcBef>
              <a:spcPct val="20000"/>
            </a:spcBef>
            <a:spcAft>
              <a:spcPct val="0"/>
            </a:spcAft>
            <a:buChar char="–"/>
            <a:defRPr sz="2000">
              <a:solidFill>
                <a:srgbClr val="000000"/>
              </a:solidFill>
              <a:latin typeface="Arial" charset="0"/>
            </a:defRPr>
          </a:lvl4pPr>
          <a:lvl5pPr marL="2057400" indent="-228600" algn="l" rtl="0" eaLnBrk="0" fontAlgn="base" hangingPunct="0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rgbClr val="000000"/>
              </a:solidFill>
              <a:latin typeface="Arial" charset="0"/>
            </a:defRPr>
          </a:lvl5pPr>
          <a:lvl6pPr marL="25146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rgbClr val="000000"/>
              </a:solidFill>
              <a:latin typeface="Arial" charset="0"/>
            </a:defRPr>
          </a:lvl6pPr>
          <a:lvl7pPr marL="29718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rgbClr val="000000"/>
              </a:solidFill>
              <a:latin typeface="Arial" charset="0"/>
            </a:defRPr>
          </a:lvl7pPr>
          <a:lvl8pPr marL="34290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rgbClr val="000000"/>
              </a:solidFill>
              <a:latin typeface="Arial" charset="0"/>
            </a:defRPr>
          </a:lvl8pPr>
          <a:lvl9pPr marL="3886200" indent="-228600" algn="l" rtl="0" fontAlgn="base">
            <a:spcBef>
              <a:spcPct val="20000"/>
            </a:spcBef>
            <a:spcAft>
              <a:spcPct val="0"/>
            </a:spcAft>
            <a:buChar char="»"/>
            <a:defRPr sz="20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buNone/>
          </a:pPr>
          <a:endParaRPr lang="fr-FR" sz="1400" b="1" i="1" dirty="0" smtClean="0">
            <a:solidFill>
              <a:srgbClr val="C22495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Picture 2" descr="D:\industries.jpg"/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215370" cy="450059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0.07465</cdr:x>
      <cdr:y>0.14553</cdr:y>
    </cdr:from>
    <cdr:to>
      <cdr:x>0.39583</cdr:x>
      <cdr:y>0.37455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14338" y="581020"/>
          <a:ext cx="264320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433F46-9E25-4145-B7D2-7D6EECE15500}" type="datetimeFigureOut">
              <a:rPr lang="fr-FR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9A1F75-BFE1-49DF-96A3-5940ED8F097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41683C-F54F-4CA0-B7A6-46B63C77F1F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1683C-F54F-4CA0-B7A6-46B63C77F1FC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1683C-F54F-4CA0-B7A6-46B63C77F1F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1683C-F54F-4CA0-B7A6-46B63C77F1F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3" descr="contenu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 userDrawn="1"/>
          </p:nvSpPr>
          <p:spPr bwMode="auto">
            <a:xfrm>
              <a:off x="2200" y="4103"/>
              <a:ext cx="13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>
                  <a:latin typeface="Century Gothic" pitchFamily="34" charset="0"/>
                </a:rPr>
                <a:t>www.hcp.ma</a:t>
              </a:r>
            </a:p>
          </p:txBody>
        </p:sp>
      </p:grp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475" y="645318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 dirty="0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rgbClr val="F18E00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fld id="{5B252BD5-1897-470F-8C00-ABD2A9619890}" type="datetime1">
              <a:rPr lang="fr-FR" smtClean="0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37475" y="6513513"/>
            <a:ext cx="1385888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2506D-A889-4F4F-A656-60EC13AB91A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D6AE0-D0DE-4367-B69C-A6809D1FB33E}" type="datetime1">
              <a:rPr lang="fr-FR" smtClean="0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3FB3F-BC45-4D8F-AA9A-D4B742C177A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B7E5A-5008-46B3-82B5-BFC337B4DDD4}" type="datetime1">
              <a:rPr lang="fr-FR" smtClean="0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9E774-2EBD-4650-9A51-A03362F568C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85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FDFFB-4214-43C5-B169-E5F706425D5F}" type="datetime1">
              <a:rPr lang="fr-FR" smtClean="0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72A2F-7327-4B06-9A7B-411096344D1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6E4A5-23EC-4BCB-BD5C-D67728BDB57E}" type="datetime1">
              <a:rPr lang="fr-FR" smtClean="0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852C7-BF7F-474D-9F93-5A1AF94DFDB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5070B-25EC-4258-B47D-F5C4959A4A51}" type="datetime1">
              <a:rPr lang="fr-FR" smtClean="0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B44F3-6C86-41DA-AE45-7D8ADDC7F7B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85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E99D3-735C-4ADE-9026-CEA6268B070E}" type="datetime1">
              <a:rPr lang="fr-FR" smtClean="0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4B241-BCDC-4A6D-B385-9DAC6877E8E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85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8E9A-A96E-4CA9-9591-2CD73CEE3E35}" type="datetime1">
              <a:rPr lang="fr-FR" smtClean="0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58EF8-0BB1-4415-B75B-A77CA00B23E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BC0E9-4F26-4601-AC7A-89838AA9F816}" type="datetime1">
              <a:rPr lang="fr-FR" smtClean="0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E9754-8C06-409A-BA08-D604C3AEC1C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CB9FA-7D51-4ED9-85D6-3F2FE58AF0E2}" type="datetime1">
              <a:rPr lang="fr-FR" smtClean="0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8A366-13C2-4763-B5BD-5510128EF4E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D9B7-6890-4757-A43E-A9C7C0FFAA03}" type="datetime1">
              <a:rPr lang="fr-FR" smtClean="0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F483-909D-4729-888D-9C882270A93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09A9A-6602-4D4C-9D93-2C2E48111CD2}" type="datetime1">
              <a:rPr lang="fr-FR" smtClean="0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EAF15-6326-4570-ABF9-2770732DB77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2A83B-73F8-46A8-9287-F53932C8B032}" type="datetime1">
              <a:rPr lang="fr-FR" smtClean="0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48C88-F7AC-4478-8855-9FE07792D94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D1C51-495E-4B09-9BD0-C19279BD7471}" type="datetime1">
              <a:rPr lang="fr-FR" smtClean="0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B39F8-E94D-48FC-B37C-4E43DB67239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F92D6-BD47-4C87-90AF-E5939D8447D6}" type="datetime1">
              <a:rPr lang="fr-FR" smtClean="0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AE0E4-635C-44CC-B0BD-A0ED1504BC5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29AFA-546C-4418-9787-1FDFB86A1C44}" type="datetime1">
              <a:rPr lang="fr-FR" smtClean="0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A8195-713B-4B42-8F4B-CC3189FBC6C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47" name="Picture 3" descr="contenu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236" name="Text Box 4"/>
            <p:cNvSpPr txBox="1">
              <a:spLocks noChangeArrowheads="1"/>
            </p:cNvSpPr>
            <p:nvPr userDrawn="1"/>
          </p:nvSpPr>
          <p:spPr bwMode="auto">
            <a:xfrm>
              <a:off x="2200" y="4103"/>
              <a:ext cx="13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 dirty="0">
                  <a:latin typeface="Century Gothic" pitchFamily="34" charset="0"/>
                </a:rPr>
                <a:t>www.hcp.ma</a:t>
              </a:r>
            </a:p>
          </p:txBody>
        </p:sp>
      </p:grpSp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765175"/>
            <a:ext cx="698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13513"/>
            <a:ext cx="1096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99038DB-1A8D-4097-9F47-D8899CBA028A}" type="datetime1">
              <a:rPr lang="fr-FR" smtClean="0"/>
              <a:pPr>
                <a:defRPr/>
              </a:pPr>
              <a:t>26/10/2015</a:t>
            </a:fld>
            <a:endParaRPr lang="fr-FR" dirty="0"/>
          </a:p>
        </p:txBody>
      </p:sp>
      <p:sp>
        <p:nvSpPr>
          <p:cNvPr id="952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7475" y="6513513"/>
            <a:ext cx="1385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45B38AD-4CE6-4703-9DF2-A58657C6D8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7" r:id="rId1"/>
    <p:sldLayoutId id="2147485182" r:id="rId2"/>
    <p:sldLayoutId id="2147485183" r:id="rId3"/>
    <p:sldLayoutId id="2147485184" r:id="rId4"/>
    <p:sldLayoutId id="2147485185" r:id="rId5"/>
    <p:sldLayoutId id="2147485186" r:id="rId6"/>
    <p:sldLayoutId id="2147485187" r:id="rId7"/>
    <p:sldLayoutId id="2147485188" r:id="rId8"/>
    <p:sldLayoutId id="2147485189" r:id="rId9"/>
    <p:sldLayoutId id="2147485190" r:id="rId10"/>
    <p:sldLayoutId id="2147485191" r:id="rId11"/>
    <p:sldLayoutId id="2147485192" r:id="rId12"/>
    <p:sldLayoutId id="2147485193" r:id="rId13"/>
    <p:sldLayoutId id="2147485194" r:id="rId14"/>
    <p:sldLayoutId id="2147485195" r:id="rId15"/>
    <p:sldLayoutId id="2147485196" r:id="rId16"/>
  </p:sldLayoutIdLst>
  <p:transition spd="med">
    <p:pull dir="ru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Edwardian Script ITC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B003B"/>
        </a:buClr>
        <a:buSzPct val="120000"/>
        <a:buBlip>
          <a:blip r:embed="rId19"/>
        </a:buBlip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8E00"/>
        </a:buClr>
        <a:buSzPct val="120000"/>
        <a:buFont typeface="Arial" charset="0"/>
        <a:buBlip>
          <a:blip r:embed="rId20"/>
        </a:buBlip>
        <a:defRPr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20000"/>
        <a:buBlip>
          <a:blip r:embed="rId21"/>
        </a:buBlip>
        <a:defRPr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ce réservé du numéro de diapositive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EB8ABC-CC50-4B94-964B-5E32AABB9C08}" type="slidenum">
              <a:rPr lang="fr-FR" sz="1200">
                <a:solidFill>
                  <a:schemeClr val="tx1"/>
                </a:solidFill>
              </a:rPr>
              <a:pPr algn="r"/>
              <a:t>1</a:t>
            </a:fld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116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85720" y="714357"/>
            <a:ext cx="8534430" cy="5072097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INDICATEURS </a:t>
            </a:r>
            <a:b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ECONOMIQUES</a:t>
            </a:r>
            <a:b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Région de Casablanca Settat</a:t>
            </a:r>
            <a:b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Casablanca, 22 et 23 octobre 2015 </a:t>
            </a: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2B39F8-E94D-48FC-B37C-4E43DB672393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504" y="6309320"/>
            <a:ext cx="8786874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406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500034" y="2071678"/>
          <a:ext cx="7686700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E9754-8C06-409A-BA08-D604C3AEC1C2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2143108" y="765175"/>
            <a:ext cx="5214974" cy="663561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INDUSTRIE</a:t>
            </a:r>
            <a:r>
              <a:rPr lang="fr-FR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Valeur Ajoutée </a:t>
            </a:r>
            <a:r>
              <a:rPr lang="fr-FR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 grand secteur</a:t>
            </a:r>
            <a:br>
              <a:rPr lang="fr-FR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 millions de DH </a:t>
            </a:r>
            <a:r>
              <a:rPr lang="fr-FR" sz="1800" i="1" u="sng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1800" i="1" u="sng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1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18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282" y="6286520"/>
            <a:ext cx="8786874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93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714488"/>
          <a:ext cx="822960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E9754-8C06-409A-BA08-D604C3AEC1C2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2500298" y="714356"/>
            <a:ext cx="4857784" cy="642942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26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26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INDUSTRIE </a:t>
            </a:r>
            <a:r>
              <a:rPr lang="fr-FR" sz="26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26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1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Investissement </a:t>
            </a:r>
            <a:r>
              <a:rPr lang="fr-FR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 grand secteur en % </a:t>
            </a:r>
            <a:r>
              <a:rPr lang="fr-FR" sz="1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1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fr-FR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282" y="6286520"/>
            <a:ext cx="8786874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5572140"/>
            <a:ext cx="57864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fr-FR" sz="11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fr-FR" sz="11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fr-FR" sz="1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Poids de la région par rapport au </a:t>
            </a:r>
            <a:r>
              <a:rPr lang="fr-FR" sz="1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Maroc</a:t>
            </a:r>
            <a:endParaRPr lang="fr-FR" sz="11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499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46" y="1142984"/>
            <a:ext cx="5214974" cy="642942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CONSTRUCTION ET FONCIER</a:t>
            </a:r>
            <a:b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Année 2012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E9754-8C06-409A-BA08-D604C3AEC1C2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1026" name="Picture 2" descr="D:\construction-logement-neu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8429684" cy="428628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6286520"/>
            <a:ext cx="8786874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140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46" y="765175"/>
            <a:ext cx="4929222" cy="592123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fr-FR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CONSTRUCTION ET FONCIER</a:t>
            </a:r>
            <a:r>
              <a:rPr lang="fr-FR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500034" y="1500175"/>
            <a:ext cx="8186766" cy="4071966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fr-FR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Grand </a:t>
            </a:r>
            <a:r>
              <a:rPr lang="fr-FR" sz="2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fr-FR" sz="2000" b="1" dirty="0" smtClean="0">
                <a:solidFill>
                  <a:srgbClr val="C22495"/>
                </a:solidFill>
                <a:latin typeface="Times New Roman" pitchFamily="18" charset="0"/>
                <a:cs typeface="Times New Roman" pitchFamily="18" charset="0"/>
              </a:rPr>
              <a:t>Casablanca Settat</a:t>
            </a:r>
            <a:endParaRPr lang="fr-FR" sz="2000" b="1" dirty="0" smtClean="0">
              <a:solidFill>
                <a:srgbClr val="C2249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fr-FR" sz="2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Casablanca</a:t>
            </a:r>
            <a:endParaRPr lang="fr-FR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Nombre d’autorisation             5%                            10%</a:t>
            </a:r>
          </a:p>
          <a:p>
            <a:pPr>
              <a:buNone/>
            </a:pPr>
            <a:r>
              <a:rPr lang="fr-FR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 construire</a:t>
            </a:r>
          </a:p>
          <a:p>
            <a:pPr>
              <a:buNone/>
            </a:pPr>
            <a:r>
              <a:rPr lang="fr-FR" b="1" dirty="0" smtClean="0">
                <a:solidFill>
                  <a:srgbClr val="048A3A"/>
                </a:solidFill>
                <a:latin typeface="Times New Roman" pitchFamily="18" charset="0"/>
                <a:cs typeface="Times New Roman" pitchFamily="18" charset="0"/>
              </a:rPr>
              <a:t>Surface des planchers</a:t>
            </a:r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fr-FR" b="1" dirty="0" smtClean="0">
                <a:solidFill>
                  <a:srgbClr val="048A3A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fr-FR" b="1" dirty="0" smtClean="0">
                <a:solidFill>
                  <a:srgbClr val="048A3A"/>
                </a:solidFill>
                <a:latin typeface="Times New Roman" pitchFamily="18" charset="0"/>
                <a:cs typeface="Times New Roman" pitchFamily="18" charset="0"/>
              </a:rPr>
              <a:t>17%</a:t>
            </a:r>
            <a:r>
              <a:rPr lang="fr-F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Surface Bâtie</a:t>
            </a:r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9%</a:t>
            </a:r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fr-F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14%</a:t>
            </a:r>
            <a:r>
              <a:rPr lang="fr-F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fr-FR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Nombre de logement</a:t>
            </a:r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fr-FR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7%</a:t>
            </a:r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fr-FR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</a:p>
          <a:p>
            <a:pPr>
              <a:buNone/>
            </a:pPr>
            <a:r>
              <a:rPr lang="fr-FR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Recettes réalisées                     28%                           39%</a:t>
            </a:r>
          </a:p>
          <a:p>
            <a:pPr>
              <a:buNone/>
            </a:pPr>
            <a:r>
              <a:rPr lang="fr-FR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par  Conservation Foncières</a:t>
            </a:r>
            <a:endParaRPr lang="fr-FR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44B241-BCDC-4A6D-B385-9DAC6877E8EE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282" y="6286520"/>
            <a:ext cx="8786874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Flèche droite 14"/>
          <p:cNvSpPr/>
          <p:nvPr/>
        </p:nvSpPr>
        <p:spPr bwMode="auto">
          <a:xfrm>
            <a:off x="5286380" y="3357562"/>
            <a:ext cx="978408" cy="770384"/>
          </a:xfrm>
          <a:prstGeom prst="rightArrow">
            <a:avLst/>
          </a:prstGeom>
          <a:solidFill>
            <a:srgbClr val="CC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rgbClr val="F18E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Accolade fermante 17"/>
          <p:cNvSpPr/>
          <p:nvPr/>
        </p:nvSpPr>
        <p:spPr bwMode="auto">
          <a:xfrm>
            <a:off x="3643306" y="2071678"/>
            <a:ext cx="142876" cy="3357586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rgbClr val="F18E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Accolade ouvrante 19"/>
          <p:cNvSpPr/>
          <p:nvPr/>
        </p:nvSpPr>
        <p:spPr bwMode="auto">
          <a:xfrm>
            <a:off x="6357950" y="2000240"/>
            <a:ext cx="71438" cy="321471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rgbClr val="F18E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5720" y="5572140"/>
            <a:ext cx="57864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fr-FR" sz="11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fr-FR" sz="11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fr-FR" sz="1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Poids de la région par rapport au </a:t>
            </a:r>
            <a:r>
              <a:rPr lang="fr-FR" sz="1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Maroc</a:t>
            </a:r>
            <a:endParaRPr lang="fr-FR" sz="11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594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1604" y="765175"/>
            <a:ext cx="6143668" cy="663561"/>
          </a:xfrm>
          <a:solidFill>
            <a:srgbClr val="C22495"/>
          </a:solidFill>
        </p:spPr>
        <p:txBody>
          <a:bodyPr/>
          <a:lstStyle/>
          <a:p>
            <a:r>
              <a:rPr lang="fr-F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TOURISME</a:t>
            </a:r>
            <a:br>
              <a:rPr lang="fr-F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Année 2012</a:t>
            </a:r>
            <a:endParaRPr lang="fr-FR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44B241-BCDC-4A6D-B385-9DAC6877E8EE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2050" name="Picture 2" descr="D:\TOURIS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14488"/>
            <a:ext cx="4214842" cy="4429156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5720" y="6286520"/>
            <a:ext cx="8715436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2" descr="D:\tourisme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14488"/>
            <a:ext cx="4114800" cy="442915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515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500034" y="1857365"/>
          <a:ext cx="8186766" cy="392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E9754-8C06-409A-BA08-D604C3AEC1C2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11" name="Titre 1"/>
          <p:cNvSpPr txBox="1">
            <a:spLocks noGrp="1"/>
          </p:cNvSpPr>
          <p:nvPr>
            <p:ph type="title"/>
          </p:nvPr>
        </p:nvSpPr>
        <p:spPr bwMode="auto">
          <a:xfrm>
            <a:off x="1643042" y="765175"/>
            <a:ext cx="5715040" cy="734999"/>
          </a:xfrm>
          <a:prstGeom prst="rect">
            <a:avLst/>
          </a:prstGeom>
          <a:solidFill>
            <a:srgbClr val="C2249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TOURISME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5720" y="6286520"/>
            <a:ext cx="8715436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7158" y="5929330"/>
            <a:ext cx="42148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fr-FR" sz="1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Poids de la région par rapport au </a:t>
            </a:r>
            <a:r>
              <a:rPr lang="fr-FR" sz="1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Maroc</a:t>
            </a:r>
            <a:endParaRPr lang="fr-FR" sz="11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344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85918" y="765175"/>
            <a:ext cx="5500726" cy="806437"/>
          </a:xfrm>
          <a:solidFill>
            <a:srgbClr val="FFFF00"/>
          </a:solidFill>
        </p:spPr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COMPTES REGIONAUX</a:t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200" smtClean="0">
                <a:latin typeface="Times New Roman" pitchFamily="18" charset="0"/>
                <a:cs typeface="Times New Roman" pitchFamily="18" charset="0"/>
              </a:rPr>
              <a:t>Année 2013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EAE0E4-635C-44CC-B0BD-A0ED1504BC5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4098" name="Picture 2" descr="D:\PI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143116"/>
            <a:ext cx="4286279" cy="4000528"/>
          </a:xfrm>
          <a:prstGeom prst="rect">
            <a:avLst/>
          </a:prstGeom>
          <a:noFill/>
        </p:spPr>
      </p:pic>
      <p:pic>
        <p:nvPicPr>
          <p:cNvPr id="4099" name="Picture 3" descr="D:\PIB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3486149" cy="3929089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5720" y="6286520"/>
            <a:ext cx="8715436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500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1"/>
          </p:nvPr>
        </p:nvGraphicFramePr>
        <p:xfrm>
          <a:off x="285720" y="2143115"/>
          <a:ext cx="3929090" cy="3857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758"/>
                <a:gridCol w="1094992"/>
                <a:gridCol w="1159404"/>
                <a:gridCol w="772936"/>
              </a:tblGrid>
              <a:tr h="890442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Grand Casablanca</a:t>
                      </a:r>
                      <a:endParaRPr lang="fr-FR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Casablanca Settat</a:t>
                      </a:r>
                      <a:endParaRPr lang="fr-FR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Maroc</a:t>
                      </a:r>
                      <a:endParaRPr lang="fr-FR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0099"/>
                    </a:solidFill>
                  </a:tcPr>
                </a:tc>
              </a:tr>
              <a:tr h="1745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PIB           </a:t>
                      </a:r>
                      <a:r>
                        <a:rPr lang="fr-FR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(en</a:t>
                      </a:r>
                      <a:r>
                        <a:rPr lang="fr-FR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millions de </a:t>
                      </a:r>
                      <a:r>
                        <a:rPr lang="fr-FR" sz="1000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dh</a:t>
                      </a:r>
                      <a:r>
                        <a:rPr lang="fr-FR" sz="10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fr-FR" sz="1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fr-F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211258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289886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901366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221458">
                <a:tc>
                  <a:txBody>
                    <a:bodyPr/>
                    <a:lstStyle/>
                    <a:p>
                      <a:r>
                        <a:rPr lang="fr-FR" sz="1200" b="1" kern="1200" dirty="0" smtClean="0">
                          <a:solidFill>
                            <a:srgbClr val="8DCD47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PIBR /PIB</a:t>
                      </a:r>
                      <a:r>
                        <a:rPr lang="fr-FR" sz="1200" b="1" dirty="0" smtClean="0">
                          <a:solidFill>
                            <a:srgbClr val="8DCD4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fr-FR" sz="1200" b="1" kern="1200" dirty="0" smtClean="0">
                          <a:solidFill>
                            <a:srgbClr val="8DCD47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</a:t>
                      </a:r>
                      <a:r>
                        <a:rPr lang="fr-FR" sz="1200" b="1" dirty="0" smtClean="0">
                          <a:solidFill>
                            <a:srgbClr val="8DCD4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%)</a:t>
                      </a:r>
                      <a:endParaRPr lang="fr-FR" sz="1200" b="1" dirty="0">
                        <a:solidFill>
                          <a:srgbClr val="8DCD4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23.4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32.4</a:t>
                      </a:r>
                      <a:endParaRPr lang="fr-FR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fr-FR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</p:nvPr>
        </p:nvGraphicFramePr>
        <p:xfrm>
          <a:off x="4357686" y="2143116"/>
          <a:ext cx="4500594" cy="384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AEF483-909D-4729-888D-9C882270A93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8" name="Titre 5"/>
          <p:cNvSpPr>
            <a:spLocks noGrp="1"/>
          </p:cNvSpPr>
          <p:nvPr>
            <p:ph type="title"/>
          </p:nvPr>
        </p:nvSpPr>
        <p:spPr>
          <a:xfrm>
            <a:off x="1928794" y="765175"/>
            <a:ext cx="5429288" cy="663561"/>
          </a:xfrm>
          <a:solidFill>
            <a:srgbClr val="FFFF00"/>
          </a:solidFill>
        </p:spPr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COMPTES REGIONAUX</a:t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re 5"/>
          <p:cNvSpPr txBox="1">
            <a:spLocks/>
          </p:cNvSpPr>
          <p:nvPr/>
        </p:nvSpPr>
        <p:spPr bwMode="auto">
          <a:xfrm>
            <a:off x="285720" y="6072206"/>
            <a:ext cx="803913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5720" y="6286520"/>
            <a:ext cx="8715436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itre 5"/>
          <p:cNvSpPr txBox="1">
            <a:spLocks/>
          </p:cNvSpPr>
          <p:nvPr/>
        </p:nvSpPr>
        <p:spPr bwMode="auto">
          <a:xfrm>
            <a:off x="1339850" y="1428736"/>
            <a:ext cx="6985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Poids du PIBR par rapport au national 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156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42910" y="2214554"/>
          <a:ext cx="807249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3852C7-BF7F-474D-9F93-5A1AF94DFDB0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6" name="Titre 7"/>
          <p:cNvSpPr>
            <a:spLocks noGrp="1"/>
          </p:cNvSpPr>
          <p:nvPr>
            <p:ph type="title"/>
          </p:nvPr>
        </p:nvSpPr>
        <p:spPr>
          <a:xfrm>
            <a:off x="2285984" y="765175"/>
            <a:ext cx="5072098" cy="663561"/>
          </a:xfrm>
          <a:solidFill>
            <a:srgbClr val="FFFF00"/>
          </a:solidFill>
        </p:spPr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COMPTES REGIONAUX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sz="1800" dirty="0"/>
          </a:p>
        </p:txBody>
      </p:sp>
      <p:sp>
        <p:nvSpPr>
          <p:cNvPr id="10" name="Espace réservé du texte 8"/>
          <p:cNvSpPr txBox="1">
            <a:spLocks/>
          </p:cNvSpPr>
          <p:nvPr/>
        </p:nvSpPr>
        <p:spPr bwMode="auto">
          <a:xfrm>
            <a:off x="1571604" y="1535113"/>
            <a:ext cx="6215106" cy="60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PIB par région et par secteur d’activité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tabLst/>
              <a:defRPr/>
            </a:pPr>
            <a:r>
              <a:rPr lang="fr-FR" sz="1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(en millions de DH)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2844" y="6286520"/>
            <a:ext cx="9001156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641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7"/>
          <p:cNvSpPr>
            <a:spLocks noGrp="1"/>
          </p:cNvSpPr>
          <p:nvPr>
            <p:ph type="title"/>
          </p:nvPr>
        </p:nvSpPr>
        <p:spPr>
          <a:xfrm>
            <a:off x="1857356" y="785794"/>
            <a:ext cx="5357850" cy="571504"/>
          </a:xfrm>
          <a:solidFill>
            <a:srgbClr val="FFFF00"/>
          </a:solidFill>
        </p:spPr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COMPTES REGIONAUX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E9754-8C06-409A-BA08-D604C3AEC1C2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6" name="Espace réservé du texte 8"/>
          <p:cNvSpPr txBox="1">
            <a:spLocks/>
          </p:cNvSpPr>
          <p:nvPr/>
        </p:nvSpPr>
        <p:spPr bwMode="auto">
          <a:xfrm>
            <a:off x="1571604" y="1643050"/>
            <a:ext cx="621510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Structure de PIB par région et par secteur d’activité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8" name="Espace réservé du contenu 16"/>
          <p:cNvGraphicFramePr>
            <a:graphicFrameLocks noGrp="1"/>
          </p:cNvGraphicFramePr>
          <p:nvPr>
            <p:ph sz="half" idx="1"/>
          </p:nvPr>
        </p:nvGraphicFramePr>
        <p:xfrm>
          <a:off x="642910" y="2357431"/>
          <a:ext cx="292895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Espace réservé du contenu 17"/>
          <p:cNvGraphicFramePr>
            <a:graphicFrameLocks noGrp="1"/>
          </p:cNvGraphicFramePr>
          <p:nvPr>
            <p:ph sz="half" idx="2"/>
          </p:nvPr>
        </p:nvGraphicFramePr>
        <p:xfrm>
          <a:off x="4214810" y="2143116"/>
          <a:ext cx="400052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85720" y="6286520"/>
            <a:ext cx="8715436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93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87450" y="857232"/>
            <a:ext cx="6985000" cy="785818"/>
          </a:xfrm>
          <a:solidFill>
            <a:srgbClr val="92D050"/>
          </a:solidFill>
        </p:spPr>
        <p:txBody>
          <a:bodyPr/>
          <a:lstStyle/>
          <a:p>
            <a:r>
              <a:rPr lang="fr-FR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AGRICULTURE</a:t>
            </a:r>
            <a:br>
              <a:rPr lang="fr-FR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Année 2011-2012</a:t>
            </a:r>
            <a:r>
              <a:rPr lang="fr-FR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2B39F8-E94D-48FC-B37C-4E43DB672393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3074" name="Picture 2" descr="D:\agri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8286808" cy="4071966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282" y="6286520"/>
            <a:ext cx="8786874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828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643042" y="785794"/>
            <a:ext cx="5500726" cy="631844"/>
          </a:xfrm>
          <a:solidFill>
            <a:srgbClr val="FFFF00"/>
          </a:solidFill>
        </p:spPr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COMPTES REGIONAUX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sz="180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000100" y="1643051"/>
            <a:ext cx="7286676" cy="357189"/>
          </a:xfrm>
        </p:spPr>
        <p:txBody>
          <a:bodyPr/>
          <a:lstStyle/>
          <a:p>
            <a:pPr algn="ctr"/>
            <a:endParaRPr lang="fr-FR" sz="28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8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8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Structure de PIBR par secteur d’activité</a:t>
            </a:r>
            <a:endParaRPr lang="fr-FR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half" idx="2"/>
          </p:nvPr>
        </p:nvGraphicFramePr>
        <p:xfrm>
          <a:off x="642910" y="2143116"/>
          <a:ext cx="371477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44B241-BCDC-4A6D-B385-9DAC6877E8EE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5720" y="6286520"/>
            <a:ext cx="8715436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6" name="Espace réservé du contenu 15"/>
          <p:cNvGraphicFramePr>
            <a:graphicFrameLocks noGrp="1"/>
          </p:cNvGraphicFramePr>
          <p:nvPr>
            <p:ph sz="quarter" idx="4"/>
          </p:nvPr>
        </p:nvGraphicFramePr>
        <p:xfrm>
          <a:off x="4643438" y="2214554"/>
          <a:ext cx="4041775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500430" y="59293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ransition spd="med" advTm="5625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ce réservé du contenu 11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BEAF15-6326-4570-ABF9-2770732DB778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13" name="Titre 7"/>
          <p:cNvSpPr>
            <a:spLocks noGrp="1"/>
          </p:cNvSpPr>
          <p:nvPr>
            <p:ph type="title"/>
          </p:nvPr>
        </p:nvSpPr>
        <p:spPr>
          <a:xfrm>
            <a:off x="1928794" y="765175"/>
            <a:ext cx="5500726" cy="663561"/>
          </a:xfrm>
          <a:solidFill>
            <a:srgbClr val="FFFF00"/>
          </a:solidFill>
        </p:spPr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COMPTES REGIONAUX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sz="1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428728" y="1571612"/>
            <a:ext cx="6353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Valeur Ajoutée par secteur d’activité en %</a:t>
            </a:r>
            <a:endParaRPr lang="fr-F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5720" y="6286520"/>
            <a:ext cx="8715436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328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928663" y="1535113"/>
            <a:ext cx="7758138" cy="322251"/>
          </a:xfrm>
        </p:spPr>
        <p:txBody>
          <a:bodyPr/>
          <a:lstStyle/>
          <a:p>
            <a:pPr algn="ctr"/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PIB par tête en </a:t>
            </a:r>
            <a:r>
              <a:rPr lang="fr-FR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DH</a:t>
            </a:r>
            <a:endParaRPr lang="fr-FR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quarter" idx="4"/>
          </p:nvPr>
        </p:nvGraphicFramePr>
        <p:xfrm>
          <a:off x="714375" y="1928803"/>
          <a:ext cx="7972425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BEAF15-6326-4570-ABF9-2770732DB778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5720" y="6286520"/>
            <a:ext cx="8715436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itre 7"/>
          <p:cNvSpPr>
            <a:spLocks noGrp="1"/>
          </p:cNvSpPr>
          <p:nvPr>
            <p:ph type="title"/>
          </p:nvPr>
        </p:nvSpPr>
        <p:spPr>
          <a:xfrm>
            <a:off x="2143108" y="714356"/>
            <a:ext cx="5072098" cy="642942"/>
          </a:xfrm>
          <a:solidFill>
            <a:srgbClr val="FFFF00"/>
          </a:solidFill>
        </p:spPr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COMPTES REGIONAUX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sz="1800" dirty="0"/>
          </a:p>
        </p:txBody>
      </p:sp>
    </p:spTree>
  </p:cSld>
  <p:clrMapOvr>
    <a:masterClrMapping/>
  </p:clrMapOvr>
  <p:transition spd="med" advTm="5219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2"/>
          </p:nvPr>
        </p:nvGraphicFramePr>
        <p:xfrm>
          <a:off x="714348" y="2214554"/>
          <a:ext cx="500066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928662" y="1928802"/>
            <a:ext cx="2714644" cy="357190"/>
          </a:xfrm>
        </p:spPr>
        <p:txBody>
          <a:bodyPr/>
          <a:lstStyle/>
          <a:p>
            <a:pPr algn="ctr"/>
            <a:r>
              <a:rPr lang="fr-FR" sz="1400" dirty="0" smtClean="0">
                <a:solidFill>
                  <a:srgbClr val="990099"/>
                </a:solidFill>
              </a:rPr>
              <a:t>DCFM en millions de DH</a:t>
            </a:r>
            <a:endParaRPr lang="fr-FR" sz="1400" dirty="0">
              <a:solidFill>
                <a:srgbClr val="990099"/>
              </a:solidFill>
            </a:endParaRPr>
          </a:p>
        </p:txBody>
      </p:sp>
      <p:graphicFrame>
        <p:nvGraphicFramePr>
          <p:cNvPr id="12" name="Espace réservé du contenu 11"/>
          <p:cNvGraphicFramePr>
            <a:graphicFrameLocks noGrp="1"/>
          </p:cNvGraphicFramePr>
          <p:nvPr>
            <p:ph sz="quarter" idx="4"/>
          </p:nvPr>
        </p:nvGraphicFramePr>
        <p:xfrm>
          <a:off x="5715008" y="2500306"/>
          <a:ext cx="392909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BEAF15-6326-4570-ABF9-2770732DB778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928794" y="714356"/>
            <a:ext cx="5357850" cy="703282"/>
          </a:xfrm>
          <a:solidFill>
            <a:srgbClr val="FFFF00"/>
          </a:solidFill>
        </p:spPr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COMPTES REGIONAUX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sz="1800" dirty="0"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00628" y="2071678"/>
            <a:ext cx="2643206" cy="285752"/>
          </a:xfrm>
        </p:spPr>
        <p:txBody>
          <a:bodyPr/>
          <a:lstStyle/>
          <a:p>
            <a:pPr algn="ctr"/>
            <a:r>
              <a:rPr lang="fr-FR" sz="1400" dirty="0" smtClean="0">
                <a:solidFill>
                  <a:srgbClr val="990099"/>
                </a:solidFill>
              </a:rPr>
              <a:t>DCFM par tête en DH</a:t>
            </a:r>
            <a:endParaRPr lang="fr-FR" sz="1400" dirty="0">
              <a:solidFill>
                <a:srgbClr val="990099"/>
              </a:solidFill>
            </a:endParaRP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428860" y="1357299"/>
            <a:ext cx="3214710" cy="571503"/>
          </a:xfrm>
        </p:spPr>
        <p:txBody>
          <a:bodyPr/>
          <a:lstStyle/>
          <a:p>
            <a:pPr algn="ctr"/>
            <a:r>
              <a:rPr lang="fr-FR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Dépenses de consommation Finale des Ménages (DCFM)</a:t>
            </a:r>
            <a:endParaRPr lang="fr-FR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14282" y="6286520"/>
            <a:ext cx="8786874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485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>
              <a:buFontTx/>
              <a:buNone/>
            </a:pPr>
            <a:endParaRPr lang="fr-FR" sz="3600" dirty="0" smtClean="0"/>
          </a:p>
          <a:p>
            <a:pPr>
              <a:buFontTx/>
              <a:buNone/>
            </a:pPr>
            <a:endParaRPr lang="fr-FR" sz="3600" dirty="0" smtClean="0"/>
          </a:p>
          <a:p>
            <a:pPr>
              <a:buFontTx/>
              <a:buNone/>
            </a:pPr>
            <a:r>
              <a:rPr lang="fr-FR" sz="3600" dirty="0" smtClean="0"/>
              <a:t>             </a:t>
            </a:r>
          </a:p>
          <a:p>
            <a:pPr algn="ctr">
              <a:buFontTx/>
              <a:buNone/>
            </a:pPr>
            <a:r>
              <a:rPr lang="fr-FR" sz="3600" b="1" i="1" dirty="0" smtClean="0">
                <a:solidFill>
                  <a:schemeClr val="tx1"/>
                </a:solidFill>
                <a:latin typeface="Copperplate Gothic Bold" pitchFamily="34" charset="0"/>
                <a:cs typeface="Times New Roman" pitchFamily="18" charset="0"/>
              </a:rPr>
              <a:t>Merci de votre attention</a:t>
            </a:r>
          </a:p>
          <a:p>
            <a:pPr algn="ctr">
              <a:buFontTx/>
              <a:buNone/>
            </a:pPr>
            <a:endParaRPr lang="fr-FR" sz="3600" b="1" i="1" dirty="0" smtClean="0">
              <a:solidFill>
                <a:schemeClr val="tx1"/>
              </a:solidFill>
              <a:latin typeface="Copperplate Gothic Bold" pitchFamily="34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fr-FR" sz="3600" b="1" i="1" dirty="0" smtClean="0">
              <a:solidFill>
                <a:schemeClr val="tx1"/>
              </a:solidFill>
              <a:latin typeface="Copperplate Gothic Bold" pitchFamily="34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fr-FR" sz="3600" b="1" i="1" dirty="0" smtClean="0">
              <a:solidFill>
                <a:schemeClr val="tx1"/>
              </a:solidFill>
              <a:latin typeface="Copperplate Gothic Bold" pitchFamily="34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fr-FR" sz="3600" b="1" i="1" dirty="0" smtClean="0">
              <a:solidFill>
                <a:schemeClr val="tx1"/>
              </a:solidFill>
              <a:latin typeface="Copperplate Gothic Bold" pitchFamily="34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fr-FR" sz="3600" b="1" i="1" dirty="0" smtClean="0">
              <a:solidFill>
                <a:schemeClr val="tx1"/>
              </a:solidFill>
              <a:latin typeface="Copperplate Gothic Bold" pitchFamily="34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fr-FR" sz="3600" b="1" i="1" dirty="0" smtClean="0">
              <a:solidFill>
                <a:schemeClr val="tx1"/>
              </a:solidFill>
              <a:latin typeface="Copperplate Gothic Bold" pitchFamily="34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7737475" y="6513513"/>
            <a:ext cx="1385888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F6095F1D-42AB-417A-B868-E81942A5F46C}" type="slidenum">
              <a:rPr lang="fr-FR" sz="1200" b="1">
                <a:latin typeface="+mn-lt"/>
              </a:rPr>
              <a:pPr algn="r">
                <a:defRPr/>
              </a:pPr>
              <a:t>24</a:t>
            </a:fld>
            <a:endParaRPr lang="fr-FR" sz="1200" b="1" dirty="0">
              <a:latin typeface="+mn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2B39F8-E94D-48FC-B37C-4E43DB672393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6286520"/>
            <a:ext cx="8786874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32" y="714356"/>
            <a:ext cx="5214974" cy="703282"/>
          </a:xfrm>
          <a:solidFill>
            <a:srgbClr val="92D050"/>
          </a:solidFill>
        </p:spPr>
        <p:txBody>
          <a:bodyPr/>
          <a:lstStyle/>
          <a:p>
            <a:pPr lvl="0"/>
            <a:r>
              <a:rPr lang="fr-FR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AGRICULTURE</a:t>
            </a:r>
            <a:br>
              <a:rPr lang="fr-FR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8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3"/>
          </p:nvPr>
        </p:nvSpPr>
        <p:spPr>
          <a:xfrm>
            <a:off x="4572000" y="5572140"/>
            <a:ext cx="4041775" cy="571504"/>
          </a:xfrm>
        </p:spPr>
        <p:txBody>
          <a:bodyPr/>
          <a:lstStyle/>
          <a:p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100" dirty="0" smtClean="0">
                <a:latin typeface="Times New Roman" pitchFamily="18" charset="0"/>
                <a:cs typeface="Times New Roman" pitchFamily="18" charset="0"/>
              </a:rPr>
              <a:t>Poids de la région par rapport au </a:t>
            </a:r>
            <a:r>
              <a:rPr lang="fr-FR" sz="1100" dirty="0" smtClean="0">
                <a:latin typeface="Times New Roman" pitchFamily="18" charset="0"/>
                <a:cs typeface="Times New Roman" pitchFamily="18" charset="0"/>
              </a:rPr>
              <a:t>Maroc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Espace réservé du contenu 13"/>
          <p:cNvGraphicFramePr>
            <a:graphicFrameLocks noGrp="1"/>
          </p:cNvGraphicFramePr>
          <p:nvPr>
            <p:ph sz="quarter" idx="4"/>
          </p:nvPr>
        </p:nvGraphicFramePr>
        <p:xfrm>
          <a:off x="4645025" y="1571612"/>
          <a:ext cx="4041775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44B241-BCDC-4A6D-B385-9DAC6877E8EE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282" y="6286520"/>
            <a:ext cx="8786874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D:\agric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00174"/>
            <a:ext cx="4572000" cy="442915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14282" y="1714488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SAU :</a:t>
            </a:r>
            <a:r>
              <a:rPr lang="fr-FR" sz="2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Superficies Agricoles Utiles</a:t>
            </a:r>
            <a:endParaRPr lang="fr-FR" sz="2000" dirty="0"/>
          </a:p>
        </p:txBody>
      </p:sp>
    </p:spTree>
  </p:cSld>
  <p:clrMapOvr>
    <a:masterClrMapping/>
  </p:clrMapOvr>
  <p:transition spd="med" advTm="7578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642918"/>
            <a:ext cx="5072098" cy="774720"/>
          </a:xfrm>
          <a:solidFill>
            <a:srgbClr val="92D050"/>
          </a:solidFill>
        </p:spPr>
        <p:txBody>
          <a:bodyPr/>
          <a:lstStyle/>
          <a:p>
            <a:r>
              <a:rPr lang="fr-FR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AGRICULTURE</a:t>
            </a:r>
            <a:br>
              <a:rPr lang="fr-FR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800" dirty="0">
              <a:solidFill>
                <a:srgbClr val="990099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285984" y="1571612"/>
            <a:ext cx="4643470" cy="679441"/>
          </a:xfrm>
          <a:solidFill>
            <a:srgbClr val="CC6600"/>
          </a:solidFill>
        </p:spPr>
        <p:txBody>
          <a:bodyPr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Céréales</a:t>
            </a:r>
            <a:endParaRPr lang="fr-FR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4"/>
          </p:nvPr>
        </p:nvGraphicFramePr>
        <p:xfrm>
          <a:off x="4357687" y="3214686"/>
          <a:ext cx="414340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BEAF15-6326-4570-ABF9-2770732DB778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graphicFrame>
        <p:nvGraphicFramePr>
          <p:cNvPr id="12" name="Espace réservé du contenu 11"/>
          <p:cNvGraphicFramePr>
            <a:graphicFrameLocks noGrp="1"/>
          </p:cNvGraphicFramePr>
          <p:nvPr>
            <p:ph sz="half" idx="2"/>
          </p:nvPr>
        </p:nvGraphicFramePr>
        <p:xfrm>
          <a:off x="457200" y="3071810"/>
          <a:ext cx="3686172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Rectangle 12"/>
          <p:cNvSpPr/>
          <p:nvPr/>
        </p:nvSpPr>
        <p:spPr>
          <a:xfrm>
            <a:off x="571472" y="5786455"/>
            <a:ext cx="63463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Poids de la région par rapport au </a:t>
            </a:r>
            <a:r>
              <a:rPr lang="fr-FR" sz="1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Maroc</a:t>
            </a:r>
            <a:endParaRPr lang="fr-FR" sz="1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4282" y="6286520"/>
            <a:ext cx="8786874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532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2285984" y="1000109"/>
            <a:ext cx="4929222" cy="714379"/>
          </a:xfrm>
          <a:solidFill>
            <a:srgbClr val="92D050"/>
          </a:solidFill>
        </p:spPr>
        <p:txBody>
          <a:bodyPr/>
          <a:lstStyle/>
          <a:p>
            <a:pPr lvl="0"/>
            <a:r>
              <a:rPr lang="fr-FR" sz="2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AGRICULTURE</a:t>
            </a:r>
            <a:r>
              <a:rPr lang="fr-FR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16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Diagramme 15"/>
          <p:cNvGraphicFramePr/>
          <p:nvPr/>
        </p:nvGraphicFramePr>
        <p:xfrm>
          <a:off x="1357290" y="2857496"/>
          <a:ext cx="6400800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E9754-8C06-409A-BA08-D604C3AEC1C2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14282" y="6286520"/>
            <a:ext cx="8786874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2571736" y="1785926"/>
            <a:ext cx="4357718" cy="571504"/>
          </a:xfrm>
          <a:prstGeom prst="rect">
            <a:avLst/>
          </a:prstGeom>
          <a:solidFill>
            <a:srgbClr val="27C76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légumineuses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528" y="5805264"/>
            <a:ext cx="65008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1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1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5786455"/>
            <a:ext cx="63463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Poids de la région par rapport au </a:t>
            </a:r>
            <a:r>
              <a:rPr lang="fr-FR" sz="1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Maroc</a:t>
            </a:r>
            <a:endParaRPr lang="fr-FR" sz="1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97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571736" y="1500174"/>
            <a:ext cx="4643470" cy="428628"/>
          </a:xfrm>
        </p:spPr>
        <p:txBody>
          <a:bodyPr/>
          <a:lstStyle/>
          <a:p>
            <a:pPr lvl="0"/>
            <a:r>
              <a:rPr lang="fr-FR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Abattages contrôlés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400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3367101"/>
          </a:xfrm>
        </p:spPr>
        <p:txBody>
          <a:bodyPr/>
          <a:lstStyle/>
          <a:p>
            <a:pPr lvl="0">
              <a:buNone/>
            </a:pPr>
            <a:r>
              <a:rPr lang="fr-FR" dirty="0" smtClean="0">
                <a:solidFill>
                  <a:srgbClr val="C00000"/>
                </a:solidFill>
              </a:rPr>
              <a:t>                            </a:t>
            </a:r>
            <a:r>
              <a:rPr lang="fr-FR" sz="1800" b="1" dirty="0" smtClean="0">
                <a:solidFill>
                  <a:srgbClr val="CC6600"/>
                </a:solidFill>
              </a:rPr>
              <a:t>Grand                                     Casablanca </a:t>
            </a:r>
            <a:r>
              <a:rPr lang="fr-FR" sz="1800" b="1" dirty="0" smtClean="0">
                <a:solidFill>
                  <a:srgbClr val="CC6600"/>
                </a:solidFill>
              </a:rPr>
              <a:t>Settat</a:t>
            </a:r>
          </a:p>
          <a:p>
            <a:pPr lvl="0">
              <a:buNone/>
            </a:pPr>
            <a:r>
              <a:rPr lang="fr-FR" sz="1800" b="1" dirty="0" smtClean="0">
                <a:solidFill>
                  <a:srgbClr val="CC6600"/>
                </a:solidFill>
              </a:rPr>
              <a:t>                               </a:t>
            </a:r>
            <a:r>
              <a:rPr lang="fr-FR" sz="1800" b="1" dirty="0" smtClean="0">
                <a:solidFill>
                  <a:srgbClr val="CC6600"/>
                </a:solidFill>
              </a:rPr>
              <a:t>Casablanca </a:t>
            </a:r>
            <a:endParaRPr lang="fr-FR" sz="1800" b="1" dirty="0" smtClean="0">
              <a:solidFill>
                <a:srgbClr val="CC6600"/>
              </a:solidFill>
            </a:endParaRPr>
          </a:p>
          <a:p>
            <a:pPr lvl="0">
              <a:buNone/>
            </a:pPr>
            <a:r>
              <a:rPr lang="fr-FR" sz="1800" b="1" dirty="0" smtClean="0">
                <a:solidFill>
                  <a:srgbClr val="CC6600"/>
                </a:solidFill>
              </a:rPr>
              <a:t>     </a:t>
            </a:r>
            <a:r>
              <a:rPr lang="fr-FR" sz="1800" dirty="0" smtClean="0">
                <a:solidFill>
                  <a:srgbClr val="990099"/>
                </a:solidFill>
              </a:rPr>
              <a:t> </a:t>
            </a:r>
            <a:r>
              <a:rPr lang="fr-FR" sz="1800" dirty="0" smtClean="0">
                <a:solidFill>
                  <a:srgbClr val="C00000"/>
                </a:solidFill>
              </a:rPr>
              <a:t>(</a:t>
            </a:r>
            <a:r>
              <a:rPr lang="fr-FR" sz="1400" dirty="0" smtClean="0">
                <a:solidFill>
                  <a:srgbClr val="C00000"/>
                </a:solidFill>
              </a:rPr>
              <a:t>En têtes)</a:t>
            </a:r>
          </a:p>
          <a:p>
            <a:pPr lvl="0"/>
            <a:r>
              <a:rPr lang="fr-F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Bovins</a:t>
            </a:r>
            <a:r>
              <a:rPr lang="fr-FR" sz="18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1800" dirty="0" smtClean="0">
                <a:solidFill>
                  <a:srgbClr val="990099"/>
                </a:solidFill>
              </a:rPr>
              <a:t>                     </a:t>
            </a:r>
            <a:r>
              <a:rPr lang="fr-FR" b="1" dirty="0" smtClean="0">
                <a:solidFill>
                  <a:srgbClr val="990099"/>
                </a:solidFill>
              </a:rPr>
              <a:t>16%</a:t>
            </a:r>
            <a:r>
              <a:rPr lang="fr-FR" sz="1800" dirty="0" smtClean="0">
                <a:solidFill>
                  <a:srgbClr val="990099"/>
                </a:solidFill>
              </a:rPr>
              <a:t>                                                   </a:t>
            </a:r>
            <a:r>
              <a:rPr lang="fr-FR" b="1" dirty="0" smtClean="0">
                <a:solidFill>
                  <a:srgbClr val="990099"/>
                </a:solidFill>
              </a:rPr>
              <a:t>27%</a:t>
            </a:r>
            <a:r>
              <a:rPr lang="fr-FR" sz="1800" dirty="0" smtClean="0">
                <a:solidFill>
                  <a:srgbClr val="990099"/>
                </a:solidFill>
              </a:rPr>
              <a:t>                                                  </a:t>
            </a:r>
          </a:p>
          <a:p>
            <a:pPr lvl="0"/>
            <a:r>
              <a:rPr lang="fr-F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Ovins</a:t>
            </a:r>
            <a:r>
              <a:rPr lang="fr-FR" sz="1800" dirty="0" smtClean="0">
                <a:solidFill>
                  <a:srgbClr val="990099"/>
                </a:solidFill>
              </a:rPr>
              <a:t>                         </a:t>
            </a:r>
            <a:r>
              <a:rPr lang="fr-FR" b="1" dirty="0" smtClean="0">
                <a:solidFill>
                  <a:srgbClr val="990099"/>
                </a:solidFill>
              </a:rPr>
              <a:t>13%</a:t>
            </a:r>
            <a:r>
              <a:rPr lang="fr-FR" sz="1800" dirty="0" smtClean="0">
                <a:solidFill>
                  <a:srgbClr val="990099"/>
                </a:solidFill>
              </a:rPr>
              <a:t>                                                   </a:t>
            </a:r>
            <a:r>
              <a:rPr lang="fr-FR" b="1" dirty="0" smtClean="0">
                <a:solidFill>
                  <a:srgbClr val="990099"/>
                </a:solidFill>
              </a:rPr>
              <a:t>19%</a:t>
            </a:r>
            <a:r>
              <a:rPr lang="fr-FR" sz="1800" b="1" dirty="0" smtClean="0">
                <a:solidFill>
                  <a:srgbClr val="990099"/>
                </a:solidFill>
              </a:rPr>
              <a:t>  </a:t>
            </a:r>
          </a:p>
          <a:p>
            <a:pPr lvl="0"/>
            <a:endParaRPr lang="fr-FR" sz="1800" dirty="0" smtClean="0">
              <a:solidFill>
                <a:srgbClr val="990099"/>
              </a:solidFill>
            </a:endParaRPr>
          </a:p>
          <a:p>
            <a:pPr lvl="0"/>
            <a:r>
              <a:rPr lang="fr-F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Poids de viande</a:t>
            </a:r>
            <a:r>
              <a:rPr lang="fr-FR" sz="1400" b="1" dirty="0" smtClean="0">
                <a:solidFill>
                  <a:srgbClr val="C00000"/>
                </a:solidFill>
              </a:rPr>
              <a:t>  </a:t>
            </a:r>
            <a:r>
              <a:rPr lang="fr-FR" sz="1400" dirty="0" smtClean="0">
                <a:solidFill>
                  <a:srgbClr val="990099"/>
                </a:solidFill>
              </a:rPr>
              <a:t>          </a:t>
            </a:r>
            <a:r>
              <a:rPr lang="fr-FR" b="1" dirty="0" smtClean="0">
                <a:solidFill>
                  <a:srgbClr val="990099"/>
                </a:solidFill>
              </a:rPr>
              <a:t>17%</a:t>
            </a:r>
            <a:r>
              <a:rPr lang="fr-FR" sz="1400" dirty="0" smtClean="0">
                <a:solidFill>
                  <a:srgbClr val="990099"/>
                </a:solidFill>
              </a:rPr>
              <a:t>                                                                  </a:t>
            </a:r>
            <a:r>
              <a:rPr lang="fr-FR" b="1" dirty="0" smtClean="0">
                <a:solidFill>
                  <a:srgbClr val="990099"/>
                </a:solidFill>
              </a:rPr>
              <a:t>30%</a:t>
            </a:r>
            <a:r>
              <a:rPr lang="fr-FR" sz="1400" dirty="0" smtClean="0">
                <a:solidFill>
                  <a:srgbClr val="990099"/>
                </a:solidFill>
              </a:rPr>
              <a:t>                     </a:t>
            </a:r>
          </a:p>
          <a:p>
            <a:pPr lvl="0">
              <a:buNone/>
            </a:pPr>
            <a:r>
              <a:rPr lang="fr-FR" sz="1400" dirty="0" smtClean="0">
                <a:solidFill>
                  <a:srgbClr val="990099"/>
                </a:solidFill>
              </a:rPr>
              <a:t>      </a:t>
            </a:r>
            <a:r>
              <a:rPr lang="fr-F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obtenue</a:t>
            </a:r>
            <a:r>
              <a:rPr lang="fr-FR" sz="1800" b="1" dirty="0" smtClean="0">
                <a:solidFill>
                  <a:srgbClr val="C00000"/>
                </a:solidFill>
              </a:rPr>
              <a:t> </a:t>
            </a:r>
            <a:r>
              <a:rPr lang="fr-FR" sz="1200" b="1" dirty="0" smtClean="0">
                <a:solidFill>
                  <a:srgbClr val="C00000"/>
                </a:solidFill>
              </a:rPr>
              <a:t>(en tonnes)</a:t>
            </a:r>
          </a:p>
          <a:p>
            <a:pPr lvl="0">
              <a:buNone/>
            </a:pPr>
            <a:endParaRPr lang="fr-FR" sz="1800" dirty="0" smtClean="0">
              <a:solidFill>
                <a:srgbClr val="990099"/>
              </a:solidFill>
            </a:endParaRPr>
          </a:p>
          <a:p>
            <a:pPr lvl="0">
              <a:buNone/>
            </a:pPr>
            <a:endParaRPr lang="fr-FR" sz="1800" dirty="0" smtClean="0">
              <a:solidFill>
                <a:srgbClr val="990099"/>
              </a:solidFill>
            </a:endParaRPr>
          </a:p>
          <a:p>
            <a:pPr lvl="0">
              <a:buNone/>
            </a:pPr>
            <a:endParaRPr lang="fr-FR" sz="1800" dirty="0" smtClean="0">
              <a:solidFill>
                <a:srgbClr val="99009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A72A2F-7327-4B06-9A7B-411096344D11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13" name="Flèche droite 12"/>
          <p:cNvSpPr/>
          <p:nvPr/>
        </p:nvSpPr>
        <p:spPr bwMode="auto">
          <a:xfrm>
            <a:off x="4071934" y="3571876"/>
            <a:ext cx="1928826" cy="785818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F18E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Titre 14"/>
          <p:cNvSpPr txBox="1">
            <a:spLocks/>
          </p:cNvSpPr>
          <p:nvPr/>
        </p:nvSpPr>
        <p:spPr bwMode="auto">
          <a:xfrm>
            <a:off x="2285984" y="785794"/>
            <a:ext cx="5072098" cy="64294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fr-F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AGRICULTURE</a:t>
            </a:r>
            <a:br>
              <a:rPr lang="fr-F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282" y="6286520"/>
            <a:ext cx="8786874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5572140"/>
            <a:ext cx="85011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Poids de la région par rapport au 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Maroc</a:t>
            </a:r>
            <a:endParaRPr lang="fr-FR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953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765175"/>
            <a:ext cx="5357850" cy="59212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INDUSTRIE</a:t>
            </a:r>
            <a:br>
              <a:rPr lang="fr-FR" sz="28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Année 2011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E9754-8C06-409A-BA08-D604C3AEC1C2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14282" y="6286520"/>
            <a:ext cx="8786874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8" name="Espace réservé du contenu 4"/>
          <p:cNvGraphicFramePr>
            <a:graphicFrameLocks/>
          </p:cNvGraphicFramePr>
          <p:nvPr/>
        </p:nvGraphicFramePr>
        <p:xfrm>
          <a:off x="285720" y="1571612"/>
          <a:ext cx="8215370" cy="450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1100110" y="2071678"/>
            <a:ext cx="8043890" cy="3438540"/>
          </a:xfrm>
        </p:spPr>
        <p:txBody>
          <a:bodyPr/>
          <a:lstStyle/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 spd="med" advTm="6125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E9754-8C06-409A-BA08-D604C3AEC1C2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 bwMode="auto">
          <a:xfrm>
            <a:off x="1187450" y="928670"/>
            <a:ext cx="6985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1339850" y="1500174"/>
            <a:ext cx="6985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1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Grandeurs Industrielles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 millions de DH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2571736" y="857232"/>
            <a:ext cx="4357718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fr-FR" sz="2800" b="1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fr-FR" sz="2800" b="1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INDUSTRIE</a:t>
            </a:r>
            <a:br>
              <a:rPr kumimoji="0" lang="fr-FR" sz="2800" b="1" i="1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282" y="6286520"/>
            <a:ext cx="8786874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484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500034" y="2214554"/>
          <a:ext cx="8229600" cy="384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A72A2F-7327-4B06-9A7B-411096344D11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357422" y="928670"/>
            <a:ext cx="4786346" cy="642942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INDUSTRIE</a:t>
            </a:r>
            <a:b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1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Exportations par grand secteur</a:t>
            </a:r>
            <a:br>
              <a:rPr lang="fr-FR" sz="1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14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en millions de DH</a:t>
            </a:r>
            <a:r>
              <a:rPr lang="fr-FR" sz="1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1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16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16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fr-FR" sz="16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fr-FR" sz="28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fr-FR" sz="28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4282" y="6286520"/>
            <a:ext cx="8786874" cy="214314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7B003B"/>
              </a:buClr>
              <a:buSzPct val="120000"/>
              <a:defRPr/>
            </a:pPr>
            <a:r>
              <a:rPr lang="fr-FR" sz="1400" b="1" kern="0" dirty="0" smtClean="0">
                <a:solidFill>
                  <a:srgbClr val="002060"/>
                </a:solidFill>
              </a:rPr>
              <a:t>www.hcp.ma/reg-casablanca                                             E-mail : casablancahcp@gmail.com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47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cp_model">
  <a:themeElements>
    <a:clrScheme name="hcp_mod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cp_model">
      <a:majorFont>
        <a:latin typeface="Edwardian Script IT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F18E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F18E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hcp_mod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p_mod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p_mod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11349</TotalTime>
  <Words>578</Words>
  <Application>Microsoft Office PowerPoint</Application>
  <PresentationFormat>Affichage à l'écran (4:3)</PresentationFormat>
  <Paragraphs>270</Paragraphs>
  <Slides>24</Slides>
  <Notes>4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hcp_model</vt:lpstr>
      <vt:lpstr>     INDICATEURS  ECONOMIQUES   Région de Casablanca Settat   Casablanca, 22 et 23 octobre 2015      </vt:lpstr>
      <vt:lpstr> AGRICULTURE Année 2011-2012 </vt:lpstr>
      <vt:lpstr> AGRICULTURE </vt:lpstr>
      <vt:lpstr> AGRICULTURE </vt:lpstr>
      <vt:lpstr>AGRICULTURE </vt:lpstr>
      <vt:lpstr> Abattages contrôlés </vt:lpstr>
      <vt:lpstr>INDUSTRIE Année 2011</vt:lpstr>
      <vt:lpstr> </vt:lpstr>
      <vt:lpstr>    INDUSTRIE  Exportations par grand secteur en millions de DH    </vt:lpstr>
      <vt:lpstr>   INDUSTRIE Valeur Ajoutée par grand secteur en millions de DH   </vt:lpstr>
      <vt:lpstr>  INDUSTRIE  Investissement par grand secteur en %  </vt:lpstr>
      <vt:lpstr>CONSTRUCTION ET FONCIER Année 2012</vt:lpstr>
      <vt:lpstr> CONSTRUCTION ET FONCIER </vt:lpstr>
      <vt:lpstr>TOURISME Année 2012</vt:lpstr>
      <vt:lpstr>TOURISME</vt:lpstr>
      <vt:lpstr>COMPTES REGIONAUX Année 2013</vt:lpstr>
      <vt:lpstr> COMPTES REGIONAUX  </vt:lpstr>
      <vt:lpstr> COMPTES REGIONAUX </vt:lpstr>
      <vt:lpstr> COMPTES REGIONAUX </vt:lpstr>
      <vt:lpstr> COMPTES REGIONAUX </vt:lpstr>
      <vt:lpstr> COMPTES REGIONAUX </vt:lpstr>
      <vt:lpstr> COMPTES REGIONAUX </vt:lpstr>
      <vt:lpstr>COMPTES REGIONAUX </vt:lpstr>
      <vt:lpstr>Diapositive 24</vt:lpstr>
    </vt:vector>
  </TitlesOfParts>
  <Company>dcn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mafkir</dc:creator>
  <cp:lastModifiedBy>www.zik2ma.com</cp:lastModifiedBy>
  <cp:revision>967</cp:revision>
  <dcterms:created xsi:type="dcterms:W3CDTF">2008-03-11T16:08:11Z</dcterms:created>
  <dcterms:modified xsi:type="dcterms:W3CDTF">2015-10-26T13:28:41Z</dcterms:modified>
</cp:coreProperties>
</file>