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724" r:id="rId1"/>
    <p:sldMasterId id="2147483725" r:id="rId2"/>
  </p:sldMasterIdLst>
  <p:notesMasterIdLst>
    <p:notesMasterId r:id="rId25"/>
  </p:notesMasterIdLst>
  <p:handoutMasterIdLst>
    <p:handoutMasterId r:id="rId26"/>
  </p:handoutMasterIdLst>
  <p:sldIdLst>
    <p:sldId id="376" r:id="rId3"/>
    <p:sldId id="385" r:id="rId4"/>
    <p:sldId id="384" r:id="rId5"/>
    <p:sldId id="318" r:id="rId6"/>
    <p:sldId id="320" r:id="rId7"/>
    <p:sldId id="362" r:id="rId8"/>
    <p:sldId id="363" r:id="rId9"/>
    <p:sldId id="374" r:id="rId10"/>
    <p:sldId id="391" r:id="rId11"/>
    <p:sldId id="361" r:id="rId12"/>
    <p:sldId id="370" r:id="rId13"/>
    <p:sldId id="369" r:id="rId14"/>
    <p:sldId id="380" r:id="rId15"/>
    <p:sldId id="398" r:id="rId16"/>
    <p:sldId id="407" r:id="rId17"/>
    <p:sldId id="381" r:id="rId18"/>
    <p:sldId id="403" r:id="rId19"/>
    <p:sldId id="382" r:id="rId20"/>
    <p:sldId id="383" r:id="rId21"/>
    <p:sldId id="406" r:id="rId22"/>
    <p:sldId id="375" r:id="rId23"/>
    <p:sldId id="310" r:id="rId24"/>
  </p:sldIdLst>
  <p:sldSz cx="9144000" cy="6858000" type="screen4x3"/>
  <p:notesSz cx="6797675" cy="9872663"/>
  <p:defaultTextStyle>
    <a:defPPr>
      <a:defRPr lang="ar-SA"/>
    </a:defPPr>
    <a:lvl1pPr algn="l" rtl="0" eaLnBrk="0" fontAlgn="base" hangingPunct="0">
      <a:spcBef>
        <a:spcPct val="0"/>
      </a:spcBef>
      <a:spcAft>
        <a:spcPct val="0"/>
      </a:spcAft>
      <a:defRPr kern="1200">
        <a:solidFill>
          <a:schemeClr val="tx1"/>
        </a:solidFill>
        <a:latin typeface="Arial" pitchFamily="34" charset="0"/>
        <a:ea typeface="+mn-ea"/>
        <a:cs typeface="Arial" pitchFamily="34" charset="0"/>
      </a:defRPr>
    </a:lvl1pPr>
    <a:lvl2pPr marL="457200" algn="l" rtl="0" eaLnBrk="0" fontAlgn="base" hangingPunct="0">
      <a:spcBef>
        <a:spcPct val="0"/>
      </a:spcBef>
      <a:spcAft>
        <a:spcPct val="0"/>
      </a:spcAft>
      <a:defRPr kern="1200">
        <a:solidFill>
          <a:schemeClr val="tx1"/>
        </a:solidFill>
        <a:latin typeface="Arial" pitchFamily="34" charset="0"/>
        <a:ea typeface="+mn-ea"/>
        <a:cs typeface="Arial" pitchFamily="34" charset="0"/>
      </a:defRPr>
    </a:lvl2pPr>
    <a:lvl3pPr marL="914400" algn="l" rtl="0" eaLnBrk="0" fontAlgn="base" hangingPunct="0">
      <a:spcBef>
        <a:spcPct val="0"/>
      </a:spcBef>
      <a:spcAft>
        <a:spcPct val="0"/>
      </a:spcAft>
      <a:defRPr kern="1200">
        <a:solidFill>
          <a:schemeClr val="tx1"/>
        </a:solidFill>
        <a:latin typeface="Arial" pitchFamily="34" charset="0"/>
        <a:ea typeface="+mn-ea"/>
        <a:cs typeface="Arial" pitchFamily="34" charset="0"/>
      </a:defRPr>
    </a:lvl3pPr>
    <a:lvl4pPr marL="1371600" algn="l" rtl="0" eaLnBrk="0" fontAlgn="base" hangingPunct="0">
      <a:spcBef>
        <a:spcPct val="0"/>
      </a:spcBef>
      <a:spcAft>
        <a:spcPct val="0"/>
      </a:spcAft>
      <a:defRPr kern="1200">
        <a:solidFill>
          <a:schemeClr val="tx1"/>
        </a:solidFill>
        <a:latin typeface="Arial" pitchFamily="34" charset="0"/>
        <a:ea typeface="+mn-ea"/>
        <a:cs typeface="Arial" pitchFamily="34" charset="0"/>
      </a:defRPr>
    </a:lvl4pPr>
    <a:lvl5pPr marL="1828800" algn="l" rtl="0" eaLnBrk="0" fontAlgn="base" hangingPunct="0">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0000"/>
    <a:srgbClr val="FF9900"/>
    <a:srgbClr val="0000FF"/>
    <a:srgbClr val="FF6600"/>
    <a:srgbClr val="993300"/>
    <a:srgbClr val="FF9966"/>
    <a:srgbClr val="990000"/>
    <a:srgbClr val="A500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Style léger 2 - Accentuation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46F890A9-2807-4EBB-B81D-B2AA78EC7F39}" styleName="Style foncé 2 - Accentuation 5/Accentuation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125E5076-3810-47DD-B79F-674D7AD40C01}" styleName="Style foncé 1 - Accentuation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DA37D80-6434-44D0-A028-1B22A696006F}" styleName="Style léger 3 - Accentuation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8A107856-5554-42FB-B03E-39F5DBC370BA}" styleName="Style moyen 4 - Accentuation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793D81CF-94F2-401A-BA57-92F5A7B2D0C5}" styleName="Style moyen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6E25E649-3F16-4E02-A733-19D2CDBF48F0}" styleName="Style moyen 3 - Accentuation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65395" autoAdjust="0"/>
    <p:restoredTop sz="92407" autoAdjust="0"/>
  </p:normalViewPr>
  <p:slideViewPr>
    <p:cSldViewPr>
      <p:cViewPr varScale="1">
        <p:scale>
          <a:sx n="116" d="100"/>
          <a:sy n="116" d="100"/>
        </p:scale>
        <p:origin x="1086" y="108"/>
      </p:cViewPr>
      <p:guideLst>
        <p:guide orient="horz" pos="2160"/>
        <p:guide pos="2880"/>
      </p:guideLst>
    </p:cSldViewPr>
  </p:slideViewPr>
  <p:outlineViewPr>
    <p:cViewPr>
      <p:scale>
        <a:sx n="33" d="100"/>
        <a:sy n="33" d="100"/>
      </p:scale>
      <p:origin x="0" y="9368"/>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86" d="100"/>
          <a:sy n="86" d="100"/>
        </p:scale>
        <p:origin x="3762" y="5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EF9802A-76B6-42DC-8580-4E65469A7C32}" type="doc">
      <dgm:prSet loTypeId="urn:microsoft.com/office/officeart/2005/8/layout/pyramid2" loCatId="pyramid" qsTypeId="urn:microsoft.com/office/officeart/2005/8/quickstyle/3d1" qsCatId="3D" csTypeId="urn:microsoft.com/office/officeart/2005/8/colors/accent1_2" csCatId="accent1" phldr="1"/>
      <dgm:spPr/>
      <dgm:t>
        <a:bodyPr/>
        <a:lstStyle/>
        <a:p>
          <a:endParaRPr lang="fr-FR"/>
        </a:p>
      </dgm:t>
    </dgm:pt>
    <dgm:pt modelId="{0753C9D7-3F5A-49D1-9D6C-687D0B17DE17}">
      <dgm:prSet custT="1"/>
      <dgm:spPr>
        <a:solidFill>
          <a:srgbClr val="993366">
            <a:alpha val="90000"/>
          </a:srgbClr>
        </a:solidFill>
      </dgm:spPr>
      <dgm:t>
        <a:bodyPr/>
        <a:lstStyle/>
        <a:p>
          <a:pPr algn="r" rtl="1"/>
          <a:r>
            <a:rPr lang="fr-FR" sz="1400" b="1" i="1" dirty="0">
              <a:solidFill>
                <a:schemeClr val="bg1"/>
              </a:solidFill>
            </a:rPr>
            <a:t> </a:t>
          </a:r>
          <a:r>
            <a:rPr lang="fr-FR" sz="1600" b="1" i="0" dirty="0">
              <a:solidFill>
                <a:schemeClr val="bg1"/>
              </a:solidFill>
              <a:latin typeface="Times New Roman" panose="02020603050405020304" pitchFamily="18" charset="0"/>
              <a:cs typeface="Times New Roman" panose="02020603050405020304" pitchFamily="18" charset="0"/>
            </a:rPr>
            <a:t>24</a:t>
          </a:r>
          <a:r>
            <a:rPr lang="ar-MA" sz="1600" b="1" i="0" dirty="0">
              <a:solidFill>
                <a:schemeClr val="bg1"/>
              </a:solidFill>
              <a:latin typeface="Times New Roman" panose="02020603050405020304" pitchFamily="18" charset="0"/>
              <a:cs typeface="Times New Roman" panose="02020603050405020304" pitchFamily="18" charset="0"/>
            </a:rPr>
            <a:t> مشرف جماعي</a:t>
          </a:r>
          <a:endParaRPr lang="fr-FR" sz="1400" b="1" i="0" dirty="0">
            <a:solidFill>
              <a:schemeClr val="bg1"/>
            </a:solidFill>
            <a:latin typeface="Times New Roman" panose="02020603050405020304" pitchFamily="18" charset="0"/>
            <a:cs typeface="Times New Roman" panose="02020603050405020304" pitchFamily="18" charset="0"/>
          </a:endParaRPr>
        </a:p>
      </dgm:t>
    </dgm:pt>
    <dgm:pt modelId="{B577D19E-6832-49F3-8D16-0B235513582E}" type="parTrans" cxnId="{B806DCC4-F4AC-4B91-A345-2388E831F728}">
      <dgm:prSet/>
      <dgm:spPr/>
      <dgm:t>
        <a:bodyPr/>
        <a:lstStyle/>
        <a:p>
          <a:endParaRPr lang="fr-FR" sz="1200"/>
        </a:p>
      </dgm:t>
    </dgm:pt>
    <dgm:pt modelId="{D6B21058-E8D1-441F-B757-16D1B5D197EC}" type="sibTrans" cxnId="{B806DCC4-F4AC-4B91-A345-2388E831F728}">
      <dgm:prSet/>
      <dgm:spPr/>
      <dgm:t>
        <a:bodyPr/>
        <a:lstStyle/>
        <a:p>
          <a:endParaRPr lang="fr-FR" sz="1200"/>
        </a:p>
      </dgm:t>
    </dgm:pt>
    <dgm:pt modelId="{4596CEA7-D0F1-44DC-A5A3-484D4C9D3FF5}">
      <dgm:prSet custT="1"/>
      <dgm:spPr>
        <a:solidFill>
          <a:srgbClr val="993366">
            <a:alpha val="90000"/>
          </a:srgbClr>
        </a:solidFill>
      </dgm:spPr>
      <dgm:t>
        <a:bodyPr/>
        <a:lstStyle/>
        <a:p>
          <a:pPr algn="r" rtl="1"/>
          <a:r>
            <a:rPr lang="fr-FR" sz="1600" b="1" i="0" dirty="0">
              <a:solidFill>
                <a:schemeClr val="bg1"/>
              </a:solidFill>
              <a:latin typeface="Times New Roman" panose="02020603050405020304" pitchFamily="18" charset="0"/>
              <a:cs typeface="Times New Roman" panose="02020603050405020304" pitchFamily="18" charset="0"/>
            </a:rPr>
            <a:t> 250</a:t>
          </a:r>
          <a:r>
            <a:rPr lang="ar-MA" sz="1600" b="1" i="0" dirty="0">
              <a:solidFill>
                <a:schemeClr val="bg1"/>
              </a:solidFill>
              <a:latin typeface="Times New Roman" panose="02020603050405020304" pitchFamily="18" charset="0"/>
              <a:cs typeface="Times New Roman" panose="02020603050405020304" pitchFamily="18" charset="0"/>
            </a:rPr>
            <a:t>مراقب</a:t>
          </a:r>
          <a:r>
            <a:rPr lang="fr-FR" sz="1600" b="1" i="0" dirty="0">
              <a:solidFill>
                <a:schemeClr val="bg1"/>
              </a:solidFill>
              <a:latin typeface="Times New Roman" panose="02020603050405020304" pitchFamily="18" charset="0"/>
              <a:cs typeface="Times New Roman" panose="02020603050405020304" pitchFamily="18" charset="0"/>
            </a:rPr>
            <a:t>     </a:t>
          </a:r>
        </a:p>
      </dgm:t>
    </dgm:pt>
    <dgm:pt modelId="{C9013B5F-0B81-4D48-8F91-D8260B6F962B}" type="parTrans" cxnId="{72E08D5E-967D-4F1E-8773-722D76F543CA}">
      <dgm:prSet/>
      <dgm:spPr/>
      <dgm:t>
        <a:bodyPr/>
        <a:lstStyle/>
        <a:p>
          <a:endParaRPr lang="fr-FR" sz="1200"/>
        </a:p>
      </dgm:t>
    </dgm:pt>
    <dgm:pt modelId="{33B24795-8EB6-4B56-9A36-FAFD32ADD31C}" type="sibTrans" cxnId="{72E08D5E-967D-4F1E-8773-722D76F543CA}">
      <dgm:prSet/>
      <dgm:spPr/>
      <dgm:t>
        <a:bodyPr/>
        <a:lstStyle/>
        <a:p>
          <a:endParaRPr lang="fr-FR" sz="1200"/>
        </a:p>
      </dgm:t>
    </dgm:pt>
    <dgm:pt modelId="{A103A749-7308-4CF5-AD22-CFBC62708EE3}">
      <dgm:prSet custT="1"/>
      <dgm:spPr>
        <a:solidFill>
          <a:srgbClr val="993366">
            <a:alpha val="90000"/>
          </a:srgbClr>
        </a:solidFill>
      </dgm:spPr>
      <dgm:t>
        <a:bodyPr/>
        <a:lstStyle/>
        <a:p>
          <a:pPr algn="r" rtl="1"/>
          <a:r>
            <a:rPr lang="ar-MA" sz="1600" b="1" i="0" dirty="0">
              <a:solidFill>
                <a:schemeClr val="bg1"/>
              </a:solidFill>
              <a:latin typeface="Times New Roman" panose="02020603050405020304" pitchFamily="18" charset="0"/>
              <a:cs typeface="Times New Roman" panose="02020603050405020304" pitchFamily="18" charset="0"/>
            </a:rPr>
            <a:t> </a:t>
          </a:r>
          <a:r>
            <a:rPr lang="fr-FR" sz="1600" b="1" i="0" dirty="0">
              <a:solidFill>
                <a:schemeClr val="bg1"/>
              </a:solidFill>
              <a:latin typeface="Times New Roman" panose="02020603050405020304" pitchFamily="18" charset="0"/>
              <a:cs typeface="Times New Roman" panose="02020603050405020304" pitchFamily="18" charset="0"/>
            </a:rPr>
            <a:t>938</a:t>
          </a:r>
          <a:r>
            <a:rPr lang="ar-MA" sz="1600" b="1" i="0" dirty="0">
              <a:solidFill>
                <a:schemeClr val="bg1"/>
              </a:solidFill>
              <a:latin typeface="Times New Roman" panose="02020603050405020304" pitchFamily="18" charset="0"/>
              <a:cs typeface="Times New Roman" panose="02020603050405020304" pitchFamily="18" charset="0"/>
            </a:rPr>
            <a:t> </a:t>
          </a:r>
          <a:r>
            <a:rPr lang="ar-SA" sz="1600" b="1" i="0" dirty="0">
              <a:solidFill>
                <a:schemeClr val="bg1"/>
              </a:solidFill>
              <a:latin typeface="Times New Roman" panose="02020603050405020304" pitchFamily="18" charset="0"/>
              <a:cs typeface="Times New Roman" panose="02020603050405020304" pitchFamily="18" charset="0"/>
            </a:rPr>
            <a:t> </a:t>
          </a:r>
          <a:r>
            <a:rPr lang="ar-MA" sz="1600" b="1" i="0" dirty="0">
              <a:solidFill>
                <a:schemeClr val="bg1"/>
              </a:solidFill>
              <a:latin typeface="Times New Roman" panose="02020603050405020304" pitchFamily="18" charset="0"/>
              <a:cs typeface="Times New Roman" panose="02020603050405020304" pitchFamily="18" charset="0"/>
            </a:rPr>
            <a:t>باحث</a:t>
          </a:r>
          <a:endParaRPr lang="fr-FR" sz="1600" b="1" i="0" dirty="0">
            <a:solidFill>
              <a:schemeClr val="bg1"/>
            </a:solidFill>
            <a:latin typeface="Times New Roman" panose="02020603050405020304" pitchFamily="18" charset="0"/>
            <a:cs typeface="Times New Roman" panose="02020603050405020304" pitchFamily="18" charset="0"/>
          </a:endParaRPr>
        </a:p>
      </dgm:t>
    </dgm:pt>
    <dgm:pt modelId="{F8CF9508-25D2-4C53-B0F3-BBB1923BD437}" type="parTrans" cxnId="{4767091E-C1AE-4007-947B-426F18E6BEA5}">
      <dgm:prSet/>
      <dgm:spPr/>
      <dgm:t>
        <a:bodyPr/>
        <a:lstStyle/>
        <a:p>
          <a:endParaRPr lang="fr-FR" sz="1200"/>
        </a:p>
      </dgm:t>
    </dgm:pt>
    <dgm:pt modelId="{DFD44C2D-E46B-4078-9EDC-1D71A812AE95}" type="sibTrans" cxnId="{4767091E-C1AE-4007-947B-426F18E6BEA5}">
      <dgm:prSet/>
      <dgm:spPr/>
      <dgm:t>
        <a:bodyPr/>
        <a:lstStyle/>
        <a:p>
          <a:endParaRPr lang="fr-FR" sz="1200"/>
        </a:p>
      </dgm:t>
    </dgm:pt>
    <dgm:pt modelId="{6E05040E-D7A8-4156-A611-0FC399B3E4DA}" type="pres">
      <dgm:prSet presAssocID="{DEF9802A-76B6-42DC-8580-4E65469A7C32}" presName="compositeShape" presStyleCnt="0">
        <dgm:presLayoutVars>
          <dgm:dir/>
          <dgm:resizeHandles/>
        </dgm:presLayoutVars>
      </dgm:prSet>
      <dgm:spPr/>
      <dgm:t>
        <a:bodyPr/>
        <a:lstStyle/>
        <a:p>
          <a:endParaRPr lang="fr-FR"/>
        </a:p>
      </dgm:t>
    </dgm:pt>
    <dgm:pt modelId="{5983D6D1-87EF-4C17-930C-6030C8D8D4A1}" type="pres">
      <dgm:prSet presAssocID="{DEF9802A-76B6-42DC-8580-4E65469A7C32}" presName="pyramid" presStyleLbl="node1" presStyleIdx="0" presStyleCnt="1" custAng="5400000" custLinFactNeighborX="87541"/>
      <dgm:spPr>
        <a:solidFill>
          <a:srgbClr val="993366"/>
        </a:solidFill>
      </dgm:spPr>
    </dgm:pt>
    <dgm:pt modelId="{EF6B942A-7E45-4366-A59D-C26CF0A99F05}" type="pres">
      <dgm:prSet presAssocID="{DEF9802A-76B6-42DC-8580-4E65469A7C32}" presName="theList" presStyleCnt="0"/>
      <dgm:spPr/>
    </dgm:pt>
    <dgm:pt modelId="{02BA6C4B-81FD-4F07-B223-D73D773F8419}" type="pres">
      <dgm:prSet presAssocID="{0753C9D7-3F5A-49D1-9D6C-687D0B17DE17}" presName="aNode" presStyleLbl="fgAcc1" presStyleIdx="0" presStyleCnt="3" custAng="0" custScaleX="194115" custScaleY="906796" custLinFactY="-60960" custLinFactNeighborX="-94688" custLinFactNeighborY="-100000">
        <dgm:presLayoutVars>
          <dgm:bulletEnabled val="1"/>
        </dgm:presLayoutVars>
      </dgm:prSet>
      <dgm:spPr/>
      <dgm:t>
        <a:bodyPr/>
        <a:lstStyle/>
        <a:p>
          <a:endParaRPr lang="fr-FR"/>
        </a:p>
      </dgm:t>
    </dgm:pt>
    <dgm:pt modelId="{2448543E-65B9-4D3D-9AF6-B37C135FF6BA}" type="pres">
      <dgm:prSet presAssocID="{0753C9D7-3F5A-49D1-9D6C-687D0B17DE17}" presName="aSpace" presStyleCnt="0"/>
      <dgm:spPr/>
    </dgm:pt>
    <dgm:pt modelId="{5C03AD67-C283-4B18-BB90-C1C941B7BE9A}" type="pres">
      <dgm:prSet presAssocID="{4596CEA7-D0F1-44DC-A5A3-484D4C9D3FF5}" presName="aNode" presStyleLbl="fgAcc1" presStyleIdx="1" presStyleCnt="3" custAng="0" custScaleX="193984" custScaleY="821441" custLinFactNeighborX="-94753" custLinFactNeighborY="12002">
        <dgm:presLayoutVars>
          <dgm:bulletEnabled val="1"/>
        </dgm:presLayoutVars>
      </dgm:prSet>
      <dgm:spPr/>
      <dgm:t>
        <a:bodyPr/>
        <a:lstStyle/>
        <a:p>
          <a:endParaRPr lang="fr-FR"/>
        </a:p>
      </dgm:t>
    </dgm:pt>
    <dgm:pt modelId="{62CD3CCD-FD81-4FA9-9205-8D98354CF49E}" type="pres">
      <dgm:prSet presAssocID="{4596CEA7-D0F1-44DC-A5A3-484D4C9D3FF5}" presName="aSpace" presStyleCnt="0"/>
      <dgm:spPr/>
    </dgm:pt>
    <dgm:pt modelId="{2B5B72BB-09A0-43D5-97AA-77248128C8A0}" type="pres">
      <dgm:prSet presAssocID="{A103A749-7308-4CF5-AD22-CFBC62708EE3}" presName="aNode" presStyleLbl="fgAcc1" presStyleIdx="2" presStyleCnt="3" custAng="0" custScaleX="196262" custScaleY="1041284" custLinFactY="88447" custLinFactNeighborX="-93077" custLinFactNeighborY="100000">
        <dgm:presLayoutVars>
          <dgm:bulletEnabled val="1"/>
        </dgm:presLayoutVars>
      </dgm:prSet>
      <dgm:spPr/>
      <dgm:t>
        <a:bodyPr/>
        <a:lstStyle/>
        <a:p>
          <a:endParaRPr lang="fr-FR"/>
        </a:p>
      </dgm:t>
    </dgm:pt>
    <dgm:pt modelId="{E829A321-12BB-4B1C-8195-DE7E5EC575A3}" type="pres">
      <dgm:prSet presAssocID="{A103A749-7308-4CF5-AD22-CFBC62708EE3}" presName="aSpace" presStyleCnt="0"/>
      <dgm:spPr/>
    </dgm:pt>
  </dgm:ptLst>
  <dgm:cxnLst>
    <dgm:cxn modelId="{72E08D5E-967D-4F1E-8773-722D76F543CA}" srcId="{DEF9802A-76B6-42DC-8580-4E65469A7C32}" destId="{4596CEA7-D0F1-44DC-A5A3-484D4C9D3FF5}" srcOrd="1" destOrd="0" parTransId="{C9013B5F-0B81-4D48-8F91-D8260B6F962B}" sibTransId="{33B24795-8EB6-4B56-9A36-FAFD32ADD31C}"/>
    <dgm:cxn modelId="{4767091E-C1AE-4007-947B-426F18E6BEA5}" srcId="{DEF9802A-76B6-42DC-8580-4E65469A7C32}" destId="{A103A749-7308-4CF5-AD22-CFBC62708EE3}" srcOrd="2" destOrd="0" parTransId="{F8CF9508-25D2-4C53-B0F3-BBB1923BD437}" sibTransId="{DFD44C2D-E46B-4078-9EDC-1D71A812AE95}"/>
    <dgm:cxn modelId="{B806DCC4-F4AC-4B91-A345-2388E831F728}" srcId="{DEF9802A-76B6-42DC-8580-4E65469A7C32}" destId="{0753C9D7-3F5A-49D1-9D6C-687D0B17DE17}" srcOrd="0" destOrd="0" parTransId="{B577D19E-6832-49F3-8D16-0B235513582E}" sibTransId="{D6B21058-E8D1-441F-B757-16D1B5D197EC}"/>
    <dgm:cxn modelId="{44EACE89-3BE0-4223-80BC-086F030C3F75}" type="presOf" srcId="{A103A749-7308-4CF5-AD22-CFBC62708EE3}" destId="{2B5B72BB-09A0-43D5-97AA-77248128C8A0}" srcOrd="0" destOrd="0" presId="urn:microsoft.com/office/officeart/2005/8/layout/pyramid2"/>
    <dgm:cxn modelId="{1D967672-10DF-41CB-8BBC-AF7CEC830539}" type="presOf" srcId="{4596CEA7-D0F1-44DC-A5A3-484D4C9D3FF5}" destId="{5C03AD67-C283-4B18-BB90-C1C941B7BE9A}" srcOrd="0" destOrd="0" presId="urn:microsoft.com/office/officeart/2005/8/layout/pyramid2"/>
    <dgm:cxn modelId="{D2BE023A-5DAA-4BBE-A01C-51A112424FCD}" type="presOf" srcId="{0753C9D7-3F5A-49D1-9D6C-687D0B17DE17}" destId="{02BA6C4B-81FD-4F07-B223-D73D773F8419}" srcOrd="0" destOrd="0" presId="urn:microsoft.com/office/officeart/2005/8/layout/pyramid2"/>
    <dgm:cxn modelId="{0A34924B-2267-4086-A012-B5E29089FAEC}" type="presOf" srcId="{DEF9802A-76B6-42DC-8580-4E65469A7C32}" destId="{6E05040E-D7A8-4156-A611-0FC399B3E4DA}" srcOrd="0" destOrd="0" presId="urn:microsoft.com/office/officeart/2005/8/layout/pyramid2"/>
    <dgm:cxn modelId="{8C60836C-1C2D-4D4E-939A-A4EE642CA43C}" type="presParOf" srcId="{6E05040E-D7A8-4156-A611-0FC399B3E4DA}" destId="{5983D6D1-87EF-4C17-930C-6030C8D8D4A1}" srcOrd="0" destOrd="0" presId="urn:microsoft.com/office/officeart/2005/8/layout/pyramid2"/>
    <dgm:cxn modelId="{1580EE45-7955-4F42-BC25-F64D77AF638A}" type="presParOf" srcId="{6E05040E-D7A8-4156-A611-0FC399B3E4DA}" destId="{EF6B942A-7E45-4366-A59D-C26CF0A99F05}" srcOrd="1" destOrd="0" presId="urn:microsoft.com/office/officeart/2005/8/layout/pyramid2"/>
    <dgm:cxn modelId="{D850DD15-3FEF-4165-84BC-1C3B76277D1B}" type="presParOf" srcId="{EF6B942A-7E45-4366-A59D-C26CF0A99F05}" destId="{02BA6C4B-81FD-4F07-B223-D73D773F8419}" srcOrd="0" destOrd="0" presId="urn:microsoft.com/office/officeart/2005/8/layout/pyramid2"/>
    <dgm:cxn modelId="{755B31B4-ABF5-40CE-BAF7-DD0FA0AB1CC4}" type="presParOf" srcId="{EF6B942A-7E45-4366-A59D-C26CF0A99F05}" destId="{2448543E-65B9-4D3D-9AF6-B37C135FF6BA}" srcOrd="1" destOrd="0" presId="urn:microsoft.com/office/officeart/2005/8/layout/pyramid2"/>
    <dgm:cxn modelId="{4998E849-60AD-498F-8C7A-D4C0B29CAD1F}" type="presParOf" srcId="{EF6B942A-7E45-4366-A59D-C26CF0A99F05}" destId="{5C03AD67-C283-4B18-BB90-C1C941B7BE9A}" srcOrd="2" destOrd="0" presId="urn:microsoft.com/office/officeart/2005/8/layout/pyramid2"/>
    <dgm:cxn modelId="{5119FB6D-B1C3-4662-8688-BEA3ED41F19F}" type="presParOf" srcId="{EF6B942A-7E45-4366-A59D-C26CF0A99F05}" destId="{62CD3CCD-FD81-4FA9-9205-8D98354CF49E}" srcOrd="3" destOrd="0" presId="urn:microsoft.com/office/officeart/2005/8/layout/pyramid2"/>
    <dgm:cxn modelId="{37013381-5637-461B-8070-C76523BBBE09}" type="presParOf" srcId="{EF6B942A-7E45-4366-A59D-C26CF0A99F05}" destId="{2B5B72BB-09A0-43D5-97AA-77248128C8A0}" srcOrd="4" destOrd="0" presId="urn:microsoft.com/office/officeart/2005/8/layout/pyramid2"/>
    <dgm:cxn modelId="{338388B9-6288-42AA-B501-E65154926C46}" type="presParOf" srcId="{EF6B942A-7E45-4366-A59D-C26CF0A99F05}" destId="{E829A321-12BB-4B1C-8195-DE7E5EC575A3}" srcOrd="5" destOrd="0" presId="urn:microsoft.com/office/officeart/2005/8/layout/pyramid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B2F99F9-34E6-4E26-B0E3-CE21C853F8D2}"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fr-FR"/>
        </a:p>
      </dgm:t>
    </dgm:pt>
    <dgm:pt modelId="{E85696D5-0D1A-4CAF-9566-F56CA9014AAD}">
      <dgm:prSet phldrT="[Texte]" custT="1"/>
      <dgm:spPr>
        <a:solidFill>
          <a:srgbClr val="993366"/>
        </a:solidFill>
      </dgm:spPr>
      <dgm:t>
        <a:bodyPr/>
        <a:lstStyle/>
        <a:p>
          <a:pPr algn="r"/>
          <a:r>
            <a:rPr lang="ar-MA" sz="1800" b="1" dirty="0">
              <a:solidFill>
                <a:schemeClr val="bg1"/>
              </a:solidFill>
              <a:latin typeface="+mn-lt"/>
              <a:cs typeface="Arial" charset="0"/>
            </a:rPr>
            <a:t>المشاركات والمشاركين </a:t>
          </a:r>
          <a:endParaRPr lang="fr-FR" sz="1800" b="1" dirty="0">
            <a:solidFill>
              <a:schemeClr val="bg1"/>
            </a:solidFill>
            <a:latin typeface="+mn-lt"/>
          </a:endParaRPr>
        </a:p>
      </dgm:t>
    </dgm:pt>
    <dgm:pt modelId="{959CDD47-4B1A-445C-BB9E-2EC83C81708E}" type="parTrans" cxnId="{0C5DC776-B1B2-4DF8-87ED-356F6F1E352E}">
      <dgm:prSet/>
      <dgm:spPr/>
      <dgm:t>
        <a:bodyPr/>
        <a:lstStyle/>
        <a:p>
          <a:pPr algn="r"/>
          <a:endParaRPr lang="fr-FR" sz="1800" b="1">
            <a:solidFill>
              <a:schemeClr val="bg1"/>
            </a:solidFill>
            <a:latin typeface="+mn-lt"/>
          </a:endParaRPr>
        </a:p>
      </dgm:t>
    </dgm:pt>
    <dgm:pt modelId="{9A99E6AD-7144-423C-B99F-E52BA0C641DD}" type="sibTrans" cxnId="{0C5DC776-B1B2-4DF8-87ED-356F6F1E352E}">
      <dgm:prSet/>
      <dgm:spPr>
        <a:ln>
          <a:solidFill>
            <a:srgbClr val="993366"/>
          </a:solidFill>
        </a:ln>
      </dgm:spPr>
      <dgm:t>
        <a:bodyPr/>
        <a:lstStyle/>
        <a:p>
          <a:pPr algn="r"/>
          <a:endParaRPr lang="fr-FR" sz="1800" b="1">
            <a:solidFill>
              <a:schemeClr val="bg1"/>
            </a:solidFill>
            <a:latin typeface="+mn-lt"/>
          </a:endParaRPr>
        </a:p>
      </dgm:t>
    </dgm:pt>
    <dgm:pt modelId="{68042A3F-799B-440A-9710-08F20EF1D791}">
      <dgm:prSet phldrT="[Texte]" custT="1"/>
      <dgm:spPr>
        <a:solidFill>
          <a:srgbClr val="993366"/>
        </a:solidFill>
      </dgm:spPr>
      <dgm:t>
        <a:bodyPr/>
        <a:lstStyle/>
        <a:p>
          <a:pPr algn="r"/>
          <a:r>
            <a:rPr lang="ar-MA" sz="1800" b="1" dirty="0">
              <a:solidFill>
                <a:schemeClr val="bg1"/>
              </a:solidFill>
              <a:latin typeface="+mn-lt"/>
              <a:cs typeface="Arial" charset="0"/>
            </a:rPr>
            <a:t>اللوحات الالكترونية</a:t>
          </a:r>
          <a:endParaRPr lang="fr-FR" sz="1800" b="1" dirty="0">
            <a:solidFill>
              <a:schemeClr val="bg1"/>
            </a:solidFill>
            <a:latin typeface="+mn-lt"/>
          </a:endParaRPr>
        </a:p>
      </dgm:t>
    </dgm:pt>
    <dgm:pt modelId="{6D174E10-578E-4800-B659-D6F9D93DC580}" type="parTrans" cxnId="{2D212E56-8F2F-4CCE-A0C6-21F867C05DCC}">
      <dgm:prSet/>
      <dgm:spPr/>
      <dgm:t>
        <a:bodyPr/>
        <a:lstStyle/>
        <a:p>
          <a:pPr algn="r"/>
          <a:endParaRPr lang="fr-FR" sz="1800" b="1">
            <a:solidFill>
              <a:schemeClr val="bg1"/>
            </a:solidFill>
            <a:latin typeface="+mn-lt"/>
          </a:endParaRPr>
        </a:p>
      </dgm:t>
    </dgm:pt>
    <dgm:pt modelId="{B162398A-E7C3-44F4-ABFD-2E73F5BDD26C}" type="sibTrans" cxnId="{2D212E56-8F2F-4CCE-A0C6-21F867C05DCC}">
      <dgm:prSet/>
      <dgm:spPr/>
      <dgm:t>
        <a:bodyPr/>
        <a:lstStyle/>
        <a:p>
          <a:pPr algn="r"/>
          <a:endParaRPr lang="fr-FR" sz="1800" b="1">
            <a:solidFill>
              <a:schemeClr val="bg1"/>
            </a:solidFill>
            <a:latin typeface="+mn-lt"/>
          </a:endParaRPr>
        </a:p>
      </dgm:t>
    </dgm:pt>
    <dgm:pt modelId="{53594EA6-1F9C-455E-A304-77F4A5842CA2}">
      <dgm:prSet phldrT="[Texte]" custT="1"/>
      <dgm:spPr>
        <a:solidFill>
          <a:srgbClr val="993366"/>
        </a:solidFill>
      </dgm:spPr>
      <dgm:t>
        <a:bodyPr/>
        <a:lstStyle/>
        <a:p>
          <a:pPr algn="r"/>
          <a:r>
            <a:rPr lang="ar-MA" sz="1800" b="1" dirty="0">
              <a:solidFill>
                <a:schemeClr val="bg1"/>
              </a:solidFill>
              <a:latin typeface="+mn-lt"/>
              <a:cs typeface="Arial" charset="0"/>
            </a:rPr>
            <a:t>السيارات</a:t>
          </a:r>
          <a:endParaRPr lang="fr-FR" sz="1800" b="1" dirty="0">
            <a:solidFill>
              <a:schemeClr val="bg1"/>
            </a:solidFill>
            <a:latin typeface="+mn-lt"/>
          </a:endParaRPr>
        </a:p>
      </dgm:t>
    </dgm:pt>
    <dgm:pt modelId="{6F5ED8AB-1D68-4533-B604-187495091E17}" type="parTrans" cxnId="{E8BF2DB8-BD6C-4EA9-B5AC-47DC40FF10D3}">
      <dgm:prSet/>
      <dgm:spPr/>
      <dgm:t>
        <a:bodyPr/>
        <a:lstStyle/>
        <a:p>
          <a:pPr algn="r"/>
          <a:endParaRPr lang="fr-FR" sz="1800" b="1">
            <a:solidFill>
              <a:schemeClr val="bg1"/>
            </a:solidFill>
            <a:latin typeface="+mn-lt"/>
          </a:endParaRPr>
        </a:p>
      </dgm:t>
    </dgm:pt>
    <dgm:pt modelId="{FFACB1A2-8FC0-4321-B5FC-016830617234}" type="sibTrans" cxnId="{E8BF2DB8-BD6C-4EA9-B5AC-47DC40FF10D3}">
      <dgm:prSet/>
      <dgm:spPr/>
      <dgm:t>
        <a:bodyPr/>
        <a:lstStyle/>
        <a:p>
          <a:pPr algn="r"/>
          <a:endParaRPr lang="fr-FR" sz="1800" b="1">
            <a:solidFill>
              <a:schemeClr val="bg1"/>
            </a:solidFill>
            <a:latin typeface="+mn-lt"/>
          </a:endParaRPr>
        </a:p>
      </dgm:t>
    </dgm:pt>
    <dgm:pt modelId="{41BB319C-EE8E-4DFD-8C73-CA2601FFEA76}">
      <dgm:prSet phldrT="[Texte]" custT="1"/>
      <dgm:spPr>
        <a:solidFill>
          <a:srgbClr val="993366"/>
        </a:solidFill>
      </dgm:spPr>
      <dgm:t>
        <a:bodyPr/>
        <a:lstStyle/>
        <a:p>
          <a:pPr algn="r"/>
          <a:r>
            <a:rPr lang="ar-MA" sz="1800" b="1" dirty="0">
              <a:solidFill>
                <a:schemeClr val="bg1"/>
              </a:solidFill>
              <a:latin typeface="+mn-lt"/>
            </a:rPr>
            <a:t>قاعات التكوين</a:t>
          </a:r>
          <a:endParaRPr lang="fr-FR" sz="1800" b="1" dirty="0">
            <a:solidFill>
              <a:schemeClr val="bg1"/>
            </a:solidFill>
            <a:latin typeface="+mn-lt"/>
          </a:endParaRPr>
        </a:p>
      </dgm:t>
    </dgm:pt>
    <dgm:pt modelId="{6B45F9F1-A4A1-4863-833B-64ADC83CB20A}" type="parTrans" cxnId="{35815C7B-4EC2-4B41-91A8-21957DBD519B}">
      <dgm:prSet/>
      <dgm:spPr/>
      <dgm:t>
        <a:bodyPr/>
        <a:lstStyle/>
        <a:p>
          <a:pPr algn="r"/>
          <a:endParaRPr lang="fr-FR" sz="1800" b="1">
            <a:solidFill>
              <a:schemeClr val="bg1"/>
            </a:solidFill>
            <a:latin typeface="+mn-lt"/>
          </a:endParaRPr>
        </a:p>
      </dgm:t>
    </dgm:pt>
    <dgm:pt modelId="{AB90E7F0-6306-4FB8-A3EF-F4185F46BAD1}" type="sibTrans" cxnId="{35815C7B-4EC2-4B41-91A8-21957DBD519B}">
      <dgm:prSet/>
      <dgm:spPr/>
      <dgm:t>
        <a:bodyPr/>
        <a:lstStyle/>
        <a:p>
          <a:pPr algn="r"/>
          <a:endParaRPr lang="fr-FR" sz="1800" b="1">
            <a:solidFill>
              <a:schemeClr val="bg1"/>
            </a:solidFill>
            <a:latin typeface="+mn-lt"/>
          </a:endParaRPr>
        </a:p>
      </dgm:t>
    </dgm:pt>
    <dgm:pt modelId="{665E298A-DFD8-49A3-A44A-4635202CD258}" type="pres">
      <dgm:prSet presAssocID="{9B2F99F9-34E6-4E26-B0E3-CE21C853F8D2}" presName="Name0" presStyleCnt="0">
        <dgm:presLayoutVars>
          <dgm:chMax val="7"/>
          <dgm:chPref val="7"/>
          <dgm:dir/>
        </dgm:presLayoutVars>
      </dgm:prSet>
      <dgm:spPr/>
      <dgm:t>
        <a:bodyPr/>
        <a:lstStyle/>
        <a:p>
          <a:endParaRPr lang="fr-FR"/>
        </a:p>
      </dgm:t>
    </dgm:pt>
    <dgm:pt modelId="{77BE96B8-59D4-4657-9CED-DDF2BB1F8E31}" type="pres">
      <dgm:prSet presAssocID="{9B2F99F9-34E6-4E26-B0E3-CE21C853F8D2}" presName="Name1" presStyleCnt="0"/>
      <dgm:spPr/>
    </dgm:pt>
    <dgm:pt modelId="{00DF8122-325F-4D7D-9ABB-100A92A0FAB5}" type="pres">
      <dgm:prSet presAssocID="{9B2F99F9-34E6-4E26-B0E3-CE21C853F8D2}" presName="cycle" presStyleCnt="0"/>
      <dgm:spPr/>
    </dgm:pt>
    <dgm:pt modelId="{9FA37EBD-A17F-4F64-A741-3004407EA192}" type="pres">
      <dgm:prSet presAssocID="{9B2F99F9-34E6-4E26-B0E3-CE21C853F8D2}" presName="srcNode" presStyleLbl="node1" presStyleIdx="0" presStyleCnt="4"/>
      <dgm:spPr/>
    </dgm:pt>
    <dgm:pt modelId="{060B9503-1991-4406-9D4A-7E341AF97856}" type="pres">
      <dgm:prSet presAssocID="{9B2F99F9-34E6-4E26-B0E3-CE21C853F8D2}" presName="conn" presStyleLbl="parChTrans1D2" presStyleIdx="0" presStyleCnt="1"/>
      <dgm:spPr/>
      <dgm:t>
        <a:bodyPr/>
        <a:lstStyle/>
        <a:p>
          <a:endParaRPr lang="fr-FR"/>
        </a:p>
      </dgm:t>
    </dgm:pt>
    <dgm:pt modelId="{78EB4FE2-AB2E-4CE2-9F2F-2241A9EE9B67}" type="pres">
      <dgm:prSet presAssocID="{9B2F99F9-34E6-4E26-B0E3-CE21C853F8D2}" presName="extraNode" presStyleLbl="node1" presStyleIdx="0" presStyleCnt="4"/>
      <dgm:spPr/>
    </dgm:pt>
    <dgm:pt modelId="{2F5BC79C-E292-41A2-BD73-C269CD9F3E7E}" type="pres">
      <dgm:prSet presAssocID="{9B2F99F9-34E6-4E26-B0E3-CE21C853F8D2}" presName="dstNode" presStyleLbl="node1" presStyleIdx="0" presStyleCnt="4"/>
      <dgm:spPr/>
    </dgm:pt>
    <dgm:pt modelId="{6184D37E-CEA3-4DBB-9B6B-48AB050AFE86}" type="pres">
      <dgm:prSet presAssocID="{E85696D5-0D1A-4CAF-9566-F56CA9014AAD}" presName="text_1" presStyleLbl="node1" presStyleIdx="0" presStyleCnt="4" custScaleX="100505">
        <dgm:presLayoutVars>
          <dgm:bulletEnabled val="1"/>
        </dgm:presLayoutVars>
      </dgm:prSet>
      <dgm:spPr/>
      <dgm:t>
        <a:bodyPr/>
        <a:lstStyle/>
        <a:p>
          <a:endParaRPr lang="fr-FR"/>
        </a:p>
      </dgm:t>
    </dgm:pt>
    <dgm:pt modelId="{83145D5D-093A-4270-8A24-F82D5FE96E1A}" type="pres">
      <dgm:prSet presAssocID="{E85696D5-0D1A-4CAF-9566-F56CA9014AAD}" presName="accent_1" presStyleCnt="0"/>
      <dgm:spPr/>
    </dgm:pt>
    <dgm:pt modelId="{177E94A4-374A-4C14-9011-D0E6E645DB71}" type="pres">
      <dgm:prSet presAssocID="{E85696D5-0D1A-4CAF-9566-F56CA9014AAD}" presName="accentRepeatNode" presStyleLbl="solidFgAcc1" presStyleIdx="0" presStyleCnt="4" custScaleX="166351" custScaleY="88812"/>
      <dgm:spPr>
        <a:ln>
          <a:solidFill>
            <a:srgbClr val="993366"/>
          </a:solidFill>
        </a:ln>
      </dgm:spPr>
    </dgm:pt>
    <dgm:pt modelId="{E3FFF408-733C-47FB-A458-CF4D82A2EC92}" type="pres">
      <dgm:prSet presAssocID="{68042A3F-799B-440A-9710-08F20EF1D791}" presName="text_2" presStyleLbl="node1" presStyleIdx="1" presStyleCnt="4">
        <dgm:presLayoutVars>
          <dgm:bulletEnabled val="1"/>
        </dgm:presLayoutVars>
      </dgm:prSet>
      <dgm:spPr/>
      <dgm:t>
        <a:bodyPr/>
        <a:lstStyle/>
        <a:p>
          <a:endParaRPr lang="fr-FR"/>
        </a:p>
      </dgm:t>
    </dgm:pt>
    <dgm:pt modelId="{65B97561-C5EA-44FA-AE45-4458F85D756A}" type="pres">
      <dgm:prSet presAssocID="{68042A3F-799B-440A-9710-08F20EF1D791}" presName="accent_2" presStyleCnt="0"/>
      <dgm:spPr/>
    </dgm:pt>
    <dgm:pt modelId="{AB4FBDCA-4B19-45A4-967E-C4C2F842E2A8}" type="pres">
      <dgm:prSet presAssocID="{68042A3F-799B-440A-9710-08F20EF1D791}" presName="accentRepeatNode" presStyleLbl="solidFgAcc1" presStyleIdx="1" presStyleCnt="4" custScaleX="171364" custScaleY="92041" custLinFactNeighborX="-17092"/>
      <dgm:spPr>
        <a:ln>
          <a:solidFill>
            <a:srgbClr val="993366"/>
          </a:solidFill>
        </a:ln>
      </dgm:spPr>
    </dgm:pt>
    <dgm:pt modelId="{F1419806-B034-443D-A1B9-08DA336E480D}" type="pres">
      <dgm:prSet presAssocID="{53594EA6-1F9C-455E-A304-77F4A5842CA2}" presName="text_3" presStyleLbl="node1" presStyleIdx="2" presStyleCnt="4">
        <dgm:presLayoutVars>
          <dgm:bulletEnabled val="1"/>
        </dgm:presLayoutVars>
      </dgm:prSet>
      <dgm:spPr/>
      <dgm:t>
        <a:bodyPr/>
        <a:lstStyle/>
        <a:p>
          <a:endParaRPr lang="fr-FR"/>
        </a:p>
      </dgm:t>
    </dgm:pt>
    <dgm:pt modelId="{773E4743-F717-41DB-9581-A411F8A4B364}" type="pres">
      <dgm:prSet presAssocID="{53594EA6-1F9C-455E-A304-77F4A5842CA2}" presName="accent_3" presStyleCnt="0"/>
      <dgm:spPr/>
    </dgm:pt>
    <dgm:pt modelId="{2C99792A-7D91-44E7-A041-935BB429DF00}" type="pres">
      <dgm:prSet presAssocID="{53594EA6-1F9C-455E-A304-77F4A5842CA2}" presName="accentRepeatNode" presStyleLbl="solidFgAcc1" presStyleIdx="2" presStyleCnt="4" custScaleX="184023" custScaleY="88463" custLinFactNeighborX="8598" custLinFactNeighborY="-16869"/>
      <dgm:spPr>
        <a:ln>
          <a:solidFill>
            <a:srgbClr val="993366"/>
          </a:solidFill>
        </a:ln>
      </dgm:spPr>
    </dgm:pt>
    <dgm:pt modelId="{7481E73D-B948-482E-9EBF-D4ABE0CEE19B}" type="pres">
      <dgm:prSet presAssocID="{41BB319C-EE8E-4DFD-8C73-CA2601FFEA76}" presName="text_4" presStyleLbl="node1" presStyleIdx="3" presStyleCnt="4">
        <dgm:presLayoutVars>
          <dgm:bulletEnabled val="1"/>
        </dgm:presLayoutVars>
      </dgm:prSet>
      <dgm:spPr/>
      <dgm:t>
        <a:bodyPr/>
        <a:lstStyle/>
        <a:p>
          <a:endParaRPr lang="fr-FR"/>
        </a:p>
      </dgm:t>
    </dgm:pt>
    <dgm:pt modelId="{06D18F6D-5044-4A47-BC7B-D16D202BD1FB}" type="pres">
      <dgm:prSet presAssocID="{41BB319C-EE8E-4DFD-8C73-CA2601FFEA76}" presName="accent_4" presStyleCnt="0"/>
      <dgm:spPr/>
    </dgm:pt>
    <dgm:pt modelId="{8101750A-F148-49F4-9F46-115DAD82B9CB}" type="pres">
      <dgm:prSet presAssocID="{41BB319C-EE8E-4DFD-8C73-CA2601FFEA76}" presName="accentRepeatNode" presStyleLbl="solidFgAcc1" presStyleIdx="3" presStyleCnt="4" custScaleX="169999" custScaleY="98499"/>
      <dgm:spPr>
        <a:ln>
          <a:solidFill>
            <a:srgbClr val="993366"/>
          </a:solidFill>
        </a:ln>
      </dgm:spPr>
    </dgm:pt>
  </dgm:ptLst>
  <dgm:cxnLst>
    <dgm:cxn modelId="{7C59DEB4-AE87-4243-B305-664E50D2617B}" type="presOf" srcId="{53594EA6-1F9C-455E-A304-77F4A5842CA2}" destId="{F1419806-B034-443D-A1B9-08DA336E480D}" srcOrd="0" destOrd="0" presId="urn:microsoft.com/office/officeart/2008/layout/VerticalCurvedList"/>
    <dgm:cxn modelId="{CCEDF12B-0208-4A58-830D-3261DD36BE05}" type="presOf" srcId="{68042A3F-799B-440A-9710-08F20EF1D791}" destId="{E3FFF408-733C-47FB-A458-CF4D82A2EC92}" srcOrd="0" destOrd="0" presId="urn:microsoft.com/office/officeart/2008/layout/VerticalCurvedList"/>
    <dgm:cxn modelId="{6FD4748D-3692-46AA-B5F7-232A5A58FB67}" type="presOf" srcId="{41BB319C-EE8E-4DFD-8C73-CA2601FFEA76}" destId="{7481E73D-B948-482E-9EBF-D4ABE0CEE19B}" srcOrd="0" destOrd="0" presId="urn:microsoft.com/office/officeart/2008/layout/VerticalCurvedList"/>
    <dgm:cxn modelId="{084DE307-A138-45F9-895F-981E0803B14E}" type="presOf" srcId="{9B2F99F9-34E6-4E26-B0E3-CE21C853F8D2}" destId="{665E298A-DFD8-49A3-A44A-4635202CD258}" srcOrd="0" destOrd="0" presId="urn:microsoft.com/office/officeart/2008/layout/VerticalCurvedList"/>
    <dgm:cxn modelId="{2D212E56-8F2F-4CCE-A0C6-21F867C05DCC}" srcId="{9B2F99F9-34E6-4E26-B0E3-CE21C853F8D2}" destId="{68042A3F-799B-440A-9710-08F20EF1D791}" srcOrd="1" destOrd="0" parTransId="{6D174E10-578E-4800-B659-D6F9D93DC580}" sibTransId="{B162398A-E7C3-44F4-ABFD-2E73F5BDD26C}"/>
    <dgm:cxn modelId="{0C5DC776-B1B2-4DF8-87ED-356F6F1E352E}" srcId="{9B2F99F9-34E6-4E26-B0E3-CE21C853F8D2}" destId="{E85696D5-0D1A-4CAF-9566-F56CA9014AAD}" srcOrd="0" destOrd="0" parTransId="{959CDD47-4B1A-445C-BB9E-2EC83C81708E}" sibTransId="{9A99E6AD-7144-423C-B99F-E52BA0C641DD}"/>
    <dgm:cxn modelId="{E8BF2DB8-BD6C-4EA9-B5AC-47DC40FF10D3}" srcId="{9B2F99F9-34E6-4E26-B0E3-CE21C853F8D2}" destId="{53594EA6-1F9C-455E-A304-77F4A5842CA2}" srcOrd="2" destOrd="0" parTransId="{6F5ED8AB-1D68-4533-B604-187495091E17}" sibTransId="{FFACB1A2-8FC0-4321-B5FC-016830617234}"/>
    <dgm:cxn modelId="{8BEF608C-0B09-49FF-BD39-20867176D904}" type="presOf" srcId="{E85696D5-0D1A-4CAF-9566-F56CA9014AAD}" destId="{6184D37E-CEA3-4DBB-9B6B-48AB050AFE86}" srcOrd="0" destOrd="0" presId="urn:microsoft.com/office/officeart/2008/layout/VerticalCurvedList"/>
    <dgm:cxn modelId="{35815C7B-4EC2-4B41-91A8-21957DBD519B}" srcId="{9B2F99F9-34E6-4E26-B0E3-CE21C853F8D2}" destId="{41BB319C-EE8E-4DFD-8C73-CA2601FFEA76}" srcOrd="3" destOrd="0" parTransId="{6B45F9F1-A4A1-4863-833B-64ADC83CB20A}" sibTransId="{AB90E7F0-6306-4FB8-A3EF-F4185F46BAD1}"/>
    <dgm:cxn modelId="{1A4CBFFD-E7EE-4BB4-8BCF-FF7B2A31074F}" type="presOf" srcId="{9A99E6AD-7144-423C-B99F-E52BA0C641DD}" destId="{060B9503-1991-4406-9D4A-7E341AF97856}" srcOrd="0" destOrd="0" presId="urn:microsoft.com/office/officeart/2008/layout/VerticalCurvedList"/>
    <dgm:cxn modelId="{6529CF73-3F26-4189-AC20-D76A98E1074A}" type="presParOf" srcId="{665E298A-DFD8-49A3-A44A-4635202CD258}" destId="{77BE96B8-59D4-4657-9CED-DDF2BB1F8E31}" srcOrd="0" destOrd="0" presId="urn:microsoft.com/office/officeart/2008/layout/VerticalCurvedList"/>
    <dgm:cxn modelId="{B95D5E2D-44CB-4923-8FDC-E5D7F86EBF9C}" type="presParOf" srcId="{77BE96B8-59D4-4657-9CED-DDF2BB1F8E31}" destId="{00DF8122-325F-4D7D-9ABB-100A92A0FAB5}" srcOrd="0" destOrd="0" presId="urn:microsoft.com/office/officeart/2008/layout/VerticalCurvedList"/>
    <dgm:cxn modelId="{C8CCE5B1-B6C9-499E-83BA-9CA159070E43}" type="presParOf" srcId="{00DF8122-325F-4D7D-9ABB-100A92A0FAB5}" destId="{9FA37EBD-A17F-4F64-A741-3004407EA192}" srcOrd="0" destOrd="0" presId="urn:microsoft.com/office/officeart/2008/layout/VerticalCurvedList"/>
    <dgm:cxn modelId="{8A267E50-68D6-48D5-AA73-79A4A44820E3}" type="presParOf" srcId="{00DF8122-325F-4D7D-9ABB-100A92A0FAB5}" destId="{060B9503-1991-4406-9D4A-7E341AF97856}" srcOrd="1" destOrd="0" presId="urn:microsoft.com/office/officeart/2008/layout/VerticalCurvedList"/>
    <dgm:cxn modelId="{B4C910F4-0380-4481-9148-4A7A1EC86A8F}" type="presParOf" srcId="{00DF8122-325F-4D7D-9ABB-100A92A0FAB5}" destId="{78EB4FE2-AB2E-4CE2-9F2F-2241A9EE9B67}" srcOrd="2" destOrd="0" presId="urn:microsoft.com/office/officeart/2008/layout/VerticalCurvedList"/>
    <dgm:cxn modelId="{9E269571-B3C2-4AC1-BED5-1FBBC48C5C3D}" type="presParOf" srcId="{00DF8122-325F-4D7D-9ABB-100A92A0FAB5}" destId="{2F5BC79C-E292-41A2-BD73-C269CD9F3E7E}" srcOrd="3" destOrd="0" presId="urn:microsoft.com/office/officeart/2008/layout/VerticalCurvedList"/>
    <dgm:cxn modelId="{2103779A-A0CA-4BD3-8287-DE050B3B3D03}" type="presParOf" srcId="{77BE96B8-59D4-4657-9CED-DDF2BB1F8E31}" destId="{6184D37E-CEA3-4DBB-9B6B-48AB050AFE86}" srcOrd="1" destOrd="0" presId="urn:microsoft.com/office/officeart/2008/layout/VerticalCurvedList"/>
    <dgm:cxn modelId="{AB101656-5D8C-40FF-A44E-301767A50E9C}" type="presParOf" srcId="{77BE96B8-59D4-4657-9CED-DDF2BB1F8E31}" destId="{83145D5D-093A-4270-8A24-F82D5FE96E1A}" srcOrd="2" destOrd="0" presId="urn:microsoft.com/office/officeart/2008/layout/VerticalCurvedList"/>
    <dgm:cxn modelId="{94AD7C45-63F0-4AF7-96B3-47757048D9EA}" type="presParOf" srcId="{83145D5D-093A-4270-8A24-F82D5FE96E1A}" destId="{177E94A4-374A-4C14-9011-D0E6E645DB71}" srcOrd="0" destOrd="0" presId="urn:microsoft.com/office/officeart/2008/layout/VerticalCurvedList"/>
    <dgm:cxn modelId="{9986055C-1154-4C8B-AD45-AAE773FC33FA}" type="presParOf" srcId="{77BE96B8-59D4-4657-9CED-DDF2BB1F8E31}" destId="{E3FFF408-733C-47FB-A458-CF4D82A2EC92}" srcOrd="3" destOrd="0" presId="urn:microsoft.com/office/officeart/2008/layout/VerticalCurvedList"/>
    <dgm:cxn modelId="{A1FBFB18-53E4-4042-B1B2-E6C25DDC49B1}" type="presParOf" srcId="{77BE96B8-59D4-4657-9CED-DDF2BB1F8E31}" destId="{65B97561-C5EA-44FA-AE45-4458F85D756A}" srcOrd="4" destOrd="0" presId="urn:microsoft.com/office/officeart/2008/layout/VerticalCurvedList"/>
    <dgm:cxn modelId="{38E0D6C2-56FC-4613-873D-3218E4EF64C7}" type="presParOf" srcId="{65B97561-C5EA-44FA-AE45-4458F85D756A}" destId="{AB4FBDCA-4B19-45A4-967E-C4C2F842E2A8}" srcOrd="0" destOrd="0" presId="urn:microsoft.com/office/officeart/2008/layout/VerticalCurvedList"/>
    <dgm:cxn modelId="{9D8F355B-E2B9-4439-8413-5CCC52C95990}" type="presParOf" srcId="{77BE96B8-59D4-4657-9CED-DDF2BB1F8E31}" destId="{F1419806-B034-443D-A1B9-08DA336E480D}" srcOrd="5" destOrd="0" presId="urn:microsoft.com/office/officeart/2008/layout/VerticalCurvedList"/>
    <dgm:cxn modelId="{F3A4405B-CEA9-4DEA-8712-EBC247D8CD41}" type="presParOf" srcId="{77BE96B8-59D4-4657-9CED-DDF2BB1F8E31}" destId="{773E4743-F717-41DB-9581-A411F8A4B364}" srcOrd="6" destOrd="0" presId="urn:microsoft.com/office/officeart/2008/layout/VerticalCurvedList"/>
    <dgm:cxn modelId="{393DD18F-8850-429F-83EA-ECB65AC39D5C}" type="presParOf" srcId="{773E4743-F717-41DB-9581-A411F8A4B364}" destId="{2C99792A-7D91-44E7-A041-935BB429DF00}" srcOrd="0" destOrd="0" presId="urn:microsoft.com/office/officeart/2008/layout/VerticalCurvedList"/>
    <dgm:cxn modelId="{3C3C6E11-B539-4D38-879B-E98B1B733A34}" type="presParOf" srcId="{77BE96B8-59D4-4657-9CED-DDF2BB1F8E31}" destId="{7481E73D-B948-482E-9EBF-D4ABE0CEE19B}" srcOrd="7" destOrd="0" presId="urn:microsoft.com/office/officeart/2008/layout/VerticalCurvedList"/>
    <dgm:cxn modelId="{D266B379-5065-4454-8A7C-637D24044FD8}" type="presParOf" srcId="{77BE96B8-59D4-4657-9CED-DDF2BB1F8E31}" destId="{06D18F6D-5044-4A47-BC7B-D16D202BD1FB}" srcOrd="8" destOrd="0" presId="urn:microsoft.com/office/officeart/2008/layout/VerticalCurvedList"/>
    <dgm:cxn modelId="{E43F1D9D-1B06-40F5-8739-541D736092FD}" type="presParOf" srcId="{06D18F6D-5044-4A47-BC7B-D16D202BD1FB}" destId="{8101750A-F148-49F4-9F46-115DAD82B9CB}" srcOrd="0" destOrd="0" presId="urn:microsoft.com/office/officeart/2008/layout/VerticalCurvedList"/>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1" y="1"/>
            <a:ext cx="2946400" cy="495765"/>
          </a:xfrm>
          <a:prstGeom prst="rect">
            <a:avLst/>
          </a:prstGeom>
        </p:spPr>
        <p:txBody>
          <a:bodyPr vert="horz" lIns="91440" tIns="45720" rIns="91440" bIns="45720" rtlCol="0"/>
          <a:lstStyle>
            <a:lvl1pPr algn="l">
              <a:defRPr sz="1200"/>
            </a:lvl1pPr>
          </a:lstStyle>
          <a:p>
            <a:pPr>
              <a:defRPr/>
            </a:pPr>
            <a:r>
              <a:rPr lang="ar-MA"/>
              <a:t>المديرية الجهوية لسوس ماسة </a:t>
            </a:r>
            <a:endParaRPr lang="fr-FR"/>
          </a:p>
        </p:txBody>
      </p:sp>
      <p:sp>
        <p:nvSpPr>
          <p:cNvPr id="3" name="Espace réservé de la date 2"/>
          <p:cNvSpPr>
            <a:spLocks noGrp="1"/>
          </p:cNvSpPr>
          <p:nvPr>
            <p:ph type="dt" sz="quarter" idx="1"/>
          </p:nvPr>
        </p:nvSpPr>
        <p:spPr>
          <a:xfrm>
            <a:off x="3849688" y="1"/>
            <a:ext cx="2946400" cy="495765"/>
          </a:xfrm>
          <a:prstGeom prst="rect">
            <a:avLst/>
          </a:prstGeom>
        </p:spPr>
        <p:txBody>
          <a:bodyPr vert="horz" lIns="91440" tIns="45720" rIns="91440" bIns="45720" rtlCol="0"/>
          <a:lstStyle>
            <a:lvl1pPr algn="r">
              <a:defRPr sz="1200"/>
            </a:lvl1pPr>
          </a:lstStyle>
          <a:p>
            <a:pPr>
              <a:defRPr/>
            </a:pPr>
            <a:fld id="{42961B04-CDE9-41A1-A0A0-250138F6B5B9}" type="datetimeFigureOut">
              <a:rPr lang="fr-FR"/>
              <a:pPr>
                <a:defRPr/>
              </a:pPr>
              <a:t>29/06/2024</a:t>
            </a:fld>
            <a:endParaRPr lang="fr-FR"/>
          </a:p>
        </p:txBody>
      </p:sp>
      <p:sp>
        <p:nvSpPr>
          <p:cNvPr id="4" name="Espace réservé du pied de page 3"/>
          <p:cNvSpPr>
            <a:spLocks noGrp="1"/>
          </p:cNvSpPr>
          <p:nvPr>
            <p:ph type="ftr" sz="quarter" idx="2"/>
          </p:nvPr>
        </p:nvSpPr>
        <p:spPr>
          <a:xfrm>
            <a:off x="1" y="9376900"/>
            <a:ext cx="2946400" cy="495765"/>
          </a:xfrm>
          <a:prstGeom prst="rect">
            <a:avLst/>
          </a:prstGeom>
        </p:spPr>
        <p:txBody>
          <a:bodyPr vert="horz" lIns="91440" tIns="45720" rIns="91440" bIns="45720" rtlCol="0" anchor="b"/>
          <a:lstStyle>
            <a:lvl1pPr algn="l">
              <a:defRPr sz="1200"/>
            </a:lvl1pPr>
          </a:lstStyle>
          <a:p>
            <a:pPr>
              <a:defRPr/>
            </a:pPr>
            <a:endParaRPr lang="fr-FR"/>
          </a:p>
        </p:txBody>
      </p:sp>
      <p:sp>
        <p:nvSpPr>
          <p:cNvPr id="5" name="Espace réservé du numéro de diapositive 4"/>
          <p:cNvSpPr>
            <a:spLocks noGrp="1"/>
          </p:cNvSpPr>
          <p:nvPr>
            <p:ph type="sldNum" sz="quarter" idx="3"/>
          </p:nvPr>
        </p:nvSpPr>
        <p:spPr>
          <a:xfrm>
            <a:off x="3849688" y="9376900"/>
            <a:ext cx="2946400" cy="495765"/>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pPr>
              <a:defRPr/>
            </a:pPr>
            <a:fld id="{7BA3F301-480F-4B1D-A4D9-86BB87C96AF9}" type="slidenum">
              <a:rPr lang="fr-FR"/>
              <a:pPr>
                <a:defRPr/>
              </a:pPr>
              <a:t>‹N°›</a:t>
            </a:fld>
            <a:endParaRPr lang="fr-FR"/>
          </a:p>
        </p:txBody>
      </p:sp>
    </p:spTree>
    <p:extLst>
      <p:ext uri="{BB962C8B-B14F-4D97-AF65-F5344CB8AC3E}">
        <p14:creationId xmlns:p14="http://schemas.microsoft.com/office/powerpoint/2010/main" val="3221943635"/>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1" y="0"/>
            <a:ext cx="2946400" cy="494186"/>
          </a:xfrm>
          <a:prstGeom prst="rect">
            <a:avLst/>
          </a:prstGeom>
        </p:spPr>
        <p:txBody>
          <a:bodyPr vert="horz" lIns="91440" tIns="45720" rIns="91440" bIns="45720" rtlCol="0"/>
          <a:lstStyle>
            <a:lvl1pPr algn="l" eaLnBrk="1" hangingPunct="1">
              <a:defRPr sz="1200">
                <a:latin typeface="Arial" charset="0"/>
                <a:cs typeface="Arial" charset="0"/>
              </a:defRPr>
            </a:lvl1pPr>
          </a:lstStyle>
          <a:p>
            <a:pPr>
              <a:defRPr/>
            </a:pPr>
            <a:r>
              <a:rPr lang="ar-MA"/>
              <a:t>المديرية الجهوية لسوس ماسة </a:t>
            </a:r>
            <a:endParaRPr lang="fr-FR"/>
          </a:p>
        </p:txBody>
      </p:sp>
      <p:sp>
        <p:nvSpPr>
          <p:cNvPr id="3" name="Espace réservé de la date 2"/>
          <p:cNvSpPr>
            <a:spLocks noGrp="1"/>
          </p:cNvSpPr>
          <p:nvPr>
            <p:ph type="dt" idx="1"/>
          </p:nvPr>
        </p:nvSpPr>
        <p:spPr>
          <a:xfrm>
            <a:off x="3849688" y="0"/>
            <a:ext cx="2946400" cy="494186"/>
          </a:xfrm>
          <a:prstGeom prst="rect">
            <a:avLst/>
          </a:prstGeom>
        </p:spPr>
        <p:txBody>
          <a:bodyPr vert="horz" lIns="91440" tIns="45720" rIns="91440" bIns="45720" rtlCol="0"/>
          <a:lstStyle>
            <a:lvl1pPr algn="r" eaLnBrk="1" hangingPunct="1">
              <a:defRPr sz="1200">
                <a:latin typeface="Arial" charset="0"/>
                <a:cs typeface="Arial" charset="0"/>
              </a:defRPr>
            </a:lvl1pPr>
          </a:lstStyle>
          <a:p>
            <a:pPr>
              <a:defRPr/>
            </a:pPr>
            <a:fld id="{D8DAD6EE-E8EA-457D-980D-B79FC61E36E1}" type="datetimeFigureOut">
              <a:rPr lang="fr-FR"/>
              <a:pPr>
                <a:defRPr/>
              </a:pPr>
              <a:t>29/06/2024</a:t>
            </a:fld>
            <a:endParaRPr lang="fr-FR"/>
          </a:p>
        </p:txBody>
      </p:sp>
      <p:sp>
        <p:nvSpPr>
          <p:cNvPr id="4" name="Espace réservé de l'image des diapositives 3"/>
          <p:cNvSpPr>
            <a:spLocks noGrp="1" noRot="1" noChangeAspect="1"/>
          </p:cNvSpPr>
          <p:nvPr>
            <p:ph type="sldImg" idx="2"/>
          </p:nvPr>
        </p:nvSpPr>
        <p:spPr>
          <a:xfrm>
            <a:off x="930275" y="739775"/>
            <a:ext cx="4937125" cy="3703638"/>
          </a:xfrm>
          <a:prstGeom prst="rect">
            <a:avLst/>
          </a:prstGeom>
          <a:noFill/>
          <a:ln w="12700">
            <a:solidFill>
              <a:prstClr val="black"/>
            </a:solidFill>
          </a:ln>
        </p:spPr>
        <p:txBody>
          <a:bodyPr vert="horz" lIns="91440" tIns="45720" rIns="91440" bIns="45720" rtlCol="0" anchor="ctr"/>
          <a:lstStyle/>
          <a:p>
            <a:pPr lvl="0"/>
            <a:endParaRPr lang="fr-FR" noProof="0"/>
          </a:p>
        </p:txBody>
      </p:sp>
      <p:sp>
        <p:nvSpPr>
          <p:cNvPr id="5" name="Espace réservé des commentaires 4"/>
          <p:cNvSpPr>
            <a:spLocks noGrp="1"/>
          </p:cNvSpPr>
          <p:nvPr>
            <p:ph type="body" sz="quarter" idx="3"/>
          </p:nvPr>
        </p:nvSpPr>
        <p:spPr>
          <a:xfrm>
            <a:off x="679451" y="4689240"/>
            <a:ext cx="5438775" cy="4442935"/>
          </a:xfrm>
          <a:prstGeom prst="rect">
            <a:avLst/>
          </a:prstGeom>
        </p:spPr>
        <p:txBody>
          <a:bodyPr vert="horz" lIns="91440" tIns="45720" rIns="91440" bIns="45720" rtlCol="0">
            <a:normAutofit/>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p:cNvSpPr>
            <a:spLocks noGrp="1"/>
          </p:cNvSpPr>
          <p:nvPr>
            <p:ph type="ftr" sz="quarter" idx="4"/>
          </p:nvPr>
        </p:nvSpPr>
        <p:spPr>
          <a:xfrm>
            <a:off x="1" y="9376900"/>
            <a:ext cx="2946400" cy="494185"/>
          </a:xfrm>
          <a:prstGeom prst="rect">
            <a:avLst/>
          </a:prstGeom>
        </p:spPr>
        <p:txBody>
          <a:bodyPr vert="horz" lIns="91440" tIns="45720" rIns="91440" bIns="45720" rtlCol="0" anchor="b"/>
          <a:lstStyle>
            <a:lvl1pPr algn="l" eaLnBrk="1" hangingPunct="1">
              <a:defRPr sz="1200">
                <a:latin typeface="Arial" charset="0"/>
                <a:cs typeface="Arial" charset="0"/>
              </a:defRPr>
            </a:lvl1pPr>
          </a:lstStyle>
          <a:p>
            <a:pPr>
              <a:defRPr/>
            </a:pPr>
            <a:endParaRPr lang="fr-FR"/>
          </a:p>
        </p:txBody>
      </p:sp>
      <p:sp>
        <p:nvSpPr>
          <p:cNvPr id="7" name="Espace réservé du numéro de diapositive 6"/>
          <p:cNvSpPr>
            <a:spLocks noGrp="1"/>
          </p:cNvSpPr>
          <p:nvPr>
            <p:ph type="sldNum" sz="quarter" idx="5"/>
          </p:nvPr>
        </p:nvSpPr>
        <p:spPr>
          <a:xfrm>
            <a:off x="3849688" y="9376900"/>
            <a:ext cx="2946400" cy="494185"/>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A1FAA223-0C52-4226-AA99-45374B85E207}" type="slidenum">
              <a:rPr lang="fr-FR"/>
              <a:pPr>
                <a:defRPr/>
              </a:pPr>
              <a:t>‹N°›</a:t>
            </a:fld>
            <a:endParaRPr lang="fr-FR"/>
          </a:p>
        </p:txBody>
      </p:sp>
    </p:spTree>
    <p:extLst>
      <p:ext uri="{BB962C8B-B14F-4D97-AF65-F5344CB8AC3E}">
        <p14:creationId xmlns:p14="http://schemas.microsoft.com/office/powerpoint/2010/main" val="1018567559"/>
      </p:ext>
    </p:extLst>
  </p:cSld>
  <p:clrMap bg1="lt1" tx1="dk1" bg2="lt2" tx2="dk2" accent1="accent1" accent2="accent2" accent3="accent3" accent4="accent4" accent5="accent5" accent6="accent6" hlink="hlink" folHlink="folHlink"/>
  <p:hf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28675"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r>
              <a:rPr lang="fr-FR" altLang="fr-FR">
                <a:cs typeface="Arial" pitchFamily="34" charset="0"/>
              </a:rPr>
              <a:t>ok</a:t>
            </a:r>
          </a:p>
        </p:txBody>
      </p:sp>
      <p:sp>
        <p:nvSpPr>
          <p:cNvPr id="28676" name="Espace réservé du numéro de diapositive 3"/>
          <p:cNvSpPr>
            <a:spLocks noGrp="1"/>
          </p:cNvSpPr>
          <p:nvPr>
            <p:ph type="sldNum" sz="quarter" idx="5"/>
          </p:nvPr>
        </p:nvSpPr>
        <p:spPr bwMode="auto">
          <a:noFill/>
          <a:ln>
            <a:miter lim="800000"/>
            <a:headEnd/>
            <a:tailEnd/>
          </a:ln>
        </p:spPr>
        <p:txBody>
          <a:bodyPr/>
          <a:lstStyle/>
          <a:p>
            <a:fld id="{97510CAF-31B7-4505-BF0D-B0D29A97AF47}" type="slidenum">
              <a:rPr lang="fr-FR" altLang="fr-FR" smtClean="0"/>
              <a:pPr/>
              <a:t>2</a:t>
            </a:fld>
            <a:endParaRPr lang="fr-FR" altLang="fr-FR"/>
          </a:p>
        </p:txBody>
      </p:sp>
    </p:spTree>
    <p:extLst>
      <p:ext uri="{BB962C8B-B14F-4D97-AF65-F5344CB8AC3E}">
        <p14:creationId xmlns:p14="http://schemas.microsoft.com/office/powerpoint/2010/main" val="1265260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18435"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endParaRPr lang="fr-FR">
              <a:cs typeface="Arial" pitchFamily="34" charset="0"/>
            </a:endParaRPr>
          </a:p>
        </p:txBody>
      </p:sp>
      <p:sp>
        <p:nvSpPr>
          <p:cNvPr id="18436" name="Espace réservé du numéro de diapositive 3"/>
          <p:cNvSpPr>
            <a:spLocks noGrp="1"/>
          </p:cNvSpPr>
          <p:nvPr>
            <p:ph type="sldNum" sz="quarter" idx="5"/>
          </p:nvPr>
        </p:nvSpPr>
        <p:spPr bwMode="auto">
          <a:noFill/>
          <a:ln>
            <a:miter lim="800000"/>
            <a:headEnd/>
            <a:tailEnd/>
          </a:ln>
        </p:spPr>
        <p:txBody>
          <a:bodyPr/>
          <a:lstStyle/>
          <a:p>
            <a:fld id="{EFFC269F-86E8-4C94-9C11-8160B9FEF6EF}" type="slidenum">
              <a:rPr lang="fr-FR" smtClean="0"/>
              <a:pPr/>
              <a:t>13</a:t>
            </a:fld>
            <a:endParaRPr lang="fr-FR"/>
          </a:p>
        </p:txBody>
      </p:sp>
      <p:sp>
        <p:nvSpPr>
          <p:cNvPr id="18437" name="Espace réservé de l'en-tête 1"/>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r>
              <a:rPr lang="ar-MA">
                <a:latin typeface="Arial" pitchFamily="34" charset="0"/>
                <a:cs typeface="Arial" pitchFamily="34" charset="0"/>
              </a:rPr>
              <a:t>المديرية الجهوية لسوس ماسة </a:t>
            </a:r>
            <a:endParaRPr lang="fr-FR">
              <a:latin typeface="Arial" pitchFamily="34" charset="0"/>
              <a:cs typeface="Arial" pitchFamily="34" charset="0"/>
            </a:endParaRPr>
          </a:p>
        </p:txBody>
      </p:sp>
    </p:spTree>
    <p:extLst>
      <p:ext uri="{BB962C8B-B14F-4D97-AF65-F5344CB8AC3E}">
        <p14:creationId xmlns:p14="http://schemas.microsoft.com/office/powerpoint/2010/main" val="40964308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34819"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r>
              <a:rPr lang="fr-FR" altLang="fr-FR">
                <a:cs typeface="Arial" pitchFamily="34" charset="0"/>
              </a:rPr>
              <a:t>49 Secteurs urbains  &amp;    38 Secteurs Ruraux </a:t>
            </a:r>
          </a:p>
        </p:txBody>
      </p:sp>
      <p:sp>
        <p:nvSpPr>
          <p:cNvPr id="34820" name="Espace réservé du numéro de diapositive 3"/>
          <p:cNvSpPr>
            <a:spLocks noGrp="1"/>
          </p:cNvSpPr>
          <p:nvPr>
            <p:ph type="sldNum" sz="quarter" idx="5"/>
          </p:nvPr>
        </p:nvSpPr>
        <p:spPr bwMode="auto">
          <a:noFill/>
          <a:ln>
            <a:miter lim="800000"/>
            <a:headEnd/>
            <a:tailEnd/>
          </a:ln>
        </p:spPr>
        <p:txBody>
          <a:bodyPr/>
          <a:lstStyle/>
          <a:p>
            <a:fld id="{B8A96714-BD71-4823-9A3D-7B2D25CDBE10}" type="slidenum">
              <a:rPr lang="fr-FR" altLang="fr-FR" smtClean="0"/>
              <a:pPr/>
              <a:t>14</a:t>
            </a:fld>
            <a:endParaRPr lang="fr-FR" altLang="fr-FR"/>
          </a:p>
        </p:txBody>
      </p:sp>
    </p:spTree>
    <p:extLst>
      <p:ext uri="{BB962C8B-B14F-4D97-AF65-F5344CB8AC3E}">
        <p14:creationId xmlns:p14="http://schemas.microsoft.com/office/powerpoint/2010/main" val="36891122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e l'en-tête 3"/>
          <p:cNvSpPr>
            <a:spLocks noGrp="1"/>
          </p:cNvSpPr>
          <p:nvPr>
            <p:ph type="hdr" sz="quarter" idx="10"/>
          </p:nvPr>
        </p:nvSpPr>
        <p:spPr/>
        <p:txBody>
          <a:bodyPr/>
          <a:lstStyle/>
          <a:p>
            <a:pPr>
              <a:defRPr/>
            </a:pPr>
            <a:r>
              <a:rPr lang="ar-MA"/>
              <a:t>المديرية الجهوية لسوس ماسة </a:t>
            </a:r>
            <a:endParaRPr lang="fr-FR"/>
          </a:p>
        </p:txBody>
      </p:sp>
      <p:sp>
        <p:nvSpPr>
          <p:cNvPr id="5" name="Espace réservé du numéro de diapositive 4"/>
          <p:cNvSpPr>
            <a:spLocks noGrp="1"/>
          </p:cNvSpPr>
          <p:nvPr>
            <p:ph type="sldNum" sz="quarter" idx="11"/>
          </p:nvPr>
        </p:nvSpPr>
        <p:spPr/>
        <p:txBody>
          <a:bodyPr/>
          <a:lstStyle/>
          <a:p>
            <a:pPr>
              <a:defRPr/>
            </a:pPr>
            <a:fld id="{A1FAA223-0C52-4226-AA99-45374B85E207}" type="slidenum">
              <a:rPr lang="fr-FR" smtClean="0"/>
              <a:pPr>
                <a:defRPr/>
              </a:pPr>
              <a:t>16</a:t>
            </a:fld>
            <a:endParaRPr lang="fr-FR"/>
          </a:p>
        </p:txBody>
      </p:sp>
    </p:spTree>
    <p:extLst>
      <p:ext uri="{BB962C8B-B14F-4D97-AF65-F5344CB8AC3E}">
        <p14:creationId xmlns:p14="http://schemas.microsoft.com/office/powerpoint/2010/main" val="11483162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Cliquez pour modifier le style du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a:t>Cliquez pour modifier le style des sous-titres du masque</a:t>
            </a:r>
          </a:p>
        </p:txBody>
      </p:sp>
      <p:sp>
        <p:nvSpPr>
          <p:cNvPr id="4" name="Rectangle 7"/>
          <p:cNvSpPr>
            <a:spLocks noGrp="1" noChangeArrowheads="1"/>
          </p:cNvSpPr>
          <p:nvPr>
            <p:ph type="dt" sz="half" idx="10"/>
          </p:nvPr>
        </p:nvSpPr>
        <p:spPr>
          <a:ln/>
        </p:spPr>
        <p:txBody>
          <a:bodyPr/>
          <a:lstStyle>
            <a:lvl1pPr>
              <a:defRPr/>
            </a:lvl1pPr>
          </a:lstStyle>
          <a:p>
            <a:pPr>
              <a:defRPr/>
            </a:pPr>
            <a:fld id="{7E4BE08F-1727-4E5B-A62A-1D96BE0D2A88}" type="datetime1">
              <a:rPr lang="fr-FR"/>
              <a:pPr>
                <a:defRPr/>
              </a:pPr>
              <a:t>29/06/2024</a:t>
            </a:fld>
            <a:endParaRPr lang="fr-FR"/>
          </a:p>
        </p:txBody>
      </p:sp>
      <p:sp>
        <p:nvSpPr>
          <p:cNvPr id="5" name="Rectangle 8"/>
          <p:cNvSpPr>
            <a:spLocks noGrp="1" noChangeArrowheads="1"/>
          </p:cNvSpPr>
          <p:nvPr>
            <p:ph type="sldNum" sz="quarter" idx="11"/>
          </p:nvPr>
        </p:nvSpPr>
        <p:spPr>
          <a:ln/>
        </p:spPr>
        <p:txBody>
          <a:bodyPr/>
          <a:lstStyle>
            <a:lvl1pPr>
              <a:defRPr/>
            </a:lvl1pPr>
          </a:lstStyle>
          <a:p>
            <a:pPr>
              <a:defRPr/>
            </a:pPr>
            <a:fld id="{7618A969-C37A-4E06-B57A-D4C5C8E39628}" type="slidenum">
              <a:rPr lang="fr-FR"/>
              <a:pPr>
                <a:defRPr/>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Rectangle 7"/>
          <p:cNvSpPr>
            <a:spLocks noGrp="1" noChangeArrowheads="1"/>
          </p:cNvSpPr>
          <p:nvPr>
            <p:ph type="dt" sz="half" idx="10"/>
          </p:nvPr>
        </p:nvSpPr>
        <p:spPr>
          <a:ln/>
        </p:spPr>
        <p:txBody>
          <a:bodyPr/>
          <a:lstStyle>
            <a:lvl1pPr>
              <a:defRPr/>
            </a:lvl1pPr>
          </a:lstStyle>
          <a:p>
            <a:pPr>
              <a:defRPr/>
            </a:pPr>
            <a:fld id="{DFB4129B-C341-492E-BA6E-D032DEE49F72}" type="datetime1">
              <a:rPr lang="fr-FR"/>
              <a:pPr>
                <a:defRPr/>
              </a:pPr>
              <a:t>29/06/2024</a:t>
            </a:fld>
            <a:endParaRPr lang="fr-FR"/>
          </a:p>
        </p:txBody>
      </p:sp>
      <p:sp>
        <p:nvSpPr>
          <p:cNvPr id="5" name="Rectangle 8"/>
          <p:cNvSpPr>
            <a:spLocks noGrp="1" noChangeArrowheads="1"/>
          </p:cNvSpPr>
          <p:nvPr>
            <p:ph type="sldNum" sz="quarter" idx="11"/>
          </p:nvPr>
        </p:nvSpPr>
        <p:spPr>
          <a:ln/>
        </p:spPr>
        <p:txBody>
          <a:bodyPr/>
          <a:lstStyle>
            <a:lvl1pPr>
              <a:defRPr/>
            </a:lvl1pPr>
          </a:lstStyle>
          <a:p>
            <a:pPr>
              <a:defRPr/>
            </a:pPr>
            <a:fld id="{841D2A38-F6EF-4A10-B928-B82F686416DC}" type="slidenum">
              <a:rPr lang="fr-FR"/>
              <a:pPr>
                <a:defRPr/>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765175"/>
            <a:ext cx="2057400" cy="5360988"/>
          </a:xfrm>
        </p:spPr>
        <p:txBody>
          <a:bodyPr vert="eaVert"/>
          <a:lstStyle/>
          <a:p>
            <a:r>
              <a:rPr lang="fr-FR"/>
              <a:t>Cliquez pour modifier le style du titre</a:t>
            </a:r>
          </a:p>
        </p:txBody>
      </p:sp>
      <p:sp>
        <p:nvSpPr>
          <p:cNvPr id="3" name="Espace réservé du texte vertical 2"/>
          <p:cNvSpPr>
            <a:spLocks noGrp="1"/>
          </p:cNvSpPr>
          <p:nvPr>
            <p:ph type="body" orient="vert" idx="1"/>
          </p:nvPr>
        </p:nvSpPr>
        <p:spPr>
          <a:xfrm>
            <a:off x="457200" y="765175"/>
            <a:ext cx="6019800" cy="536098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Rectangle 7"/>
          <p:cNvSpPr>
            <a:spLocks noGrp="1" noChangeArrowheads="1"/>
          </p:cNvSpPr>
          <p:nvPr>
            <p:ph type="dt" sz="half" idx="10"/>
          </p:nvPr>
        </p:nvSpPr>
        <p:spPr>
          <a:ln/>
        </p:spPr>
        <p:txBody>
          <a:bodyPr/>
          <a:lstStyle>
            <a:lvl1pPr>
              <a:defRPr/>
            </a:lvl1pPr>
          </a:lstStyle>
          <a:p>
            <a:pPr>
              <a:defRPr/>
            </a:pPr>
            <a:fld id="{B6CDFF11-6F4B-49E3-B866-EBDF25B14C92}" type="datetime1">
              <a:rPr lang="fr-FR"/>
              <a:pPr>
                <a:defRPr/>
              </a:pPr>
              <a:t>29/06/2024</a:t>
            </a:fld>
            <a:endParaRPr lang="fr-FR"/>
          </a:p>
        </p:txBody>
      </p:sp>
      <p:sp>
        <p:nvSpPr>
          <p:cNvPr id="5" name="Rectangle 8"/>
          <p:cNvSpPr>
            <a:spLocks noGrp="1" noChangeArrowheads="1"/>
          </p:cNvSpPr>
          <p:nvPr>
            <p:ph type="sldNum" sz="quarter" idx="11"/>
          </p:nvPr>
        </p:nvSpPr>
        <p:spPr>
          <a:ln/>
        </p:spPr>
        <p:txBody>
          <a:bodyPr/>
          <a:lstStyle>
            <a:lvl1pPr>
              <a:defRPr/>
            </a:lvl1pPr>
          </a:lstStyle>
          <a:p>
            <a:pPr>
              <a:defRPr/>
            </a:pPr>
            <a:fld id="{0695795E-1A31-4531-A5E6-D9BC615A3E6B}" type="slidenum">
              <a:rPr lang="fr-FR"/>
              <a:pPr>
                <a:defRPr/>
              </a:pPr>
              <a:t>‹N°›</a:t>
            </a:fld>
            <a:endParaRPr lang="fr-F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re. Text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1187450" y="765175"/>
            <a:ext cx="6985000" cy="1143000"/>
          </a:xfrm>
        </p:spPr>
        <p:txBody>
          <a:bodyPr/>
          <a:lstStyle/>
          <a:p>
            <a:r>
              <a:rPr lang="fr-FR"/>
              <a:t>Cliquez pour modifier le style du titre</a:t>
            </a:r>
          </a:p>
        </p:txBody>
      </p:sp>
      <p:sp>
        <p:nvSpPr>
          <p:cNvPr id="3" name="Espace réservé du texte 2"/>
          <p:cNvSpPr>
            <a:spLocks noGrp="1"/>
          </p:cNvSpPr>
          <p:nvPr>
            <p:ph type="body" sz="half" idx="1"/>
          </p:nvPr>
        </p:nvSpPr>
        <p:spPr>
          <a:xfrm>
            <a:off x="457200" y="2133600"/>
            <a:ext cx="4038600" cy="3992563"/>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2133600"/>
            <a:ext cx="4038600" cy="3992563"/>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Rectangle 7"/>
          <p:cNvSpPr>
            <a:spLocks noGrp="1" noChangeArrowheads="1"/>
          </p:cNvSpPr>
          <p:nvPr>
            <p:ph type="dt" sz="half" idx="10"/>
          </p:nvPr>
        </p:nvSpPr>
        <p:spPr>
          <a:ln/>
        </p:spPr>
        <p:txBody>
          <a:bodyPr/>
          <a:lstStyle>
            <a:lvl1pPr>
              <a:defRPr/>
            </a:lvl1pPr>
          </a:lstStyle>
          <a:p>
            <a:pPr>
              <a:defRPr/>
            </a:pPr>
            <a:fld id="{0EF58A35-DC0E-455D-A118-79A9CA4B9BB6}" type="datetime1">
              <a:rPr lang="fr-FR"/>
              <a:pPr>
                <a:defRPr/>
              </a:pPr>
              <a:t>29/06/2024</a:t>
            </a:fld>
            <a:endParaRPr lang="fr-FR"/>
          </a:p>
        </p:txBody>
      </p:sp>
      <p:sp>
        <p:nvSpPr>
          <p:cNvPr id="6" name="Rectangle 8"/>
          <p:cNvSpPr>
            <a:spLocks noGrp="1" noChangeArrowheads="1"/>
          </p:cNvSpPr>
          <p:nvPr>
            <p:ph type="sldNum" sz="quarter" idx="11"/>
          </p:nvPr>
        </p:nvSpPr>
        <p:spPr>
          <a:ln/>
        </p:spPr>
        <p:txBody>
          <a:bodyPr/>
          <a:lstStyle>
            <a:lvl1pPr>
              <a:defRPr/>
            </a:lvl1pPr>
          </a:lstStyle>
          <a:p>
            <a:pPr>
              <a:defRPr/>
            </a:pPr>
            <a:fld id="{C16F6B3D-64E3-4A3F-9544-6F5BF83E413E}" type="slidenum">
              <a:rPr lang="fr-FR"/>
              <a:pPr>
                <a:defRPr/>
              </a:pPr>
              <a:t>‹N°›</a:t>
            </a:fld>
            <a:endParaRPr lang="fr-F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Cliquez pour modifier le style du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a:t>Cliquez pour modifier le style des sous-titres du masque</a:t>
            </a:r>
          </a:p>
        </p:txBody>
      </p:sp>
      <p:sp>
        <p:nvSpPr>
          <p:cNvPr id="4" name="Espace réservé de la date 12"/>
          <p:cNvSpPr>
            <a:spLocks noGrp="1" noChangeArrowheads="1"/>
          </p:cNvSpPr>
          <p:nvPr>
            <p:ph type="dt" sz="half" idx="10"/>
          </p:nvPr>
        </p:nvSpPr>
        <p:spPr>
          <a:ln/>
        </p:spPr>
        <p:txBody>
          <a:bodyPr/>
          <a:lstStyle>
            <a:lvl1pPr>
              <a:defRPr/>
            </a:lvl1pPr>
          </a:lstStyle>
          <a:p>
            <a:pPr>
              <a:defRPr/>
            </a:pPr>
            <a:fld id="{C48F16B1-72A0-430D-8A4F-99E8DE97C064}" type="datetime1">
              <a:rPr lang="fr-FR"/>
              <a:pPr>
                <a:defRPr/>
              </a:pPr>
              <a:t>29/06/2024</a:t>
            </a:fld>
            <a:endParaRPr lang="fr-FR"/>
          </a:p>
        </p:txBody>
      </p:sp>
      <p:sp>
        <p:nvSpPr>
          <p:cNvPr id="5" name="Espace réservé du numéro de diapositive 13"/>
          <p:cNvSpPr>
            <a:spLocks noGrp="1" noChangeArrowheads="1"/>
          </p:cNvSpPr>
          <p:nvPr>
            <p:ph type="sldNum" sz="quarter" idx="11"/>
          </p:nvPr>
        </p:nvSpPr>
        <p:spPr>
          <a:ln/>
        </p:spPr>
        <p:txBody>
          <a:bodyPr/>
          <a:lstStyle>
            <a:lvl1pPr>
              <a:defRPr/>
            </a:lvl1pPr>
          </a:lstStyle>
          <a:p>
            <a:pPr>
              <a:defRPr/>
            </a:pPr>
            <a:fld id="{0ED9573C-A6C7-404B-A12D-E8CEC8E55BFA}" type="slidenum">
              <a:rPr lang="fr-FR"/>
              <a:pPr>
                <a:defRPr/>
              </a:pPr>
              <a:t>‹N°›</a:t>
            </a:fld>
            <a:endParaRPr lang="fr-F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12"/>
          <p:cNvSpPr>
            <a:spLocks noGrp="1" noChangeArrowheads="1"/>
          </p:cNvSpPr>
          <p:nvPr>
            <p:ph type="dt" sz="half" idx="10"/>
          </p:nvPr>
        </p:nvSpPr>
        <p:spPr>
          <a:ln/>
        </p:spPr>
        <p:txBody>
          <a:bodyPr/>
          <a:lstStyle>
            <a:lvl1pPr>
              <a:defRPr/>
            </a:lvl1pPr>
          </a:lstStyle>
          <a:p>
            <a:pPr>
              <a:defRPr/>
            </a:pPr>
            <a:fld id="{07B5871F-B5C2-43C8-BCE1-EBB1F70F743A}" type="datetime1">
              <a:rPr lang="fr-FR"/>
              <a:pPr>
                <a:defRPr/>
              </a:pPr>
              <a:t>29/06/2024</a:t>
            </a:fld>
            <a:endParaRPr lang="fr-FR"/>
          </a:p>
        </p:txBody>
      </p:sp>
      <p:sp>
        <p:nvSpPr>
          <p:cNvPr id="5" name="Espace réservé du numéro de diapositive 13"/>
          <p:cNvSpPr>
            <a:spLocks noGrp="1" noChangeArrowheads="1"/>
          </p:cNvSpPr>
          <p:nvPr>
            <p:ph type="sldNum" sz="quarter" idx="11"/>
          </p:nvPr>
        </p:nvSpPr>
        <p:spPr>
          <a:ln/>
        </p:spPr>
        <p:txBody>
          <a:bodyPr/>
          <a:lstStyle>
            <a:lvl1pPr>
              <a:defRPr/>
            </a:lvl1pPr>
          </a:lstStyle>
          <a:p>
            <a:pPr>
              <a:defRPr/>
            </a:pPr>
            <a:fld id="{74B6D88A-7FC5-41E9-96E6-8875E5B6E15C}" type="slidenum">
              <a:rPr lang="fr-FR"/>
              <a:pPr>
                <a:defRPr/>
              </a:pPr>
              <a:t>‹N°›</a:t>
            </a:fld>
            <a:endParaRPr lang="fr-F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Cliquez pour modifier le style du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a:t>Cliquez pour modifier les styles du texte du masque</a:t>
            </a:r>
          </a:p>
        </p:txBody>
      </p:sp>
      <p:sp>
        <p:nvSpPr>
          <p:cNvPr id="4" name="Espace réservé de la date 12"/>
          <p:cNvSpPr>
            <a:spLocks noGrp="1" noChangeArrowheads="1"/>
          </p:cNvSpPr>
          <p:nvPr>
            <p:ph type="dt" sz="half" idx="10"/>
          </p:nvPr>
        </p:nvSpPr>
        <p:spPr>
          <a:ln/>
        </p:spPr>
        <p:txBody>
          <a:bodyPr/>
          <a:lstStyle>
            <a:lvl1pPr>
              <a:defRPr/>
            </a:lvl1pPr>
          </a:lstStyle>
          <a:p>
            <a:pPr>
              <a:defRPr/>
            </a:pPr>
            <a:fld id="{9191DC2B-A795-45DD-A1C9-36EE57B93296}" type="datetime1">
              <a:rPr lang="fr-FR"/>
              <a:pPr>
                <a:defRPr/>
              </a:pPr>
              <a:t>29/06/2024</a:t>
            </a:fld>
            <a:endParaRPr lang="fr-FR"/>
          </a:p>
        </p:txBody>
      </p:sp>
      <p:sp>
        <p:nvSpPr>
          <p:cNvPr id="5" name="Espace réservé du numéro de diapositive 13"/>
          <p:cNvSpPr>
            <a:spLocks noGrp="1" noChangeArrowheads="1"/>
          </p:cNvSpPr>
          <p:nvPr>
            <p:ph type="sldNum" sz="quarter" idx="11"/>
          </p:nvPr>
        </p:nvSpPr>
        <p:spPr>
          <a:ln/>
        </p:spPr>
        <p:txBody>
          <a:bodyPr/>
          <a:lstStyle>
            <a:lvl1pPr>
              <a:defRPr/>
            </a:lvl1pPr>
          </a:lstStyle>
          <a:p>
            <a:pPr>
              <a:defRPr/>
            </a:pPr>
            <a:fld id="{DC7023A1-4D7F-4226-9180-CB8BB474136C}" type="slidenum">
              <a:rPr lang="fr-FR"/>
              <a:pPr>
                <a:defRPr/>
              </a:pPr>
              <a:t>‹N°›</a:t>
            </a:fld>
            <a:endParaRPr lang="fr-F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sz="half" idx="1"/>
          </p:nvPr>
        </p:nvSpPr>
        <p:spPr>
          <a:xfrm>
            <a:off x="457200" y="2133600"/>
            <a:ext cx="4038600" cy="3992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2133600"/>
            <a:ext cx="4038600" cy="3992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12"/>
          <p:cNvSpPr>
            <a:spLocks noGrp="1" noChangeArrowheads="1"/>
          </p:cNvSpPr>
          <p:nvPr>
            <p:ph type="dt" sz="half" idx="10"/>
          </p:nvPr>
        </p:nvSpPr>
        <p:spPr>
          <a:ln/>
        </p:spPr>
        <p:txBody>
          <a:bodyPr/>
          <a:lstStyle>
            <a:lvl1pPr>
              <a:defRPr/>
            </a:lvl1pPr>
          </a:lstStyle>
          <a:p>
            <a:pPr>
              <a:defRPr/>
            </a:pPr>
            <a:fld id="{4250D119-224C-4638-832F-FD2AC660E2BA}" type="datetime1">
              <a:rPr lang="fr-FR"/>
              <a:pPr>
                <a:defRPr/>
              </a:pPr>
              <a:t>29/06/2024</a:t>
            </a:fld>
            <a:endParaRPr lang="fr-FR"/>
          </a:p>
        </p:txBody>
      </p:sp>
      <p:sp>
        <p:nvSpPr>
          <p:cNvPr id="6" name="Espace réservé du numéro de diapositive 13"/>
          <p:cNvSpPr>
            <a:spLocks noGrp="1" noChangeArrowheads="1"/>
          </p:cNvSpPr>
          <p:nvPr>
            <p:ph type="sldNum" sz="quarter" idx="11"/>
          </p:nvPr>
        </p:nvSpPr>
        <p:spPr>
          <a:ln/>
        </p:spPr>
        <p:txBody>
          <a:bodyPr/>
          <a:lstStyle>
            <a:lvl1pPr>
              <a:defRPr/>
            </a:lvl1pPr>
          </a:lstStyle>
          <a:p>
            <a:pPr>
              <a:defRPr/>
            </a:pPr>
            <a:fld id="{33C4B205-B5C5-4D95-BD0D-7C03FA6AE3B6}" type="slidenum">
              <a:rPr lang="fr-FR"/>
              <a:pPr>
                <a:defRPr/>
              </a:pPr>
              <a:t>‹N°›</a:t>
            </a:fld>
            <a:endParaRPr lang="fr-F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a:t>Cliquez pour modifier le style du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12"/>
          <p:cNvSpPr>
            <a:spLocks noGrp="1" noChangeArrowheads="1"/>
          </p:cNvSpPr>
          <p:nvPr>
            <p:ph type="dt" sz="half" idx="10"/>
          </p:nvPr>
        </p:nvSpPr>
        <p:spPr>
          <a:ln/>
        </p:spPr>
        <p:txBody>
          <a:bodyPr/>
          <a:lstStyle>
            <a:lvl1pPr>
              <a:defRPr/>
            </a:lvl1pPr>
          </a:lstStyle>
          <a:p>
            <a:pPr>
              <a:defRPr/>
            </a:pPr>
            <a:fld id="{118170BC-56B5-4AF8-86F7-BB2F36FA5A02}" type="datetime1">
              <a:rPr lang="fr-FR"/>
              <a:pPr>
                <a:defRPr/>
              </a:pPr>
              <a:t>29/06/2024</a:t>
            </a:fld>
            <a:endParaRPr lang="fr-FR"/>
          </a:p>
        </p:txBody>
      </p:sp>
      <p:sp>
        <p:nvSpPr>
          <p:cNvPr id="8" name="Espace réservé du numéro de diapositive 13"/>
          <p:cNvSpPr>
            <a:spLocks noGrp="1" noChangeArrowheads="1"/>
          </p:cNvSpPr>
          <p:nvPr>
            <p:ph type="sldNum" sz="quarter" idx="11"/>
          </p:nvPr>
        </p:nvSpPr>
        <p:spPr>
          <a:ln/>
        </p:spPr>
        <p:txBody>
          <a:bodyPr/>
          <a:lstStyle>
            <a:lvl1pPr>
              <a:defRPr/>
            </a:lvl1pPr>
          </a:lstStyle>
          <a:p>
            <a:pPr>
              <a:defRPr/>
            </a:pPr>
            <a:fld id="{57FE6450-737D-47F5-886F-E24ED3463029}" type="slidenum">
              <a:rPr lang="fr-FR"/>
              <a:pPr>
                <a:defRPr/>
              </a:pPr>
              <a:t>‹N°›</a:t>
            </a:fld>
            <a:endParaRPr lang="fr-F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e la date 12"/>
          <p:cNvSpPr>
            <a:spLocks noGrp="1" noChangeArrowheads="1"/>
          </p:cNvSpPr>
          <p:nvPr>
            <p:ph type="dt" sz="half" idx="10"/>
          </p:nvPr>
        </p:nvSpPr>
        <p:spPr>
          <a:ln/>
        </p:spPr>
        <p:txBody>
          <a:bodyPr/>
          <a:lstStyle>
            <a:lvl1pPr>
              <a:defRPr/>
            </a:lvl1pPr>
          </a:lstStyle>
          <a:p>
            <a:pPr>
              <a:defRPr/>
            </a:pPr>
            <a:fld id="{2833B5B1-2475-4168-813D-13F562DE1602}" type="datetime1">
              <a:rPr lang="fr-FR"/>
              <a:pPr>
                <a:defRPr/>
              </a:pPr>
              <a:t>29/06/2024</a:t>
            </a:fld>
            <a:endParaRPr lang="fr-FR"/>
          </a:p>
        </p:txBody>
      </p:sp>
      <p:sp>
        <p:nvSpPr>
          <p:cNvPr id="4" name="Espace réservé du numéro de diapositive 13"/>
          <p:cNvSpPr>
            <a:spLocks noGrp="1" noChangeArrowheads="1"/>
          </p:cNvSpPr>
          <p:nvPr>
            <p:ph type="sldNum" sz="quarter" idx="11"/>
          </p:nvPr>
        </p:nvSpPr>
        <p:spPr>
          <a:ln/>
        </p:spPr>
        <p:txBody>
          <a:bodyPr/>
          <a:lstStyle>
            <a:lvl1pPr>
              <a:defRPr/>
            </a:lvl1pPr>
          </a:lstStyle>
          <a:p>
            <a:pPr>
              <a:defRPr/>
            </a:pPr>
            <a:fld id="{AC782B62-5F2A-4DC8-978B-E0DFA2E992DD}" type="slidenum">
              <a:rPr lang="fr-FR"/>
              <a:pPr>
                <a:defRPr/>
              </a:pPr>
              <a:t>‹N°›</a:t>
            </a:fld>
            <a:endParaRPr lang="fr-F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2"/>
          <p:cNvSpPr>
            <a:spLocks noGrp="1" noChangeArrowheads="1"/>
          </p:cNvSpPr>
          <p:nvPr>
            <p:ph type="dt" sz="half" idx="10"/>
          </p:nvPr>
        </p:nvSpPr>
        <p:spPr>
          <a:ln/>
        </p:spPr>
        <p:txBody>
          <a:bodyPr/>
          <a:lstStyle>
            <a:lvl1pPr>
              <a:defRPr/>
            </a:lvl1pPr>
          </a:lstStyle>
          <a:p>
            <a:pPr>
              <a:defRPr/>
            </a:pPr>
            <a:fld id="{9662A01B-2B8A-4A8F-99CC-024230109950}" type="datetime1">
              <a:rPr lang="fr-FR"/>
              <a:pPr>
                <a:defRPr/>
              </a:pPr>
              <a:t>29/06/2024</a:t>
            </a:fld>
            <a:endParaRPr lang="fr-FR"/>
          </a:p>
        </p:txBody>
      </p:sp>
      <p:sp>
        <p:nvSpPr>
          <p:cNvPr id="3" name="Espace réservé du numéro de diapositive 13"/>
          <p:cNvSpPr>
            <a:spLocks noGrp="1" noChangeArrowheads="1"/>
          </p:cNvSpPr>
          <p:nvPr>
            <p:ph type="sldNum" sz="quarter" idx="11"/>
          </p:nvPr>
        </p:nvSpPr>
        <p:spPr>
          <a:ln/>
        </p:spPr>
        <p:txBody>
          <a:bodyPr/>
          <a:lstStyle>
            <a:lvl1pPr>
              <a:defRPr/>
            </a:lvl1pPr>
          </a:lstStyle>
          <a:p>
            <a:pPr>
              <a:defRPr/>
            </a:pPr>
            <a:fld id="{AEABB82C-3CD9-487C-8777-8EDB51C822CD}" type="slidenum">
              <a:rPr lang="fr-FR"/>
              <a:pPr>
                <a:defRPr/>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Rectangle 7"/>
          <p:cNvSpPr>
            <a:spLocks noGrp="1" noChangeArrowheads="1"/>
          </p:cNvSpPr>
          <p:nvPr>
            <p:ph type="dt" sz="half" idx="10"/>
          </p:nvPr>
        </p:nvSpPr>
        <p:spPr>
          <a:ln/>
        </p:spPr>
        <p:txBody>
          <a:bodyPr/>
          <a:lstStyle>
            <a:lvl1pPr>
              <a:defRPr/>
            </a:lvl1pPr>
          </a:lstStyle>
          <a:p>
            <a:pPr>
              <a:defRPr/>
            </a:pPr>
            <a:fld id="{F90A8878-EBF1-4B2B-979E-C34B3DED7843}" type="datetime1">
              <a:rPr lang="fr-FR"/>
              <a:pPr>
                <a:defRPr/>
              </a:pPr>
              <a:t>29/06/2024</a:t>
            </a:fld>
            <a:endParaRPr lang="fr-FR"/>
          </a:p>
        </p:txBody>
      </p:sp>
      <p:sp>
        <p:nvSpPr>
          <p:cNvPr id="5" name="Rectangle 8"/>
          <p:cNvSpPr>
            <a:spLocks noGrp="1" noChangeArrowheads="1"/>
          </p:cNvSpPr>
          <p:nvPr>
            <p:ph type="sldNum" sz="quarter" idx="11"/>
          </p:nvPr>
        </p:nvSpPr>
        <p:spPr>
          <a:ln/>
        </p:spPr>
        <p:txBody>
          <a:bodyPr/>
          <a:lstStyle>
            <a:lvl1pPr>
              <a:defRPr/>
            </a:lvl1pPr>
          </a:lstStyle>
          <a:p>
            <a:pPr>
              <a:defRPr/>
            </a:pPr>
            <a:fld id="{E35B49A4-6ADD-4735-99D4-D1FA241B2AEB}" type="slidenum">
              <a:rPr lang="fr-FR"/>
              <a:pPr>
                <a:defRPr/>
              </a:pPr>
              <a:t>‹N°›</a:t>
            </a:fld>
            <a:endParaRPr lang="fr-F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Cliquez pour modifier le style du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12"/>
          <p:cNvSpPr>
            <a:spLocks noGrp="1" noChangeArrowheads="1"/>
          </p:cNvSpPr>
          <p:nvPr>
            <p:ph type="dt" sz="half" idx="10"/>
          </p:nvPr>
        </p:nvSpPr>
        <p:spPr>
          <a:ln/>
        </p:spPr>
        <p:txBody>
          <a:bodyPr/>
          <a:lstStyle>
            <a:lvl1pPr>
              <a:defRPr/>
            </a:lvl1pPr>
          </a:lstStyle>
          <a:p>
            <a:pPr>
              <a:defRPr/>
            </a:pPr>
            <a:fld id="{9979CFC1-EBFA-4F0B-B82A-610BB1DCDDC4}" type="datetime1">
              <a:rPr lang="fr-FR"/>
              <a:pPr>
                <a:defRPr/>
              </a:pPr>
              <a:t>29/06/2024</a:t>
            </a:fld>
            <a:endParaRPr lang="fr-FR"/>
          </a:p>
        </p:txBody>
      </p:sp>
      <p:sp>
        <p:nvSpPr>
          <p:cNvPr id="6" name="Espace réservé du numéro de diapositive 13"/>
          <p:cNvSpPr>
            <a:spLocks noGrp="1" noChangeArrowheads="1"/>
          </p:cNvSpPr>
          <p:nvPr>
            <p:ph type="sldNum" sz="quarter" idx="11"/>
          </p:nvPr>
        </p:nvSpPr>
        <p:spPr>
          <a:ln/>
        </p:spPr>
        <p:txBody>
          <a:bodyPr/>
          <a:lstStyle>
            <a:lvl1pPr>
              <a:defRPr/>
            </a:lvl1pPr>
          </a:lstStyle>
          <a:p>
            <a:pPr>
              <a:defRPr/>
            </a:pPr>
            <a:fld id="{DB43FDBE-045B-4627-A9DA-BAFC015E8809}" type="slidenum">
              <a:rPr lang="fr-FR"/>
              <a:pPr>
                <a:defRPr/>
              </a:pPr>
              <a:t>‹N°›</a:t>
            </a:fld>
            <a:endParaRPr lang="fr-F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Cliquez pour modifier le style du titre</a:t>
            </a: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12"/>
          <p:cNvSpPr>
            <a:spLocks noGrp="1" noChangeArrowheads="1"/>
          </p:cNvSpPr>
          <p:nvPr>
            <p:ph type="dt" sz="half" idx="10"/>
          </p:nvPr>
        </p:nvSpPr>
        <p:spPr>
          <a:ln/>
        </p:spPr>
        <p:txBody>
          <a:bodyPr/>
          <a:lstStyle>
            <a:lvl1pPr>
              <a:defRPr/>
            </a:lvl1pPr>
          </a:lstStyle>
          <a:p>
            <a:pPr>
              <a:defRPr/>
            </a:pPr>
            <a:fld id="{676D680B-2150-4140-BDBA-524212F7FD19}" type="datetime1">
              <a:rPr lang="fr-FR"/>
              <a:pPr>
                <a:defRPr/>
              </a:pPr>
              <a:t>29/06/2024</a:t>
            </a:fld>
            <a:endParaRPr lang="fr-FR"/>
          </a:p>
        </p:txBody>
      </p:sp>
      <p:sp>
        <p:nvSpPr>
          <p:cNvPr id="6" name="Espace réservé du numéro de diapositive 13"/>
          <p:cNvSpPr>
            <a:spLocks noGrp="1" noChangeArrowheads="1"/>
          </p:cNvSpPr>
          <p:nvPr>
            <p:ph type="sldNum" sz="quarter" idx="11"/>
          </p:nvPr>
        </p:nvSpPr>
        <p:spPr>
          <a:ln/>
        </p:spPr>
        <p:txBody>
          <a:bodyPr/>
          <a:lstStyle>
            <a:lvl1pPr>
              <a:defRPr/>
            </a:lvl1pPr>
          </a:lstStyle>
          <a:p>
            <a:pPr>
              <a:defRPr/>
            </a:pPr>
            <a:fld id="{02A8BD3A-6D1D-4EA3-989F-92EF13806309}" type="slidenum">
              <a:rPr lang="fr-FR"/>
              <a:pPr>
                <a:defRPr/>
              </a:pPr>
              <a:t>‹N°›</a:t>
            </a:fld>
            <a:endParaRPr lang="fr-F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12"/>
          <p:cNvSpPr>
            <a:spLocks noGrp="1" noChangeArrowheads="1"/>
          </p:cNvSpPr>
          <p:nvPr>
            <p:ph type="dt" sz="half" idx="10"/>
          </p:nvPr>
        </p:nvSpPr>
        <p:spPr>
          <a:ln/>
        </p:spPr>
        <p:txBody>
          <a:bodyPr/>
          <a:lstStyle>
            <a:lvl1pPr>
              <a:defRPr/>
            </a:lvl1pPr>
          </a:lstStyle>
          <a:p>
            <a:pPr>
              <a:defRPr/>
            </a:pPr>
            <a:fld id="{66431B33-A7ED-4B56-B895-394358480541}" type="datetime1">
              <a:rPr lang="fr-FR"/>
              <a:pPr>
                <a:defRPr/>
              </a:pPr>
              <a:t>29/06/2024</a:t>
            </a:fld>
            <a:endParaRPr lang="fr-FR"/>
          </a:p>
        </p:txBody>
      </p:sp>
      <p:sp>
        <p:nvSpPr>
          <p:cNvPr id="5" name="Espace réservé du numéro de diapositive 13"/>
          <p:cNvSpPr>
            <a:spLocks noGrp="1" noChangeArrowheads="1"/>
          </p:cNvSpPr>
          <p:nvPr>
            <p:ph type="sldNum" sz="quarter" idx="11"/>
          </p:nvPr>
        </p:nvSpPr>
        <p:spPr>
          <a:ln/>
        </p:spPr>
        <p:txBody>
          <a:bodyPr/>
          <a:lstStyle>
            <a:lvl1pPr>
              <a:defRPr/>
            </a:lvl1pPr>
          </a:lstStyle>
          <a:p>
            <a:pPr>
              <a:defRPr/>
            </a:pPr>
            <a:fld id="{3050F6E0-E3A2-4010-B311-3F27F899EE9A}" type="slidenum">
              <a:rPr lang="fr-FR"/>
              <a:pPr>
                <a:defRPr/>
              </a:pPr>
              <a:t>‹N°›</a:t>
            </a:fld>
            <a:endParaRPr lang="fr-F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765175"/>
            <a:ext cx="2057400" cy="5360988"/>
          </a:xfrm>
        </p:spPr>
        <p:txBody>
          <a:bodyPr vert="eaVert"/>
          <a:lstStyle/>
          <a:p>
            <a:r>
              <a:rPr lang="fr-FR"/>
              <a:t>Cliquez pour modifier le style du titre</a:t>
            </a:r>
          </a:p>
        </p:txBody>
      </p:sp>
      <p:sp>
        <p:nvSpPr>
          <p:cNvPr id="3" name="Espace réservé du texte vertical 2"/>
          <p:cNvSpPr>
            <a:spLocks noGrp="1"/>
          </p:cNvSpPr>
          <p:nvPr>
            <p:ph type="body" orient="vert" idx="1"/>
          </p:nvPr>
        </p:nvSpPr>
        <p:spPr>
          <a:xfrm>
            <a:off x="457200" y="765175"/>
            <a:ext cx="6019800" cy="536098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12"/>
          <p:cNvSpPr>
            <a:spLocks noGrp="1" noChangeArrowheads="1"/>
          </p:cNvSpPr>
          <p:nvPr>
            <p:ph type="dt" sz="half" idx="10"/>
          </p:nvPr>
        </p:nvSpPr>
        <p:spPr>
          <a:ln/>
        </p:spPr>
        <p:txBody>
          <a:bodyPr/>
          <a:lstStyle>
            <a:lvl1pPr>
              <a:defRPr/>
            </a:lvl1pPr>
          </a:lstStyle>
          <a:p>
            <a:pPr>
              <a:defRPr/>
            </a:pPr>
            <a:fld id="{75889B3C-8C1A-4291-994E-E47BB00208EA}" type="datetime1">
              <a:rPr lang="fr-FR"/>
              <a:pPr>
                <a:defRPr/>
              </a:pPr>
              <a:t>29/06/2024</a:t>
            </a:fld>
            <a:endParaRPr lang="fr-FR"/>
          </a:p>
        </p:txBody>
      </p:sp>
      <p:sp>
        <p:nvSpPr>
          <p:cNvPr id="5" name="Espace réservé du numéro de diapositive 13"/>
          <p:cNvSpPr>
            <a:spLocks noGrp="1" noChangeArrowheads="1"/>
          </p:cNvSpPr>
          <p:nvPr>
            <p:ph type="sldNum" sz="quarter" idx="11"/>
          </p:nvPr>
        </p:nvSpPr>
        <p:spPr>
          <a:ln/>
        </p:spPr>
        <p:txBody>
          <a:bodyPr/>
          <a:lstStyle>
            <a:lvl1pPr>
              <a:defRPr/>
            </a:lvl1pPr>
          </a:lstStyle>
          <a:p>
            <a:pPr>
              <a:defRPr/>
            </a:pPr>
            <a:fld id="{312879D3-16EB-4E66-BE14-59E3DF9C859C}" type="slidenum">
              <a:rPr lang="fr-FR"/>
              <a:pPr>
                <a:defRPr/>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Cliquez pour modifier le style du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a:t>Cliquez pour modifier les styles du texte du masque</a:t>
            </a:r>
          </a:p>
        </p:txBody>
      </p:sp>
      <p:sp>
        <p:nvSpPr>
          <p:cNvPr id="4" name="Rectangle 7"/>
          <p:cNvSpPr>
            <a:spLocks noGrp="1" noChangeArrowheads="1"/>
          </p:cNvSpPr>
          <p:nvPr>
            <p:ph type="dt" sz="half" idx="10"/>
          </p:nvPr>
        </p:nvSpPr>
        <p:spPr>
          <a:ln/>
        </p:spPr>
        <p:txBody>
          <a:bodyPr/>
          <a:lstStyle>
            <a:lvl1pPr>
              <a:defRPr/>
            </a:lvl1pPr>
          </a:lstStyle>
          <a:p>
            <a:pPr>
              <a:defRPr/>
            </a:pPr>
            <a:fld id="{86617096-2D8A-4F6F-94FF-E792F1AF7A27}" type="datetime1">
              <a:rPr lang="fr-FR"/>
              <a:pPr>
                <a:defRPr/>
              </a:pPr>
              <a:t>29/06/2024</a:t>
            </a:fld>
            <a:endParaRPr lang="fr-FR"/>
          </a:p>
        </p:txBody>
      </p:sp>
      <p:sp>
        <p:nvSpPr>
          <p:cNvPr id="5" name="Rectangle 8"/>
          <p:cNvSpPr>
            <a:spLocks noGrp="1" noChangeArrowheads="1"/>
          </p:cNvSpPr>
          <p:nvPr>
            <p:ph type="sldNum" sz="quarter" idx="11"/>
          </p:nvPr>
        </p:nvSpPr>
        <p:spPr>
          <a:ln/>
        </p:spPr>
        <p:txBody>
          <a:bodyPr/>
          <a:lstStyle>
            <a:lvl1pPr>
              <a:defRPr/>
            </a:lvl1pPr>
          </a:lstStyle>
          <a:p>
            <a:pPr>
              <a:defRPr/>
            </a:pPr>
            <a:fld id="{1DB5C3DD-33EA-48DA-81E6-329E1A38EE9B}" type="slidenum">
              <a:rPr lang="fr-FR"/>
              <a:pPr>
                <a:defRPr/>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sz="half" idx="1"/>
          </p:nvPr>
        </p:nvSpPr>
        <p:spPr>
          <a:xfrm>
            <a:off x="457200" y="2133600"/>
            <a:ext cx="4038600" cy="3992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2133600"/>
            <a:ext cx="4038600" cy="3992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Rectangle 7"/>
          <p:cNvSpPr>
            <a:spLocks noGrp="1" noChangeArrowheads="1"/>
          </p:cNvSpPr>
          <p:nvPr>
            <p:ph type="dt" sz="half" idx="10"/>
          </p:nvPr>
        </p:nvSpPr>
        <p:spPr>
          <a:ln/>
        </p:spPr>
        <p:txBody>
          <a:bodyPr/>
          <a:lstStyle>
            <a:lvl1pPr>
              <a:defRPr/>
            </a:lvl1pPr>
          </a:lstStyle>
          <a:p>
            <a:pPr>
              <a:defRPr/>
            </a:pPr>
            <a:fld id="{86E510A7-F138-4E62-923C-411B77F1048F}" type="datetime1">
              <a:rPr lang="fr-FR"/>
              <a:pPr>
                <a:defRPr/>
              </a:pPr>
              <a:t>29/06/2024</a:t>
            </a:fld>
            <a:endParaRPr lang="fr-FR"/>
          </a:p>
        </p:txBody>
      </p:sp>
      <p:sp>
        <p:nvSpPr>
          <p:cNvPr id="6" name="Rectangle 8"/>
          <p:cNvSpPr>
            <a:spLocks noGrp="1" noChangeArrowheads="1"/>
          </p:cNvSpPr>
          <p:nvPr>
            <p:ph type="sldNum" sz="quarter" idx="11"/>
          </p:nvPr>
        </p:nvSpPr>
        <p:spPr>
          <a:ln/>
        </p:spPr>
        <p:txBody>
          <a:bodyPr/>
          <a:lstStyle>
            <a:lvl1pPr>
              <a:defRPr/>
            </a:lvl1pPr>
          </a:lstStyle>
          <a:p>
            <a:pPr>
              <a:defRPr/>
            </a:pPr>
            <a:fld id="{8E05DFD3-F4D6-486A-904C-791630A22349}" type="slidenum">
              <a:rPr lang="fr-FR"/>
              <a:pPr>
                <a:defRPr/>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a:t>Cliquez pour modifier le style du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Rectangle 7"/>
          <p:cNvSpPr>
            <a:spLocks noGrp="1" noChangeArrowheads="1"/>
          </p:cNvSpPr>
          <p:nvPr>
            <p:ph type="dt" sz="half" idx="10"/>
          </p:nvPr>
        </p:nvSpPr>
        <p:spPr>
          <a:ln/>
        </p:spPr>
        <p:txBody>
          <a:bodyPr/>
          <a:lstStyle>
            <a:lvl1pPr>
              <a:defRPr/>
            </a:lvl1pPr>
          </a:lstStyle>
          <a:p>
            <a:pPr>
              <a:defRPr/>
            </a:pPr>
            <a:fld id="{D61FB640-9941-4528-B5CB-0DEF92EA04FB}" type="datetime1">
              <a:rPr lang="fr-FR"/>
              <a:pPr>
                <a:defRPr/>
              </a:pPr>
              <a:t>29/06/2024</a:t>
            </a:fld>
            <a:endParaRPr lang="fr-FR"/>
          </a:p>
        </p:txBody>
      </p:sp>
      <p:sp>
        <p:nvSpPr>
          <p:cNvPr id="8" name="Rectangle 8"/>
          <p:cNvSpPr>
            <a:spLocks noGrp="1" noChangeArrowheads="1"/>
          </p:cNvSpPr>
          <p:nvPr>
            <p:ph type="sldNum" sz="quarter" idx="11"/>
          </p:nvPr>
        </p:nvSpPr>
        <p:spPr>
          <a:ln/>
        </p:spPr>
        <p:txBody>
          <a:bodyPr/>
          <a:lstStyle>
            <a:lvl1pPr>
              <a:defRPr/>
            </a:lvl1pPr>
          </a:lstStyle>
          <a:p>
            <a:pPr>
              <a:defRPr/>
            </a:pPr>
            <a:fld id="{9A4191F6-AF05-4510-9E29-4447E668ECA8}" type="slidenum">
              <a:rPr lang="fr-FR"/>
              <a:pPr>
                <a:defRPr/>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Rectangle 7"/>
          <p:cNvSpPr>
            <a:spLocks noGrp="1" noChangeArrowheads="1"/>
          </p:cNvSpPr>
          <p:nvPr>
            <p:ph type="dt" sz="half" idx="10"/>
          </p:nvPr>
        </p:nvSpPr>
        <p:spPr>
          <a:ln/>
        </p:spPr>
        <p:txBody>
          <a:bodyPr/>
          <a:lstStyle>
            <a:lvl1pPr>
              <a:defRPr/>
            </a:lvl1pPr>
          </a:lstStyle>
          <a:p>
            <a:pPr>
              <a:defRPr/>
            </a:pPr>
            <a:fld id="{AF5B6C73-C542-4125-AE81-2F96EF63F3F0}" type="datetime1">
              <a:rPr lang="fr-FR"/>
              <a:pPr>
                <a:defRPr/>
              </a:pPr>
              <a:t>29/06/2024</a:t>
            </a:fld>
            <a:endParaRPr lang="fr-FR"/>
          </a:p>
        </p:txBody>
      </p:sp>
      <p:sp>
        <p:nvSpPr>
          <p:cNvPr id="4" name="Rectangle 8"/>
          <p:cNvSpPr>
            <a:spLocks noGrp="1" noChangeArrowheads="1"/>
          </p:cNvSpPr>
          <p:nvPr>
            <p:ph type="sldNum" sz="quarter" idx="11"/>
          </p:nvPr>
        </p:nvSpPr>
        <p:spPr>
          <a:ln/>
        </p:spPr>
        <p:txBody>
          <a:bodyPr/>
          <a:lstStyle>
            <a:lvl1pPr>
              <a:defRPr/>
            </a:lvl1pPr>
          </a:lstStyle>
          <a:p>
            <a:pPr>
              <a:defRPr/>
            </a:pPr>
            <a:fld id="{205980A2-6836-4ADE-9B7F-3CB988092B9F}" type="slidenum">
              <a:rPr lang="fr-FR"/>
              <a:pPr>
                <a:defRPr/>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ln/>
        </p:spPr>
        <p:txBody>
          <a:bodyPr/>
          <a:lstStyle>
            <a:lvl1pPr>
              <a:defRPr/>
            </a:lvl1pPr>
          </a:lstStyle>
          <a:p>
            <a:pPr>
              <a:defRPr/>
            </a:pPr>
            <a:fld id="{3011648C-CF02-4113-B3B5-AAF88D01EB58}" type="datetime1">
              <a:rPr lang="fr-FR"/>
              <a:pPr>
                <a:defRPr/>
              </a:pPr>
              <a:t>29/06/2024</a:t>
            </a:fld>
            <a:endParaRPr lang="fr-FR"/>
          </a:p>
        </p:txBody>
      </p:sp>
      <p:sp>
        <p:nvSpPr>
          <p:cNvPr id="3" name="Rectangle 8"/>
          <p:cNvSpPr>
            <a:spLocks noGrp="1" noChangeArrowheads="1"/>
          </p:cNvSpPr>
          <p:nvPr>
            <p:ph type="sldNum" sz="quarter" idx="11"/>
          </p:nvPr>
        </p:nvSpPr>
        <p:spPr>
          <a:ln/>
        </p:spPr>
        <p:txBody>
          <a:bodyPr/>
          <a:lstStyle>
            <a:lvl1pPr>
              <a:defRPr/>
            </a:lvl1pPr>
          </a:lstStyle>
          <a:p>
            <a:pPr>
              <a:defRPr/>
            </a:pPr>
            <a:fld id="{A8EAD501-B152-4889-A190-3BC5BBA0D9BE}" type="slidenum">
              <a:rPr lang="fr-FR"/>
              <a:pPr>
                <a:defRPr/>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Cliquez pour modifier le style du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Rectangle 7"/>
          <p:cNvSpPr>
            <a:spLocks noGrp="1" noChangeArrowheads="1"/>
          </p:cNvSpPr>
          <p:nvPr>
            <p:ph type="dt" sz="half" idx="10"/>
          </p:nvPr>
        </p:nvSpPr>
        <p:spPr>
          <a:ln/>
        </p:spPr>
        <p:txBody>
          <a:bodyPr/>
          <a:lstStyle>
            <a:lvl1pPr>
              <a:defRPr/>
            </a:lvl1pPr>
          </a:lstStyle>
          <a:p>
            <a:pPr>
              <a:defRPr/>
            </a:pPr>
            <a:fld id="{87A505EF-83B7-4C68-B89F-60BE7C44B427}" type="datetime1">
              <a:rPr lang="fr-FR"/>
              <a:pPr>
                <a:defRPr/>
              </a:pPr>
              <a:t>29/06/2024</a:t>
            </a:fld>
            <a:endParaRPr lang="fr-FR"/>
          </a:p>
        </p:txBody>
      </p:sp>
      <p:sp>
        <p:nvSpPr>
          <p:cNvPr id="6" name="Rectangle 8"/>
          <p:cNvSpPr>
            <a:spLocks noGrp="1" noChangeArrowheads="1"/>
          </p:cNvSpPr>
          <p:nvPr>
            <p:ph type="sldNum" sz="quarter" idx="11"/>
          </p:nvPr>
        </p:nvSpPr>
        <p:spPr>
          <a:ln/>
        </p:spPr>
        <p:txBody>
          <a:bodyPr/>
          <a:lstStyle>
            <a:lvl1pPr>
              <a:defRPr/>
            </a:lvl1pPr>
          </a:lstStyle>
          <a:p>
            <a:pPr>
              <a:defRPr/>
            </a:pPr>
            <a:fld id="{5A2B7A4C-7890-48FC-902A-9747DD8C7A46}" type="slidenum">
              <a:rPr lang="fr-FR"/>
              <a:pPr>
                <a:defRPr/>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Cliquez pour modifier le style du titre</a:t>
            </a: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Rectangle 7"/>
          <p:cNvSpPr>
            <a:spLocks noGrp="1" noChangeArrowheads="1"/>
          </p:cNvSpPr>
          <p:nvPr>
            <p:ph type="dt" sz="half" idx="10"/>
          </p:nvPr>
        </p:nvSpPr>
        <p:spPr>
          <a:ln/>
        </p:spPr>
        <p:txBody>
          <a:bodyPr/>
          <a:lstStyle>
            <a:lvl1pPr>
              <a:defRPr/>
            </a:lvl1pPr>
          </a:lstStyle>
          <a:p>
            <a:pPr>
              <a:defRPr/>
            </a:pPr>
            <a:fld id="{8658ACDB-0E74-4E25-90BB-ABF6484C7765}" type="datetime1">
              <a:rPr lang="fr-FR"/>
              <a:pPr>
                <a:defRPr/>
              </a:pPr>
              <a:t>29/06/2024</a:t>
            </a:fld>
            <a:endParaRPr lang="fr-FR"/>
          </a:p>
        </p:txBody>
      </p:sp>
      <p:sp>
        <p:nvSpPr>
          <p:cNvPr id="6" name="Rectangle 8"/>
          <p:cNvSpPr>
            <a:spLocks noGrp="1" noChangeArrowheads="1"/>
          </p:cNvSpPr>
          <p:nvPr>
            <p:ph type="sldNum" sz="quarter" idx="11"/>
          </p:nvPr>
        </p:nvSpPr>
        <p:spPr>
          <a:ln/>
        </p:spPr>
        <p:txBody>
          <a:bodyPr/>
          <a:lstStyle>
            <a:lvl1pPr>
              <a:defRPr/>
            </a:lvl1pPr>
          </a:lstStyle>
          <a:p>
            <a:pPr>
              <a:defRPr/>
            </a:pPr>
            <a:fld id="{6770939B-B481-4C4A-A1A0-213B7467F9E2}" type="slidenum">
              <a:rPr lang="fr-FR"/>
              <a:pPr>
                <a:defRPr/>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4.png"/><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6" Type="http://schemas.openxmlformats.org/officeDocument/2006/relationships/image" Target="../media/image4.png"/><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3.pn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9144000" cy="6858000"/>
            <a:chOff x="0" y="0"/>
            <a:chExt cx="5760" cy="4320"/>
          </a:xfrm>
        </p:grpSpPr>
        <p:pic>
          <p:nvPicPr>
            <p:cNvPr id="1031" name="Picture 3" descr="contenu"/>
            <p:cNvPicPr>
              <a:picLocks noChangeAspect="1" noChangeArrowheads="1"/>
            </p:cNvPicPr>
            <p:nvPr userDrawn="1"/>
          </p:nvPicPr>
          <p:blipFill>
            <a:blip r:embed="rId14" cstate="print"/>
            <a:srcRect/>
            <a:stretch>
              <a:fillRect/>
            </a:stretch>
          </p:blipFill>
          <p:spPr bwMode="auto">
            <a:xfrm>
              <a:off x="0" y="0"/>
              <a:ext cx="5760" cy="4320"/>
            </a:xfrm>
            <a:prstGeom prst="rect">
              <a:avLst/>
            </a:prstGeom>
            <a:noFill/>
            <a:ln w="9525">
              <a:noFill/>
              <a:miter lim="800000"/>
              <a:headEnd/>
              <a:tailEnd/>
            </a:ln>
          </p:spPr>
        </p:pic>
        <p:sp>
          <p:nvSpPr>
            <p:cNvPr id="1032" name="Text Box 4"/>
            <p:cNvSpPr txBox="1">
              <a:spLocks noChangeArrowheads="1"/>
            </p:cNvSpPr>
            <p:nvPr userDrawn="1"/>
          </p:nvSpPr>
          <p:spPr bwMode="auto">
            <a:xfrm>
              <a:off x="2200" y="4103"/>
              <a:ext cx="1360" cy="192"/>
            </a:xfrm>
            <a:prstGeom prst="rect">
              <a:avLst/>
            </a:prstGeom>
            <a:noFill/>
            <a:ln>
              <a:noFill/>
            </a:ln>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defRPr/>
              </a:pPr>
              <a:r>
                <a:rPr lang="fr-FR" sz="1400" b="1">
                  <a:solidFill>
                    <a:srgbClr val="F18E00"/>
                  </a:solidFill>
                  <a:latin typeface="Century Gothic" panose="020B0502020202020204" pitchFamily="34" charset="0"/>
                </a:rPr>
                <a:t>www.hcp.ma</a:t>
              </a:r>
            </a:p>
          </p:txBody>
        </p:sp>
      </p:grpSp>
      <p:sp>
        <p:nvSpPr>
          <p:cNvPr id="1027" name="Rectangle 5"/>
          <p:cNvSpPr>
            <a:spLocks noGrp="1" noChangeArrowheads="1"/>
          </p:cNvSpPr>
          <p:nvPr>
            <p:ph type="title"/>
          </p:nvPr>
        </p:nvSpPr>
        <p:spPr bwMode="auto">
          <a:xfrm>
            <a:off x="1187450" y="765175"/>
            <a:ext cx="6985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r-FR"/>
              <a:t>Cliquez pour modifier le style du titre</a:t>
            </a:r>
          </a:p>
        </p:txBody>
      </p:sp>
      <p:sp>
        <p:nvSpPr>
          <p:cNvPr id="1028" name="Rectangle 6"/>
          <p:cNvSpPr>
            <a:spLocks noGrp="1" noChangeArrowheads="1"/>
          </p:cNvSpPr>
          <p:nvPr>
            <p:ph type="body" idx="1"/>
          </p:nvPr>
        </p:nvSpPr>
        <p:spPr bwMode="auto">
          <a:xfrm>
            <a:off x="457200" y="2133600"/>
            <a:ext cx="8229600" cy="39925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a:t>Cliquez pour modifier les styles du texte du masque</a:t>
            </a:r>
          </a:p>
          <a:p>
            <a:pPr lvl="1"/>
            <a:r>
              <a:rPr lang="fr-FR"/>
              <a:t>Deuxième niveau</a:t>
            </a:r>
          </a:p>
          <a:p>
            <a:pPr lvl="2"/>
            <a:r>
              <a:rPr lang="fr-FR"/>
              <a:t>Troisième niveau</a:t>
            </a:r>
          </a:p>
        </p:txBody>
      </p:sp>
      <p:sp>
        <p:nvSpPr>
          <p:cNvPr id="95239" name="Rectangle 7"/>
          <p:cNvSpPr>
            <a:spLocks noGrp="1" noChangeArrowheads="1"/>
          </p:cNvSpPr>
          <p:nvPr>
            <p:ph type="dt" sz="half" idx="2"/>
          </p:nvPr>
        </p:nvSpPr>
        <p:spPr bwMode="auto">
          <a:xfrm>
            <a:off x="0" y="6513513"/>
            <a:ext cx="1096963" cy="274637"/>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lvl1pPr eaLnBrk="1" hangingPunct="1">
              <a:defRPr sz="1200" b="1">
                <a:solidFill>
                  <a:srgbClr val="F18E00"/>
                </a:solidFill>
                <a:latin typeface="+mn-lt"/>
                <a:cs typeface="Arial" charset="0"/>
              </a:defRPr>
            </a:lvl1pPr>
          </a:lstStyle>
          <a:p>
            <a:pPr>
              <a:defRPr/>
            </a:pPr>
            <a:fld id="{21880128-E00B-4BC9-8244-BC24B6AEADFC}" type="datetime1">
              <a:rPr lang="fr-FR"/>
              <a:pPr>
                <a:defRPr/>
              </a:pPr>
              <a:t>29/06/2024</a:t>
            </a:fld>
            <a:endParaRPr lang="fr-FR"/>
          </a:p>
        </p:txBody>
      </p:sp>
      <p:sp>
        <p:nvSpPr>
          <p:cNvPr id="95240" name="Rectangle 8"/>
          <p:cNvSpPr>
            <a:spLocks noGrp="1" noChangeArrowheads="1"/>
          </p:cNvSpPr>
          <p:nvPr>
            <p:ph type="sldNum" sz="quarter" idx="4"/>
          </p:nvPr>
        </p:nvSpPr>
        <p:spPr bwMode="auto">
          <a:xfrm>
            <a:off x="7737475" y="6513513"/>
            <a:ext cx="1385888" cy="3206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r" eaLnBrk="1" hangingPunct="1">
              <a:defRPr sz="1200" b="1">
                <a:solidFill>
                  <a:srgbClr val="F18E00"/>
                </a:solidFill>
                <a:latin typeface="Century Gothic" pitchFamily="34" charset="0"/>
              </a:defRPr>
            </a:lvl1pPr>
          </a:lstStyle>
          <a:p>
            <a:pPr>
              <a:defRPr/>
            </a:pPr>
            <a:fld id="{6356DBCF-0D9D-4FBA-8F97-CA6B3BC4C8D5}" type="slidenum">
              <a:rPr lang="fr-FR"/>
              <a:pPr>
                <a:defRPr/>
              </a:pPr>
              <a:t>‹N°›</a:t>
            </a:fld>
            <a:endParaRPr lang="fr-FR"/>
          </a:p>
        </p:txBody>
      </p:sp>
    </p:spTree>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 id="2147483737" r:id="rId12"/>
  </p:sldLayoutIdLst>
  <p:hf hdr="0" ftr="0" dt="0"/>
  <p:txStyles>
    <p:titleStyle>
      <a:lvl1pPr algn="ctr" rtl="0" eaLnBrk="0" fontAlgn="base" hangingPunct="0">
        <a:spcBef>
          <a:spcPct val="0"/>
        </a:spcBef>
        <a:spcAft>
          <a:spcPct val="0"/>
        </a:spcAft>
        <a:defRPr sz="4000" b="1">
          <a:solidFill>
            <a:srgbClr val="7B003B"/>
          </a:solidFill>
          <a:latin typeface="+mj-lt"/>
          <a:ea typeface="+mj-ea"/>
          <a:cs typeface="+mj-cs"/>
        </a:defRPr>
      </a:lvl1pPr>
      <a:lvl2pPr algn="ctr" rtl="0" eaLnBrk="0" fontAlgn="base" hangingPunct="0">
        <a:spcBef>
          <a:spcPct val="0"/>
        </a:spcBef>
        <a:spcAft>
          <a:spcPct val="0"/>
        </a:spcAft>
        <a:defRPr sz="4000" b="1">
          <a:solidFill>
            <a:srgbClr val="7B003B"/>
          </a:solidFill>
          <a:latin typeface="Edwardian Script ITC" pitchFamily="66" charset="0"/>
        </a:defRPr>
      </a:lvl2pPr>
      <a:lvl3pPr algn="ctr" rtl="0" eaLnBrk="0" fontAlgn="base" hangingPunct="0">
        <a:spcBef>
          <a:spcPct val="0"/>
        </a:spcBef>
        <a:spcAft>
          <a:spcPct val="0"/>
        </a:spcAft>
        <a:defRPr sz="4000" b="1">
          <a:solidFill>
            <a:srgbClr val="7B003B"/>
          </a:solidFill>
          <a:latin typeface="Edwardian Script ITC" pitchFamily="66" charset="0"/>
        </a:defRPr>
      </a:lvl3pPr>
      <a:lvl4pPr algn="ctr" rtl="0" eaLnBrk="0" fontAlgn="base" hangingPunct="0">
        <a:spcBef>
          <a:spcPct val="0"/>
        </a:spcBef>
        <a:spcAft>
          <a:spcPct val="0"/>
        </a:spcAft>
        <a:defRPr sz="4000" b="1">
          <a:solidFill>
            <a:srgbClr val="7B003B"/>
          </a:solidFill>
          <a:latin typeface="Edwardian Script ITC" pitchFamily="66" charset="0"/>
        </a:defRPr>
      </a:lvl4pPr>
      <a:lvl5pPr algn="ctr" rtl="0" eaLnBrk="0" fontAlgn="base" hangingPunct="0">
        <a:spcBef>
          <a:spcPct val="0"/>
        </a:spcBef>
        <a:spcAft>
          <a:spcPct val="0"/>
        </a:spcAft>
        <a:defRPr sz="4000" b="1">
          <a:solidFill>
            <a:srgbClr val="7B003B"/>
          </a:solidFill>
          <a:latin typeface="Edwardian Script ITC" pitchFamily="66" charset="0"/>
        </a:defRPr>
      </a:lvl5pPr>
      <a:lvl6pPr marL="457200" algn="ctr" rtl="0" eaLnBrk="0" fontAlgn="base" hangingPunct="0">
        <a:spcBef>
          <a:spcPct val="0"/>
        </a:spcBef>
        <a:spcAft>
          <a:spcPct val="0"/>
        </a:spcAft>
        <a:defRPr sz="4000" b="1">
          <a:solidFill>
            <a:srgbClr val="7B003B"/>
          </a:solidFill>
          <a:latin typeface="Edwardian Script ITC" pitchFamily="66" charset="0"/>
        </a:defRPr>
      </a:lvl6pPr>
      <a:lvl7pPr marL="914400" algn="ctr" rtl="0" eaLnBrk="0" fontAlgn="base" hangingPunct="0">
        <a:spcBef>
          <a:spcPct val="0"/>
        </a:spcBef>
        <a:spcAft>
          <a:spcPct val="0"/>
        </a:spcAft>
        <a:defRPr sz="4000" b="1">
          <a:solidFill>
            <a:srgbClr val="7B003B"/>
          </a:solidFill>
          <a:latin typeface="Edwardian Script ITC" pitchFamily="66" charset="0"/>
        </a:defRPr>
      </a:lvl7pPr>
      <a:lvl8pPr marL="1371600" algn="ctr" rtl="0" eaLnBrk="0" fontAlgn="base" hangingPunct="0">
        <a:spcBef>
          <a:spcPct val="0"/>
        </a:spcBef>
        <a:spcAft>
          <a:spcPct val="0"/>
        </a:spcAft>
        <a:defRPr sz="4000" b="1">
          <a:solidFill>
            <a:srgbClr val="7B003B"/>
          </a:solidFill>
          <a:latin typeface="Edwardian Script ITC" pitchFamily="66" charset="0"/>
        </a:defRPr>
      </a:lvl8pPr>
      <a:lvl9pPr marL="1828800" algn="ctr" rtl="0" eaLnBrk="0" fontAlgn="base" hangingPunct="0">
        <a:spcBef>
          <a:spcPct val="0"/>
        </a:spcBef>
        <a:spcAft>
          <a:spcPct val="0"/>
        </a:spcAft>
        <a:defRPr sz="4000" b="1">
          <a:solidFill>
            <a:srgbClr val="7B003B"/>
          </a:solidFill>
          <a:latin typeface="Edwardian Script ITC" pitchFamily="66" charset="0"/>
        </a:defRPr>
      </a:lvl9pPr>
    </p:titleStyle>
    <p:bodyStyle>
      <a:lvl1pPr marL="342900" indent="-342900" algn="l" rtl="0" eaLnBrk="0" fontAlgn="base" hangingPunct="0">
        <a:spcBef>
          <a:spcPct val="20000"/>
        </a:spcBef>
        <a:spcAft>
          <a:spcPct val="0"/>
        </a:spcAft>
        <a:buClr>
          <a:srgbClr val="7B003B"/>
        </a:buClr>
        <a:buSzPct val="120000"/>
        <a:buBlip>
          <a:blip r:embed="rId15"/>
        </a:buBlip>
        <a:defRPr sz="2400">
          <a:solidFill>
            <a:schemeClr val="bg2"/>
          </a:solidFill>
          <a:latin typeface="+mn-lt"/>
          <a:ea typeface="+mn-ea"/>
          <a:cs typeface="+mn-cs"/>
        </a:defRPr>
      </a:lvl1pPr>
      <a:lvl2pPr marL="742950" indent="-285750" algn="l" rtl="0" eaLnBrk="0" fontAlgn="base" hangingPunct="0">
        <a:spcBef>
          <a:spcPct val="20000"/>
        </a:spcBef>
        <a:spcAft>
          <a:spcPct val="0"/>
        </a:spcAft>
        <a:buClr>
          <a:srgbClr val="F18E00"/>
        </a:buClr>
        <a:buSzPct val="120000"/>
        <a:buFont typeface="Arial" pitchFamily="34" charset="0"/>
        <a:buBlip>
          <a:blip r:embed="rId16"/>
        </a:buBlip>
        <a:defRPr sz="2000">
          <a:solidFill>
            <a:schemeClr val="bg2"/>
          </a:solidFill>
          <a:latin typeface="+mn-lt"/>
        </a:defRPr>
      </a:lvl2pPr>
      <a:lvl3pPr marL="1143000" indent="-228600" algn="l" rtl="0" eaLnBrk="0" fontAlgn="base" hangingPunct="0">
        <a:spcBef>
          <a:spcPct val="20000"/>
        </a:spcBef>
        <a:spcAft>
          <a:spcPct val="0"/>
        </a:spcAft>
        <a:buClr>
          <a:schemeClr val="bg2"/>
        </a:buClr>
        <a:buSzPct val="120000"/>
        <a:buBlip>
          <a:blip r:embed="rId17"/>
        </a:buBlip>
        <a:defRPr sz="1600">
          <a:solidFill>
            <a:schemeClr val="bg2"/>
          </a:solidFill>
          <a:latin typeface="+mn-lt"/>
        </a:defRPr>
      </a:lvl3pPr>
      <a:lvl4pPr marL="1600200" indent="-228600" algn="l" rtl="0" eaLnBrk="0" fontAlgn="base" hangingPunct="0">
        <a:spcBef>
          <a:spcPct val="20000"/>
        </a:spcBef>
        <a:spcAft>
          <a:spcPct val="0"/>
        </a:spcAft>
        <a:buChar char="–"/>
        <a:defRPr sz="2000">
          <a:solidFill>
            <a:schemeClr val="tx1"/>
          </a:solidFill>
          <a:latin typeface="Arial" charset="0"/>
        </a:defRPr>
      </a:lvl4pPr>
      <a:lvl5pPr marL="2057400" indent="-228600" algn="l" rtl="0" eaLnBrk="0" fontAlgn="base" hangingPunct="0">
        <a:spcBef>
          <a:spcPct val="20000"/>
        </a:spcBef>
        <a:spcAft>
          <a:spcPct val="0"/>
        </a:spcAft>
        <a:buChar char="»"/>
        <a:defRPr sz="2000">
          <a:solidFill>
            <a:schemeClr val="tx1"/>
          </a:solidFill>
          <a:latin typeface="Arial" charset="0"/>
        </a:defRPr>
      </a:lvl5pPr>
      <a:lvl6pPr marL="2514600" indent="-228600" algn="l" rtl="0" eaLnBrk="0" fontAlgn="base" hangingPunct="0">
        <a:spcBef>
          <a:spcPct val="20000"/>
        </a:spcBef>
        <a:spcAft>
          <a:spcPct val="0"/>
        </a:spcAft>
        <a:buChar char="»"/>
        <a:defRPr sz="2000">
          <a:solidFill>
            <a:schemeClr val="tx1"/>
          </a:solidFill>
          <a:latin typeface="Arial" charset="0"/>
        </a:defRPr>
      </a:lvl6pPr>
      <a:lvl7pPr marL="2971800" indent="-228600" algn="l" rtl="0" eaLnBrk="0" fontAlgn="base" hangingPunct="0">
        <a:spcBef>
          <a:spcPct val="20000"/>
        </a:spcBef>
        <a:spcAft>
          <a:spcPct val="0"/>
        </a:spcAft>
        <a:buChar char="»"/>
        <a:defRPr sz="2000">
          <a:solidFill>
            <a:schemeClr val="tx1"/>
          </a:solidFill>
          <a:latin typeface="Arial" charset="0"/>
        </a:defRPr>
      </a:lvl7pPr>
      <a:lvl8pPr marL="3429000" indent="-228600" algn="l" rtl="0" eaLnBrk="0" fontAlgn="base" hangingPunct="0">
        <a:spcBef>
          <a:spcPct val="20000"/>
        </a:spcBef>
        <a:spcAft>
          <a:spcPct val="0"/>
        </a:spcAft>
        <a:buChar char="»"/>
        <a:defRPr sz="2000">
          <a:solidFill>
            <a:schemeClr val="tx1"/>
          </a:solidFill>
          <a:latin typeface="Arial" charset="0"/>
        </a:defRPr>
      </a:lvl8pPr>
      <a:lvl9pPr marL="3886200" indent="-228600" algn="l" rtl="0" eaLnBrk="0" fontAlgn="base" hangingPunct="0">
        <a:spcBef>
          <a:spcPct val="20000"/>
        </a:spcBef>
        <a:spcAft>
          <a:spcPct val="0"/>
        </a:spcAft>
        <a:buChar char="»"/>
        <a:defRPr sz="2000">
          <a:solidFill>
            <a:schemeClr val="tx1"/>
          </a:solidFill>
          <a:latin typeface="Arial" charset="0"/>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2050" name="Group 2"/>
          <p:cNvGrpSpPr>
            <a:grpSpLocks/>
          </p:cNvGrpSpPr>
          <p:nvPr/>
        </p:nvGrpSpPr>
        <p:grpSpPr bwMode="auto">
          <a:xfrm>
            <a:off x="0" y="0"/>
            <a:ext cx="9144000" cy="6858000"/>
            <a:chOff x="0" y="0"/>
            <a:chExt cx="5760" cy="4320"/>
          </a:xfrm>
        </p:grpSpPr>
        <p:pic>
          <p:nvPicPr>
            <p:cNvPr id="2056" name="Picture 3" descr="contenu"/>
            <p:cNvPicPr>
              <a:picLocks noChangeAspect="1" noChangeArrowheads="1"/>
            </p:cNvPicPr>
            <p:nvPr userDrawn="1"/>
          </p:nvPicPr>
          <p:blipFill>
            <a:blip r:embed="rId13" cstate="print"/>
            <a:srcRect/>
            <a:stretch>
              <a:fillRect/>
            </a:stretch>
          </p:blipFill>
          <p:spPr bwMode="auto">
            <a:xfrm>
              <a:off x="0" y="0"/>
              <a:ext cx="5760" cy="4320"/>
            </a:xfrm>
            <a:prstGeom prst="rect">
              <a:avLst/>
            </a:prstGeom>
            <a:noFill/>
            <a:ln w="9525">
              <a:noFill/>
              <a:miter lim="800000"/>
              <a:headEnd/>
              <a:tailEnd/>
            </a:ln>
          </p:spPr>
        </p:pic>
        <p:sp>
          <p:nvSpPr>
            <p:cNvPr id="2057" name="Text Box 4"/>
            <p:cNvSpPr txBox="1">
              <a:spLocks noChangeArrowheads="1"/>
            </p:cNvSpPr>
            <p:nvPr userDrawn="1"/>
          </p:nvSpPr>
          <p:spPr bwMode="auto">
            <a:xfrm>
              <a:off x="2200" y="4103"/>
              <a:ext cx="1360" cy="192"/>
            </a:xfrm>
            <a:prstGeom prst="rect">
              <a:avLst/>
            </a:prstGeom>
            <a:noFill/>
            <a:ln>
              <a:noFill/>
            </a:ln>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defRPr/>
              </a:pPr>
              <a:r>
                <a:rPr lang="fr-FR" sz="1400" b="1">
                  <a:solidFill>
                    <a:srgbClr val="F18E00"/>
                  </a:solidFill>
                  <a:latin typeface="Century Gothic" panose="020B0502020202020204" pitchFamily="34" charset="0"/>
                </a:rPr>
                <a:t>www.hcp.ma</a:t>
              </a:r>
            </a:p>
          </p:txBody>
        </p:sp>
      </p:grpSp>
      <p:sp>
        <p:nvSpPr>
          <p:cNvPr id="2051" name="Text Box 9"/>
          <p:cNvSpPr txBox="1">
            <a:spLocks noChangeArrowheads="1"/>
          </p:cNvSpPr>
          <p:nvPr/>
        </p:nvSpPr>
        <p:spPr bwMode="auto">
          <a:xfrm>
            <a:off x="3419475" y="6453188"/>
            <a:ext cx="1873250" cy="366712"/>
          </a:xfrm>
          <a:prstGeom prst="rect">
            <a:avLst/>
          </a:prstGeom>
          <a:noFill/>
          <a:ln>
            <a:noFill/>
          </a:ln>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defRPr/>
            </a:pPr>
            <a:endParaRPr lang="fr-FR">
              <a:solidFill>
                <a:srgbClr val="F18E00"/>
              </a:solidFill>
            </a:endParaRPr>
          </a:p>
        </p:txBody>
      </p:sp>
      <p:sp>
        <p:nvSpPr>
          <p:cNvPr id="2052" name="Rectangle 5"/>
          <p:cNvSpPr>
            <a:spLocks noGrp="1" noChangeArrowheads="1"/>
          </p:cNvSpPr>
          <p:nvPr>
            <p:ph type="title"/>
          </p:nvPr>
        </p:nvSpPr>
        <p:spPr bwMode="auto">
          <a:xfrm>
            <a:off x="1187450" y="765175"/>
            <a:ext cx="6985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r-FR"/>
              <a:t>Cliquez pour modifier le style du titre</a:t>
            </a:r>
          </a:p>
        </p:txBody>
      </p:sp>
      <p:sp>
        <p:nvSpPr>
          <p:cNvPr id="2053" name="Rectangle 6"/>
          <p:cNvSpPr>
            <a:spLocks noGrp="1" noChangeArrowheads="1"/>
          </p:cNvSpPr>
          <p:nvPr>
            <p:ph type="body" idx="1"/>
          </p:nvPr>
        </p:nvSpPr>
        <p:spPr bwMode="auto">
          <a:xfrm>
            <a:off x="457200" y="2133600"/>
            <a:ext cx="8229600" cy="39925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a:t>Cliquez pour modifier les styles du texte du masque</a:t>
            </a:r>
          </a:p>
          <a:p>
            <a:pPr lvl="1"/>
            <a:r>
              <a:rPr lang="fr-FR"/>
              <a:t>Deuxième niveau</a:t>
            </a:r>
          </a:p>
          <a:p>
            <a:pPr lvl="2"/>
            <a:r>
              <a:rPr lang="fr-FR"/>
              <a:t>Troisième niveau</a:t>
            </a:r>
          </a:p>
        </p:txBody>
      </p:sp>
      <p:sp>
        <p:nvSpPr>
          <p:cNvPr id="13" name="Espace réservé de la date 12"/>
          <p:cNvSpPr>
            <a:spLocks noGrp="1" noChangeArrowheads="1"/>
          </p:cNvSpPr>
          <p:nvPr>
            <p:ph type="dt" sz="half" idx="2"/>
          </p:nvPr>
        </p:nvSpPr>
        <p:spPr bwMode="auto">
          <a:xfrm>
            <a:off x="0" y="6513513"/>
            <a:ext cx="1096963" cy="274637"/>
          </a:xfrm>
          <a:prstGeom prst="rect">
            <a:avLst/>
          </a:prstGeom>
          <a:ln>
            <a:miter lim="800000"/>
            <a:headEnd/>
            <a:tailEnd/>
          </a:ln>
        </p:spPr>
        <p:txBody>
          <a:bodyPr vert="horz" wrap="none" lIns="91440" tIns="45720" rIns="91440" bIns="45720" numCol="1" anchor="ctr" anchorCtr="0" compatLnSpc="1">
            <a:prstTxWarp prst="textNoShape">
              <a:avLst/>
            </a:prstTxWarp>
            <a:spAutoFit/>
          </a:bodyPr>
          <a:lstStyle>
            <a:lvl1pPr algn="r" rtl="1" eaLnBrk="1" hangingPunct="1">
              <a:defRPr sz="1200" b="1">
                <a:solidFill>
                  <a:srgbClr val="F18E00"/>
                </a:solidFill>
                <a:latin typeface="+mn-lt"/>
                <a:cs typeface="Arial" charset="0"/>
              </a:defRPr>
            </a:lvl1pPr>
          </a:lstStyle>
          <a:p>
            <a:pPr>
              <a:defRPr/>
            </a:pPr>
            <a:fld id="{5800B4DF-A92D-439E-AD4E-DC9F729BB9C6}" type="datetime1">
              <a:rPr lang="fr-FR"/>
              <a:pPr>
                <a:defRPr/>
              </a:pPr>
              <a:t>29/06/2024</a:t>
            </a:fld>
            <a:endParaRPr lang="fr-FR"/>
          </a:p>
        </p:txBody>
      </p:sp>
      <p:sp>
        <p:nvSpPr>
          <p:cNvPr id="14" name="Espace réservé du numéro de diapositive 13"/>
          <p:cNvSpPr>
            <a:spLocks noGrp="1" noChangeArrowheads="1"/>
          </p:cNvSpPr>
          <p:nvPr>
            <p:ph type="sldNum" sz="quarter" idx="4"/>
          </p:nvPr>
        </p:nvSpPr>
        <p:spPr bwMode="auto">
          <a:xfrm>
            <a:off x="7737475" y="6513513"/>
            <a:ext cx="1385888" cy="319087"/>
          </a:xfrm>
          <a:prstGeom prst="rect">
            <a:avLst/>
          </a:prstGeom>
          <a:ln>
            <a:miter lim="800000"/>
            <a:headEnd/>
            <a:tailEnd/>
          </a:ln>
        </p:spPr>
        <p:txBody>
          <a:bodyPr vert="horz" wrap="square" lIns="91440" tIns="45720" rIns="91440" bIns="45720" numCol="1" anchor="ctr" anchorCtr="0" compatLnSpc="1">
            <a:prstTxWarp prst="textNoShape">
              <a:avLst/>
            </a:prstTxWarp>
          </a:bodyPr>
          <a:lstStyle>
            <a:lvl1pPr algn="r" eaLnBrk="1" hangingPunct="1">
              <a:defRPr sz="1200" b="1">
                <a:solidFill>
                  <a:srgbClr val="F18E00"/>
                </a:solidFill>
                <a:latin typeface="Century Gothic" pitchFamily="34" charset="0"/>
              </a:defRPr>
            </a:lvl1pPr>
          </a:lstStyle>
          <a:p>
            <a:pPr>
              <a:defRPr/>
            </a:pPr>
            <a:fld id="{AD4B5FA3-645C-4634-A195-BE6A1335C0DA}" type="slidenum">
              <a:rPr lang="fr-FR"/>
              <a:pPr>
                <a:defRPr/>
              </a:pPr>
              <a:t>‹N°›</a:t>
            </a:fld>
            <a:endParaRPr lang="fr-FR"/>
          </a:p>
        </p:txBody>
      </p:sp>
    </p:spTree>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Lst>
  <p:hf hdr="0" ftr="0" dt="0"/>
  <p:txStyles>
    <p:titleStyle>
      <a:lvl1pPr algn="ctr" rtl="0" eaLnBrk="0" fontAlgn="base" hangingPunct="0">
        <a:spcBef>
          <a:spcPct val="0"/>
        </a:spcBef>
        <a:spcAft>
          <a:spcPct val="0"/>
        </a:spcAft>
        <a:defRPr sz="4000" b="1">
          <a:solidFill>
            <a:srgbClr val="7B003B"/>
          </a:solidFill>
          <a:latin typeface="+mj-lt"/>
          <a:ea typeface="+mj-ea"/>
          <a:cs typeface="+mj-cs"/>
        </a:defRPr>
      </a:lvl1pPr>
      <a:lvl2pPr algn="ctr" rtl="0" eaLnBrk="0" fontAlgn="base" hangingPunct="0">
        <a:spcBef>
          <a:spcPct val="0"/>
        </a:spcBef>
        <a:spcAft>
          <a:spcPct val="0"/>
        </a:spcAft>
        <a:defRPr sz="4000" b="1">
          <a:solidFill>
            <a:srgbClr val="7B003B"/>
          </a:solidFill>
          <a:latin typeface="Edwardian Script ITC" pitchFamily="66" charset="0"/>
        </a:defRPr>
      </a:lvl2pPr>
      <a:lvl3pPr algn="ctr" rtl="0" eaLnBrk="0" fontAlgn="base" hangingPunct="0">
        <a:spcBef>
          <a:spcPct val="0"/>
        </a:spcBef>
        <a:spcAft>
          <a:spcPct val="0"/>
        </a:spcAft>
        <a:defRPr sz="4000" b="1">
          <a:solidFill>
            <a:srgbClr val="7B003B"/>
          </a:solidFill>
          <a:latin typeface="Edwardian Script ITC" pitchFamily="66" charset="0"/>
        </a:defRPr>
      </a:lvl3pPr>
      <a:lvl4pPr algn="ctr" rtl="0" eaLnBrk="0" fontAlgn="base" hangingPunct="0">
        <a:spcBef>
          <a:spcPct val="0"/>
        </a:spcBef>
        <a:spcAft>
          <a:spcPct val="0"/>
        </a:spcAft>
        <a:defRPr sz="4000" b="1">
          <a:solidFill>
            <a:srgbClr val="7B003B"/>
          </a:solidFill>
          <a:latin typeface="Edwardian Script ITC" pitchFamily="66" charset="0"/>
        </a:defRPr>
      </a:lvl4pPr>
      <a:lvl5pPr algn="ctr" rtl="0" eaLnBrk="0" fontAlgn="base" hangingPunct="0">
        <a:spcBef>
          <a:spcPct val="0"/>
        </a:spcBef>
        <a:spcAft>
          <a:spcPct val="0"/>
        </a:spcAft>
        <a:defRPr sz="4000" b="1">
          <a:solidFill>
            <a:srgbClr val="7B003B"/>
          </a:solidFill>
          <a:latin typeface="Edwardian Script ITC" pitchFamily="66" charset="0"/>
        </a:defRPr>
      </a:lvl5pPr>
      <a:lvl6pPr marL="457200" algn="ctr" rtl="0" eaLnBrk="0" fontAlgn="base" hangingPunct="0">
        <a:spcBef>
          <a:spcPct val="0"/>
        </a:spcBef>
        <a:spcAft>
          <a:spcPct val="0"/>
        </a:spcAft>
        <a:defRPr sz="4000" b="1">
          <a:solidFill>
            <a:srgbClr val="7B003B"/>
          </a:solidFill>
          <a:latin typeface="Edwardian Script ITC" pitchFamily="66" charset="0"/>
        </a:defRPr>
      </a:lvl6pPr>
      <a:lvl7pPr marL="914400" algn="ctr" rtl="0" eaLnBrk="0" fontAlgn="base" hangingPunct="0">
        <a:spcBef>
          <a:spcPct val="0"/>
        </a:spcBef>
        <a:spcAft>
          <a:spcPct val="0"/>
        </a:spcAft>
        <a:defRPr sz="4000" b="1">
          <a:solidFill>
            <a:srgbClr val="7B003B"/>
          </a:solidFill>
          <a:latin typeface="Edwardian Script ITC" pitchFamily="66" charset="0"/>
        </a:defRPr>
      </a:lvl7pPr>
      <a:lvl8pPr marL="1371600" algn="ctr" rtl="0" eaLnBrk="0" fontAlgn="base" hangingPunct="0">
        <a:spcBef>
          <a:spcPct val="0"/>
        </a:spcBef>
        <a:spcAft>
          <a:spcPct val="0"/>
        </a:spcAft>
        <a:defRPr sz="4000" b="1">
          <a:solidFill>
            <a:srgbClr val="7B003B"/>
          </a:solidFill>
          <a:latin typeface="Edwardian Script ITC" pitchFamily="66" charset="0"/>
        </a:defRPr>
      </a:lvl8pPr>
      <a:lvl9pPr marL="1828800" algn="ctr" rtl="0" eaLnBrk="0" fontAlgn="base" hangingPunct="0">
        <a:spcBef>
          <a:spcPct val="0"/>
        </a:spcBef>
        <a:spcAft>
          <a:spcPct val="0"/>
        </a:spcAft>
        <a:defRPr sz="4000" b="1">
          <a:solidFill>
            <a:srgbClr val="7B003B"/>
          </a:solidFill>
          <a:latin typeface="Edwardian Script ITC" pitchFamily="66" charset="0"/>
        </a:defRPr>
      </a:lvl9pPr>
    </p:titleStyle>
    <p:bodyStyle>
      <a:lvl1pPr marL="342900" indent="-342900" algn="l" rtl="0" eaLnBrk="0" fontAlgn="base" hangingPunct="0">
        <a:spcBef>
          <a:spcPct val="20000"/>
        </a:spcBef>
        <a:spcAft>
          <a:spcPct val="0"/>
        </a:spcAft>
        <a:buClr>
          <a:srgbClr val="7B003B"/>
        </a:buClr>
        <a:buSzPct val="120000"/>
        <a:buBlip>
          <a:blip r:embed="rId14"/>
        </a:buBlip>
        <a:defRPr sz="2400">
          <a:solidFill>
            <a:schemeClr val="bg2"/>
          </a:solidFill>
          <a:latin typeface="+mn-lt"/>
          <a:ea typeface="+mn-ea"/>
          <a:cs typeface="+mn-cs"/>
        </a:defRPr>
      </a:lvl1pPr>
      <a:lvl2pPr marL="742950" indent="-285750" algn="l" rtl="0" eaLnBrk="0" fontAlgn="base" hangingPunct="0">
        <a:spcBef>
          <a:spcPct val="20000"/>
        </a:spcBef>
        <a:spcAft>
          <a:spcPct val="0"/>
        </a:spcAft>
        <a:buClr>
          <a:srgbClr val="F18E00"/>
        </a:buClr>
        <a:buSzPct val="120000"/>
        <a:buFont typeface="Arial" pitchFamily="34" charset="0"/>
        <a:buBlip>
          <a:blip r:embed="rId15"/>
        </a:buBlip>
        <a:defRPr sz="2000">
          <a:solidFill>
            <a:schemeClr val="bg2"/>
          </a:solidFill>
          <a:latin typeface="+mn-lt"/>
        </a:defRPr>
      </a:lvl2pPr>
      <a:lvl3pPr marL="1143000" indent="-228600" algn="l" rtl="0" eaLnBrk="0" fontAlgn="base" hangingPunct="0">
        <a:spcBef>
          <a:spcPct val="20000"/>
        </a:spcBef>
        <a:spcAft>
          <a:spcPct val="0"/>
        </a:spcAft>
        <a:buClr>
          <a:schemeClr val="bg2"/>
        </a:buClr>
        <a:buSzPct val="120000"/>
        <a:buBlip>
          <a:blip r:embed="rId16"/>
        </a:buBlip>
        <a:defRPr sz="1600">
          <a:solidFill>
            <a:schemeClr val="bg2"/>
          </a:solidFill>
          <a:latin typeface="+mn-lt"/>
        </a:defRPr>
      </a:lvl3pPr>
      <a:lvl4pPr marL="1600200" indent="-228600" algn="l" rtl="0" eaLnBrk="0" fontAlgn="base" hangingPunct="0">
        <a:spcBef>
          <a:spcPct val="20000"/>
        </a:spcBef>
        <a:spcAft>
          <a:spcPct val="0"/>
        </a:spcAft>
        <a:buChar char="–"/>
        <a:defRPr sz="2000">
          <a:solidFill>
            <a:schemeClr val="tx1"/>
          </a:solidFill>
          <a:latin typeface="Arial" charset="0"/>
        </a:defRPr>
      </a:lvl4pPr>
      <a:lvl5pPr marL="2057400" indent="-228600" algn="l" rtl="0" eaLnBrk="0" fontAlgn="base" hangingPunct="0">
        <a:spcBef>
          <a:spcPct val="20000"/>
        </a:spcBef>
        <a:spcAft>
          <a:spcPct val="0"/>
        </a:spcAft>
        <a:buChar char="»"/>
        <a:defRPr sz="2000">
          <a:solidFill>
            <a:schemeClr val="tx1"/>
          </a:solidFill>
          <a:latin typeface="Arial" charset="0"/>
        </a:defRPr>
      </a:lvl5pPr>
      <a:lvl6pPr marL="2514600" indent="-228600" algn="l" rtl="0" eaLnBrk="0" fontAlgn="base" hangingPunct="0">
        <a:spcBef>
          <a:spcPct val="20000"/>
        </a:spcBef>
        <a:spcAft>
          <a:spcPct val="0"/>
        </a:spcAft>
        <a:buChar char="»"/>
        <a:defRPr sz="2000">
          <a:solidFill>
            <a:schemeClr val="tx1"/>
          </a:solidFill>
          <a:latin typeface="Arial" charset="0"/>
        </a:defRPr>
      </a:lvl6pPr>
      <a:lvl7pPr marL="2971800" indent="-228600" algn="l" rtl="0" eaLnBrk="0" fontAlgn="base" hangingPunct="0">
        <a:spcBef>
          <a:spcPct val="20000"/>
        </a:spcBef>
        <a:spcAft>
          <a:spcPct val="0"/>
        </a:spcAft>
        <a:buChar char="»"/>
        <a:defRPr sz="2000">
          <a:solidFill>
            <a:schemeClr val="tx1"/>
          </a:solidFill>
          <a:latin typeface="Arial" charset="0"/>
        </a:defRPr>
      </a:lvl7pPr>
      <a:lvl8pPr marL="3429000" indent="-228600" algn="l" rtl="0" eaLnBrk="0" fontAlgn="base" hangingPunct="0">
        <a:spcBef>
          <a:spcPct val="20000"/>
        </a:spcBef>
        <a:spcAft>
          <a:spcPct val="0"/>
        </a:spcAft>
        <a:buChar char="»"/>
        <a:defRPr sz="2000">
          <a:solidFill>
            <a:schemeClr val="tx1"/>
          </a:solidFill>
          <a:latin typeface="Arial" charset="0"/>
        </a:defRPr>
      </a:lvl8pPr>
      <a:lvl9pPr marL="3886200" indent="-228600" algn="l" rtl="0" eaLnBrk="0" fontAlgn="base" hangingPunct="0">
        <a:spcBef>
          <a:spcPct val="20000"/>
        </a:spcBef>
        <a:spcAft>
          <a:spcPct val="0"/>
        </a:spcAft>
        <a:buChar char="»"/>
        <a:defRPr sz="2000">
          <a:solidFill>
            <a:schemeClr val="tx1"/>
          </a:solidFill>
          <a:latin typeface="Arial" charset="0"/>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diagramColors" Target="../diagrams/colors1.xml"/><Relationship Id="rId13" Type="http://schemas.openxmlformats.org/officeDocument/2006/relationships/diagramColors" Target="../diagrams/colors2.xml"/><Relationship Id="rId18" Type="http://schemas.openxmlformats.org/officeDocument/2006/relationships/image" Target="../media/image12.png"/><Relationship Id="rId3" Type="http://schemas.openxmlformats.org/officeDocument/2006/relationships/image" Target="../media/image3.png"/><Relationship Id="rId7" Type="http://schemas.openxmlformats.org/officeDocument/2006/relationships/diagramQuickStyle" Target="../diagrams/quickStyle1.xml"/><Relationship Id="rId12" Type="http://schemas.openxmlformats.org/officeDocument/2006/relationships/diagramQuickStyle" Target="../diagrams/quickStyle2.xml"/><Relationship Id="rId17" Type="http://schemas.openxmlformats.org/officeDocument/2006/relationships/image" Target="../media/image11.png"/><Relationship Id="rId2" Type="http://schemas.openxmlformats.org/officeDocument/2006/relationships/image" Target="../media/image2.png"/><Relationship Id="rId16" Type="http://schemas.openxmlformats.org/officeDocument/2006/relationships/image" Target="../media/image10.png"/><Relationship Id="rId1" Type="http://schemas.openxmlformats.org/officeDocument/2006/relationships/slideLayout" Target="../slideLayouts/slideLayout1.xml"/><Relationship Id="rId6" Type="http://schemas.openxmlformats.org/officeDocument/2006/relationships/diagramLayout" Target="../diagrams/layout1.xml"/><Relationship Id="rId11" Type="http://schemas.openxmlformats.org/officeDocument/2006/relationships/diagramLayout" Target="../diagrams/layout2.xml"/><Relationship Id="rId5" Type="http://schemas.openxmlformats.org/officeDocument/2006/relationships/diagramData" Target="../diagrams/data1.xml"/><Relationship Id="rId15" Type="http://schemas.openxmlformats.org/officeDocument/2006/relationships/image" Target="../media/image9.png"/><Relationship Id="rId10" Type="http://schemas.openxmlformats.org/officeDocument/2006/relationships/diagramData" Target="../diagrams/data2.xml"/><Relationship Id="rId4" Type="http://schemas.openxmlformats.org/officeDocument/2006/relationships/image" Target="../media/image4.png"/><Relationship Id="rId9" Type="http://schemas.microsoft.com/office/2007/relationships/diagramDrawing" Target="../diagrams/drawing1.xml"/><Relationship Id="rId14" Type="http://schemas.microsoft.com/office/2007/relationships/diagramDrawing" Target="../diagrams/drawing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Espace réservé du numéro de diapositive 3"/>
          <p:cNvSpPr>
            <a:spLocks noGrp="1"/>
          </p:cNvSpPr>
          <p:nvPr>
            <p:ph type="sldNum" sz="quarter" idx="11"/>
          </p:nvPr>
        </p:nvSpPr>
        <p:spPr>
          <a:noFill/>
        </p:spPr>
        <p:txBody>
          <a:bodyPr/>
          <a:lstStyle/>
          <a:p>
            <a:fld id="{ADC59295-BDA7-4491-885A-922B30BA4C58}" type="slidenum">
              <a:rPr lang="fr-FR" smtClean="0"/>
              <a:pPr/>
              <a:t>1</a:t>
            </a:fld>
            <a:endParaRPr lang="fr-FR"/>
          </a:p>
        </p:txBody>
      </p:sp>
      <p:sp>
        <p:nvSpPr>
          <p:cNvPr id="3075" name="ZoneTexte 1"/>
          <p:cNvSpPr txBox="1">
            <a:spLocks noChangeArrowheads="1"/>
          </p:cNvSpPr>
          <p:nvPr/>
        </p:nvSpPr>
        <p:spPr bwMode="auto">
          <a:xfrm>
            <a:off x="3348038" y="692150"/>
            <a:ext cx="2592387" cy="369888"/>
          </a:xfrm>
          <a:prstGeom prst="rect">
            <a:avLst/>
          </a:prstGeom>
          <a:noFill/>
          <a:ln w="9525">
            <a:noFill/>
            <a:miter lim="800000"/>
            <a:headEnd/>
            <a:tailEnd/>
          </a:ln>
        </p:spPr>
        <p:txBody>
          <a:bodyPr>
            <a:spAutoFit/>
          </a:bodyPr>
          <a:lstStyle/>
          <a:p>
            <a:pPr algn="r" rtl="1"/>
            <a:r>
              <a:rPr lang="ar-MA" b="1">
                <a:solidFill>
                  <a:srgbClr val="993300"/>
                </a:solidFill>
              </a:rPr>
              <a:t>المديرية الجهوية لسوس ماسة </a:t>
            </a:r>
            <a:endParaRPr lang="fr-FR" b="1">
              <a:solidFill>
                <a:srgbClr val="993300"/>
              </a:solidFill>
            </a:endParaRPr>
          </a:p>
        </p:txBody>
      </p:sp>
      <p:sp>
        <p:nvSpPr>
          <p:cNvPr id="8" name="Sous-titre 3"/>
          <p:cNvSpPr txBox="1">
            <a:spLocks/>
          </p:cNvSpPr>
          <p:nvPr/>
        </p:nvSpPr>
        <p:spPr bwMode="auto">
          <a:xfrm>
            <a:off x="214313" y="3714750"/>
            <a:ext cx="8670925" cy="766763"/>
          </a:xfrm>
          <a:prstGeom prst="rect">
            <a:avLst/>
          </a:prstGeom>
          <a:noFill/>
          <a:ln w="9525">
            <a:noFill/>
            <a:miter lim="800000"/>
            <a:headEnd/>
            <a:tailEnd/>
          </a:ln>
        </p:spPr>
        <p:txBody>
          <a:bodyPr/>
          <a:lstStyle/>
          <a:p>
            <a:pPr marL="342900" indent="-342900" algn="ctr">
              <a:spcBef>
                <a:spcPct val="20000"/>
              </a:spcBef>
              <a:buClr>
                <a:srgbClr val="7B003B"/>
              </a:buClr>
              <a:buSzPct val="120000"/>
              <a:defRPr/>
            </a:pPr>
            <a:endParaRPr lang="ar-MA" sz="2000" b="1" kern="0" dirty="0">
              <a:solidFill>
                <a:srgbClr val="F18E00"/>
              </a:solidFill>
              <a:latin typeface="+mn-lt"/>
              <a:cs typeface="+mn-cs"/>
            </a:endParaRPr>
          </a:p>
          <a:p>
            <a:pPr marL="342900" indent="-342900" algn="ctr">
              <a:spcBef>
                <a:spcPct val="20000"/>
              </a:spcBef>
              <a:buClr>
                <a:srgbClr val="7B003B"/>
              </a:buClr>
              <a:buSzPct val="120000"/>
              <a:defRPr/>
            </a:pPr>
            <a:r>
              <a:rPr lang="ar-MA" sz="2800" b="1" kern="0" dirty="0">
                <a:solidFill>
                  <a:srgbClr val="0000FF"/>
                </a:solidFill>
                <a:latin typeface="+mn-lt"/>
                <a:cs typeface="+mn-cs"/>
              </a:rPr>
              <a:t>”الأهداف ،</a:t>
            </a:r>
            <a:r>
              <a:rPr lang="ar-MA" sz="2800" b="1" dirty="0"/>
              <a:t> </a:t>
            </a:r>
            <a:r>
              <a:rPr lang="ar-MA" sz="2800" b="1" kern="0" dirty="0">
                <a:solidFill>
                  <a:srgbClr val="0000FF"/>
                </a:solidFill>
                <a:latin typeface="+mn-lt"/>
                <a:cs typeface="+mn-cs"/>
              </a:rPr>
              <a:t>المراحل والإمكانات المطلوبة للإنجاز“</a:t>
            </a:r>
            <a:endParaRPr lang="ar-SA" sz="2800" b="1" kern="0" dirty="0">
              <a:solidFill>
                <a:srgbClr val="0000FF"/>
              </a:solidFill>
              <a:latin typeface="+mn-lt"/>
              <a:cs typeface="+mn-cs"/>
            </a:endParaRPr>
          </a:p>
          <a:p>
            <a:pPr marL="342900" indent="-342900" algn="ctr">
              <a:spcBef>
                <a:spcPct val="20000"/>
              </a:spcBef>
              <a:buClr>
                <a:srgbClr val="7B003B"/>
              </a:buClr>
              <a:buSzPct val="120000"/>
              <a:defRPr/>
            </a:pPr>
            <a:endParaRPr lang="fr-FR" sz="2400" kern="0" dirty="0">
              <a:solidFill>
                <a:schemeClr val="bg2"/>
              </a:solidFill>
              <a:latin typeface="+mn-lt"/>
              <a:cs typeface="+mn-cs"/>
            </a:endParaRPr>
          </a:p>
        </p:txBody>
      </p:sp>
      <p:sp>
        <p:nvSpPr>
          <p:cNvPr id="3077" name="Rectangle 4"/>
          <p:cNvSpPr>
            <a:spLocks noChangeArrowheads="1"/>
          </p:cNvSpPr>
          <p:nvPr/>
        </p:nvSpPr>
        <p:spPr bwMode="auto">
          <a:xfrm>
            <a:off x="214313" y="6072188"/>
            <a:ext cx="1542410" cy="369332"/>
          </a:xfrm>
          <a:prstGeom prst="rect">
            <a:avLst/>
          </a:prstGeom>
          <a:noFill/>
          <a:ln w="9525">
            <a:noFill/>
            <a:miter lim="800000"/>
            <a:headEnd/>
            <a:tailEnd/>
          </a:ln>
        </p:spPr>
        <p:txBody>
          <a:bodyPr wrap="none">
            <a:spAutoFit/>
          </a:bodyPr>
          <a:lstStyle/>
          <a:p>
            <a:pPr eaLnBrk="1" hangingPunct="1"/>
            <a:r>
              <a:rPr lang="ar-SA" b="1" dirty="0">
                <a:solidFill>
                  <a:srgbClr val="7B003B"/>
                </a:solidFill>
                <a:latin typeface="Edwardian Script ITC" pitchFamily="66" charset="0"/>
              </a:rPr>
              <a:t> </a:t>
            </a:r>
            <a:r>
              <a:rPr lang="ar-MA" b="1" dirty="0">
                <a:solidFill>
                  <a:srgbClr val="7B003B"/>
                </a:solidFill>
                <a:latin typeface="Edwardian Script ITC" pitchFamily="66" charset="0"/>
              </a:rPr>
              <a:t>26 يونيو 2024</a:t>
            </a:r>
            <a:endParaRPr lang="fr-FR" b="1" dirty="0">
              <a:solidFill>
                <a:srgbClr val="7B003B"/>
              </a:solidFill>
              <a:latin typeface="Edwardian Script ITC" pitchFamily="66" charset="0"/>
            </a:endParaRPr>
          </a:p>
        </p:txBody>
      </p:sp>
      <p:sp>
        <p:nvSpPr>
          <p:cNvPr id="10" name="Titre 2"/>
          <p:cNvSpPr txBox="1">
            <a:spLocks/>
          </p:cNvSpPr>
          <p:nvPr/>
        </p:nvSpPr>
        <p:spPr bwMode="auto">
          <a:xfrm>
            <a:off x="1000100" y="2500306"/>
            <a:ext cx="7215238" cy="1214440"/>
          </a:xfrm>
          <a:prstGeom prst="rect">
            <a:avLst/>
          </a:prstGeom>
          <a:noFill/>
          <a:ln w="9525">
            <a:noFill/>
            <a:miter lim="800000"/>
            <a:headEnd/>
            <a:tailEnd/>
          </a:ln>
        </p:spPr>
        <p:txBody>
          <a:bodyPr anchor="ctr"/>
          <a:lstStyle/>
          <a:p>
            <a:pPr algn="ctr">
              <a:defRPr/>
            </a:pPr>
            <a:r>
              <a:rPr lang="ar-MA" sz="4000" b="1" kern="0" dirty="0">
                <a:solidFill>
                  <a:srgbClr val="7B003B"/>
                </a:solidFill>
                <a:ea typeface="+mj-ea"/>
              </a:rPr>
              <a:t>برنامج الإعداد لإنجاز</a:t>
            </a:r>
          </a:p>
          <a:p>
            <a:pPr algn="ctr" rtl="1">
              <a:defRPr/>
            </a:pPr>
            <a:r>
              <a:rPr lang="ar-MA" sz="4000" b="1" kern="0" dirty="0">
                <a:solidFill>
                  <a:srgbClr val="7B003B"/>
                </a:solidFill>
              </a:rPr>
              <a:t> الإحصاء العام</a:t>
            </a:r>
            <a:r>
              <a:rPr lang="ar-SA" sz="4000" b="1" kern="0" dirty="0">
                <a:solidFill>
                  <a:srgbClr val="7B003B"/>
                </a:solidFill>
                <a:ea typeface="+mj-ea"/>
              </a:rPr>
              <a:t> </a:t>
            </a:r>
            <a:r>
              <a:rPr lang="ar-MA" sz="4000" b="1" kern="0" dirty="0">
                <a:solidFill>
                  <a:srgbClr val="7B003B"/>
                </a:solidFill>
                <a:ea typeface="+mj-ea"/>
              </a:rPr>
              <a:t>للسكان والسكنى</a:t>
            </a:r>
            <a:r>
              <a:rPr lang="ar-MA" sz="4000" b="1" kern="0" dirty="0">
                <a:solidFill>
                  <a:srgbClr val="7B003B"/>
                </a:solidFill>
              </a:rPr>
              <a:t> 2024</a:t>
            </a:r>
            <a:r>
              <a:rPr lang="ar-MA" sz="4000" b="1" kern="0" dirty="0">
                <a:solidFill>
                  <a:srgbClr val="7B003B"/>
                </a:solidFill>
                <a:ea typeface="+mj-ea"/>
              </a:rPr>
              <a:t>  </a:t>
            </a:r>
          </a:p>
          <a:p>
            <a:pPr algn="ctr" rtl="1">
              <a:defRPr/>
            </a:pPr>
            <a:r>
              <a:rPr lang="ar-MA" sz="4000" b="1" kern="0" dirty="0">
                <a:solidFill>
                  <a:srgbClr val="7B003B"/>
                </a:solidFill>
                <a:ea typeface="+mj-ea"/>
              </a:rPr>
              <a:t>ب</a:t>
            </a:r>
            <a:r>
              <a:rPr lang="ar-MA" sz="4000" b="1" kern="0" dirty="0">
                <a:solidFill>
                  <a:srgbClr val="7B003B"/>
                </a:solidFill>
              </a:rPr>
              <a:t>عمالة أكادير</a:t>
            </a:r>
            <a:r>
              <a:rPr lang="fr-FR" sz="4000" b="1" kern="0" dirty="0">
                <a:solidFill>
                  <a:srgbClr val="7B003B"/>
                </a:solidFill>
              </a:rPr>
              <a:t> </a:t>
            </a:r>
            <a:r>
              <a:rPr lang="ar-MA" sz="4000" b="1" kern="0" dirty="0" err="1">
                <a:solidFill>
                  <a:srgbClr val="7B003B"/>
                </a:solidFill>
              </a:rPr>
              <a:t>إداوتنان</a:t>
            </a:r>
            <a:r>
              <a:rPr lang="ar-MA" sz="2800" b="1" kern="0" dirty="0">
                <a:solidFill>
                  <a:srgbClr val="7B003B"/>
                </a:solidFill>
                <a:ea typeface="+mj-ea"/>
              </a:rPr>
              <a:t>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Espace réservé du numéro de diapositive 3"/>
          <p:cNvSpPr>
            <a:spLocks noGrp="1"/>
          </p:cNvSpPr>
          <p:nvPr>
            <p:ph type="sldNum" sz="quarter" idx="11"/>
          </p:nvPr>
        </p:nvSpPr>
        <p:spPr>
          <a:noFill/>
        </p:spPr>
        <p:txBody>
          <a:bodyPr/>
          <a:lstStyle/>
          <a:p>
            <a:fld id="{6F7505AF-C09C-4DB7-B233-D745B64F4C66}" type="slidenum">
              <a:rPr lang="fr-FR" smtClean="0"/>
              <a:pPr/>
              <a:t>10</a:t>
            </a:fld>
            <a:endParaRPr lang="fr-FR"/>
          </a:p>
        </p:txBody>
      </p:sp>
      <p:sp>
        <p:nvSpPr>
          <p:cNvPr id="9219" name="Titre 1"/>
          <p:cNvSpPr>
            <a:spLocks noGrp="1"/>
          </p:cNvSpPr>
          <p:nvPr>
            <p:ph type="title"/>
          </p:nvPr>
        </p:nvSpPr>
        <p:spPr>
          <a:xfrm>
            <a:off x="1187450" y="765175"/>
            <a:ext cx="6985000" cy="719138"/>
          </a:xfrm>
        </p:spPr>
        <p:txBody>
          <a:bodyPr/>
          <a:lstStyle/>
          <a:p>
            <a:pPr rtl="1"/>
            <a:r>
              <a:rPr lang="ar-MA" sz="2000" dirty="0">
                <a:solidFill>
                  <a:srgbClr val="993300"/>
                </a:solidFill>
              </a:rPr>
              <a:t>المحور الثاني : الجدولة الزمنية لإعداد وإنجـاز الإحصاء العام </a:t>
            </a:r>
            <a:br>
              <a:rPr lang="ar-MA" sz="2000" dirty="0">
                <a:solidFill>
                  <a:srgbClr val="993300"/>
                </a:solidFill>
              </a:rPr>
            </a:br>
            <a:r>
              <a:rPr lang="ar-MA" sz="2000" dirty="0">
                <a:solidFill>
                  <a:srgbClr val="993300"/>
                </a:solidFill>
              </a:rPr>
              <a:t>للسكان والسكنى 2024 بجهة سوس ماسة</a:t>
            </a:r>
            <a:endParaRPr lang="fr-FR" sz="2000" dirty="0">
              <a:solidFill>
                <a:srgbClr val="993300"/>
              </a:solidFill>
              <a:latin typeface="Arabic Typesetting" pitchFamily="66" charset="-78"/>
              <a:cs typeface="Arabic Typesetting" pitchFamily="66" charset="-78"/>
            </a:endParaRPr>
          </a:p>
        </p:txBody>
      </p:sp>
      <p:graphicFrame>
        <p:nvGraphicFramePr>
          <p:cNvPr id="5" name="Tableau 4"/>
          <p:cNvGraphicFramePr>
            <a:graphicFrameLocks noGrp="1"/>
          </p:cNvGraphicFramePr>
          <p:nvPr/>
        </p:nvGraphicFramePr>
        <p:xfrm>
          <a:off x="1042988" y="1397000"/>
          <a:ext cx="7058025" cy="5103834"/>
        </p:xfrm>
        <a:graphic>
          <a:graphicData uri="http://schemas.openxmlformats.org/drawingml/2006/table">
            <a:tbl>
              <a:tblPr/>
              <a:tblGrid>
                <a:gridCol w="2314566">
                  <a:extLst>
                    <a:ext uri="{9D8B030D-6E8A-4147-A177-3AD203B41FA5}">
                      <a16:colId xmlns:a16="http://schemas.microsoft.com/office/drawing/2014/main" xmlns="" val="20000"/>
                    </a:ext>
                  </a:extLst>
                </a:gridCol>
                <a:gridCol w="4743459">
                  <a:extLst>
                    <a:ext uri="{9D8B030D-6E8A-4147-A177-3AD203B41FA5}">
                      <a16:colId xmlns:a16="http://schemas.microsoft.com/office/drawing/2014/main" xmlns="" val="20001"/>
                    </a:ext>
                  </a:extLst>
                </a:gridCol>
              </a:tblGrid>
              <a:tr h="274369">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2933700" algn="l"/>
                        </a:tabLst>
                      </a:pPr>
                      <a:r>
                        <a:rPr kumimoji="0" lang="ar-MA" sz="1800" b="1" i="0" u="none" strike="noStrike" cap="none" normalizeH="0" baseline="0" dirty="0">
                          <a:ln>
                            <a:noFill/>
                          </a:ln>
                          <a:solidFill>
                            <a:schemeClr val="tx1"/>
                          </a:solidFill>
                          <a:effectLst/>
                          <a:latin typeface="Times New Roman" pitchFamily="18" charset="0"/>
                          <a:cs typeface="Times New Roman" pitchFamily="18" charset="0"/>
                        </a:rPr>
                        <a:t>فترة الانجاز</a:t>
                      </a:r>
                      <a:endParaRPr kumimoji="0" lang="fr-FR" sz="1000" b="1" i="0" u="none" strike="noStrike" cap="none" normalizeH="0" baseline="0" dirty="0">
                        <a:ln>
                          <a:noFill/>
                        </a:ln>
                        <a:solidFill>
                          <a:schemeClr val="tx1"/>
                        </a:solidFill>
                        <a:effectLst/>
                        <a:latin typeface="Times New Roman" pitchFamily="18" charset="0"/>
                        <a:ea typeface="Times New Roman" pitchFamily="18" charset="0"/>
                        <a:cs typeface="Traditional Arabic" pitchFamily="2" charset="-78"/>
                      </a:endParaRPr>
                    </a:p>
                  </a:txBody>
                  <a:tcPr marL="63770" marR="6377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6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2933700" algn="l"/>
                        </a:tabLst>
                      </a:pPr>
                      <a:r>
                        <a:rPr kumimoji="0" lang="ar-MA" sz="1800" b="1" i="0" u="none" strike="noStrike" cap="none" normalizeH="0" baseline="0">
                          <a:ln>
                            <a:noFill/>
                          </a:ln>
                          <a:solidFill>
                            <a:schemeClr val="tx1"/>
                          </a:solidFill>
                          <a:effectLst/>
                          <a:latin typeface="Times New Roman" pitchFamily="18" charset="0"/>
                          <a:cs typeface="Times New Roman" pitchFamily="18" charset="0"/>
                        </a:rPr>
                        <a:t>بيان المرحلة</a:t>
                      </a:r>
                      <a:endParaRPr kumimoji="0" lang="fr-FR" sz="1000" b="1" i="0" u="none" strike="noStrike" cap="none" normalizeH="0" baseline="0">
                        <a:ln>
                          <a:noFill/>
                        </a:ln>
                        <a:solidFill>
                          <a:schemeClr val="tx1"/>
                        </a:solidFill>
                        <a:effectLst/>
                        <a:latin typeface="Times New Roman" pitchFamily="18" charset="0"/>
                        <a:ea typeface="Times New Roman" pitchFamily="18" charset="0"/>
                        <a:cs typeface="Traditional Arabic" pitchFamily="2" charset="-78"/>
                      </a:endParaRPr>
                    </a:p>
                  </a:txBody>
                  <a:tcPr marL="63770" marR="6377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66"/>
                    </a:solidFill>
                  </a:tcPr>
                </a:tc>
                <a:extLst>
                  <a:ext uri="{0D108BD9-81ED-4DB2-BD59-A6C34878D82A}">
                    <a16:rowId xmlns:a16="http://schemas.microsoft.com/office/drawing/2014/main" xmlns="" val="10000"/>
                  </a:ext>
                </a:extLst>
              </a:tr>
              <a:tr h="900375">
                <a:tc>
                  <a:txBody>
                    <a:bodyPr/>
                    <a:lstStyle/>
                    <a:p>
                      <a:pPr marL="0" marR="0" lvl="0" indent="0" algn="ctr" defTabSz="914400" rtl="1" eaLnBrk="1" fontAlgn="base" latinLnBrk="0" hangingPunct="1">
                        <a:lnSpc>
                          <a:spcPct val="200000"/>
                        </a:lnSpc>
                        <a:spcBef>
                          <a:spcPct val="0"/>
                        </a:spcBef>
                        <a:spcAft>
                          <a:spcPct val="0"/>
                        </a:spcAft>
                        <a:buClrTx/>
                        <a:buSzTx/>
                        <a:buFontTx/>
                        <a:buNone/>
                        <a:tabLst>
                          <a:tab pos="2933700" algn="l"/>
                        </a:tabLst>
                        <a:defRPr/>
                      </a:pPr>
                      <a:r>
                        <a:rPr kumimoji="0" lang="ar-MA" sz="1400" b="1" i="1" u="none" strike="noStrike" cap="none" normalizeH="0" baseline="0" dirty="0">
                          <a:ln>
                            <a:noFill/>
                          </a:ln>
                          <a:solidFill>
                            <a:srgbClr val="0000FF"/>
                          </a:solidFill>
                          <a:effectLst/>
                          <a:latin typeface="Times New Roman" pitchFamily="18" charset="0"/>
                          <a:cs typeface="Times New Roman" pitchFamily="18" charset="0"/>
                        </a:rPr>
                        <a:t>أبريل 2023- فبراير2024                   07 -27 فبراير 2024</a:t>
                      </a:r>
                      <a:endParaRPr kumimoji="0" lang="ar-MA" sz="1400" b="0" i="0" u="none" strike="noStrike" cap="none" normalizeH="0" baseline="0" dirty="0">
                        <a:ln>
                          <a:noFill/>
                        </a:ln>
                        <a:solidFill>
                          <a:srgbClr val="0000FF"/>
                        </a:solidFill>
                        <a:effectLst/>
                        <a:latin typeface="Times New Roman" pitchFamily="18" charset="0"/>
                        <a:cs typeface="Times New Roman" pitchFamily="18" charset="0"/>
                      </a:endParaRPr>
                    </a:p>
                  </a:txBody>
                  <a:tcPr marL="63770" marR="6377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200000"/>
                        </a:lnSpc>
                        <a:spcBef>
                          <a:spcPct val="0"/>
                        </a:spcBef>
                        <a:spcAft>
                          <a:spcPct val="0"/>
                        </a:spcAft>
                        <a:buClrTx/>
                        <a:buSzTx/>
                        <a:buFontTx/>
                        <a:buNone/>
                        <a:tabLst>
                          <a:tab pos="2933700" algn="l"/>
                        </a:tabLst>
                      </a:pPr>
                      <a:r>
                        <a:rPr kumimoji="0" lang="ar-MA" sz="1400" b="1" i="1" u="sng" strike="noStrike" cap="none" normalizeH="0" baseline="0" dirty="0">
                          <a:ln>
                            <a:noFill/>
                          </a:ln>
                          <a:solidFill>
                            <a:srgbClr val="0000FF"/>
                          </a:solidFill>
                          <a:effectLst/>
                          <a:latin typeface="Times New Roman" pitchFamily="18" charset="0"/>
                          <a:cs typeface="Times New Roman" pitchFamily="18" charset="0"/>
                        </a:rPr>
                        <a:t>الأعمال الخرائطية بالوسطين الحضري </a:t>
                      </a:r>
                      <a:r>
                        <a:rPr kumimoji="0" lang="ar-MA" sz="1400" b="1" i="1" u="sng" strike="noStrike" cap="none" normalizeH="0" baseline="0" dirty="0" err="1">
                          <a:ln>
                            <a:noFill/>
                          </a:ln>
                          <a:solidFill>
                            <a:srgbClr val="0000FF"/>
                          </a:solidFill>
                          <a:effectLst/>
                          <a:latin typeface="Times New Roman" pitchFamily="18" charset="0"/>
                          <a:cs typeface="Times New Roman" pitchFamily="18" charset="0"/>
                        </a:rPr>
                        <a:t>و</a:t>
                      </a:r>
                      <a:r>
                        <a:rPr kumimoji="0" lang="ar-MA" sz="1400" b="1" i="1" u="sng" strike="noStrike" cap="none" normalizeH="0" baseline="0" dirty="0">
                          <a:ln>
                            <a:noFill/>
                          </a:ln>
                          <a:solidFill>
                            <a:srgbClr val="0000FF"/>
                          </a:solidFill>
                          <a:effectLst/>
                          <a:latin typeface="Times New Roman" pitchFamily="18" charset="0"/>
                          <a:cs typeface="Times New Roman" pitchFamily="18" charset="0"/>
                        </a:rPr>
                        <a:t> القروي</a:t>
                      </a:r>
                    </a:p>
                    <a:p>
                      <a:pPr marL="0" marR="0" lvl="0" indent="0" algn="r" defTabSz="914400" rtl="1" eaLnBrk="1" fontAlgn="base" latinLnBrk="0" hangingPunct="1">
                        <a:lnSpc>
                          <a:spcPct val="200000"/>
                        </a:lnSpc>
                        <a:spcBef>
                          <a:spcPct val="0"/>
                        </a:spcBef>
                        <a:spcAft>
                          <a:spcPct val="0"/>
                        </a:spcAft>
                        <a:buClrTx/>
                        <a:buSzTx/>
                        <a:buFontTx/>
                        <a:buNone/>
                        <a:tabLst>
                          <a:tab pos="2933700" algn="l"/>
                        </a:tabLst>
                      </a:pPr>
                      <a:r>
                        <a:rPr kumimoji="0" lang="ar-MA" sz="1400" b="1" i="1" u="sng" strike="noStrike" cap="none" normalizeH="0" baseline="0" dirty="0">
                          <a:ln>
                            <a:noFill/>
                          </a:ln>
                          <a:solidFill>
                            <a:srgbClr val="0000FF"/>
                          </a:solidFill>
                          <a:effectLst/>
                          <a:latin typeface="Times New Roman" pitchFamily="18" charset="0"/>
                          <a:ea typeface="Times New Roman" pitchFamily="18" charset="0"/>
                          <a:cs typeface="Times New Roman" pitchFamily="18" charset="0"/>
                        </a:rPr>
                        <a:t>انطلاق عملية تسجيل المرشحين للمشاركة في انجاز الإحصاء العام</a:t>
                      </a:r>
                      <a:endParaRPr kumimoji="0" lang="fr-FR" sz="1400" b="1" i="1" u="sng" strike="noStrike" cap="none" normalizeH="0" baseline="0" dirty="0">
                        <a:ln>
                          <a:noFill/>
                        </a:ln>
                        <a:solidFill>
                          <a:srgbClr val="0000FF"/>
                        </a:solidFill>
                        <a:effectLst/>
                        <a:latin typeface="Times New Roman" pitchFamily="18" charset="0"/>
                        <a:ea typeface="Times New Roman" pitchFamily="18" charset="0"/>
                        <a:cs typeface="Traditional Arabic" pitchFamily="2" charset="-78"/>
                      </a:endParaRPr>
                    </a:p>
                  </a:txBody>
                  <a:tcPr marL="63770" marR="6377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1048834">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2933700" algn="l"/>
                        </a:tabLst>
                      </a:pPr>
                      <a:r>
                        <a:rPr kumimoji="0" lang="ar-MA" sz="1400" b="1" i="0" u="none" strike="noStrike" cap="none" normalizeH="0" baseline="0" dirty="0">
                          <a:ln>
                            <a:noFill/>
                          </a:ln>
                          <a:solidFill>
                            <a:srgbClr val="0000FF"/>
                          </a:solidFill>
                          <a:effectLst/>
                          <a:latin typeface="Times New Roman" pitchFamily="18" charset="0"/>
                          <a:cs typeface="Times New Roman" pitchFamily="18" charset="0"/>
                        </a:rPr>
                        <a:t>أبريل-يونيو 2024</a:t>
                      </a:r>
                      <a:endParaRPr kumimoji="0" lang="fr-FR" sz="1400" b="1" i="0" u="none" strike="noStrike" cap="none" normalizeH="0" baseline="0" dirty="0">
                        <a:ln>
                          <a:noFill/>
                        </a:ln>
                        <a:solidFill>
                          <a:srgbClr val="0000FF"/>
                        </a:solidFill>
                        <a:effectLst/>
                        <a:latin typeface="Times New Roman" pitchFamily="18" charset="0"/>
                        <a:ea typeface="Times New Roman" pitchFamily="18" charset="0"/>
                        <a:cs typeface="Traditional Arabic" pitchFamily="2" charset="-78"/>
                      </a:endParaRPr>
                    </a:p>
                    <a:p>
                      <a:pPr marL="0" marR="0" lvl="0" indent="0" algn="ctr" defTabSz="914400" rtl="0" eaLnBrk="1" fontAlgn="base" latinLnBrk="0" hangingPunct="1">
                        <a:lnSpc>
                          <a:spcPct val="100000"/>
                        </a:lnSpc>
                        <a:spcBef>
                          <a:spcPct val="0"/>
                        </a:spcBef>
                        <a:spcAft>
                          <a:spcPct val="0"/>
                        </a:spcAft>
                        <a:buClrTx/>
                        <a:buSzTx/>
                        <a:buFontTx/>
                        <a:buNone/>
                        <a:tabLst>
                          <a:tab pos="2933700" algn="l"/>
                        </a:tabLst>
                      </a:pPr>
                      <a:r>
                        <a:rPr kumimoji="0" lang="ar-MA" sz="1400" b="0" i="0" u="none" strike="noStrike" cap="none" normalizeH="0" baseline="0" dirty="0">
                          <a:ln>
                            <a:noFill/>
                          </a:ln>
                          <a:solidFill>
                            <a:schemeClr val="tx1"/>
                          </a:solidFill>
                          <a:effectLst/>
                          <a:latin typeface="Times New Roman" pitchFamily="18" charset="0"/>
                          <a:cs typeface="Times New Roman" pitchFamily="18" charset="0"/>
                        </a:rPr>
                        <a:t>أبريل - ماي</a:t>
                      </a:r>
                      <a:endParaRPr kumimoji="0" lang="fr-FR" sz="1400" b="0" i="0" u="none" strike="noStrike" cap="none" normalizeH="0" baseline="0" dirty="0">
                        <a:ln>
                          <a:noFill/>
                        </a:ln>
                        <a:solidFill>
                          <a:schemeClr val="tx1"/>
                        </a:solidFill>
                        <a:effectLst/>
                        <a:latin typeface="Times New Roman" pitchFamily="18" charset="0"/>
                        <a:cs typeface="Traditional Arabic" pitchFamily="2" charset="-78"/>
                      </a:endParaRPr>
                    </a:p>
                    <a:p>
                      <a:pPr marL="0" marR="0" lvl="0" indent="0" algn="ctr" defTabSz="914400" rtl="0" eaLnBrk="1" fontAlgn="base" latinLnBrk="0" hangingPunct="1">
                        <a:lnSpc>
                          <a:spcPct val="100000"/>
                        </a:lnSpc>
                        <a:spcBef>
                          <a:spcPct val="0"/>
                        </a:spcBef>
                        <a:spcAft>
                          <a:spcPct val="0"/>
                        </a:spcAft>
                        <a:buClrTx/>
                        <a:buSzTx/>
                        <a:buFontTx/>
                        <a:buNone/>
                        <a:tabLst>
                          <a:tab pos="2933700" algn="l"/>
                        </a:tabLst>
                      </a:pPr>
                      <a:r>
                        <a:rPr kumimoji="0" lang="ar-MA" sz="1400" b="0" i="0" u="none" strike="noStrike" cap="none" normalizeH="0" baseline="0" dirty="0">
                          <a:ln>
                            <a:noFill/>
                          </a:ln>
                          <a:solidFill>
                            <a:schemeClr val="tx1"/>
                          </a:solidFill>
                          <a:effectLst/>
                          <a:latin typeface="Times New Roman" pitchFamily="18" charset="0"/>
                          <a:cs typeface="Times New Roman" pitchFamily="18" charset="0"/>
                        </a:rPr>
                        <a:t>شهر ماي</a:t>
                      </a:r>
                      <a:endParaRPr kumimoji="0" lang="fr-FR" sz="1400" b="0" i="0" u="none" strike="noStrike" cap="none" normalizeH="0" baseline="0" dirty="0">
                        <a:ln>
                          <a:noFill/>
                        </a:ln>
                        <a:solidFill>
                          <a:schemeClr val="tx1"/>
                        </a:solidFill>
                        <a:effectLst/>
                        <a:latin typeface="Times New Roman" pitchFamily="18" charset="0"/>
                        <a:cs typeface="Traditional Arabic" pitchFamily="2" charset="-78"/>
                      </a:endParaRPr>
                    </a:p>
                    <a:p>
                      <a:pPr marL="0" marR="0" lvl="0" indent="0" algn="ctr" defTabSz="914400" rtl="0" eaLnBrk="1" fontAlgn="base" latinLnBrk="0" hangingPunct="1">
                        <a:lnSpc>
                          <a:spcPct val="100000"/>
                        </a:lnSpc>
                        <a:spcBef>
                          <a:spcPct val="0"/>
                        </a:spcBef>
                        <a:spcAft>
                          <a:spcPct val="0"/>
                        </a:spcAft>
                        <a:buClrTx/>
                        <a:buSzTx/>
                        <a:buFontTx/>
                        <a:buNone/>
                        <a:tabLst>
                          <a:tab pos="2933700" algn="l"/>
                        </a:tabLst>
                      </a:pPr>
                      <a:r>
                        <a:rPr kumimoji="0" lang="ar-MA" sz="1400" b="0" i="0" u="none" strike="noStrike" cap="none" normalizeH="0" baseline="0" dirty="0">
                          <a:ln>
                            <a:noFill/>
                          </a:ln>
                          <a:solidFill>
                            <a:schemeClr val="tx1"/>
                          </a:solidFill>
                          <a:effectLst/>
                          <a:latin typeface="Times New Roman" pitchFamily="18" charset="0"/>
                          <a:cs typeface="Times New Roman" pitchFamily="18" charset="0"/>
                        </a:rPr>
                        <a:t>ماي- يونيو</a:t>
                      </a:r>
                      <a:endParaRPr kumimoji="0" lang="fr-FR" sz="1400" b="0" i="0" u="none" strike="noStrike" cap="none" normalizeH="0" baseline="0" dirty="0">
                        <a:ln>
                          <a:noFill/>
                        </a:ln>
                        <a:solidFill>
                          <a:schemeClr val="tx1"/>
                        </a:solidFill>
                        <a:effectLst/>
                        <a:latin typeface="Times New Roman" pitchFamily="18" charset="0"/>
                        <a:cs typeface="Traditional Arabic" pitchFamily="2" charset="-78"/>
                      </a:endParaRPr>
                    </a:p>
                  </a:txBody>
                  <a:tcPr marL="63770" marR="6377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tab pos="2933700" algn="l"/>
                        </a:tabLst>
                      </a:pPr>
                      <a:r>
                        <a:rPr kumimoji="0" lang="ar-MA" sz="1400" b="1" i="1" u="sng" strike="noStrike" cap="none" normalizeH="0" baseline="0" dirty="0">
                          <a:ln>
                            <a:noFill/>
                          </a:ln>
                          <a:solidFill>
                            <a:srgbClr val="0000FF"/>
                          </a:solidFill>
                          <a:effectLst/>
                          <a:latin typeface="Times New Roman" pitchFamily="18" charset="0"/>
                          <a:cs typeface="Times New Roman" pitchFamily="18" charset="0"/>
                        </a:rPr>
                        <a:t>تحيين و استكمال الأعمال الخرائطية و إعداد ملفات الانجاز</a:t>
                      </a:r>
                      <a:endParaRPr kumimoji="0" lang="fr-FR" sz="1400" b="1" i="1" u="sng" strike="noStrike" cap="none" normalizeH="0" baseline="0" dirty="0">
                        <a:ln>
                          <a:noFill/>
                        </a:ln>
                        <a:solidFill>
                          <a:srgbClr val="0000FF"/>
                        </a:solidFill>
                        <a:effectLst/>
                        <a:latin typeface="Times New Roman" pitchFamily="18" charset="0"/>
                        <a:ea typeface="Times New Roman" pitchFamily="18" charset="0"/>
                        <a:cs typeface="Traditional Arabic" pitchFamily="2" charset="-78"/>
                      </a:endParaRPr>
                    </a:p>
                    <a:p>
                      <a:pPr marL="0" marR="0" lvl="0" indent="0" algn="r" defTabSz="914400" rtl="1" eaLnBrk="1" fontAlgn="base" latinLnBrk="0" hangingPunct="1">
                        <a:lnSpc>
                          <a:spcPct val="100000"/>
                        </a:lnSpc>
                        <a:spcBef>
                          <a:spcPct val="0"/>
                        </a:spcBef>
                        <a:spcAft>
                          <a:spcPct val="0"/>
                        </a:spcAft>
                        <a:buClrTx/>
                        <a:buSzTx/>
                        <a:buFont typeface="Wingdings" pitchFamily="2" charset="2"/>
                        <a:buChar char="ü"/>
                        <a:tabLst>
                          <a:tab pos="2933700" algn="l"/>
                        </a:tabLst>
                      </a:pPr>
                      <a:r>
                        <a:rPr kumimoji="0" lang="ar-MA" sz="1400" b="0" i="0" u="none" strike="noStrike" cap="none" normalizeH="0" baseline="0" dirty="0">
                          <a:ln>
                            <a:noFill/>
                          </a:ln>
                          <a:solidFill>
                            <a:schemeClr val="tx1"/>
                          </a:solidFill>
                          <a:effectLst/>
                          <a:latin typeface="Times New Roman" pitchFamily="18" charset="0"/>
                          <a:cs typeface="Times New Roman" pitchFamily="18" charset="0"/>
                        </a:rPr>
                        <a:t>    تحيين بعض المناطق بالحواضر</a:t>
                      </a:r>
                      <a:endParaRPr kumimoji="0" lang="fr-FR" sz="1400" b="0" i="0" u="none" strike="noStrike" cap="none" normalizeH="0" baseline="0" dirty="0">
                        <a:ln>
                          <a:noFill/>
                        </a:ln>
                        <a:solidFill>
                          <a:schemeClr val="tx1"/>
                        </a:solidFill>
                        <a:effectLst/>
                        <a:latin typeface="Times New Roman" pitchFamily="18" charset="0"/>
                        <a:cs typeface="Traditional Arabic" pitchFamily="2" charset="-78"/>
                      </a:endParaRPr>
                    </a:p>
                    <a:p>
                      <a:pPr marL="0" marR="0" lvl="0" indent="0" algn="r" defTabSz="914400" rtl="1" eaLnBrk="1" fontAlgn="base" latinLnBrk="0" hangingPunct="1">
                        <a:lnSpc>
                          <a:spcPct val="100000"/>
                        </a:lnSpc>
                        <a:spcBef>
                          <a:spcPct val="0"/>
                        </a:spcBef>
                        <a:spcAft>
                          <a:spcPct val="0"/>
                        </a:spcAft>
                        <a:buClrTx/>
                        <a:buSzTx/>
                        <a:buFont typeface="Wingdings" pitchFamily="2" charset="2"/>
                        <a:buChar char="ü"/>
                        <a:tabLst>
                          <a:tab pos="2933700" algn="l"/>
                        </a:tabLst>
                      </a:pPr>
                      <a:r>
                        <a:rPr kumimoji="0" lang="ar-MA" sz="1400" b="0" i="0" u="none" strike="noStrike" cap="none" normalizeH="0" baseline="0" dirty="0">
                          <a:ln>
                            <a:noFill/>
                          </a:ln>
                          <a:solidFill>
                            <a:schemeClr val="tx1"/>
                          </a:solidFill>
                          <a:effectLst/>
                          <a:latin typeface="Times New Roman" pitchFamily="18" charset="0"/>
                          <a:cs typeface="Times New Roman" pitchFamily="18" charset="0"/>
                        </a:rPr>
                        <a:t>    إعداد ملف السكان الرحل</a:t>
                      </a:r>
                      <a:endParaRPr kumimoji="0" lang="fr-FR" sz="1400" b="0" i="0" u="none" strike="noStrike" cap="none" normalizeH="0" baseline="0" dirty="0">
                        <a:ln>
                          <a:noFill/>
                        </a:ln>
                        <a:solidFill>
                          <a:schemeClr val="tx1"/>
                        </a:solidFill>
                        <a:effectLst/>
                        <a:latin typeface="Times New Roman" pitchFamily="18" charset="0"/>
                        <a:cs typeface="Traditional Arabic" pitchFamily="2" charset="-78"/>
                      </a:endParaRPr>
                    </a:p>
                    <a:p>
                      <a:pPr marL="0" marR="0" lvl="0" indent="0" algn="r" defTabSz="914400" rtl="1" eaLnBrk="1" fontAlgn="base" latinLnBrk="0" hangingPunct="1">
                        <a:lnSpc>
                          <a:spcPct val="100000"/>
                        </a:lnSpc>
                        <a:spcBef>
                          <a:spcPct val="0"/>
                        </a:spcBef>
                        <a:spcAft>
                          <a:spcPct val="0"/>
                        </a:spcAft>
                        <a:buClrTx/>
                        <a:buSzTx/>
                        <a:buFont typeface="Wingdings" pitchFamily="2" charset="2"/>
                        <a:buChar char="ü"/>
                        <a:tabLst>
                          <a:tab pos="2933700" algn="l"/>
                        </a:tabLst>
                      </a:pPr>
                      <a:r>
                        <a:rPr kumimoji="0" lang="ar-MA" sz="1400" b="0" i="0" u="none" strike="noStrike" cap="none" normalizeH="0" baseline="0" dirty="0">
                          <a:ln>
                            <a:noFill/>
                          </a:ln>
                          <a:solidFill>
                            <a:schemeClr val="tx1"/>
                          </a:solidFill>
                          <a:effectLst/>
                          <a:latin typeface="Times New Roman" pitchFamily="18" charset="0"/>
                          <a:cs typeface="Times New Roman" pitchFamily="18" charset="0"/>
                        </a:rPr>
                        <a:t>    إعداد ملفات ووثائق الانجاز الفعلي للإحصاء العام</a:t>
                      </a:r>
                      <a:endParaRPr kumimoji="0" lang="fr-FR" sz="1400" b="0" i="0" u="none" strike="noStrike" cap="none" normalizeH="0" baseline="0" dirty="0">
                        <a:ln>
                          <a:noFill/>
                        </a:ln>
                        <a:solidFill>
                          <a:schemeClr val="tx1"/>
                        </a:solidFill>
                        <a:effectLst/>
                        <a:latin typeface="Times New Roman" pitchFamily="18" charset="0"/>
                        <a:cs typeface="Traditional Arabic" pitchFamily="2" charset="-78"/>
                      </a:endParaRPr>
                    </a:p>
                  </a:txBody>
                  <a:tcPr marL="63770" marR="6377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r h="1998343">
                <a:tc>
                  <a:txBody>
                    <a:bodyPr/>
                    <a:lstStyle/>
                    <a:p>
                      <a:pPr marL="0" marR="0" lvl="0" indent="0" algn="r" defTabSz="914400" rtl="0" eaLnBrk="1" fontAlgn="base" latinLnBrk="0" hangingPunct="1">
                        <a:lnSpc>
                          <a:spcPct val="100000"/>
                        </a:lnSpc>
                        <a:spcBef>
                          <a:spcPct val="0"/>
                        </a:spcBef>
                        <a:spcAft>
                          <a:spcPct val="0"/>
                        </a:spcAft>
                        <a:buClrTx/>
                        <a:buSzTx/>
                        <a:buFontTx/>
                        <a:buNone/>
                        <a:tabLst>
                          <a:tab pos="2933700" algn="l"/>
                        </a:tabLst>
                        <a:defRPr/>
                      </a:pPr>
                      <a:r>
                        <a:rPr kumimoji="0" lang="ar-MA" sz="1400" b="1" i="0" u="none" strike="noStrike" cap="none" normalizeH="0" baseline="0" dirty="0">
                          <a:ln>
                            <a:noFill/>
                          </a:ln>
                          <a:solidFill>
                            <a:srgbClr val="0000FF"/>
                          </a:solidFill>
                          <a:effectLst/>
                          <a:latin typeface="Times New Roman" pitchFamily="18" charset="0"/>
                          <a:cs typeface="Times New Roman" pitchFamily="18" charset="0"/>
                        </a:rPr>
                        <a:t>2024</a:t>
                      </a:r>
                      <a:r>
                        <a:rPr kumimoji="0" lang="fr-FR" sz="1400" b="1" i="0" u="none" strike="noStrike" cap="none" normalizeH="0" baseline="0" dirty="0">
                          <a:ln>
                            <a:noFill/>
                          </a:ln>
                          <a:solidFill>
                            <a:srgbClr val="0000FF"/>
                          </a:solidFill>
                          <a:effectLst/>
                          <a:latin typeface="Times New Roman" pitchFamily="18" charset="0"/>
                          <a:cs typeface="Times New Roman" pitchFamily="18" charset="0"/>
                        </a:rPr>
                        <a:t> </a:t>
                      </a:r>
                      <a:r>
                        <a:rPr kumimoji="0" lang="ar-MA" sz="1400" b="1" i="0" u="none" strike="noStrike" cap="none" normalizeH="0" baseline="0" dirty="0">
                          <a:ln>
                            <a:noFill/>
                          </a:ln>
                          <a:solidFill>
                            <a:srgbClr val="0000FF"/>
                          </a:solidFill>
                          <a:effectLst/>
                          <a:latin typeface="Times New Roman" pitchFamily="18" charset="0"/>
                          <a:cs typeface="Times New Roman" pitchFamily="18" charset="0"/>
                        </a:rPr>
                        <a:t>          مارس- يونيو </a:t>
                      </a:r>
                    </a:p>
                    <a:p>
                      <a:pPr marL="0" marR="0" lvl="0" indent="0" algn="r" defTabSz="914400" rtl="0" eaLnBrk="1" fontAlgn="base" latinLnBrk="0" hangingPunct="1">
                        <a:lnSpc>
                          <a:spcPct val="100000"/>
                        </a:lnSpc>
                        <a:spcBef>
                          <a:spcPct val="0"/>
                        </a:spcBef>
                        <a:spcAft>
                          <a:spcPct val="0"/>
                        </a:spcAft>
                        <a:buClrTx/>
                        <a:buSzTx/>
                        <a:buFontTx/>
                        <a:buNone/>
                        <a:tabLst>
                          <a:tab pos="2933700" algn="l"/>
                        </a:tabLst>
                        <a:defRPr/>
                      </a:pPr>
                      <a:endParaRPr kumimoji="0" lang="ar-MA" sz="1400" b="1" i="0" u="none" strike="noStrike" cap="none" normalizeH="0" baseline="0" dirty="0">
                        <a:ln>
                          <a:noFill/>
                        </a:ln>
                        <a:solidFill>
                          <a:srgbClr val="0000FF"/>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tab pos="2933700" algn="l"/>
                        </a:tabLst>
                      </a:pPr>
                      <a:r>
                        <a:rPr kumimoji="0" lang="ar-MA" sz="1600" b="0" i="1" u="none" strike="noStrike" cap="none" normalizeH="0" baseline="0" dirty="0">
                          <a:ln>
                            <a:noFill/>
                          </a:ln>
                          <a:solidFill>
                            <a:schemeClr val="tx1"/>
                          </a:solidFill>
                          <a:effectLst/>
                          <a:latin typeface="Times New Roman" pitchFamily="18" charset="0"/>
                          <a:cs typeface="Times New Roman" pitchFamily="18" charset="0"/>
                        </a:rPr>
                        <a:t>مارس-يونيو</a:t>
                      </a:r>
                      <a:endParaRPr kumimoji="0" lang="fr-FR" sz="1600" b="0" i="1" u="none" strike="noStrike" cap="none" normalizeH="0" baseline="0" dirty="0">
                        <a:ln>
                          <a:noFill/>
                        </a:ln>
                        <a:solidFill>
                          <a:schemeClr val="tx1"/>
                        </a:solidFill>
                        <a:effectLst/>
                        <a:latin typeface="Times New Roman" pitchFamily="18" charset="0"/>
                        <a:cs typeface="Traditional Arabic" pitchFamily="2" charset="-78"/>
                      </a:endParaRPr>
                    </a:p>
                    <a:p>
                      <a:pPr marL="0" marR="0" lvl="0" indent="0" algn="ctr" defTabSz="914400" rtl="0" eaLnBrk="1" fontAlgn="base" latinLnBrk="0" hangingPunct="1">
                        <a:lnSpc>
                          <a:spcPct val="100000"/>
                        </a:lnSpc>
                        <a:spcBef>
                          <a:spcPct val="0"/>
                        </a:spcBef>
                        <a:spcAft>
                          <a:spcPct val="0"/>
                        </a:spcAft>
                        <a:buClrTx/>
                        <a:buSzTx/>
                        <a:buFontTx/>
                        <a:buNone/>
                        <a:tabLst>
                          <a:tab pos="2933700" algn="l"/>
                        </a:tabLst>
                      </a:pPr>
                      <a:r>
                        <a:rPr kumimoji="0" lang="ar-MA" sz="1600" b="0" i="1" u="none" strike="noStrike" cap="none" normalizeH="0" baseline="0" dirty="0">
                          <a:ln>
                            <a:noFill/>
                          </a:ln>
                          <a:solidFill>
                            <a:schemeClr val="tx1"/>
                          </a:solidFill>
                          <a:effectLst/>
                          <a:latin typeface="Times New Roman" pitchFamily="18" charset="0"/>
                          <a:cs typeface="Times New Roman" pitchFamily="18" charset="0"/>
                        </a:rPr>
                        <a:t>شهر يونيو</a:t>
                      </a:r>
                      <a:endParaRPr kumimoji="0" lang="fr-FR" sz="1600" b="0" i="1" u="none" strike="noStrike" cap="none" normalizeH="0" baseline="0" dirty="0">
                        <a:ln>
                          <a:noFill/>
                        </a:ln>
                        <a:solidFill>
                          <a:schemeClr val="tx1"/>
                        </a:solidFill>
                        <a:effectLst/>
                        <a:latin typeface="Times New Roman" pitchFamily="18" charset="0"/>
                        <a:cs typeface="Traditional Arabic" pitchFamily="2" charset="-78"/>
                      </a:endParaRPr>
                    </a:p>
                    <a:p>
                      <a:pPr marL="0" marR="0" lvl="0" indent="0" algn="ctr" defTabSz="914400" rtl="0" eaLnBrk="1" fontAlgn="base" latinLnBrk="0" hangingPunct="1">
                        <a:lnSpc>
                          <a:spcPct val="100000"/>
                        </a:lnSpc>
                        <a:spcBef>
                          <a:spcPct val="0"/>
                        </a:spcBef>
                        <a:spcAft>
                          <a:spcPct val="0"/>
                        </a:spcAft>
                        <a:buClrTx/>
                        <a:buSzTx/>
                        <a:buFontTx/>
                        <a:buNone/>
                        <a:tabLst>
                          <a:tab pos="2933700" algn="l"/>
                        </a:tabLst>
                        <a:defRPr/>
                      </a:pPr>
                      <a:r>
                        <a:rPr kumimoji="0" lang="ar-MA" sz="1600" b="0" i="1" u="none" strike="noStrike" cap="none" normalizeH="0" baseline="0" dirty="0">
                          <a:ln>
                            <a:noFill/>
                          </a:ln>
                          <a:solidFill>
                            <a:schemeClr val="tx1"/>
                          </a:solidFill>
                          <a:effectLst/>
                          <a:latin typeface="Times New Roman" pitchFamily="18" charset="0"/>
                          <a:cs typeface="Times New Roman" pitchFamily="18" charset="0"/>
                        </a:rPr>
                        <a:t>شهر يونيو</a:t>
                      </a:r>
                    </a:p>
                    <a:p>
                      <a:pPr marL="0" marR="0" lvl="0" indent="0" algn="ctr" defTabSz="914400" rtl="0" eaLnBrk="1" fontAlgn="base" latinLnBrk="0" hangingPunct="1">
                        <a:lnSpc>
                          <a:spcPct val="100000"/>
                        </a:lnSpc>
                        <a:spcBef>
                          <a:spcPct val="0"/>
                        </a:spcBef>
                        <a:spcAft>
                          <a:spcPct val="0"/>
                        </a:spcAft>
                        <a:buClrTx/>
                        <a:buSzTx/>
                        <a:buFontTx/>
                        <a:buNone/>
                        <a:tabLst>
                          <a:tab pos="2933700" algn="l"/>
                        </a:tabLst>
                        <a:defRPr/>
                      </a:pPr>
                      <a:r>
                        <a:rPr kumimoji="0" lang="ar-MA" sz="1600" b="0" i="1" u="none" strike="noStrike" cap="none" normalizeH="0" baseline="0" dirty="0">
                          <a:ln>
                            <a:noFill/>
                          </a:ln>
                          <a:solidFill>
                            <a:schemeClr val="tx1"/>
                          </a:solidFill>
                          <a:effectLst/>
                          <a:latin typeface="Times New Roman" pitchFamily="18" charset="0"/>
                          <a:cs typeface="Times New Roman" pitchFamily="18" charset="0"/>
                        </a:rPr>
                        <a:t>شهر يونيو</a:t>
                      </a:r>
                      <a:endParaRPr kumimoji="0" lang="fr-FR" sz="1600" b="0" i="1" u="none" strike="noStrike" cap="none" normalizeH="0" baseline="0" dirty="0">
                        <a:ln>
                          <a:noFill/>
                        </a:ln>
                        <a:solidFill>
                          <a:schemeClr val="tx1"/>
                        </a:solidFill>
                        <a:effectLst/>
                        <a:latin typeface="Times New Roman" pitchFamily="18" charset="0"/>
                        <a:cs typeface="Traditional Arabic" pitchFamily="2" charset="-78"/>
                      </a:endParaRPr>
                    </a:p>
                    <a:p>
                      <a:pPr marL="0" marR="0" lvl="0" indent="0" algn="ctr" defTabSz="914400" rtl="0" eaLnBrk="1" fontAlgn="base" latinLnBrk="0" hangingPunct="1">
                        <a:lnSpc>
                          <a:spcPct val="100000"/>
                        </a:lnSpc>
                        <a:spcBef>
                          <a:spcPct val="0"/>
                        </a:spcBef>
                        <a:spcAft>
                          <a:spcPct val="0"/>
                        </a:spcAft>
                        <a:buClrTx/>
                        <a:buSzTx/>
                        <a:buFontTx/>
                        <a:buNone/>
                        <a:tabLst>
                          <a:tab pos="2933700" algn="l"/>
                        </a:tabLst>
                        <a:defRPr/>
                      </a:pPr>
                      <a:r>
                        <a:rPr kumimoji="0" lang="ar-MA" sz="1600" b="0" i="1" u="none" strike="noStrike" cap="none" normalizeH="0" baseline="0" dirty="0">
                          <a:ln>
                            <a:noFill/>
                          </a:ln>
                          <a:solidFill>
                            <a:schemeClr val="tx1"/>
                          </a:solidFill>
                          <a:effectLst/>
                          <a:latin typeface="Times New Roman" pitchFamily="18" charset="0"/>
                          <a:cs typeface="Times New Roman" pitchFamily="18" charset="0"/>
                        </a:rPr>
                        <a:t>شهر يونيو</a:t>
                      </a:r>
                    </a:p>
                    <a:p>
                      <a:pPr marL="0" marR="0" lvl="0" indent="0" algn="ctr" defTabSz="914400" rtl="0" eaLnBrk="1" fontAlgn="base" latinLnBrk="0" hangingPunct="1">
                        <a:lnSpc>
                          <a:spcPct val="100000"/>
                        </a:lnSpc>
                        <a:spcBef>
                          <a:spcPct val="0"/>
                        </a:spcBef>
                        <a:spcAft>
                          <a:spcPct val="0"/>
                        </a:spcAft>
                        <a:buClrTx/>
                        <a:buSzTx/>
                        <a:buFontTx/>
                        <a:buNone/>
                        <a:tabLst>
                          <a:tab pos="2933700" algn="l"/>
                        </a:tabLst>
                      </a:pPr>
                      <a:r>
                        <a:rPr kumimoji="0" lang="ar-MA" sz="1600" b="0" i="1" u="none" strike="noStrike" cap="none" normalizeH="0" baseline="0" dirty="0">
                          <a:ln>
                            <a:noFill/>
                          </a:ln>
                          <a:solidFill>
                            <a:schemeClr val="tx1"/>
                          </a:solidFill>
                          <a:effectLst/>
                          <a:latin typeface="Times New Roman" pitchFamily="18" charset="0"/>
                          <a:cs typeface="Times New Roman" pitchFamily="18" charset="0"/>
                        </a:rPr>
                        <a:t>شهر يونيو</a:t>
                      </a:r>
                    </a:p>
                  </a:txBody>
                  <a:tcPr marL="63770" marR="6377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tab pos="2933700" algn="l"/>
                        </a:tabLst>
                      </a:pPr>
                      <a:r>
                        <a:rPr kumimoji="0" lang="ar-MA" sz="1400" b="1" i="0" u="none" strike="noStrike" cap="none" normalizeH="0" baseline="0" dirty="0">
                          <a:ln>
                            <a:noFill/>
                          </a:ln>
                          <a:solidFill>
                            <a:srgbClr val="0000FF"/>
                          </a:solidFill>
                          <a:effectLst/>
                          <a:latin typeface="Times New Roman" pitchFamily="18" charset="0"/>
                          <a:cs typeface="Times New Roman" pitchFamily="18" charset="0"/>
                        </a:rPr>
                        <a:t> </a:t>
                      </a:r>
                      <a:r>
                        <a:rPr kumimoji="0" lang="ar-MA" sz="1400" b="1" i="1" u="sng" strike="noStrike" cap="none" normalizeH="0" baseline="0" dirty="0">
                          <a:ln>
                            <a:noFill/>
                          </a:ln>
                          <a:solidFill>
                            <a:srgbClr val="0000FF"/>
                          </a:solidFill>
                          <a:effectLst/>
                          <a:latin typeface="Times New Roman" pitchFamily="18" charset="0"/>
                          <a:cs typeface="Times New Roman" pitchFamily="18" charset="0"/>
                        </a:rPr>
                        <a:t>وضع الجهاز التنفيذي </a:t>
                      </a:r>
                      <a:r>
                        <a:rPr kumimoji="0" lang="ar-MA" sz="1400" b="1" i="1" u="sng" strike="noStrike" cap="none" normalizeH="0" baseline="0" dirty="0" err="1">
                          <a:ln>
                            <a:noFill/>
                          </a:ln>
                          <a:solidFill>
                            <a:srgbClr val="0000FF"/>
                          </a:solidFill>
                          <a:effectLst/>
                          <a:latin typeface="Times New Roman" pitchFamily="18" charset="0"/>
                          <a:cs typeface="Times New Roman" pitchFamily="18" charset="0"/>
                        </a:rPr>
                        <a:t>لانجاز</a:t>
                      </a:r>
                      <a:r>
                        <a:rPr kumimoji="0" lang="ar-MA" sz="1400" b="1" i="1" u="sng" strike="noStrike" cap="none" normalizeH="0" baseline="0" dirty="0">
                          <a:ln>
                            <a:noFill/>
                          </a:ln>
                          <a:solidFill>
                            <a:srgbClr val="0000FF"/>
                          </a:solidFill>
                          <a:effectLst/>
                          <a:latin typeface="Times New Roman" pitchFamily="18" charset="0"/>
                          <a:cs typeface="Times New Roman" pitchFamily="18" charset="0"/>
                        </a:rPr>
                        <a:t> الإحصاء العام </a:t>
                      </a:r>
                      <a:endParaRPr kumimoji="0" lang="fr-FR" sz="1400" b="1" i="1" u="sng" strike="noStrike" cap="none" normalizeH="0" baseline="0" dirty="0">
                        <a:ln>
                          <a:noFill/>
                        </a:ln>
                        <a:solidFill>
                          <a:srgbClr val="0000FF"/>
                        </a:solidFill>
                        <a:effectLst/>
                        <a:latin typeface="Times New Roman" pitchFamily="18" charset="0"/>
                        <a:ea typeface="Times New Roman" pitchFamily="18" charset="0"/>
                        <a:cs typeface="Traditional Arabic" pitchFamily="2" charset="-78"/>
                      </a:endParaRPr>
                    </a:p>
                    <a:p>
                      <a:pPr marL="0" marR="0" lvl="0" indent="0" algn="r" defTabSz="914400" rtl="1" eaLnBrk="1" fontAlgn="base" latinLnBrk="0" hangingPunct="1">
                        <a:lnSpc>
                          <a:spcPct val="100000"/>
                        </a:lnSpc>
                        <a:spcBef>
                          <a:spcPct val="0"/>
                        </a:spcBef>
                        <a:spcAft>
                          <a:spcPct val="0"/>
                        </a:spcAft>
                        <a:buClrTx/>
                        <a:buSzTx/>
                        <a:buFont typeface="Wingdings" pitchFamily="2" charset="2"/>
                        <a:buChar char="ü"/>
                        <a:tabLst>
                          <a:tab pos="2933700" algn="l"/>
                        </a:tabLst>
                      </a:pPr>
                      <a:r>
                        <a:rPr kumimoji="0" lang="ar-MA" sz="1400" b="0" i="0" u="none" strike="noStrike" cap="none" normalizeH="0" baseline="0" dirty="0">
                          <a:ln>
                            <a:noFill/>
                          </a:ln>
                          <a:solidFill>
                            <a:schemeClr val="tx1"/>
                          </a:solidFill>
                          <a:effectLst/>
                          <a:latin typeface="Times New Roman" pitchFamily="18" charset="0"/>
                          <a:cs typeface="Times New Roman" pitchFamily="18" charset="0"/>
                        </a:rPr>
                        <a:t>تدبير عملية الترشيح للمشاركة في انجاز الإحصاء العام ( الانتقاء الأولي/التكوين عن بعد/ المقابلات الفردية)</a:t>
                      </a:r>
                      <a:endParaRPr kumimoji="0" lang="fr-FR" sz="1400" b="0" i="0" u="none" strike="noStrike" cap="none" normalizeH="0" baseline="0" dirty="0">
                        <a:ln>
                          <a:noFill/>
                        </a:ln>
                        <a:solidFill>
                          <a:schemeClr val="tx1"/>
                        </a:solidFill>
                        <a:effectLst/>
                        <a:latin typeface="Times New Roman" pitchFamily="18" charset="0"/>
                        <a:cs typeface="Traditional Arabic" pitchFamily="2" charset="-78"/>
                      </a:endParaRPr>
                    </a:p>
                    <a:p>
                      <a:pPr marL="0" marR="0" lvl="0" indent="0" algn="r" defTabSz="914400" rtl="1" eaLnBrk="1" fontAlgn="base" latinLnBrk="0" hangingPunct="1">
                        <a:lnSpc>
                          <a:spcPct val="100000"/>
                        </a:lnSpc>
                        <a:spcBef>
                          <a:spcPct val="0"/>
                        </a:spcBef>
                        <a:spcAft>
                          <a:spcPct val="0"/>
                        </a:spcAft>
                        <a:buClrTx/>
                        <a:buSzTx/>
                        <a:buFont typeface="Wingdings" pitchFamily="2" charset="2"/>
                        <a:buChar char="ü"/>
                        <a:tabLst>
                          <a:tab pos="2933700" algn="l"/>
                        </a:tabLst>
                      </a:pPr>
                      <a:r>
                        <a:rPr kumimoji="0" lang="ar-MA" sz="1400" b="0" i="0" u="none" strike="noStrike" cap="none" normalizeH="0" baseline="0" dirty="0">
                          <a:ln>
                            <a:noFill/>
                          </a:ln>
                          <a:solidFill>
                            <a:schemeClr val="tx1"/>
                          </a:solidFill>
                          <a:effectLst/>
                          <a:latin typeface="Times New Roman" pitchFamily="18" charset="0"/>
                          <a:cs typeface="Times New Roman" pitchFamily="18" charset="0"/>
                        </a:rPr>
                        <a:t> ضبط المتوفر من سيارات حظيرة الدولة </a:t>
                      </a:r>
                      <a:endParaRPr kumimoji="0" lang="fr-MA" sz="14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r" defTabSz="914400" rtl="1" eaLnBrk="1" fontAlgn="base" latinLnBrk="0" hangingPunct="1">
                        <a:lnSpc>
                          <a:spcPct val="100000"/>
                        </a:lnSpc>
                        <a:spcBef>
                          <a:spcPct val="0"/>
                        </a:spcBef>
                        <a:spcAft>
                          <a:spcPct val="0"/>
                        </a:spcAft>
                        <a:buClrTx/>
                        <a:buSzTx/>
                        <a:buFont typeface="Wingdings" pitchFamily="2" charset="2"/>
                        <a:buChar char="ü"/>
                        <a:tabLst>
                          <a:tab pos="2933700" algn="l"/>
                        </a:tabLst>
                      </a:pPr>
                      <a:r>
                        <a:rPr kumimoji="0" lang="ar-MA" sz="1400" b="0" i="0" u="none" strike="noStrike" cap="none" normalizeH="0" baseline="0" dirty="0">
                          <a:ln>
                            <a:noFill/>
                          </a:ln>
                          <a:solidFill>
                            <a:schemeClr val="tx1"/>
                          </a:solidFill>
                          <a:effectLst/>
                          <a:latin typeface="Times New Roman" pitchFamily="18" charset="0"/>
                          <a:cs typeface="Times New Roman" pitchFamily="18" charset="0"/>
                        </a:rPr>
                        <a:t>انتقاء و تعيين المشاركين </a:t>
                      </a:r>
                      <a:endParaRPr kumimoji="0" lang="fr-FR" sz="1400" b="0" i="0" u="none" strike="noStrike" cap="none" normalizeH="0" baseline="0" dirty="0">
                        <a:ln>
                          <a:noFill/>
                        </a:ln>
                        <a:solidFill>
                          <a:schemeClr val="tx1"/>
                        </a:solidFill>
                        <a:effectLst/>
                        <a:latin typeface="Times New Roman" pitchFamily="18" charset="0"/>
                        <a:cs typeface="Traditional Arabic" pitchFamily="2" charset="-78"/>
                      </a:endParaRPr>
                    </a:p>
                    <a:p>
                      <a:pPr marL="0" marR="0" lvl="0" indent="0" algn="r" defTabSz="914400" rtl="1" eaLnBrk="1" fontAlgn="base" latinLnBrk="0" hangingPunct="1">
                        <a:lnSpc>
                          <a:spcPct val="100000"/>
                        </a:lnSpc>
                        <a:spcBef>
                          <a:spcPct val="0"/>
                        </a:spcBef>
                        <a:spcAft>
                          <a:spcPct val="0"/>
                        </a:spcAft>
                        <a:buClrTx/>
                        <a:buSzTx/>
                        <a:buFont typeface="Wingdings" pitchFamily="2" charset="2"/>
                        <a:buChar char="ü"/>
                        <a:tabLst>
                          <a:tab pos="2933700" algn="l"/>
                        </a:tabLst>
                      </a:pPr>
                      <a:r>
                        <a:rPr kumimoji="0" lang="ar-MA" sz="1400" b="0" i="0" u="none" strike="noStrike" cap="none" normalizeH="0" baseline="0" dirty="0">
                          <a:ln>
                            <a:noFill/>
                          </a:ln>
                          <a:solidFill>
                            <a:schemeClr val="tx1"/>
                          </a:solidFill>
                          <a:effectLst/>
                          <a:latin typeface="Times New Roman" pitchFamily="18" charset="0"/>
                          <a:cs typeface="Times New Roman" pitchFamily="18" charset="0"/>
                        </a:rPr>
                        <a:t>تحديد مراكز التكوين و الإيواء للمشاركين </a:t>
                      </a:r>
                    </a:p>
                    <a:p>
                      <a:pPr marL="0" marR="0" lvl="0" indent="0" algn="r" defTabSz="914400" rtl="1" eaLnBrk="1" fontAlgn="base" latinLnBrk="0" hangingPunct="1">
                        <a:lnSpc>
                          <a:spcPct val="100000"/>
                        </a:lnSpc>
                        <a:spcBef>
                          <a:spcPct val="0"/>
                        </a:spcBef>
                        <a:spcAft>
                          <a:spcPct val="0"/>
                        </a:spcAft>
                        <a:buClrTx/>
                        <a:buSzTx/>
                        <a:buFont typeface="Wingdings" pitchFamily="2" charset="2"/>
                        <a:buChar char="ü"/>
                        <a:tabLst>
                          <a:tab pos="2933700" algn="l"/>
                        </a:tabLst>
                        <a:defRPr/>
                      </a:pPr>
                      <a:r>
                        <a:rPr kumimoji="0" lang="ar-MA" sz="1400" b="0" i="0" u="none" strike="noStrike" cap="none" normalizeH="0" baseline="0" dirty="0">
                          <a:ln>
                            <a:noFill/>
                          </a:ln>
                          <a:solidFill>
                            <a:schemeClr val="tx1"/>
                          </a:solidFill>
                          <a:effectLst/>
                          <a:latin typeface="Times New Roman" pitchFamily="18" charset="0"/>
                          <a:cs typeface="Times New Roman" pitchFamily="18" charset="0"/>
                        </a:rPr>
                        <a:t>تحديد مراكز</a:t>
                      </a:r>
                      <a:r>
                        <a:rPr lang="ar-SA" sz="1400" b="0" kern="1200" dirty="0">
                          <a:solidFill>
                            <a:schemeClr val="tx1"/>
                          </a:solidFill>
                          <a:latin typeface="Times New Roman" pitchFamily="18" charset="0"/>
                          <a:ea typeface="+mn-ea"/>
                          <a:cs typeface="Times New Roman" pitchFamily="18" charset="0"/>
                        </a:rPr>
                        <a:t>التخزين لجميع المعدات المعلوماتية</a:t>
                      </a:r>
                      <a:r>
                        <a:rPr lang="ar-MA" sz="1400" b="0" kern="1200" baseline="0" dirty="0">
                          <a:solidFill>
                            <a:schemeClr val="tx1"/>
                          </a:solidFill>
                          <a:latin typeface="Times New Roman" pitchFamily="18" charset="0"/>
                          <a:ea typeface="+mn-ea"/>
                          <a:cs typeface="Times New Roman" pitchFamily="18" charset="0"/>
                        </a:rPr>
                        <a:t> و</a:t>
                      </a:r>
                      <a:r>
                        <a:rPr lang="ar-MA" sz="1400" b="0" kern="1200" dirty="0">
                          <a:solidFill>
                            <a:schemeClr val="tx1"/>
                          </a:solidFill>
                          <a:latin typeface="Times New Roman" pitchFamily="18" charset="0"/>
                          <a:ea typeface="+mn-ea"/>
                          <a:cs typeface="Times New Roman" pitchFamily="18" charset="0"/>
                        </a:rPr>
                        <a:t>مستلزمات أخرى خاصة بالإحصاء</a:t>
                      </a:r>
                      <a:endParaRPr kumimoji="0" lang="fr-FR" sz="1400" b="0" i="0" u="none" strike="noStrike" cap="none" normalizeH="0" baseline="0" dirty="0">
                        <a:ln>
                          <a:noFill/>
                        </a:ln>
                        <a:solidFill>
                          <a:schemeClr val="tx1"/>
                        </a:solidFill>
                        <a:effectLst/>
                        <a:latin typeface="Times New Roman" pitchFamily="18" charset="0"/>
                        <a:cs typeface="Traditional Arabic" pitchFamily="2" charset="-78"/>
                      </a:endParaRPr>
                    </a:p>
                    <a:p>
                      <a:pPr marL="0" marR="0" lvl="0" indent="0" algn="r" defTabSz="914400" rtl="1" eaLnBrk="1" fontAlgn="base" latinLnBrk="0" hangingPunct="1">
                        <a:lnSpc>
                          <a:spcPct val="100000"/>
                        </a:lnSpc>
                        <a:spcBef>
                          <a:spcPct val="0"/>
                        </a:spcBef>
                        <a:spcAft>
                          <a:spcPct val="0"/>
                        </a:spcAft>
                        <a:buClrTx/>
                        <a:buSzTx/>
                        <a:buFont typeface="Wingdings" pitchFamily="2" charset="2"/>
                        <a:buChar char="ü"/>
                        <a:tabLst>
                          <a:tab pos="2933700" algn="l"/>
                        </a:tabLst>
                      </a:pPr>
                      <a:r>
                        <a:rPr kumimoji="0" lang="ar-MA" sz="1400" b="0" i="0" u="none" strike="noStrike" cap="none" normalizeH="0" baseline="0" dirty="0">
                          <a:ln>
                            <a:noFill/>
                          </a:ln>
                          <a:solidFill>
                            <a:schemeClr val="tx1"/>
                          </a:solidFill>
                          <a:effectLst/>
                          <a:latin typeface="Times New Roman" pitchFamily="18" charset="0"/>
                          <a:cs typeface="Times New Roman" pitchFamily="18" charset="0"/>
                        </a:rPr>
                        <a:t>    استدعاء المشاركين للتكوين الحضوري</a:t>
                      </a:r>
                    </a:p>
                  </a:txBody>
                  <a:tcPr marL="63770" marR="6377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3"/>
                  </a:ext>
                </a:extLst>
              </a:tr>
              <a:tr h="881913">
                <a:tc>
                  <a:txBody>
                    <a:bodyPr/>
                    <a:lstStyle/>
                    <a:p>
                      <a:pPr marL="0" marR="0" lvl="0" indent="0" algn="ctr" defTabSz="914400" rtl="1" eaLnBrk="1" fontAlgn="base" latinLnBrk="0" hangingPunct="1">
                        <a:lnSpc>
                          <a:spcPct val="100000"/>
                        </a:lnSpc>
                        <a:spcBef>
                          <a:spcPct val="0"/>
                        </a:spcBef>
                        <a:spcAft>
                          <a:spcPct val="0"/>
                        </a:spcAft>
                        <a:buClrTx/>
                        <a:buSzTx/>
                        <a:buFontTx/>
                        <a:buNone/>
                        <a:tabLst>
                          <a:tab pos="2933700" algn="l"/>
                        </a:tabLst>
                      </a:pPr>
                      <a:r>
                        <a:rPr kumimoji="0" lang="ar-MA" sz="1400" b="1" i="0" u="none" strike="noStrike" cap="none" normalizeH="0" baseline="0" dirty="0">
                          <a:ln>
                            <a:noFill/>
                          </a:ln>
                          <a:solidFill>
                            <a:srgbClr val="0000FF"/>
                          </a:solidFill>
                          <a:effectLst/>
                          <a:latin typeface="Times New Roman" pitchFamily="18" charset="0"/>
                          <a:cs typeface="Times New Roman" pitchFamily="18" charset="0"/>
                        </a:rPr>
                        <a:t>يوليوز - غشت 2024</a:t>
                      </a:r>
                    </a:p>
                    <a:p>
                      <a:pPr marL="0" marR="0" lvl="0" indent="0" algn="ctr" defTabSz="914400" rtl="1" eaLnBrk="1" fontAlgn="base" latinLnBrk="0" hangingPunct="1">
                        <a:lnSpc>
                          <a:spcPct val="100000"/>
                        </a:lnSpc>
                        <a:spcBef>
                          <a:spcPct val="0"/>
                        </a:spcBef>
                        <a:spcAft>
                          <a:spcPct val="0"/>
                        </a:spcAft>
                        <a:buClrTx/>
                        <a:buSzTx/>
                        <a:buFontTx/>
                        <a:buNone/>
                        <a:tabLst>
                          <a:tab pos="2933700" algn="l"/>
                        </a:tabLst>
                      </a:pPr>
                      <a:r>
                        <a:rPr kumimoji="0" lang="ar-MA" sz="1400" b="1" i="0" u="none" strike="noStrike" cap="none" normalizeH="0" baseline="0" dirty="0" err="1">
                          <a:ln>
                            <a:noFill/>
                          </a:ln>
                          <a:solidFill>
                            <a:srgbClr val="0000FF"/>
                          </a:solidFill>
                          <a:effectLst/>
                          <a:latin typeface="Times New Roman" pitchFamily="18" charset="0"/>
                          <a:cs typeface="Times New Roman" pitchFamily="18" charset="0"/>
                        </a:rPr>
                        <a:t>يوليوز</a:t>
                      </a:r>
                      <a:r>
                        <a:rPr kumimoji="0" lang="ar-MA" sz="1400" b="1" i="0" u="none" strike="noStrike" cap="none" normalizeH="0" baseline="0" dirty="0">
                          <a:ln>
                            <a:noFill/>
                          </a:ln>
                          <a:solidFill>
                            <a:srgbClr val="0000FF"/>
                          </a:solidFill>
                          <a:effectLst/>
                          <a:latin typeface="Times New Roman" pitchFamily="18" charset="0"/>
                          <a:cs typeface="Times New Roman" pitchFamily="18" charset="0"/>
                        </a:rPr>
                        <a:t> - غشت 2024</a:t>
                      </a:r>
                    </a:p>
                    <a:p>
                      <a:pPr marL="0" marR="0" lvl="0" indent="0" algn="ctr" defTabSz="914400" rtl="1" eaLnBrk="1" fontAlgn="base" latinLnBrk="0" hangingPunct="1">
                        <a:lnSpc>
                          <a:spcPct val="100000"/>
                        </a:lnSpc>
                        <a:spcBef>
                          <a:spcPct val="0"/>
                        </a:spcBef>
                        <a:spcAft>
                          <a:spcPct val="0"/>
                        </a:spcAft>
                        <a:buClrTx/>
                        <a:buSzTx/>
                        <a:buFontTx/>
                        <a:buNone/>
                        <a:tabLst>
                          <a:tab pos="2933700" algn="l"/>
                        </a:tabLst>
                      </a:pPr>
                      <a:r>
                        <a:rPr kumimoji="0" lang="ar-MA" sz="1400" b="0" i="1" u="none" strike="noStrike" cap="none" normalizeH="0" baseline="0" dirty="0">
                          <a:ln>
                            <a:noFill/>
                          </a:ln>
                          <a:solidFill>
                            <a:schemeClr val="tx1"/>
                          </a:solidFill>
                          <a:effectLst/>
                          <a:latin typeface="Times New Roman" pitchFamily="18" charset="0"/>
                          <a:cs typeface="Times New Roman" pitchFamily="18" charset="0"/>
                        </a:rPr>
                        <a:t>شهر </a:t>
                      </a:r>
                      <a:r>
                        <a:rPr kumimoji="0" lang="ar-MA" sz="1400" b="0" i="1" u="none" strike="noStrike" cap="none" normalizeH="0" baseline="0" dirty="0" err="1">
                          <a:ln>
                            <a:noFill/>
                          </a:ln>
                          <a:solidFill>
                            <a:schemeClr val="tx1"/>
                          </a:solidFill>
                          <a:effectLst/>
                          <a:latin typeface="Times New Roman" pitchFamily="18" charset="0"/>
                          <a:cs typeface="Times New Roman" pitchFamily="18" charset="0"/>
                        </a:rPr>
                        <a:t>يوليوز</a:t>
                      </a:r>
                      <a:endParaRPr kumimoji="0" lang="fr-FR" sz="1400" b="0" i="1" u="none" strike="noStrike" cap="none" normalizeH="0" baseline="0" dirty="0">
                        <a:ln>
                          <a:noFill/>
                        </a:ln>
                        <a:solidFill>
                          <a:schemeClr val="tx1"/>
                        </a:solidFill>
                        <a:effectLst/>
                        <a:latin typeface="Times New Roman" pitchFamily="18" charset="0"/>
                        <a:cs typeface="Traditional Arabic" pitchFamily="2" charset="-78"/>
                      </a:endParaRPr>
                    </a:p>
                    <a:p>
                      <a:pPr marL="0" marR="0" lvl="0" indent="0" algn="ctr" defTabSz="914400" rtl="1" eaLnBrk="1" fontAlgn="base" latinLnBrk="0" hangingPunct="1">
                        <a:lnSpc>
                          <a:spcPct val="100000"/>
                        </a:lnSpc>
                        <a:spcBef>
                          <a:spcPct val="0"/>
                        </a:spcBef>
                        <a:spcAft>
                          <a:spcPct val="0"/>
                        </a:spcAft>
                        <a:buClrTx/>
                        <a:buSzTx/>
                        <a:buFontTx/>
                        <a:buNone/>
                        <a:tabLst>
                          <a:tab pos="2933700" algn="l"/>
                        </a:tabLst>
                        <a:defRPr/>
                      </a:pPr>
                      <a:r>
                        <a:rPr kumimoji="0" lang="ar-MA" sz="1400" b="0" i="1" u="none" strike="noStrike" cap="none" normalizeH="0" baseline="0" dirty="0" err="1">
                          <a:ln>
                            <a:noFill/>
                          </a:ln>
                          <a:solidFill>
                            <a:schemeClr val="tx1"/>
                          </a:solidFill>
                          <a:effectLst/>
                          <a:latin typeface="Times New Roman" pitchFamily="18" charset="0"/>
                          <a:cs typeface="Times New Roman" pitchFamily="18" charset="0"/>
                        </a:rPr>
                        <a:t>يوليوز</a:t>
                      </a:r>
                      <a:r>
                        <a:rPr kumimoji="0" lang="ar-MA" sz="1400" b="0" i="1" u="none" strike="noStrike" cap="none" normalizeH="0" baseline="0" dirty="0">
                          <a:ln>
                            <a:noFill/>
                          </a:ln>
                          <a:solidFill>
                            <a:schemeClr val="tx1"/>
                          </a:solidFill>
                          <a:effectLst/>
                          <a:latin typeface="Times New Roman" pitchFamily="18" charset="0"/>
                          <a:cs typeface="Times New Roman" pitchFamily="18" charset="0"/>
                        </a:rPr>
                        <a:t>- غشت</a:t>
                      </a:r>
                    </a:p>
                  </a:txBody>
                  <a:tcPr marL="63770" marR="6377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tab pos="2933700" algn="l"/>
                        </a:tabLst>
                      </a:pPr>
                      <a:r>
                        <a:rPr kumimoji="0" lang="ar-MA" sz="1400" b="1" i="1" u="sng" strike="noStrike" cap="none" normalizeH="0" baseline="0" dirty="0">
                          <a:ln>
                            <a:noFill/>
                          </a:ln>
                          <a:solidFill>
                            <a:srgbClr val="0000FF"/>
                          </a:solidFill>
                          <a:effectLst/>
                          <a:latin typeface="Times New Roman" pitchFamily="18" charset="0"/>
                          <a:cs typeface="Times New Roman" pitchFamily="18" charset="0"/>
                        </a:rPr>
                        <a:t>الحملة الإشهارية للإحصاء العام (وطنية/إقليمية/محلية)</a:t>
                      </a:r>
                    </a:p>
                    <a:p>
                      <a:pPr marL="0" marR="0" lvl="0" indent="0" algn="r" defTabSz="914400" rtl="0" eaLnBrk="1" fontAlgn="base" latinLnBrk="0" hangingPunct="1">
                        <a:lnSpc>
                          <a:spcPct val="100000"/>
                        </a:lnSpc>
                        <a:spcBef>
                          <a:spcPct val="0"/>
                        </a:spcBef>
                        <a:spcAft>
                          <a:spcPct val="0"/>
                        </a:spcAft>
                        <a:buClrTx/>
                        <a:buSzTx/>
                        <a:buFontTx/>
                        <a:buNone/>
                        <a:tabLst>
                          <a:tab pos="2933700" algn="l"/>
                        </a:tabLst>
                      </a:pPr>
                      <a:r>
                        <a:rPr kumimoji="0" lang="ar-MA" sz="1400" b="1" i="1" u="sng" strike="noStrike" cap="none" normalizeH="0" baseline="0" dirty="0">
                          <a:ln>
                            <a:noFill/>
                          </a:ln>
                          <a:solidFill>
                            <a:srgbClr val="0000FF"/>
                          </a:solidFill>
                          <a:effectLst/>
                          <a:latin typeface="Times New Roman" pitchFamily="18" charset="0"/>
                          <a:ea typeface="Times New Roman" pitchFamily="18" charset="0"/>
                          <a:cs typeface="Times New Roman" pitchFamily="18" charset="0"/>
                        </a:rPr>
                        <a:t>تكوين المشاركين في انجاز الإحصاء العام (تكوين الحضوري)</a:t>
                      </a:r>
                      <a:endParaRPr kumimoji="0" lang="fr-FR" sz="1400" b="0" i="0" u="none" strike="noStrike" cap="none" normalizeH="0" baseline="0" dirty="0">
                        <a:ln>
                          <a:noFill/>
                        </a:ln>
                        <a:solidFill>
                          <a:srgbClr val="0000FF"/>
                        </a:solidFill>
                        <a:effectLst/>
                        <a:latin typeface="Times New Roman" pitchFamily="18" charset="0"/>
                        <a:ea typeface="Times New Roman" pitchFamily="18" charset="0"/>
                        <a:cs typeface="Traditional Arabic" pitchFamily="2" charset="-78"/>
                      </a:endParaRPr>
                    </a:p>
                    <a:p>
                      <a:pPr marL="0" marR="0" lvl="0" indent="0" algn="r" defTabSz="914400" rtl="1" eaLnBrk="1" fontAlgn="base" latinLnBrk="0" hangingPunct="1">
                        <a:lnSpc>
                          <a:spcPct val="100000"/>
                        </a:lnSpc>
                        <a:spcBef>
                          <a:spcPct val="0"/>
                        </a:spcBef>
                        <a:spcAft>
                          <a:spcPct val="0"/>
                        </a:spcAft>
                        <a:buClrTx/>
                        <a:buSzTx/>
                        <a:buFont typeface="Wingdings" pitchFamily="2" charset="2"/>
                        <a:buChar char="ü"/>
                        <a:tabLst>
                          <a:tab pos="2933700" algn="l"/>
                        </a:tabLst>
                      </a:pPr>
                      <a:r>
                        <a:rPr kumimoji="0" lang="ar-MA" sz="1400" b="0" i="0" u="none" strike="noStrike" cap="none" normalizeH="0" baseline="0" dirty="0">
                          <a:ln>
                            <a:noFill/>
                          </a:ln>
                          <a:solidFill>
                            <a:schemeClr val="tx1"/>
                          </a:solidFill>
                          <a:effectLst/>
                          <a:latin typeface="Times New Roman" pitchFamily="18" charset="0"/>
                          <a:cs typeface="Times New Roman" pitchFamily="18" charset="0"/>
                        </a:rPr>
                        <a:t>    دورات وطنية للتكوين</a:t>
                      </a:r>
                      <a:endParaRPr kumimoji="0" lang="fr-FR" sz="14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r" defTabSz="914400" rtl="1" eaLnBrk="1" fontAlgn="base" latinLnBrk="0" hangingPunct="1">
                        <a:lnSpc>
                          <a:spcPct val="100000"/>
                        </a:lnSpc>
                        <a:spcBef>
                          <a:spcPct val="0"/>
                        </a:spcBef>
                        <a:spcAft>
                          <a:spcPct val="0"/>
                        </a:spcAft>
                        <a:buClrTx/>
                        <a:buSzTx/>
                        <a:buFont typeface="Wingdings" pitchFamily="2" charset="2"/>
                        <a:buChar char="ü"/>
                        <a:tabLst>
                          <a:tab pos="2933700" algn="l"/>
                        </a:tabLst>
                      </a:pPr>
                      <a:r>
                        <a:rPr kumimoji="0" lang="ar-MA" sz="1400" b="0" i="0" u="none" strike="noStrike" cap="none" normalizeH="0" baseline="0" dirty="0">
                          <a:ln>
                            <a:noFill/>
                          </a:ln>
                          <a:solidFill>
                            <a:schemeClr val="tx1"/>
                          </a:solidFill>
                          <a:effectLst/>
                          <a:latin typeface="Times New Roman" pitchFamily="18" charset="0"/>
                          <a:cs typeface="Times New Roman" pitchFamily="18" charset="0"/>
                        </a:rPr>
                        <a:t>    دورات إقليمية</a:t>
                      </a:r>
                      <a:endParaRPr kumimoji="0" lang="fr-FR" sz="1400" b="0" i="0" u="none" strike="noStrike" cap="none" normalizeH="0" baseline="0" dirty="0">
                        <a:ln>
                          <a:noFill/>
                        </a:ln>
                        <a:solidFill>
                          <a:schemeClr val="tx1"/>
                        </a:solidFill>
                        <a:effectLst/>
                        <a:latin typeface="Times New Roman" pitchFamily="18" charset="0"/>
                        <a:cs typeface="Times New Roman" pitchFamily="18" charset="0"/>
                      </a:endParaRPr>
                    </a:p>
                  </a:txBody>
                  <a:tcPr marL="63770" marR="6377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4"/>
                  </a:ext>
                </a:extLst>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Espace réservé du numéro de diapositive 3"/>
          <p:cNvSpPr>
            <a:spLocks noGrp="1"/>
          </p:cNvSpPr>
          <p:nvPr>
            <p:ph type="sldNum" sz="quarter" idx="11"/>
          </p:nvPr>
        </p:nvSpPr>
        <p:spPr>
          <a:noFill/>
        </p:spPr>
        <p:txBody>
          <a:bodyPr/>
          <a:lstStyle/>
          <a:p>
            <a:fld id="{B0B2534E-1B5B-4FC4-9D0D-E2BCDF1B1548}" type="slidenum">
              <a:rPr lang="fr-FR" smtClean="0"/>
              <a:pPr/>
              <a:t>11</a:t>
            </a:fld>
            <a:endParaRPr lang="fr-FR"/>
          </a:p>
        </p:txBody>
      </p:sp>
      <p:sp>
        <p:nvSpPr>
          <p:cNvPr id="10243" name="Titre 1"/>
          <p:cNvSpPr>
            <a:spLocks noGrp="1"/>
          </p:cNvSpPr>
          <p:nvPr>
            <p:ph type="title"/>
          </p:nvPr>
        </p:nvSpPr>
        <p:spPr>
          <a:xfrm>
            <a:off x="1187450" y="836613"/>
            <a:ext cx="6985000" cy="1008062"/>
          </a:xfrm>
        </p:spPr>
        <p:txBody>
          <a:bodyPr/>
          <a:lstStyle/>
          <a:p>
            <a:pPr rtl="1"/>
            <a:r>
              <a:rPr lang="ar-MA" sz="2000" dirty="0">
                <a:solidFill>
                  <a:srgbClr val="993300"/>
                </a:solidFill>
              </a:rPr>
              <a:t/>
            </a:r>
            <a:br>
              <a:rPr lang="ar-MA" sz="2000" dirty="0">
                <a:solidFill>
                  <a:srgbClr val="993300"/>
                </a:solidFill>
              </a:rPr>
            </a:br>
            <a:r>
              <a:rPr lang="ar-MA" sz="2000" dirty="0">
                <a:solidFill>
                  <a:srgbClr val="993300"/>
                </a:solidFill>
              </a:rPr>
              <a:t>المحور الثاني : الجدولة الزمنية لإعداد وإنجـاز الإحصاء العام </a:t>
            </a:r>
            <a:br>
              <a:rPr lang="ar-MA" sz="2000" dirty="0">
                <a:solidFill>
                  <a:srgbClr val="993300"/>
                </a:solidFill>
              </a:rPr>
            </a:br>
            <a:r>
              <a:rPr lang="ar-MA" sz="2000" dirty="0">
                <a:solidFill>
                  <a:srgbClr val="993300"/>
                </a:solidFill>
              </a:rPr>
              <a:t>للسكان والسكنى 2024 بجهة سوس ماسة</a:t>
            </a:r>
            <a:r>
              <a:rPr lang="ar-MA" sz="2000" dirty="0"/>
              <a:t/>
            </a:r>
            <a:br>
              <a:rPr lang="ar-MA" sz="2000" dirty="0"/>
            </a:br>
            <a:r>
              <a:rPr lang="ar-MA" sz="2000" b="0" i="1" dirty="0"/>
              <a:t>                                                                                        </a:t>
            </a:r>
            <a:r>
              <a:rPr lang="ar-MA" sz="2000" b="0" i="1" dirty="0">
                <a:solidFill>
                  <a:schemeClr val="tx1"/>
                </a:solidFill>
              </a:rPr>
              <a:t>تتمـــــة</a:t>
            </a:r>
            <a:endParaRPr lang="fr-FR" sz="2000" b="0" i="1" dirty="0">
              <a:solidFill>
                <a:schemeClr val="tx1"/>
              </a:solidFill>
              <a:latin typeface="Arabic Typesetting" pitchFamily="66" charset="-78"/>
              <a:cs typeface="Arabic Typesetting" pitchFamily="66" charset="-78"/>
            </a:endParaRPr>
          </a:p>
        </p:txBody>
      </p:sp>
      <p:graphicFrame>
        <p:nvGraphicFramePr>
          <p:cNvPr id="5" name="Tableau 4"/>
          <p:cNvGraphicFramePr>
            <a:graphicFrameLocks noGrp="1"/>
          </p:cNvGraphicFramePr>
          <p:nvPr/>
        </p:nvGraphicFramePr>
        <p:xfrm>
          <a:off x="1042988" y="2060575"/>
          <a:ext cx="6985000" cy="3752850"/>
        </p:xfrm>
        <a:graphic>
          <a:graphicData uri="http://schemas.openxmlformats.org/drawingml/2006/table">
            <a:tbl>
              <a:tblPr/>
              <a:tblGrid>
                <a:gridCol w="2190750">
                  <a:extLst>
                    <a:ext uri="{9D8B030D-6E8A-4147-A177-3AD203B41FA5}">
                      <a16:colId xmlns:a16="http://schemas.microsoft.com/office/drawing/2014/main" xmlns="" val="20000"/>
                    </a:ext>
                  </a:extLst>
                </a:gridCol>
                <a:gridCol w="4794250">
                  <a:extLst>
                    <a:ext uri="{9D8B030D-6E8A-4147-A177-3AD203B41FA5}">
                      <a16:colId xmlns:a16="http://schemas.microsoft.com/office/drawing/2014/main" xmlns="" val="20001"/>
                    </a:ext>
                  </a:extLst>
                </a:gridCol>
              </a:tblGrid>
              <a:tr h="274366">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2933700" algn="l"/>
                        </a:tabLst>
                      </a:pPr>
                      <a:r>
                        <a:rPr kumimoji="0" lang="ar-MA" sz="1800" b="1" i="0" u="none" strike="noStrike" cap="none" normalizeH="0" baseline="0" dirty="0">
                          <a:ln>
                            <a:noFill/>
                          </a:ln>
                          <a:solidFill>
                            <a:schemeClr val="tx1"/>
                          </a:solidFill>
                          <a:effectLst/>
                          <a:latin typeface="Times New Roman" pitchFamily="18" charset="0"/>
                          <a:cs typeface="Times New Roman" pitchFamily="18" charset="0"/>
                        </a:rPr>
                        <a:t>فترة الانجاز</a:t>
                      </a:r>
                      <a:endParaRPr kumimoji="0" lang="fr-FR" sz="1000" b="1" i="0" u="none" strike="noStrike" cap="none" normalizeH="0" baseline="0" dirty="0">
                        <a:ln>
                          <a:noFill/>
                        </a:ln>
                        <a:solidFill>
                          <a:schemeClr val="tx1"/>
                        </a:solidFill>
                        <a:effectLst/>
                        <a:latin typeface="Times New Roman" pitchFamily="18" charset="0"/>
                        <a:ea typeface="Times New Roman" pitchFamily="18" charset="0"/>
                        <a:cs typeface="Traditional Arabic" pitchFamily="2" charset="-78"/>
                      </a:endParaRPr>
                    </a:p>
                  </a:txBody>
                  <a:tcPr marL="63764" marR="6376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6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2933700" algn="l"/>
                        </a:tabLst>
                      </a:pPr>
                      <a:r>
                        <a:rPr kumimoji="0" lang="ar-MA" sz="1800" b="1" i="0" u="none" strike="noStrike" cap="none" normalizeH="0" baseline="0">
                          <a:ln>
                            <a:noFill/>
                          </a:ln>
                          <a:solidFill>
                            <a:schemeClr val="tx1"/>
                          </a:solidFill>
                          <a:effectLst/>
                          <a:latin typeface="Times New Roman" pitchFamily="18" charset="0"/>
                          <a:cs typeface="Times New Roman" pitchFamily="18" charset="0"/>
                        </a:rPr>
                        <a:t>بيان المرحلة</a:t>
                      </a:r>
                      <a:endParaRPr kumimoji="0" lang="fr-FR" sz="1000" b="1" i="0" u="none" strike="noStrike" cap="none" normalizeH="0" baseline="0">
                        <a:ln>
                          <a:noFill/>
                        </a:ln>
                        <a:solidFill>
                          <a:schemeClr val="tx1"/>
                        </a:solidFill>
                        <a:effectLst/>
                        <a:latin typeface="Times New Roman" pitchFamily="18" charset="0"/>
                        <a:ea typeface="Times New Roman" pitchFamily="18" charset="0"/>
                        <a:cs typeface="Traditional Arabic" pitchFamily="2" charset="-78"/>
                      </a:endParaRPr>
                    </a:p>
                  </a:txBody>
                  <a:tcPr marL="63764" marR="6376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66"/>
                    </a:solidFill>
                  </a:tcPr>
                </a:tc>
                <a:extLst>
                  <a:ext uri="{0D108BD9-81ED-4DB2-BD59-A6C34878D82A}">
                    <a16:rowId xmlns:a16="http://schemas.microsoft.com/office/drawing/2014/main" xmlns="" val="10000"/>
                  </a:ext>
                </a:extLst>
              </a:tr>
              <a:tr h="1646199">
                <a:tc>
                  <a:txBody>
                    <a:bodyPr/>
                    <a:lstStyle/>
                    <a:p>
                      <a:pPr marL="0" marR="0" lvl="0" indent="0" algn="ctr" defTabSz="914400" rtl="1" eaLnBrk="1" fontAlgn="base" latinLnBrk="0" hangingPunct="1">
                        <a:lnSpc>
                          <a:spcPct val="100000"/>
                        </a:lnSpc>
                        <a:spcBef>
                          <a:spcPct val="0"/>
                        </a:spcBef>
                        <a:spcAft>
                          <a:spcPct val="0"/>
                        </a:spcAft>
                        <a:buClrTx/>
                        <a:buSzTx/>
                        <a:buFontTx/>
                        <a:buNone/>
                        <a:tabLst>
                          <a:tab pos="2933700" algn="l"/>
                        </a:tabLst>
                      </a:pPr>
                      <a:r>
                        <a:rPr kumimoji="0" lang="ar-MA" sz="1600" b="1" i="1" u="none" strike="noStrike" cap="none" normalizeH="0" baseline="0" dirty="0">
                          <a:ln>
                            <a:noFill/>
                          </a:ln>
                          <a:solidFill>
                            <a:srgbClr val="0000FF"/>
                          </a:solidFill>
                          <a:effectLst/>
                          <a:latin typeface="Times New Roman" pitchFamily="18" charset="0"/>
                          <a:cs typeface="Times New Roman" pitchFamily="18" charset="0"/>
                        </a:rPr>
                        <a:t>30</a:t>
                      </a:r>
                      <a:r>
                        <a:rPr kumimoji="0" lang="ar-MA" sz="1400" b="1" i="1" u="none" strike="noStrike" cap="none" normalizeH="0" baseline="0" dirty="0">
                          <a:ln>
                            <a:noFill/>
                          </a:ln>
                          <a:solidFill>
                            <a:srgbClr val="0000FF"/>
                          </a:solidFill>
                          <a:effectLst/>
                          <a:latin typeface="Times New Roman" pitchFamily="18" charset="0"/>
                          <a:cs typeface="Times New Roman" pitchFamily="18" charset="0"/>
                        </a:rPr>
                        <a:t> غشت الى 30 شتنبر 2024</a:t>
                      </a:r>
                    </a:p>
                    <a:p>
                      <a:pPr marL="457200" marR="0" lvl="1" indent="0" algn="r" defTabSz="914400" rtl="1" eaLnBrk="1" fontAlgn="base" latinLnBrk="0" hangingPunct="1">
                        <a:lnSpc>
                          <a:spcPct val="100000"/>
                        </a:lnSpc>
                        <a:spcBef>
                          <a:spcPct val="0"/>
                        </a:spcBef>
                        <a:spcAft>
                          <a:spcPct val="0"/>
                        </a:spcAft>
                        <a:buClrTx/>
                        <a:buSzTx/>
                        <a:buFontTx/>
                        <a:buNone/>
                        <a:tabLst>
                          <a:tab pos="2933700" algn="l"/>
                        </a:tabLst>
                      </a:pPr>
                      <a:endParaRPr kumimoji="0" lang="ar-MA" sz="1400" b="0" i="1" u="none" strike="noStrike" cap="none" normalizeH="0" baseline="0" dirty="0">
                        <a:ln>
                          <a:noFill/>
                        </a:ln>
                        <a:solidFill>
                          <a:schemeClr val="tx1"/>
                        </a:solidFill>
                        <a:effectLst/>
                        <a:latin typeface="Times New Roman" pitchFamily="18" charset="0"/>
                        <a:cs typeface="Times New Roman" pitchFamily="18" charset="0"/>
                      </a:endParaRPr>
                    </a:p>
                    <a:p>
                      <a:pPr marL="457200" marR="0" lvl="1" indent="0" algn="r" defTabSz="914400" rtl="1" eaLnBrk="1" fontAlgn="base" latinLnBrk="0" hangingPunct="1">
                        <a:lnSpc>
                          <a:spcPct val="100000"/>
                        </a:lnSpc>
                        <a:spcBef>
                          <a:spcPct val="0"/>
                        </a:spcBef>
                        <a:spcAft>
                          <a:spcPct val="0"/>
                        </a:spcAft>
                        <a:buClrTx/>
                        <a:buSzTx/>
                        <a:buFontTx/>
                        <a:buNone/>
                        <a:tabLst>
                          <a:tab pos="2933700" algn="l"/>
                        </a:tabLst>
                      </a:pPr>
                      <a:r>
                        <a:rPr kumimoji="0" lang="ar-MA" sz="1800" b="0" i="1" u="none" strike="noStrike" cap="none" normalizeH="0" baseline="0" dirty="0">
                          <a:ln>
                            <a:noFill/>
                          </a:ln>
                          <a:solidFill>
                            <a:schemeClr val="tx1"/>
                          </a:solidFill>
                          <a:effectLst/>
                          <a:latin typeface="Times New Roman" pitchFamily="18" charset="0"/>
                          <a:cs typeface="Times New Roman" pitchFamily="18" charset="0"/>
                        </a:rPr>
                        <a:t> 30-31 غشت</a:t>
                      </a:r>
                    </a:p>
                    <a:p>
                      <a:pPr marL="457200" marR="0" lvl="1" indent="0" algn="r" defTabSz="914400" rtl="1" eaLnBrk="1" fontAlgn="base" latinLnBrk="0" hangingPunct="1">
                        <a:lnSpc>
                          <a:spcPct val="100000"/>
                        </a:lnSpc>
                        <a:spcBef>
                          <a:spcPct val="0"/>
                        </a:spcBef>
                        <a:spcAft>
                          <a:spcPct val="0"/>
                        </a:spcAft>
                        <a:buClrTx/>
                        <a:buSzTx/>
                        <a:buFontTx/>
                        <a:buNone/>
                        <a:tabLst>
                          <a:tab pos="2933700" algn="l"/>
                        </a:tabLst>
                      </a:pPr>
                      <a:r>
                        <a:rPr kumimoji="0" lang="ar-MA" sz="1800" b="0" i="1" u="none" strike="noStrike" cap="none" normalizeH="0" baseline="0" dirty="0">
                          <a:ln>
                            <a:noFill/>
                          </a:ln>
                          <a:solidFill>
                            <a:schemeClr val="tx1"/>
                          </a:solidFill>
                          <a:effectLst/>
                          <a:latin typeface="Times New Roman" pitchFamily="18" charset="0"/>
                          <a:cs typeface="Times New Roman" pitchFamily="18" charset="0"/>
                        </a:rPr>
                        <a:t> 01-30 شتنبر</a:t>
                      </a:r>
                      <a:endParaRPr kumimoji="0" lang="fr-FR" sz="1800" b="0" i="1" u="none" strike="noStrike" cap="none" normalizeH="0" baseline="0" dirty="0">
                        <a:ln>
                          <a:noFill/>
                        </a:ln>
                        <a:solidFill>
                          <a:schemeClr val="tx1"/>
                        </a:solidFill>
                        <a:effectLst/>
                        <a:latin typeface="Times New Roman" pitchFamily="18" charset="0"/>
                        <a:cs typeface="Times New Roman" pitchFamily="18" charset="0"/>
                      </a:endParaRPr>
                    </a:p>
                  </a:txBody>
                  <a:tcPr marL="63764" marR="63764"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tab pos="2933700" algn="l"/>
                        </a:tabLst>
                      </a:pPr>
                      <a:r>
                        <a:rPr kumimoji="0" lang="ar-MA" sz="1800" b="1" i="1" u="sng" strike="noStrike" cap="none" normalizeH="0" baseline="0" dirty="0">
                          <a:ln>
                            <a:noFill/>
                          </a:ln>
                          <a:solidFill>
                            <a:srgbClr val="0000FF"/>
                          </a:solidFill>
                          <a:effectLst/>
                          <a:latin typeface="Times New Roman" pitchFamily="18" charset="0"/>
                          <a:cs typeface="Times New Roman" pitchFamily="18" charset="0"/>
                        </a:rPr>
                        <a:t>الانجاز الفعلي للإحصاء العام</a:t>
                      </a:r>
                    </a:p>
                    <a:p>
                      <a:pPr marL="0" marR="0" lvl="0" indent="0" algn="r" defTabSz="914400" rtl="1" eaLnBrk="1" fontAlgn="base" latinLnBrk="0" hangingPunct="1">
                        <a:lnSpc>
                          <a:spcPct val="100000"/>
                        </a:lnSpc>
                        <a:spcBef>
                          <a:spcPct val="0"/>
                        </a:spcBef>
                        <a:spcAft>
                          <a:spcPct val="0"/>
                        </a:spcAft>
                        <a:buClrTx/>
                        <a:buSzTx/>
                        <a:buFontTx/>
                        <a:buNone/>
                        <a:tabLst>
                          <a:tab pos="2933700" algn="l"/>
                        </a:tabLst>
                      </a:pPr>
                      <a:endParaRPr kumimoji="0" lang="fr-FR" sz="1800" b="1" i="1" u="sng" strike="noStrike" cap="none" normalizeH="0" baseline="0" dirty="0">
                        <a:ln>
                          <a:noFill/>
                        </a:ln>
                        <a:solidFill>
                          <a:srgbClr val="0000FF"/>
                        </a:solidFill>
                        <a:effectLst/>
                        <a:latin typeface="Times New Roman" pitchFamily="18" charset="0"/>
                        <a:cs typeface="Times New Roman" pitchFamily="18" charset="0"/>
                      </a:endParaRPr>
                    </a:p>
                    <a:p>
                      <a:pPr marL="0" marR="0" lvl="0" indent="0" algn="r" defTabSz="914400" rtl="1" eaLnBrk="1" fontAlgn="base" latinLnBrk="0" hangingPunct="1">
                        <a:lnSpc>
                          <a:spcPct val="100000"/>
                        </a:lnSpc>
                        <a:spcBef>
                          <a:spcPct val="0"/>
                        </a:spcBef>
                        <a:spcAft>
                          <a:spcPct val="0"/>
                        </a:spcAft>
                        <a:buClrTx/>
                        <a:buSzTx/>
                        <a:buFont typeface="Wingdings" pitchFamily="2" charset="2"/>
                        <a:buChar char="ü"/>
                        <a:tabLst>
                          <a:tab pos="2933700" algn="l"/>
                        </a:tabLst>
                      </a:pPr>
                      <a:r>
                        <a:rPr kumimoji="0" lang="ar-MA" sz="1800" b="0" i="0" u="none" strike="noStrike" cap="none" normalizeH="0" baseline="0" dirty="0">
                          <a:ln>
                            <a:noFill/>
                          </a:ln>
                          <a:solidFill>
                            <a:schemeClr val="tx1"/>
                          </a:solidFill>
                          <a:effectLst/>
                          <a:latin typeface="Times New Roman" pitchFamily="18" charset="0"/>
                          <a:cs typeface="Times New Roman" pitchFamily="18" charset="0"/>
                        </a:rPr>
                        <a:t>  التعرف على مجالات عمل المشاركين </a:t>
                      </a:r>
                    </a:p>
                    <a:p>
                      <a:pPr marL="0" marR="0" lvl="0" indent="0" algn="r" defTabSz="914400" rtl="1" eaLnBrk="1" fontAlgn="base" latinLnBrk="0" hangingPunct="1">
                        <a:lnSpc>
                          <a:spcPct val="100000"/>
                        </a:lnSpc>
                        <a:spcBef>
                          <a:spcPct val="0"/>
                        </a:spcBef>
                        <a:spcAft>
                          <a:spcPct val="0"/>
                        </a:spcAft>
                        <a:buClrTx/>
                        <a:buSzTx/>
                        <a:buFont typeface="Wingdings" pitchFamily="2" charset="2"/>
                        <a:buChar char="ü"/>
                        <a:tabLst>
                          <a:tab pos="2933700" algn="l"/>
                        </a:tabLst>
                      </a:pPr>
                      <a:r>
                        <a:rPr kumimoji="0" lang="ar-MA" sz="1800" b="0" i="0" u="none" strike="noStrike" cap="none" normalizeH="0" baseline="0" dirty="0">
                          <a:ln>
                            <a:noFill/>
                          </a:ln>
                          <a:solidFill>
                            <a:schemeClr val="tx1"/>
                          </a:solidFill>
                          <a:effectLst/>
                          <a:latin typeface="Times New Roman" pitchFamily="18" charset="0"/>
                          <a:cs typeface="Times New Roman" pitchFamily="18" charset="0"/>
                        </a:rPr>
                        <a:t>عملية الإحصاء </a:t>
                      </a:r>
                      <a:r>
                        <a:rPr kumimoji="0" lang="ar-MA" sz="1800" b="0" i="0" u="none" strike="noStrike" cap="none" normalizeH="0" baseline="0" dirty="0" err="1">
                          <a:ln>
                            <a:noFill/>
                          </a:ln>
                          <a:solidFill>
                            <a:schemeClr val="tx1"/>
                          </a:solidFill>
                          <a:effectLst/>
                          <a:latin typeface="Times New Roman" pitchFamily="18" charset="0"/>
                          <a:cs typeface="Times New Roman" pitchFamily="18" charset="0"/>
                        </a:rPr>
                        <a:t>و</a:t>
                      </a:r>
                      <a:r>
                        <a:rPr kumimoji="0" lang="ar-MA" sz="1800" b="0" i="0" u="none" strike="noStrike" cap="none" normalizeH="0" baseline="0">
                          <a:ln>
                            <a:noFill/>
                          </a:ln>
                          <a:solidFill>
                            <a:schemeClr val="tx1"/>
                          </a:solidFill>
                          <a:effectLst/>
                          <a:latin typeface="Times New Roman" pitchFamily="18" charset="0"/>
                          <a:cs typeface="Times New Roman" pitchFamily="18" charset="0"/>
                        </a:rPr>
                        <a:t> ملء </a:t>
                      </a:r>
                      <a:r>
                        <a:rPr kumimoji="0" lang="ar-MA" sz="1800" b="0" i="0" u="none" strike="noStrike" cap="none" normalizeH="0" baseline="0" dirty="0">
                          <a:ln>
                            <a:noFill/>
                          </a:ln>
                          <a:solidFill>
                            <a:schemeClr val="tx1"/>
                          </a:solidFill>
                          <a:effectLst/>
                          <a:latin typeface="Times New Roman" pitchFamily="18" charset="0"/>
                          <a:cs typeface="Times New Roman" pitchFamily="18" charset="0"/>
                        </a:rPr>
                        <a:t>وثائق الانجاز</a:t>
                      </a:r>
                    </a:p>
                  </a:txBody>
                  <a:tcPr marL="63764" marR="63764"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1832285">
                <a:tc>
                  <a:txBody>
                    <a:bodyPr/>
                    <a:lstStyle/>
                    <a:p>
                      <a:pPr marL="0" marR="0" lvl="0" indent="0" algn="ctr" defTabSz="914400" rtl="1" eaLnBrk="1" fontAlgn="base" latinLnBrk="0" hangingPunct="1">
                        <a:lnSpc>
                          <a:spcPct val="100000"/>
                        </a:lnSpc>
                        <a:spcBef>
                          <a:spcPct val="0"/>
                        </a:spcBef>
                        <a:spcAft>
                          <a:spcPct val="0"/>
                        </a:spcAft>
                        <a:buClrTx/>
                        <a:buSzTx/>
                        <a:buFontTx/>
                        <a:buNone/>
                        <a:tabLst>
                          <a:tab pos="2933700" algn="l"/>
                        </a:tabLst>
                      </a:pPr>
                      <a:r>
                        <a:rPr kumimoji="0" lang="ar-MA" sz="1600" b="1" i="0" u="none" strike="noStrike" cap="none" normalizeH="0" baseline="0" dirty="0">
                          <a:ln>
                            <a:noFill/>
                          </a:ln>
                          <a:solidFill>
                            <a:srgbClr val="0000FF"/>
                          </a:solidFill>
                          <a:effectLst/>
                          <a:latin typeface="Times New Roman" pitchFamily="18" charset="0"/>
                          <a:cs typeface="Times New Roman" pitchFamily="18" charset="0"/>
                        </a:rPr>
                        <a:t>أكتوبر 2024-مارس 2025</a:t>
                      </a:r>
                    </a:p>
                    <a:p>
                      <a:pPr marL="0" marR="0" lvl="0" indent="0" algn="ctr" defTabSz="914400" rtl="1" eaLnBrk="1" fontAlgn="base" latinLnBrk="0" hangingPunct="1">
                        <a:lnSpc>
                          <a:spcPct val="100000"/>
                        </a:lnSpc>
                        <a:spcBef>
                          <a:spcPct val="0"/>
                        </a:spcBef>
                        <a:spcAft>
                          <a:spcPct val="0"/>
                        </a:spcAft>
                        <a:buClrTx/>
                        <a:buSzTx/>
                        <a:buFontTx/>
                        <a:buNone/>
                        <a:tabLst>
                          <a:tab pos="2933700" algn="l"/>
                        </a:tabLst>
                      </a:pPr>
                      <a:endParaRPr kumimoji="0" lang="ar-MA" sz="1600" b="1" i="0" u="none" strike="noStrike" cap="none" normalizeH="0" baseline="0" dirty="0">
                        <a:ln>
                          <a:noFill/>
                        </a:ln>
                        <a:solidFill>
                          <a:srgbClr val="0000FF"/>
                        </a:solidFill>
                        <a:effectLst/>
                        <a:latin typeface="Times New Roman" pitchFamily="18" charset="0"/>
                        <a:cs typeface="Times New Roman" pitchFamily="18" charset="0"/>
                      </a:endParaRPr>
                    </a:p>
                    <a:p>
                      <a:pPr marL="0" marR="0" lvl="0" indent="0" algn="ctr" defTabSz="914400" rtl="1" eaLnBrk="1" fontAlgn="base" latinLnBrk="0" hangingPunct="1">
                        <a:lnSpc>
                          <a:spcPct val="100000"/>
                        </a:lnSpc>
                        <a:spcBef>
                          <a:spcPct val="0"/>
                        </a:spcBef>
                        <a:spcAft>
                          <a:spcPct val="0"/>
                        </a:spcAft>
                        <a:buClrTx/>
                        <a:buSzTx/>
                        <a:buFontTx/>
                        <a:buNone/>
                        <a:tabLst>
                          <a:tab pos="2933700" algn="l"/>
                        </a:tabLst>
                      </a:pPr>
                      <a:r>
                        <a:rPr kumimoji="0" lang="ar-MA" sz="1600" b="0" i="0" u="none" strike="noStrike" cap="none" normalizeH="0" baseline="0" dirty="0">
                          <a:ln>
                            <a:noFill/>
                          </a:ln>
                          <a:solidFill>
                            <a:schemeClr val="tx2"/>
                          </a:solidFill>
                          <a:effectLst/>
                          <a:latin typeface="Times New Roman" pitchFamily="18" charset="0"/>
                          <a:cs typeface="Times New Roman" pitchFamily="18" charset="0"/>
                        </a:rPr>
                        <a:t>قبل نهاية سنة 2024</a:t>
                      </a:r>
                      <a:endParaRPr kumimoji="0" lang="fr-FR" sz="1800" b="0" i="1" u="none" strike="noStrike" cap="none" normalizeH="0" baseline="0" dirty="0">
                        <a:ln>
                          <a:noFill/>
                        </a:ln>
                        <a:solidFill>
                          <a:schemeClr val="tx2"/>
                        </a:solidFill>
                        <a:effectLst/>
                        <a:latin typeface="Times New Roman" pitchFamily="18" charset="0"/>
                        <a:cs typeface="Times New Roman" pitchFamily="18" charset="0"/>
                      </a:endParaRPr>
                    </a:p>
                    <a:p>
                      <a:pPr marL="0" marR="0" lvl="0" indent="0" algn="ctr" defTabSz="914400" rtl="1" eaLnBrk="1" fontAlgn="base" latinLnBrk="0" hangingPunct="1">
                        <a:lnSpc>
                          <a:spcPct val="100000"/>
                        </a:lnSpc>
                        <a:spcBef>
                          <a:spcPct val="0"/>
                        </a:spcBef>
                        <a:spcAft>
                          <a:spcPct val="0"/>
                        </a:spcAft>
                        <a:buClrTx/>
                        <a:buSzTx/>
                        <a:buFontTx/>
                        <a:buNone/>
                        <a:tabLst>
                          <a:tab pos="2933700" algn="l"/>
                        </a:tabLst>
                      </a:pPr>
                      <a:r>
                        <a:rPr kumimoji="0" lang="ar-MA" sz="1800" b="0" i="1" u="none" strike="noStrike" cap="none" normalizeH="0" baseline="0" dirty="0">
                          <a:ln>
                            <a:noFill/>
                          </a:ln>
                          <a:solidFill>
                            <a:schemeClr val="tx1"/>
                          </a:solidFill>
                          <a:effectLst/>
                          <a:latin typeface="Times New Roman" pitchFamily="18" charset="0"/>
                          <a:cs typeface="Times New Roman" pitchFamily="18" charset="0"/>
                        </a:rPr>
                        <a:t>مطلع سنة </a:t>
                      </a:r>
                      <a:r>
                        <a:rPr kumimoji="0" lang="ar-MA" sz="1600" b="0" i="1" u="none" strike="noStrike" cap="none" normalizeH="0" baseline="0" dirty="0">
                          <a:ln>
                            <a:noFill/>
                          </a:ln>
                          <a:solidFill>
                            <a:schemeClr val="tx1"/>
                          </a:solidFill>
                          <a:effectLst/>
                          <a:latin typeface="Times New Roman" pitchFamily="18" charset="0"/>
                          <a:cs typeface="Times New Roman" pitchFamily="18" charset="0"/>
                        </a:rPr>
                        <a:t>2025</a:t>
                      </a:r>
                      <a:endParaRPr kumimoji="0" lang="fr-FR" sz="1800" b="0" i="1" u="none" strike="noStrike" cap="none" normalizeH="0" baseline="0" dirty="0">
                        <a:ln>
                          <a:noFill/>
                        </a:ln>
                        <a:solidFill>
                          <a:schemeClr val="tx1"/>
                        </a:solidFill>
                        <a:effectLst/>
                        <a:latin typeface="Times New Roman" pitchFamily="18" charset="0"/>
                        <a:cs typeface="Times New Roman" pitchFamily="18" charset="0"/>
                      </a:endParaRPr>
                    </a:p>
                  </a:txBody>
                  <a:tcPr marL="63764" marR="63764"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tab pos="2933700" algn="l"/>
                        </a:tabLst>
                      </a:pPr>
                      <a:r>
                        <a:rPr kumimoji="0" lang="ar-MA" sz="1800" b="1" i="0" u="none" strike="noStrike" cap="none" normalizeH="0" baseline="0" dirty="0">
                          <a:ln>
                            <a:noFill/>
                          </a:ln>
                          <a:solidFill>
                            <a:srgbClr val="0000FF"/>
                          </a:solidFill>
                          <a:effectLst/>
                          <a:latin typeface="Times New Roman" pitchFamily="18" charset="0"/>
                          <a:cs typeface="Times New Roman" pitchFamily="18" charset="0"/>
                        </a:rPr>
                        <a:t> </a:t>
                      </a:r>
                      <a:r>
                        <a:rPr kumimoji="0" lang="ar-MA" sz="1800" b="1" i="1" u="sng" strike="noStrike" cap="none" normalizeH="0" baseline="0" dirty="0">
                          <a:ln>
                            <a:noFill/>
                          </a:ln>
                          <a:solidFill>
                            <a:srgbClr val="0000FF"/>
                          </a:solidFill>
                          <a:effectLst/>
                          <a:latin typeface="Times New Roman" pitchFamily="18" charset="0"/>
                          <a:cs typeface="Times New Roman" pitchFamily="18" charset="0"/>
                        </a:rPr>
                        <a:t>استغلال حصيلة الانجاز و نشر النتائج</a:t>
                      </a:r>
                    </a:p>
                    <a:p>
                      <a:pPr marL="0" marR="0" lvl="0" indent="0" algn="r" defTabSz="914400" rtl="1" eaLnBrk="1" fontAlgn="base" latinLnBrk="0" hangingPunct="1">
                        <a:lnSpc>
                          <a:spcPct val="100000"/>
                        </a:lnSpc>
                        <a:spcBef>
                          <a:spcPct val="0"/>
                        </a:spcBef>
                        <a:spcAft>
                          <a:spcPct val="0"/>
                        </a:spcAft>
                        <a:buClrTx/>
                        <a:buSzTx/>
                        <a:buFontTx/>
                        <a:buNone/>
                        <a:tabLst>
                          <a:tab pos="2933700" algn="l"/>
                        </a:tabLst>
                      </a:pPr>
                      <a:endParaRPr kumimoji="0" lang="fr-FR" sz="1800" b="1" i="1" u="sng" strike="noStrike" cap="none" normalizeH="0" baseline="0" dirty="0">
                        <a:ln>
                          <a:noFill/>
                        </a:ln>
                        <a:solidFill>
                          <a:srgbClr val="0000FF"/>
                        </a:solidFill>
                        <a:effectLst/>
                        <a:latin typeface="Times New Roman" pitchFamily="18" charset="0"/>
                        <a:cs typeface="Times New Roman" pitchFamily="18" charset="0"/>
                      </a:endParaRPr>
                    </a:p>
                    <a:p>
                      <a:pPr marL="0" marR="0" lvl="0" indent="0" algn="r" defTabSz="914400" rtl="1" eaLnBrk="1" fontAlgn="base" latinLnBrk="0" hangingPunct="1">
                        <a:lnSpc>
                          <a:spcPct val="100000"/>
                        </a:lnSpc>
                        <a:spcBef>
                          <a:spcPct val="0"/>
                        </a:spcBef>
                        <a:spcAft>
                          <a:spcPct val="0"/>
                        </a:spcAft>
                        <a:buClrTx/>
                        <a:buSzTx/>
                        <a:buFont typeface="Wingdings" pitchFamily="2" charset="2"/>
                        <a:buChar char="ü"/>
                        <a:tabLst>
                          <a:tab pos="2933700" algn="l"/>
                        </a:tabLst>
                      </a:pPr>
                      <a:r>
                        <a:rPr kumimoji="0" lang="ar-MA" sz="1800" b="0" i="0" u="none" strike="noStrike" cap="none" normalizeH="0" baseline="0" dirty="0">
                          <a:ln>
                            <a:noFill/>
                          </a:ln>
                          <a:solidFill>
                            <a:schemeClr val="tx1"/>
                          </a:solidFill>
                          <a:effectLst/>
                          <a:latin typeface="Times New Roman" pitchFamily="18" charset="0"/>
                          <a:cs typeface="Times New Roman" pitchFamily="18" charset="0"/>
                        </a:rPr>
                        <a:t>  عدد السكان حسب كل وحدة إدارية</a:t>
                      </a:r>
                      <a:endParaRPr kumimoji="0" lang="fr-FR" sz="1000" b="0" i="0" u="none" strike="noStrike" cap="none" normalizeH="0" baseline="0" dirty="0">
                        <a:ln>
                          <a:noFill/>
                        </a:ln>
                        <a:solidFill>
                          <a:schemeClr val="tx1"/>
                        </a:solidFill>
                        <a:effectLst/>
                        <a:latin typeface="Times New Roman" pitchFamily="18" charset="0"/>
                        <a:ea typeface="Times New Roman" pitchFamily="18" charset="0"/>
                        <a:cs typeface="Traditional Arabic" pitchFamily="2" charset="-78"/>
                      </a:endParaRPr>
                    </a:p>
                    <a:p>
                      <a:pPr marL="0" marR="0" lvl="0" indent="0" algn="r" defTabSz="914400" rtl="1" eaLnBrk="1" fontAlgn="base" latinLnBrk="0" hangingPunct="1">
                        <a:lnSpc>
                          <a:spcPct val="100000"/>
                        </a:lnSpc>
                        <a:spcBef>
                          <a:spcPct val="0"/>
                        </a:spcBef>
                        <a:spcAft>
                          <a:spcPct val="0"/>
                        </a:spcAft>
                        <a:buClrTx/>
                        <a:buSzTx/>
                        <a:buFont typeface="Wingdings" pitchFamily="2" charset="2"/>
                        <a:buChar char="ü"/>
                        <a:tabLst>
                          <a:tab pos="2933700" algn="l"/>
                        </a:tabLst>
                      </a:pPr>
                      <a:r>
                        <a:rPr kumimoji="0" lang="ar-MA" sz="1800" b="0" i="0" u="none" strike="noStrike" cap="none" normalizeH="0" baseline="0" dirty="0">
                          <a:ln>
                            <a:noFill/>
                          </a:ln>
                          <a:solidFill>
                            <a:schemeClr val="tx1"/>
                          </a:solidFill>
                          <a:effectLst/>
                          <a:latin typeface="Times New Roman" pitchFamily="18" charset="0"/>
                          <a:cs typeface="Times New Roman" pitchFamily="18" charset="0"/>
                        </a:rPr>
                        <a:t>  الخصائص العامة للسكان وللسكن</a:t>
                      </a:r>
                      <a:endParaRPr kumimoji="0" lang="fr-FR" sz="1000" b="0" i="0" u="none" strike="noStrike" cap="none" normalizeH="0" baseline="0" dirty="0">
                        <a:ln>
                          <a:noFill/>
                        </a:ln>
                        <a:solidFill>
                          <a:schemeClr val="tx1"/>
                        </a:solidFill>
                        <a:effectLst/>
                        <a:latin typeface="Times New Roman" pitchFamily="18" charset="0"/>
                        <a:cs typeface="Traditional Arabic" pitchFamily="2" charset="-78"/>
                      </a:endParaRPr>
                    </a:p>
                  </a:txBody>
                  <a:tcPr marL="63764" marR="63764"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re 1"/>
          <p:cNvSpPr>
            <a:spLocks noGrp="1"/>
          </p:cNvSpPr>
          <p:nvPr>
            <p:ph type="title"/>
          </p:nvPr>
        </p:nvSpPr>
        <p:spPr>
          <a:xfrm>
            <a:off x="1187450" y="1125538"/>
            <a:ext cx="6985000" cy="1143000"/>
          </a:xfrm>
        </p:spPr>
        <p:txBody>
          <a:bodyPr/>
          <a:lstStyle/>
          <a:p>
            <a:pPr rtl="1"/>
            <a:r>
              <a:rPr lang="ar-MA" sz="2400" dirty="0">
                <a:solidFill>
                  <a:srgbClr val="990000"/>
                </a:solidFill>
              </a:rPr>
              <a:t>المحور الثالث : الإمكانات المادية والبشرية المطلوبة لإنجاز </a:t>
            </a:r>
            <a:br>
              <a:rPr lang="ar-MA" sz="2400" dirty="0">
                <a:solidFill>
                  <a:srgbClr val="990000"/>
                </a:solidFill>
              </a:rPr>
            </a:br>
            <a:r>
              <a:rPr lang="ar-MA" sz="2400" dirty="0">
                <a:solidFill>
                  <a:srgbClr val="990000"/>
                </a:solidFill>
              </a:rPr>
              <a:t>الإحصاء العام ب</a:t>
            </a:r>
            <a:r>
              <a:rPr lang="ar-MA" sz="2400" dirty="0"/>
              <a:t>عمالة أكادير</a:t>
            </a:r>
            <a:r>
              <a:rPr lang="fr-FR" sz="2400" dirty="0"/>
              <a:t> </a:t>
            </a:r>
            <a:r>
              <a:rPr lang="ar-MA" sz="2400" dirty="0" err="1"/>
              <a:t>إداوتنان</a:t>
            </a:r>
            <a:r>
              <a:rPr lang="ar-MA" dirty="0"/>
              <a:t/>
            </a:r>
            <a:br>
              <a:rPr lang="ar-MA" dirty="0"/>
            </a:br>
            <a:endParaRPr lang="fr-FR" dirty="0"/>
          </a:p>
        </p:txBody>
      </p:sp>
      <p:sp>
        <p:nvSpPr>
          <p:cNvPr id="11267" name="Espace réservé du contenu 2"/>
          <p:cNvSpPr>
            <a:spLocks noGrp="1"/>
          </p:cNvSpPr>
          <p:nvPr>
            <p:ph idx="1"/>
          </p:nvPr>
        </p:nvSpPr>
        <p:spPr>
          <a:xfrm>
            <a:off x="468313" y="1857364"/>
            <a:ext cx="8229600" cy="3155961"/>
          </a:xfrm>
        </p:spPr>
        <p:txBody>
          <a:bodyPr/>
          <a:lstStyle/>
          <a:p>
            <a:pPr algn="r" rtl="1"/>
            <a:endParaRPr lang="ar-MA" b="1" dirty="0"/>
          </a:p>
          <a:p>
            <a:pPr algn="r" rtl="1">
              <a:lnSpc>
                <a:spcPct val="150000"/>
              </a:lnSpc>
              <a:buFontTx/>
              <a:buNone/>
            </a:pPr>
            <a:r>
              <a:rPr lang="ar-MA" b="1" dirty="0">
                <a:solidFill>
                  <a:srgbClr val="0000FF"/>
                </a:solidFill>
              </a:rPr>
              <a:t>أ - حصيلة الأعمال الخرائطية </a:t>
            </a:r>
            <a:r>
              <a:rPr lang="ar-MA" b="1" dirty="0">
                <a:solidFill>
                  <a:schemeClr val="tx1"/>
                </a:solidFill>
              </a:rPr>
              <a:t>: عدد مناطق الإشراف والمراقبة والإحصاء</a:t>
            </a:r>
            <a:endParaRPr lang="fr-FR" dirty="0">
              <a:solidFill>
                <a:schemeClr val="tx1"/>
              </a:solidFill>
            </a:endParaRPr>
          </a:p>
          <a:p>
            <a:pPr algn="r" rtl="1">
              <a:lnSpc>
                <a:spcPct val="150000"/>
              </a:lnSpc>
              <a:buFontTx/>
              <a:buNone/>
            </a:pPr>
            <a:r>
              <a:rPr lang="ar-MA" b="1" dirty="0">
                <a:solidFill>
                  <a:srgbClr val="0000FF"/>
                </a:solidFill>
              </a:rPr>
              <a:t>ب - تركيبة هيئة الانجاز </a:t>
            </a:r>
            <a:r>
              <a:rPr lang="ar-MA" b="1" dirty="0">
                <a:solidFill>
                  <a:schemeClr val="tx1"/>
                </a:solidFill>
              </a:rPr>
              <a:t>: مشرفون ، مراقبون ، باحثون</a:t>
            </a:r>
          </a:p>
          <a:p>
            <a:pPr algn="r" rtl="1">
              <a:lnSpc>
                <a:spcPct val="150000"/>
              </a:lnSpc>
              <a:buFontTx/>
              <a:buNone/>
            </a:pPr>
            <a:r>
              <a:rPr lang="ar-MA" b="1" dirty="0">
                <a:solidFill>
                  <a:srgbClr val="0000FF"/>
                </a:solidFill>
              </a:rPr>
              <a:t>ج</a:t>
            </a:r>
            <a:r>
              <a:rPr lang="ar-MA" altLang="fr-FR" b="1" dirty="0">
                <a:solidFill>
                  <a:srgbClr val="0000FF"/>
                </a:solidFill>
              </a:rPr>
              <a:t> - تدبير عملية الترشيح للمشاركة في انجاز الإحصاء العام</a:t>
            </a:r>
            <a:endParaRPr lang="fr-FR" b="1" dirty="0">
              <a:solidFill>
                <a:srgbClr val="0000FF"/>
              </a:solidFill>
            </a:endParaRPr>
          </a:p>
          <a:p>
            <a:pPr algn="r" rtl="1">
              <a:lnSpc>
                <a:spcPct val="150000"/>
              </a:lnSpc>
              <a:buFontTx/>
              <a:buNone/>
            </a:pPr>
            <a:r>
              <a:rPr lang="ar-MA" b="1" dirty="0">
                <a:solidFill>
                  <a:srgbClr val="0000FF"/>
                </a:solidFill>
              </a:rPr>
              <a:t>د - توزيع عدد السيارات المطلوبة للإنجاز</a:t>
            </a:r>
            <a:r>
              <a:rPr lang="ar-MA" b="1" dirty="0"/>
              <a:t>.</a:t>
            </a:r>
            <a:endParaRPr lang="fr-FR" dirty="0"/>
          </a:p>
          <a:p>
            <a:pPr rtl="1">
              <a:buFontTx/>
              <a:buNone/>
            </a:pPr>
            <a:endParaRPr lang="fr-FR" dirty="0"/>
          </a:p>
        </p:txBody>
      </p:sp>
      <p:sp>
        <p:nvSpPr>
          <p:cNvPr id="11268" name="Espace réservé du numéro de diapositive 3"/>
          <p:cNvSpPr>
            <a:spLocks noGrp="1"/>
          </p:cNvSpPr>
          <p:nvPr>
            <p:ph type="sldNum" sz="quarter" idx="11"/>
          </p:nvPr>
        </p:nvSpPr>
        <p:spPr>
          <a:noFill/>
        </p:spPr>
        <p:txBody>
          <a:bodyPr/>
          <a:lstStyle/>
          <a:p>
            <a:fld id="{9A0F77E0-7E35-45FD-8057-83459100A29B}" type="slidenum">
              <a:rPr lang="fr-FR" smtClean="0"/>
              <a:pPr/>
              <a:t>12</a:t>
            </a:fld>
            <a:endParaRPr lang="fr-F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Espace réservé du numéro de diapositive 3"/>
          <p:cNvSpPr>
            <a:spLocks noGrp="1"/>
          </p:cNvSpPr>
          <p:nvPr>
            <p:ph type="sldNum" sz="quarter" idx="11"/>
          </p:nvPr>
        </p:nvSpPr>
        <p:spPr>
          <a:noFill/>
        </p:spPr>
        <p:txBody>
          <a:bodyPr/>
          <a:lstStyle/>
          <a:p>
            <a:fld id="{11C14E8B-4E89-44CC-AE38-B2BB1F95239B}" type="slidenum">
              <a:rPr lang="fr-FR" smtClean="0"/>
              <a:pPr/>
              <a:t>13</a:t>
            </a:fld>
            <a:endParaRPr lang="fr-FR"/>
          </a:p>
        </p:txBody>
      </p:sp>
      <p:sp>
        <p:nvSpPr>
          <p:cNvPr id="12323" name="Rectangle 4"/>
          <p:cNvSpPr>
            <a:spLocks noGrp="1" noChangeArrowheads="1"/>
          </p:cNvSpPr>
          <p:nvPr>
            <p:ph idx="1"/>
          </p:nvPr>
        </p:nvSpPr>
        <p:spPr>
          <a:xfrm>
            <a:off x="928662" y="714356"/>
            <a:ext cx="7488237" cy="1308050"/>
          </a:xfrm>
        </p:spPr>
        <p:txBody>
          <a:bodyPr wrap="square" anchor="ctr">
            <a:spAutoFit/>
          </a:bodyPr>
          <a:lstStyle/>
          <a:p>
            <a:pPr marL="0" indent="0" algn="ctr" rtl="1">
              <a:spcBef>
                <a:spcPct val="0"/>
              </a:spcBef>
              <a:buClrTx/>
              <a:buSzTx/>
              <a:buFontTx/>
              <a:buNone/>
              <a:tabLst>
                <a:tab pos="2933700" algn="l"/>
              </a:tabLst>
            </a:pPr>
            <a:r>
              <a:rPr lang="ar-MA" sz="2800" b="1" dirty="0">
                <a:solidFill>
                  <a:srgbClr val="0000FF"/>
                </a:solidFill>
                <a:latin typeface="Arial" pitchFamily="34" charset="0"/>
                <a:ea typeface="Times New Roman" pitchFamily="18" charset="0"/>
                <a:cs typeface="Arial" pitchFamily="34" charset="0"/>
              </a:rPr>
              <a:t>أ - حصيلة الأعمال </a:t>
            </a:r>
            <a:r>
              <a:rPr lang="ar-MA" sz="2800" b="1" dirty="0" err="1">
                <a:solidFill>
                  <a:srgbClr val="0000FF"/>
                </a:solidFill>
                <a:latin typeface="Arial" pitchFamily="34" charset="0"/>
                <a:ea typeface="Times New Roman" pitchFamily="18" charset="0"/>
                <a:cs typeface="Arial" pitchFamily="34" charset="0"/>
              </a:rPr>
              <a:t>الخرائطية</a:t>
            </a:r>
            <a:r>
              <a:rPr lang="ar-MA" sz="2800" b="1" dirty="0">
                <a:solidFill>
                  <a:srgbClr val="0000FF"/>
                </a:solidFill>
                <a:latin typeface="Arial" pitchFamily="34" charset="0"/>
                <a:ea typeface="Times New Roman" pitchFamily="18" charset="0"/>
                <a:cs typeface="Arial" pitchFamily="34" charset="0"/>
              </a:rPr>
              <a:t> </a:t>
            </a:r>
          </a:p>
          <a:p>
            <a:pPr marL="0" indent="0" algn="ctr" rtl="1">
              <a:spcBef>
                <a:spcPct val="0"/>
              </a:spcBef>
              <a:buClrTx/>
              <a:buSzTx/>
              <a:buFontTx/>
              <a:buNone/>
              <a:tabLst>
                <a:tab pos="2933700" algn="l"/>
              </a:tabLst>
            </a:pPr>
            <a:endParaRPr lang="fr-FR" sz="800" dirty="0">
              <a:solidFill>
                <a:srgbClr val="0000FF"/>
              </a:solidFill>
              <a:latin typeface="Arial" pitchFamily="34" charset="0"/>
              <a:ea typeface="Times New Roman" pitchFamily="18" charset="0"/>
              <a:cs typeface="Arial" pitchFamily="34" charset="0"/>
            </a:endParaRPr>
          </a:p>
          <a:p>
            <a:pPr marL="0" indent="0" algn="ctr" rtl="1">
              <a:spcBef>
                <a:spcPct val="0"/>
              </a:spcBef>
              <a:buClrTx/>
              <a:buSzTx/>
              <a:buFontTx/>
              <a:buNone/>
              <a:tabLst>
                <a:tab pos="2933700" algn="l"/>
              </a:tabLst>
            </a:pPr>
            <a:r>
              <a:rPr lang="ar-MA" sz="1800" b="1" dirty="0">
                <a:solidFill>
                  <a:schemeClr val="tx1"/>
                </a:solidFill>
                <a:latin typeface="Arial" pitchFamily="34" charset="0"/>
                <a:ea typeface="Times New Roman" pitchFamily="18" charset="0"/>
                <a:cs typeface="Arial" pitchFamily="34" charset="0"/>
              </a:rPr>
              <a:t>توزيع عدد مناطق  المراقبة </a:t>
            </a:r>
            <a:r>
              <a:rPr lang="ar-MA" sz="1800" b="1" dirty="0" err="1">
                <a:solidFill>
                  <a:schemeClr val="tx1"/>
                </a:solidFill>
                <a:latin typeface="Arial" pitchFamily="34" charset="0"/>
                <a:ea typeface="Times New Roman" pitchFamily="18" charset="0"/>
                <a:cs typeface="Arial" pitchFamily="34" charset="0"/>
              </a:rPr>
              <a:t>و</a:t>
            </a:r>
            <a:r>
              <a:rPr lang="ar-MA" sz="1800" b="1" dirty="0">
                <a:solidFill>
                  <a:schemeClr val="tx1"/>
                </a:solidFill>
                <a:latin typeface="Arial" pitchFamily="34" charset="0"/>
                <a:ea typeface="Times New Roman" pitchFamily="18" charset="0"/>
                <a:cs typeface="Arial" pitchFamily="34" charset="0"/>
              </a:rPr>
              <a:t> الإحصاء حسب مناطق الإشراف</a:t>
            </a:r>
            <a:endParaRPr lang="fr-FR" sz="1600" b="1" dirty="0">
              <a:solidFill>
                <a:schemeClr val="tx1"/>
              </a:solidFill>
              <a:latin typeface="Arial" pitchFamily="34" charset="0"/>
              <a:cs typeface="Arial" pitchFamily="34" charset="0"/>
            </a:endParaRPr>
          </a:p>
          <a:p>
            <a:pPr marL="0" indent="0" algn="ctr" rtl="1">
              <a:spcBef>
                <a:spcPct val="0"/>
              </a:spcBef>
              <a:buClrTx/>
              <a:buSzTx/>
              <a:buFontTx/>
              <a:buNone/>
              <a:tabLst>
                <a:tab pos="2933700" algn="l"/>
              </a:tabLst>
            </a:pPr>
            <a:endParaRPr lang="fr-FR" sz="1600" b="1" dirty="0">
              <a:solidFill>
                <a:schemeClr val="tx1"/>
              </a:solidFill>
              <a:latin typeface="Arial" pitchFamily="34" charset="0"/>
              <a:cs typeface="Arial" pitchFamily="34" charset="0"/>
            </a:endParaRPr>
          </a:p>
          <a:p>
            <a:pPr marL="0" indent="0" algn="ctr" rtl="1">
              <a:spcBef>
                <a:spcPct val="0"/>
              </a:spcBef>
              <a:buClrTx/>
              <a:buSzTx/>
              <a:buFontTx/>
              <a:buNone/>
              <a:tabLst>
                <a:tab pos="2933700" algn="l"/>
              </a:tabLst>
            </a:pPr>
            <a:r>
              <a:rPr lang="fr-FR" sz="900" dirty="0">
                <a:solidFill>
                  <a:schemeClr val="tx1"/>
                </a:solidFill>
                <a:latin typeface="Arial" pitchFamily="34" charset="0"/>
                <a:cs typeface="Arial" pitchFamily="34" charset="0"/>
              </a:rPr>
              <a:t> </a:t>
            </a:r>
            <a:endParaRPr lang="en-US" sz="900" dirty="0">
              <a:solidFill>
                <a:schemeClr val="tx1"/>
              </a:solidFill>
              <a:latin typeface="Arial" pitchFamily="34" charset="0"/>
              <a:cs typeface="Arial" pitchFamily="34" charset="0"/>
            </a:endParaRPr>
          </a:p>
        </p:txBody>
      </p:sp>
      <p:graphicFrame>
        <p:nvGraphicFramePr>
          <p:cNvPr id="6" name="Tableau 5"/>
          <p:cNvGraphicFramePr>
            <a:graphicFrameLocks noGrp="1"/>
          </p:cNvGraphicFramePr>
          <p:nvPr>
            <p:extLst>
              <p:ext uri="{D42A27DB-BD31-4B8C-83A1-F6EECF244321}">
                <p14:modId xmlns:p14="http://schemas.microsoft.com/office/powerpoint/2010/main" val="3126318560"/>
              </p:ext>
            </p:extLst>
          </p:nvPr>
        </p:nvGraphicFramePr>
        <p:xfrm>
          <a:off x="323850" y="2214555"/>
          <a:ext cx="8105803" cy="2335232"/>
        </p:xfrm>
        <a:graphic>
          <a:graphicData uri="http://schemas.openxmlformats.org/drawingml/2006/table">
            <a:tbl>
              <a:tblPr/>
              <a:tblGrid>
                <a:gridCol w="1588400">
                  <a:extLst>
                    <a:ext uri="{9D8B030D-6E8A-4147-A177-3AD203B41FA5}">
                      <a16:colId xmlns:a16="http://schemas.microsoft.com/office/drawing/2014/main" xmlns="" val="20000"/>
                    </a:ext>
                  </a:extLst>
                </a:gridCol>
                <a:gridCol w="1445304">
                  <a:extLst>
                    <a:ext uri="{9D8B030D-6E8A-4147-A177-3AD203B41FA5}">
                      <a16:colId xmlns:a16="http://schemas.microsoft.com/office/drawing/2014/main" xmlns="" val="20001"/>
                    </a:ext>
                  </a:extLst>
                </a:gridCol>
                <a:gridCol w="1857388">
                  <a:extLst>
                    <a:ext uri="{9D8B030D-6E8A-4147-A177-3AD203B41FA5}">
                      <a16:colId xmlns:a16="http://schemas.microsoft.com/office/drawing/2014/main" xmlns="" val="20002"/>
                    </a:ext>
                  </a:extLst>
                </a:gridCol>
                <a:gridCol w="1571636">
                  <a:extLst>
                    <a:ext uri="{9D8B030D-6E8A-4147-A177-3AD203B41FA5}">
                      <a16:colId xmlns:a16="http://schemas.microsoft.com/office/drawing/2014/main" xmlns="" val="20003"/>
                    </a:ext>
                  </a:extLst>
                </a:gridCol>
                <a:gridCol w="1643075">
                  <a:extLst>
                    <a:ext uri="{9D8B030D-6E8A-4147-A177-3AD203B41FA5}">
                      <a16:colId xmlns:a16="http://schemas.microsoft.com/office/drawing/2014/main" xmlns="" val="20004"/>
                    </a:ext>
                  </a:extLst>
                </a:gridCol>
              </a:tblGrid>
              <a:tr h="571503">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2933700" algn="l"/>
                        </a:tabLst>
                      </a:pPr>
                      <a:r>
                        <a:rPr kumimoji="0" lang="ar-MA" sz="1600" b="1" i="0" u="none" strike="noStrike" cap="none" normalizeH="0" baseline="0" dirty="0">
                          <a:ln>
                            <a:noFill/>
                          </a:ln>
                          <a:solidFill>
                            <a:schemeClr val="tx1"/>
                          </a:solidFill>
                          <a:effectLst/>
                          <a:latin typeface="Times New Roman" pitchFamily="18" charset="0"/>
                          <a:cs typeface="Times New Roman" pitchFamily="18" charset="0"/>
                        </a:rPr>
                        <a:t>عدد مناطق الاحصاء</a:t>
                      </a:r>
                      <a:endParaRPr kumimoji="0" lang="fr-FR" sz="1000" b="1" i="0" u="none" strike="noStrike" cap="none" normalizeH="0" baseline="0" dirty="0">
                        <a:ln>
                          <a:noFill/>
                        </a:ln>
                        <a:solidFill>
                          <a:schemeClr val="tx1"/>
                        </a:solidFill>
                        <a:effectLst/>
                        <a:latin typeface="Times New Roman" pitchFamily="18" charset="0"/>
                        <a:ea typeface="Times New Roman" pitchFamily="18" charset="0"/>
                        <a:cs typeface="Traditional Arabic" pitchFamily="2" charset="-78"/>
                      </a:endParaRPr>
                    </a:p>
                  </a:txBody>
                  <a:tcPr marL="43465" marR="4346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6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2933700" algn="l"/>
                        </a:tabLst>
                      </a:pPr>
                      <a:r>
                        <a:rPr kumimoji="0" lang="ar-MA" sz="1600" b="1" i="0" u="none" strike="noStrike" cap="none" normalizeH="0" baseline="0" dirty="0">
                          <a:ln>
                            <a:noFill/>
                          </a:ln>
                          <a:solidFill>
                            <a:schemeClr val="tx1"/>
                          </a:solidFill>
                          <a:effectLst/>
                          <a:latin typeface="Times New Roman" pitchFamily="18" charset="0"/>
                          <a:cs typeface="Times New Roman" pitchFamily="18" charset="0"/>
                        </a:rPr>
                        <a:t>عدد مناطق المراقبة</a:t>
                      </a:r>
                      <a:endParaRPr kumimoji="0" lang="fr-FR" sz="1000" b="1" i="0" u="none" strike="noStrike" cap="none" normalizeH="0" baseline="0" dirty="0">
                        <a:ln>
                          <a:noFill/>
                        </a:ln>
                        <a:solidFill>
                          <a:schemeClr val="tx1"/>
                        </a:solidFill>
                        <a:effectLst/>
                        <a:latin typeface="Times New Roman" pitchFamily="18" charset="0"/>
                        <a:ea typeface="Times New Roman" pitchFamily="18" charset="0"/>
                        <a:cs typeface="Traditional Arabic" pitchFamily="2" charset="-78"/>
                      </a:endParaRPr>
                    </a:p>
                  </a:txBody>
                  <a:tcPr marL="43465" marR="4346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6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2933700" algn="l"/>
                        </a:tabLst>
                      </a:pPr>
                      <a:r>
                        <a:rPr kumimoji="0" lang="ar-MA" sz="1600" b="1" i="0" u="none" strike="noStrike" cap="none" normalizeH="0" baseline="0" dirty="0">
                          <a:ln>
                            <a:noFill/>
                          </a:ln>
                          <a:solidFill>
                            <a:schemeClr val="tx1"/>
                          </a:solidFill>
                          <a:effectLst/>
                          <a:latin typeface="Times New Roman" pitchFamily="18" charset="0"/>
                          <a:cs typeface="Times New Roman" pitchFamily="18" charset="0"/>
                        </a:rPr>
                        <a:t>عدد مناطق الإشراف الجماعي</a:t>
                      </a:r>
                      <a:endParaRPr kumimoji="0" lang="fr-FR" sz="1000" b="1" i="0" u="none" strike="noStrike" cap="none" normalizeH="0" baseline="0" dirty="0">
                        <a:ln>
                          <a:noFill/>
                        </a:ln>
                        <a:solidFill>
                          <a:schemeClr val="tx1"/>
                        </a:solidFill>
                        <a:effectLst/>
                        <a:latin typeface="Times New Roman" pitchFamily="18" charset="0"/>
                        <a:ea typeface="Times New Roman" pitchFamily="18" charset="0"/>
                        <a:cs typeface="Traditional Arabic" pitchFamily="2" charset="-78"/>
                      </a:endParaRPr>
                    </a:p>
                  </a:txBody>
                  <a:tcPr marL="43465" marR="4346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6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2933700" algn="l"/>
                        </a:tabLst>
                      </a:pPr>
                      <a:r>
                        <a:rPr kumimoji="0" lang="ar-MA" sz="1600" b="1" i="0" u="none" strike="noStrike" cap="none" normalizeH="0" baseline="0" dirty="0">
                          <a:ln>
                            <a:noFill/>
                          </a:ln>
                          <a:solidFill>
                            <a:schemeClr val="tx1"/>
                          </a:solidFill>
                          <a:effectLst/>
                          <a:latin typeface="Times New Roman" pitchFamily="18" charset="0"/>
                          <a:cs typeface="Times New Roman" pitchFamily="18" charset="0"/>
                        </a:rPr>
                        <a:t>عدد الوحدات الإدارية</a:t>
                      </a:r>
                      <a:endParaRPr kumimoji="0" lang="fr-FR" sz="1000" b="1" i="0" u="none" strike="noStrike" cap="none" normalizeH="0" baseline="0" dirty="0">
                        <a:ln>
                          <a:noFill/>
                        </a:ln>
                        <a:solidFill>
                          <a:schemeClr val="tx1"/>
                        </a:solidFill>
                        <a:effectLst/>
                        <a:latin typeface="Times New Roman" pitchFamily="18" charset="0"/>
                        <a:ea typeface="Times New Roman" pitchFamily="18" charset="0"/>
                        <a:cs typeface="Traditional Arabic" pitchFamily="2" charset="-78"/>
                      </a:endParaRPr>
                    </a:p>
                  </a:txBody>
                  <a:tcPr marL="43465" marR="4346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6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2933700" algn="l"/>
                        </a:tabLst>
                      </a:pPr>
                      <a:r>
                        <a:rPr kumimoji="0" lang="ar-MA" sz="1600" b="1" i="0" u="none" strike="noStrike" cap="none" normalizeH="0" baseline="0" dirty="0">
                          <a:ln>
                            <a:noFill/>
                          </a:ln>
                          <a:solidFill>
                            <a:schemeClr val="tx1"/>
                          </a:solidFill>
                          <a:effectLst/>
                          <a:latin typeface="Times New Roman" pitchFamily="18" charset="0"/>
                          <a:cs typeface="Times New Roman" pitchFamily="18" charset="0"/>
                        </a:rPr>
                        <a:t>وسط الإقامة</a:t>
                      </a:r>
                      <a:endParaRPr kumimoji="0" lang="fr-FR" sz="1000" b="1" i="0" u="none" strike="noStrike" cap="none" normalizeH="0" baseline="0" dirty="0">
                        <a:ln>
                          <a:noFill/>
                        </a:ln>
                        <a:solidFill>
                          <a:schemeClr val="tx1"/>
                        </a:solidFill>
                        <a:effectLst/>
                        <a:latin typeface="Times New Roman" pitchFamily="18" charset="0"/>
                        <a:ea typeface="Times New Roman" pitchFamily="18" charset="0"/>
                        <a:cs typeface="Traditional Arabic" pitchFamily="2" charset="-78"/>
                      </a:endParaRPr>
                    </a:p>
                  </a:txBody>
                  <a:tcPr marL="43465" marR="4346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66"/>
                    </a:solidFill>
                  </a:tcPr>
                </a:tc>
                <a:extLst>
                  <a:ext uri="{0D108BD9-81ED-4DB2-BD59-A6C34878D82A}">
                    <a16:rowId xmlns:a16="http://schemas.microsoft.com/office/drawing/2014/main" xmlns="" val="10000"/>
                  </a:ext>
                </a:extLst>
              </a:tr>
              <a:tr h="593725">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2933700" algn="l"/>
                        </a:tabLst>
                      </a:pPr>
                      <a:r>
                        <a:rPr kumimoji="0" lang="ar-MA" sz="2400" b="0" i="0" u="none" strike="noStrike" kern="1200" cap="none" normalizeH="0" baseline="0" dirty="0">
                          <a:ln>
                            <a:noFill/>
                          </a:ln>
                          <a:solidFill>
                            <a:schemeClr val="tx1"/>
                          </a:solidFill>
                          <a:effectLst/>
                          <a:latin typeface="Andalus" pitchFamily="18" charset="-78"/>
                          <a:ea typeface="Times New Roman" pitchFamily="18" charset="0"/>
                          <a:cs typeface="Andalus" pitchFamily="18" charset="-78"/>
                        </a:rPr>
                        <a:t>761</a:t>
                      </a:r>
                      <a:endParaRPr kumimoji="0" lang="fr-FR" sz="2400" b="0" i="0" u="none" strike="noStrike" kern="1200" cap="none" normalizeH="0" baseline="0" dirty="0">
                        <a:ln>
                          <a:noFill/>
                        </a:ln>
                        <a:solidFill>
                          <a:schemeClr val="tx1"/>
                        </a:solidFill>
                        <a:effectLst/>
                        <a:latin typeface="Andalus" pitchFamily="18" charset="-78"/>
                        <a:ea typeface="Times New Roman" pitchFamily="18" charset="0"/>
                        <a:cs typeface="Andalus" pitchFamily="18" charset="-78"/>
                      </a:endParaRPr>
                    </a:p>
                  </a:txBody>
                  <a:tcPr marL="43465" marR="4346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2933700" algn="l"/>
                        </a:tabLst>
                      </a:pPr>
                      <a:r>
                        <a:rPr kumimoji="0" lang="ar-MA" sz="2400" b="0" i="0" u="none" strike="noStrike" kern="1200" cap="none" normalizeH="0" baseline="0" dirty="0">
                          <a:ln>
                            <a:noFill/>
                          </a:ln>
                          <a:solidFill>
                            <a:schemeClr val="tx1"/>
                          </a:solidFill>
                          <a:effectLst/>
                          <a:latin typeface="Andalus" pitchFamily="18" charset="-78"/>
                          <a:ea typeface="Times New Roman" pitchFamily="18" charset="0"/>
                          <a:cs typeface="Andalus" pitchFamily="18" charset="-78"/>
                        </a:rPr>
                        <a:t>192</a:t>
                      </a:r>
                      <a:endParaRPr kumimoji="0" lang="fr-FR" sz="2400" b="0" i="0" u="none" strike="noStrike" kern="1200" cap="none" normalizeH="0" baseline="0" dirty="0">
                        <a:ln>
                          <a:noFill/>
                        </a:ln>
                        <a:solidFill>
                          <a:schemeClr val="tx1"/>
                        </a:solidFill>
                        <a:effectLst/>
                        <a:latin typeface="Andalus" pitchFamily="18" charset="-78"/>
                        <a:ea typeface="Times New Roman" pitchFamily="18" charset="0"/>
                        <a:cs typeface="Andalus" pitchFamily="18" charset="-78"/>
                      </a:endParaRPr>
                    </a:p>
                  </a:txBody>
                  <a:tcPr marL="43465" marR="4346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2933700" algn="l"/>
                        </a:tabLst>
                      </a:pPr>
                      <a:r>
                        <a:rPr kumimoji="0" lang="ar-MA" sz="2400" b="0" i="0" u="none" strike="noStrike" cap="none" normalizeH="0" baseline="0" dirty="0">
                          <a:ln>
                            <a:noFill/>
                          </a:ln>
                          <a:solidFill>
                            <a:schemeClr val="tx1"/>
                          </a:solidFill>
                          <a:effectLst/>
                          <a:latin typeface="Andalus" pitchFamily="18" charset="-78"/>
                          <a:ea typeface="Times New Roman" pitchFamily="18" charset="0"/>
                          <a:cs typeface="Andalus" pitchFamily="18" charset="-78"/>
                        </a:rPr>
                        <a:t>17</a:t>
                      </a:r>
                      <a:endParaRPr kumimoji="0" lang="fr-FR" sz="2400" b="0" i="0" u="none" strike="noStrike" cap="none" normalizeH="0" baseline="0" dirty="0">
                        <a:ln>
                          <a:noFill/>
                        </a:ln>
                        <a:solidFill>
                          <a:schemeClr val="tx1"/>
                        </a:solidFill>
                        <a:effectLst/>
                        <a:latin typeface="Andalus" pitchFamily="18" charset="-78"/>
                        <a:ea typeface="Times New Roman" pitchFamily="18" charset="0"/>
                        <a:cs typeface="Andalus" pitchFamily="18" charset="-78"/>
                      </a:endParaRPr>
                    </a:p>
                  </a:txBody>
                  <a:tcPr marL="43465" marR="4346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2933700" algn="l"/>
                        </a:tabLst>
                      </a:pPr>
                      <a:r>
                        <a:rPr kumimoji="0" lang="ar-MA" sz="2800" b="0" i="0" u="none" strike="noStrike" cap="none" normalizeH="0" baseline="0" dirty="0">
                          <a:ln>
                            <a:noFill/>
                          </a:ln>
                          <a:solidFill>
                            <a:schemeClr val="tx1"/>
                          </a:solidFill>
                          <a:effectLst/>
                          <a:latin typeface="Traditional Arabic" pitchFamily="18" charset="-78"/>
                          <a:ea typeface="Times New Roman" pitchFamily="18" charset="0"/>
                          <a:cs typeface="Traditional Arabic" pitchFamily="18" charset="-78"/>
                        </a:rPr>
                        <a:t>0</a:t>
                      </a:r>
                      <a:r>
                        <a:rPr kumimoji="0" lang="fr-MA" sz="2800" b="0" i="0" u="none" strike="noStrike" cap="none" normalizeH="0" baseline="0" dirty="0">
                          <a:ln>
                            <a:noFill/>
                          </a:ln>
                          <a:solidFill>
                            <a:schemeClr val="tx1"/>
                          </a:solidFill>
                          <a:effectLst/>
                          <a:latin typeface="Traditional Arabic" pitchFamily="18" charset="-78"/>
                          <a:ea typeface="Times New Roman" pitchFamily="18" charset="0"/>
                          <a:cs typeface="Traditional Arabic" pitchFamily="18" charset="-78"/>
                        </a:rPr>
                        <a:t>3</a:t>
                      </a:r>
                      <a:endParaRPr kumimoji="0" lang="fr-FR" sz="2800" b="0" i="0" u="none" strike="noStrike" cap="none" normalizeH="0" baseline="0" dirty="0">
                        <a:ln>
                          <a:noFill/>
                        </a:ln>
                        <a:solidFill>
                          <a:schemeClr val="tx1"/>
                        </a:solidFill>
                        <a:effectLst/>
                        <a:latin typeface="Traditional Arabic" pitchFamily="18" charset="-78"/>
                        <a:ea typeface="Times New Roman" pitchFamily="18" charset="0"/>
                        <a:cs typeface="Traditional Arabic" pitchFamily="18" charset="-78"/>
                      </a:endParaRPr>
                    </a:p>
                  </a:txBody>
                  <a:tcPr marL="43465" marR="4346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tab pos="2933700" algn="l"/>
                        </a:tabLst>
                      </a:pPr>
                      <a:r>
                        <a:rPr kumimoji="0" lang="ar-MA" sz="2400" b="0" i="0" u="none" strike="noStrike" cap="none" normalizeH="0" baseline="0" dirty="0">
                          <a:ln>
                            <a:noFill/>
                          </a:ln>
                          <a:solidFill>
                            <a:schemeClr val="tx1"/>
                          </a:solidFill>
                          <a:effectLst/>
                          <a:latin typeface="Arial" charset="0"/>
                          <a:ea typeface="Times New Roman" pitchFamily="18" charset="0"/>
                          <a:cs typeface="Traditional Arabic" pitchFamily="2" charset="-78"/>
                        </a:rPr>
                        <a:t>حضري </a:t>
                      </a:r>
                      <a:r>
                        <a:rPr kumimoji="0" lang="ar-MA" sz="1600" b="0" i="0" u="none" strike="noStrike" cap="none" normalizeH="0" baseline="0" dirty="0">
                          <a:ln>
                            <a:noFill/>
                          </a:ln>
                          <a:solidFill>
                            <a:schemeClr val="tx1"/>
                          </a:solidFill>
                          <a:effectLst/>
                          <a:latin typeface="Arial" charset="0"/>
                          <a:ea typeface="Times New Roman" pitchFamily="18" charset="0"/>
                          <a:cs typeface="Traditional Arabic" pitchFamily="2" charset="-78"/>
                        </a:rPr>
                        <a:t>(1)</a:t>
                      </a:r>
                      <a:endParaRPr kumimoji="0" lang="fr-FR" sz="2400" b="0" i="0" u="none" strike="noStrike" cap="none" normalizeH="0" baseline="0" dirty="0">
                        <a:ln>
                          <a:noFill/>
                        </a:ln>
                        <a:solidFill>
                          <a:schemeClr val="tx1"/>
                        </a:solidFill>
                        <a:effectLst/>
                        <a:latin typeface="Arial" charset="0"/>
                        <a:ea typeface="Times New Roman" pitchFamily="18" charset="0"/>
                        <a:cs typeface="Traditional Arabic" pitchFamily="2" charset="-78"/>
                      </a:endParaRPr>
                    </a:p>
                  </a:txBody>
                  <a:tcPr marL="43465" marR="4346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593725">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2933700" algn="l"/>
                        </a:tabLst>
                      </a:pPr>
                      <a:r>
                        <a:rPr kumimoji="0" lang="ar-MA" sz="2400" b="0" i="0" u="none" strike="noStrike" kern="1200" cap="none" normalizeH="0" baseline="0" dirty="0">
                          <a:ln>
                            <a:noFill/>
                          </a:ln>
                          <a:solidFill>
                            <a:schemeClr val="tx1"/>
                          </a:solidFill>
                          <a:effectLst/>
                          <a:latin typeface="Andalus" pitchFamily="18" charset="-78"/>
                          <a:ea typeface="Times New Roman" pitchFamily="18" charset="0"/>
                          <a:cs typeface="Andalus" pitchFamily="18" charset="-78"/>
                        </a:rPr>
                        <a:t>93</a:t>
                      </a:r>
                      <a:endParaRPr kumimoji="0" lang="fr-FR" sz="2400" b="0" i="0" u="none" strike="noStrike" kern="1200" cap="none" normalizeH="0" baseline="0" dirty="0">
                        <a:ln>
                          <a:noFill/>
                        </a:ln>
                        <a:solidFill>
                          <a:schemeClr val="tx1"/>
                        </a:solidFill>
                        <a:effectLst/>
                        <a:latin typeface="Andalus" pitchFamily="18" charset="-78"/>
                        <a:ea typeface="Times New Roman" pitchFamily="18" charset="0"/>
                        <a:cs typeface="Andalus" pitchFamily="18" charset="-78"/>
                      </a:endParaRPr>
                    </a:p>
                  </a:txBody>
                  <a:tcPr marL="43465" marR="4346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2933700" algn="l"/>
                        </a:tabLst>
                      </a:pPr>
                      <a:r>
                        <a:rPr kumimoji="0" lang="ar-MA" sz="2400" b="0" i="0" u="none" strike="noStrike" kern="1200" cap="none" normalizeH="0" baseline="0" dirty="0">
                          <a:ln>
                            <a:noFill/>
                          </a:ln>
                          <a:solidFill>
                            <a:schemeClr val="tx1"/>
                          </a:solidFill>
                          <a:effectLst/>
                          <a:latin typeface="Andalus" pitchFamily="18" charset="-78"/>
                          <a:ea typeface="Times New Roman" pitchFamily="18" charset="0"/>
                          <a:cs typeface="Andalus" pitchFamily="18" charset="-78"/>
                        </a:rPr>
                        <a:t>37</a:t>
                      </a:r>
                      <a:endParaRPr kumimoji="0" lang="fr-FR" sz="2400" b="0" i="0" u="none" strike="noStrike" kern="1200" cap="none" normalizeH="0" baseline="0" dirty="0">
                        <a:ln>
                          <a:noFill/>
                        </a:ln>
                        <a:solidFill>
                          <a:schemeClr val="tx1"/>
                        </a:solidFill>
                        <a:effectLst/>
                        <a:latin typeface="Andalus" pitchFamily="18" charset="-78"/>
                        <a:ea typeface="Times New Roman" pitchFamily="18" charset="0"/>
                        <a:cs typeface="Andalus" pitchFamily="18" charset="-78"/>
                      </a:endParaRPr>
                    </a:p>
                  </a:txBody>
                  <a:tcPr marL="43465" marR="4346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2933700" algn="l"/>
                        </a:tabLst>
                      </a:pPr>
                      <a:r>
                        <a:rPr kumimoji="0" lang="ar-MA" sz="2400" b="0" i="0" u="none" strike="noStrike" cap="none" normalizeH="0" baseline="0" dirty="0">
                          <a:ln>
                            <a:noFill/>
                          </a:ln>
                          <a:solidFill>
                            <a:schemeClr val="tx1"/>
                          </a:solidFill>
                          <a:effectLst/>
                          <a:latin typeface="Andalus" pitchFamily="18" charset="-78"/>
                          <a:ea typeface="Times New Roman" pitchFamily="18" charset="0"/>
                          <a:cs typeface="Andalus" pitchFamily="18" charset="-78"/>
                        </a:rPr>
                        <a:t>04</a:t>
                      </a:r>
                      <a:endParaRPr kumimoji="0" lang="fr-FR" sz="2400" b="0" i="0" u="none" strike="noStrike" cap="none" normalizeH="0" baseline="0" dirty="0">
                        <a:ln>
                          <a:noFill/>
                        </a:ln>
                        <a:solidFill>
                          <a:schemeClr val="tx1"/>
                        </a:solidFill>
                        <a:effectLst/>
                        <a:latin typeface="Andalus" pitchFamily="18" charset="-78"/>
                        <a:ea typeface="Times New Roman" pitchFamily="18" charset="0"/>
                        <a:cs typeface="Andalus" pitchFamily="18" charset="-78"/>
                      </a:endParaRPr>
                    </a:p>
                  </a:txBody>
                  <a:tcPr marL="43465" marR="4346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2933700" algn="l"/>
                        </a:tabLst>
                      </a:pPr>
                      <a:r>
                        <a:rPr kumimoji="0" lang="ar-MA" sz="2800" b="0" i="0" u="none" strike="noStrike" cap="none" normalizeH="0" baseline="0" dirty="0">
                          <a:ln>
                            <a:noFill/>
                          </a:ln>
                          <a:solidFill>
                            <a:schemeClr val="tx1"/>
                          </a:solidFill>
                          <a:effectLst/>
                          <a:latin typeface="Traditional Arabic" pitchFamily="18" charset="-78"/>
                          <a:ea typeface="Times New Roman" pitchFamily="18" charset="0"/>
                          <a:cs typeface="Traditional Arabic" pitchFamily="18" charset="-78"/>
                        </a:rPr>
                        <a:t>12</a:t>
                      </a:r>
                      <a:endParaRPr kumimoji="0" lang="fr-FR" sz="2800" b="0" i="0" u="none" strike="noStrike" cap="none" normalizeH="0" baseline="0" dirty="0">
                        <a:ln>
                          <a:noFill/>
                        </a:ln>
                        <a:solidFill>
                          <a:schemeClr val="tx1"/>
                        </a:solidFill>
                        <a:effectLst/>
                        <a:latin typeface="Traditional Arabic" pitchFamily="18" charset="-78"/>
                        <a:ea typeface="Times New Roman" pitchFamily="18" charset="0"/>
                        <a:cs typeface="Traditional Arabic" pitchFamily="18" charset="-78"/>
                      </a:endParaRPr>
                    </a:p>
                  </a:txBody>
                  <a:tcPr marL="43465" marR="4346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tab pos="2933700" algn="l"/>
                        </a:tabLst>
                      </a:pPr>
                      <a:r>
                        <a:rPr kumimoji="0" lang="ar-MA" sz="2400" b="0" i="0" u="none" strike="noStrike" cap="none" normalizeH="0" baseline="0" dirty="0">
                          <a:ln>
                            <a:noFill/>
                          </a:ln>
                          <a:solidFill>
                            <a:schemeClr val="tx1"/>
                          </a:solidFill>
                          <a:effectLst/>
                          <a:latin typeface="Arial" charset="0"/>
                          <a:ea typeface="Times New Roman" pitchFamily="18" charset="0"/>
                          <a:cs typeface="Traditional Arabic" pitchFamily="2" charset="-78"/>
                        </a:rPr>
                        <a:t>قروي</a:t>
                      </a:r>
                      <a:endParaRPr kumimoji="0" lang="fr-FR" sz="2400" b="0" i="0" u="none" strike="noStrike" cap="none" normalizeH="0" baseline="0" dirty="0">
                        <a:ln>
                          <a:noFill/>
                        </a:ln>
                        <a:solidFill>
                          <a:schemeClr val="tx1"/>
                        </a:solidFill>
                        <a:effectLst/>
                        <a:latin typeface="Arial" charset="0"/>
                        <a:ea typeface="Times New Roman" pitchFamily="18" charset="0"/>
                        <a:cs typeface="Traditional Arabic" pitchFamily="2" charset="-78"/>
                      </a:endParaRPr>
                    </a:p>
                  </a:txBody>
                  <a:tcPr marL="43465" marR="4346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r h="576279">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2933700" algn="l"/>
                        </a:tabLst>
                      </a:pPr>
                      <a:r>
                        <a:rPr kumimoji="0" lang="ar-MA" sz="2400" b="0" i="0" u="none" strike="noStrike" kern="1200" cap="none" normalizeH="0" baseline="0" dirty="0">
                          <a:ln>
                            <a:noFill/>
                          </a:ln>
                          <a:solidFill>
                            <a:schemeClr val="tx1"/>
                          </a:solidFill>
                          <a:effectLst/>
                          <a:latin typeface="Andalus" pitchFamily="18" charset="-78"/>
                          <a:ea typeface="Times New Roman" pitchFamily="18" charset="0"/>
                          <a:cs typeface="Andalus" pitchFamily="18" charset="-78"/>
                        </a:rPr>
                        <a:t>854</a:t>
                      </a:r>
                      <a:endParaRPr kumimoji="0" lang="fr-FR" sz="2400" b="0" i="0" u="none" strike="noStrike" kern="1200" cap="none" normalizeH="0" baseline="0" dirty="0">
                        <a:ln>
                          <a:noFill/>
                        </a:ln>
                        <a:solidFill>
                          <a:schemeClr val="tx1"/>
                        </a:solidFill>
                        <a:effectLst/>
                        <a:latin typeface="Andalus" pitchFamily="18" charset="-78"/>
                        <a:ea typeface="Times New Roman" pitchFamily="18" charset="0"/>
                        <a:cs typeface="Andalus" pitchFamily="18" charset="-78"/>
                      </a:endParaRPr>
                    </a:p>
                  </a:txBody>
                  <a:tcPr marL="43465" marR="4346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2933700" algn="l"/>
                        </a:tabLst>
                      </a:pPr>
                      <a:r>
                        <a:rPr kumimoji="0" lang="ar-MA" sz="2400" b="0" i="0" u="none" strike="noStrike" kern="1200" cap="none" normalizeH="0" baseline="0" dirty="0">
                          <a:ln>
                            <a:noFill/>
                          </a:ln>
                          <a:solidFill>
                            <a:schemeClr val="tx1"/>
                          </a:solidFill>
                          <a:effectLst/>
                          <a:latin typeface="Andalus" pitchFamily="18" charset="-78"/>
                          <a:ea typeface="Times New Roman" pitchFamily="18" charset="0"/>
                          <a:cs typeface="Andalus" pitchFamily="18" charset="-78"/>
                        </a:rPr>
                        <a:t>2</a:t>
                      </a:r>
                      <a:r>
                        <a:rPr kumimoji="0" lang="fr-MA" sz="2400" b="0" i="0" u="none" strike="noStrike" kern="1200" cap="none" normalizeH="0" baseline="0" dirty="0">
                          <a:ln>
                            <a:noFill/>
                          </a:ln>
                          <a:solidFill>
                            <a:schemeClr val="tx1"/>
                          </a:solidFill>
                          <a:effectLst/>
                          <a:latin typeface="Andalus" pitchFamily="18" charset="-78"/>
                          <a:ea typeface="Times New Roman" pitchFamily="18" charset="0"/>
                          <a:cs typeface="Andalus" pitchFamily="18" charset="-78"/>
                        </a:rPr>
                        <a:t>2</a:t>
                      </a:r>
                      <a:r>
                        <a:rPr kumimoji="0" lang="ar-MA" sz="2400" b="0" i="0" u="none" strike="noStrike" kern="1200" cap="none" normalizeH="0" baseline="0" dirty="0">
                          <a:ln>
                            <a:noFill/>
                          </a:ln>
                          <a:solidFill>
                            <a:schemeClr val="tx1"/>
                          </a:solidFill>
                          <a:effectLst/>
                          <a:latin typeface="Andalus" pitchFamily="18" charset="-78"/>
                          <a:ea typeface="Times New Roman" pitchFamily="18" charset="0"/>
                          <a:cs typeface="Andalus" pitchFamily="18" charset="-78"/>
                        </a:rPr>
                        <a:t>9</a:t>
                      </a:r>
                      <a:endParaRPr kumimoji="0" lang="fr-FR" sz="2400" b="0" i="0" u="none" strike="noStrike" kern="1200" cap="none" normalizeH="0" baseline="0" dirty="0">
                        <a:ln>
                          <a:noFill/>
                        </a:ln>
                        <a:solidFill>
                          <a:schemeClr val="tx1"/>
                        </a:solidFill>
                        <a:effectLst/>
                        <a:latin typeface="Andalus" pitchFamily="18" charset="-78"/>
                        <a:ea typeface="Times New Roman" pitchFamily="18" charset="0"/>
                        <a:cs typeface="Andalus" pitchFamily="18" charset="-78"/>
                      </a:endParaRPr>
                    </a:p>
                  </a:txBody>
                  <a:tcPr marL="43465" marR="4346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2933700" algn="l"/>
                        </a:tabLst>
                      </a:pPr>
                      <a:r>
                        <a:rPr kumimoji="0" lang="ar-MA" sz="2800" b="0" i="0" u="none" strike="noStrike" cap="none" normalizeH="0" baseline="0" dirty="0">
                          <a:ln>
                            <a:noFill/>
                          </a:ln>
                          <a:solidFill>
                            <a:schemeClr val="tx1"/>
                          </a:solidFill>
                          <a:effectLst/>
                          <a:latin typeface="Traditional Arabic" pitchFamily="18" charset="-78"/>
                          <a:ea typeface="Times New Roman" pitchFamily="18" charset="0"/>
                          <a:cs typeface="Traditional Arabic" pitchFamily="18" charset="-78"/>
                        </a:rPr>
                        <a:t>21</a:t>
                      </a:r>
                      <a:endParaRPr kumimoji="0" lang="fr-FR" sz="2800" b="0" i="0" u="none" strike="noStrike" cap="none" normalizeH="0" baseline="0" dirty="0">
                        <a:ln>
                          <a:noFill/>
                        </a:ln>
                        <a:solidFill>
                          <a:schemeClr val="tx1"/>
                        </a:solidFill>
                        <a:effectLst/>
                        <a:latin typeface="Traditional Arabic" pitchFamily="18" charset="-78"/>
                        <a:ea typeface="Times New Roman" pitchFamily="18" charset="0"/>
                        <a:cs typeface="Traditional Arabic" pitchFamily="18" charset="-78"/>
                      </a:endParaRPr>
                    </a:p>
                  </a:txBody>
                  <a:tcPr marL="43465" marR="4346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0" marR="0" lvl="0" indent="0" algn="ctr" defTabSz="914400" rtl="1" eaLnBrk="1" fontAlgn="base" latinLnBrk="0" hangingPunct="1">
                        <a:lnSpc>
                          <a:spcPct val="100000"/>
                        </a:lnSpc>
                        <a:spcBef>
                          <a:spcPct val="0"/>
                        </a:spcBef>
                        <a:spcAft>
                          <a:spcPct val="0"/>
                        </a:spcAft>
                        <a:buClrTx/>
                        <a:buSzTx/>
                        <a:buFontTx/>
                        <a:buNone/>
                        <a:tabLst>
                          <a:tab pos="2933700" algn="l"/>
                        </a:tabLst>
                      </a:pPr>
                      <a:r>
                        <a:rPr kumimoji="0" lang="ar-MA" sz="2800" b="1" i="0" u="none" strike="noStrike" cap="none" normalizeH="0" baseline="0" dirty="0">
                          <a:ln>
                            <a:noFill/>
                          </a:ln>
                          <a:solidFill>
                            <a:schemeClr val="tx1"/>
                          </a:solidFill>
                          <a:effectLst/>
                          <a:latin typeface="Arial" charset="0"/>
                          <a:ea typeface="Times New Roman" pitchFamily="18" charset="0"/>
                          <a:cs typeface="Traditional Arabic" pitchFamily="2" charset="-78"/>
                        </a:rPr>
                        <a:t>المجموع</a:t>
                      </a:r>
                      <a:endParaRPr kumimoji="0" lang="fr-FR" sz="1050" b="1" i="0" u="none" strike="noStrike" cap="none" normalizeH="0" baseline="0" dirty="0">
                        <a:ln>
                          <a:noFill/>
                        </a:ln>
                        <a:solidFill>
                          <a:schemeClr val="tx1"/>
                        </a:solidFill>
                        <a:effectLst/>
                        <a:latin typeface="Arial" charset="0"/>
                        <a:ea typeface="Times New Roman" pitchFamily="18" charset="0"/>
                        <a:cs typeface="Traditional Arabic" pitchFamily="2" charset="-78"/>
                      </a:endParaRPr>
                    </a:p>
                  </a:txBody>
                  <a:tcPr marL="43465" marR="4346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pPr marL="0" marR="0" lvl="0" indent="0" algn="ctr" defTabSz="914400" rtl="1" eaLnBrk="1" fontAlgn="base" latinLnBrk="0" hangingPunct="1">
                        <a:lnSpc>
                          <a:spcPct val="100000"/>
                        </a:lnSpc>
                        <a:spcBef>
                          <a:spcPct val="0"/>
                        </a:spcBef>
                        <a:spcAft>
                          <a:spcPct val="0"/>
                        </a:spcAft>
                        <a:buClrTx/>
                        <a:buSzTx/>
                        <a:buFontTx/>
                        <a:buNone/>
                        <a:tabLst>
                          <a:tab pos="2933700" algn="l"/>
                        </a:tabLst>
                      </a:pPr>
                      <a:endParaRPr kumimoji="0" lang="fr-FR" sz="900" b="1" i="0" u="none" strike="noStrike" cap="none" normalizeH="0" baseline="0" dirty="0">
                        <a:ln>
                          <a:noFill/>
                        </a:ln>
                        <a:solidFill>
                          <a:schemeClr val="tx1"/>
                        </a:solidFill>
                        <a:effectLst/>
                        <a:latin typeface="Arial" charset="0"/>
                        <a:ea typeface="Times New Roman" pitchFamily="18" charset="0"/>
                        <a:cs typeface="Traditional Arabic" pitchFamily="2" charset="-78"/>
                      </a:endParaRPr>
                    </a:p>
                  </a:txBody>
                  <a:tcPr marL="43465" marR="4346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3"/>
                  </a:ext>
                </a:extLst>
              </a:tr>
            </a:tbl>
          </a:graphicData>
        </a:graphic>
      </p:graphicFrame>
      <p:sp>
        <p:nvSpPr>
          <p:cNvPr id="7" name="Rectangle 6"/>
          <p:cNvSpPr/>
          <p:nvPr/>
        </p:nvSpPr>
        <p:spPr>
          <a:xfrm>
            <a:off x="1214414" y="5357826"/>
            <a:ext cx="6715172" cy="369332"/>
          </a:xfrm>
          <a:prstGeom prst="rect">
            <a:avLst/>
          </a:prstGeom>
        </p:spPr>
        <p:txBody>
          <a:bodyPr wrap="square">
            <a:spAutoFit/>
          </a:bodyPr>
          <a:lstStyle/>
          <a:p>
            <a:pPr algn="r" rtl="1">
              <a:tabLst>
                <a:tab pos="2933700" algn="l"/>
              </a:tabLst>
            </a:pPr>
            <a:r>
              <a:rPr lang="ar-MA" dirty="0">
                <a:latin typeface="Arial" charset="0"/>
                <a:ea typeface="Times New Roman" pitchFamily="18" charset="0"/>
                <a:cs typeface="Traditional Arabic" pitchFamily="2" charset="-78"/>
              </a:rPr>
              <a:t>(1): يتعلق الأمر بجماعة أكادير و مركزي أورير </a:t>
            </a:r>
            <a:r>
              <a:rPr lang="ar-MA" dirty="0" err="1">
                <a:latin typeface="Arial" charset="0"/>
                <a:ea typeface="Times New Roman" pitchFamily="18" charset="0"/>
                <a:cs typeface="Traditional Arabic" pitchFamily="2" charset="-78"/>
              </a:rPr>
              <a:t>والدراركة</a:t>
            </a:r>
            <a:r>
              <a:rPr lang="ar-MA" dirty="0">
                <a:latin typeface="Arial" charset="0"/>
                <a:ea typeface="Times New Roman" pitchFamily="18" charset="0"/>
                <a:cs typeface="Traditional Arabic" pitchFamily="2" charset="-78"/>
              </a:rPr>
              <a:t> </a:t>
            </a:r>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re 1"/>
          <p:cNvSpPr>
            <a:spLocks noGrp="1" noChangeArrowheads="1"/>
          </p:cNvSpPr>
          <p:nvPr>
            <p:ph type="title"/>
          </p:nvPr>
        </p:nvSpPr>
        <p:spPr>
          <a:xfrm>
            <a:off x="0" y="981075"/>
            <a:ext cx="9144000" cy="503238"/>
          </a:xfrm>
        </p:spPr>
        <p:txBody>
          <a:bodyPr/>
          <a:lstStyle/>
          <a:p>
            <a:r>
              <a:rPr lang="ar-AE" altLang="fr-FR" sz="2800">
                <a:latin typeface="Times New Roman" pitchFamily="18" charset="0"/>
                <a:cs typeface="Times New Roman" pitchFamily="18" charset="0"/>
              </a:rPr>
              <a:t>حصيلة الأعمال الخرائطية</a:t>
            </a:r>
            <a:endParaRPr lang="fr-FR" altLang="fr-FR" sz="2800">
              <a:latin typeface="Times New Roman" pitchFamily="18" charset="0"/>
              <a:cs typeface="Times New Roman" pitchFamily="18" charset="0"/>
            </a:endParaRPr>
          </a:p>
        </p:txBody>
      </p:sp>
      <p:sp>
        <p:nvSpPr>
          <p:cNvPr id="18435" name="Espace réservé du numéro de diapositive 3"/>
          <p:cNvSpPr>
            <a:spLocks noGrp="1"/>
          </p:cNvSpPr>
          <p:nvPr>
            <p:ph type="sldNum" sz="quarter" idx="11"/>
          </p:nvPr>
        </p:nvSpPr>
        <p:spPr>
          <a:noFill/>
        </p:spPr>
        <p:txBody>
          <a:bodyPr/>
          <a:lstStyle/>
          <a:p>
            <a:fld id="{F4697579-BACF-49C1-AAE1-376AF5AF6B53}" type="slidenum">
              <a:rPr lang="fr-FR" altLang="fr-FR" smtClean="0"/>
              <a:pPr/>
              <a:t>14</a:t>
            </a:fld>
            <a:endParaRPr lang="fr-FR" altLang="fr-FR"/>
          </a:p>
        </p:txBody>
      </p:sp>
      <p:graphicFrame>
        <p:nvGraphicFramePr>
          <p:cNvPr id="6" name="Tableau 5"/>
          <p:cNvGraphicFramePr>
            <a:graphicFrameLocks noGrp="1"/>
          </p:cNvGraphicFramePr>
          <p:nvPr>
            <p:extLst>
              <p:ext uri="{D42A27DB-BD31-4B8C-83A1-F6EECF244321}">
                <p14:modId xmlns:p14="http://schemas.microsoft.com/office/powerpoint/2010/main" val="3225703681"/>
              </p:ext>
            </p:extLst>
          </p:nvPr>
        </p:nvGraphicFramePr>
        <p:xfrm>
          <a:off x="899592" y="1757362"/>
          <a:ext cx="7128792" cy="3975894"/>
        </p:xfrm>
        <a:graphic>
          <a:graphicData uri="http://schemas.openxmlformats.org/drawingml/2006/table">
            <a:tbl>
              <a:tblPr/>
              <a:tblGrid>
                <a:gridCol w="2217088">
                  <a:extLst>
                    <a:ext uri="{9D8B030D-6E8A-4147-A177-3AD203B41FA5}">
                      <a16:colId xmlns:a16="http://schemas.microsoft.com/office/drawing/2014/main" xmlns="" val="20000"/>
                    </a:ext>
                  </a:extLst>
                </a:gridCol>
                <a:gridCol w="1995380">
                  <a:extLst>
                    <a:ext uri="{9D8B030D-6E8A-4147-A177-3AD203B41FA5}">
                      <a16:colId xmlns:a16="http://schemas.microsoft.com/office/drawing/2014/main" xmlns="" val="20001"/>
                    </a:ext>
                  </a:extLst>
                </a:gridCol>
                <a:gridCol w="2916324">
                  <a:extLst>
                    <a:ext uri="{9D8B030D-6E8A-4147-A177-3AD203B41FA5}">
                      <a16:colId xmlns:a16="http://schemas.microsoft.com/office/drawing/2014/main" xmlns="" val="20002"/>
                    </a:ext>
                  </a:extLst>
                </a:gridCol>
              </a:tblGrid>
              <a:tr h="985478">
                <a:tc>
                  <a:txBody>
                    <a:bodyPr/>
                    <a:lstStyle/>
                    <a:p>
                      <a:pPr algn="ctr" rtl="1" fontAlgn="ctr"/>
                      <a:r>
                        <a:rPr lang="ar-MA" sz="2000" b="1" i="0" u="none" strike="noStrike" dirty="0">
                          <a:solidFill>
                            <a:srgbClr val="FFFFFF"/>
                          </a:solidFill>
                          <a:latin typeface="Arial"/>
                        </a:rPr>
                        <a:t>عدد مناطق المراقبة</a:t>
                      </a:r>
                    </a:p>
                  </a:txBody>
                  <a:tcPr marL="9525" marR="9525" marT="952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993366"/>
                    </a:solidFill>
                  </a:tcPr>
                </a:tc>
                <a:tc>
                  <a:txBody>
                    <a:bodyPr/>
                    <a:lstStyle/>
                    <a:p>
                      <a:pPr algn="ctr" rtl="1" fontAlgn="ctr"/>
                      <a:r>
                        <a:rPr lang="ar-MA" sz="2000" b="1" i="0" u="none" strike="noStrike">
                          <a:solidFill>
                            <a:srgbClr val="FFFFFF"/>
                          </a:solidFill>
                          <a:latin typeface="Arial"/>
                        </a:rPr>
                        <a:t>عدد مناطق الإحصاء</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solidFill>
                      <a:srgbClr val="993366"/>
                    </a:solidFill>
                  </a:tcPr>
                </a:tc>
                <a:tc>
                  <a:txBody>
                    <a:bodyPr/>
                    <a:lstStyle/>
                    <a:p>
                      <a:pPr algn="ctr" rtl="1" fontAlgn="ctr"/>
                      <a:r>
                        <a:rPr lang="ar-MA" sz="2000" b="1" i="0" u="none" strike="noStrike">
                          <a:solidFill>
                            <a:srgbClr val="FFFFFF"/>
                          </a:solidFill>
                          <a:latin typeface="Arial"/>
                        </a:rPr>
                        <a:t>وحدة إدارية</a:t>
                      </a:r>
                    </a:p>
                  </a:txBody>
                  <a:tcPr marL="9525" marR="9525" marT="952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993366"/>
                    </a:solidFill>
                  </a:tcPr>
                </a:tc>
                <a:extLst>
                  <a:ext uri="{0D108BD9-81ED-4DB2-BD59-A6C34878D82A}">
                    <a16:rowId xmlns:a16="http://schemas.microsoft.com/office/drawing/2014/main" xmlns="" val="10000"/>
                  </a:ext>
                </a:extLst>
              </a:tr>
              <a:tr h="373802">
                <a:tc>
                  <a:txBody>
                    <a:bodyPr/>
                    <a:lstStyle/>
                    <a:p>
                      <a:pPr algn="ctr" rtl="0" fontAlgn="b"/>
                      <a:r>
                        <a:rPr lang="fr-FR" sz="2000" b="1" kern="1200" dirty="0">
                          <a:solidFill>
                            <a:schemeClr val="bg2"/>
                          </a:solidFill>
                          <a:latin typeface="+mn-lt"/>
                          <a:ea typeface="+mn-ea"/>
                          <a:cs typeface="+mn-cs"/>
                        </a:rPr>
                        <a:t>42</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rtl="0" fontAlgn="b"/>
                      <a:r>
                        <a:rPr lang="fr-FR" sz="2000" b="1" kern="1200" dirty="0">
                          <a:solidFill>
                            <a:schemeClr val="bg2"/>
                          </a:solidFill>
                          <a:latin typeface="+mn-lt"/>
                          <a:ea typeface="+mn-ea"/>
                          <a:cs typeface="+mn-cs"/>
                        </a:rPr>
                        <a:t>216</a:t>
                      </a:r>
                    </a:p>
                  </a:txBody>
                  <a:tcPr marL="9525" marR="9525" marT="9525" marB="0" anchor="b">
                    <a:lnL>
                      <a:noFill/>
                    </a:lnL>
                    <a:lnR>
                      <a:noFill/>
                    </a:lnR>
                    <a:lnT>
                      <a:noFill/>
                    </a:lnT>
                    <a:lnB>
                      <a:noFill/>
                    </a:lnB>
                  </a:tcPr>
                </a:tc>
                <a:tc>
                  <a:txBody>
                    <a:bodyPr/>
                    <a:lstStyle/>
                    <a:p>
                      <a:pPr algn="r" rtl="1" fontAlgn="ctr"/>
                      <a:r>
                        <a:rPr lang="ar-MA" sz="2000" b="1" kern="1200" dirty="0">
                          <a:solidFill>
                            <a:schemeClr val="bg2"/>
                          </a:solidFill>
                          <a:latin typeface="+mn-lt"/>
                          <a:ea typeface="+mn-ea"/>
                          <a:cs typeface="+mn-cs"/>
                        </a:rPr>
                        <a:t> </a:t>
                      </a:r>
                      <a:r>
                        <a:rPr lang="ar-MA" sz="2000" b="1" kern="1200" dirty="0" err="1">
                          <a:solidFill>
                            <a:schemeClr val="bg2"/>
                          </a:solidFill>
                          <a:latin typeface="+mn-lt"/>
                          <a:ea typeface="+mn-ea"/>
                          <a:cs typeface="+mn-cs"/>
                        </a:rPr>
                        <a:t>باشوية</a:t>
                      </a:r>
                      <a:r>
                        <a:rPr lang="ar-MA" sz="2000" b="1" kern="1200" dirty="0">
                          <a:solidFill>
                            <a:schemeClr val="bg2"/>
                          </a:solidFill>
                          <a:latin typeface="+mn-lt"/>
                          <a:ea typeface="+mn-ea"/>
                          <a:cs typeface="+mn-cs"/>
                        </a:rPr>
                        <a:t> </a:t>
                      </a:r>
                      <a:r>
                        <a:rPr lang="ar-MA" sz="2000" b="1" kern="1200" dirty="0" err="1">
                          <a:solidFill>
                            <a:schemeClr val="bg2"/>
                          </a:solidFill>
                          <a:latin typeface="+mn-lt"/>
                          <a:ea typeface="+mn-ea"/>
                          <a:cs typeface="+mn-cs"/>
                        </a:rPr>
                        <a:t>أكاديرالمركز</a:t>
                      </a:r>
                      <a:r>
                        <a:rPr lang="ar-MA" sz="2000" b="1" kern="1200" dirty="0">
                          <a:solidFill>
                            <a:schemeClr val="bg2"/>
                          </a:solidFill>
                          <a:latin typeface="+mn-lt"/>
                          <a:ea typeface="+mn-ea"/>
                          <a:cs typeface="+mn-cs"/>
                        </a:rPr>
                        <a:t>   </a:t>
                      </a:r>
                    </a:p>
                  </a:txBody>
                  <a:tcPr marL="9525" marR="9525" marT="9525" marB="0" anchor="ctr">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xmlns="" val="10001"/>
                  </a:ext>
                </a:extLst>
              </a:tr>
              <a:tr h="373802">
                <a:tc>
                  <a:txBody>
                    <a:bodyPr/>
                    <a:lstStyle/>
                    <a:p>
                      <a:pPr algn="ctr" rtl="0" fontAlgn="b"/>
                      <a:r>
                        <a:rPr lang="fr-FR" sz="2000" b="1" kern="1200" dirty="0">
                          <a:solidFill>
                            <a:schemeClr val="bg2"/>
                          </a:solidFill>
                          <a:latin typeface="+mn-lt"/>
                          <a:ea typeface="+mn-ea"/>
                          <a:cs typeface="+mn-cs"/>
                        </a:rPr>
                        <a:t>16</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solidFill>
                      <a:srgbClr val="FFE8D9"/>
                    </a:solidFill>
                  </a:tcPr>
                </a:tc>
                <a:tc>
                  <a:txBody>
                    <a:bodyPr/>
                    <a:lstStyle/>
                    <a:p>
                      <a:pPr algn="ctr" rtl="0" fontAlgn="b"/>
                      <a:r>
                        <a:rPr lang="fr-FR" sz="2000" b="1" kern="1200" dirty="0">
                          <a:solidFill>
                            <a:schemeClr val="bg2"/>
                          </a:solidFill>
                          <a:latin typeface="+mn-lt"/>
                          <a:ea typeface="+mn-ea"/>
                          <a:cs typeface="+mn-cs"/>
                        </a:rPr>
                        <a:t>64</a:t>
                      </a:r>
                    </a:p>
                  </a:txBody>
                  <a:tcPr marL="9525" marR="9525" marT="9525" marB="0" anchor="b">
                    <a:lnL>
                      <a:noFill/>
                    </a:lnL>
                    <a:lnR>
                      <a:noFill/>
                    </a:lnR>
                    <a:lnT>
                      <a:noFill/>
                    </a:lnT>
                    <a:lnB>
                      <a:noFill/>
                    </a:lnB>
                    <a:solidFill>
                      <a:srgbClr val="FFE8D9"/>
                    </a:solidFill>
                  </a:tcPr>
                </a:tc>
                <a:tc>
                  <a:txBody>
                    <a:bodyPr/>
                    <a:lstStyle/>
                    <a:p>
                      <a:pPr algn="r" rtl="1" fontAlgn="ctr"/>
                      <a:r>
                        <a:rPr lang="ar-MA" sz="2000" b="1" kern="1200" dirty="0">
                          <a:solidFill>
                            <a:schemeClr val="bg2"/>
                          </a:solidFill>
                          <a:latin typeface="+mn-lt"/>
                          <a:ea typeface="+mn-ea"/>
                          <a:cs typeface="+mn-cs"/>
                        </a:rPr>
                        <a:t> </a:t>
                      </a:r>
                      <a:r>
                        <a:rPr lang="ar-MA" sz="2000" b="1" kern="1200" dirty="0" err="1">
                          <a:solidFill>
                            <a:schemeClr val="bg2"/>
                          </a:solidFill>
                          <a:latin typeface="+mn-lt"/>
                          <a:ea typeface="+mn-ea"/>
                          <a:cs typeface="+mn-cs"/>
                        </a:rPr>
                        <a:t>باشوية</a:t>
                      </a:r>
                      <a:r>
                        <a:rPr lang="ar-MA" sz="2000" b="1" kern="1200" dirty="0">
                          <a:solidFill>
                            <a:schemeClr val="bg2"/>
                          </a:solidFill>
                          <a:latin typeface="+mn-lt"/>
                          <a:ea typeface="+mn-ea"/>
                          <a:cs typeface="+mn-cs"/>
                        </a:rPr>
                        <a:t> </a:t>
                      </a:r>
                      <a:r>
                        <a:rPr lang="ar-MA" sz="2000" b="1" kern="1200" dirty="0" err="1">
                          <a:solidFill>
                            <a:schemeClr val="bg2"/>
                          </a:solidFill>
                          <a:latin typeface="+mn-lt"/>
                          <a:ea typeface="+mn-ea"/>
                          <a:cs typeface="+mn-cs"/>
                        </a:rPr>
                        <a:t>أكاديرالمحيط</a:t>
                      </a:r>
                      <a:r>
                        <a:rPr lang="ar-MA" sz="2000" b="1" kern="1200" dirty="0">
                          <a:solidFill>
                            <a:schemeClr val="bg2"/>
                          </a:solidFill>
                          <a:latin typeface="+mn-lt"/>
                          <a:ea typeface="+mn-ea"/>
                          <a:cs typeface="+mn-cs"/>
                        </a:rPr>
                        <a:t> </a:t>
                      </a:r>
                    </a:p>
                  </a:txBody>
                  <a:tcPr marL="9525" marR="9525" marT="9525" marB="0" anchor="ctr">
                    <a:lnL>
                      <a:noFill/>
                    </a:lnL>
                    <a:lnR w="6350" cap="flat" cmpd="sng" algn="ctr">
                      <a:solidFill>
                        <a:srgbClr val="000000"/>
                      </a:solidFill>
                      <a:prstDash val="solid"/>
                      <a:round/>
                      <a:headEnd type="none" w="med" len="med"/>
                      <a:tailEnd type="none" w="med" len="med"/>
                    </a:lnR>
                    <a:lnT>
                      <a:noFill/>
                    </a:lnT>
                    <a:lnB>
                      <a:noFill/>
                    </a:lnB>
                    <a:solidFill>
                      <a:srgbClr val="FFE8D9"/>
                    </a:solidFill>
                  </a:tcPr>
                </a:tc>
                <a:extLst>
                  <a:ext uri="{0D108BD9-81ED-4DB2-BD59-A6C34878D82A}">
                    <a16:rowId xmlns:a16="http://schemas.microsoft.com/office/drawing/2014/main" xmlns="" val="10002"/>
                  </a:ext>
                </a:extLst>
              </a:tr>
              <a:tr h="373802">
                <a:tc>
                  <a:txBody>
                    <a:bodyPr/>
                    <a:lstStyle/>
                    <a:p>
                      <a:pPr algn="ctr" rtl="0" fontAlgn="ctr"/>
                      <a:r>
                        <a:rPr lang="fr-FR" sz="2000" b="1" kern="1200" dirty="0">
                          <a:solidFill>
                            <a:schemeClr val="bg2"/>
                          </a:solidFill>
                          <a:latin typeface="+mn-lt"/>
                          <a:ea typeface="+mn-ea"/>
                          <a:cs typeface="+mn-cs"/>
                        </a:rPr>
                        <a:t>46</a:t>
                      </a: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rtl="0" fontAlgn="ctr"/>
                      <a:r>
                        <a:rPr lang="fr-FR" sz="2000" b="1" kern="1200" dirty="0">
                          <a:solidFill>
                            <a:schemeClr val="bg2"/>
                          </a:solidFill>
                          <a:latin typeface="+mn-lt"/>
                          <a:ea typeface="+mn-ea"/>
                          <a:cs typeface="+mn-cs"/>
                        </a:rPr>
                        <a:t>184</a:t>
                      </a:r>
                    </a:p>
                  </a:txBody>
                  <a:tcPr marL="9525" marR="9525" marT="9525" marB="0" anchor="ctr">
                    <a:lnL>
                      <a:noFill/>
                    </a:lnL>
                    <a:lnR>
                      <a:noFill/>
                    </a:lnR>
                    <a:lnT>
                      <a:noFill/>
                    </a:lnT>
                    <a:lnB>
                      <a:noFill/>
                    </a:lnB>
                  </a:tcPr>
                </a:tc>
                <a:tc>
                  <a:txBody>
                    <a:bodyPr/>
                    <a:lstStyle/>
                    <a:p>
                      <a:pPr algn="r" rtl="1" fontAlgn="ctr"/>
                      <a:r>
                        <a:rPr lang="ar-MA" sz="2000" b="1" kern="1200" dirty="0">
                          <a:solidFill>
                            <a:schemeClr val="bg2"/>
                          </a:solidFill>
                          <a:latin typeface="+mn-lt"/>
                          <a:ea typeface="+mn-ea"/>
                          <a:cs typeface="+mn-cs"/>
                        </a:rPr>
                        <a:t> </a:t>
                      </a:r>
                      <a:r>
                        <a:rPr lang="ar-MA" sz="2000" b="1" kern="1200" dirty="0" err="1">
                          <a:solidFill>
                            <a:schemeClr val="bg2"/>
                          </a:solidFill>
                          <a:latin typeface="+mn-lt"/>
                          <a:ea typeface="+mn-ea"/>
                          <a:cs typeface="+mn-cs"/>
                        </a:rPr>
                        <a:t>باشوية</a:t>
                      </a:r>
                      <a:r>
                        <a:rPr lang="ar-MA" sz="2000" b="1" kern="1200" dirty="0">
                          <a:solidFill>
                            <a:schemeClr val="bg2"/>
                          </a:solidFill>
                          <a:latin typeface="+mn-lt"/>
                          <a:ea typeface="+mn-ea"/>
                          <a:cs typeface="+mn-cs"/>
                        </a:rPr>
                        <a:t> بنسركاو </a:t>
                      </a:r>
                    </a:p>
                  </a:txBody>
                  <a:tcPr marL="9525" marR="9525" marT="9525" marB="0" anchor="ctr">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xmlns="" val="10003"/>
                  </a:ext>
                </a:extLst>
              </a:tr>
              <a:tr h="373802">
                <a:tc>
                  <a:txBody>
                    <a:bodyPr/>
                    <a:lstStyle/>
                    <a:p>
                      <a:pPr algn="ctr" rtl="0" fontAlgn="b"/>
                      <a:r>
                        <a:rPr lang="fr-FR" sz="2000" b="1" kern="1200">
                          <a:solidFill>
                            <a:schemeClr val="bg2"/>
                          </a:solidFill>
                          <a:latin typeface="+mn-lt"/>
                          <a:ea typeface="+mn-ea"/>
                          <a:cs typeface="+mn-cs"/>
                        </a:rPr>
                        <a:t>28</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solidFill>
                      <a:srgbClr val="FFE8D9"/>
                    </a:solidFill>
                  </a:tcPr>
                </a:tc>
                <a:tc>
                  <a:txBody>
                    <a:bodyPr/>
                    <a:lstStyle/>
                    <a:p>
                      <a:pPr algn="ctr" rtl="0" fontAlgn="b"/>
                      <a:r>
                        <a:rPr lang="fr-FR" sz="2000" b="1" kern="1200" dirty="0">
                          <a:solidFill>
                            <a:schemeClr val="bg2"/>
                          </a:solidFill>
                          <a:latin typeface="+mn-lt"/>
                          <a:ea typeface="+mn-ea"/>
                          <a:cs typeface="+mn-cs"/>
                        </a:rPr>
                        <a:t>112</a:t>
                      </a:r>
                    </a:p>
                  </a:txBody>
                  <a:tcPr marL="9525" marR="9525" marT="9525" marB="0" anchor="b">
                    <a:lnL>
                      <a:noFill/>
                    </a:lnL>
                    <a:lnR>
                      <a:noFill/>
                    </a:lnR>
                    <a:lnT>
                      <a:noFill/>
                    </a:lnT>
                    <a:lnB>
                      <a:noFill/>
                    </a:lnB>
                    <a:solidFill>
                      <a:srgbClr val="FFE8D9"/>
                    </a:solidFill>
                  </a:tcPr>
                </a:tc>
                <a:tc>
                  <a:txBody>
                    <a:bodyPr/>
                    <a:lstStyle/>
                    <a:p>
                      <a:pPr algn="r" rtl="1" fontAlgn="ctr"/>
                      <a:r>
                        <a:rPr lang="ar-MA" sz="2000" b="1" kern="1200" dirty="0">
                          <a:solidFill>
                            <a:schemeClr val="bg2"/>
                          </a:solidFill>
                          <a:latin typeface="+mn-lt"/>
                          <a:ea typeface="+mn-ea"/>
                          <a:cs typeface="+mn-cs"/>
                        </a:rPr>
                        <a:t> </a:t>
                      </a:r>
                      <a:r>
                        <a:rPr lang="ar-MA" sz="2000" b="1" kern="1200" dirty="0" err="1">
                          <a:solidFill>
                            <a:schemeClr val="bg2"/>
                          </a:solidFill>
                          <a:latin typeface="+mn-lt"/>
                          <a:ea typeface="+mn-ea"/>
                          <a:cs typeface="+mn-cs"/>
                        </a:rPr>
                        <a:t>باشوية</a:t>
                      </a:r>
                      <a:r>
                        <a:rPr lang="ar-MA" sz="2000" b="1" kern="1200" dirty="0">
                          <a:solidFill>
                            <a:schemeClr val="bg2"/>
                          </a:solidFill>
                          <a:latin typeface="+mn-lt"/>
                          <a:ea typeface="+mn-ea"/>
                          <a:cs typeface="+mn-cs"/>
                        </a:rPr>
                        <a:t> تيكيوين </a:t>
                      </a:r>
                    </a:p>
                  </a:txBody>
                  <a:tcPr marL="9525" marR="9525" marT="9525" marB="0" anchor="ctr">
                    <a:lnL>
                      <a:noFill/>
                    </a:lnL>
                    <a:lnR w="6350" cap="flat" cmpd="sng" algn="ctr">
                      <a:solidFill>
                        <a:srgbClr val="000000"/>
                      </a:solidFill>
                      <a:prstDash val="solid"/>
                      <a:round/>
                      <a:headEnd type="none" w="med" len="med"/>
                      <a:tailEnd type="none" w="med" len="med"/>
                    </a:lnR>
                    <a:lnT>
                      <a:noFill/>
                    </a:lnT>
                    <a:lnB>
                      <a:noFill/>
                    </a:lnB>
                    <a:solidFill>
                      <a:srgbClr val="FFE8D9"/>
                    </a:solidFill>
                  </a:tcPr>
                </a:tc>
                <a:extLst>
                  <a:ext uri="{0D108BD9-81ED-4DB2-BD59-A6C34878D82A}">
                    <a16:rowId xmlns:a16="http://schemas.microsoft.com/office/drawing/2014/main" xmlns="" val="10004"/>
                  </a:ext>
                </a:extLst>
              </a:tr>
              <a:tr h="373802">
                <a:tc>
                  <a:txBody>
                    <a:bodyPr/>
                    <a:lstStyle/>
                    <a:p>
                      <a:pPr algn="ctr" rtl="0" fontAlgn="b"/>
                      <a:r>
                        <a:rPr lang="fr-FR" sz="2000" b="1" kern="1200">
                          <a:solidFill>
                            <a:schemeClr val="bg2"/>
                          </a:solidFill>
                          <a:latin typeface="+mn-lt"/>
                          <a:ea typeface="+mn-ea"/>
                          <a:cs typeface="+mn-cs"/>
                        </a:rPr>
                        <a:t>15</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rtl="0" fontAlgn="b"/>
                      <a:r>
                        <a:rPr lang="fr-FR" sz="2000" b="1" kern="1200" dirty="0">
                          <a:solidFill>
                            <a:schemeClr val="bg2"/>
                          </a:solidFill>
                          <a:latin typeface="+mn-lt"/>
                          <a:ea typeface="+mn-ea"/>
                          <a:cs typeface="+mn-cs"/>
                        </a:rPr>
                        <a:t>60</a:t>
                      </a:r>
                    </a:p>
                  </a:txBody>
                  <a:tcPr marL="9525" marR="9525" marT="9525" marB="0" anchor="b">
                    <a:lnL>
                      <a:noFill/>
                    </a:lnL>
                    <a:lnR>
                      <a:noFill/>
                    </a:lnR>
                    <a:lnT>
                      <a:noFill/>
                    </a:lnT>
                    <a:lnB>
                      <a:noFill/>
                    </a:lnB>
                  </a:tcPr>
                </a:tc>
                <a:tc>
                  <a:txBody>
                    <a:bodyPr/>
                    <a:lstStyle/>
                    <a:p>
                      <a:pPr algn="r" rtl="1" fontAlgn="ctr"/>
                      <a:r>
                        <a:rPr lang="ar-MA" sz="2000" b="1" kern="1200" dirty="0" err="1">
                          <a:solidFill>
                            <a:schemeClr val="bg2"/>
                          </a:solidFill>
                          <a:latin typeface="+mn-lt"/>
                          <a:ea typeface="+mn-ea"/>
                          <a:cs typeface="+mn-cs"/>
                        </a:rPr>
                        <a:t>باشوية</a:t>
                      </a:r>
                      <a:r>
                        <a:rPr lang="ar-MA" sz="2000" b="1" kern="1200" dirty="0">
                          <a:solidFill>
                            <a:schemeClr val="bg2"/>
                          </a:solidFill>
                          <a:latin typeface="+mn-lt"/>
                          <a:ea typeface="+mn-ea"/>
                          <a:cs typeface="+mn-cs"/>
                        </a:rPr>
                        <a:t> أنزا </a:t>
                      </a:r>
                    </a:p>
                  </a:txBody>
                  <a:tcPr marL="9525" marR="9525" marT="9525" marB="0" anchor="ctr">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xmlns="" val="10005"/>
                  </a:ext>
                </a:extLst>
              </a:tr>
              <a:tr h="373802">
                <a:tc>
                  <a:txBody>
                    <a:bodyPr/>
                    <a:lstStyle/>
                    <a:p>
                      <a:pPr algn="ctr" fontAlgn="b"/>
                      <a:r>
                        <a:rPr lang="fr-FR" sz="2000" b="1" kern="1200">
                          <a:solidFill>
                            <a:schemeClr val="bg2"/>
                          </a:solidFill>
                          <a:latin typeface="+mn-lt"/>
                          <a:ea typeface="+mn-ea"/>
                          <a:cs typeface="+mn-cs"/>
                        </a:rPr>
                        <a:t>36</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fr-FR" sz="2000" b="1" kern="1200" dirty="0">
                          <a:solidFill>
                            <a:schemeClr val="bg2"/>
                          </a:solidFill>
                          <a:latin typeface="+mn-lt"/>
                          <a:ea typeface="+mn-ea"/>
                          <a:cs typeface="+mn-cs"/>
                        </a:rPr>
                        <a:t>107</a:t>
                      </a:r>
                    </a:p>
                  </a:txBody>
                  <a:tcPr marL="9525" marR="9525" marT="9525" marB="0" anchor="b">
                    <a:lnL>
                      <a:noFill/>
                    </a:lnL>
                    <a:lnR>
                      <a:noFill/>
                    </a:lnR>
                    <a:lnT>
                      <a:noFill/>
                    </a:lnT>
                    <a:lnB>
                      <a:noFill/>
                    </a:lnB>
                  </a:tcPr>
                </a:tc>
                <a:tc>
                  <a:txBody>
                    <a:bodyPr/>
                    <a:lstStyle/>
                    <a:p>
                      <a:pPr algn="r" rtl="1" fontAlgn="ctr"/>
                      <a:r>
                        <a:rPr lang="ar-MA" sz="2000" b="1" kern="1200" dirty="0">
                          <a:solidFill>
                            <a:schemeClr val="bg2"/>
                          </a:solidFill>
                          <a:latin typeface="+mn-lt"/>
                          <a:ea typeface="+mn-ea"/>
                          <a:cs typeface="+mn-cs"/>
                        </a:rPr>
                        <a:t>دائرة  اكادير الأطلسية</a:t>
                      </a:r>
                    </a:p>
                  </a:txBody>
                  <a:tcPr marL="9525" marR="9525" marT="9525" marB="0" anchor="ctr">
                    <a:lnL>
                      <a:noFill/>
                    </a:lnL>
                    <a:lnR w="6350" cap="flat" cmpd="sng" algn="ctr">
                      <a:solidFill>
                        <a:srgbClr val="000000"/>
                      </a:solidFill>
                      <a:prstDash val="solid"/>
                      <a:round/>
                      <a:headEnd type="none" w="med" len="med"/>
                      <a:tailEnd type="none" w="med" len="med"/>
                    </a:lnR>
                    <a:lnT>
                      <a:noFill/>
                    </a:lnT>
                    <a:lnB>
                      <a:noFill/>
                    </a:lnB>
                    <a:solidFill>
                      <a:srgbClr val="FFE8D9"/>
                    </a:solidFill>
                  </a:tcPr>
                </a:tc>
                <a:extLst>
                  <a:ext uri="{0D108BD9-81ED-4DB2-BD59-A6C34878D82A}">
                    <a16:rowId xmlns:a16="http://schemas.microsoft.com/office/drawing/2014/main" xmlns="" val="10006"/>
                  </a:ext>
                </a:extLst>
              </a:tr>
              <a:tr h="373802">
                <a:tc>
                  <a:txBody>
                    <a:bodyPr/>
                    <a:lstStyle/>
                    <a:p>
                      <a:pPr algn="ctr" fontAlgn="b"/>
                      <a:r>
                        <a:rPr lang="fr-FR" sz="2000" b="1" kern="1200">
                          <a:solidFill>
                            <a:schemeClr val="bg2"/>
                          </a:solidFill>
                          <a:latin typeface="+mn-lt"/>
                          <a:ea typeface="+mn-ea"/>
                          <a:cs typeface="+mn-cs"/>
                        </a:rPr>
                        <a:t>34</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fr-FR" sz="2000" b="1" kern="1200" dirty="0">
                          <a:solidFill>
                            <a:schemeClr val="bg2"/>
                          </a:solidFill>
                          <a:latin typeface="+mn-lt"/>
                          <a:ea typeface="+mn-ea"/>
                          <a:cs typeface="+mn-cs"/>
                        </a:rPr>
                        <a:t>111</a:t>
                      </a:r>
                    </a:p>
                  </a:txBody>
                  <a:tcPr marL="9525" marR="9525" marT="9525" marB="0" anchor="b">
                    <a:lnL>
                      <a:noFill/>
                    </a:lnL>
                    <a:lnR>
                      <a:noFill/>
                    </a:lnR>
                    <a:lnT>
                      <a:noFill/>
                    </a:lnT>
                    <a:lnB>
                      <a:noFill/>
                    </a:lnB>
                  </a:tcPr>
                </a:tc>
                <a:tc>
                  <a:txBody>
                    <a:bodyPr/>
                    <a:lstStyle/>
                    <a:p>
                      <a:pPr algn="r" rtl="1" fontAlgn="ctr"/>
                      <a:r>
                        <a:rPr lang="ar-MA" sz="2000" b="1" kern="1200" dirty="0">
                          <a:solidFill>
                            <a:schemeClr val="bg2"/>
                          </a:solidFill>
                          <a:latin typeface="+mn-lt"/>
                          <a:ea typeface="+mn-ea"/>
                          <a:cs typeface="+mn-cs"/>
                        </a:rPr>
                        <a:t>دائرة  أحواز أكادير</a:t>
                      </a:r>
                    </a:p>
                  </a:txBody>
                  <a:tcPr marL="9525" marR="9525" marT="9525" marB="0" anchor="ctr">
                    <a:lnL>
                      <a:noFill/>
                    </a:lnL>
                    <a:lnR w="6350" cap="flat" cmpd="sng" algn="ctr">
                      <a:solidFill>
                        <a:srgbClr val="000000"/>
                      </a:solidFill>
                      <a:prstDash val="solid"/>
                      <a:round/>
                      <a:headEnd type="none" w="med" len="med"/>
                      <a:tailEnd type="none" w="med" len="med"/>
                    </a:lnR>
                    <a:lnT>
                      <a:noFill/>
                    </a:lnT>
                    <a:lnB>
                      <a:noFill/>
                    </a:lnB>
                    <a:solidFill>
                      <a:srgbClr val="FFE8D9"/>
                    </a:solidFill>
                  </a:tcPr>
                </a:tc>
                <a:extLst>
                  <a:ext uri="{0D108BD9-81ED-4DB2-BD59-A6C34878D82A}">
                    <a16:rowId xmlns:a16="http://schemas.microsoft.com/office/drawing/2014/main" xmlns="" val="10007"/>
                  </a:ext>
                </a:extLst>
              </a:tr>
              <a:tr h="373802">
                <a:tc>
                  <a:txBody>
                    <a:bodyPr/>
                    <a:lstStyle/>
                    <a:p>
                      <a:pPr algn="ctr" rtl="0" fontAlgn="b"/>
                      <a:r>
                        <a:rPr lang="fr-FR" sz="2000" b="1" kern="1200" dirty="0">
                          <a:solidFill>
                            <a:schemeClr val="bg2"/>
                          </a:solidFill>
                          <a:latin typeface="+mn-lt"/>
                          <a:ea typeface="+mn-ea"/>
                          <a:cs typeface="+mn-cs"/>
                        </a:rPr>
                        <a:t>217</a:t>
                      </a:r>
                    </a:p>
                  </a:txBody>
                  <a:tcPr marL="9525" marR="9525" marT="9525"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FFE8D9"/>
                    </a:solidFill>
                  </a:tcPr>
                </a:tc>
                <a:tc>
                  <a:txBody>
                    <a:bodyPr/>
                    <a:lstStyle/>
                    <a:p>
                      <a:pPr algn="ctr" rtl="0" fontAlgn="b"/>
                      <a:r>
                        <a:rPr lang="fr-FR" sz="2000" b="1" kern="1200" dirty="0">
                          <a:solidFill>
                            <a:schemeClr val="bg2"/>
                          </a:solidFill>
                          <a:latin typeface="+mn-lt"/>
                          <a:ea typeface="+mn-ea"/>
                          <a:cs typeface="+mn-cs"/>
                        </a:rPr>
                        <a:t>854</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FFE8D9"/>
                    </a:solidFill>
                  </a:tcPr>
                </a:tc>
                <a:tc>
                  <a:txBody>
                    <a:bodyPr/>
                    <a:lstStyle/>
                    <a:p>
                      <a:pPr algn="r" rtl="1" fontAlgn="ctr"/>
                      <a:r>
                        <a:rPr lang="ar-MA" sz="2000" b="1" kern="1200" dirty="0">
                          <a:solidFill>
                            <a:schemeClr val="bg2"/>
                          </a:solidFill>
                          <a:latin typeface="+mn-lt"/>
                          <a:ea typeface="+mn-ea"/>
                          <a:cs typeface="+mn-cs"/>
                        </a:rPr>
                        <a:t>المجموع</a:t>
                      </a:r>
                    </a:p>
                  </a:txBody>
                  <a:tcPr marL="9525" marR="9525" marT="9525"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E8D9"/>
                    </a:solidFill>
                  </a:tcPr>
                </a:tc>
                <a:extLst>
                  <a:ext uri="{0D108BD9-81ED-4DB2-BD59-A6C34878D82A}">
                    <a16:rowId xmlns:a16="http://schemas.microsoft.com/office/drawing/2014/main" xmlns="" val="10008"/>
                  </a:ext>
                </a:extLst>
              </a:tr>
            </a:tbl>
          </a:graphicData>
        </a:graphic>
      </p:graphicFrame>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re 1"/>
          <p:cNvSpPr>
            <a:spLocks noGrp="1" noChangeArrowheads="1"/>
          </p:cNvSpPr>
          <p:nvPr>
            <p:ph type="title"/>
          </p:nvPr>
        </p:nvSpPr>
        <p:spPr>
          <a:xfrm>
            <a:off x="107950" y="836613"/>
            <a:ext cx="8785225" cy="503237"/>
          </a:xfrm>
        </p:spPr>
        <p:txBody>
          <a:bodyPr/>
          <a:lstStyle/>
          <a:p>
            <a:r>
              <a:rPr lang="ar-AE" altLang="fr-FR" sz="2800">
                <a:latin typeface="Times New Roman" pitchFamily="18" charset="0"/>
                <a:cs typeface="Times New Roman" pitchFamily="18" charset="0"/>
              </a:rPr>
              <a:t>حصيلة الأعمال الخرائطية</a:t>
            </a:r>
            <a:endParaRPr lang="fr-FR" altLang="fr-FR" sz="2800"/>
          </a:p>
        </p:txBody>
      </p:sp>
      <p:sp>
        <p:nvSpPr>
          <p:cNvPr id="19459" name="Espace réservé du numéro de diapositive 3"/>
          <p:cNvSpPr>
            <a:spLocks noGrp="1"/>
          </p:cNvSpPr>
          <p:nvPr>
            <p:ph type="sldNum" sz="quarter" idx="11"/>
          </p:nvPr>
        </p:nvSpPr>
        <p:spPr>
          <a:noFill/>
        </p:spPr>
        <p:txBody>
          <a:bodyPr/>
          <a:lstStyle/>
          <a:p>
            <a:fld id="{702C3957-BFDC-47FF-BC37-77BBE7ED73CE}" type="slidenum">
              <a:rPr lang="fr-FR" altLang="fr-FR" smtClean="0"/>
              <a:pPr/>
              <a:t>15</a:t>
            </a:fld>
            <a:endParaRPr lang="fr-FR" altLang="fr-FR"/>
          </a:p>
        </p:txBody>
      </p:sp>
      <p:graphicFrame>
        <p:nvGraphicFramePr>
          <p:cNvPr id="3" name="Espace réservé du contenu 1"/>
          <p:cNvGraphicFramePr>
            <a:graphicFrameLocks/>
          </p:cNvGraphicFramePr>
          <p:nvPr>
            <p:extLst>
              <p:ext uri="{D42A27DB-BD31-4B8C-83A1-F6EECF244321}">
                <p14:modId xmlns:p14="http://schemas.microsoft.com/office/powerpoint/2010/main" val="224850959"/>
              </p:ext>
            </p:extLst>
          </p:nvPr>
        </p:nvGraphicFramePr>
        <p:xfrm>
          <a:off x="5652119" y="3143248"/>
          <a:ext cx="2664296" cy="1497422"/>
        </p:xfrm>
        <a:graphic>
          <a:graphicData uri="http://schemas.openxmlformats.org/drawingml/2006/table">
            <a:tbl>
              <a:tblPr>
                <a:tableStyleId>{5C22544A-7EE6-4342-B048-85BDC9FD1C3A}</a:tableStyleId>
              </a:tblPr>
              <a:tblGrid>
                <a:gridCol w="1008113">
                  <a:extLst>
                    <a:ext uri="{9D8B030D-6E8A-4147-A177-3AD203B41FA5}">
                      <a16:colId xmlns:a16="http://schemas.microsoft.com/office/drawing/2014/main" xmlns="" val="20000"/>
                    </a:ext>
                  </a:extLst>
                </a:gridCol>
                <a:gridCol w="1656183">
                  <a:extLst>
                    <a:ext uri="{9D8B030D-6E8A-4147-A177-3AD203B41FA5}">
                      <a16:colId xmlns:a16="http://schemas.microsoft.com/office/drawing/2014/main" xmlns="" val="20001"/>
                    </a:ext>
                  </a:extLst>
                </a:gridCol>
              </a:tblGrid>
              <a:tr h="441304">
                <a:tc>
                  <a:txBody>
                    <a:bodyPr/>
                    <a:lstStyle/>
                    <a:p>
                      <a:pPr algn="ctr" rtl="1" fontAlgn="b"/>
                      <a:r>
                        <a:rPr lang="fr-FR" sz="2000" b="1" kern="1200" dirty="0">
                          <a:solidFill>
                            <a:schemeClr val="bg2"/>
                          </a:solidFill>
                          <a:latin typeface="+mn-lt"/>
                          <a:ea typeface="+mn-ea"/>
                          <a:cs typeface="+mn-cs"/>
                        </a:rPr>
                        <a:t>21</a:t>
                      </a:r>
                      <a:endParaRPr lang="ar-MA" sz="2000" b="1" kern="1200" dirty="0">
                        <a:solidFill>
                          <a:schemeClr val="bg2"/>
                        </a:solidFill>
                        <a:latin typeface="+mn-lt"/>
                        <a:ea typeface="+mn-ea"/>
                        <a:cs typeface="+mn-cs"/>
                      </a:endParaRPr>
                    </a:p>
                  </a:txBody>
                  <a:tcPr marL="9525" marR="9525" marT="951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660033"/>
                      </a:solidFill>
                      <a:prstDash val="solid"/>
                      <a:round/>
                      <a:headEnd type="none" w="med" len="med"/>
                      <a:tailEnd type="none" w="med" len="med"/>
                    </a:lnT>
                    <a:lnB w="12700" cap="flat" cmpd="sng" algn="ctr">
                      <a:solidFill>
                        <a:srgbClr val="66003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87313" indent="0" algn="r" rtl="1" fontAlgn="b"/>
                      <a:r>
                        <a:rPr lang="ar-MA" sz="2000" b="1" kern="1200" dirty="0">
                          <a:solidFill>
                            <a:schemeClr val="bg2"/>
                          </a:solidFill>
                          <a:latin typeface="+mn-lt"/>
                          <a:ea typeface="+mn-ea"/>
                          <a:cs typeface="+mn-cs"/>
                        </a:rPr>
                        <a:t>مناطق الاشراف</a:t>
                      </a:r>
                    </a:p>
                  </a:txBody>
                  <a:tcPr marL="9525" marR="9525" marT="951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660033"/>
                      </a:solidFill>
                      <a:prstDash val="solid"/>
                      <a:round/>
                      <a:headEnd type="none" w="med" len="med"/>
                      <a:tailEnd type="none" w="med" len="med"/>
                    </a:lnT>
                    <a:lnB w="12700" cap="flat" cmpd="sng" algn="ctr">
                      <a:solidFill>
                        <a:srgbClr val="660033"/>
                      </a:solidFill>
                      <a:prstDash val="solid"/>
                      <a:round/>
                      <a:headEnd type="none" w="med" len="med"/>
                      <a:tailEnd type="none" w="med" len="med"/>
                    </a:lnB>
                    <a:lnTlToBr w="12700" cmpd="sng">
                      <a:noFill/>
                      <a:prstDash val="solid"/>
                    </a:lnTlToBr>
                    <a:lnBlToTr w="12700" cmpd="sng">
                      <a:noFill/>
                      <a:prstDash val="solid"/>
                    </a:lnBlToTr>
                    <a:solidFill>
                      <a:srgbClr val="FFE8D9"/>
                    </a:solidFill>
                  </a:tcPr>
                </a:tc>
                <a:extLst>
                  <a:ext uri="{0D108BD9-81ED-4DB2-BD59-A6C34878D82A}">
                    <a16:rowId xmlns:a16="http://schemas.microsoft.com/office/drawing/2014/main" xmlns="" val="10000"/>
                  </a:ext>
                </a:extLst>
              </a:tr>
              <a:tr h="528059">
                <a:tc>
                  <a:txBody>
                    <a:bodyPr/>
                    <a:lstStyle/>
                    <a:p>
                      <a:pPr marL="0" marR="0" lvl="0" indent="0" algn="ctr" defTabSz="914400" rtl="1" eaLnBrk="1" fontAlgn="base" latinLnBrk="0" hangingPunct="1">
                        <a:lnSpc>
                          <a:spcPct val="100000"/>
                        </a:lnSpc>
                        <a:spcBef>
                          <a:spcPct val="0"/>
                        </a:spcBef>
                        <a:spcAft>
                          <a:spcPct val="0"/>
                        </a:spcAft>
                        <a:buClrTx/>
                        <a:buSzTx/>
                        <a:buFontTx/>
                        <a:buNone/>
                        <a:tabLst>
                          <a:tab pos="2933700" algn="l"/>
                        </a:tabLst>
                      </a:pPr>
                      <a:r>
                        <a:rPr lang="fr-FR" sz="2000" b="1" kern="1200" dirty="0">
                          <a:solidFill>
                            <a:schemeClr val="bg2"/>
                          </a:solidFill>
                          <a:latin typeface="+mn-lt"/>
                          <a:ea typeface="+mn-ea"/>
                          <a:cs typeface="+mn-cs"/>
                        </a:rPr>
                        <a:t>229</a:t>
                      </a:r>
                    </a:p>
                  </a:txBody>
                  <a:tcPr marL="9525" marR="9525" marT="951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660033"/>
                      </a:solidFill>
                      <a:prstDash val="solid"/>
                      <a:round/>
                      <a:headEnd type="none" w="med" len="med"/>
                      <a:tailEnd type="none" w="med" len="med"/>
                    </a:lnT>
                    <a:lnB w="12700" cap="flat" cmpd="sng" algn="ctr">
                      <a:solidFill>
                        <a:srgbClr val="66003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87313" indent="0" algn="r" rtl="1" fontAlgn="ctr"/>
                      <a:r>
                        <a:rPr lang="ar-MA" sz="2000" b="1" kern="1200" dirty="0">
                          <a:solidFill>
                            <a:schemeClr val="bg2"/>
                          </a:solidFill>
                          <a:latin typeface="+mn-lt"/>
                          <a:ea typeface="+mn-ea"/>
                          <a:cs typeface="+mn-cs"/>
                        </a:rPr>
                        <a:t> مناطق المراقبة</a:t>
                      </a:r>
                    </a:p>
                  </a:txBody>
                  <a:tcPr marL="9525" marR="9525" marT="951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660033"/>
                      </a:solidFill>
                      <a:prstDash val="solid"/>
                      <a:round/>
                      <a:headEnd type="none" w="med" len="med"/>
                      <a:tailEnd type="none" w="med" len="med"/>
                    </a:lnT>
                    <a:lnB w="12700" cap="flat" cmpd="sng" algn="ctr">
                      <a:solidFill>
                        <a:srgbClr val="660033"/>
                      </a:solidFill>
                      <a:prstDash val="solid"/>
                      <a:round/>
                      <a:headEnd type="none" w="med" len="med"/>
                      <a:tailEnd type="none" w="med" len="med"/>
                    </a:lnB>
                    <a:lnTlToBr w="12700" cmpd="sng">
                      <a:noFill/>
                      <a:prstDash val="solid"/>
                    </a:lnTlToBr>
                    <a:lnBlToTr w="12700" cmpd="sng">
                      <a:noFill/>
                      <a:prstDash val="solid"/>
                    </a:lnBlToTr>
                    <a:solidFill>
                      <a:srgbClr val="FFE8D9"/>
                    </a:solidFill>
                  </a:tcPr>
                </a:tc>
                <a:extLst>
                  <a:ext uri="{0D108BD9-81ED-4DB2-BD59-A6C34878D82A}">
                    <a16:rowId xmlns:a16="http://schemas.microsoft.com/office/drawing/2014/main" xmlns="" val="10001"/>
                  </a:ext>
                </a:extLst>
              </a:tr>
              <a:tr h="528059">
                <a:tc>
                  <a:txBody>
                    <a:bodyPr/>
                    <a:lstStyle/>
                    <a:p>
                      <a:pPr marL="0" marR="0" lvl="0" indent="0" algn="ctr" defTabSz="914400" rtl="1" eaLnBrk="1" fontAlgn="base" latinLnBrk="0" hangingPunct="1">
                        <a:lnSpc>
                          <a:spcPct val="100000"/>
                        </a:lnSpc>
                        <a:spcBef>
                          <a:spcPct val="0"/>
                        </a:spcBef>
                        <a:spcAft>
                          <a:spcPct val="0"/>
                        </a:spcAft>
                        <a:buClrTx/>
                        <a:buSzTx/>
                        <a:buFontTx/>
                        <a:buNone/>
                        <a:tabLst>
                          <a:tab pos="2933700" algn="l"/>
                        </a:tabLst>
                      </a:pPr>
                      <a:r>
                        <a:rPr lang="ar-MA" sz="2000" b="1" kern="1200" dirty="0">
                          <a:solidFill>
                            <a:schemeClr val="bg2"/>
                          </a:solidFill>
                          <a:latin typeface="+mn-lt"/>
                          <a:ea typeface="+mn-ea"/>
                          <a:cs typeface="+mn-cs"/>
                        </a:rPr>
                        <a:t>854</a:t>
                      </a:r>
                      <a:endParaRPr lang="fr-FR" sz="2000" b="1" kern="1200" dirty="0">
                        <a:solidFill>
                          <a:schemeClr val="bg2"/>
                        </a:solidFill>
                        <a:latin typeface="+mn-lt"/>
                        <a:ea typeface="+mn-ea"/>
                        <a:cs typeface="+mn-cs"/>
                      </a:endParaRPr>
                    </a:p>
                  </a:txBody>
                  <a:tcPr marL="9525" marR="9525" marT="951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660033"/>
                      </a:solidFill>
                      <a:prstDash val="solid"/>
                      <a:round/>
                      <a:headEnd type="none" w="med" len="med"/>
                      <a:tailEnd type="none" w="med" len="med"/>
                    </a:lnT>
                    <a:lnB w="12700" cap="flat" cmpd="sng" algn="ctr">
                      <a:solidFill>
                        <a:srgbClr val="66003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87313" indent="0" algn="r" rtl="1" fontAlgn="ctr"/>
                      <a:r>
                        <a:rPr lang="ar-MA" sz="2000" b="1" kern="1200" dirty="0">
                          <a:solidFill>
                            <a:schemeClr val="bg2"/>
                          </a:solidFill>
                          <a:latin typeface="+mn-lt"/>
                          <a:ea typeface="+mn-ea"/>
                          <a:cs typeface="+mn-cs"/>
                        </a:rPr>
                        <a:t> مناطق الاحصاء</a:t>
                      </a:r>
                    </a:p>
                  </a:txBody>
                  <a:tcPr marL="9525" marR="9525" marT="951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660033"/>
                      </a:solidFill>
                      <a:prstDash val="solid"/>
                      <a:round/>
                      <a:headEnd type="none" w="med" len="med"/>
                      <a:tailEnd type="none" w="med" len="med"/>
                    </a:lnT>
                    <a:lnB w="12700" cap="flat" cmpd="sng" algn="ctr">
                      <a:solidFill>
                        <a:srgbClr val="660033"/>
                      </a:solidFill>
                      <a:prstDash val="solid"/>
                      <a:round/>
                      <a:headEnd type="none" w="med" len="med"/>
                      <a:tailEnd type="none" w="med" len="med"/>
                    </a:lnB>
                    <a:lnTlToBr w="12700" cmpd="sng">
                      <a:noFill/>
                      <a:prstDash val="solid"/>
                    </a:lnTlToBr>
                    <a:lnBlToTr w="12700" cmpd="sng">
                      <a:noFill/>
                      <a:prstDash val="solid"/>
                    </a:lnBlToTr>
                    <a:solidFill>
                      <a:srgbClr val="FFE8D9"/>
                    </a:solidFill>
                  </a:tcPr>
                </a:tc>
                <a:extLst>
                  <a:ext uri="{0D108BD9-81ED-4DB2-BD59-A6C34878D82A}">
                    <a16:rowId xmlns:a16="http://schemas.microsoft.com/office/drawing/2014/main" xmlns="" val="10002"/>
                  </a:ext>
                </a:extLst>
              </a:tr>
            </a:tbl>
          </a:graphicData>
        </a:graphic>
      </p:graphicFrame>
      <p:sp>
        <p:nvSpPr>
          <p:cNvPr id="6" name="Espace réservé du contenu 5"/>
          <p:cNvSpPr>
            <a:spLocks noGrp="1"/>
          </p:cNvSpPr>
          <p:nvPr>
            <p:ph idx="1"/>
          </p:nvPr>
        </p:nvSpPr>
        <p:spPr>
          <a:xfrm>
            <a:off x="214280" y="1484784"/>
            <a:ext cx="5437838" cy="4641379"/>
          </a:xfrm>
        </p:spPr>
        <p:txBody>
          <a:bodyPr/>
          <a:lstStyle/>
          <a:p>
            <a:pPr marL="0" indent="0">
              <a:buNone/>
            </a:pPr>
            <a:endParaRPr lang="fr-FR" dirty="0"/>
          </a:p>
        </p:txBody>
      </p:sp>
      <p:pic>
        <p:nvPicPr>
          <p:cNvPr id="7" name="Picture 2" descr="C:\Users\HP\Desktop\Zones de Supervision AIO.jpg"/>
          <p:cNvPicPr>
            <a:picLocks noChangeAspect="1" noChangeArrowheads="1"/>
          </p:cNvPicPr>
          <p:nvPr/>
        </p:nvPicPr>
        <p:blipFill>
          <a:blip r:embed="rId2" cstate="print"/>
          <a:srcRect/>
          <a:stretch>
            <a:fillRect/>
          </a:stretch>
        </p:blipFill>
        <p:spPr bwMode="auto">
          <a:xfrm>
            <a:off x="214281" y="1484784"/>
            <a:ext cx="5437837" cy="4641379"/>
          </a:xfrm>
          <a:prstGeom prst="rect">
            <a:avLst/>
          </a:prstGeom>
          <a:noFill/>
        </p:spPr>
      </p:pic>
    </p:spTree>
    <p:extLst>
      <p:ext uri="{BB962C8B-B14F-4D97-AF65-F5344CB8AC3E}">
        <p14:creationId xmlns:p14="http://schemas.microsoft.com/office/powerpoint/2010/main" val="1127792827"/>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re 3"/>
          <p:cNvSpPr>
            <a:spLocks noGrp="1"/>
          </p:cNvSpPr>
          <p:nvPr>
            <p:ph type="title"/>
          </p:nvPr>
        </p:nvSpPr>
        <p:spPr>
          <a:xfrm>
            <a:off x="1000125" y="928688"/>
            <a:ext cx="6985000" cy="576262"/>
          </a:xfrm>
        </p:spPr>
        <p:txBody>
          <a:bodyPr/>
          <a:lstStyle/>
          <a:p>
            <a:pPr rtl="1">
              <a:tabLst>
                <a:tab pos="2933700" algn="l"/>
              </a:tabLst>
            </a:pPr>
            <a:r>
              <a:rPr lang="ar-MA" sz="2400" dirty="0">
                <a:solidFill>
                  <a:srgbClr val="0000FF"/>
                </a:solidFill>
                <a:latin typeface="Arial" pitchFamily="34" charset="0"/>
                <a:ea typeface="Times New Roman" pitchFamily="18" charset="0"/>
                <a:cs typeface="Arial" pitchFamily="34" charset="0"/>
              </a:rPr>
              <a:t>ب – تركيبة هيئة الإنجاز حسب الفئة وحسب منطقة الإشراف   </a:t>
            </a:r>
            <a:r>
              <a:rPr lang="fr-FR" sz="2400" dirty="0">
                <a:solidFill>
                  <a:srgbClr val="0000FF"/>
                </a:solidFill>
                <a:latin typeface="Arial" pitchFamily="34" charset="0"/>
                <a:ea typeface="Times New Roman" pitchFamily="18" charset="0"/>
                <a:cs typeface="Arial" pitchFamily="34" charset="0"/>
              </a:rPr>
              <a:t>                                    </a:t>
            </a:r>
            <a:r>
              <a:rPr lang="ar-MA" sz="2400" dirty="0">
                <a:solidFill>
                  <a:srgbClr val="0000FF"/>
                </a:solidFill>
                <a:latin typeface="Arial" pitchFamily="34" charset="0"/>
                <a:ea typeface="Times New Roman" pitchFamily="18" charset="0"/>
                <a:cs typeface="Arial" pitchFamily="34" charset="0"/>
              </a:rPr>
              <a:t>   </a:t>
            </a:r>
            <a:br>
              <a:rPr lang="ar-MA" sz="2400" dirty="0">
                <a:solidFill>
                  <a:srgbClr val="0000FF"/>
                </a:solidFill>
                <a:latin typeface="Arial" pitchFamily="34" charset="0"/>
                <a:ea typeface="Times New Roman" pitchFamily="18" charset="0"/>
                <a:cs typeface="Arial" pitchFamily="34" charset="0"/>
              </a:rPr>
            </a:br>
            <a:r>
              <a:rPr lang="fr-FR" sz="900" b="0" dirty="0">
                <a:solidFill>
                  <a:srgbClr val="0000FF"/>
                </a:solidFill>
                <a:latin typeface="Arial" pitchFamily="34" charset="0"/>
                <a:ea typeface="Times New Roman" pitchFamily="18" charset="0"/>
                <a:cs typeface="Arial" pitchFamily="34" charset="0"/>
              </a:rPr>
              <a:t/>
            </a:r>
            <a:br>
              <a:rPr lang="fr-FR" sz="900" b="0" dirty="0">
                <a:solidFill>
                  <a:srgbClr val="0000FF"/>
                </a:solidFill>
                <a:latin typeface="Arial" pitchFamily="34" charset="0"/>
                <a:ea typeface="Times New Roman" pitchFamily="18" charset="0"/>
                <a:cs typeface="Arial" pitchFamily="34" charset="0"/>
              </a:rPr>
            </a:br>
            <a:endParaRPr lang="fr-FR" sz="1800" dirty="0">
              <a:solidFill>
                <a:schemeClr val="tx1"/>
              </a:solidFill>
              <a:latin typeface="Arial" pitchFamily="34" charset="0"/>
              <a:ea typeface="Times New Roman" pitchFamily="18" charset="0"/>
              <a:cs typeface="Arial" pitchFamily="34" charset="0"/>
            </a:endParaRPr>
          </a:p>
        </p:txBody>
      </p:sp>
      <p:sp>
        <p:nvSpPr>
          <p:cNvPr id="13347" name="Rectangle 5"/>
          <p:cNvSpPr>
            <a:spLocks noChangeArrowheads="1"/>
          </p:cNvSpPr>
          <p:nvPr/>
        </p:nvSpPr>
        <p:spPr bwMode="auto">
          <a:xfrm>
            <a:off x="683568" y="5301208"/>
            <a:ext cx="7632700" cy="738187"/>
          </a:xfrm>
          <a:prstGeom prst="rect">
            <a:avLst/>
          </a:prstGeom>
          <a:noFill/>
          <a:ln w="9525">
            <a:noFill/>
            <a:miter lim="800000"/>
            <a:headEnd/>
            <a:tailEnd/>
          </a:ln>
        </p:spPr>
        <p:txBody>
          <a:bodyPr anchor="ctr">
            <a:spAutoFit/>
          </a:bodyPr>
          <a:lstStyle/>
          <a:p>
            <a:pPr algn="r" rtl="1">
              <a:tabLst>
                <a:tab pos="2933700" algn="l"/>
              </a:tabLst>
            </a:pPr>
            <a:r>
              <a:rPr lang="ar-MA" sz="1400" b="1" i="1" dirty="0">
                <a:cs typeface="Times New Roman" pitchFamily="18" charset="0"/>
              </a:rPr>
              <a:t>(ر) : رسميون</a:t>
            </a:r>
            <a:endParaRPr lang="fr-FR" sz="800" b="1" i="1" dirty="0"/>
          </a:p>
          <a:p>
            <a:pPr algn="r" rtl="1">
              <a:tabLst>
                <a:tab pos="2933700" algn="l"/>
              </a:tabLst>
            </a:pPr>
            <a:r>
              <a:rPr lang="ar-MA" sz="1400" b="1" i="1" dirty="0">
                <a:cs typeface="Times New Roman" pitchFamily="18" charset="0"/>
              </a:rPr>
              <a:t>(إ) : احتياطيون في حدود فرقة ميدانية واحدة لكل منطقة اشراف جماعي</a:t>
            </a:r>
            <a:endParaRPr lang="en-US" sz="1400" b="1" i="1" dirty="0">
              <a:cs typeface="Times New Roman" pitchFamily="18" charset="0"/>
            </a:endParaRPr>
          </a:p>
          <a:p>
            <a:pPr algn="r" rtl="1">
              <a:tabLst>
                <a:tab pos="2933700" algn="l"/>
              </a:tabLst>
            </a:pPr>
            <a:r>
              <a:rPr lang="ar-MA" sz="1400" b="1" i="1" dirty="0">
                <a:cs typeface="Times New Roman" pitchFamily="18" charset="0"/>
              </a:rPr>
              <a:t>(م) : المجموع ( الرسميون+ الاحتياطيون)</a:t>
            </a:r>
            <a:endParaRPr lang="fr-FR" sz="1600" b="1" i="1" dirty="0"/>
          </a:p>
        </p:txBody>
      </p:sp>
      <p:sp>
        <p:nvSpPr>
          <p:cNvPr id="13348" name="Espace réservé du numéro de diapositive 5"/>
          <p:cNvSpPr>
            <a:spLocks noGrp="1"/>
          </p:cNvSpPr>
          <p:nvPr>
            <p:ph type="sldNum" sz="quarter" idx="11"/>
          </p:nvPr>
        </p:nvSpPr>
        <p:spPr>
          <a:noFill/>
        </p:spPr>
        <p:txBody>
          <a:bodyPr/>
          <a:lstStyle/>
          <a:p>
            <a:fld id="{1451008D-54EF-4B1C-969E-5AB3EDCAE91B}" type="slidenum">
              <a:rPr lang="fr-FR" smtClean="0"/>
              <a:pPr/>
              <a:t>16</a:t>
            </a:fld>
            <a:endParaRPr lang="fr-FR"/>
          </a:p>
        </p:txBody>
      </p:sp>
      <p:graphicFrame>
        <p:nvGraphicFramePr>
          <p:cNvPr id="6" name="Tableau 5"/>
          <p:cNvGraphicFramePr>
            <a:graphicFrameLocks noGrp="1"/>
          </p:cNvGraphicFramePr>
          <p:nvPr>
            <p:extLst>
              <p:ext uri="{D42A27DB-BD31-4B8C-83A1-F6EECF244321}">
                <p14:modId xmlns:p14="http://schemas.microsoft.com/office/powerpoint/2010/main" val="3875842928"/>
              </p:ext>
            </p:extLst>
          </p:nvPr>
        </p:nvGraphicFramePr>
        <p:xfrm>
          <a:off x="323850" y="1428737"/>
          <a:ext cx="8105803" cy="3314703"/>
        </p:xfrm>
        <a:graphic>
          <a:graphicData uri="http://schemas.openxmlformats.org/drawingml/2006/table">
            <a:tbl>
              <a:tblPr/>
              <a:tblGrid>
                <a:gridCol w="1588400">
                  <a:extLst>
                    <a:ext uri="{9D8B030D-6E8A-4147-A177-3AD203B41FA5}">
                      <a16:colId xmlns:a16="http://schemas.microsoft.com/office/drawing/2014/main" xmlns="" val="20000"/>
                    </a:ext>
                  </a:extLst>
                </a:gridCol>
                <a:gridCol w="1435614">
                  <a:extLst>
                    <a:ext uri="{9D8B030D-6E8A-4147-A177-3AD203B41FA5}">
                      <a16:colId xmlns:a16="http://schemas.microsoft.com/office/drawing/2014/main" xmlns="" val="20001"/>
                    </a:ext>
                  </a:extLst>
                </a:gridCol>
                <a:gridCol w="1867078">
                  <a:extLst>
                    <a:ext uri="{9D8B030D-6E8A-4147-A177-3AD203B41FA5}">
                      <a16:colId xmlns:a16="http://schemas.microsoft.com/office/drawing/2014/main" xmlns="" val="20002"/>
                    </a:ext>
                  </a:extLst>
                </a:gridCol>
                <a:gridCol w="1571636">
                  <a:extLst>
                    <a:ext uri="{9D8B030D-6E8A-4147-A177-3AD203B41FA5}">
                      <a16:colId xmlns:a16="http://schemas.microsoft.com/office/drawing/2014/main" xmlns="" val="20003"/>
                    </a:ext>
                  </a:extLst>
                </a:gridCol>
                <a:gridCol w="1643075">
                  <a:extLst>
                    <a:ext uri="{9D8B030D-6E8A-4147-A177-3AD203B41FA5}">
                      <a16:colId xmlns:a16="http://schemas.microsoft.com/office/drawing/2014/main" xmlns="" val="20004"/>
                    </a:ext>
                  </a:extLst>
                </a:gridCol>
              </a:tblGrid>
              <a:tr h="571503">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2933700" algn="l"/>
                        </a:tabLst>
                      </a:pPr>
                      <a:r>
                        <a:rPr kumimoji="0" lang="ar-MA" sz="1600" b="1" i="0" u="none" strike="noStrike" cap="none" normalizeH="0" baseline="0" dirty="0">
                          <a:ln>
                            <a:noFill/>
                          </a:ln>
                          <a:solidFill>
                            <a:schemeClr val="tx1"/>
                          </a:solidFill>
                          <a:effectLst/>
                          <a:latin typeface="Times New Roman" pitchFamily="18" charset="0"/>
                          <a:cs typeface="Times New Roman" pitchFamily="18" charset="0"/>
                        </a:rPr>
                        <a:t>الباحثون</a:t>
                      </a:r>
                      <a:endParaRPr kumimoji="0" lang="fr-FR" sz="1600" b="1" i="0" u="none" strike="noStrike" cap="none" normalizeH="0" baseline="0" dirty="0">
                        <a:ln>
                          <a:noFill/>
                        </a:ln>
                        <a:solidFill>
                          <a:schemeClr val="tx1"/>
                        </a:solidFill>
                        <a:effectLst/>
                        <a:latin typeface="Times New Roman" pitchFamily="18" charset="0"/>
                        <a:cs typeface="Times New Roman" pitchFamily="18" charset="0"/>
                      </a:endParaRPr>
                    </a:p>
                  </a:txBody>
                  <a:tcPr marL="44332" marR="44332"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6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2933700" algn="l"/>
                        </a:tabLst>
                      </a:pPr>
                      <a:r>
                        <a:rPr kumimoji="0" lang="ar-MA" sz="1600" b="1" i="0" u="none" strike="noStrike" cap="none" normalizeH="0" baseline="0" dirty="0">
                          <a:ln>
                            <a:noFill/>
                          </a:ln>
                          <a:solidFill>
                            <a:schemeClr val="tx1"/>
                          </a:solidFill>
                          <a:effectLst/>
                          <a:latin typeface="Times New Roman" pitchFamily="18" charset="0"/>
                          <a:cs typeface="Times New Roman" pitchFamily="18" charset="0"/>
                        </a:rPr>
                        <a:t>المراقبون</a:t>
                      </a:r>
                      <a:endParaRPr kumimoji="0" lang="fr-FR" sz="1600" b="1" i="0" u="none" strike="noStrike" cap="none" normalizeH="0" baseline="0" dirty="0">
                        <a:ln>
                          <a:noFill/>
                        </a:ln>
                        <a:solidFill>
                          <a:schemeClr val="tx1"/>
                        </a:solidFill>
                        <a:effectLst/>
                        <a:latin typeface="Times New Roman" pitchFamily="18" charset="0"/>
                        <a:cs typeface="Times New Roman" pitchFamily="18" charset="0"/>
                      </a:endParaRPr>
                    </a:p>
                  </a:txBody>
                  <a:tcPr marL="44332" marR="44332"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6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2933700" algn="l"/>
                        </a:tabLst>
                      </a:pPr>
                      <a:r>
                        <a:rPr kumimoji="0" lang="ar-MA" sz="1600" b="1" i="0" u="none" strike="noStrike" cap="none" normalizeH="0" baseline="0" dirty="0">
                          <a:ln>
                            <a:noFill/>
                          </a:ln>
                          <a:solidFill>
                            <a:schemeClr val="tx1"/>
                          </a:solidFill>
                          <a:effectLst/>
                          <a:latin typeface="Times New Roman" pitchFamily="18" charset="0"/>
                          <a:cs typeface="Times New Roman" pitchFamily="18" charset="0"/>
                        </a:rPr>
                        <a:t>المشرفون الجماعيون</a:t>
                      </a:r>
                      <a:endParaRPr kumimoji="0" lang="fr-FR" sz="1600" b="1" i="0" u="none" strike="noStrike" cap="none" normalizeH="0" baseline="0" dirty="0">
                        <a:ln>
                          <a:noFill/>
                        </a:ln>
                        <a:solidFill>
                          <a:schemeClr val="tx1"/>
                        </a:solidFill>
                        <a:effectLst/>
                        <a:latin typeface="Times New Roman" pitchFamily="18" charset="0"/>
                        <a:cs typeface="Times New Roman" pitchFamily="18" charset="0"/>
                      </a:endParaRPr>
                    </a:p>
                  </a:txBody>
                  <a:tcPr marL="44332" marR="44332"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6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2933700" algn="l"/>
                        </a:tabLst>
                      </a:pPr>
                      <a:r>
                        <a:rPr kumimoji="0" lang="ar-MA" sz="1600" b="1" i="0" u="none" strike="noStrike" cap="none" normalizeH="0" baseline="0" dirty="0">
                          <a:ln>
                            <a:noFill/>
                          </a:ln>
                          <a:solidFill>
                            <a:schemeClr val="tx1"/>
                          </a:solidFill>
                          <a:effectLst/>
                          <a:latin typeface="Times New Roman" pitchFamily="18" charset="0"/>
                          <a:cs typeface="Times New Roman" pitchFamily="18" charset="0"/>
                        </a:rPr>
                        <a:t>عدد الوحدات الإدارية</a:t>
                      </a:r>
                      <a:endParaRPr kumimoji="0" lang="fr-FR" sz="1000" b="1" i="0" u="none" strike="noStrike" cap="none" normalizeH="0" baseline="0" dirty="0">
                        <a:ln>
                          <a:noFill/>
                        </a:ln>
                        <a:solidFill>
                          <a:schemeClr val="tx1"/>
                        </a:solidFill>
                        <a:effectLst/>
                        <a:latin typeface="Times New Roman" pitchFamily="18" charset="0"/>
                        <a:ea typeface="Times New Roman" pitchFamily="18" charset="0"/>
                        <a:cs typeface="Traditional Arabic" pitchFamily="2" charset="-78"/>
                      </a:endParaRPr>
                    </a:p>
                  </a:txBody>
                  <a:tcPr marL="43465" marR="4346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6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2933700" algn="l"/>
                        </a:tabLst>
                      </a:pPr>
                      <a:r>
                        <a:rPr kumimoji="0" lang="ar-MA" sz="1600" b="1" i="0" u="none" strike="noStrike" cap="none" normalizeH="0" baseline="0" dirty="0">
                          <a:ln>
                            <a:noFill/>
                          </a:ln>
                          <a:solidFill>
                            <a:schemeClr val="tx1"/>
                          </a:solidFill>
                          <a:effectLst/>
                          <a:latin typeface="Times New Roman" pitchFamily="18" charset="0"/>
                          <a:cs typeface="Times New Roman" pitchFamily="18" charset="0"/>
                        </a:rPr>
                        <a:t>وسط الإقامة</a:t>
                      </a:r>
                      <a:endParaRPr kumimoji="0" lang="fr-FR" sz="1000" b="1" i="0" u="none" strike="noStrike" cap="none" normalizeH="0" baseline="0" dirty="0">
                        <a:ln>
                          <a:noFill/>
                        </a:ln>
                        <a:solidFill>
                          <a:schemeClr val="tx1"/>
                        </a:solidFill>
                        <a:effectLst/>
                        <a:latin typeface="Times New Roman" pitchFamily="18" charset="0"/>
                        <a:ea typeface="Times New Roman" pitchFamily="18" charset="0"/>
                        <a:cs typeface="Traditional Arabic" pitchFamily="2" charset="-78"/>
                      </a:endParaRPr>
                    </a:p>
                  </a:txBody>
                  <a:tcPr marL="43465" marR="4346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66"/>
                    </a:solidFill>
                  </a:tcPr>
                </a:tc>
                <a:extLst>
                  <a:ext uri="{0D108BD9-81ED-4DB2-BD59-A6C34878D82A}">
                    <a16:rowId xmlns:a16="http://schemas.microsoft.com/office/drawing/2014/main" xmlns="" val="10000"/>
                  </a:ext>
                </a:extLst>
              </a:tr>
              <a:tr h="593725">
                <a:tc>
                  <a:txBody>
                    <a:bodyPr/>
                    <a:lstStyle/>
                    <a:p>
                      <a:pPr marL="0" marR="0" lvl="0" indent="0" algn="r" defTabSz="914400" rtl="1" eaLnBrk="1" fontAlgn="base" latinLnBrk="0" hangingPunct="1">
                        <a:lnSpc>
                          <a:spcPct val="100000"/>
                        </a:lnSpc>
                        <a:spcBef>
                          <a:spcPct val="0"/>
                        </a:spcBef>
                        <a:spcAft>
                          <a:spcPct val="0"/>
                        </a:spcAft>
                        <a:buClrTx/>
                        <a:buSzTx/>
                        <a:buFontTx/>
                        <a:buNone/>
                        <a:tabLst>
                          <a:tab pos="2933700" algn="l"/>
                        </a:tabLst>
                      </a:pPr>
                      <a:r>
                        <a:rPr kumimoji="0" lang="ar-MA" sz="2000" b="0" i="0" u="none" strike="noStrike" cap="none" normalizeH="0" baseline="0" dirty="0">
                          <a:ln>
                            <a:noFill/>
                          </a:ln>
                          <a:solidFill>
                            <a:schemeClr val="tx1"/>
                          </a:solidFill>
                          <a:effectLst/>
                          <a:latin typeface="+mn-lt"/>
                          <a:ea typeface="Times New Roman" pitchFamily="18" charset="0"/>
                          <a:cs typeface="Traditional Arabic" pitchFamily="2" charset="-78"/>
                        </a:rPr>
                        <a:t>(ر): </a:t>
                      </a:r>
                      <a:r>
                        <a:rPr kumimoji="0" lang="ar-MA" sz="2000" b="0" i="0" u="none" strike="noStrike" kern="1200" cap="none" normalizeH="0" baseline="0" dirty="0">
                          <a:ln>
                            <a:noFill/>
                          </a:ln>
                          <a:solidFill>
                            <a:schemeClr val="tx1"/>
                          </a:solidFill>
                          <a:effectLst/>
                          <a:latin typeface="+mn-lt"/>
                          <a:ea typeface="Times New Roman" pitchFamily="18" charset="0"/>
                          <a:cs typeface="Traditional Arabic" pitchFamily="2" charset="-78"/>
                        </a:rPr>
                        <a:t>761</a:t>
                      </a:r>
                      <a:endParaRPr kumimoji="0" lang="fr-FR" sz="2000" b="0" i="0" u="none" strike="noStrike" kern="1200" cap="none" normalizeH="0" baseline="0" dirty="0">
                        <a:ln>
                          <a:noFill/>
                        </a:ln>
                        <a:solidFill>
                          <a:schemeClr val="tx1"/>
                        </a:solidFill>
                        <a:effectLst/>
                        <a:latin typeface="+mn-lt"/>
                        <a:ea typeface="Times New Roman" pitchFamily="18" charset="0"/>
                        <a:cs typeface="Traditional Arabic" pitchFamily="2" charset="-78"/>
                      </a:endParaRPr>
                    </a:p>
                    <a:p>
                      <a:pPr marL="0" marR="0" lvl="0" indent="0" algn="r" defTabSz="914400" rtl="1" eaLnBrk="1" fontAlgn="base" latinLnBrk="0" hangingPunct="1">
                        <a:lnSpc>
                          <a:spcPct val="100000"/>
                        </a:lnSpc>
                        <a:spcBef>
                          <a:spcPct val="0"/>
                        </a:spcBef>
                        <a:spcAft>
                          <a:spcPct val="0"/>
                        </a:spcAft>
                        <a:buClrTx/>
                        <a:buSzTx/>
                        <a:buFontTx/>
                        <a:buNone/>
                        <a:tabLst>
                          <a:tab pos="2933700" algn="l"/>
                        </a:tabLst>
                      </a:pPr>
                      <a:r>
                        <a:rPr kumimoji="0" lang="ar-MA" sz="2000" b="0" i="0" u="none" strike="noStrike" cap="none" normalizeH="0" baseline="0" dirty="0">
                          <a:ln>
                            <a:noFill/>
                          </a:ln>
                          <a:solidFill>
                            <a:schemeClr val="tx1"/>
                          </a:solidFill>
                          <a:effectLst/>
                          <a:latin typeface="+mn-lt"/>
                          <a:ea typeface="Times New Roman" pitchFamily="18" charset="0"/>
                          <a:cs typeface="Traditional Arabic" pitchFamily="2" charset="-78"/>
                        </a:rPr>
                        <a:t>(إ):  68 </a:t>
                      </a:r>
                      <a:endParaRPr kumimoji="0" lang="fr-FR" sz="2000" b="0" i="0" u="none" strike="noStrike" cap="none" normalizeH="0" baseline="0" dirty="0">
                        <a:ln>
                          <a:noFill/>
                        </a:ln>
                        <a:solidFill>
                          <a:schemeClr val="tx1"/>
                        </a:solidFill>
                        <a:effectLst/>
                        <a:latin typeface="+mn-lt"/>
                        <a:ea typeface="Times New Roman" pitchFamily="18" charset="0"/>
                        <a:cs typeface="Traditional Arabic" pitchFamily="2" charset="-78"/>
                      </a:endParaRPr>
                    </a:p>
                    <a:p>
                      <a:pPr marL="0" marR="0" lvl="0" indent="0" algn="r" defTabSz="914400" rtl="1" eaLnBrk="1" fontAlgn="base" latinLnBrk="0" hangingPunct="1">
                        <a:lnSpc>
                          <a:spcPct val="100000"/>
                        </a:lnSpc>
                        <a:spcBef>
                          <a:spcPct val="0"/>
                        </a:spcBef>
                        <a:spcAft>
                          <a:spcPct val="0"/>
                        </a:spcAft>
                        <a:buClrTx/>
                        <a:buSzTx/>
                        <a:buFontTx/>
                        <a:buNone/>
                        <a:tabLst>
                          <a:tab pos="2933700" algn="l"/>
                        </a:tabLst>
                      </a:pPr>
                      <a:r>
                        <a:rPr kumimoji="0" lang="ar-MA" sz="2000" b="0" i="0" u="none" strike="noStrike" cap="none" normalizeH="0" baseline="0" dirty="0">
                          <a:ln>
                            <a:noFill/>
                          </a:ln>
                          <a:solidFill>
                            <a:schemeClr val="tx1"/>
                          </a:solidFill>
                          <a:effectLst/>
                          <a:latin typeface="+mn-lt"/>
                          <a:ea typeface="Times New Roman" pitchFamily="18" charset="0"/>
                          <a:cs typeface="Traditional Arabic" pitchFamily="2" charset="-78"/>
                        </a:rPr>
                        <a:t>(م): </a:t>
                      </a:r>
                      <a:r>
                        <a:rPr kumimoji="0" lang="ar-MA" sz="2000" b="0" i="0" u="none" strike="noStrike" kern="1200" cap="none" normalizeH="0" baseline="0" dirty="0">
                          <a:ln>
                            <a:noFill/>
                          </a:ln>
                          <a:solidFill>
                            <a:schemeClr val="tx1"/>
                          </a:solidFill>
                          <a:effectLst/>
                          <a:latin typeface="+mn-lt"/>
                          <a:ea typeface="Times New Roman" pitchFamily="18" charset="0"/>
                          <a:cs typeface="Traditional Arabic" pitchFamily="2" charset="-78"/>
                        </a:rPr>
                        <a:t>829</a:t>
                      </a:r>
                      <a:endParaRPr kumimoji="0" lang="fr-FR" sz="2000" b="0" i="0" u="none" strike="noStrike" kern="1200" cap="none" normalizeH="0" baseline="0" dirty="0">
                        <a:ln>
                          <a:noFill/>
                        </a:ln>
                        <a:solidFill>
                          <a:schemeClr val="tx1"/>
                        </a:solidFill>
                        <a:effectLst/>
                        <a:latin typeface="+mn-lt"/>
                        <a:ea typeface="Times New Roman" pitchFamily="18" charset="0"/>
                        <a:cs typeface="Traditional Arabic" pitchFamily="2" charset="-78"/>
                      </a:endParaRPr>
                    </a:p>
                  </a:txBody>
                  <a:tcPr marL="44332" marR="44332"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tab pos="2933700" algn="l"/>
                        </a:tabLst>
                      </a:pPr>
                      <a:r>
                        <a:rPr kumimoji="0" lang="ar-MA" sz="2000" b="0" i="0" u="none" strike="noStrike" kern="1200" cap="none" normalizeH="0" baseline="0" dirty="0">
                          <a:ln>
                            <a:noFill/>
                          </a:ln>
                          <a:solidFill>
                            <a:schemeClr val="tx1"/>
                          </a:solidFill>
                          <a:effectLst/>
                          <a:latin typeface="+mn-lt"/>
                          <a:ea typeface="Times New Roman" pitchFamily="18" charset="0"/>
                          <a:cs typeface="Traditional Arabic" pitchFamily="2" charset="-78"/>
                        </a:rPr>
                        <a:t>(ر): 192</a:t>
                      </a:r>
                      <a:endParaRPr kumimoji="0" lang="fr-FR" sz="2000" b="0" i="0" u="none" strike="noStrike" kern="1200" cap="none" normalizeH="0" baseline="0" dirty="0">
                        <a:ln>
                          <a:noFill/>
                        </a:ln>
                        <a:solidFill>
                          <a:schemeClr val="tx1"/>
                        </a:solidFill>
                        <a:effectLst/>
                        <a:latin typeface="+mn-lt"/>
                        <a:ea typeface="Times New Roman" pitchFamily="18" charset="0"/>
                        <a:cs typeface="Traditional Arabic" pitchFamily="2" charset="-78"/>
                      </a:endParaRPr>
                    </a:p>
                    <a:p>
                      <a:pPr marL="0" marR="0" lvl="0" indent="0" algn="r" defTabSz="914400" rtl="1" eaLnBrk="1" fontAlgn="base" latinLnBrk="0" hangingPunct="1">
                        <a:lnSpc>
                          <a:spcPct val="100000"/>
                        </a:lnSpc>
                        <a:spcBef>
                          <a:spcPct val="0"/>
                        </a:spcBef>
                        <a:spcAft>
                          <a:spcPct val="0"/>
                        </a:spcAft>
                        <a:buClrTx/>
                        <a:buSzTx/>
                        <a:buFontTx/>
                        <a:buNone/>
                        <a:tabLst>
                          <a:tab pos="2933700" algn="l"/>
                        </a:tabLst>
                      </a:pPr>
                      <a:r>
                        <a:rPr kumimoji="0" lang="ar-MA" sz="2000" b="0" i="0" u="none" strike="noStrike" kern="1200" cap="none" normalizeH="0" baseline="0" dirty="0">
                          <a:ln>
                            <a:noFill/>
                          </a:ln>
                          <a:solidFill>
                            <a:schemeClr val="tx1"/>
                          </a:solidFill>
                          <a:effectLst/>
                          <a:latin typeface="+mn-lt"/>
                          <a:ea typeface="Times New Roman" pitchFamily="18" charset="0"/>
                          <a:cs typeface="Traditional Arabic" pitchFamily="2" charset="-78"/>
                        </a:rPr>
                        <a:t>(إ): 17 </a:t>
                      </a:r>
                      <a:endParaRPr kumimoji="0" lang="fr-FR" sz="2000" b="0" i="0" u="none" strike="noStrike" kern="1200" cap="none" normalizeH="0" baseline="0" dirty="0">
                        <a:ln>
                          <a:noFill/>
                        </a:ln>
                        <a:solidFill>
                          <a:schemeClr val="tx1"/>
                        </a:solidFill>
                        <a:effectLst/>
                        <a:latin typeface="+mn-lt"/>
                        <a:ea typeface="Times New Roman" pitchFamily="18" charset="0"/>
                        <a:cs typeface="Traditional Arabic" pitchFamily="2" charset="-78"/>
                      </a:endParaRPr>
                    </a:p>
                    <a:p>
                      <a:pPr marL="0" marR="0" lvl="0" indent="0" algn="r" defTabSz="914400" rtl="1" eaLnBrk="1" fontAlgn="base" latinLnBrk="0" hangingPunct="1">
                        <a:lnSpc>
                          <a:spcPct val="100000"/>
                        </a:lnSpc>
                        <a:spcBef>
                          <a:spcPct val="0"/>
                        </a:spcBef>
                        <a:spcAft>
                          <a:spcPct val="0"/>
                        </a:spcAft>
                        <a:buClrTx/>
                        <a:buSzTx/>
                        <a:buFontTx/>
                        <a:buNone/>
                        <a:tabLst>
                          <a:tab pos="2933700" algn="l"/>
                        </a:tabLst>
                      </a:pPr>
                      <a:r>
                        <a:rPr kumimoji="0" lang="ar-MA" sz="2000" b="0" i="0" u="none" strike="noStrike" kern="1200" cap="none" normalizeH="0" baseline="0" dirty="0">
                          <a:ln>
                            <a:noFill/>
                          </a:ln>
                          <a:solidFill>
                            <a:schemeClr val="tx1"/>
                          </a:solidFill>
                          <a:effectLst/>
                          <a:latin typeface="+mn-lt"/>
                          <a:ea typeface="Times New Roman" pitchFamily="18" charset="0"/>
                          <a:cs typeface="Traditional Arabic" pitchFamily="2" charset="-78"/>
                        </a:rPr>
                        <a:t>(م): 209</a:t>
                      </a:r>
                      <a:endParaRPr kumimoji="0" lang="fr-FR" sz="2000" b="0" i="0" u="none" strike="noStrike" kern="1200" cap="none" normalizeH="0" baseline="0" dirty="0">
                        <a:ln>
                          <a:noFill/>
                        </a:ln>
                        <a:solidFill>
                          <a:schemeClr val="tx1"/>
                        </a:solidFill>
                        <a:effectLst/>
                        <a:latin typeface="+mn-lt"/>
                        <a:ea typeface="Times New Roman" pitchFamily="18" charset="0"/>
                        <a:cs typeface="Traditional Arabic" pitchFamily="2" charset="-78"/>
                      </a:endParaRPr>
                    </a:p>
                  </a:txBody>
                  <a:tcPr marL="44332" marR="44332"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tab pos="2933700" algn="l"/>
                        </a:tabLst>
                      </a:pPr>
                      <a:r>
                        <a:rPr kumimoji="0" lang="ar-MA" sz="2000" b="0" i="0" u="none" strike="noStrike" cap="none" normalizeH="0" baseline="0" dirty="0">
                          <a:ln>
                            <a:noFill/>
                          </a:ln>
                          <a:solidFill>
                            <a:schemeClr val="tx1"/>
                          </a:solidFill>
                          <a:effectLst/>
                          <a:latin typeface="+mn-lt"/>
                          <a:ea typeface="Times New Roman" pitchFamily="18" charset="0"/>
                          <a:cs typeface="Traditional Arabic" pitchFamily="2" charset="-78"/>
                        </a:rPr>
                        <a:t>(ر): </a:t>
                      </a:r>
                      <a:r>
                        <a:rPr kumimoji="0" lang="ar-MA" sz="2000" b="0" i="0" u="none" strike="noStrike" kern="1200" cap="none" normalizeH="0" baseline="0" dirty="0">
                          <a:ln>
                            <a:noFill/>
                          </a:ln>
                          <a:solidFill>
                            <a:schemeClr val="tx1"/>
                          </a:solidFill>
                          <a:effectLst/>
                          <a:latin typeface="+mn-lt"/>
                          <a:ea typeface="Times New Roman" pitchFamily="18" charset="0"/>
                          <a:cs typeface="Traditional Arabic" pitchFamily="2" charset="-78"/>
                        </a:rPr>
                        <a:t>17</a:t>
                      </a:r>
                      <a:endParaRPr kumimoji="0" lang="fr-FR" sz="2000" b="0" i="0" u="none" strike="noStrike" kern="1200" cap="none" normalizeH="0" baseline="0" dirty="0">
                        <a:ln>
                          <a:noFill/>
                        </a:ln>
                        <a:solidFill>
                          <a:schemeClr val="tx1"/>
                        </a:solidFill>
                        <a:effectLst/>
                        <a:latin typeface="+mn-lt"/>
                        <a:ea typeface="Times New Roman" pitchFamily="18" charset="0"/>
                        <a:cs typeface="Traditional Arabic" pitchFamily="2" charset="-78"/>
                      </a:endParaRPr>
                    </a:p>
                    <a:p>
                      <a:pPr marL="0" marR="0" lvl="0" indent="0" algn="r" defTabSz="914400" rtl="1" eaLnBrk="1" fontAlgn="base" latinLnBrk="0" hangingPunct="1">
                        <a:lnSpc>
                          <a:spcPct val="100000"/>
                        </a:lnSpc>
                        <a:spcBef>
                          <a:spcPct val="0"/>
                        </a:spcBef>
                        <a:spcAft>
                          <a:spcPct val="0"/>
                        </a:spcAft>
                        <a:buClrTx/>
                        <a:buSzTx/>
                        <a:buFontTx/>
                        <a:buNone/>
                        <a:tabLst>
                          <a:tab pos="2933700" algn="l"/>
                        </a:tabLst>
                      </a:pPr>
                      <a:r>
                        <a:rPr kumimoji="0" lang="ar-MA" sz="2000" b="0" i="0" u="none" strike="noStrike" cap="none" normalizeH="0" baseline="0" dirty="0">
                          <a:ln>
                            <a:noFill/>
                          </a:ln>
                          <a:solidFill>
                            <a:schemeClr val="tx1"/>
                          </a:solidFill>
                          <a:effectLst/>
                          <a:latin typeface="+mn-lt"/>
                          <a:ea typeface="Times New Roman" pitchFamily="18" charset="0"/>
                          <a:cs typeface="Traditional Arabic" pitchFamily="2" charset="-78"/>
                        </a:rPr>
                        <a:t>(إ): </a:t>
                      </a:r>
                      <a:r>
                        <a:rPr kumimoji="0" lang="ar-MA" sz="2000" b="0" i="0" u="none" strike="noStrike" kern="1200" cap="none" normalizeH="0" baseline="0" dirty="0">
                          <a:ln>
                            <a:noFill/>
                          </a:ln>
                          <a:solidFill>
                            <a:schemeClr val="tx1"/>
                          </a:solidFill>
                          <a:effectLst/>
                          <a:latin typeface="+mn-lt"/>
                          <a:ea typeface="Times New Roman" pitchFamily="18" charset="0"/>
                          <a:cs typeface="Traditional Arabic" pitchFamily="2" charset="-78"/>
                        </a:rPr>
                        <a:t>02  </a:t>
                      </a:r>
                      <a:endParaRPr kumimoji="0" lang="fr-FR" sz="2000" b="0" i="0" u="none" strike="noStrike" kern="1200" cap="none" normalizeH="0" baseline="0" dirty="0">
                        <a:ln>
                          <a:noFill/>
                        </a:ln>
                        <a:solidFill>
                          <a:schemeClr val="tx1"/>
                        </a:solidFill>
                        <a:effectLst/>
                        <a:latin typeface="+mn-lt"/>
                        <a:ea typeface="Times New Roman" pitchFamily="18" charset="0"/>
                        <a:cs typeface="Traditional Arabic" pitchFamily="2" charset="-78"/>
                      </a:endParaRPr>
                    </a:p>
                    <a:p>
                      <a:pPr marL="0" marR="0" lvl="0" indent="0" algn="r" defTabSz="914400" rtl="1" eaLnBrk="1" fontAlgn="base" latinLnBrk="0" hangingPunct="1">
                        <a:lnSpc>
                          <a:spcPct val="100000"/>
                        </a:lnSpc>
                        <a:spcBef>
                          <a:spcPct val="0"/>
                        </a:spcBef>
                        <a:spcAft>
                          <a:spcPct val="0"/>
                        </a:spcAft>
                        <a:buClrTx/>
                        <a:buSzTx/>
                        <a:buFontTx/>
                        <a:buNone/>
                        <a:tabLst>
                          <a:tab pos="2933700" algn="l"/>
                        </a:tabLst>
                      </a:pPr>
                      <a:r>
                        <a:rPr kumimoji="0" lang="ar-MA" sz="2000" b="0" i="0" u="none" strike="noStrike" cap="none" normalizeH="0" baseline="0" dirty="0">
                          <a:ln>
                            <a:noFill/>
                          </a:ln>
                          <a:solidFill>
                            <a:schemeClr val="tx1"/>
                          </a:solidFill>
                          <a:effectLst/>
                          <a:latin typeface="+mn-lt"/>
                          <a:ea typeface="Times New Roman" pitchFamily="18" charset="0"/>
                          <a:cs typeface="Traditional Arabic" pitchFamily="2" charset="-78"/>
                        </a:rPr>
                        <a:t>(م): </a:t>
                      </a:r>
                      <a:r>
                        <a:rPr kumimoji="0" lang="ar-MA" sz="2000" b="0" i="0" u="none" strike="noStrike" kern="1200" cap="none" normalizeH="0" baseline="0" dirty="0">
                          <a:ln>
                            <a:noFill/>
                          </a:ln>
                          <a:solidFill>
                            <a:schemeClr val="tx1"/>
                          </a:solidFill>
                          <a:effectLst/>
                          <a:latin typeface="+mn-lt"/>
                          <a:ea typeface="Times New Roman" pitchFamily="18" charset="0"/>
                          <a:cs typeface="Traditional Arabic" pitchFamily="2" charset="-78"/>
                        </a:rPr>
                        <a:t>19</a:t>
                      </a:r>
                      <a:endParaRPr kumimoji="0" lang="fr-FR" sz="2000" b="0" i="0" u="none" strike="noStrike" kern="1200" cap="none" normalizeH="0" baseline="0" dirty="0">
                        <a:ln>
                          <a:noFill/>
                        </a:ln>
                        <a:solidFill>
                          <a:schemeClr val="tx1"/>
                        </a:solidFill>
                        <a:effectLst/>
                        <a:latin typeface="+mn-lt"/>
                        <a:ea typeface="Times New Roman" pitchFamily="18" charset="0"/>
                        <a:cs typeface="Traditional Arabic" pitchFamily="2" charset="-78"/>
                      </a:endParaRPr>
                    </a:p>
                  </a:txBody>
                  <a:tcPr marL="44332" marR="44332"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2933700" algn="l"/>
                        </a:tabLst>
                      </a:pPr>
                      <a:r>
                        <a:rPr kumimoji="0" lang="ar-MA" sz="2000" b="0" i="0" u="none" strike="noStrike" kern="1200" cap="none" normalizeH="0" baseline="0" dirty="0">
                          <a:ln>
                            <a:noFill/>
                          </a:ln>
                          <a:solidFill>
                            <a:schemeClr val="tx1"/>
                          </a:solidFill>
                          <a:effectLst/>
                          <a:latin typeface="+mn-lt"/>
                          <a:ea typeface="Times New Roman" pitchFamily="18" charset="0"/>
                          <a:cs typeface="Traditional Arabic" pitchFamily="2" charset="-78"/>
                        </a:rPr>
                        <a:t>03</a:t>
                      </a:r>
                      <a:endParaRPr kumimoji="0" lang="fr-FR" sz="2000" b="1" i="0" u="none" strike="noStrike" kern="1200" cap="none" normalizeH="0" baseline="0" dirty="0">
                        <a:ln>
                          <a:noFill/>
                        </a:ln>
                        <a:solidFill>
                          <a:schemeClr val="tx1"/>
                        </a:solidFill>
                        <a:effectLst/>
                        <a:latin typeface="Arial" charset="0"/>
                        <a:ea typeface="Times New Roman" pitchFamily="18" charset="0"/>
                        <a:cs typeface="Traditional Arabic" pitchFamily="2" charset="-78"/>
                      </a:endParaRPr>
                    </a:p>
                  </a:txBody>
                  <a:tcPr marL="43465" marR="4346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tab pos="2933700" algn="l"/>
                        </a:tabLst>
                      </a:pPr>
                      <a:r>
                        <a:rPr kumimoji="0" lang="ar-MA" sz="2800" b="0" i="0" u="none" strike="noStrike" cap="none" normalizeH="0" baseline="0" dirty="0">
                          <a:ln>
                            <a:noFill/>
                          </a:ln>
                          <a:solidFill>
                            <a:schemeClr val="tx1"/>
                          </a:solidFill>
                          <a:effectLst/>
                          <a:latin typeface="Arial" charset="0"/>
                          <a:ea typeface="Times New Roman" pitchFamily="18" charset="0"/>
                          <a:cs typeface="Traditional Arabic" pitchFamily="2" charset="-78"/>
                        </a:rPr>
                        <a:t>حضري</a:t>
                      </a:r>
                      <a:endParaRPr kumimoji="0" lang="fr-FR" sz="2800" b="0" i="0" u="none" strike="noStrike" cap="none" normalizeH="0" baseline="0" dirty="0">
                        <a:ln>
                          <a:noFill/>
                        </a:ln>
                        <a:solidFill>
                          <a:schemeClr val="tx1"/>
                        </a:solidFill>
                        <a:effectLst/>
                        <a:latin typeface="Arial" charset="0"/>
                        <a:ea typeface="Times New Roman" pitchFamily="18" charset="0"/>
                        <a:cs typeface="Traditional Arabic" pitchFamily="2" charset="-78"/>
                      </a:endParaRPr>
                    </a:p>
                  </a:txBody>
                  <a:tcPr marL="43465" marR="4346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593725">
                <a:tc>
                  <a:txBody>
                    <a:bodyPr/>
                    <a:lstStyle/>
                    <a:p>
                      <a:pPr marL="0" marR="0" lvl="0" indent="0" algn="r" defTabSz="914400" rtl="1" eaLnBrk="1" fontAlgn="base" latinLnBrk="0" hangingPunct="1">
                        <a:lnSpc>
                          <a:spcPct val="100000"/>
                        </a:lnSpc>
                        <a:spcBef>
                          <a:spcPct val="0"/>
                        </a:spcBef>
                        <a:spcAft>
                          <a:spcPct val="0"/>
                        </a:spcAft>
                        <a:buClrTx/>
                        <a:buSzTx/>
                        <a:buFontTx/>
                        <a:buNone/>
                        <a:tabLst>
                          <a:tab pos="2933700" algn="l"/>
                        </a:tabLst>
                      </a:pPr>
                      <a:r>
                        <a:rPr kumimoji="0" lang="ar-MA" sz="2000" b="0" i="0" u="none" strike="noStrike" cap="none" normalizeH="0" baseline="0" dirty="0">
                          <a:ln>
                            <a:noFill/>
                          </a:ln>
                          <a:solidFill>
                            <a:schemeClr val="tx1"/>
                          </a:solidFill>
                          <a:effectLst/>
                          <a:latin typeface="+mn-lt"/>
                          <a:ea typeface="Times New Roman" pitchFamily="18" charset="0"/>
                          <a:cs typeface="Traditional Arabic" pitchFamily="2" charset="-78"/>
                        </a:rPr>
                        <a:t>(ر): </a:t>
                      </a:r>
                      <a:r>
                        <a:rPr kumimoji="0" lang="ar-MA" sz="2000" b="0" i="0" u="none" strike="noStrike" kern="1200" cap="none" normalizeH="0" baseline="0" dirty="0">
                          <a:ln>
                            <a:noFill/>
                          </a:ln>
                          <a:solidFill>
                            <a:schemeClr val="tx1"/>
                          </a:solidFill>
                          <a:effectLst/>
                          <a:latin typeface="+mn-lt"/>
                          <a:ea typeface="Times New Roman" pitchFamily="18" charset="0"/>
                          <a:cs typeface="Traditional Arabic" pitchFamily="2" charset="-78"/>
                        </a:rPr>
                        <a:t>93</a:t>
                      </a:r>
                      <a:endParaRPr kumimoji="0" lang="fr-FR" sz="2000" b="0" i="0" u="none" strike="noStrike" kern="1200" cap="none" normalizeH="0" baseline="0" dirty="0">
                        <a:ln>
                          <a:noFill/>
                        </a:ln>
                        <a:solidFill>
                          <a:schemeClr val="tx1"/>
                        </a:solidFill>
                        <a:effectLst/>
                        <a:latin typeface="+mn-lt"/>
                        <a:ea typeface="Times New Roman" pitchFamily="18" charset="0"/>
                        <a:cs typeface="Traditional Arabic" pitchFamily="2" charset="-78"/>
                      </a:endParaRPr>
                    </a:p>
                    <a:p>
                      <a:pPr marL="0" marR="0" lvl="0" indent="0" algn="r" defTabSz="914400" rtl="1" eaLnBrk="1" fontAlgn="base" latinLnBrk="0" hangingPunct="1">
                        <a:lnSpc>
                          <a:spcPct val="100000"/>
                        </a:lnSpc>
                        <a:spcBef>
                          <a:spcPct val="0"/>
                        </a:spcBef>
                        <a:spcAft>
                          <a:spcPct val="0"/>
                        </a:spcAft>
                        <a:buClrTx/>
                        <a:buSzTx/>
                        <a:buFontTx/>
                        <a:buNone/>
                        <a:tabLst>
                          <a:tab pos="2933700" algn="l"/>
                        </a:tabLst>
                      </a:pPr>
                      <a:r>
                        <a:rPr kumimoji="0" lang="ar-MA" sz="2000" b="0" i="0" u="none" strike="noStrike" cap="none" normalizeH="0" baseline="0" dirty="0">
                          <a:ln>
                            <a:noFill/>
                          </a:ln>
                          <a:solidFill>
                            <a:schemeClr val="tx1"/>
                          </a:solidFill>
                          <a:effectLst/>
                          <a:latin typeface="+mn-lt"/>
                          <a:ea typeface="Times New Roman" pitchFamily="18" charset="0"/>
                          <a:cs typeface="Traditional Arabic" pitchFamily="2" charset="-78"/>
                        </a:rPr>
                        <a:t>(إ): </a:t>
                      </a:r>
                      <a:r>
                        <a:rPr kumimoji="0" lang="ar-MA" sz="2000" b="0" i="0" u="none" strike="noStrike" kern="1200" cap="none" normalizeH="0" baseline="0" dirty="0">
                          <a:ln>
                            <a:noFill/>
                          </a:ln>
                          <a:solidFill>
                            <a:schemeClr val="tx1"/>
                          </a:solidFill>
                          <a:effectLst/>
                          <a:latin typeface="+mn-lt"/>
                          <a:ea typeface="Times New Roman" pitchFamily="18" charset="0"/>
                          <a:cs typeface="Traditional Arabic" pitchFamily="2" charset="-78"/>
                        </a:rPr>
                        <a:t>16</a:t>
                      </a:r>
                      <a:endParaRPr kumimoji="0" lang="fr-FR" sz="2000" b="0" i="0" u="none" strike="noStrike" kern="1200" cap="none" normalizeH="0" baseline="0" dirty="0">
                        <a:ln>
                          <a:noFill/>
                        </a:ln>
                        <a:solidFill>
                          <a:schemeClr val="tx1"/>
                        </a:solidFill>
                        <a:effectLst/>
                        <a:latin typeface="+mn-lt"/>
                        <a:ea typeface="Times New Roman" pitchFamily="18" charset="0"/>
                        <a:cs typeface="Traditional Arabic" pitchFamily="2" charset="-78"/>
                      </a:endParaRPr>
                    </a:p>
                    <a:p>
                      <a:pPr marL="0" marR="0" lvl="0" indent="0" algn="r" defTabSz="914400" rtl="1" eaLnBrk="1" fontAlgn="base" latinLnBrk="0" hangingPunct="1">
                        <a:lnSpc>
                          <a:spcPct val="100000"/>
                        </a:lnSpc>
                        <a:spcBef>
                          <a:spcPct val="0"/>
                        </a:spcBef>
                        <a:spcAft>
                          <a:spcPct val="0"/>
                        </a:spcAft>
                        <a:buClrTx/>
                        <a:buSzTx/>
                        <a:buFontTx/>
                        <a:buNone/>
                        <a:tabLst>
                          <a:tab pos="2933700" algn="l"/>
                        </a:tabLst>
                      </a:pPr>
                      <a:r>
                        <a:rPr kumimoji="0" lang="ar-MA" sz="2000" b="0" i="0" u="none" strike="noStrike" cap="none" normalizeH="0" baseline="0" dirty="0">
                          <a:ln>
                            <a:noFill/>
                          </a:ln>
                          <a:solidFill>
                            <a:schemeClr val="tx1"/>
                          </a:solidFill>
                          <a:effectLst/>
                          <a:latin typeface="+mn-lt"/>
                          <a:ea typeface="Times New Roman" pitchFamily="18" charset="0"/>
                          <a:cs typeface="Traditional Arabic" pitchFamily="2" charset="-78"/>
                        </a:rPr>
                        <a:t>(م): </a:t>
                      </a:r>
                      <a:r>
                        <a:rPr kumimoji="0" lang="ar-MA" sz="2000" b="0" i="0" u="none" strike="noStrike" kern="1200" cap="none" normalizeH="0" baseline="0" dirty="0">
                          <a:ln>
                            <a:noFill/>
                          </a:ln>
                          <a:solidFill>
                            <a:schemeClr val="tx1"/>
                          </a:solidFill>
                          <a:effectLst/>
                          <a:latin typeface="+mn-lt"/>
                          <a:ea typeface="Times New Roman" pitchFamily="18" charset="0"/>
                          <a:cs typeface="Traditional Arabic" pitchFamily="2" charset="-78"/>
                        </a:rPr>
                        <a:t>109</a:t>
                      </a:r>
                      <a:endParaRPr kumimoji="0" lang="fr-FR" sz="2000" b="0" i="0" u="none" strike="noStrike" kern="1200" cap="none" normalizeH="0" baseline="0" dirty="0">
                        <a:ln>
                          <a:noFill/>
                        </a:ln>
                        <a:solidFill>
                          <a:schemeClr val="tx1"/>
                        </a:solidFill>
                        <a:effectLst/>
                        <a:latin typeface="+mn-lt"/>
                        <a:ea typeface="Times New Roman" pitchFamily="18" charset="0"/>
                        <a:cs typeface="Traditional Arabic" pitchFamily="2" charset="-78"/>
                      </a:endParaRPr>
                    </a:p>
                  </a:txBody>
                  <a:tcPr marL="44332" marR="44332"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tab pos="2933700" algn="l"/>
                        </a:tabLst>
                      </a:pPr>
                      <a:r>
                        <a:rPr kumimoji="0" lang="ar-MA" sz="2000" b="0" i="0" u="none" strike="noStrike" kern="1200" cap="none" normalizeH="0" baseline="0" dirty="0">
                          <a:ln>
                            <a:noFill/>
                          </a:ln>
                          <a:solidFill>
                            <a:schemeClr val="tx1"/>
                          </a:solidFill>
                          <a:effectLst/>
                          <a:latin typeface="+mn-lt"/>
                          <a:ea typeface="Times New Roman" pitchFamily="18" charset="0"/>
                          <a:cs typeface="Traditional Arabic" pitchFamily="2" charset="-78"/>
                        </a:rPr>
                        <a:t>(ر):</a:t>
                      </a:r>
                      <a:r>
                        <a:rPr kumimoji="0" lang="fr-MA" sz="2000" b="0" i="0" u="none" strike="noStrike" kern="1200" cap="none" normalizeH="0" baseline="0" dirty="0">
                          <a:ln>
                            <a:noFill/>
                          </a:ln>
                          <a:solidFill>
                            <a:schemeClr val="tx1"/>
                          </a:solidFill>
                          <a:effectLst/>
                          <a:latin typeface="+mn-lt"/>
                          <a:ea typeface="Times New Roman" pitchFamily="18" charset="0"/>
                          <a:cs typeface="Traditional Arabic" pitchFamily="2" charset="-78"/>
                        </a:rPr>
                        <a:t>37</a:t>
                      </a:r>
                      <a:endParaRPr kumimoji="0" lang="fr-FR" sz="2000" b="0" i="0" u="none" strike="noStrike" kern="1200" cap="none" normalizeH="0" baseline="0" dirty="0">
                        <a:ln>
                          <a:noFill/>
                        </a:ln>
                        <a:solidFill>
                          <a:schemeClr val="tx1"/>
                        </a:solidFill>
                        <a:effectLst/>
                        <a:latin typeface="+mn-lt"/>
                        <a:ea typeface="Times New Roman" pitchFamily="18" charset="0"/>
                        <a:cs typeface="Traditional Arabic" pitchFamily="2" charset="-78"/>
                      </a:endParaRPr>
                    </a:p>
                    <a:p>
                      <a:pPr marL="0" marR="0" lvl="0" indent="0" algn="r" defTabSz="914400" rtl="1" eaLnBrk="1" fontAlgn="base" latinLnBrk="0" hangingPunct="1">
                        <a:lnSpc>
                          <a:spcPct val="100000"/>
                        </a:lnSpc>
                        <a:spcBef>
                          <a:spcPct val="0"/>
                        </a:spcBef>
                        <a:spcAft>
                          <a:spcPct val="0"/>
                        </a:spcAft>
                        <a:buClrTx/>
                        <a:buSzTx/>
                        <a:buFontTx/>
                        <a:buNone/>
                        <a:tabLst>
                          <a:tab pos="2933700" algn="l"/>
                        </a:tabLst>
                      </a:pPr>
                      <a:r>
                        <a:rPr kumimoji="0" lang="ar-MA" sz="2000" b="0" i="0" u="none" strike="noStrike" kern="1200" cap="none" normalizeH="0" baseline="0" dirty="0">
                          <a:ln>
                            <a:noFill/>
                          </a:ln>
                          <a:solidFill>
                            <a:schemeClr val="tx1"/>
                          </a:solidFill>
                          <a:effectLst/>
                          <a:latin typeface="+mn-lt"/>
                          <a:ea typeface="Times New Roman" pitchFamily="18" charset="0"/>
                          <a:cs typeface="Traditional Arabic" pitchFamily="2" charset="-78"/>
                        </a:rPr>
                        <a:t>(إ): </a:t>
                      </a:r>
                      <a:r>
                        <a:rPr kumimoji="0" lang="fr-MA" sz="2000" b="0" i="0" u="none" strike="noStrike" kern="1200" cap="none" normalizeH="0" baseline="0" dirty="0">
                          <a:ln>
                            <a:noFill/>
                          </a:ln>
                          <a:solidFill>
                            <a:schemeClr val="tx1"/>
                          </a:solidFill>
                          <a:effectLst/>
                          <a:latin typeface="+mn-lt"/>
                          <a:ea typeface="Times New Roman" pitchFamily="18" charset="0"/>
                          <a:cs typeface="Traditional Arabic" pitchFamily="2" charset="-78"/>
                        </a:rPr>
                        <a:t>04</a:t>
                      </a:r>
                      <a:r>
                        <a:rPr kumimoji="0" lang="ar-MA" sz="2000" b="0" i="0" u="none" strike="noStrike" kern="1200" cap="none" normalizeH="0" baseline="0" dirty="0">
                          <a:ln>
                            <a:noFill/>
                          </a:ln>
                          <a:solidFill>
                            <a:schemeClr val="tx1"/>
                          </a:solidFill>
                          <a:effectLst/>
                          <a:latin typeface="+mn-lt"/>
                          <a:ea typeface="Times New Roman" pitchFamily="18" charset="0"/>
                          <a:cs typeface="Traditional Arabic" pitchFamily="2" charset="-78"/>
                        </a:rPr>
                        <a:t> </a:t>
                      </a:r>
                      <a:endParaRPr kumimoji="0" lang="fr-FR" sz="2000" b="0" i="0" u="none" strike="noStrike" kern="1200" cap="none" normalizeH="0" baseline="0" dirty="0">
                        <a:ln>
                          <a:noFill/>
                        </a:ln>
                        <a:solidFill>
                          <a:schemeClr val="tx1"/>
                        </a:solidFill>
                        <a:effectLst/>
                        <a:latin typeface="+mn-lt"/>
                        <a:ea typeface="Times New Roman" pitchFamily="18" charset="0"/>
                        <a:cs typeface="Traditional Arabic" pitchFamily="2" charset="-78"/>
                      </a:endParaRPr>
                    </a:p>
                    <a:p>
                      <a:pPr marL="0" marR="0" lvl="0" indent="0" algn="r" defTabSz="914400" rtl="1" eaLnBrk="1" fontAlgn="base" latinLnBrk="0" hangingPunct="1">
                        <a:lnSpc>
                          <a:spcPct val="100000"/>
                        </a:lnSpc>
                        <a:spcBef>
                          <a:spcPct val="0"/>
                        </a:spcBef>
                        <a:spcAft>
                          <a:spcPct val="0"/>
                        </a:spcAft>
                        <a:buClrTx/>
                        <a:buSzTx/>
                        <a:buFontTx/>
                        <a:buNone/>
                        <a:tabLst>
                          <a:tab pos="2933700" algn="l"/>
                        </a:tabLst>
                      </a:pPr>
                      <a:r>
                        <a:rPr kumimoji="0" lang="ar-MA" sz="2000" b="0" i="0" u="none" strike="noStrike" kern="1200" cap="none" normalizeH="0" baseline="0" dirty="0">
                          <a:ln>
                            <a:noFill/>
                          </a:ln>
                          <a:solidFill>
                            <a:schemeClr val="tx1"/>
                          </a:solidFill>
                          <a:effectLst/>
                          <a:latin typeface="+mn-lt"/>
                          <a:ea typeface="Times New Roman" pitchFamily="18" charset="0"/>
                          <a:cs typeface="Traditional Arabic" pitchFamily="2" charset="-78"/>
                        </a:rPr>
                        <a:t>(م): 52</a:t>
                      </a:r>
                      <a:endParaRPr kumimoji="0" lang="fr-FR" sz="2000" b="0" i="0" u="none" strike="noStrike" kern="1200" cap="none" normalizeH="0" baseline="0" dirty="0">
                        <a:ln>
                          <a:noFill/>
                        </a:ln>
                        <a:solidFill>
                          <a:schemeClr val="tx1"/>
                        </a:solidFill>
                        <a:effectLst/>
                        <a:latin typeface="+mn-lt"/>
                        <a:ea typeface="Times New Roman" pitchFamily="18" charset="0"/>
                        <a:cs typeface="Traditional Arabic" pitchFamily="2" charset="-78"/>
                      </a:endParaRPr>
                    </a:p>
                  </a:txBody>
                  <a:tcPr marL="44332" marR="44332"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tab pos="2933700" algn="l"/>
                        </a:tabLst>
                      </a:pPr>
                      <a:r>
                        <a:rPr kumimoji="0" lang="ar-MA" sz="2000" b="0" i="0" u="none" strike="noStrike" cap="none" normalizeH="0" baseline="0" dirty="0">
                          <a:ln>
                            <a:noFill/>
                          </a:ln>
                          <a:solidFill>
                            <a:schemeClr val="tx1"/>
                          </a:solidFill>
                          <a:effectLst/>
                          <a:latin typeface="+mn-lt"/>
                          <a:ea typeface="Times New Roman" pitchFamily="18" charset="0"/>
                          <a:cs typeface="Traditional Arabic" pitchFamily="2" charset="-78"/>
                        </a:rPr>
                        <a:t>(ر): </a:t>
                      </a:r>
                      <a:r>
                        <a:rPr kumimoji="0" lang="ar-MA" sz="2000" b="0" i="0" u="none" strike="noStrike" kern="1200" cap="none" normalizeH="0" baseline="0" dirty="0">
                          <a:ln>
                            <a:noFill/>
                          </a:ln>
                          <a:solidFill>
                            <a:schemeClr val="tx1"/>
                          </a:solidFill>
                          <a:effectLst/>
                          <a:latin typeface="+mn-lt"/>
                          <a:ea typeface="Times New Roman" pitchFamily="18" charset="0"/>
                          <a:cs typeface="Traditional Arabic" pitchFamily="2" charset="-78"/>
                        </a:rPr>
                        <a:t>04</a:t>
                      </a:r>
                      <a:endParaRPr kumimoji="0" lang="fr-FR" sz="2000" b="0" i="0" u="none" strike="noStrike" kern="1200" cap="none" normalizeH="0" baseline="0" dirty="0">
                        <a:ln>
                          <a:noFill/>
                        </a:ln>
                        <a:solidFill>
                          <a:schemeClr val="tx1"/>
                        </a:solidFill>
                        <a:effectLst/>
                        <a:latin typeface="+mn-lt"/>
                        <a:ea typeface="Times New Roman" pitchFamily="18" charset="0"/>
                        <a:cs typeface="Traditional Arabic" pitchFamily="2" charset="-78"/>
                      </a:endParaRPr>
                    </a:p>
                    <a:p>
                      <a:pPr marL="0" marR="0" lvl="0" indent="0" algn="r" defTabSz="914400" rtl="1" eaLnBrk="1" fontAlgn="base" latinLnBrk="0" hangingPunct="1">
                        <a:lnSpc>
                          <a:spcPct val="100000"/>
                        </a:lnSpc>
                        <a:spcBef>
                          <a:spcPct val="0"/>
                        </a:spcBef>
                        <a:spcAft>
                          <a:spcPct val="0"/>
                        </a:spcAft>
                        <a:buClrTx/>
                        <a:buSzTx/>
                        <a:buFontTx/>
                        <a:buNone/>
                        <a:tabLst>
                          <a:tab pos="2933700" algn="l"/>
                        </a:tabLst>
                      </a:pPr>
                      <a:r>
                        <a:rPr kumimoji="0" lang="ar-MA" sz="2000" b="0" i="0" u="none" strike="noStrike" cap="none" normalizeH="0" baseline="0" dirty="0">
                          <a:ln>
                            <a:noFill/>
                          </a:ln>
                          <a:solidFill>
                            <a:schemeClr val="tx1"/>
                          </a:solidFill>
                          <a:effectLst/>
                          <a:latin typeface="+mn-lt"/>
                          <a:ea typeface="Times New Roman" pitchFamily="18" charset="0"/>
                          <a:cs typeface="Traditional Arabic" pitchFamily="2" charset="-78"/>
                        </a:rPr>
                        <a:t>(إ): </a:t>
                      </a:r>
                      <a:r>
                        <a:rPr kumimoji="0" lang="ar-MA" sz="2000" b="0" i="0" u="none" strike="noStrike" kern="1200" cap="none" normalizeH="0" baseline="0" dirty="0">
                          <a:ln>
                            <a:noFill/>
                          </a:ln>
                          <a:solidFill>
                            <a:schemeClr val="tx1"/>
                          </a:solidFill>
                          <a:effectLst/>
                          <a:latin typeface="+mn-lt"/>
                          <a:ea typeface="Times New Roman" pitchFamily="18" charset="0"/>
                          <a:cs typeface="Traditional Arabic" pitchFamily="2" charset="-78"/>
                        </a:rPr>
                        <a:t>01</a:t>
                      </a:r>
                      <a:endParaRPr kumimoji="0" lang="fr-FR" sz="2000" b="0" i="0" u="none" strike="noStrike" kern="1200" cap="none" normalizeH="0" baseline="0" dirty="0">
                        <a:ln>
                          <a:noFill/>
                        </a:ln>
                        <a:solidFill>
                          <a:schemeClr val="tx1"/>
                        </a:solidFill>
                        <a:effectLst/>
                        <a:latin typeface="+mn-lt"/>
                        <a:ea typeface="Times New Roman" pitchFamily="18" charset="0"/>
                        <a:cs typeface="Traditional Arabic" pitchFamily="2" charset="-78"/>
                      </a:endParaRPr>
                    </a:p>
                    <a:p>
                      <a:pPr marL="0" marR="0" lvl="0" indent="0" algn="r" defTabSz="914400" rtl="1" eaLnBrk="1" fontAlgn="base" latinLnBrk="0" hangingPunct="1">
                        <a:lnSpc>
                          <a:spcPct val="100000"/>
                        </a:lnSpc>
                        <a:spcBef>
                          <a:spcPct val="0"/>
                        </a:spcBef>
                        <a:spcAft>
                          <a:spcPct val="0"/>
                        </a:spcAft>
                        <a:buClrTx/>
                        <a:buSzTx/>
                        <a:buFontTx/>
                        <a:buNone/>
                        <a:tabLst>
                          <a:tab pos="2933700" algn="l"/>
                        </a:tabLst>
                      </a:pPr>
                      <a:r>
                        <a:rPr kumimoji="0" lang="ar-MA" sz="2000" b="0" i="0" u="none" strike="noStrike" cap="none" normalizeH="0" baseline="0" dirty="0">
                          <a:ln>
                            <a:noFill/>
                          </a:ln>
                          <a:solidFill>
                            <a:schemeClr val="tx1"/>
                          </a:solidFill>
                          <a:effectLst/>
                          <a:latin typeface="+mn-lt"/>
                          <a:ea typeface="Times New Roman" pitchFamily="18" charset="0"/>
                          <a:cs typeface="Traditional Arabic" pitchFamily="2" charset="-78"/>
                        </a:rPr>
                        <a:t>(م): </a:t>
                      </a:r>
                      <a:r>
                        <a:rPr kumimoji="0" lang="ar-MA" sz="2000" b="0" i="0" u="none" strike="noStrike" kern="1200" cap="none" normalizeH="0" baseline="0" dirty="0">
                          <a:ln>
                            <a:noFill/>
                          </a:ln>
                          <a:solidFill>
                            <a:schemeClr val="tx1"/>
                          </a:solidFill>
                          <a:effectLst/>
                          <a:latin typeface="+mn-lt"/>
                          <a:ea typeface="Times New Roman" pitchFamily="18" charset="0"/>
                          <a:cs typeface="Traditional Arabic" pitchFamily="2" charset="-78"/>
                        </a:rPr>
                        <a:t>05</a:t>
                      </a:r>
                      <a:endParaRPr kumimoji="0" lang="fr-FR" sz="2000" b="0" i="0" u="none" strike="noStrike" kern="1200" cap="none" normalizeH="0" baseline="0" dirty="0">
                        <a:ln>
                          <a:noFill/>
                        </a:ln>
                        <a:solidFill>
                          <a:schemeClr val="tx1"/>
                        </a:solidFill>
                        <a:effectLst/>
                        <a:latin typeface="+mn-lt"/>
                        <a:ea typeface="Times New Roman" pitchFamily="18" charset="0"/>
                        <a:cs typeface="Traditional Arabic" pitchFamily="2" charset="-78"/>
                      </a:endParaRPr>
                    </a:p>
                  </a:txBody>
                  <a:tcPr marL="44332" marR="44332"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2933700" algn="l"/>
                        </a:tabLst>
                      </a:pPr>
                      <a:r>
                        <a:rPr kumimoji="0" lang="ar-MA" sz="2000" b="0" i="0" u="none" strike="noStrike" kern="1200" cap="none" normalizeH="0" baseline="0" dirty="0">
                          <a:ln>
                            <a:noFill/>
                          </a:ln>
                          <a:solidFill>
                            <a:schemeClr val="tx1"/>
                          </a:solidFill>
                          <a:effectLst/>
                          <a:latin typeface="+mn-lt"/>
                          <a:ea typeface="Times New Roman" pitchFamily="18" charset="0"/>
                          <a:cs typeface="Traditional Arabic" pitchFamily="2" charset="-78"/>
                        </a:rPr>
                        <a:t>12</a:t>
                      </a:r>
                      <a:endParaRPr kumimoji="0" lang="fr-FR" sz="2000" b="1" i="0" u="none" strike="noStrike" kern="1200" cap="none" normalizeH="0" baseline="0" dirty="0">
                        <a:ln>
                          <a:noFill/>
                        </a:ln>
                        <a:solidFill>
                          <a:schemeClr val="tx1"/>
                        </a:solidFill>
                        <a:effectLst/>
                        <a:latin typeface="Arial" charset="0"/>
                        <a:ea typeface="Times New Roman" pitchFamily="18" charset="0"/>
                        <a:cs typeface="Traditional Arabic" pitchFamily="2" charset="-78"/>
                      </a:endParaRPr>
                    </a:p>
                  </a:txBody>
                  <a:tcPr marL="43465" marR="4346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tab pos="2933700" algn="l"/>
                        </a:tabLst>
                      </a:pPr>
                      <a:r>
                        <a:rPr kumimoji="0" lang="ar-MA" sz="2800" b="0" i="0" u="none" strike="noStrike" cap="none" normalizeH="0" baseline="0" dirty="0">
                          <a:ln>
                            <a:noFill/>
                          </a:ln>
                          <a:solidFill>
                            <a:schemeClr val="tx1"/>
                          </a:solidFill>
                          <a:effectLst/>
                          <a:latin typeface="Arial" charset="0"/>
                          <a:ea typeface="Times New Roman" pitchFamily="18" charset="0"/>
                          <a:cs typeface="Traditional Arabic" pitchFamily="2" charset="-78"/>
                        </a:rPr>
                        <a:t>قروي</a:t>
                      </a:r>
                      <a:endParaRPr kumimoji="0" lang="fr-FR" sz="2800" b="0" i="0" u="none" strike="noStrike" cap="none" normalizeH="0" baseline="0" dirty="0">
                        <a:ln>
                          <a:noFill/>
                        </a:ln>
                        <a:solidFill>
                          <a:schemeClr val="tx1"/>
                        </a:solidFill>
                        <a:effectLst/>
                        <a:latin typeface="Arial" charset="0"/>
                        <a:ea typeface="Times New Roman" pitchFamily="18" charset="0"/>
                        <a:cs typeface="Traditional Arabic" pitchFamily="2" charset="-78"/>
                      </a:endParaRPr>
                    </a:p>
                  </a:txBody>
                  <a:tcPr marL="43465" marR="4346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r h="280060">
                <a:tc>
                  <a:txBody>
                    <a:bodyPr/>
                    <a:lstStyle/>
                    <a:p>
                      <a:pPr marL="0" marR="0" lvl="0" indent="0" algn="r" defTabSz="914400" rtl="1" eaLnBrk="1" fontAlgn="base" latinLnBrk="0" hangingPunct="1">
                        <a:lnSpc>
                          <a:spcPct val="100000"/>
                        </a:lnSpc>
                        <a:spcBef>
                          <a:spcPct val="0"/>
                        </a:spcBef>
                        <a:spcAft>
                          <a:spcPct val="0"/>
                        </a:spcAft>
                        <a:buClrTx/>
                        <a:buSzTx/>
                        <a:buFontTx/>
                        <a:buNone/>
                        <a:tabLst>
                          <a:tab pos="2933700" algn="l"/>
                        </a:tabLst>
                      </a:pPr>
                      <a:r>
                        <a:rPr kumimoji="0" lang="ar-MA" sz="2000" b="0" i="0" u="none" strike="noStrike" cap="none" normalizeH="0" baseline="0" dirty="0">
                          <a:ln>
                            <a:noFill/>
                          </a:ln>
                          <a:solidFill>
                            <a:schemeClr val="tx1"/>
                          </a:solidFill>
                          <a:effectLst/>
                          <a:latin typeface="+mn-lt"/>
                          <a:ea typeface="Times New Roman" pitchFamily="18" charset="0"/>
                          <a:cs typeface="Traditional Arabic" pitchFamily="2" charset="-78"/>
                        </a:rPr>
                        <a:t>(ر): </a:t>
                      </a:r>
                      <a:r>
                        <a:rPr kumimoji="0" lang="ar-MA" sz="2000" b="0" i="0" u="none" strike="noStrike" kern="1200" cap="none" normalizeH="0" baseline="0" dirty="0">
                          <a:ln>
                            <a:noFill/>
                          </a:ln>
                          <a:solidFill>
                            <a:schemeClr val="tx1"/>
                          </a:solidFill>
                          <a:effectLst/>
                          <a:latin typeface="+mn-lt"/>
                          <a:ea typeface="Times New Roman" pitchFamily="18" charset="0"/>
                          <a:cs typeface="Traditional Arabic" pitchFamily="2" charset="-78"/>
                        </a:rPr>
                        <a:t>854</a:t>
                      </a:r>
                      <a:endParaRPr kumimoji="0" lang="fr-FR" sz="2000" b="0" i="0" u="none" strike="noStrike" kern="1200" cap="none" normalizeH="0" baseline="0" dirty="0">
                        <a:ln>
                          <a:noFill/>
                        </a:ln>
                        <a:solidFill>
                          <a:schemeClr val="tx1"/>
                        </a:solidFill>
                        <a:effectLst/>
                        <a:latin typeface="+mn-lt"/>
                        <a:ea typeface="Times New Roman" pitchFamily="18" charset="0"/>
                        <a:cs typeface="Traditional Arabic" pitchFamily="2" charset="-78"/>
                      </a:endParaRPr>
                    </a:p>
                    <a:p>
                      <a:pPr marL="0" marR="0" lvl="0" indent="0" algn="r" defTabSz="914400" rtl="1" eaLnBrk="1" fontAlgn="base" latinLnBrk="0" hangingPunct="1">
                        <a:lnSpc>
                          <a:spcPct val="100000"/>
                        </a:lnSpc>
                        <a:spcBef>
                          <a:spcPct val="0"/>
                        </a:spcBef>
                        <a:spcAft>
                          <a:spcPct val="0"/>
                        </a:spcAft>
                        <a:buClrTx/>
                        <a:buSzTx/>
                        <a:buFontTx/>
                        <a:buNone/>
                        <a:tabLst>
                          <a:tab pos="2933700" algn="l"/>
                        </a:tabLst>
                      </a:pPr>
                      <a:r>
                        <a:rPr kumimoji="0" lang="ar-MA" sz="2000" b="0" i="0" u="none" strike="noStrike" cap="none" normalizeH="0" baseline="0" dirty="0">
                          <a:ln>
                            <a:noFill/>
                          </a:ln>
                          <a:solidFill>
                            <a:schemeClr val="tx1"/>
                          </a:solidFill>
                          <a:effectLst/>
                          <a:latin typeface="+mn-lt"/>
                          <a:ea typeface="Times New Roman" pitchFamily="18" charset="0"/>
                          <a:cs typeface="Traditional Arabic" pitchFamily="2" charset="-78"/>
                        </a:rPr>
                        <a:t>(إ): </a:t>
                      </a:r>
                      <a:r>
                        <a:rPr kumimoji="0" lang="ar-MA" sz="2000" b="0" i="0" u="none" strike="noStrike" kern="1200" cap="none" normalizeH="0" baseline="0" dirty="0">
                          <a:ln>
                            <a:noFill/>
                          </a:ln>
                          <a:solidFill>
                            <a:schemeClr val="tx1"/>
                          </a:solidFill>
                          <a:effectLst/>
                          <a:latin typeface="+mn-lt"/>
                          <a:ea typeface="Times New Roman" pitchFamily="18" charset="0"/>
                          <a:cs typeface="Traditional Arabic" pitchFamily="2" charset="-78"/>
                        </a:rPr>
                        <a:t>84</a:t>
                      </a:r>
                      <a:endParaRPr kumimoji="0" lang="fr-FR" sz="2000" b="0" i="0" u="none" strike="noStrike" kern="1200" cap="none" normalizeH="0" baseline="0" dirty="0">
                        <a:ln>
                          <a:noFill/>
                        </a:ln>
                        <a:solidFill>
                          <a:schemeClr val="tx1"/>
                        </a:solidFill>
                        <a:effectLst/>
                        <a:latin typeface="+mn-lt"/>
                        <a:ea typeface="Times New Roman" pitchFamily="18" charset="0"/>
                        <a:cs typeface="Traditional Arabic" pitchFamily="2" charset="-78"/>
                      </a:endParaRPr>
                    </a:p>
                    <a:p>
                      <a:pPr marL="0" marR="0" lvl="0" indent="0" algn="r" defTabSz="914400" rtl="1" eaLnBrk="1" fontAlgn="base" latinLnBrk="0" hangingPunct="1">
                        <a:lnSpc>
                          <a:spcPct val="100000"/>
                        </a:lnSpc>
                        <a:spcBef>
                          <a:spcPct val="0"/>
                        </a:spcBef>
                        <a:spcAft>
                          <a:spcPct val="0"/>
                        </a:spcAft>
                        <a:buClrTx/>
                        <a:buSzTx/>
                        <a:buFontTx/>
                        <a:buNone/>
                        <a:tabLst>
                          <a:tab pos="2933700" algn="l"/>
                        </a:tabLst>
                      </a:pPr>
                      <a:r>
                        <a:rPr kumimoji="0" lang="ar-MA" sz="2000" b="0" i="0" u="none" strike="noStrike" cap="none" normalizeH="0" baseline="0" dirty="0">
                          <a:ln>
                            <a:noFill/>
                          </a:ln>
                          <a:solidFill>
                            <a:schemeClr val="tx1"/>
                          </a:solidFill>
                          <a:effectLst/>
                          <a:latin typeface="+mn-lt"/>
                          <a:ea typeface="Times New Roman" pitchFamily="18" charset="0"/>
                          <a:cs typeface="Traditional Arabic" pitchFamily="2" charset="-78"/>
                        </a:rPr>
                        <a:t>(م): </a:t>
                      </a:r>
                      <a:r>
                        <a:rPr kumimoji="0" lang="ar-MA" sz="2000" b="0" i="0" u="none" strike="noStrike" kern="1200" cap="none" normalizeH="0" baseline="0" dirty="0">
                          <a:ln>
                            <a:noFill/>
                          </a:ln>
                          <a:solidFill>
                            <a:schemeClr val="tx1"/>
                          </a:solidFill>
                          <a:effectLst/>
                          <a:latin typeface="+mn-lt"/>
                          <a:ea typeface="Times New Roman" pitchFamily="18" charset="0"/>
                          <a:cs typeface="Traditional Arabic" pitchFamily="2" charset="-78"/>
                        </a:rPr>
                        <a:t>938</a:t>
                      </a:r>
                      <a:endParaRPr kumimoji="0" lang="fr-FR" sz="2000" b="0" i="0" u="none" strike="noStrike" kern="1200" cap="none" normalizeH="0" baseline="0" dirty="0">
                        <a:ln>
                          <a:noFill/>
                        </a:ln>
                        <a:solidFill>
                          <a:schemeClr val="tx1"/>
                        </a:solidFill>
                        <a:effectLst/>
                        <a:latin typeface="+mn-lt"/>
                        <a:ea typeface="Times New Roman" pitchFamily="18" charset="0"/>
                        <a:cs typeface="Traditional Arabic" pitchFamily="2" charset="-78"/>
                      </a:endParaRPr>
                    </a:p>
                  </a:txBody>
                  <a:tcPr marL="44332" marR="44332"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tab pos="2933700" algn="l"/>
                        </a:tabLst>
                      </a:pPr>
                      <a:r>
                        <a:rPr kumimoji="0" lang="ar-MA" sz="2000" b="0" i="0" u="none" strike="noStrike" kern="1200" cap="none" normalizeH="0" baseline="0" dirty="0">
                          <a:ln>
                            <a:noFill/>
                          </a:ln>
                          <a:solidFill>
                            <a:schemeClr val="tx1"/>
                          </a:solidFill>
                          <a:effectLst/>
                          <a:latin typeface="+mn-lt"/>
                          <a:ea typeface="Times New Roman" pitchFamily="18" charset="0"/>
                          <a:cs typeface="Traditional Arabic" pitchFamily="2" charset="-78"/>
                        </a:rPr>
                        <a:t>(ر): </a:t>
                      </a:r>
                      <a:r>
                        <a:rPr kumimoji="0" lang="fr-MA" sz="2000" b="0" i="0" u="none" strike="noStrike" kern="1200" cap="none" normalizeH="0" baseline="0" dirty="0">
                          <a:ln>
                            <a:noFill/>
                          </a:ln>
                          <a:solidFill>
                            <a:schemeClr val="tx1"/>
                          </a:solidFill>
                          <a:effectLst/>
                          <a:latin typeface="+mn-lt"/>
                          <a:ea typeface="Times New Roman" pitchFamily="18" charset="0"/>
                          <a:cs typeface="Traditional Arabic" pitchFamily="2" charset="-78"/>
                        </a:rPr>
                        <a:t>229</a:t>
                      </a:r>
                      <a:endParaRPr kumimoji="0" lang="fr-FR" sz="2000" b="0" i="0" u="none" strike="noStrike" kern="1200" cap="none" normalizeH="0" baseline="0" dirty="0">
                        <a:ln>
                          <a:noFill/>
                        </a:ln>
                        <a:solidFill>
                          <a:schemeClr val="tx1"/>
                        </a:solidFill>
                        <a:effectLst/>
                        <a:latin typeface="+mn-lt"/>
                        <a:ea typeface="Times New Roman" pitchFamily="18" charset="0"/>
                        <a:cs typeface="Traditional Arabic" pitchFamily="2" charset="-78"/>
                      </a:endParaRPr>
                    </a:p>
                    <a:p>
                      <a:pPr marL="0" marR="0" lvl="0" indent="0" algn="r" defTabSz="914400" rtl="1" eaLnBrk="1" fontAlgn="base" latinLnBrk="0" hangingPunct="1">
                        <a:lnSpc>
                          <a:spcPct val="100000"/>
                        </a:lnSpc>
                        <a:spcBef>
                          <a:spcPct val="0"/>
                        </a:spcBef>
                        <a:spcAft>
                          <a:spcPct val="0"/>
                        </a:spcAft>
                        <a:buClrTx/>
                        <a:buSzTx/>
                        <a:buFontTx/>
                        <a:buNone/>
                        <a:tabLst>
                          <a:tab pos="2933700" algn="l"/>
                        </a:tabLst>
                      </a:pPr>
                      <a:r>
                        <a:rPr kumimoji="0" lang="ar-MA" sz="2000" b="0" i="0" u="none" strike="noStrike" kern="1200" cap="none" normalizeH="0" baseline="0" dirty="0">
                          <a:ln>
                            <a:noFill/>
                          </a:ln>
                          <a:solidFill>
                            <a:schemeClr val="tx1"/>
                          </a:solidFill>
                          <a:effectLst/>
                          <a:latin typeface="+mn-lt"/>
                          <a:ea typeface="Times New Roman" pitchFamily="18" charset="0"/>
                          <a:cs typeface="Traditional Arabic" pitchFamily="2" charset="-78"/>
                        </a:rPr>
                        <a:t>(إ): </a:t>
                      </a:r>
                      <a:r>
                        <a:rPr kumimoji="0" lang="fr-MA" sz="2000" b="0" i="0" u="none" strike="noStrike" kern="1200" cap="none" normalizeH="0" baseline="0" dirty="0">
                          <a:ln>
                            <a:noFill/>
                          </a:ln>
                          <a:solidFill>
                            <a:schemeClr val="tx1"/>
                          </a:solidFill>
                          <a:effectLst/>
                          <a:latin typeface="+mn-lt"/>
                          <a:ea typeface="Times New Roman" pitchFamily="18" charset="0"/>
                          <a:cs typeface="Traditional Arabic" pitchFamily="2" charset="-78"/>
                        </a:rPr>
                        <a:t>21</a:t>
                      </a:r>
                      <a:endParaRPr kumimoji="0" lang="fr-FR" sz="2000" b="0" i="0" u="none" strike="noStrike" kern="1200" cap="none" normalizeH="0" baseline="0" dirty="0">
                        <a:ln>
                          <a:noFill/>
                        </a:ln>
                        <a:solidFill>
                          <a:schemeClr val="tx1"/>
                        </a:solidFill>
                        <a:effectLst/>
                        <a:latin typeface="+mn-lt"/>
                        <a:ea typeface="Times New Roman" pitchFamily="18" charset="0"/>
                        <a:cs typeface="Traditional Arabic" pitchFamily="2" charset="-78"/>
                      </a:endParaRPr>
                    </a:p>
                    <a:p>
                      <a:pPr marL="0" marR="0" lvl="0" indent="0" algn="r" defTabSz="914400" rtl="1" eaLnBrk="1" fontAlgn="base" latinLnBrk="0" hangingPunct="1">
                        <a:lnSpc>
                          <a:spcPct val="100000"/>
                        </a:lnSpc>
                        <a:spcBef>
                          <a:spcPct val="0"/>
                        </a:spcBef>
                        <a:spcAft>
                          <a:spcPct val="0"/>
                        </a:spcAft>
                        <a:buClrTx/>
                        <a:buSzTx/>
                        <a:buFontTx/>
                        <a:buNone/>
                        <a:tabLst>
                          <a:tab pos="2933700" algn="l"/>
                        </a:tabLst>
                      </a:pPr>
                      <a:r>
                        <a:rPr kumimoji="0" lang="ar-MA" sz="2000" b="0" i="0" u="none" strike="noStrike" kern="1200" cap="none" normalizeH="0" baseline="0" dirty="0">
                          <a:ln>
                            <a:noFill/>
                          </a:ln>
                          <a:solidFill>
                            <a:schemeClr val="tx1"/>
                          </a:solidFill>
                          <a:effectLst/>
                          <a:latin typeface="+mn-lt"/>
                          <a:ea typeface="Times New Roman" pitchFamily="18" charset="0"/>
                          <a:cs typeface="Traditional Arabic" pitchFamily="2" charset="-78"/>
                        </a:rPr>
                        <a:t>(م): </a:t>
                      </a:r>
                      <a:r>
                        <a:rPr kumimoji="0" lang="fr-MA" sz="2000" b="0" i="0" u="none" strike="noStrike" kern="1200" cap="none" normalizeH="0" baseline="0" dirty="0">
                          <a:ln>
                            <a:noFill/>
                          </a:ln>
                          <a:solidFill>
                            <a:schemeClr val="tx1"/>
                          </a:solidFill>
                          <a:effectLst/>
                          <a:latin typeface="+mn-lt"/>
                          <a:ea typeface="Times New Roman" pitchFamily="18" charset="0"/>
                          <a:cs typeface="Traditional Arabic" pitchFamily="2" charset="-78"/>
                        </a:rPr>
                        <a:t>250</a:t>
                      </a:r>
                      <a:endParaRPr kumimoji="0" lang="fr-FR" sz="2000" b="0" i="0" u="none" strike="noStrike" kern="1200" cap="none" normalizeH="0" baseline="0" dirty="0">
                        <a:ln>
                          <a:noFill/>
                        </a:ln>
                        <a:solidFill>
                          <a:schemeClr val="tx1"/>
                        </a:solidFill>
                        <a:effectLst/>
                        <a:latin typeface="+mn-lt"/>
                        <a:ea typeface="Times New Roman" pitchFamily="18" charset="0"/>
                        <a:cs typeface="Traditional Arabic" pitchFamily="2" charset="-78"/>
                      </a:endParaRPr>
                    </a:p>
                  </a:txBody>
                  <a:tcPr marL="44332" marR="44332"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tab pos="2933700" algn="l"/>
                        </a:tabLst>
                      </a:pPr>
                      <a:r>
                        <a:rPr kumimoji="0" lang="ar-MA" sz="2000" b="0" i="0" u="none" strike="noStrike" cap="none" normalizeH="0" baseline="0" dirty="0">
                          <a:ln>
                            <a:noFill/>
                          </a:ln>
                          <a:solidFill>
                            <a:schemeClr val="tx1"/>
                          </a:solidFill>
                          <a:effectLst/>
                          <a:latin typeface="+mn-lt"/>
                          <a:ea typeface="Times New Roman" pitchFamily="18" charset="0"/>
                          <a:cs typeface="Traditional Arabic" pitchFamily="2" charset="-78"/>
                        </a:rPr>
                        <a:t>(ر): </a:t>
                      </a:r>
                      <a:r>
                        <a:rPr kumimoji="0" lang="ar-MA" sz="2000" b="0" i="0" u="none" strike="noStrike" kern="1200" cap="none" normalizeH="0" baseline="0" dirty="0">
                          <a:ln>
                            <a:noFill/>
                          </a:ln>
                          <a:solidFill>
                            <a:schemeClr val="tx1"/>
                          </a:solidFill>
                          <a:effectLst/>
                          <a:latin typeface="+mn-lt"/>
                          <a:ea typeface="Times New Roman" pitchFamily="18" charset="0"/>
                          <a:cs typeface="Traditional Arabic" pitchFamily="2" charset="-78"/>
                        </a:rPr>
                        <a:t>21</a:t>
                      </a:r>
                      <a:endParaRPr kumimoji="0" lang="fr-FR" sz="2000" b="0" i="0" u="none" strike="noStrike" kern="1200" cap="none" normalizeH="0" baseline="0" dirty="0">
                        <a:ln>
                          <a:noFill/>
                        </a:ln>
                        <a:solidFill>
                          <a:schemeClr val="tx1"/>
                        </a:solidFill>
                        <a:effectLst/>
                        <a:latin typeface="+mn-lt"/>
                        <a:ea typeface="Times New Roman" pitchFamily="18" charset="0"/>
                        <a:cs typeface="Traditional Arabic" pitchFamily="2" charset="-78"/>
                      </a:endParaRPr>
                    </a:p>
                    <a:p>
                      <a:pPr marL="0" marR="0" lvl="0" indent="0" algn="r" defTabSz="914400" rtl="1" eaLnBrk="1" fontAlgn="base" latinLnBrk="0" hangingPunct="1">
                        <a:lnSpc>
                          <a:spcPct val="100000"/>
                        </a:lnSpc>
                        <a:spcBef>
                          <a:spcPct val="0"/>
                        </a:spcBef>
                        <a:spcAft>
                          <a:spcPct val="0"/>
                        </a:spcAft>
                        <a:buClrTx/>
                        <a:buSzTx/>
                        <a:buFontTx/>
                        <a:buNone/>
                        <a:tabLst>
                          <a:tab pos="2933700" algn="l"/>
                        </a:tabLst>
                      </a:pPr>
                      <a:r>
                        <a:rPr kumimoji="0" lang="ar-MA" sz="2000" b="0" i="0" u="none" strike="noStrike" cap="none" normalizeH="0" baseline="0" dirty="0">
                          <a:ln>
                            <a:noFill/>
                          </a:ln>
                          <a:solidFill>
                            <a:schemeClr val="tx1"/>
                          </a:solidFill>
                          <a:effectLst/>
                          <a:latin typeface="+mn-lt"/>
                          <a:ea typeface="Times New Roman" pitchFamily="18" charset="0"/>
                          <a:cs typeface="Traditional Arabic" pitchFamily="2" charset="-78"/>
                        </a:rPr>
                        <a:t>(إ):  </a:t>
                      </a:r>
                      <a:r>
                        <a:rPr kumimoji="0" lang="ar-MA" sz="2000" b="0" i="0" u="none" strike="noStrike" kern="1200" cap="none" normalizeH="0" baseline="0" dirty="0">
                          <a:ln>
                            <a:noFill/>
                          </a:ln>
                          <a:solidFill>
                            <a:schemeClr val="tx1"/>
                          </a:solidFill>
                          <a:effectLst/>
                          <a:latin typeface="+mn-lt"/>
                          <a:ea typeface="Times New Roman" pitchFamily="18" charset="0"/>
                          <a:cs typeface="Traditional Arabic" pitchFamily="2" charset="-78"/>
                        </a:rPr>
                        <a:t>03</a:t>
                      </a:r>
                      <a:r>
                        <a:rPr kumimoji="0" lang="ar-MA" sz="2000" b="0" i="0" u="none" strike="noStrike" cap="none" normalizeH="0" baseline="0" dirty="0">
                          <a:ln>
                            <a:noFill/>
                          </a:ln>
                          <a:solidFill>
                            <a:schemeClr val="tx1"/>
                          </a:solidFill>
                          <a:effectLst/>
                          <a:latin typeface="+mn-lt"/>
                          <a:ea typeface="Times New Roman" pitchFamily="18" charset="0"/>
                          <a:cs typeface="Traditional Arabic" pitchFamily="2" charset="-78"/>
                        </a:rPr>
                        <a:t> </a:t>
                      </a:r>
                      <a:endParaRPr kumimoji="0" lang="fr-FR" sz="2000" b="0" i="0" u="none" strike="noStrike" cap="none" normalizeH="0" baseline="0" dirty="0">
                        <a:ln>
                          <a:noFill/>
                        </a:ln>
                        <a:solidFill>
                          <a:schemeClr val="tx1"/>
                        </a:solidFill>
                        <a:effectLst/>
                        <a:latin typeface="+mn-lt"/>
                        <a:ea typeface="Times New Roman" pitchFamily="18" charset="0"/>
                        <a:cs typeface="Traditional Arabic" pitchFamily="2" charset="-78"/>
                      </a:endParaRPr>
                    </a:p>
                    <a:p>
                      <a:pPr marL="0" marR="0" lvl="0" indent="0" algn="r" defTabSz="914400" rtl="1" eaLnBrk="1" fontAlgn="base" latinLnBrk="0" hangingPunct="1">
                        <a:lnSpc>
                          <a:spcPct val="100000"/>
                        </a:lnSpc>
                        <a:spcBef>
                          <a:spcPct val="0"/>
                        </a:spcBef>
                        <a:spcAft>
                          <a:spcPct val="0"/>
                        </a:spcAft>
                        <a:buClrTx/>
                        <a:buSzTx/>
                        <a:buFontTx/>
                        <a:buNone/>
                        <a:tabLst>
                          <a:tab pos="2933700" algn="l"/>
                        </a:tabLst>
                      </a:pPr>
                      <a:r>
                        <a:rPr kumimoji="0" lang="ar-MA" sz="2000" b="0" i="0" u="none" strike="noStrike" cap="none" normalizeH="0" baseline="0" dirty="0">
                          <a:ln>
                            <a:noFill/>
                          </a:ln>
                          <a:solidFill>
                            <a:schemeClr val="tx1"/>
                          </a:solidFill>
                          <a:effectLst/>
                          <a:latin typeface="+mn-lt"/>
                          <a:ea typeface="Times New Roman" pitchFamily="18" charset="0"/>
                          <a:cs typeface="Traditional Arabic" pitchFamily="2" charset="-78"/>
                        </a:rPr>
                        <a:t>(م): </a:t>
                      </a:r>
                      <a:r>
                        <a:rPr kumimoji="0" lang="ar-MA" sz="2000" b="0" i="0" u="none" strike="noStrike" kern="1200" cap="none" normalizeH="0" baseline="0" dirty="0">
                          <a:ln>
                            <a:noFill/>
                          </a:ln>
                          <a:solidFill>
                            <a:schemeClr val="tx1"/>
                          </a:solidFill>
                          <a:effectLst/>
                          <a:latin typeface="+mn-lt"/>
                          <a:ea typeface="Times New Roman" pitchFamily="18" charset="0"/>
                          <a:cs typeface="Traditional Arabic" pitchFamily="2" charset="-78"/>
                        </a:rPr>
                        <a:t>24</a:t>
                      </a:r>
                      <a:endParaRPr kumimoji="0" lang="fr-FR" sz="2000" b="0" i="0" u="none" strike="noStrike" kern="1200" cap="none" normalizeH="0" baseline="0" dirty="0">
                        <a:ln>
                          <a:noFill/>
                        </a:ln>
                        <a:solidFill>
                          <a:schemeClr val="tx1"/>
                        </a:solidFill>
                        <a:effectLst/>
                        <a:latin typeface="+mn-lt"/>
                        <a:ea typeface="Times New Roman" pitchFamily="18" charset="0"/>
                        <a:cs typeface="Traditional Arabic" pitchFamily="2" charset="-78"/>
                      </a:endParaRPr>
                    </a:p>
                  </a:txBody>
                  <a:tcPr marL="44332" marR="44332"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0" marR="0" lvl="0" indent="0" algn="ctr" defTabSz="914400" rtl="1" eaLnBrk="1" fontAlgn="base" latinLnBrk="0" hangingPunct="1">
                        <a:lnSpc>
                          <a:spcPct val="100000"/>
                        </a:lnSpc>
                        <a:spcBef>
                          <a:spcPct val="0"/>
                        </a:spcBef>
                        <a:spcAft>
                          <a:spcPct val="0"/>
                        </a:spcAft>
                        <a:buClrTx/>
                        <a:buSzTx/>
                        <a:buFontTx/>
                        <a:buNone/>
                        <a:tabLst>
                          <a:tab pos="2933700" algn="l"/>
                        </a:tabLst>
                      </a:pPr>
                      <a:r>
                        <a:rPr kumimoji="0" lang="ar-MA" sz="3200" b="1" i="0" u="none" strike="noStrike" cap="none" normalizeH="0" baseline="0" dirty="0">
                          <a:ln>
                            <a:noFill/>
                          </a:ln>
                          <a:solidFill>
                            <a:schemeClr val="tx1"/>
                          </a:solidFill>
                          <a:effectLst/>
                          <a:latin typeface="Arial" charset="0"/>
                          <a:ea typeface="Times New Roman" pitchFamily="18" charset="0"/>
                          <a:cs typeface="Traditional Arabic" pitchFamily="2" charset="-78"/>
                        </a:rPr>
                        <a:t>المجموع</a:t>
                      </a:r>
                      <a:endParaRPr kumimoji="0" lang="fr-FR" sz="1100" b="1" i="0" u="none" strike="noStrike" cap="none" normalizeH="0" baseline="0" dirty="0">
                        <a:ln>
                          <a:noFill/>
                        </a:ln>
                        <a:solidFill>
                          <a:schemeClr val="tx1"/>
                        </a:solidFill>
                        <a:effectLst/>
                        <a:latin typeface="Arial" charset="0"/>
                        <a:ea typeface="Times New Roman" pitchFamily="18" charset="0"/>
                        <a:cs typeface="Traditional Arabic" pitchFamily="2" charset="-78"/>
                      </a:endParaRPr>
                    </a:p>
                  </a:txBody>
                  <a:tcPr marL="43465" marR="4346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pPr marL="0" marR="0" lvl="0" indent="0" algn="ctr" defTabSz="914400" rtl="1" eaLnBrk="1" fontAlgn="base" latinLnBrk="0" hangingPunct="1">
                        <a:lnSpc>
                          <a:spcPct val="100000"/>
                        </a:lnSpc>
                        <a:spcBef>
                          <a:spcPct val="0"/>
                        </a:spcBef>
                        <a:spcAft>
                          <a:spcPct val="0"/>
                        </a:spcAft>
                        <a:buClrTx/>
                        <a:buSzTx/>
                        <a:buFontTx/>
                        <a:buNone/>
                        <a:tabLst>
                          <a:tab pos="2933700" algn="l"/>
                        </a:tabLst>
                      </a:pPr>
                      <a:endParaRPr kumimoji="0" lang="fr-FR" sz="900" b="1" i="0" u="none" strike="noStrike" cap="none" normalizeH="0" baseline="0" dirty="0">
                        <a:ln>
                          <a:noFill/>
                        </a:ln>
                        <a:solidFill>
                          <a:schemeClr val="tx1"/>
                        </a:solidFill>
                        <a:effectLst/>
                        <a:latin typeface="Arial" charset="0"/>
                        <a:ea typeface="Times New Roman" pitchFamily="18" charset="0"/>
                        <a:cs typeface="Traditional Arabic" pitchFamily="2" charset="-78"/>
                      </a:endParaRPr>
                    </a:p>
                  </a:txBody>
                  <a:tcPr marL="43465" marR="4346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3"/>
                  </a:ext>
                </a:extLst>
              </a:tr>
            </a:tbl>
          </a:graphicData>
        </a:graphic>
      </p:graphicFrame>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
          <p:cNvSpPr txBox="1">
            <a:spLocks noChangeArrowheads="1"/>
          </p:cNvSpPr>
          <p:nvPr/>
        </p:nvSpPr>
        <p:spPr bwMode="auto">
          <a:xfrm>
            <a:off x="812800" y="3946679"/>
            <a:ext cx="7359650" cy="2219171"/>
          </a:xfrm>
          <a:prstGeom prst="rect">
            <a:avLst/>
          </a:prstGeom>
          <a:noFill/>
          <a:ln>
            <a:noFill/>
          </a:ln>
        </p:spPr>
        <p:txBody>
          <a:bodyPr/>
          <a:lstStyle>
            <a:lvl1pPr marL="342900" indent="-342900">
              <a:spcBef>
                <a:spcPct val="20000"/>
              </a:spcBef>
              <a:buClr>
                <a:srgbClr val="7B003B"/>
              </a:buClr>
              <a:buSzPct val="120000"/>
              <a:buBlip>
                <a:blip r:embed="rId2"/>
              </a:buBlip>
              <a:defRPr sz="2400">
                <a:solidFill>
                  <a:schemeClr val="bg2"/>
                </a:solidFill>
                <a:latin typeface="Century Gothic" panose="020B0502020202020204" pitchFamily="34" charset="0"/>
              </a:defRPr>
            </a:lvl1pPr>
            <a:lvl2pPr marL="742950" indent="-285750">
              <a:spcBef>
                <a:spcPct val="20000"/>
              </a:spcBef>
              <a:buClr>
                <a:srgbClr val="F18E00"/>
              </a:buClr>
              <a:buSzPct val="120000"/>
              <a:buFont typeface="Arial" panose="020B0604020202020204" pitchFamily="34" charset="0"/>
              <a:buBlip>
                <a:blip r:embed="rId3"/>
              </a:buBlip>
              <a:defRPr sz="2000">
                <a:solidFill>
                  <a:schemeClr val="bg2"/>
                </a:solidFill>
                <a:latin typeface="Century Gothic" panose="020B0502020202020204" pitchFamily="34" charset="0"/>
              </a:defRPr>
            </a:lvl2pPr>
            <a:lvl3pPr marL="1143000" indent="-228600">
              <a:spcBef>
                <a:spcPct val="20000"/>
              </a:spcBef>
              <a:buClr>
                <a:schemeClr val="bg2"/>
              </a:buClr>
              <a:buSzPct val="120000"/>
              <a:buBlip>
                <a:blip r:embed="rId4"/>
              </a:buBlip>
              <a:defRPr sz="1600">
                <a:solidFill>
                  <a:schemeClr val="bg2"/>
                </a:solidFill>
                <a:latin typeface="Century Gothic" panose="020B0502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87313" indent="0" algn="r" rtl="1" eaLnBrk="1" fontAlgn="b" hangingPunct="1">
              <a:buFontTx/>
              <a:buNone/>
              <a:defRPr/>
            </a:pPr>
            <a:r>
              <a:rPr lang="ar-MA" altLang="fr-FR" sz="2000" b="1" dirty="0">
                <a:solidFill>
                  <a:srgbClr val="800000"/>
                </a:solidFill>
                <a:latin typeface="+mn-lt"/>
                <a:cs typeface="+mn-cs"/>
              </a:rPr>
              <a:t>  كيف تم تقدير هذه الوسائل</a:t>
            </a:r>
          </a:p>
          <a:p>
            <a:pPr marL="87313" indent="0" algn="r" rtl="1" eaLnBrk="1" fontAlgn="b" hangingPunct="1">
              <a:buFontTx/>
              <a:buChar char="•"/>
              <a:defRPr/>
            </a:pPr>
            <a:r>
              <a:rPr lang="ar-MA" altLang="fr-FR" sz="2000" b="1" dirty="0">
                <a:latin typeface="+mn-lt"/>
                <a:cs typeface="+mn-cs"/>
              </a:rPr>
              <a:t>بناء على ما أسفرت عنه الأشغال الخرائطي</a:t>
            </a:r>
            <a:r>
              <a:rPr lang="ar-SA" altLang="fr-FR" sz="2000" b="1" dirty="0">
                <a:latin typeface="+mn-lt"/>
                <a:cs typeface="+mn-cs"/>
              </a:rPr>
              <a:t>ة</a:t>
            </a:r>
            <a:r>
              <a:rPr lang="ar-MA" altLang="fr-FR" sz="2000" b="1" dirty="0">
                <a:latin typeface="+mn-lt"/>
                <a:cs typeface="+mn-cs"/>
              </a:rPr>
              <a:t> من عدد مناطق الإحصاء</a:t>
            </a:r>
            <a:r>
              <a:rPr lang="ar-SA" altLang="fr-FR" sz="2000" b="1" dirty="0">
                <a:latin typeface="+mn-lt"/>
                <a:cs typeface="+mn-cs"/>
              </a:rPr>
              <a:t> 2024</a:t>
            </a:r>
            <a:r>
              <a:rPr lang="ar-MA" altLang="fr-FR" sz="2000" b="1" dirty="0">
                <a:latin typeface="+mn-lt"/>
                <a:cs typeface="+mn-cs"/>
              </a:rPr>
              <a:t>؛</a:t>
            </a:r>
          </a:p>
          <a:p>
            <a:pPr marL="87313" indent="0" algn="r" rtl="1" eaLnBrk="1" fontAlgn="b" hangingPunct="1">
              <a:buFontTx/>
              <a:buChar char="•"/>
              <a:defRPr/>
            </a:pPr>
            <a:r>
              <a:rPr lang="ar-MA" altLang="fr-FR" sz="2000" b="1" dirty="0">
                <a:latin typeface="+mn-lt"/>
                <a:cs typeface="+mn-cs"/>
              </a:rPr>
              <a:t>منطقة الإحصاء: رقعة جغرافية ذات حدود واضحة يسهل التعرف عليها بالميدان وتحتوي في المتوسط على </a:t>
            </a:r>
            <a:r>
              <a:rPr lang="ar-SA" altLang="fr-FR" sz="2000" b="1" dirty="0">
                <a:latin typeface="+mn-lt"/>
                <a:cs typeface="+mn-cs"/>
              </a:rPr>
              <a:t>290</a:t>
            </a:r>
            <a:r>
              <a:rPr lang="ar-MA" altLang="fr-FR" sz="2000" b="1" dirty="0">
                <a:latin typeface="+mn-lt"/>
                <a:cs typeface="+mn-cs"/>
              </a:rPr>
              <a:t> أسرة بالوسط الحضري و 210 بالوسط القروي؛</a:t>
            </a:r>
          </a:p>
          <a:p>
            <a:pPr marL="87313" indent="0" algn="r" rtl="1" eaLnBrk="1" fontAlgn="b" hangingPunct="1">
              <a:buFontTx/>
              <a:buChar char="•"/>
              <a:defRPr/>
            </a:pPr>
            <a:r>
              <a:rPr lang="ar-MA" altLang="fr-FR" sz="2000" b="1" dirty="0">
                <a:latin typeface="+mn-lt"/>
                <a:cs typeface="+mn-cs"/>
              </a:rPr>
              <a:t>منطقة المراقبة : من 4 مناطق إحصاء</a:t>
            </a:r>
            <a:r>
              <a:rPr lang="ar-SA" altLang="fr-FR" sz="2000" b="1" dirty="0">
                <a:latin typeface="+mn-lt"/>
                <a:cs typeface="+mn-cs"/>
              </a:rPr>
              <a:t> في المجال الحضري و3 مناطق </a:t>
            </a:r>
            <a:r>
              <a:rPr lang="ar-MA" altLang="fr-FR" sz="2000" b="1" dirty="0">
                <a:latin typeface="+mn-lt"/>
                <a:cs typeface="+mn-cs"/>
              </a:rPr>
              <a:t>إحصاء</a:t>
            </a:r>
            <a:r>
              <a:rPr lang="ar-SA" altLang="fr-FR" sz="2000" b="1" dirty="0">
                <a:latin typeface="+mn-lt"/>
                <a:cs typeface="+mn-cs"/>
              </a:rPr>
              <a:t> بالمجال القروي</a:t>
            </a:r>
            <a:r>
              <a:rPr lang="ar-MA" altLang="fr-FR" sz="2000" b="1" dirty="0">
                <a:latin typeface="+mn-lt"/>
                <a:cs typeface="+mn-cs"/>
              </a:rPr>
              <a:t>؛</a:t>
            </a:r>
          </a:p>
          <a:p>
            <a:pPr marL="87313" indent="0" algn="r" rtl="1" eaLnBrk="1" fontAlgn="b" hangingPunct="1">
              <a:buFontTx/>
              <a:buChar char="•"/>
              <a:defRPr/>
            </a:pPr>
            <a:r>
              <a:rPr lang="ar-MA" altLang="fr-FR" sz="2000" b="1" dirty="0">
                <a:latin typeface="+mn-lt"/>
                <a:cs typeface="+mn-cs"/>
              </a:rPr>
              <a:t>منطقة الإشراف: تتكون من حوالي 13منطقة مراقبة (جزء من جماعة أو جماعة أو عدة جماعات).</a:t>
            </a:r>
            <a:endParaRPr lang="fr-FR" altLang="fr-FR" sz="2000" b="1" dirty="0">
              <a:latin typeface="+mn-lt"/>
              <a:cs typeface="+mn-cs"/>
            </a:endParaRPr>
          </a:p>
        </p:txBody>
      </p:sp>
      <p:graphicFrame>
        <p:nvGraphicFramePr>
          <p:cNvPr id="26" name="Diagramme 25"/>
          <p:cNvGraphicFramePr/>
          <p:nvPr>
            <p:extLst>
              <p:ext uri="{D42A27DB-BD31-4B8C-83A1-F6EECF244321}">
                <p14:modId xmlns:p14="http://schemas.microsoft.com/office/powerpoint/2010/main" val="4067313292"/>
              </p:ext>
            </p:extLst>
          </p:nvPr>
        </p:nvGraphicFramePr>
        <p:xfrm>
          <a:off x="1475656" y="2006434"/>
          <a:ext cx="2843254" cy="1255989"/>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graphicFrame>
        <p:nvGraphicFramePr>
          <p:cNvPr id="27" name="Diagramme 26"/>
          <p:cNvGraphicFramePr/>
          <p:nvPr>
            <p:extLst>
              <p:ext uri="{D42A27DB-BD31-4B8C-83A1-F6EECF244321}">
                <p14:modId xmlns:p14="http://schemas.microsoft.com/office/powerpoint/2010/main" val="1318564179"/>
              </p:ext>
            </p:extLst>
          </p:nvPr>
        </p:nvGraphicFramePr>
        <p:xfrm>
          <a:off x="4608513" y="1736357"/>
          <a:ext cx="3087413" cy="2300997"/>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pic>
        <p:nvPicPr>
          <p:cNvPr id="28" name="Graphique 23" descr="Ouvrier du bâtiment"/>
          <p:cNvPicPr>
            <a:picLocks noChangeAspect="1" noChangeArrowheads="1"/>
          </p:cNvPicPr>
          <p:nvPr/>
        </p:nvPicPr>
        <p:blipFill>
          <a:blip r:embed="rId15" cstate="print">
            <a:duotone>
              <a:schemeClr val="accent2">
                <a:shade val="45000"/>
                <a:satMod val="135000"/>
              </a:schemeClr>
              <a:prstClr val="white"/>
            </a:duotone>
          </a:blip>
          <a:srcRect/>
          <a:stretch>
            <a:fillRect/>
          </a:stretch>
        </p:blipFill>
        <p:spPr bwMode="auto">
          <a:xfrm>
            <a:off x="7812360" y="1925474"/>
            <a:ext cx="442913" cy="442913"/>
          </a:xfrm>
          <a:prstGeom prst="rect">
            <a:avLst/>
          </a:prstGeom>
          <a:noFill/>
          <a:ln>
            <a:noFill/>
          </a:ln>
        </p:spPr>
      </p:pic>
      <p:pic>
        <p:nvPicPr>
          <p:cNvPr id="29" name="Graphique 19" descr="Ordinateur portable"/>
          <p:cNvPicPr>
            <a:picLocks noChangeAspect="1" noChangeArrowheads="1"/>
          </p:cNvPicPr>
          <p:nvPr/>
        </p:nvPicPr>
        <p:blipFill>
          <a:blip r:embed="rId16" cstate="print">
            <a:duotone>
              <a:schemeClr val="accent2">
                <a:shade val="45000"/>
                <a:satMod val="135000"/>
              </a:schemeClr>
              <a:prstClr val="white"/>
            </a:duotone>
          </a:blip>
          <a:srcRect/>
          <a:stretch>
            <a:fillRect/>
          </a:stretch>
        </p:blipFill>
        <p:spPr bwMode="auto">
          <a:xfrm>
            <a:off x="7812360" y="2434618"/>
            <a:ext cx="418884" cy="418884"/>
          </a:xfrm>
          <a:prstGeom prst="rect">
            <a:avLst/>
          </a:prstGeom>
          <a:noFill/>
          <a:ln>
            <a:noFill/>
          </a:ln>
        </p:spPr>
      </p:pic>
      <p:pic>
        <p:nvPicPr>
          <p:cNvPr id="30" name="Graphique 19" descr="Voiture"/>
          <p:cNvPicPr>
            <a:picLocks noChangeAspect="1" noChangeArrowheads="1"/>
          </p:cNvPicPr>
          <p:nvPr/>
        </p:nvPicPr>
        <p:blipFill>
          <a:blip r:embed="rId17" cstate="print">
            <a:duotone>
              <a:schemeClr val="accent2">
                <a:shade val="45000"/>
                <a:satMod val="135000"/>
              </a:schemeClr>
              <a:prstClr val="white"/>
            </a:duotone>
          </a:blip>
          <a:srcRect/>
          <a:stretch>
            <a:fillRect/>
          </a:stretch>
        </p:blipFill>
        <p:spPr bwMode="auto">
          <a:xfrm>
            <a:off x="7807281" y="2956970"/>
            <a:ext cx="460772" cy="461963"/>
          </a:xfrm>
          <a:prstGeom prst="rect">
            <a:avLst/>
          </a:prstGeom>
          <a:noFill/>
          <a:ln>
            <a:noFill/>
          </a:ln>
        </p:spPr>
      </p:pic>
      <p:pic>
        <p:nvPicPr>
          <p:cNvPr id="31" name="Graphique 19" descr="Salle de classe"/>
          <p:cNvPicPr>
            <a:picLocks noChangeAspect="1" noChangeArrowheads="1"/>
          </p:cNvPicPr>
          <p:nvPr/>
        </p:nvPicPr>
        <p:blipFill>
          <a:blip r:embed="rId18" cstate="print">
            <a:duotone>
              <a:schemeClr val="accent2">
                <a:shade val="45000"/>
                <a:satMod val="135000"/>
              </a:schemeClr>
              <a:prstClr val="white"/>
            </a:duotone>
          </a:blip>
          <a:srcRect/>
          <a:stretch>
            <a:fillRect/>
          </a:stretch>
        </p:blipFill>
        <p:spPr bwMode="auto">
          <a:xfrm>
            <a:off x="7762841" y="3485907"/>
            <a:ext cx="517922" cy="460772"/>
          </a:xfrm>
          <a:prstGeom prst="rect">
            <a:avLst/>
          </a:prstGeom>
          <a:noFill/>
          <a:ln>
            <a:noFill/>
          </a:ln>
        </p:spPr>
      </p:pic>
      <p:sp>
        <p:nvSpPr>
          <p:cNvPr id="20490" name="ZoneTexte 2"/>
          <p:cNvSpPr txBox="1">
            <a:spLocks noChangeArrowheads="1"/>
          </p:cNvSpPr>
          <p:nvPr/>
        </p:nvSpPr>
        <p:spPr bwMode="auto">
          <a:xfrm>
            <a:off x="4608513" y="1932373"/>
            <a:ext cx="755575" cy="307777"/>
          </a:xfrm>
          <a:prstGeom prst="rect">
            <a:avLst/>
          </a:prstGeom>
          <a:noFill/>
          <a:ln w="9525">
            <a:noFill/>
            <a:miter lim="800000"/>
            <a:headEnd/>
            <a:tailEnd/>
          </a:ln>
        </p:spPr>
        <p:txBody>
          <a:bodyPr wrap="square">
            <a:spAutoFit/>
          </a:bodyPr>
          <a:lstStyle/>
          <a:p>
            <a:pPr algn="ctr"/>
            <a:r>
              <a:rPr lang="fr-FR" altLang="fr-FR" sz="1400" b="1" dirty="0">
                <a:latin typeface="Times New Roman" pitchFamily="18" charset="0"/>
                <a:cs typeface="Times New Roman" pitchFamily="18" charset="0"/>
              </a:rPr>
              <a:t>1212</a:t>
            </a:r>
          </a:p>
        </p:txBody>
      </p:sp>
      <p:sp>
        <p:nvSpPr>
          <p:cNvPr id="20491" name="ZoneTexte 5"/>
          <p:cNvSpPr txBox="1">
            <a:spLocks noChangeArrowheads="1"/>
          </p:cNvSpPr>
          <p:nvPr/>
        </p:nvSpPr>
        <p:spPr bwMode="auto">
          <a:xfrm>
            <a:off x="4711456" y="2446681"/>
            <a:ext cx="652632" cy="276999"/>
          </a:xfrm>
          <a:prstGeom prst="rect">
            <a:avLst/>
          </a:prstGeom>
          <a:noFill/>
          <a:ln w="9525">
            <a:noFill/>
            <a:miter lim="800000"/>
            <a:headEnd/>
            <a:tailEnd/>
          </a:ln>
        </p:spPr>
        <p:txBody>
          <a:bodyPr wrap="square">
            <a:spAutoFit/>
          </a:bodyPr>
          <a:lstStyle/>
          <a:p>
            <a:pPr algn="ctr"/>
            <a:r>
              <a:rPr lang="fr-FR" altLang="fr-FR" sz="1200" b="1" dirty="0">
                <a:latin typeface="Times New Roman" pitchFamily="18" charset="0"/>
                <a:cs typeface="Times New Roman" pitchFamily="18" charset="0"/>
              </a:rPr>
              <a:t>1212</a:t>
            </a:r>
          </a:p>
        </p:txBody>
      </p:sp>
      <p:sp>
        <p:nvSpPr>
          <p:cNvPr id="20492" name="ZoneTexte 4"/>
          <p:cNvSpPr txBox="1">
            <a:spLocks noChangeArrowheads="1"/>
          </p:cNvSpPr>
          <p:nvPr/>
        </p:nvSpPr>
        <p:spPr bwMode="auto">
          <a:xfrm>
            <a:off x="4711457" y="2911322"/>
            <a:ext cx="769774" cy="285308"/>
          </a:xfrm>
          <a:prstGeom prst="rect">
            <a:avLst/>
          </a:prstGeom>
          <a:noFill/>
          <a:ln w="9525">
            <a:noFill/>
            <a:miter lim="800000"/>
            <a:headEnd/>
            <a:tailEnd/>
          </a:ln>
        </p:spPr>
        <p:txBody>
          <a:bodyPr wrap="square">
            <a:spAutoFit/>
          </a:bodyPr>
          <a:lstStyle/>
          <a:p>
            <a:pPr algn="ctr"/>
            <a:r>
              <a:rPr lang="fr-FR" altLang="fr-FR" sz="1200" b="1" dirty="0">
                <a:latin typeface="Times New Roman" pitchFamily="18" charset="0"/>
                <a:cs typeface="Times New Roman" pitchFamily="18" charset="0"/>
              </a:rPr>
              <a:t>169</a:t>
            </a:r>
          </a:p>
        </p:txBody>
      </p:sp>
      <p:sp>
        <p:nvSpPr>
          <p:cNvPr id="9" name="Rectangle 2"/>
          <p:cNvSpPr txBox="1">
            <a:spLocks noChangeArrowheads="1"/>
          </p:cNvSpPr>
          <p:nvPr/>
        </p:nvSpPr>
        <p:spPr bwMode="auto">
          <a:xfrm>
            <a:off x="36513" y="908720"/>
            <a:ext cx="9144000" cy="543645"/>
          </a:xfrm>
          <a:prstGeom prst="rect">
            <a:avLst/>
          </a:prstGeom>
          <a:noFill/>
          <a:ln>
            <a:noFill/>
          </a:ln>
        </p:spPr>
        <p:txBody>
          <a:bodyPr anchor="ctr"/>
          <a:lstStyle>
            <a:lvl1pPr algn="ctr" rtl="0" eaLnBrk="0" fontAlgn="base" hangingPunct="0">
              <a:spcBef>
                <a:spcPct val="0"/>
              </a:spcBef>
              <a:spcAft>
                <a:spcPct val="0"/>
              </a:spcAft>
              <a:defRPr sz="4000" b="1">
                <a:solidFill>
                  <a:srgbClr val="7B003B"/>
                </a:solidFill>
                <a:latin typeface="+mj-lt"/>
                <a:ea typeface="+mj-ea"/>
                <a:cs typeface="+mj-cs"/>
              </a:defRPr>
            </a:lvl1pPr>
            <a:lvl2pPr algn="ctr" rtl="0" eaLnBrk="0" fontAlgn="base" hangingPunct="0">
              <a:spcBef>
                <a:spcPct val="0"/>
              </a:spcBef>
              <a:spcAft>
                <a:spcPct val="0"/>
              </a:spcAft>
              <a:defRPr sz="4000" b="1">
                <a:solidFill>
                  <a:srgbClr val="7B003B"/>
                </a:solidFill>
                <a:latin typeface="Edwardian Script ITC" pitchFamily="66" charset="0"/>
              </a:defRPr>
            </a:lvl2pPr>
            <a:lvl3pPr algn="ctr" rtl="0" eaLnBrk="0" fontAlgn="base" hangingPunct="0">
              <a:spcBef>
                <a:spcPct val="0"/>
              </a:spcBef>
              <a:spcAft>
                <a:spcPct val="0"/>
              </a:spcAft>
              <a:defRPr sz="4000" b="1">
                <a:solidFill>
                  <a:srgbClr val="7B003B"/>
                </a:solidFill>
                <a:latin typeface="Edwardian Script ITC" pitchFamily="66" charset="0"/>
              </a:defRPr>
            </a:lvl3pPr>
            <a:lvl4pPr algn="ctr" rtl="0" eaLnBrk="0" fontAlgn="base" hangingPunct="0">
              <a:spcBef>
                <a:spcPct val="0"/>
              </a:spcBef>
              <a:spcAft>
                <a:spcPct val="0"/>
              </a:spcAft>
              <a:defRPr sz="4000" b="1">
                <a:solidFill>
                  <a:srgbClr val="7B003B"/>
                </a:solidFill>
                <a:latin typeface="Edwardian Script ITC" pitchFamily="66" charset="0"/>
              </a:defRPr>
            </a:lvl4pPr>
            <a:lvl5pPr algn="ctr" rtl="0" eaLnBrk="0" fontAlgn="base" hangingPunct="0">
              <a:spcBef>
                <a:spcPct val="0"/>
              </a:spcBef>
              <a:spcAft>
                <a:spcPct val="0"/>
              </a:spcAft>
              <a:defRPr sz="4000" b="1">
                <a:solidFill>
                  <a:srgbClr val="7B003B"/>
                </a:solidFill>
                <a:latin typeface="Edwardian Script ITC" pitchFamily="66" charset="0"/>
              </a:defRPr>
            </a:lvl5pPr>
            <a:lvl6pPr marL="457200" algn="ctr" rtl="0" eaLnBrk="0" fontAlgn="base" hangingPunct="0">
              <a:spcBef>
                <a:spcPct val="0"/>
              </a:spcBef>
              <a:spcAft>
                <a:spcPct val="0"/>
              </a:spcAft>
              <a:defRPr sz="4000" b="1">
                <a:solidFill>
                  <a:srgbClr val="7B003B"/>
                </a:solidFill>
                <a:latin typeface="Edwardian Script ITC" pitchFamily="66" charset="0"/>
              </a:defRPr>
            </a:lvl6pPr>
            <a:lvl7pPr marL="914400" algn="ctr" rtl="0" eaLnBrk="0" fontAlgn="base" hangingPunct="0">
              <a:spcBef>
                <a:spcPct val="0"/>
              </a:spcBef>
              <a:spcAft>
                <a:spcPct val="0"/>
              </a:spcAft>
              <a:defRPr sz="4000" b="1">
                <a:solidFill>
                  <a:srgbClr val="7B003B"/>
                </a:solidFill>
                <a:latin typeface="Edwardian Script ITC" pitchFamily="66" charset="0"/>
              </a:defRPr>
            </a:lvl7pPr>
            <a:lvl8pPr marL="1371600" algn="ctr" rtl="0" eaLnBrk="0" fontAlgn="base" hangingPunct="0">
              <a:spcBef>
                <a:spcPct val="0"/>
              </a:spcBef>
              <a:spcAft>
                <a:spcPct val="0"/>
              </a:spcAft>
              <a:defRPr sz="4000" b="1">
                <a:solidFill>
                  <a:srgbClr val="7B003B"/>
                </a:solidFill>
                <a:latin typeface="Edwardian Script ITC" pitchFamily="66" charset="0"/>
              </a:defRPr>
            </a:lvl8pPr>
            <a:lvl9pPr marL="1828800" algn="ctr" rtl="0" eaLnBrk="0" fontAlgn="base" hangingPunct="0">
              <a:spcBef>
                <a:spcPct val="0"/>
              </a:spcBef>
              <a:spcAft>
                <a:spcPct val="0"/>
              </a:spcAft>
              <a:defRPr sz="4000" b="1">
                <a:solidFill>
                  <a:srgbClr val="7B003B"/>
                </a:solidFill>
                <a:latin typeface="Edwardian Script ITC" pitchFamily="66" charset="0"/>
              </a:defRPr>
            </a:lvl9pPr>
          </a:lstStyle>
          <a:p>
            <a:pPr rtl="1">
              <a:defRPr/>
            </a:pPr>
            <a:r>
              <a:rPr lang="ar-MA" altLang="fr-FR" sz="2800" dirty="0">
                <a:latin typeface="Times New Roman" panose="02020603050405020304" pitchFamily="18" charset="0"/>
                <a:cs typeface="Times New Roman" panose="02020603050405020304" pitchFamily="18" charset="0"/>
              </a:rPr>
              <a:t>تقدير الوسائل البشرية واللوجيستيكية اللازمة لإنجاز الاحصاء</a:t>
            </a:r>
            <a:endParaRPr lang="ar-SA" altLang="fr-FR" sz="2800" kern="0" dirty="0">
              <a:latin typeface="Times New Roman" panose="02020603050405020304" pitchFamily="18" charset="0"/>
              <a:cs typeface="Times New Roman" panose="02020603050405020304" pitchFamily="18" charset="0"/>
            </a:endParaRPr>
          </a:p>
        </p:txBody>
      </p:sp>
      <p:sp>
        <p:nvSpPr>
          <p:cNvPr id="20494" name="Espace réservé du numéro de diapositive 1"/>
          <p:cNvSpPr>
            <a:spLocks noGrp="1"/>
          </p:cNvSpPr>
          <p:nvPr>
            <p:ph type="sldNum" sz="quarter" idx="11"/>
          </p:nvPr>
        </p:nvSpPr>
        <p:spPr>
          <a:noFill/>
        </p:spPr>
        <p:txBody>
          <a:bodyPr/>
          <a:lstStyle/>
          <a:p>
            <a:fld id="{F331C552-BFAE-40C8-9E03-F6502A0A9345}" type="slidenum">
              <a:rPr lang="fr-FR" altLang="fr-FR" smtClean="0"/>
              <a:pPr/>
              <a:t>17</a:t>
            </a:fld>
            <a:endParaRPr lang="fr-FR" altLang="fr-FR"/>
          </a:p>
        </p:txBody>
      </p:sp>
      <p:sp>
        <p:nvSpPr>
          <p:cNvPr id="14" name="ZoneTexte 4"/>
          <p:cNvSpPr txBox="1">
            <a:spLocks noChangeArrowheads="1"/>
          </p:cNvSpPr>
          <p:nvPr/>
        </p:nvSpPr>
        <p:spPr bwMode="auto">
          <a:xfrm flipH="1">
            <a:off x="4725654" y="3573016"/>
            <a:ext cx="422409" cy="276999"/>
          </a:xfrm>
          <a:prstGeom prst="rect">
            <a:avLst/>
          </a:prstGeom>
          <a:noFill/>
          <a:ln w="9525">
            <a:noFill/>
            <a:miter lim="800000"/>
            <a:headEnd/>
            <a:tailEnd/>
          </a:ln>
        </p:spPr>
        <p:txBody>
          <a:bodyPr wrap="square">
            <a:spAutoFit/>
          </a:bodyPr>
          <a:lstStyle/>
          <a:p>
            <a:pPr algn="ctr"/>
            <a:r>
              <a:rPr lang="fr-FR" altLang="fr-FR" sz="1200" b="1" dirty="0">
                <a:latin typeface="Times New Roman" pitchFamily="18" charset="0"/>
                <a:cs typeface="Times New Roman" pitchFamily="18" charset="0"/>
              </a:rPr>
              <a:t>64</a:t>
            </a:r>
          </a:p>
        </p:txBody>
      </p:sp>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re 3"/>
          <p:cNvSpPr>
            <a:spLocks noGrp="1"/>
          </p:cNvSpPr>
          <p:nvPr>
            <p:ph type="title"/>
          </p:nvPr>
        </p:nvSpPr>
        <p:spPr>
          <a:xfrm>
            <a:off x="1214438" y="714375"/>
            <a:ext cx="7058025" cy="576263"/>
          </a:xfrm>
        </p:spPr>
        <p:txBody>
          <a:bodyPr/>
          <a:lstStyle/>
          <a:p>
            <a:pPr rtl="1">
              <a:tabLst>
                <a:tab pos="2933700" algn="l"/>
              </a:tabLst>
            </a:pPr>
            <a:r>
              <a:rPr lang="fr-FR" sz="2400" dirty="0">
                <a:solidFill>
                  <a:srgbClr val="0000FF"/>
                </a:solidFill>
                <a:latin typeface="Arial" pitchFamily="34" charset="0"/>
                <a:ea typeface="Times New Roman" pitchFamily="18" charset="0"/>
                <a:cs typeface="Arial" pitchFamily="34" charset="0"/>
              </a:rPr>
              <a:t/>
            </a:r>
            <a:br>
              <a:rPr lang="fr-FR" sz="2400" dirty="0">
                <a:solidFill>
                  <a:srgbClr val="0000FF"/>
                </a:solidFill>
                <a:latin typeface="Arial" pitchFamily="34" charset="0"/>
                <a:ea typeface="Times New Roman" pitchFamily="18" charset="0"/>
                <a:cs typeface="Arial" pitchFamily="34" charset="0"/>
              </a:rPr>
            </a:br>
            <a:r>
              <a:rPr lang="ar-MA" sz="2400" dirty="0">
                <a:solidFill>
                  <a:srgbClr val="0000FF"/>
                </a:solidFill>
                <a:latin typeface="Arial" pitchFamily="34" charset="0"/>
                <a:ea typeface="Times New Roman" pitchFamily="18" charset="0"/>
                <a:cs typeface="Arial" pitchFamily="34" charset="0"/>
              </a:rPr>
              <a:t/>
            </a:r>
            <a:br>
              <a:rPr lang="ar-MA" sz="2400" dirty="0">
                <a:solidFill>
                  <a:srgbClr val="0000FF"/>
                </a:solidFill>
                <a:latin typeface="Arial" pitchFamily="34" charset="0"/>
                <a:ea typeface="Times New Roman" pitchFamily="18" charset="0"/>
                <a:cs typeface="Arial" pitchFamily="34" charset="0"/>
              </a:rPr>
            </a:br>
            <a:r>
              <a:rPr lang="ar-MA" sz="2400" dirty="0">
                <a:solidFill>
                  <a:srgbClr val="0000FF"/>
                </a:solidFill>
                <a:latin typeface="Arial" pitchFamily="34" charset="0"/>
                <a:ea typeface="Times New Roman" pitchFamily="18" charset="0"/>
                <a:cs typeface="Arial" pitchFamily="34" charset="0"/>
              </a:rPr>
              <a:t>د- توزيع عدد السيارات المطلوبة للانجاز</a:t>
            </a:r>
            <a:br>
              <a:rPr lang="ar-MA" sz="2400" dirty="0">
                <a:solidFill>
                  <a:srgbClr val="0000FF"/>
                </a:solidFill>
                <a:latin typeface="Arial" pitchFamily="34" charset="0"/>
                <a:ea typeface="Times New Roman" pitchFamily="18" charset="0"/>
                <a:cs typeface="Arial" pitchFamily="34" charset="0"/>
              </a:rPr>
            </a:br>
            <a:r>
              <a:rPr lang="fr-FR" sz="2400" dirty="0">
                <a:solidFill>
                  <a:srgbClr val="0000FF"/>
                </a:solidFill>
                <a:latin typeface="Arial" pitchFamily="34" charset="0"/>
                <a:ea typeface="Times New Roman" pitchFamily="18" charset="0"/>
                <a:cs typeface="Arial" pitchFamily="34" charset="0"/>
              </a:rPr>
              <a:t>     </a:t>
            </a:r>
            <a:r>
              <a:rPr lang="ar-MA" sz="2400" dirty="0">
                <a:solidFill>
                  <a:srgbClr val="0000FF"/>
                </a:solidFill>
                <a:latin typeface="Arial" pitchFamily="34" charset="0"/>
                <a:ea typeface="Times New Roman" pitchFamily="18" charset="0"/>
                <a:cs typeface="Arial" pitchFamily="34" charset="0"/>
              </a:rPr>
              <a:t> </a:t>
            </a:r>
            <a:br>
              <a:rPr lang="ar-MA" sz="2400" dirty="0">
                <a:solidFill>
                  <a:srgbClr val="0000FF"/>
                </a:solidFill>
                <a:latin typeface="Arial" pitchFamily="34" charset="0"/>
                <a:ea typeface="Times New Roman" pitchFamily="18" charset="0"/>
                <a:cs typeface="Arial" pitchFamily="34" charset="0"/>
              </a:rPr>
            </a:br>
            <a:r>
              <a:rPr lang="fr-FR" sz="900" b="0" dirty="0">
                <a:solidFill>
                  <a:srgbClr val="0000FF"/>
                </a:solidFill>
                <a:latin typeface="Arial" pitchFamily="34" charset="0"/>
                <a:ea typeface="Times New Roman" pitchFamily="18" charset="0"/>
                <a:cs typeface="Arial" pitchFamily="34" charset="0"/>
              </a:rPr>
              <a:t/>
            </a:r>
            <a:br>
              <a:rPr lang="fr-FR" sz="900" b="0" dirty="0">
                <a:solidFill>
                  <a:srgbClr val="0000FF"/>
                </a:solidFill>
                <a:latin typeface="Arial" pitchFamily="34" charset="0"/>
                <a:ea typeface="Times New Roman" pitchFamily="18" charset="0"/>
                <a:cs typeface="Arial" pitchFamily="34" charset="0"/>
              </a:rPr>
            </a:br>
            <a:endParaRPr lang="fr-FR" sz="1800" dirty="0">
              <a:solidFill>
                <a:schemeClr val="tx1"/>
              </a:solidFill>
              <a:latin typeface="Arial" pitchFamily="34" charset="0"/>
              <a:ea typeface="Times New Roman" pitchFamily="18" charset="0"/>
              <a:cs typeface="Arial" pitchFamily="34" charset="0"/>
            </a:endParaRPr>
          </a:p>
        </p:txBody>
      </p:sp>
      <p:graphicFrame>
        <p:nvGraphicFramePr>
          <p:cNvPr id="6" name="Tableau 5"/>
          <p:cNvGraphicFramePr>
            <a:graphicFrameLocks noGrp="1"/>
          </p:cNvGraphicFramePr>
          <p:nvPr/>
        </p:nvGraphicFramePr>
        <p:xfrm>
          <a:off x="827088" y="1484313"/>
          <a:ext cx="7416800" cy="2667000"/>
        </p:xfrm>
        <a:graphic>
          <a:graphicData uri="http://schemas.openxmlformats.org/drawingml/2006/table">
            <a:tbl>
              <a:tblPr/>
              <a:tblGrid>
                <a:gridCol w="1854200">
                  <a:extLst>
                    <a:ext uri="{9D8B030D-6E8A-4147-A177-3AD203B41FA5}">
                      <a16:colId xmlns:a16="http://schemas.microsoft.com/office/drawing/2014/main" xmlns="" val="20000"/>
                    </a:ext>
                  </a:extLst>
                </a:gridCol>
                <a:gridCol w="1854200">
                  <a:extLst>
                    <a:ext uri="{9D8B030D-6E8A-4147-A177-3AD203B41FA5}">
                      <a16:colId xmlns:a16="http://schemas.microsoft.com/office/drawing/2014/main" xmlns="" val="20001"/>
                    </a:ext>
                  </a:extLst>
                </a:gridCol>
                <a:gridCol w="1854200">
                  <a:extLst>
                    <a:ext uri="{9D8B030D-6E8A-4147-A177-3AD203B41FA5}">
                      <a16:colId xmlns:a16="http://schemas.microsoft.com/office/drawing/2014/main" xmlns="" val="20002"/>
                    </a:ext>
                  </a:extLst>
                </a:gridCol>
                <a:gridCol w="1854200">
                  <a:extLst>
                    <a:ext uri="{9D8B030D-6E8A-4147-A177-3AD203B41FA5}">
                      <a16:colId xmlns:a16="http://schemas.microsoft.com/office/drawing/2014/main" xmlns="" val="20003"/>
                    </a:ext>
                  </a:extLst>
                </a:gridCol>
              </a:tblGrid>
              <a:tr h="533400">
                <a:tc gridSpan="3">
                  <a:txBody>
                    <a:bodyPr/>
                    <a:lstStyle>
                      <a:lvl1pPr eaLnBrk="0" hangingPunct="0">
                        <a:spcBef>
                          <a:spcPct val="20000"/>
                        </a:spcBef>
                        <a:buClr>
                          <a:srgbClr val="7B003B"/>
                        </a:buClr>
                        <a:buSzPct val="120000"/>
                        <a:tabLst>
                          <a:tab pos="2933700" algn="l"/>
                        </a:tabLst>
                        <a:defRPr sz="2000">
                          <a:solidFill>
                            <a:schemeClr val="bg2"/>
                          </a:solidFill>
                          <a:latin typeface="Century Gothic" panose="020B0502020202020204" pitchFamily="34" charset="0"/>
                        </a:defRPr>
                      </a:lvl1pPr>
                      <a:lvl2pPr marL="742950" indent="-285750" eaLnBrk="0" hangingPunct="0">
                        <a:spcBef>
                          <a:spcPct val="20000"/>
                        </a:spcBef>
                        <a:buClr>
                          <a:srgbClr val="F18E00"/>
                        </a:buClr>
                        <a:buSzPct val="120000"/>
                        <a:buFont typeface="Arial" panose="020B0604020202020204" pitchFamily="34" charset="0"/>
                        <a:tabLst>
                          <a:tab pos="2933700" algn="l"/>
                        </a:tabLst>
                        <a:defRPr>
                          <a:solidFill>
                            <a:schemeClr val="bg2"/>
                          </a:solidFill>
                          <a:latin typeface="Century Gothic" panose="020B0502020202020204" pitchFamily="34" charset="0"/>
                        </a:defRPr>
                      </a:lvl2pPr>
                      <a:lvl3pPr marL="1143000" indent="-228600" eaLnBrk="0" hangingPunct="0">
                        <a:spcBef>
                          <a:spcPct val="20000"/>
                        </a:spcBef>
                        <a:buClr>
                          <a:schemeClr val="bg2"/>
                        </a:buClr>
                        <a:buSzPct val="120000"/>
                        <a:tabLst>
                          <a:tab pos="2933700" algn="l"/>
                        </a:tabLst>
                        <a:defRPr sz="1400">
                          <a:solidFill>
                            <a:schemeClr val="bg2"/>
                          </a:solidFill>
                          <a:latin typeface="Century Gothic" panose="020B0502020202020204" pitchFamily="34" charset="0"/>
                        </a:defRPr>
                      </a:lvl3pPr>
                      <a:lvl4pPr marL="1600200" indent="-228600" eaLnBrk="0" hangingPunct="0">
                        <a:spcBef>
                          <a:spcPct val="20000"/>
                        </a:spcBef>
                        <a:tabLst>
                          <a:tab pos="2933700" algn="l"/>
                        </a:tabLst>
                        <a:defRPr>
                          <a:solidFill>
                            <a:schemeClr val="tx1"/>
                          </a:solidFill>
                          <a:latin typeface="Arial" panose="020B0604020202020204" pitchFamily="34" charset="0"/>
                        </a:defRPr>
                      </a:lvl4pPr>
                      <a:lvl5pPr marL="2057400" indent="-228600" eaLnBrk="0" hangingPunct="0">
                        <a:spcBef>
                          <a:spcPct val="20000"/>
                        </a:spcBef>
                        <a:tabLst>
                          <a:tab pos="2933700" algn="l"/>
                        </a:tabLst>
                        <a:defRPr>
                          <a:solidFill>
                            <a:schemeClr val="tx1"/>
                          </a:solidFill>
                          <a:latin typeface="Arial" panose="020B0604020202020204" pitchFamily="34" charset="0"/>
                        </a:defRPr>
                      </a:lvl5pPr>
                      <a:lvl6pPr marL="2514600" indent="-228600" eaLnBrk="0" fontAlgn="base" hangingPunct="0">
                        <a:spcBef>
                          <a:spcPct val="20000"/>
                        </a:spcBef>
                        <a:spcAft>
                          <a:spcPct val="0"/>
                        </a:spcAft>
                        <a:tabLst>
                          <a:tab pos="2933700" algn="l"/>
                        </a:tabLst>
                        <a:defRPr>
                          <a:solidFill>
                            <a:schemeClr val="tx1"/>
                          </a:solidFill>
                          <a:latin typeface="Arial" panose="020B0604020202020204" pitchFamily="34" charset="0"/>
                        </a:defRPr>
                      </a:lvl6pPr>
                      <a:lvl7pPr marL="2971800" indent="-228600" eaLnBrk="0" fontAlgn="base" hangingPunct="0">
                        <a:spcBef>
                          <a:spcPct val="20000"/>
                        </a:spcBef>
                        <a:spcAft>
                          <a:spcPct val="0"/>
                        </a:spcAft>
                        <a:tabLst>
                          <a:tab pos="2933700" algn="l"/>
                        </a:tabLst>
                        <a:defRPr>
                          <a:solidFill>
                            <a:schemeClr val="tx1"/>
                          </a:solidFill>
                          <a:latin typeface="Arial" panose="020B0604020202020204" pitchFamily="34" charset="0"/>
                        </a:defRPr>
                      </a:lvl7pPr>
                      <a:lvl8pPr marL="3429000" indent="-228600" eaLnBrk="0" fontAlgn="base" hangingPunct="0">
                        <a:spcBef>
                          <a:spcPct val="20000"/>
                        </a:spcBef>
                        <a:spcAft>
                          <a:spcPct val="0"/>
                        </a:spcAft>
                        <a:tabLst>
                          <a:tab pos="2933700" algn="l"/>
                        </a:tabLst>
                        <a:defRPr>
                          <a:solidFill>
                            <a:schemeClr val="tx1"/>
                          </a:solidFill>
                          <a:latin typeface="Arial" panose="020B0604020202020204" pitchFamily="34" charset="0"/>
                        </a:defRPr>
                      </a:lvl8pPr>
                      <a:lvl9pPr marL="3886200" indent="-228600" eaLnBrk="0" fontAlgn="base" hangingPunct="0">
                        <a:spcBef>
                          <a:spcPct val="20000"/>
                        </a:spcBef>
                        <a:spcAft>
                          <a:spcPct val="0"/>
                        </a:spcAft>
                        <a:tabLst>
                          <a:tab pos="2933700" algn="l"/>
                        </a:tabLs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tab pos="2933700" algn="l"/>
                        </a:tabLst>
                      </a:pPr>
                      <a:r>
                        <a:rPr kumimoji="0" lang="ar-MA"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عدد السيارات المطلوبة</a:t>
                      </a:r>
                      <a:endParaRPr kumimoji="0" lang="fr-FR" sz="14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raditional Arabic" panose="02020603050405020304" pitchFamily="18" charset="-78"/>
                      </a:endParaRPr>
                    </a:p>
                  </a:txBody>
                  <a:tcPr marL="44332" marR="44332"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66"/>
                    </a:solidFill>
                  </a:tcPr>
                </a:tc>
                <a:tc hMerge="1">
                  <a:txBody>
                    <a:bodyPr/>
                    <a:lstStyle/>
                    <a:p>
                      <a:endParaRPr lang="fr-FR"/>
                    </a:p>
                  </a:txBody>
                  <a:tcPr/>
                </a:tc>
                <a:tc hMerge="1">
                  <a:txBody>
                    <a:bodyPr/>
                    <a:lstStyle/>
                    <a:p>
                      <a:endParaRPr lang="fr-FR"/>
                    </a:p>
                  </a:txBody>
                  <a:tcPr/>
                </a:tc>
                <a:tc rowSpan="2">
                  <a:txBody>
                    <a:bodyPr/>
                    <a:lstStyle>
                      <a:lvl1pPr eaLnBrk="0" hangingPunct="0">
                        <a:spcBef>
                          <a:spcPct val="20000"/>
                        </a:spcBef>
                        <a:buClr>
                          <a:srgbClr val="7B003B"/>
                        </a:buClr>
                        <a:buSzPct val="120000"/>
                        <a:tabLst>
                          <a:tab pos="2933700" algn="l"/>
                        </a:tabLst>
                        <a:defRPr sz="2000">
                          <a:solidFill>
                            <a:schemeClr val="bg2"/>
                          </a:solidFill>
                          <a:latin typeface="Century Gothic" panose="020B0502020202020204" pitchFamily="34" charset="0"/>
                        </a:defRPr>
                      </a:lvl1pPr>
                      <a:lvl2pPr marL="742950" indent="-285750" eaLnBrk="0" hangingPunct="0">
                        <a:spcBef>
                          <a:spcPct val="20000"/>
                        </a:spcBef>
                        <a:buClr>
                          <a:srgbClr val="F18E00"/>
                        </a:buClr>
                        <a:buSzPct val="120000"/>
                        <a:buFont typeface="Arial" panose="020B0604020202020204" pitchFamily="34" charset="0"/>
                        <a:tabLst>
                          <a:tab pos="2933700" algn="l"/>
                        </a:tabLst>
                        <a:defRPr>
                          <a:solidFill>
                            <a:schemeClr val="bg2"/>
                          </a:solidFill>
                          <a:latin typeface="Century Gothic" panose="020B0502020202020204" pitchFamily="34" charset="0"/>
                        </a:defRPr>
                      </a:lvl2pPr>
                      <a:lvl3pPr marL="1143000" indent="-228600" eaLnBrk="0" hangingPunct="0">
                        <a:spcBef>
                          <a:spcPct val="20000"/>
                        </a:spcBef>
                        <a:buClr>
                          <a:schemeClr val="bg2"/>
                        </a:buClr>
                        <a:buSzPct val="120000"/>
                        <a:tabLst>
                          <a:tab pos="2933700" algn="l"/>
                        </a:tabLst>
                        <a:defRPr sz="1400">
                          <a:solidFill>
                            <a:schemeClr val="bg2"/>
                          </a:solidFill>
                          <a:latin typeface="Century Gothic" panose="020B0502020202020204" pitchFamily="34" charset="0"/>
                        </a:defRPr>
                      </a:lvl3pPr>
                      <a:lvl4pPr marL="1600200" indent="-228600" eaLnBrk="0" hangingPunct="0">
                        <a:spcBef>
                          <a:spcPct val="20000"/>
                        </a:spcBef>
                        <a:tabLst>
                          <a:tab pos="2933700" algn="l"/>
                        </a:tabLst>
                        <a:defRPr>
                          <a:solidFill>
                            <a:schemeClr val="tx1"/>
                          </a:solidFill>
                          <a:latin typeface="Arial" panose="020B0604020202020204" pitchFamily="34" charset="0"/>
                        </a:defRPr>
                      </a:lvl4pPr>
                      <a:lvl5pPr marL="2057400" indent="-228600" eaLnBrk="0" hangingPunct="0">
                        <a:spcBef>
                          <a:spcPct val="20000"/>
                        </a:spcBef>
                        <a:tabLst>
                          <a:tab pos="2933700" algn="l"/>
                        </a:tabLst>
                        <a:defRPr>
                          <a:solidFill>
                            <a:schemeClr val="tx1"/>
                          </a:solidFill>
                          <a:latin typeface="Arial" panose="020B0604020202020204" pitchFamily="34" charset="0"/>
                        </a:defRPr>
                      </a:lvl5pPr>
                      <a:lvl6pPr marL="2514600" indent="-228600" eaLnBrk="0" fontAlgn="base" hangingPunct="0">
                        <a:spcBef>
                          <a:spcPct val="20000"/>
                        </a:spcBef>
                        <a:spcAft>
                          <a:spcPct val="0"/>
                        </a:spcAft>
                        <a:tabLst>
                          <a:tab pos="2933700" algn="l"/>
                        </a:tabLst>
                        <a:defRPr>
                          <a:solidFill>
                            <a:schemeClr val="tx1"/>
                          </a:solidFill>
                          <a:latin typeface="Arial" panose="020B0604020202020204" pitchFamily="34" charset="0"/>
                        </a:defRPr>
                      </a:lvl6pPr>
                      <a:lvl7pPr marL="2971800" indent="-228600" eaLnBrk="0" fontAlgn="base" hangingPunct="0">
                        <a:spcBef>
                          <a:spcPct val="20000"/>
                        </a:spcBef>
                        <a:spcAft>
                          <a:spcPct val="0"/>
                        </a:spcAft>
                        <a:tabLst>
                          <a:tab pos="2933700" algn="l"/>
                        </a:tabLst>
                        <a:defRPr>
                          <a:solidFill>
                            <a:schemeClr val="tx1"/>
                          </a:solidFill>
                          <a:latin typeface="Arial" panose="020B0604020202020204" pitchFamily="34" charset="0"/>
                        </a:defRPr>
                      </a:lvl7pPr>
                      <a:lvl8pPr marL="3429000" indent="-228600" eaLnBrk="0" fontAlgn="base" hangingPunct="0">
                        <a:spcBef>
                          <a:spcPct val="20000"/>
                        </a:spcBef>
                        <a:spcAft>
                          <a:spcPct val="0"/>
                        </a:spcAft>
                        <a:tabLst>
                          <a:tab pos="2933700" algn="l"/>
                        </a:tabLst>
                        <a:defRPr>
                          <a:solidFill>
                            <a:schemeClr val="tx1"/>
                          </a:solidFill>
                          <a:latin typeface="Arial" panose="020B0604020202020204" pitchFamily="34" charset="0"/>
                        </a:defRPr>
                      </a:lvl8pPr>
                      <a:lvl9pPr marL="3886200" indent="-228600" eaLnBrk="0" fontAlgn="base" hangingPunct="0">
                        <a:spcBef>
                          <a:spcPct val="20000"/>
                        </a:spcBef>
                        <a:spcAft>
                          <a:spcPct val="0"/>
                        </a:spcAft>
                        <a:tabLst>
                          <a:tab pos="2933700" algn="l"/>
                        </a:tabLs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tab pos="2933700" algn="l"/>
                        </a:tabLst>
                      </a:pPr>
                      <a:r>
                        <a:rPr kumimoji="0" lang="ar-MA" sz="2000" b="1" i="0" u="none" strike="noStrike" cap="none" normalizeH="0" baseline="0" dirty="0">
                          <a:ln>
                            <a:noFill/>
                          </a:ln>
                          <a:solidFill>
                            <a:schemeClr val="tx1"/>
                          </a:solidFill>
                          <a:effectLst/>
                          <a:latin typeface="Times New Roman" pitchFamily="18" charset="0"/>
                          <a:cs typeface="Times New Roman" pitchFamily="18" charset="0"/>
                        </a:rPr>
                        <a:t>الوسط</a:t>
                      </a:r>
                      <a:endParaRPr kumimoji="0" lang="fr-FR" sz="1100" b="1" i="0" u="none" strike="noStrike" cap="none" normalizeH="0" baseline="0" dirty="0">
                        <a:ln>
                          <a:noFill/>
                        </a:ln>
                        <a:solidFill>
                          <a:schemeClr val="tx1"/>
                        </a:solidFill>
                        <a:effectLst/>
                        <a:latin typeface="Times New Roman" pitchFamily="18" charset="0"/>
                        <a:ea typeface="Times New Roman" pitchFamily="18" charset="0"/>
                        <a:cs typeface="Traditional Arabic" pitchFamily="2" charset="-78"/>
                      </a:endParaRPr>
                    </a:p>
                  </a:txBody>
                  <a:tcPr marL="44332" marR="44332"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r h="533400">
                <a:tc>
                  <a:txBody>
                    <a:bodyPr/>
                    <a:lstStyle>
                      <a:lvl1pPr eaLnBrk="0" hangingPunct="0">
                        <a:spcBef>
                          <a:spcPct val="20000"/>
                        </a:spcBef>
                        <a:buClr>
                          <a:srgbClr val="7B003B"/>
                        </a:buClr>
                        <a:buSzPct val="120000"/>
                        <a:tabLst>
                          <a:tab pos="2933700" algn="l"/>
                        </a:tabLst>
                        <a:defRPr sz="2000">
                          <a:solidFill>
                            <a:schemeClr val="bg2"/>
                          </a:solidFill>
                          <a:latin typeface="Century Gothic" panose="020B0502020202020204" pitchFamily="34" charset="0"/>
                        </a:defRPr>
                      </a:lvl1pPr>
                      <a:lvl2pPr marL="742950" indent="-285750" eaLnBrk="0" hangingPunct="0">
                        <a:spcBef>
                          <a:spcPct val="20000"/>
                        </a:spcBef>
                        <a:buClr>
                          <a:srgbClr val="F18E00"/>
                        </a:buClr>
                        <a:buSzPct val="120000"/>
                        <a:buFont typeface="Arial" panose="020B0604020202020204" pitchFamily="34" charset="0"/>
                        <a:tabLst>
                          <a:tab pos="2933700" algn="l"/>
                        </a:tabLst>
                        <a:defRPr>
                          <a:solidFill>
                            <a:schemeClr val="bg2"/>
                          </a:solidFill>
                          <a:latin typeface="Century Gothic" panose="020B0502020202020204" pitchFamily="34" charset="0"/>
                        </a:defRPr>
                      </a:lvl2pPr>
                      <a:lvl3pPr marL="1143000" indent="-228600" eaLnBrk="0" hangingPunct="0">
                        <a:spcBef>
                          <a:spcPct val="20000"/>
                        </a:spcBef>
                        <a:buClr>
                          <a:schemeClr val="bg2"/>
                        </a:buClr>
                        <a:buSzPct val="120000"/>
                        <a:tabLst>
                          <a:tab pos="2933700" algn="l"/>
                        </a:tabLst>
                        <a:defRPr sz="1400">
                          <a:solidFill>
                            <a:schemeClr val="bg2"/>
                          </a:solidFill>
                          <a:latin typeface="Century Gothic" panose="020B0502020202020204" pitchFamily="34" charset="0"/>
                        </a:defRPr>
                      </a:lvl3pPr>
                      <a:lvl4pPr marL="1600200" indent="-228600" eaLnBrk="0" hangingPunct="0">
                        <a:spcBef>
                          <a:spcPct val="20000"/>
                        </a:spcBef>
                        <a:tabLst>
                          <a:tab pos="2933700" algn="l"/>
                        </a:tabLst>
                        <a:defRPr>
                          <a:solidFill>
                            <a:schemeClr val="tx1"/>
                          </a:solidFill>
                          <a:latin typeface="Arial" panose="020B0604020202020204" pitchFamily="34" charset="0"/>
                        </a:defRPr>
                      </a:lvl4pPr>
                      <a:lvl5pPr marL="2057400" indent="-228600" eaLnBrk="0" hangingPunct="0">
                        <a:spcBef>
                          <a:spcPct val="20000"/>
                        </a:spcBef>
                        <a:tabLst>
                          <a:tab pos="2933700" algn="l"/>
                        </a:tabLst>
                        <a:defRPr>
                          <a:solidFill>
                            <a:schemeClr val="tx1"/>
                          </a:solidFill>
                          <a:latin typeface="Arial" panose="020B0604020202020204" pitchFamily="34" charset="0"/>
                        </a:defRPr>
                      </a:lvl5pPr>
                      <a:lvl6pPr marL="2514600" indent="-228600" eaLnBrk="0" fontAlgn="base" hangingPunct="0">
                        <a:spcBef>
                          <a:spcPct val="20000"/>
                        </a:spcBef>
                        <a:spcAft>
                          <a:spcPct val="0"/>
                        </a:spcAft>
                        <a:tabLst>
                          <a:tab pos="2933700" algn="l"/>
                        </a:tabLst>
                        <a:defRPr>
                          <a:solidFill>
                            <a:schemeClr val="tx1"/>
                          </a:solidFill>
                          <a:latin typeface="Arial" panose="020B0604020202020204" pitchFamily="34" charset="0"/>
                        </a:defRPr>
                      </a:lvl6pPr>
                      <a:lvl7pPr marL="2971800" indent="-228600" eaLnBrk="0" fontAlgn="base" hangingPunct="0">
                        <a:spcBef>
                          <a:spcPct val="20000"/>
                        </a:spcBef>
                        <a:spcAft>
                          <a:spcPct val="0"/>
                        </a:spcAft>
                        <a:tabLst>
                          <a:tab pos="2933700" algn="l"/>
                        </a:tabLst>
                        <a:defRPr>
                          <a:solidFill>
                            <a:schemeClr val="tx1"/>
                          </a:solidFill>
                          <a:latin typeface="Arial" panose="020B0604020202020204" pitchFamily="34" charset="0"/>
                        </a:defRPr>
                      </a:lvl7pPr>
                      <a:lvl8pPr marL="3429000" indent="-228600" eaLnBrk="0" fontAlgn="base" hangingPunct="0">
                        <a:spcBef>
                          <a:spcPct val="20000"/>
                        </a:spcBef>
                        <a:spcAft>
                          <a:spcPct val="0"/>
                        </a:spcAft>
                        <a:tabLst>
                          <a:tab pos="2933700" algn="l"/>
                        </a:tabLst>
                        <a:defRPr>
                          <a:solidFill>
                            <a:schemeClr val="tx1"/>
                          </a:solidFill>
                          <a:latin typeface="Arial" panose="020B0604020202020204" pitchFamily="34" charset="0"/>
                        </a:defRPr>
                      </a:lvl8pPr>
                      <a:lvl9pPr marL="3886200" indent="-228600" eaLnBrk="0" fontAlgn="base" hangingPunct="0">
                        <a:spcBef>
                          <a:spcPct val="20000"/>
                        </a:spcBef>
                        <a:spcAft>
                          <a:spcPct val="0"/>
                        </a:spcAft>
                        <a:tabLst>
                          <a:tab pos="2933700" algn="l"/>
                        </a:tabLs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tab pos="2933700" algn="l"/>
                        </a:tabLst>
                      </a:pPr>
                      <a:r>
                        <a:rPr kumimoji="0" lang="ar-MA" sz="20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المجموع</a:t>
                      </a:r>
                      <a:endParaRPr kumimoji="0" lang="fr-FR" sz="1400" b="0" i="0" u="none" strike="noStrike" cap="none" normalizeH="0" baseline="0">
                        <a:ln>
                          <a:noFill/>
                        </a:ln>
                        <a:solidFill>
                          <a:schemeClr val="tx1"/>
                        </a:solidFill>
                        <a:effectLst/>
                        <a:latin typeface="Times New Roman" panose="02020603050405020304" pitchFamily="18" charset="0"/>
                        <a:ea typeface="Times New Roman" panose="02020603050405020304" pitchFamily="18" charset="0"/>
                        <a:cs typeface="Traditional Arabic" panose="02020603050405020304" pitchFamily="18" charset="-78"/>
                      </a:endParaRPr>
                    </a:p>
                  </a:txBody>
                  <a:tcPr marL="44332" marR="44332"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rgbClr val="7B003B"/>
                        </a:buClr>
                        <a:buSzPct val="120000"/>
                        <a:tabLst>
                          <a:tab pos="2933700" algn="l"/>
                        </a:tabLst>
                        <a:defRPr sz="2000">
                          <a:solidFill>
                            <a:schemeClr val="bg2"/>
                          </a:solidFill>
                          <a:latin typeface="Century Gothic" panose="020B0502020202020204" pitchFamily="34" charset="0"/>
                        </a:defRPr>
                      </a:lvl1pPr>
                      <a:lvl2pPr marL="742950" indent="-285750" eaLnBrk="0" hangingPunct="0">
                        <a:spcBef>
                          <a:spcPct val="20000"/>
                        </a:spcBef>
                        <a:buClr>
                          <a:srgbClr val="F18E00"/>
                        </a:buClr>
                        <a:buSzPct val="120000"/>
                        <a:buFont typeface="Arial" panose="020B0604020202020204" pitchFamily="34" charset="0"/>
                        <a:tabLst>
                          <a:tab pos="2933700" algn="l"/>
                        </a:tabLst>
                        <a:defRPr>
                          <a:solidFill>
                            <a:schemeClr val="bg2"/>
                          </a:solidFill>
                          <a:latin typeface="Century Gothic" panose="020B0502020202020204" pitchFamily="34" charset="0"/>
                        </a:defRPr>
                      </a:lvl2pPr>
                      <a:lvl3pPr marL="1143000" indent="-228600" eaLnBrk="0" hangingPunct="0">
                        <a:spcBef>
                          <a:spcPct val="20000"/>
                        </a:spcBef>
                        <a:buClr>
                          <a:schemeClr val="bg2"/>
                        </a:buClr>
                        <a:buSzPct val="120000"/>
                        <a:tabLst>
                          <a:tab pos="2933700" algn="l"/>
                        </a:tabLst>
                        <a:defRPr sz="1400">
                          <a:solidFill>
                            <a:schemeClr val="bg2"/>
                          </a:solidFill>
                          <a:latin typeface="Century Gothic" panose="020B0502020202020204" pitchFamily="34" charset="0"/>
                        </a:defRPr>
                      </a:lvl3pPr>
                      <a:lvl4pPr marL="1600200" indent="-228600" eaLnBrk="0" hangingPunct="0">
                        <a:spcBef>
                          <a:spcPct val="20000"/>
                        </a:spcBef>
                        <a:tabLst>
                          <a:tab pos="2933700" algn="l"/>
                        </a:tabLst>
                        <a:defRPr>
                          <a:solidFill>
                            <a:schemeClr val="tx1"/>
                          </a:solidFill>
                          <a:latin typeface="Arial" panose="020B0604020202020204" pitchFamily="34" charset="0"/>
                        </a:defRPr>
                      </a:lvl4pPr>
                      <a:lvl5pPr marL="2057400" indent="-228600" eaLnBrk="0" hangingPunct="0">
                        <a:spcBef>
                          <a:spcPct val="20000"/>
                        </a:spcBef>
                        <a:tabLst>
                          <a:tab pos="2933700" algn="l"/>
                        </a:tabLst>
                        <a:defRPr>
                          <a:solidFill>
                            <a:schemeClr val="tx1"/>
                          </a:solidFill>
                          <a:latin typeface="Arial" panose="020B0604020202020204" pitchFamily="34" charset="0"/>
                        </a:defRPr>
                      </a:lvl5pPr>
                      <a:lvl6pPr marL="2514600" indent="-228600" eaLnBrk="0" fontAlgn="base" hangingPunct="0">
                        <a:spcBef>
                          <a:spcPct val="20000"/>
                        </a:spcBef>
                        <a:spcAft>
                          <a:spcPct val="0"/>
                        </a:spcAft>
                        <a:tabLst>
                          <a:tab pos="2933700" algn="l"/>
                        </a:tabLst>
                        <a:defRPr>
                          <a:solidFill>
                            <a:schemeClr val="tx1"/>
                          </a:solidFill>
                          <a:latin typeface="Arial" panose="020B0604020202020204" pitchFamily="34" charset="0"/>
                        </a:defRPr>
                      </a:lvl6pPr>
                      <a:lvl7pPr marL="2971800" indent="-228600" eaLnBrk="0" fontAlgn="base" hangingPunct="0">
                        <a:spcBef>
                          <a:spcPct val="20000"/>
                        </a:spcBef>
                        <a:spcAft>
                          <a:spcPct val="0"/>
                        </a:spcAft>
                        <a:tabLst>
                          <a:tab pos="2933700" algn="l"/>
                        </a:tabLst>
                        <a:defRPr>
                          <a:solidFill>
                            <a:schemeClr val="tx1"/>
                          </a:solidFill>
                          <a:latin typeface="Arial" panose="020B0604020202020204" pitchFamily="34" charset="0"/>
                        </a:defRPr>
                      </a:lvl7pPr>
                      <a:lvl8pPr marL="3429000" indent="-228600" eaLnBrk="0" fontAlgn="base" hangingPunct="0">
                        <a:spcBef>
                          <a:spcPct val="20000"/>
                        </a:spcBef>
                        <a:spcAft>
                          <a:spcPct val="0"/>
                        </a:spcAft>
                        <a:tabLst>
                          <a:tab pos="2933700" algn="l"/>
                        </a:tabLst>
                        <a:defRPr>
                          <a:solidFill>
                            <a:schemeClr val="tx1"/>
                          </a:solidFill>
                          <a:latin typeface="Arial" panose="020B0604020202020204" pitchFamily="34" charset="0"/>
                        </a:defRPr>
                      </a:lvl8pPr>
                      <a:lvl9pPr marL="3886200" indent="-228600" eaLnBrk="0" fontAlgn="base" hangingPunct="0">
                        <a:spcBef>
                          <a:spcPct val="20000"/>
                        </a:spcBef>
                        <a:spcAft>
                          <a:spcPct val="0"/>
                        </a:spcAft>
                        <a:tabLst>
                          <a:tab pos="2933700" algn="l"/>
                        </a:tabLs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tab pos="2933700" algn="l"/>
                        </a:tabLst>
                      </a:pPr>
                      <a:r>
                        <a:rPr kumimoji="0" lang="ar-MA" sz="20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المراقبة</a:t>
                      </a:r>
                      <a:endParaRPr kumimoji="0" lang="fr-FR" sz="1400" b="0" i="0" u="none" strike="noStrike" cap="none" normalizeH="0" baseline="0">
                        <a:ln>
                          <a:noFill/>
                        </a:ln>
                        <a:solidFill>
                          <a:schemeClr val="tx1"/>
                        </a:solidFill>
                        <a:effectLst/>
                        <a:latin typeface="Times New Roman" panose="02020603050405020304" pitchFamily="18" charset="0"/>
                        <a:ea typeface="Times New Roman" panose="02020603050405020304" pitchFamily="18" charset="0"/>
                        <a:cs typeface="Traditional Arabic" panose="02020603050405020304" pitchFamily="18" charset="-78"/>
                      </a:endParaRPr>
                    </a:p>
                  </a:txBody>
                  <a:tcPr marL="44332" marR="44332"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rgbClr val="7B003B"/>
                        </a:buClr>
                        <a:buSzPct val="120000"/>
                        <a:tabLst>
                          <a:tab pos="2933700" algn="l"/>
                        </a:tabLst>
                        <a:defRPr sz="2000">
                          <a:solidFill>
                            <a:schemeClr val="bg2"/>
                          </a:solidFill>
                          <a:latin typeface="Century Gothic" panose="020B0502020202020204" pitchFamily="34" charset="0"/>
                        </a:defRPr>
                      </a:lvl1pPr>
                      <a:lvl2pPr marL="742950" indent="-285750" eaLnBrk="0" hangingPunct="0">
                        <a:spcBef>
                          <a:spcPct val="20000"/>
                        </a:spcBef>
                        <a:buClr>
                          <a:srgbClr val="F18E00"/>
                        </a:buClr>
                        <a:buSzPct val="120000"/>
                        <a:buFont typeface="Arial" panose="020B0604020202020204" pitchFamily="34" charset="0"/>
                        <a:tabLst>
                          <a:tab pos="2933700" algn="l"/>
                        </a:tabLst>
                        <a:defRPr>
                          <a:solidFill>
                            <a:schemeClr val="bg2"/>
                          </a:solidFill>
                          <a:latin typeface="Century Gothic" panose="020B0502020202020204" pitchFamily="34" charset="0"/>
                        </a:defRPr>
                      </a:lvl2pPr>
                      <a:lvl3pPr marL="1143000" indent="-228600" eaLnBrk="0" hangingPunct="0">
                        <a:spcBef>
                          <a:spcPct val="20000"/>
                        </a:spcBef>
                        <a:buClr>
                          <a:schemeClr val="bg2"/>
                        </a:buClr>
                        <a:buSzPct val="120000"/>
                        <a:tabLst>
                          <a:tab pos="2933700" algn="l"/>
                        </a:tabLst>
                        <a:defRPr sz="1400">
                          <a:solidFill>
                            <a:schemeClr val="bg2"/>
                          </a:solidFill>
                          <a:latin typeface="Century Gothic" panose="020B0502020202020204" pitchFamily="34" charset="0"/>
                        </a:defRPr>
                      </a:lvl3pPr>
                      <a:lvl4pPr marL="1600200" indent="-228600" eaLnBrk="0" hangingPunct="0">
                        <a:spcBef>
                          <a:spcPct val="20000"/>
                        </a:spcBef>
                        <a:tabLst>
                          <a:tab pos="2933700" algn="l"/>
                        </a:tabLst>
                        <a:defRPr>
                          <a:solidFill>
                            <a:schemeClr val="tx1"/>
                          </a:solidFill>
                          <a:latin typeface="Arial" panose="020B0604020202020204" pitchFamily="34" charset="0"/>
                        </a:defRPr>
                      </a:lvl4pPr>
                      <a:lvl5pPr marL="2057400" indent="-228600" eaLnBrk="0" hangingPunct="0">
                        <a:spcBef>
                          <a:spcPct val="20000"/>
                        </a:spcBef>
                        <a:tabLst>
                          <a:tab pos="2933700" algn="l"/>
                        </a:tabLst>
                        <a:defRPr>
                          <a:solidFill>
                            <a:schemeClr val="tx1"/>
                          </a:solidFill>
                          <a:latin typeface="Arial" panose="020B0604020202020204" pitchFamily="34" charset="0"/>
                        </a:defRPr>
                      </a:lvl5pPr>
                      <a:lvl6pPr marL="2514600" indent="-228600" eaLnBrk="0" fontAlgn="base" hangingPunct="0">
                        <a:spcBef>
                          <a:spcPct val="20000"/>
                        </a:spcBef>
                        <a:spcAft>
                          <a:spcPct val="0"/>
                        </a:spcAft>
                        <a:tabLst>
                          <a:tab pos="2933700" algn="l"/>
                        </a:tabLst>
                        <a:defRPr>
                          <a:solidFill>
                            <a:schemeClr val="tx1"/>
                          </a:solidFill>
                          <a:latin typeface="Arial" panose="020B0604020202020204" pitchFamily="34" charset="0"/>
                        </a:defRPr>
                      </a:lvl6pPr>
                      <a:lvl7pPr marL="2971800" indent="-228600" eaLnBrk="0" fontAlgn="base" hangingPunct="0">
                        <a:spcBef>
                          <a:spcPct val="20000"/>
                        </a:spcBef>
                        <a:spcAft>
                          <a:spcPct val="0"/>
                        </a:spcAft>
                        <a:tabLst>
                          <a:tab pos="2933700" algn="l"/>
                        </a:tabLst>
                        <a:defRPr>
                          <a:solidFill>
                            <a:schemeClr val="tx1"/>
                          </a:solidFill>
                          <a:latin typeface="Arial" panose="020B0604020202020204" pitchFamily="34" charset="0"/>
                        </a:defRPr>
                      </a:lvl7pPr>
                      <a:lvl8pPr marL="3429000" indent="-228600" eaLnBrk="0" fontAlgn="base" hangingPunct="0">
                        <a:spcBef>
                          <a:spcPct val="20000"/>
                        </a:spcBef>
                        <a:spcAft>
                          <a:spcPct val="0"/>
                        </a:spcAft>
                        <a:tabLst>
                          <a:tab pos="2933700" algn="l"/>
                        </a:tabLst>
                        <a:defRPr>
                          <a:solidFill>
                            <a:schemeClr val="tx1"/>
                          </a:solidFill>
                          <a:latin typeface="Arial" panose="020B0604020202020204" pitchFamily="34" charset="0"/>
                        </a:defRPr>
                      </a:lvl8pPr>
                      <a:lvl9pPr marL="3886200" indent="-228600" eaLnBrk="0" fontAlgn="base" hangingPunct="0">
                        <a:spcBef>
                          <a:spcPct val="20000"/>
                        </a:spcBef>
                        <a:spcAft>
                          <a:spcPct val="0"/>
                        </a:spcAft>
                        <a:tabLst>
                          <a:tab pos="2933700" algn="l"/>
                        </a:tabLs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tab pos="2933700" algn="l"/>
                        </a:tabLst>
                      </a:pPr>
                      <a:r>
                        <a:rPr kumimoji="0" lang="ar-MA" sz="20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الإشراف</a:t>
                      </a:r>
                      <a:endParaRPr kumimoji="0" lang="fr-FR" sz="14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raditional Arabic" panose="02020603050405020304" pitchFamily="18" charset="-78"/>
                      </a:endParaRPr>
                    </a:p>
                  </a:txBody>
                  <a:tcPr marL="44332" marR="44332"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fr-FR"/>
                    </a:p>
                  </a:txBody>
                  <a:tcPr/>
                </a:tc>
                <a:extLst>
                  <a:ext uri="{0D108BD9-81ED-4DB2-BD59-A6C34878D82A}">
                    <a16:rowId xmlns:a16="http://schemas.microsoft.com/office/drawing/2014/main" xmlns="" val="10001"/>
                  </a:ext>
                </a:extLst>
              </a:tr>
              <a:tr h="533400">
                <a:tc>
                  <a:txBody>
                    <a:bodyPr/>
                    <a:lstStyle>
                      <a:lvl1pPr eaLnBrk="0" hangingPunct="0">
                        <a:spcBef>
                          <a:spcPct val="20000"/>
                        </a:spcBef>
                        <a:buClr>
                          <a:srgbClr val="7B003B"/>
                        </a:buClr>
                        <a:buSzPct val="120000"/>
                        <a:tabLst>
                          <a:tab pos="2933700" algn="l"/>
                        </a:tabLst>
                        <a:defRPr sz="2000">
                          <a:solidFill>
                            <a:schemeClr val="bg2"/>
                          </a:solidFill>
                          <a:latin typeface="Century Gothic" panose="020B0502020202020204" pitchFamily="34" charset="0"/>
                        </a:defRPr>
                      </a:lvl1pPr>
                      <a:lvl2pPr marL="742950" indent="-285750" eaLnBrk="0" hangingPunct="0">
                        <a:spcBef>
                          <a:spcPct val="20000"/>
                        </a:spcBef>
                        <a:buClr>
                          <a:srgbClr val="F18E00"/>
                        </a:buClr>
                        <a:buSzPct val="120000"/>
                        <a:buFont typeface="Arial" panose="020B0604020202020204" pitchFamily="34" charset="0"/>
                        <a:tabLst>
                          <a:tab pos="2933700" algn="l"/>
                        </a:tabLst>
                        <a:defRPr>
                          <a:solidFill>
                            <a:schemeClr val="bg2"/>
                          </a:solidFill>
                          <a:latin typeface="Century Gothic" panose="020B0502020202020204" pitchFamily="34" charset="0"/>
                        </a:defRPr>
                      </a:lvl2pPr>
                      <a:lvl3pPr marL="1143000" indent="-228600" eaLnBrk="0" hangingPunct="0">
                        <a:spcBef>
                          <a:spcPct val="20000"/>
                        </a:spcBef>
                        <a:buClr>
                          <a:schemeClr val="bg2"/>
                        </a:buClr>
                        <a:buSzPct val="120000"/>
                        <a:tabLst>
                          <a:tab pos="2933700" algn="l"/>
                        </a:tabLst>
                        <a:defRPr sz="1400">
                          <a:solidFill>
                            <a:schemeClr val="bg2"/>
                          </a:solidFill>
                          <a:latin typeface="Century Gothic" panose="020B0502020202020204" pitchFamily="34" charset="0"/>
                        </a:defRPr>
                      </a:lvl3pPr>
                      <a:lvl4pPr marL="1600200" indent="-228600" eaLnBrk="0" hangingPunct="0">
                        <a:spcBef>
                          <a:spcPct val="20000"/>
                        </a:spcBef>
                        <a:tabLst>
                          <a:tab pos="2933700" algn="l"/>
                        </a:tabLst>
                        <a:defRPr>
                          <a:solidFill>
                            <a:schemeClr val="tx1"/>
                          </a:solidFill>
                          <a:latin typeface="Arial" panose="020B0604020202020204" pitchFamily="34" charset="0"/>
                        </a:defRPr>
                      </a:lvl4pPr>
                      <a:lvl5pPr marL="2057400" indent="-228600" eaLnBrk="0" hangingPunct="0">
                        <a:spcBef>
                          <a:spcPct val="20000"/>
                        </a:spcBef>
                        <a:tabLst>
                          <a:tab pos="2933700" algn="l"/>
                        </a:tabLst>
                        <a:defRPr>
                          <a:solidFill>
                            <a:schemeClr val="tx1"/>
                          </a:solidFill>
                          <a:latin typeface="Arial" panose="020B0604020202020204" pitchFamily="34" charset="0"/>
                        </a:defRPr>
                      </a:lvl5pPr>
                      <a:lvl6pPr marL="2514600" indent="-228600" eaLnBrk="0" fontAlgn="base" hangingPunct="0">
                        <a:spcBef>
                          <a:spcPct val="20000"/>
                        </a:spcBef>
                        <a:spcAft>
                          <a:spcPct val="0"/>
                        </a:spcAft>
                        <a:tabLst>
                          <a:tab pos="2933700" algn="l"/>
                        </a:tabLst>
                        <a:defRPr>
                          <a:solidFill>
                            <a:schemeClr val="tx1"/>
                          </a:solidFill>
                          <a:latin typeface="Arial" panose="020B0604020202020204" pitchFamily="34" charset="0"/>
                        </a:defRPr>
                      </a:lvl6pPr>
                      <a:lvl7pPr marL="2971800" indent="-228600" eaLnBrk="0" fontAlgn="base" hangingPunct="0">
                        <a:spcBef>
                          <a:spcPct val="20000"/>
                        </a:spcBef>
                        <a:spcAft>
                          <a:spcPct val="0"/>
                        </a:spcAft>
                        <a:tabLst>
                          <a:tab pos="2933700" algn="l"/>
                        </a:tabLst>
                        <a:defRPr>
                          <a:solidFill>
                            <a:schemeClr val="tx1"/>
                          </a:solidFill>
                          <a:latin typeface="Arial" panose="020B0604020202020204" pitchFamily="34" charset="0"/>
                        </a:defRPr>
                      </a:lvl7pPr>
                      <a:lvl8pPr marL="3429000" indent="-228600" eaLnBrk="0" fontAlgn="base" hangingPunct="0">
                        <a:spcBef>
                          <a:spcPct val="20000"/>
                        </a:spcBef>
                        <a:spcAft>
                          <a:spcPct val="0"/>
                        </a:spcAft>
                        <a:tabLst>
                          <a:tab pos="2933700" algn="l"/>
                        </a:tabLst>
                        <a:defRPr>
                          <a:solidFill>
                            <a:schemeClr val="tx1"/>
                          </a:solidFill>
                          <a:latin typeface="Arial" panose="020B0604020202020204" pitchFamily="34" charset="0"/>
                        </a:defRPr>
                      </a:lvl8pPr>
                      <a:lvl9pPr marL="3886200" indent="-228600" eaLnBrk="0" fontAlgn="base" hangingPunct="0">
                        <a:spcBef>
                          <a:spcPct val="20000"/>
                        </a:spcBef>
                        <a:spcAft>
                          <a:spcPct val="0"/>
                        </a:spcAft>
                        <a:tabLst>
                          <a:tab pos="2933700" algn="l"/>
                        </a:tabLs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tab pos="2933700" algn="l"/>
                        </a:tabLst>
                      </a:pPr>
                      <a:r>
                        <a:rPr kumimoji="0" lang="ar-MA" sz="2000" b="0" i="0" u="none" strike="noStrike" cap="none" normalizeH="0" baseline="0" dirty="0">
                          <a:ln>
                            <a:noFill/>
                          </a:ln>
                          <a:solidFill>
                            <a:schemeClr val="tx1"/>
                          </a:solidFill>
                          <a:effectLst/>
                          <a:latin typeface="Andalus" pitchFamily="18" charset="-78"/>
                          <a:ea typeface="Times New Roman" panose="02020603050405020304" pitchFamily="18" charset="0"/>
                          <a:cs typeface="Andalus" pitchFamily="18" charset="-78"/>
                        </a:rPr>
                        <a:t>1</a:t>
                      </a:r>
                      <a:r>
                        <a:rPr kumimoji="0" lang="fr-MA" sz="2000" b="0" i="0" u="none" strike="noStrike" cap="none" normalizeH="0" baseline="0" dirty="0">
                          <a:ln>
                            <a:noFill/>
                          </a:ln>
                          <a:solidFill>
                            <a:schemeClr val="tx1"/>
                          </a:solidFill>
                          <a:effectLst/>
                          <a:latin typeface="Andalus" pitchFamily="18" charset="-78"/>
                          <a:ea typeface="Times New Roman" panose="02020603050405020304" pitchFamily="18" charset="0"/>
                          <a:cs typeface="Andalus" pitchFamily="18" charset="-78"/>
                        </a:rPr>
                        <a:t>2</a:t>
                      </a:r>
                      <a:r>
                        <a:rPr kumimoji="0" lang="ar-MA" sz="2000" b="0" i="0" u="none" strike="noStrike" cap="none" normalizeH="0" baseline="0" dirty="0">
                          <a:ln>
                            <a:noFill/>
                          </a:ln>
                          <a:solidFill>
                            <a:schemeClr val="tx1"/>
                          </a:solidFill>
                          <a:effectLst/>
                          <a:latin typeface="Andalus" pitchFamily="18" charset="-78"/>
                          <a:ea typeface="Times New Roman" panose="02020603050405020304" pitchFamily="18" charset="0"/>
                          <a:cs typeface="Andalus" pitchFamily="18" charset="-78"/>
                        </a:rPr>
                        <a:t>1</a:t>
                      </a:r>
                      <a:endParaRPr kumimoji="0" lang="fr-FR" sz="2000" b="0" i="0" u="none" strike="noStrike" cap="none" normalizeH="0" baseline="0" dirty="0">
                        <a:ln>
                          <a:noFill/>
                        </a:ln>
                        <a:solidFill>
                          <a:schemeClr val="tx1"/>
                        </a:solidFill>
                        <a:effectLst/>
                        <a:latin typeface="Andalus" pitchFamily="18" charset="-78"/>
                        <a:ea typeface="Times New Roman" panose="02020603050405020304" pitchFamily="18" charset="0"/>
                        <a:cs typeface="Andalus" pitchFamily="18" charset="-78"/>
                      </a:endParaRPr>
                    </a:p>
                  </a:txBody>
                  <a:tcPr marL="44332" marR="44332"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rgbClr val="7B003B"/>
                        </a:buClr>
                        <a:buSzPct val="120000"/>
                        <a:tabLst>
                          <a:tab pos="2933700" algn="l"/>
                        </a:tabLst>
                        <a:defRPr sz="2000">
                          <a:solidFill>
                            <a:schemeClr val="bg2"/>
                          </a:solidFill>
                          <a:latin typeface="Century Gothic" panose="020B0502020202020204" pitchFamily="34" charset="0"/>
                        </a:defRPr>
                      </a:lvl1pPr>
                      <a:lvl2pPr marL="742950" indent="-285750" eaLnBrk="0" hangingPunct="0">
                        <a:spcBef>
                          <a:spcPct val="20000"/>
                        </a:spcBef>
                        <a:buClr>
                          <a:srgbClr val="F18E00"/>
                        </a:buClr>
                        <a:buSzPct val="120000"/>
                        <a:buFont typeface="Arial" panose="020B0604020202020204" pitchFamily="34" charset="0"/>
                        <a:tabLst>
                          <a:tab pos="2933700" algn="l"/>
                        </a:tabLst>
                        <a:defRPr>
                          <a:solidFill>
                            <a:schemeClr val="bg2"/>
                          </a:solidFill>
                          <a:latin typeface="Century Gothic" panose="020B0502020202020204" pitchFamily="34" charset="0"/>
                        </a:defRPr>
                      </a:lvl2pPr>
                      <a:lvl3pPr marL="1143000" indent="-228600" eaLnBrk="0" hangingPunct="0">
                        <a:spcBef>
                          <a:spcPct val="20000"/>
                        </a:spcBef>
                        <a:buClr>
                          <a:schemeClr val="bg2"/>
                        </a:buClr>
                        <a:buSzPct val="120000"/>
                        <a:tabLst>
                          <a:tab pos="2933700" algn="l"/>
                        </a:tabLst>
                        <a:defRPr sz="1400">
                          <a:solidFill>
                            <a:schemeClr val="bg2"/>
                          </a:solidFill>
                          <a:latin typeface="Century Gothic" panose="020B0502020202020204" pitchFamily="34" charset="0"/>
                        </a:defRPr>
                      </a:lvl3pPr>
                      <a:lvl4pPr marL="1600200" indent="-228600" eaLnBrk="0" hangingPunct="0">
                        <a:spcBef>
                          <a:spcPct val="20000"/>
                        </a:spcBef>
                        <a:tabLst>
                          <a:tab pos="2933700" algn="l"/>
                        </a:tabLst>
                        <a:defRPr>
                          <a:solidFill>
                            <a:schemeClr val="tx1"/>
                          </a:solidFill>
                          <a:latin typeface="Arial" panose="020B0604020202020204" pitchFamily="34" charset="0"/>
                        </a:defRPr>
                      </a:lvl4pPr>
                      <a:lvl5pPr marL="2057400" indent="-228600" eaLnBrk="0" hangingPunct="0">
                        <a:spcBef>
                          <a:spcPct val="20000"/>
                        </a:spcBef>
                        <a:tabLst>
                          <a:tab pos="2933700" algn="l"/>
                        </a:tabLst>
                        <a:defRPr>
                          <a:solidFill>
                            <a:schemeClr val="tx1"/>
                          </a:solidFill>
                          <a:latin typeface="Arial" panose="020B0604020202020204" pitchFamily="34" charset="0"/>
                        </a:defRPr>
                      </a:lvl5pPr>
                      <a:lvl6pPr marL="2514600" indent="-228600" eaLnBrk="0" fontAlgn="base" hangingPunct="0">
                        <a:spcBef>
                          <a:spcPct val="20000"/>
                        </a:spcBef>
                        <a:spcAft>
                          <a:spcPct val="0"/>
                        </a:spcAft>
                        <a:tabLst>
                          <a:tab pos="2933700" algn="l"/>
                        </a:tabLst>
                        <a:defRPr>
                          <a:solidFill>
                            <a:schemeClr val="tx1"/>
                          </a:solidFill>
                          <a:latin typeface="Arial" panose="020B0604020202020204" pitchFamily="34" charset="0"/>
                        </a:defRPr>
                      </a:lvl6pPr>
                      <a:lvl7pPr marL="2971800" indent="-228600" eaLnBrk="0" fontAlgn="base" hangingPunct="0">
                        <a:spcBef>
                          <a:spcPct val="20000"/>
                        </a:spcBef>
                        <a:spcAft>
                          <a:spcPct val="0"/>
                        </a:spcAft>
                        <a:tabLst>
                          <a:tab pos="2933700" algn="l"/>
                        </a:tabLst>
                        <a:defRPr>
                          <a:solidFill>
                            <a:schemeClr val="tx1"/>
                          </a:solidFill>
                          <a:latin typeface="Arial" panose="020B0604020202020204" pitchFamily="34" charset="0"/>
                        </a:defRPr>
                      </a:lvl7pPr>
                      <a:lvl8pPr marL="3429000" indent="-228600" eaLnBrk="0" fontAlgn="base" hangingPunct="0">
                        <a:spcBef>
                          <a:spcPct val="20000"/>
                        </a:spcBef>
                        <a:spcAft>
                          <a:spcPct val="0"/>
                        </a:spcAft>
                        <a:tabLst>
                          <a:tab pos="2933700" algn="l"/>
                        </a:tabLst>
                        <a:defRPr>
                          <a:solidFill>
                            <a:schemeClr val="tx1"/>
                          </a:solidFill>
                          <a:latin typeface="Arial" panose="020B0604020202020204" pitchFamily="34" charset="0"/>
                        </a:defRPr>
                      </a:lvl8pPr>
                      <a:lvl9pPr marL="3886200" indent="-228600" eaLnBrk="0" fontAlgn="base" hangingPunct="0">
                        <a:spcBef>
                          <a:spcPct val="20000"/>
                        </a:spcBef>
                        <a:spcAft>
                          <a:spcPct val="0"/>
                        </a:spcAft>
                        <a:tabLst>
                          <a:tab pos="2933700" algn="l"/>
                        </a:tabLs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tab pos="2933700" algn="l"/>
                        </a:tabLst>
                      </a:pPr>
                      <a:r>
                        <a:rPr kumimoji="0" lang="ar-MA" sz="2000" b="0" i="0" u="none" strike="noStrike" cap="none" normalizeH="0" baseline="0" dirty="0">
                          <a:ln>
                            <a:noFill/>
                          </a:ln>
                          <a:solidFill>
                            <a:schemeClr val="tx1"/>
                          </a:solidFill>
                          <a:effectLst/>
                          <a:latin typeface="Andalus" pitchFamily="18" charset="-78"/>
                          <a:ea typeface="Times New Roman" panose="02020603050405020304" pitchFamily="18" charset="0"/>
                          <a:cs typeface="Andalus" pitchFamily="18" charset="-78"/>
                        </a:rPr>
                        <a:t>1</a:t>
                      </a:r>
                      <a:r>
                        <a:rPr kumimoji="0" lang="fr-MA" sz="2000" b="0" i="0" u="none" strike="noStrike" cap="none" normalizeH="0" baseline="0" dirty="0">
                          <a:ln>
                            <a:noFill/>
                          </a:ln>
                          <a:solidFill>
                            <a:schemeClr val="tx1"/>
                          </a:solidFill>
                          <a:effectLst/>
                          <a:latin typeface="Andalus" pitchFamily="18" charset="-78"/>
                          <a:ea typeface="Times New Roman" panose="02020603050405020304" pitchFamily="18" charset="0"/>
                          <a:cs typeface="Andalus" pitchFamily="18" charset="-78"/>
                        </a:rPr>
                        <a:t>0</a:t>
                      </a:r>
                      <a:r>
                        <a:rPr kumimoji="0" lang="ar-MA" sz="2000" b="0" i="0" u="none" strike="noStrike" cap="none" normalizeH="0" baseline="0" dirty="0">
                          <a:ln>
                            <a:noFill/>
                          </a:ln>
                          <a:solidFill>
                            <a:schemeClr val="tx1"/>
                          </a:solidFill>
                          <a:effectLst/>
                          <a:latin typeface="Andalus" pitchFamily="18" charset="-78"/>
                          <a:ea typeface="Times New Roman" panose="02020603050405020304" pitchFamily="18" charset="0"/>
                          <a:cs typeface="Andalus" pitchFamily="18" charset="-78"/>
                        </a:rPr>
                        <a:t>2</a:t>
                      </a:r>
                      <a:endParaRPr kumimoji="0" lang="fr-FR" sz="2000" b="0" i="0" u="none" strike="noStrike" cap="none" normalizeH="0" baseline="0" dirty="0">
                        <a:ln>
                          <a:noFill/>
                        </a:ln>
                        <a:solidFill>
                          <a:schemeClr val="tx1"/>
                        </a:solidFill>
                        <a:effectLst/>
                        <a:latin typeface="Andalus" pitchFamily="18" charset="-78"/>
                        <a:ea typeface="Times New Roman" panose="02020603050405020304" pitchFamily="18" charset="0"/>
                        <a:cs typeface="Andalus" pitchFamily="18" charset="-78"/>
                      </a:endParaRPr>
                    </a:p>
                  </a:txBody>
                  <a:tcPr marL="44332" marR="44332"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rgbClr val="7B003B"/>
                        </a:buClr>
                        <a:buSzPct val="120000"/>
                        <a:tabLst>
                          <a:tab pos="2933700" algn="l"/>
                        </a:tabLst>
                        <a:defRPr sz="2000">
                          <a:solidFill>
                            <a:schemeClr val="bg2"/>
                          </a:solidFill>
                          <a:latin typeface="Century Gothic" panose="020B0502020202020204" pitchFamily="34" charset="0"/>
                        </a:defRPr>
                      </a:lvl1pPr>
                      <a:lvl2pPr marL="742950" indent="-285750" eaLnBrk="0" hangingPunct="0">
                        <a:spcBef>
                          <a:spcPct val="20000"/>
                        </a:spcBef>
                        <a:buClr>
                          <a:srgbClr val="F18E00"/>
                        </a:buClr>
                        <a:buSzPct val="120000"/>
                        <a:buFont typeface="Arial" panose="020B0604020202020204" pitchFamily="34" charset="0"/>
                        <a:tabLst>
                          <a:tab pos="2933700" algn="l"/>
                        </a:tabLst>
                        <a:defRPr>
                          <a:solidFill>
                            <a:schemeClr val="bg2"/>
                          </a:solidFill>
                          <a:latin typeface="Century Gothic" panose="020B0502020202020204" pitchFamily="34" charset="0"/>
                        </a:defRPr>
                      </a:lvl2pPr>
                      <a:lvl3pPr marL="1143000" indent="-228600" eaLnBrk="0" hangingPunct="0">
                        <a:spcBef>
                          <a:spcPct val="20000"/>
                        </a:spcBef>
                        <a:buClr>
                          <a:schemeClr val="bg2"/>
                        </a:buClr>
                        <a:buSzPct val="120000"/>
                        <a:tabLst>
                          <a:tab pos="2933700" algn="l"/>
                        </a:tabLst>
                        <a:defRPr sz="1400">
                          <a:solidFill>
                            <a:schemeClr val="bg2"/>
                          </a:solidFill>
                          <a:latin typeface="Century Gothic" panose="020B0502020202020204" pitchFamily="34" charset="0"/>
                        </a:defRPr>
                      </a:lvl3pPr>
                      <a:lvl4pPr marL="1600200" indent="-228600" eaLnBrk="0" hangingPunct="0">
                        <a:spcBef>
                          <a:spcPct val="20000"/>
                        </a:spcBef>
                        <a:tabLst>
                          <a:tab pos="2933700" algn="l"/>
                        </a:tabLst>
                        <a:defRPr>
                          <a:solidFill>
                            <a:schemeClr val="tx1"/>
                          </a:solidFill>
                          <a:latin typeface="Arial" panose="020B0604020202020204" pitchFamily="34" charset="0"/>
                        </a:defRPr>
                      </a:lvl4pPr>
                      <a:lvl5pPr marL="2057400" indent="-228600" eaLnBrk="0" hangingPunct="0">
                        <a:spcBef>
                          <a:spcPct val="20000"/>
                        </a:spcBef>
                        <a:tabLst>
                          <a:tab pos="2933700" algn="l"/>
                        </a:tabLst>
                        <a:defRPr>
                          <a:solidFill>
                            <a:schemeClr val="tx1"/>
                          </a:solidFill>
                          <a:latin typeface="Arial" panose="020B0604020202020204" pitchFamily="34" charset="0"/>
                        </a:defRPr>
                      </a:lvl5pPr>
                      <a:lvl6pPr marL="2514600" indent="-228600" eaLnBrk="0" fontAlgn="base" hangingPunct="0">
                        <a:spcBef>
                          <a:spcPct val="20000"/>
                        </a:spcBef>
                        <a:spcAft>
                          <a:spcPct val="0"/>
                        </a:spcAft>
                        <a:tabLst>
                          <a:tab pos="2933700" algn="l"/>
                        </a:tabLst>
                        <a:defRPr>
                          <a:solidFill>
                            <a:schemeClr val="tx1"/>
                          </a:solidFill>
                          <a:latin typeface="Arial" panose="020B0604020202020204" pitchFamily="34" charset="0"/>
                        </a:defRPr>
                      </a:lvl6pPr>
                      <a:lvl7pPr marL="2971800" indent="-228600" eaLnBrk="0" fontAlgn="base" hangingPunct="0">
                        <a:spcBef>
                          <a:spcPct val="20000"/>
                        </a:spcBef>
                        <a:spcAft>
                          <a:spcPct val="0"/>
                        </a:spcAft>
                        <a:tabLst>
                          <a:tab pos="2933700" algn="l"/>
                        </a:tabLst>
                        <a:defRPr>
                          <a:solidFill>
                            <a:schemeClr val="tx1"/>
                          </a:solidFill>
                          <a:latin typeface="Arial" panose="020B0604020202020204" pitchFamily="34" charset="0"/>
                        </a:defRPr>
                      </a:lvl7pPr>
                      <a:lvl8pPr marL="3429000" indent="-228600" eaLnBrk="0" fontAlgn="base" hangingPunct="0">
                        <a:spcBef>
                          <a:spcPct val="20000"/>
                        </a:spcBef>
                        <a:spcAft>
                          <a:spcPct val="0"/>
                        </a:spcAft>
                        <a:tabLst>
                          <a:tab pos="2933700" algn="l"/>
                        </a:tabLst>
                        <a:defRPr>
                          <a:solidFill>
                            <a:schemeClr val="tx1"/>
                          </a:solidFill>
                          <a:latin typeface="Arial" panose="020B0604020202020204" pitchFamily="34" charset="0"/>
                        </a:defRPr>
                      </a:lvl8pPr>
                      <a:lvl9pPr marL="3886200" indent="-228600" eaLnBrk="0" fontAlgn="base" hangingPunct="0">
                        <a:spcBef>
                          <a:spcPct val="20000"/>
                        </a:spcBef>
                        <a:spcAft>
                          <a:spcPct val="0"/>
                        </a:spcAft>
                        <a:tabLst>
                          <a:tab pos="2933700" algn="l"/>
                        </a:tabLs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tab pos="2933700" algn="l"/>
                        </a:tabLst>
                      </a:pPr>
                      <a:r>
                        <a:rPr kumimoji="0" lang="ar-MA" sz="2000" b="0" i="0" u="none" strike="noStrike" cap="none" normalizeH="0" baseline="0" dirty="0">
                          <a:ln>
                            <a:noFill/>
                          </a:ln>
                          <a:solidFill>
                            <a:schemeClr val="tx1"/>
                          </a:solidFill>
                          <a:effectLst/>
                          <a:latin typeface="Andalus" pitchFamily="18" charset="-78"/>
                          <a:ea typeface="Times New Roman" panose="02020603050405020304" pitchFamily="18" charset="0"/>
                          <a:cs typeface="Andalus" pitchFamily="18" charset="-78"/>
                        </a:rPr>
                        <a:t>19</a:t>
                      </a:r>
                      <a:endParaRPr kumimoji="0" lang="fr-FR" sz="2000" b="0" i="0" u="none" strike="noStrike" cap="none" normalizeH="0" baseline="0" dirty="0">
                        <a:ln>
                          <a:noFill/>
                        </a:ln>
                        <a:solidFill>
                          <a:schemeClr val="tx1"/>
                        </a:solidFill>
                        <a:effectLst/>
                        <a:latin typeface="Andalus" pitchFamily="18" charset="-78"/>
                        <a:ea typeface="Times New Roman" panose="02020603050405020304" pitchFamily="18" charset="0"/>
                        <a:cs typeface="Andalus" pitchFamily="18" charset="-78"/>
                      </a:endParaRPr>
                    </a:p>
                  </a:txBody>
                  <a:tcPr marL="44332" marR="44332"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rgbClr val="7B003B"/>
                        </a:buClr>
                        <a:buSzPct val="120000"/>
                        <a:tabLst>
                          <a:tab pos="2933700" algn="l"/>
                        </a:tabLst>
                        <a:defRPr sz="2000">
                          <a:solidFill>
                            <a:schemeClr val="bg2"/>
                          </a:solidFill>
                          <a:latin typeface="Century Gothic" panose="020B0502020202020204" pitchFamily="34" charset="0"/>
                        </a:defRPr>
                      </a:lvl1pPr>
                      <a:lvl2pPr marL="742950" indent="-285750" eaLnBrk="0" hangingPunct="0">
                        <a:spcBef>
                          <a:spcPct val="20000"/>
                        </a:spcBef>
                        <a:buClr>
                          <a:srgbClr val="F18E00"/>
                        </a:buClr>
                        <a:buSzPct val="120000"/>
                        <a:buFont typeface="Arial" panose="020B0604020202020204" pitchFamily="34" charset="0"/>
                        <a:tabLst>
                          <a:tab pos="2933700" algn="l"/>
                        </a:tabLst>
                        <a:defRPr>
                          <a:solidFill>
                            <a:schemeClr val="bg2"/>
                          </a:solidFill>
                          <a:latin typeface="Century Gothic" panose="020B0502020202020204" pitchFamily="34" charset="0"/>
                        </a:defRPr>
                      </a:lvl2pPr>
                      <a:lvl3pPr marL="1143000" indent="-228600" eaLnBrk="0" hangingPunct="0">
                        <a:spcBef>
                          <a:spcPct val="20000"/>
                        </a:spcBef>
                        <a:buClr>
                          <a:schemeClr val="bg2"/>
                        </a:buClr>
                        <a:buSzPct val="120000"/>
                        <a:tabLst>
                          <a:tab pos="2933700" algn="l"/>
                        </a:tabLst>
                        <a:defRPr sz="1400">
                          <a:solidFill>
                            <a:schemeClr val="bg2"/>
                          </a:solidFill>
                          <a:latin typeface="Century Gothic" panose="020B0502020202020204" pitchFamily="34" charset="0"/>
                        </a:defRPr>
                      </a:lvl3pPr>
                      <a:lvl4pPr marL="1600200" indent="-228600" eaLnBrk="0" hangingPunct="0">
                        <a:spcBef>
                          <a:spcPct val="20000"/>
                        </a:spcBef>
                        <a:tabLst>
                          <a:tab pos="2933700" algn="l"/>
                        </a:tabLst>
                        <a:defRPr>
                          <a:solidFill>
                            <a:schemeClr val="tx1"/>
                          </a:solidFill>
                          <a:latin typeface="Arial" panose="020B0604020202020204" pitchFamily="34" charset="0"/>
                        </a:defRPr>
                      </a:lvl4pPr>
                      <a:lvl5pPr marL="2057400" indent="-228600" eaLnBrk="0" hangingPunct="0">
                        <a:spcBef>
                          <a:spcPct val="20000"/>
                        </a:spcBef>
                        <a:tabLst>
                          <a:tab pos="2933700" algn="l"/>
                        </a:tabLst>
                        <a:defRPr>
                          <a:solidFill>
                            <a:schemeClr val="tx1"/>
                          </a:solidFill>
                          <a:latin typeface="Arial" panose="020B0604020202020204" pitchFamily="34" charset="0"/>
                        </a:defRPr>
                      </a:lvl5pPr>
                      <a:lvl6pPr marL="2514600" indent="-228600" eaLnBrk="0" fontAlgn="base" hangingPunct="0">
                        <a:spcBef>
                          <a:spcPct val="20000"/>
                        </a:spcBef>
                        <a:spcAft>
                          <a:spcPct val="0"/>
                        </a:spcAft>
                        <a:tabLst>
                          <a:tab pos="2933700" algn="l"/>
                        </a:tabLst>
                        <a:defRPr>
                          <a:solidFill>
                            <a:schemeClr val="tx1"/>
                          </a:solidFill>
                          <a:latin typeface="Arial" panose="020B0604020202020204" pitchFamily="34" charset="0"/>
                        </a:defRPr>
                      </a:lvl6pPr>
                      <a:lvl7pPr marL="2971800" indent="-228600" eaLnBrk="0" fontAlgn="base" hangingPunct="0">
                        <a:spcBef>
                          <a:spcPct val="20000"/>
                        </a:spcBef>
                        <a:spcAft>
                          <a:spcPct val="0"/>
                        </a:spcAft>
                        <a:tabLst>
                          <a:tab pos="2933700" algn="l"/>
                        </a:tabLst>
                        <a:defRPr>
                          <a:solidFill>
                            <a:schemeClr val="tx1"/>
                          </a:solidFill>
                          <a:latin typeface="Arial" panose="020B0604020202020204" pitchFamily="34" charset="0"/>
                        </a:defRPr>
                      </a:lvl7pPr>
                      <a:lvl8pPr marL="3429000" indent="-228600" eaLnBrk="0" fontAlgn="base" hangingPunct="0">
                        <a:spcBef>
                          <a:spcPct val="20000"/>
                        </a:spcBef>
                        <a:spcAft>
                          <a:spcPct val="0"/>
                        </a:spcAft>
                        <a:tabLst>
                          <a:tab pos="2933700" algn="l"/>
                        </a:tabLst>
                        <a:defRPr>
                          <a:solidFill>
                            <a:schemeClr val="tx1"/>
                          </a:solidFill>
                          <a:latin typeface="Arial" panose="020B0604020202020204" pitchFamily="34" charset="0"/>
                        </a:defRPr>
                      </a:lvl8pPr>
                      <a:lvl9pPr marL="3886200" indent="-228600" eaLnBrk="0" fontAlgn="base" hangingPunct="0">
                        <a:spcBef>
                          <a:spcPct val="20000"/>
                        </a:spcBef>
                        <a:spcAft>
                          <a:spcPct val="0"/>
                        </a:spcAft>
                        <a:tabLst>
                          <a:tab pos="2933700" algn="l"/>
                        </a:tabLst>
                        <a:defRPr>
                          <a:solidFill>
                            <a:schemeClr val="tx1"/>
                          </a:solidFill>
                          <a:latin typeface="Arial" panose="020B0604020202020204" pitchFamily="34" charset="0"/>
                        </a:defRPr>
                      </a:lvl9pPr>
                    </a:lstStyle>
                    <a:p>
                      <a:pPr marL="0" marR="0" lvl="0" indent="0" algn="ctr" defTabSz="914400" rtl="1" eaLnBrk="1" fontAlgn="base" latinLnBrk="0" hangingPunct="1">
                        <a:lnSpc>
                          <a:spcPct val="100000"/>
                        </a:lnSpc>
                        <a:spcBef>
                          <a:spcPct val="0"/>
                        </a:spcBef>
                        <a:spcAft>
                          <a:spcPct val="0"/>
                        </a:spcAft>
                        <a:buClrTx/>
                        <a:buSzTx/>
                        <a:buFontTx/>
                        <a:buNone/>
                        <a:tabLst>
                          <a:tab pos="2933700" algn="l"/>
                        </a:tabLst>
                      </a:pPr>
                      <a:r>
                        <a:rPr kumimoji="0" lang="ar-MA" sz="2000" b="1" i="0" u="none" strike="noStrike" cap="none" normalizeH="0" baseline="0" dirty="0">
                          <a:ln>
                            <a:noFill/>
                          </a:ln>
                          <a:solidFill>
                            <a:schemeClr val="tx1"/>
                          </a:solidFill>
                          <a:effectLst/>
                          <a:latin typeface="Arial" charset="0"/>
                          <a:ea typeface="Times New Roman" pitchFamily="18" charset="0"/>
                          <a:cs typeface="Traditional Arabic" pitchFamily="2" charset="-78"/>
                        </a:rPr>
                        <a:t>حضري</a:t>
                      </a:r>
                      <a:endParaRPr kumimoji="0" lang="fr-FR" sz="2000" b="1" i="0" u="none" strike="noStrike" cap="none" normalizeH="0" baseline="0" dirty="0">
                        <a:ln>
                          <a:noFill/>
                        </a:ln>
                        <a:solidFill>
                          <a:schemeClr val="tx1"/>
                        </a:solidFill>
                        <a:effectLst/>
                        <a:latin typeface="Arial" charset="0"/>
                        <a:ea typeface="Times New Roman" pitchFamily="18" charset="0"/>
                        <a:cs typeface="Traditional Arabic" pitchFamily="2" charset="-78"/>
                      </a:endParaRPr>
                    </a:p>
                  </a:txBody>
                  <a:tcPr marL="44332" marR="4433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r h="533400">
                <a:tc>
                  <a:txBody>
                    <a:bodyPr/>
                    <a:lstStyle>
                      <a:lvl1pPr eaLnBrk="0" hangingPunct="0">
                        <a:spcBef>
                          <a:spcPct val="20000"/>
                        </a:spcBef>
                        <a:buClr>
                          <a:srgbClr val="7B003B"/>
                        </a:buClr>
                        <a:buSzPct val="120000"/>
                        <a:tabLst>
                          <a:tab pos="2933700" algn="l"/>
                        </a:tabLst>
                        <a:defRPr sz="2000">
                          <a:solidFill>
                            <a:schemeClr val="bg2"/>
                          </a:solidFill>
                          <a:latin typeface="Century Gothic" panose="020B0502020202020204" pitchFamily="34" charset="0"/>
                        </a:defRPr>
                      </a:lvl1pPr>
                      <a:lvl2pPr marL="742950" indent="-285750" eaLnBrk="0" hangingPunct="0">
                        <a:spcBef>
                          <a:spcPct val="20000"/>
                        </a:spcBef>
                        <a:buClr>
                          <a:srgbClr val="F18E00"/>
                        </a:buClr>
                        <a:buSzPct val="120000"/>
                        <a:buFont typeface="Arial" panose="020B0604020202020204" pitchFamily="34" charset="0"/>
                        <a:tabLst>
                          <a:tab pos="2933700" algn="l"/>
                        </a:tabLst>
                        <a:defRPr>
                          <a:solidFill>
                            <a:schemeClr val="bg2"/>
                          </a:solidFill>
                          <a:latin typeface="Century Gothic" panose="020B0502020202020204" pitchFamily="34" charset="0"/>
                        </a:defRPr>
                      </a:lvl2pPr>
                      <a:lvl3pPr marL="1143000" indent="-228600" eaLnBrk="0" hangingPunct="0">
                        <a:spcBef>
                          <a:spcPct val="20000"/>
                        </a:spcBef>
                        <a:buClr>
                          <a:schemeClr val="bg2"/>
                        </a:buClr>
                        <a:buSzPct val="120000"/>
                        <a:tabLst>
                          <a:tab pos="2933700" algn="l"/>
                        </a:tabLst>
                        <a:defRPr sz="1400">
                          <a:solidFill>
                            <a:schemeClr val="bg2"/>
                          </a:solidFill>
                          <a:latin typeface="Century Gothic" panose="020B0502020202020204" pitchFamily="34" charset="0"/>
                        </a:defRPr>
                      </a:lvl3pPr>
                      <a:lvl4pPr marL="1600200" indent="-228600" eaLnBrk="0" hangingPunct="0">
                        <a:spcBef>
                          <a:spcPct val="20000"/>
                        </a:spcBef>
                        <a:tabLst>
                          <a:tab pos="2933700" algn="l"/>
                        </a:tabLst>
                        <a:defRPr>
                          <a:solidFill>
                            <a:schemeClr val="tx1"/>
                          </a:solidFill>
                          <a:latin typeface="Arial" panose="020B0604020202020204" pitchFamily="34" charset="0"/>
                        </a:defRPr>
                      </a:lvl4pPr>
                      <a:lvl5pPr marL="2057400" indent="-228600" eaLnBrk="0" hangingPunct="0">
                        <a:spcBef>
                          <a:spcPct val="20000"/>
                        </a:spcBef>
                        <a:tabLst>
                          <a:tab pos="2933700" algn="l"/>
                        </a:tabLst>
                        <a:defRPr>
                          <a:solidFill>
                            <a:schemeClr val="tx1"/>
                          </a:solidFill>
                          <a:latin typeface="Arial" panose="020B0604020202020204" pitchFamily="34" charset="0"/>
                        </a:defRPr>
                      </a:lvl5pPr>
                      <a:lvl6pPr marL="2514600" indent="-228600" eaLnBrk="0" fontAlgn="base" hangingPunct="0">
                        <a:spcBef>
                          <a:spcPct val="20000"/>
                        </a:spcBef>
                        <a:spcAft>
                          <a:spcPct val="0"/>
                        </a:spcAft>
                        <a:tabLst>
                          <a:tab pos="2933700" algn="l"/>
                        </a:tabLst>
                        <a:defRPr>
                          <a:solidFill>
                            <a:schemeClr val="tx1"/>
                          </a:solidFill>
                          <a:latin typeface="Arial" panose="020B0604020202020204" pitchFamily="34" charset="0"/>
                        </a:defRPr>
                      </a:lvl6pPr>
                      <a:lvl7pPr marL="2971800" indent="-228600" eaLnBrk="0" fontAlgn="base" hangingPunct="0">
                        <a:spcBef>
                          <a:spcPct val="20000"/>
                        </a:spcBef>
                        <a:spcAft>
                          <a:spcPct val="0"/>
                        </a:spcAft>
                        <a:tabLst>
                          <a:tab pos="2933700" algn="l"/>
                        </a:tabLst>
                        <a:defRPr>
                          <a:solidFill>
                            <a:schemeClr val="tx1"/>
                          </a:solidFill>
                          <a:latin typeface="Arial" panose="020B0604020202020204" pitchFamily="34" charset="0"/>
                        </a:defRPr>
                      </a:lvl7pPr>
                      <a:lvl8pPr marL="3429000" indent="-228600" eaLnBrk="0" fontAlgn="base" hangingPunct="0">
                        <a:spcBef>
                          <a:spcPct val="20000"/>
                        </a:spcBef>
                        <a:spcAft>
                          <a:spcPct val="0"/>
                        </a:spcAft>
                        <a:tabLst>
                          <a:tab pos="2933700" algn="l"/>
                        </a:tabLst>
                        <a:defRPr>
                          <a:solidFill>
                            <a:schemeClr val="tx1"/>
                          </a:solidFill>
                          <a:latin typeface="Arial" panose="020B0604020202020204" pitchFamily="34" charset="0"/>
                        </a:defRPr>
                      </a:lvl8pPr>
                      <a:lvl9pPr marL="3886200" indent="-228600" eaLnBrk="0" fontAlgn="base" hangingPunct="0">
                        <a:spcBef>
                          <a:spcPct val="20000"/>
                        </a:spcBef>
                        <a:spcAft>
                          <a:spcPct val="0"/>
                        </a:spcAft>
                        <a:tabLst>
                          <a:tab pos="2933700" algn="l"/>
                        </a:tabLs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tab pos="2933700" algn="l"/>
                        </a:tabLst>
                      </a:pPr>
                      <a:r>
                        <a:rPr kumimoji="0" lang="ar-MA" sz="2000" b="0" i="0" u="none" strike="noStrike" cap="none" normalizeH="0" baseline="0" dirty="0">
                          <a:ln>
                            <a:noFill/>
                          </a:ln>
                          <a:solidFill>
                            <a:schemeClr val="tx1"/>
                          </a:solidFill>
                          <a:effectLst/>
                          <a:latin typeface="Andalus" pitchFamily="18" charset="-78"/>
                          <a:ea typeface="Times New Roman" panose="02020603050405020304" pitchFamily="18" charset="0"/>
                          <a:cs typeface="Andalus" pitchFamily="18" charset="-78"/>
                        </a:rPr>
                        <a:t>48</a:t>
                      </a:r>
                      <a:endParaRPr kumimoji="0" lang="fr-FR" sz="2000" b="0" i="0" u="none" strike="noStrike" cap="none" normalizeH="0" baseline="0" dirty="0">
                        <a:ln>
                          <a:noFill/>
                        </a:ln>
                        <a:solidFill>
                          <a:schemeClr val="tx1"/>
                        </a:solidFill>
                        <a:effectLst/>
                        <a:latin typeface="Andalus" pitchFamily="18" charset="-78"/>
                        <a:ea typeface="Times New Roman" panose="02020603050405020304" pitchFamily="18" charset="0"/>
                        <a:cs typeface="Andalus" pitchFamily="18" charset="-78"/>
                      </a:endParaRPr>
                    </a:p>
                  </a:txBody>
                  <a:tcPr marL="44332" marR="44332"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rgbClr val="7B003B"/>
                        </a:buClr>
                        <a:buSzPct val="120000"/>
                        <a:tabLst>
                          <a:tab pos="2933700" algn="l"/>
                        </a:tabLst>
                        <a:defRPr sz="2000">
                          <a:solidFill>
                            <a:schemeClr val="bg2"/>
                          </a:solidFill>
                          <a:latin typeface="Century Gothic" panose="020B0502020202020204" pitchFamily="34" charset="0"/>
                        </a:defRPr>
                      </a:lvl1pPr>
                      <a:lvl2pPr marL="742950" indent="-285750" eaLnBrk="0" hangingPunct="0">
                        <a:spcBef>
                          <a:spcPct val="20000"/>
                        </a:spcBef>
                        <a:buClr>
                          <a:srgbClr val="F18E00"/>
                        </a:buClr>
                        <a:buSzPct val="120000"/>
                        <a:buFont typeface="Arial" panose="020B0604020202020204" pitchFamily="34" charset="0"/>
                        <a:tabLst>
                          <a:tab pos="2933700" algn="l"/>
                        </a:tabLst>
                        <a:defRPr>
                          <a:solidFill>
                            <a:schemeClr val="bg2"/>
                          </a:solidFill>
                          <a:latin typeface="Century Gothic" panose="020B0502020202020204" pitchFamily="34" charset="0"/>
                        </a:defRPr>
                      </a:lvl2pPr>
                      <a:lvl3pPr marL="1143000" indent="-228600" eaLnBrk="0" hangingPunct="0">
                        <a:spcBef>
                          <a:spcPct val="20000"/>
                        </a:spcBef>
                        <a:buClr>
                          <a:schemeClr val="bg2"/>
                        </a:buClr>
                        <a:buSzPct val="120000"/>
                        <a:tabLst>
                          <a:tab pos="2933700" algn="l"/>
                        </a:tabLst>
                        <a:defRPr sz="1400">
                          <a:solidFill>
                            <a:schemeClr val="bg2"/>
                          </a:solidFill>
                          <a:latin typeface="Century Gothic" panose="020B0502020202020204" pitchFamily="34" charset="0"/>
                        </a:defRPr>
                      </a:lvl3pPr>
                      <a:lvl4pPr marL="1600200" indent="-228600" eaLnBrk="0" hangingPunct="0">
                        <a:spcBef>
                          <a:spcPct val="20000"/>
                        </a:spcBef>
                        <a:tabLst>
                          <a:tab pos="2933700" algn="l"/>
                        </a:tabLst>
                        <a:defRPr>
                          <a:solidFill>
                            <a:schemeClr val="tx1"/>
                          </a:solidFill>
                          <a:latin typeface="Arial" panose="020B0604020202020204" pitchFamily="34" charset="0"/>
                        </a:defRPr>
                      </a:lvl4pPr>
                      <a:lvl5pPr marL="2057400" indent="-228600" eaLnBrk="0" hangingPunct="0">
                        <a:spcBef>
                          <a:spcPct val="20000"/>
                        </a:spcBef>
                        <a:tabLst>
                          <a:tab pos="2933700" algn="l"/>
                        </a:tabLst>
                        <a:defRPr>
                          <a:solidFill>
                            <a:schemeClr val="tx1"/>
                          </a:solidFill>
                          <a:latin typeface="Arial" panose="020B0604020202020204" pitchFamily="34" charset="0"/>
                        </a:defRPr>
                      </a:lvl5pPr>
                      <a:lvl6pPr marL="2514600" indent="-228600" eaLnBrk="0" fontAlgn="base" hangingPunct="0">
                        <a:spcBef>
                          <a:spcPct val="20000"/>
                        </a:spcBef>
                        <a:spcAft>
                          <a:spcPct val="0"/>
                        </a:spcAft>
                        <a:tabLst>
                          <a:tab pos="2933700" algn="l"/>
                        </a:tabLst>
                        <a:defRPr>
                          <a:solidFill>
                            <a:schemeClr val="tx1"/>
                          </a:solidFill>
                          <a:latin typeface="Arial" panose="020B0604020202020204" pitchFamily="34" charset="0"/>
                        </a:defRPr>
                      </a:lvl6pPr>
                      <a:lvl7pPr marL="2971800" indent="-228600" eaLnBrk="0" fontAlgn="base" hangingPunct="0">
                        <a:spcBef>
                          <a:spcPct val="20000"/>
                        </a:spcBef>
                        <a:spcAft>
                          <a:spcPct val="0"/>
                        </a:spcAft>
                        <a:tabLst>
                          <a:tab pos="2933700" algn="l"/>
                        </a:tabLst>
                        <a:defRPr>
                          <a:solidFill>
                            <a:schemeClr val="tx1"/>
                          </a:solidFill>
                          <a:latin typeface="Arial" panose="020B0604020202020204" pitchFamily="34" charset="0"/>
                        </a:defRPr>
                      </a:lvl7pPr>
                      <a:lvl8pPr marL="3429000" indent="-228600" eaLnBrk="0" fontAlgn="base" hangingPunct="0">
                        <a:spcBef>
                          <a:spcPct val="20000"/>
                        </a:spcBef>
                        <a:spcAft>
                          <a:spcPct val="0"/>
                        </a:spcAft>
                        <a:tabLst>
                          <a:tab pos="2933700" algn="l"/>
                        </a:tabLst>
                        <a:defRPr>
                          <a:solidFill>
                            <a:schemeClr val="tx1"/>
                          </a:solidFill>
                          <a:latin typeface="Arial" panose="020B0604020202020204" pitchFamily="34" charset="0"/>
                        </a:defRPr>
                      </a:lvl8pPr>
                      <a:lvl9pPr marL="3886200" indent="-228600" eaLnBrk="0" fontAlgn="base" hangingPunct="0">
                        <a:spcBef>
                          <a:spcPct val="20000"/>
                        </a:spcBef>
                        <a:spcAft>
                          <a:spcPct val="0"/>
                        </a:spcAft>
                        <a:tabLst>
                          <a:tab pos="2933700" algn="l"/>
                        </a:tabLs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tab pos="2933700" algn="l"/>
                        </a:tabLst>
                      </a:pPr>
                      <a:r>
                        <a:rPr kumimoji="0" lang="ar-MA" sz="2000" b="0" i="0" u="none" strike="noStrike" cap="none" normalizeH="0" baseline="0" dirty="0">
                          <a:ln>
                            <a:noFill/>
                          </a:ln>
                          <a:solidFill>
                            <a:schemeClr val="tx1"/>
                          </a:solidFill>
                          <a:effectLst/>
                          <a:latin typeface="Andalus" pitchFamily="18" charset="-78"/>
                          <a:ea typeface="Times New Roman" panose="02020603050405020304" pitchFamily="18" charset="0"/>
                          <a:cs typeface="Andalus" pitchFamily="18" charset="-78"/>
                        </a:rPr>
                        <a:t>43</a:t>
                      </a:r>
                      <a:endParaRPr kumimoji="0" lang="fr-FR" sz="2000" b="0" i="0" u="none" strike="noStrike" cap="none" normalizeH="0" baseline="0" dirty="0">
                        <a:ln>
                          <a:noFill/>
                        </a:ln>
                        <a:solidFill>
                          <a:schemeClr val="tx1"/>
                        </a:solidFill>
                        <a:effectLst/>
                        <a:latin typeface="Andalus" pitchFamily="18" charset="-78"/>
                        <a:ea typeface="Times New Roman" panose="02020603050405020304" pitchFamily="18" charset="0"/>
                        <a:cs typeface="Andalus" pitchFamily="18" charset="-78"/>
                      </a:endParaRPr>
                    </a:p>
                  </a:txBody>
                  <a:tcPr marL="44332" marR="44332"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rgbClr val="7B003B"/>
                        </a:buClr>
                        <a:buSzPct val="120000"/>
                        <a:tabLst>
                          <a:tab pos="2933700" algn="l"/>
                        </a:tabLst>
                        <a:defRPr sz="2000">
                          <a:solidFill>
                            <a:schemeClr val="bg2"/>
                          </a:solidFill>
                          <a:latin typeface="Century Gothic" panose="020B0502020202020204" pitchFamily="34" charset="0"/>
                        </a:defRPr>
                      </a:lvl1pPr>
                      <a:lvl2pPr marL="742950" indent="-285750" eaLnBrk="0" hangingPunct="0">
                        <a:spcBef>
                          <a:spcPct val="20000"/>
                        </a:spcBef>
                        <a:buClr>
                          <a:srgbClr val="F18E00"/>
                        </a:buClr>
                        <a:buSzPct val="120000"/>
                        <a:buFont typeface="Arial" panose="020B0604020202020204" pitchFamily="34" charset="0"/>
                        <a:tabLst>
                          <a:tab pos="2933700" algn="l"/>
                        </a:tabLst>
                        <a:defRPr>
                          <a:solidFill>
                            <a:schemeClr val="bg2"/>
                          </a:solidFill>
                          <a:latin typeface="Century Gothic" panose="020B0502020202020204" pitchFamily="34" charset="0"/>
                        </a:defRPr>
                      </a:lvl2pPr>
                      <a:lvl3pPr marL="1143000" indent="-228600" eaLnBrk="0" hangingPunct="0">
                        <a:spcBef>
                          <a:spcPct val="20000"/>
                        </a:spcBef>
                        <a:buClr>
                          <a:schemeClr val="bg2"/>
                        </a:buClr>
                        <a:buSzPct val="120000"/>
                        <a:tabLst>
                          <a:tab pos="2933700" algn="l"/>
                        </a:tabLst>
                        <a:defRPr sz="1400">
                          <a:solidFill>
                            <a:schemeClr val="bg2"/>
                          </a:solidFill>
                          <a:latin typeface="Century Gothic" panose="020B0502020202020204" pitchFamily="34" charset="0"/>
                        </a:defRPr>
                      </a:lvl3pPr>
                      <a:lvl4pPr marL="1600200" indent="-228600" eaLnBrk="0" hangingPunct="0">
                        <a:spcBef>
                          <a:spcPct val="20000"/>
                        </a:spcBef>
                        <a:tabLst>
                          <a:tab pos="2933700" algn="l"/>
                        </a:tabLst>
                        <a:defRPr>
                          <a:solidFill>
                            <a:schemeClr val="tx1"/>
                          </a:solidFill>
                          <a:latin typeface="Arial" panose="020B0604020202020204" pitchFamily="34" charset="0"/>
                        </a:defRPr>
                      </a:lvl4pPr>
                      <a:lvl5pPr marL="2057400" indent="-228600" eaLnBrk="0" hangingPunct="0">
                        <a:spcBef>
                          <a:spcPct val="20000"/>
                        </a:spcBef>
                        <a:tabLst>
                          <a:tab pos="2933700" algn="l"/>
                        </a:tabLst>
                        <a:defRPr>
                          <a:solidFill>
                            <a:schemeClr val="tx1"/>
                          </a:solidFill>
                          <a:latin typeface="Arial" panose="020B0604020202020204" pitchFamily="34" charset="0"/>
                        </a:defRPr>
                      </a:lvl5pPr>
                      <a:lvl6pPr marL="2514600" indent="-228600" eaLnBrk="0" fontAlgn="base" hangingPunct="0">
                        <a:spcBef>
                          <a:spcPct val="20000"/>
                        </a:spcBef>
                        <a:spcAft>
                          <a:spcPct val="0"/>
                        </a:spcAft>
                        <a:tabLst>
                          <a:tab pos="2933700" algn="l"/>
                        </a:tabLst>
                        <a:defRPr>
                          <a:solidFill>
                            <a:schemeClr val="tx1"/>
                          </a:solidFill>
                          <a:latin typeface="Arial" panose="020B0604020202020204" pitchFamily="34" charset="0"/>
                        </a:defRPr>
                      </a:lvl6pPr>
                      <a:lvl7pPr marL="2971800" indent="-228600" eaLnBrk="0" fontAlgn="base" hangingPunct="0">
                        <a:spcBef>
                          <a:spcPct val="20000"/>
                        </a:spcBef>
                        <a:spcAft>
                          <a:spcPct val="0"/>
                        </a:spcAft>
                        <a:tabLst>
                          <a:tab pos="2933700" algn="l"/>
                        </a:tabLst>
                        <a:defRPr>
                          <a:solidFill>
                            <a:schemeClr val="tx1"/>
                          </a:solidFill>
                          <a:latin typeface="Arial" panose="020B0604020202020204" pitchFamily="34" charset="0"/>
                        </a:defRPr>
                      </a:lvl7pPr>
                      <a:lvl8pPr marL="3429000" indent="-228600" eaLnBrk="0" fontAlgn="base" hangingPunct="0">
                        <a:spcBef>
                          <a:spcPct val="20000"/>
                        </a:spcBef>
                        <a:spcAft>
                          <a:spcPct val="0"/>
                        </a:spcAft>
                        <a:tabLst>
                          <a:tab pos="2933700" algn="l"/>
                        </a:tabLst>
                        <a:defRPr>
                          <a:solidFill>
                            <a:schemeClr val="tx1"/>
                          </a:solidFill>
                          <a:latin typeface="Arial" panose="020B0604020202020204" pitchFamily="34" charset="0"/>
                        </a:defRPr>
                      </a:lvl8pPr>
                      <a:lvl9pPr marL="3886200" indent="-228600" eaLnBrk="0" fontAlgn="base" hangingPunct="0">
                        <a:spcBef>
                          <a:spcPct val="20000"/>
                        </a:spcBef>
                        <a:spcAft>
                          <a:spcPct val="0"/>
                        </a:spcAft>
                        <a:tabLst>
                          <a:tab pos="2933700" algn="l"/>
                        </a:tabLs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tab pos="2933700" algn="l"/>
                        </a:tabLst>
                      </a:pPr>
                      <a:r>
                        <a:rPr kumimoji="0" lang="ar-MA" sz="2000" b="0" i="0" u="none" strike="noStrike" cap="none" normalizeH="0" baseline="0" dirty="0">
                          <a:ln>
                            <a:noFill/>
                          </a:ln>
                          <a:solidFill>
                            <a:schemeClr val="tx1"/>
                          </a:solidFill>
                          <a:effectLst/>
                          <a:latin typeface="Andalus" pitchFamily="18" charset="-78"/>
                          <a:ea typeface="Times New Roman" panose="02020603050405020304" pitchFamily="18" charset="0"/>
                          <a:cs typeface="Andalus" pitchFamily="18" charset="-78"/>
                        </a:rPr>
                        <a:t>05</a:t>
                      </a:r>
                      <a:endParaRPr kumimoji="0" lang="fr-FR" sz="2000" b="0" i="0" u="none" strike="noStrike" cap="none" normalizeH="0" baseline="0" dirty="0">
                        <a:ln>
                          <a:noFill/>
                        </a:ln>
                        <a:solidFill>
                          <a:schemeClr val="tx1"/>
                        </a:solidFill>
                        <a:effectLst/>
                        <a:latin typeface="Andalus" pitchFamily="18" charset="-78"/>
                        <a:ea typeface="Times New Roman" panose="02020603050405020304" pitchFamily="18" charset="0"/>
                        <a:cs typeface="Andalus" pitchFamily="18" charset="-78"/>
                      </a:endParaRPr>
                    </a:p>
                  </a:txBody>
                  <a:tcPr marL="44332" marR="44332"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rgbClr val="7B003B"/>
                        </a:buClr>
                        <a:buSzPct val="120000"/>
                        <a:tabLst>
                          <a:tab pos="2933700" algn="l"/>
                        </a:tabLst>
                        <a:defRPr sz="2000">
                          <a:solidFill>
                            <a:schemeClr val="bg2"/>
                          </a:solidFill>
                          <a:latin typeface="Century Gothic" panose="020B0502020202020204" pitchFamily="34" charset="0"/>
                        </a:defRPr>
                      </a:lvl1pPr>
                      <a:lvl2pPr marL="742950" indent="-285750" eaLnBrk="0" hangingPunct="0">
                        <a:spcBef>
                          <a:spcPct val="20000"/>
                        </a:spcBef>
                        <a:buClr>
                          <a:srgbClr val="F18E00"/>
                        </a:buClr>
                        <a:buSzPct val="120000"/>
                        <a:buFont typeface="Arial" panose="020B0604020202020204" pitchFamily="34" charset="0"/>
                        <a:tabLst>
                          <a:tab pos="2933700" algn="l"/>
                        </a:tabLst>
                        <a:defRPr>
                          <a:solidFill>
                            <a:schemeClr val="bg2"/>
                          </a:solidFill>
                          <a:latin typeface="Century Gothic" panose="020B0502020202020204" pitchFamily="34" charset="0"/>
                        </a:defRPr>
                      </a:lvl2pPr>
                      <a:lvl3pPr marL="1143000" indent="-228600" eaLnBrk="0" hangingPunct="0">
                        <a:spcBef>
                          <a:spcPct val="20000"/>
                        </a:spcBef>
                        <a:buClr>
                          <a:schemeClr val="bg2"/>
                        </a:buClr>
                        <a:buSzPct val="120000"/>
                        <a:tabLst>
                          <a:tab pos="2933700" algn="l"/>
                        </a:tabLst>
                        <a:defRPr sz="1400">
                          <a:solidFill>
                            <a:schemeClr val="bg2"/>
                          </a:solidFill>
                          <a:latin typeface="Century Gothic" panose="020B0502020202020204" pitchFamily="34" charset="0"/>
                        </a:defRPr>
                      </a:lvl3pPr>
                      <a:lvl4pPr marL="1600200" indent="-228600" eaLnBrk="0" hangingPunct="0">
                        <a:spcBef>
                          <a:spcPct val="20000"/>
                        </a:spcBef>
                        <a:tabLst>
                          <a:tab pos="2933700" algn="l"/>
                        </a:tabLst>
                        <a:defRPr>
                          <a:solidFill>
                            <a:schemeClr val="tx1"/>
                          </a:solidFill>
                          <a:latin typeface="Arial" panose="020B0604020202020204" pitchFamily="34" charset="0"/>
                        </a:defRPr>
                      </a:lvl4pPr>
                      <a:lvl5pPr marL="2057400" indent="-228600" eaLnBrk="0" hangingPunct="0">
                        <a:spcBef>
                          <a:spcPct val="20000"/>
                        </a:spcBef>
                        <a:tabLst>
                          <a:tab pos="2933700" algn="l"/>
                        </a:tabLst>
                        <a:defRPr>
                          <a:solidFill>
                            <a:schemeClr val="tx1"/>
                          </a:solidFill>
                          <a:latin typeface="Arial" panose="020B0604020202020204" pitchFamily="34" charset="0"/>
                        </a:defRPr>
                      </a:lvl5pPr>
                      <a:lvl6pPr marL="2514600" indent="-228600" eaLnBrk="0" fontAlgn="base" hangingPunct="0">
                        <a:spcBef>
                          <a:spcPct val="20000"/>
                        </a:spcBef>
                        <a:spcAft>
                          <a:spcPct val="0"/>
                        </a:spcAft>
                        <a:tabLst>
                          <a:tab pos="2933700" algn="l"/>
                        </a:tabLst>
                        <a:defRPr>
                          <a:solidFill>
                            <a:schemeClr val="tx1"/>
                          </a:solidFill>
                          <a:latin typeface="Arial" panose="020B0604020202020204" pitchFamily="34" charset="0"/>
                        </a:defRPr>
                      </a:lvl6pPr>
                      <a:lvl7pPr marL="2971800" indent="-228600" eaLnBrk="0" fontAlgn="base" hangingPunct="0">
                        <a:spcBef>
                          <a:spcPct val="20000"/>
                        </a:spcBef>
                        <a:spcAft>
                          <a:spcPct val="0"/>
                        </a:spcAft>
                        <a:tabLst>
                          <a:tab pos="2933700" algn="l"/>
                        </a:tabLst>
                        <a:defRPr>
                          <a:solidFill>
                            <a:schemeClr val="tx1"/>
                          </a:solidFill>
                          <a:latin typeface="Arial" panose="020B0604020202020204" pitchFamily="34" charset="0"/>
                        </a:defRPr>
                      </a:lvl7pPr>
                      <a:lvl8pPr marL="3429000" indent="-228600" eaLnBrk="0" fontAlgn="base" hangingPunct="0">
                        <a:spcBef>
                          <a:spcPct val="20000"/>
                        </a:spcBef>
                        <a:spcAft>
                          <a:spcPct val="0"/>
                        </a:spcAft>
                        <a:tabLst>
                          <a:tab pos="2933700" algn="l"/>
                        </a:tabLst>
                        <a:defRPr>
                          <a:solidFill>
                            <a:schemeClr val="tx1"/>
                          </a:solidFill>
                          <a:latin typeface="Arial" panose="020B0604020202020204" pitchFamily="34" charset="0"/>
                        </a:defRPr>
                      </a:lvl8pPr>
                      <a:lvl9pPr marL="3886200" indent="-228600" eaLnBrk="0" fontAlgn="base" hangingPunct="0">
                        <a:spcBef>
                          <a:spcPct val="20000"/>
                        </a:spcBef>
                        <a:spcAft>
                          <a:spcPct val="0"/>
                        </a:spcAft>
                        <a:tabLst>
                          <a:tab pos="2933700" algn="l"/>
                        </a:tabLst>
                        <a:defRPr>
                          <a:solidFill>
                            <a:schemeClr val="tx1"/>
                          </a:solidFill>
                          <a:latin typeface="Arial" panose="020B0604020202020204" pitchFamily="34" charset="0"/>
                        </a:defRPr>
                      </a:lvl9pPr>
                    </a:lstStyle>
                    <a:p>
                      <a:pPr marL="0" marR="0" lvl="0" indent="0" algn="ctr" defTabSz="914400" rtl="1" eaLnBrk="1" fontAlgn="base" latinLnBrk="0" hangingPunct="1">
                        <a:lnSpc>
                          <a:spcPct val="100000"/>
                        </a:lnSpc>
                        <a:spcBef>
                          <a:spcPct val="0"/>
                        </a:spcBef>
                        <a:spcAft>
                          <a:spcPct val="0"/>
                        </a:spcAft>
                        <a:buClrTx/>
                        <a:buSzTx/>
                        <a:buFontTx/>
                        <a:buNone/>
                        <a:tabLst>
                          <a:tab pos="2933700" algn="l"/>
                        </a:tabLst>
                      </a:pPr>
                      <a:r>
                        <a:rPr kumimoji="0" lang="ar-MA" sz="2000" b="1" i="0" u="none" strike="noStrike" cap="none" normalizeH="0" baseline="0" dirty="0">
                          <a:ln>
                            <a:noFill/>
                          </a:ln>
                          <a:solidFill>
                            <a:schemeClr val="tx1"/>
                          </a:solidFill>
                          <a:effectLst/>
                          <a:latin typeface="Arial" charset="0"/>
                          <a:ea typeface="Times New Roman" pitchFamily="18" charset="0"/>
                          <a:cs typeface="Traditional Arabic" pitchFamily="2" charset="-78"/>
                        </a:rPr>
                        <a:t>قروي</a:t>
                      </a:r>
                      <a:endParaRPr kumimoji="0" lang="fr-FR" sz="2000" b="1" i="0" u="none" strike="noStrike" cap="none" normalizeH="0" baseline="0" dirty="0">
                        <a:ln>
                          <a:noFill/>
                        </a:ln>
                        <a:solidFill>
                          <a:schemeClr val="tx1"/>
                        </a:solidFill>
                        <a:effectLst/>
                        <a:latin typeface="Arial" charset="0"/>
                        <a:ea typeface="Times New Roman" pitchFamily="18" charset="0"/>
                        <a:cs typeface="Traditional Arabic" pitchFamily="2" charset="-78"/>
                      </a:endParaRPr>
                    </a:p>
                  </a:txBody>
                  <a:tcPr marL="44332" marR="4433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3"/>
                  </a:ext>
                </a:extLst>
              </a:tr>
              <a:tr h="533400">
                <a:tc>
                  <a:txBody>
                    <a:bodyPr/>
                    <a:lstStyle>
                      <a:lvl1pPr eaLnBrk="0" hangingPunct="0">
                        <a:spcBef>
                          <a:spcPct val="20000"/>
                        </a:spcBef>
                        <a:buClr>
                          <a:srgbClr val="7B003B"/>
                        </a:buClr>
                        <a:buSzPct val="120000"/>
                        <a:tabLst>
                          <a:tab pos="2933700" algn="l"/>
                        </a:tabLst>
                        <a:defRPr sz="2000">
                          <a:solidFill>
                            <a:schemeClr val="bg2"/>
                          </a:solidFill>
                          <a:latin typeface="Century Gothic" panose="020B0502020202020204" pitchFamily="34" charset="0"/>
                        </a:defRPr>
                      </a:lvl1pPr>
                      <a:lvl2pPr marL="742950" indent="-285750" eaLnBrk="0" hangingPunct="0">
                        <a:spcBef>
                          <a:spcPct val="20000"/>
                        </a:spcBef>
                        <a:buClr>
                          <a:srgbClr val="F18E00"/>
                        </a:buClr>
                        <a:buSzPct val="120000"/>
                        <a:buFont typeface="Arial" panose="020B0604020202020204" pitchFamily="34" charset="0"/>
                        <a:tabLst>
                          <a:tab pos="2933700" algn="l"/>
                        </a:tabLst>
                        <a:defRPr>
                          <a:solidFill>
                            <a:schemeClr val="bg2"/>
                          </a:solidFill>
                          <a:latin typeface="Century Gothic" panose="020B0502020202020204" pitchFamily="34" charset="0"/>
                        </a:defRPr>
                      </a:lvl2pPr>
                      <a:lvl3pPr marL="1143000" indent="-228600" eaLnBrk="0" hangingPunct="0">
                        <a:spcBef>
                          <a:spcPct val="20000"/>
                        </a:spcBef>
                        <a:buClr>
                          <a:schemeClr val="bg2"/>
                        </a:buClr>
                        <a:buSzPct val="120000"/>
                        <a:tabLst>
                          <a:tab pos="2933700" algn="l"/>
                        </a:tabLst>
                        <a:defRPr sz="1400">
                          <a:solidFill>
                            <a:schemeClr val="bg2"/>
                          </a:solidFill>
                          <a:latin typeface="Century Gothic" panose="020B0502020202020204" pitchFamily="34" charset="0"/>
                        </a:defRPr>
                      </a:lvl3pPr>
                      <a:lvl4pPr marL="1600200" indent="-228600" eaLnBrk="0" hangingPunct="0">
                        <a:spcBef>
                          <a:spcPct val="20000"/>
                        </a:spcBef>
                        <a:tabLst>
                          <a:tab pos="2933700" algn="l"/>
                        </a:tabLst>
                        <a:defRPr>
                          <a:solidFill>
                            <a:schemeClr val="tx1"/>
                          </a:solidFill>
                          <a:latin typeface="Arial" panose="020B0604020202020204" pitchFamily="34" charset="0"/>
                        </a:defRPr>
                      </a:lvl4pPr>
                      <a:lvl5pPr marL="2057400" indent="-228600" eaLnBrk="0" hangingPunct="0">
                        <a:spcBef>
                          <a:spcPct val="20000"/>
                        </a:spcBef>
                        <a:tabLst>
                          <a:tab pos="2933700" algn="l"/>
                        </a:tabLst>
                        <a:defRPr>
                          <a:solidFill>
                            <a:schemeClr val="tx1"/>
                          </a:solidFill>
                          <a:latin typeface="Arial" panose="020B0604020202020204" pitchFamily="34" charset="0"/>
                        </a:defRPr>
                      </a:lvl5pPr>
                      <a:lvl6pPr marL="2514600" indent="-228600" eaLnBrk="0" fontAlgn="base" hangingPunct="0">
                        <a:spcBef>
                          <a:spcPct val="20000"/>
                        </a:spcBef>
                        <a:spcAft>
                          <a:spcPct val="0"/>
                        </a:spcAft>
                        <a:tabLst>
                          <a:tab pos="2933700" algn="l"/>
                        </a:tabLst>
                        <a:defRPr>
                          <a:solidFill>
                            <a:schemeClr val="tx1"/>
                          </a:solidFill>
                          <a:latin typeface="Arial" panose="020B0604020202020204" pitchFamily="34" charset="0"/>
                        </a:defRPr>
                      </a:lvl6pPr>
                      <a:lvl7pPr marL="2971800" indent="-228600" eaLnBrk="0" fontAlgn="base" hangingPunct="0">
                        <a:spcBef>
                          <a:spcPct val="20000"/>
                        </a:spcBef>
                        <a:spcAft>
                          <a:spcPct val="0"/>
                        </a:spcAft>
                        <a:tabLst>
                          <a:tab pos="2933700" algn="l"/>
                        </a:tabLst>
                        <a:defRPr>
                          <a:solidFill>
                            <a:schemeClr val="tx1"/>
                          </a:solidFill>
                          <a:latin typeface="Arial" panose="020B0604020202020204" pitchFamily="34" charset="0"/>
                        </a:defRPr>
                      </a:lvl7pPr>
                      <a:lvl8pPr marL="3429000" indent="-228600" eaLnBrk="0" fontAlgn="base" hangingPunct="0">
                        <a:spcBef>
                          <a:spcPct val="20000"/>
                        </a:spcBef>
                        <a:spcAft>
                          <a:spcPct val="0"/>
                        </a:spcAft>
                        <a:tabLst>
                          <a:tab pos="2933700" algn="l"/>
                        </a:tabLst>
                        <a:defRPr>
                          <a:solidFill>
                            <a:schemeClr val="tx1"/>
                          </a:solidFill>
                          <a:latin typeface="Arial" panose="020B0604020202020204" pitchFamily="34" charset="0"/>
                        </a:defRPr>
                      </a:lvl8pPr>
                      <a:lvl9pPr marL="3886200" indent="-228600" eaLnBrk="0" fontAlgn="base" hangingPunct="0">
                        <a:spcBef>
                          <a:spcPct val="20000"/>
                        </a:spcBef>
                        <a:spcAft>
                          <a:spcPct val="0"/>
                        </a:spcAft>
                        <a:tabLst>
                          <a:tab pos="2933700" algn="l"/>
                        </a:tabLs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tab pos="2933700" algn="l"/>
                        </a:tabLst>
                      </a:pPr>
                      <a:r>
                        <a:rPr kumimoji="0" lang="ar-MA" sz="2000" b="0" i="0" u="none" strike="noStrike" cap="none" normalizeH="0" baseline="0" dirty="0">
                          <a:ln>
                            <a:noFill/>
                          </a:ln>
                          <a:solidFill>
                            <a:schemeClr val="tx1"/>
                          </a:solidFill>
                          <a:effectLst/>
                          <a:latin typeface="Andalus" pitchFamily="18" charset="-78"/>
                          <a:ea typeface="Times New Roman" panose="02020603050405020304" pitchFamily="18" charset="0"/>
                          <a:cs typeface="Andalus" pitchFamily="18" charset="-78"/>
                        </a:rPr>
                        <a:t>1</a:t>
                      </a:r>
                      <a:r>
                        <a:rPr kumimoji="0" lang="fr-MA" sz="2000" b="0" i="0" u="none" strike="noStrike" cap="none" normalizeH="0" baseline="0" dirty="0">
                          <a:ln>
                            <a:noFill/>
                          </a:ln>
                          <a:solidFill>
                            <a:schemeClr val="tx1"/>
                          </a:solidFill>
                          <a:effectLst/>
                          <a:latin typeface="Andalus" pitchFamily="18" charset="-78"/>
                          <a:ea typeface="Times New Roman" panose="02020603050405020304" pitchFamily="18" charset="0"/>
                          <a:cs typeface="Andalus" pitchFamily="18" charset="-78"/>
                        </a:rPr>
                        <a:t>6</a:t>
                      </a:r>
                      <a:r>
                        <a:rPr kumimoji="0" lang="ar-MA" sz="2000" b="0" i="0" u="none" strike="noStrike" cap="none" normalizeH="0" baseline="0" dirty="0">
                          <a:ln>
                            <a:noFill/>
                          </a:ln>
                          <a:solidFill>
                            <a:schemeClr val="tx1"/>
                          </a:solidFill>
                          <a:effectLst/>
                          <a:latin typeface="Andalus" pitchFamily="18" charset="-78"/>
                          <a:ea typeface="Times New Roman" panose="02020603050405020304" pitchFamily="18" charset="0"/>
                          <a:cs typeface="Andalus" pitchFamily="18" charset="-78"/>
                        </a:rPr>
                        <a:t>9</a:t>
                      </a:r>
                      <a:endParaRPr kumimoji="0" lang="fr-FR" sz="2000" b="0" i="0" u="none" strike="noStrike" cap="none" normalizeH="0" baseline="0" dirty="0">
                        <a:ln>
                          <a:noFill/>
                        </a:ln>
                        <a:solidFill>
                          <a:schemeClr val="tx1"/>
                        </a:solidFill>
                        <a:effectLst/>
                        <a:latin typeface="Andalus" pitchFamily="18" charset="-78"/>
                        <a:ea typeface="Times New Roman" panose="02020603050405020304" pitchFamily="18" charset="0"/>
                        <a:cs typeface="Andalus" pitchFamily="18" charset="-78"/>
                      </a:endParaRPr>
                    </a:p>
                  </a:txBody>
                  <a:tcPr marL="44332" marR="44332"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rgbClr val="7B003B"/>
                        </a:buClr>
                        <a:buSzPct val="120000"/>
                        <a:tabLst>
                          <a:tab pos="2933700" algn="l"/>
                        </a:tabLst>
                        <a:defRPr sz="2000">
                          <a:solidFill>
                            <a:schemeClr val="bg2"/>
                          </a:solidFill>
                          <a:latin typeface="Century Gothic" panose="020B0502020202020204" pitchFamily="34" charset="0"/>
                        </a:defRPr>
                      </a:lvl1pPr>
                      <a:lvl2pPr marL="742950" indent="-285750" eaLnBrk="0" hangingPunct="0">
                        <a:spcBef>
                          <a:spcPct val="20000"/>
                        </a:spcBef>
                        <a:buClr>
                          <a:srgbClr val="F18E00"/>
                        </a:buClr>
                        <a:buSzPct val="120000"/>
                        <a:buFont typeface="Arial" panose="020B0604020202020204" pitchFamily="34" charset="0"/>
                        <a:tabLst>
                          <a:tab pos="2933700" algn="l"/>
                        </a:tabLst>
                        <a:defRPr>
                          <a:solidFill>
                            <a:schemeClr val="bg2"/>
                          </a:solidFill>
                          <a:latin typeface="Century Gothic" panose="020B0502020202020204" pitchFamily="34" charset="0"/>
                        </a:defRPr>
                      </a:lvl2pPr>
                      <a:lvl3pPr marL="1143000" indent="-228600" eaLnBrk="0" hangingPunct="0">
                        <a:spcBef>
                          <a:spcPct val="20000"/>
                        </a:spcBef>
                        <a:buClr>
                          <a:schemeClr val="bg2"/>
                        </a:buClr>
                        <a:buSzPct val="120000"/>
                        <a:tabLst>
                          <a:tab pos="2933700" algn="l"/>
                        </a:tabLst>
                        <a:defRPr sz="1400">
                          <a:solidFill>
                            <a:schemeClr val="bg2"/>
                          </a:solidFill>
                          <a:latin typeface="Century Gothic" panose="020B0502020202020204" pitchFamily="34" charset="0"/>
                        </a:defRPr>
                      </a:lvl3pPr>
                      <a:lvl4pPr marL="1600200" indent="-228600" eaLnBrk="0" hangingPunct="0">
                        <a:spcBef>
                          <a:spcPct val="20000"/>
                        </a:spcBef>
                        <a:tabLst>
                          <a:tab pos="2933700" algn="l"/>
                        </a:tabLst>
                        <a:defRPr>
                          <a:solidFill>
                            <a:schemeClr val="tx1"/>
                          </a:solidFill>
                          <a:latin typeface="Arial" panose="020B0604020202020204" pitchFamily="34" charset="0"/>
                        </a:defRPr>
                      </a:lvl4pPr>
                      <a:lvl5pPr marL="2057400" indent="-228600" eaLnBrk="0" hangingPunct="0">
                        <a:spcBef>
                          <a:spcPct val="20000"/>
                        </a:spcBef>
                        <a:tabLst>
                          <a:tab pos="2933700" algn="l"/>
                        </a:tabLst>
                        <a:defRPr>
                          <a:solidFill>
                            <a:schemeClr val="tx1"/>
                          </a:solidFill>
                          <a:latin typeface="Arial" panose="020B0604020202020204" pitchFamily="34" charset="0"/>
                        </a:defRPr>
                      </a:lvl5pPr>
                      <a:lvl6pPr marL="2514600" indent="-228600" eaLnBrk="0" fontAlgn="base" hangingPunct="0">
                        <a:spcBef>
                          <a:spcPct val="20000"/>
                        </a:spcBef>
                        <a:spcAft>
                          <a:spcPct val="0"/>
                        </a:spcAft>
                        <a:tabLst>
                          <a:tab pos="2933700" algn="l"/>
                        </a:tabLst>
                        <a:defRPr>
                          <a:solidFill>
                            <a:schemeClr val="tx1"/>
                          </a:solidFill>
                          <a:latin typeface="Arial" panose="020B0604020202020204" pitchFamily="34" charset="0"/>
                        </a:defRPr>
                      </a:lvl6pPr>
                      <a:lvl7pPr marL="2971800" indent="-228600" eaLnBrk="0" fontAlgn="base" hangingPunct="0">
                        <a:spcBef>
                          <a:spcPct val="20000"/>
                        </a:spcBef>
                        <a:spcAft>
                          <a:spcPct val="0"/>
                        </a:spcAft>
                        <a:tabLst>
                          <a:tab pos="2933700" algn="l"/>
                        </a:tabLst>
                        <a:defRPr>
                          <a:solidFill>
                            <a:schemeClr val="tx1"/>
                          </a:solidFill>
                          <a:latin typeface="Arial" panose="020B0604020202020204" pitchFamily="34" charset="0"/>
                        </a:defRPr>
                      </a:lvl7pPr>
                      <a:lvl8pPr marL="3429000" indent="-228600" eaLnBrk="0" fontAlgn="base" hangingPunct="0">
                        <a:spcBef>
                          <a:spcPct val="20000"/>
                        </a:spcBef>
                        <a:spcAft>
                          <a:spcPct val="0"/>
                        </a:spcAft>
                        <a:tabLst>
                          <a:tab pos="2933700" algn="l"/>
                        </a:tabLst>
                        <a:defRPr>
                          <a:solidFill>
                            <a:schemeClr val="tx1"/>
                          </a:solidFill>
                          <a:latin typeface="Arial" panose="020B0604020202020204" pitchFamily="34" charset="0"/>
                        </a:defRPr>
                      </a:lvl8pPr>
                      <a:lvl9pPr marL="3886200" indent="-228600" eaLnBrk="0" fontAlgn="base" hangingPunct="0">
                        <a:spcBef>
                          <a:spcPct val="20000"/>
                        </a:spcBef>
                        <a:spcAft>
                          <a:spcPct val="0"/>
                        </a:spcAft>
                        <a:tabLst>
                          <a:tab pos="2933700" algn="l"/>
                        </a:tabLs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tab pos="2933700" algn="l"/>
                        </a:tabLst>
                      </a:pPr>
                      <a:r>
                        <a:rPr kumimoji="0" lang="ar-MA" sz="2000" b="0" i="0" u="none" strike="noStrike" cap="none" normalizeH="0" baseline="0" dirty="0">
                          <a:ln>
                            <a:noFill/>
                          </a:ln>
                          <a:solidFill>
                            <a:schemeClr val="tx1"/>
                          </a:solidFill>
                          <a:effectLst/>
                          <a:latin typeface="Andalus" pitchFamily="18" charset="-78"/>
                          <a:ea typeface="Times New Roman" panose="02020603050405020304" pitchFamily="18" charset="0"/>
                          <a:cs typeface="Andalus" pitchFamily="18" charset="-78"/>
                        </a:rPr>
                        <a:t>155</a:t>
                      </a:r>
                      <a:endParaRPr kumimoji="0" lang="fr-FR" sz="2000" b="0" i="0" u="none" strike="noStrike" cap="none" normalizeH="0" baseline="0" dirty="0">
                        <a:ln>
                          <a:noFill/>
                        </a:ln>
                        <a:solidFill>
                          <a:schemeClr val="tx1"/>
                        </a:solidFill>
                        <a:effectLst/>
                        <a:latin typeface="Andalus" pitchFamily="18" charset="-78"/>
                        <a:ea typeface="Times New Roman" panose="02020603050405020304" pitchFamily="18" charset="0"/>
                        <a:cs typeface="Andalus" pitchFamily="18" charset="-78"/>
                      </a:endParaRPr>
                    </a:p>
                  </a:txBody>
                  <a:tcPr marL="44332" marR="44332"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rgbClr val="7B003B"/>
                        </a:buClr>
                        <a:buSzPct val="120000"/>
                        <a:tabLst>
                          <a:tab pos="2933700" algn="l"/>
                        </a:tabLst>
                        <a:defRPr sz="2000">
                          <a:solidFill>
                            <a:schemeClr val="bg2"/>
                          </a:solidFill>
                          <a:latin typeface="Century Gothic" panose="020B0502020202020204" pitchFamily="34" charset="0"/>
                        </a:defRPr>
                      </a:lvl1pPr>
                      <a:lvl2pPr marL="742950" indent="-285750" eaLnBrk="0" hangingPunct="0">
                        <a:spcBef>
                          <a:spcPct val="20000"/>
                        </a:spcBef>
                        <a:buClr>
                          <a:srgbClr val="F18E00"/>
                        </a:buClr>
                        <a:buSzPct val="120000"/>
                        <a:buFont typeface="Arial" panose="020B0604020202020204" pitchFamily="34" charset="0"/>
                        <a:tabLst>
                          <a:tab pos="2933700" algn="l"/>
                        </a:tabLst>
                        <a:defRPr>
                          <a:solidFill>
                            <a:schemeClr val="bg2"/>
                          </a:solidFill>
                          <a:latin typeface="Century Gothic" panose="020B0502020202020204" pitchFamily="34" charset="0"/>
                        </a:defRPr>
                      </a:lvl2pPr>
                      <a:lvl3pPr marL="1143000" indent="-228600" eaLnBrk="0" hangingPunct="0">
                        <a:spcBef>
                          <a:spcPct val="20000"/>
                        </a:spcBef>
                        <a:buClr>
                          <a:schemeClr val="bg2"/>
                        </a:buClr>
                        <a:buSzPct val="120000"/>
                        <a:tabLst>
                          <a:tab pos="2933700" algn="l"/>
                        </a:tabLst>
                        <a:defRPr sz="1400">
                          <a:solidFill>
                            <a:schemeClr val="bg2"/>
                          </a:solidFill>
                          <a:latin typeface="Century Gothic" panose="020B0502020202020204" pitchFamily="34" charset="0"/>
                        </a:defRPr>
                      </a:lvl3pPr>
                      <a:lvl4pPr marL="1600200" indent="-228600" eaLnBrk="0" hangingPunct="0">
                        <a:spcBef>
                          <a:spcPct val="20000"/>
                        </a:spcBef>
                        <a:tabLst>
                          <a:tab pos="2933700" algn="l"/>
                        </a:tabLst>
                        <a:defRPr>
                          <a:solidFill>
                            <a:schemeClr val="tx1"/>
                          </a:solidFill>
                          <a:latin typeface="Arial" panose="020B0604020202020204" pitchFamily="34" charset="0"/>
                        </a:defRPr>
                      </a:lvl4pPr>
                      <a:lvl5pPr marL="2057400" indent="-228600" eaLnBrk="0" hangingPunct="0">
                        <a:spcBef>
                          <a:spcPct val="20000"/>
                        </a:spcBef>
                        <a:tabLst>
                          <a:tab pos="2933700" algn="l"/>
                        </a:tabLst>
                        <a:defRPr>
                          <a:solidFill>
                            <a:schemeClr val="tx1"/>
                          </a:solidFill>
                          <a:latin typeface="Arial" panose="020B0604020202020204" pitchFamily="34" charset="0"/>
                        </a:defRPr>
                      </a:lvl5pPr>
                      <a:lvl6pPr marL="2514600" indent="-228600" eaLnBrk="0" fontAlgn="base" hangingPunct="0">
                        <a:spcBef>
                          <a:spcPct val="20000"/>
                        </a:spcBef>
                        <a:spcAft>
                          <a:spcPct val="0"/>
                        </a:spcAft>
                        <a:tabLst>
                          <a:tab pos="2933700" algn="l"/>
                        </a:tabLst>
                        <a:defRPr>
                          <a:solidFill>
                            <a:schemeClr val="tx1"/>
                          </a:solidFill>
                          <a:latin typeface="Arial" panose="020B0604020202020204" pitchFamily="34" charset="0"/>
                        </a:defRPr>
                      </a:lvl6pPr>
                      <a:lvl7pPr marL="2971800" indent="-228600" eaLnBrk="0" fontAlgn="base" hangingPunct="0">
                        <a:spcBef>
                          <a:spcPct val="20000"/>
                        </a:spcBef>
                        <a:spcAft>
                          <a:spcPct val="0"/>
                        </a:spcAft>
                        <a:tabLst>
                          <a:tab pos="2933700" algn="l"/>
                        </a:tabLst>
                        <a:defRPr>
                          <a:solidFill>
                            <a:schemeClr val="tx1"/>
                          </a:solidFill>
                          <a:latin typeface="Arial" panose="020B0604020202020204" pitchFamily="34" charset="0"/>
                        </a:defRPr>
                      </a:lvl7pPr>
                      <a:lvl8pPr marL="3429000" indent="-228600" eaLnBrk="0" fontAlgn="base" hangingPunct="0">
                        <a:spcBef>
                          <a:spcPct val="20000"/>
                        </a:spcBef>
                        <a:spcAft>
                          <a:spcPct val="0"/>
                        </a:spcAft>
                        <a:tabLst>
                          <a:tab pos="2933700" algn="l"/>
                        </a:tabLst>
                        <a:defRPr>
                          <a:solidFill>
                            <a:schemeClr val="tx1"/>
                          </a:solidFill>
                          <a:latin typeface="Arial" panose="020B0604020202020204" pitchFamily="34" charset="0"/>
                        </a:defRPr>
                      </a:lvl8pPr>
                      <a:lvl9pPr marL="3886200" indent="-228600" eaLnBrk="0" fontAlgn="base" hangingPunct="0">
                        <a:spcBef>
                          <a:spcPct val="20000"/>
                        </a:spcBef>
                        <a:spcAft>
                          <a:spcPct val="0"/>
                        </a:spcAft>
                        <a:tabLst>
                          <a:tab pos="2933700" algn="l"/>
                        </a:tabLs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tab pos="2933700" algn="l"/>
                        </a:tabLst>
                      </a:pPr>
                      <a:r>
                        <a:rPr kumimoji="0" lang="ar-MA" sz="2000" b="0" i="0" u="none" strike="noStrike" cap="none" normalizeH="0" baseline="0" dirty="0">
                          <a:ln>
                            <a:noFill/>
                          </a:ln>
                          <a:solidFill>
                            <a:schemeClr val="tx1"/>
                          </a:solidFill>
                          <a:effectLst/>
                          <a:latin typeface="Andalus" pitchFamily="18" charset="-78"/>
                          <a:ea typeface="Times New Roman" panose="02020603050405020304" pitchFamily="18" charset="0"/>
                          <a:cs typeface="Andalus" pitchFamily="18" charset="-78"/>
                        </a:rPr>
                        <a:t>24</a:t>
                      </a:r>
                      <a:endParaRPr kumimoji="0" lang="fr-FR" sz="2000" b="0" i="0" u="none" strike="noStrike" cap="none" normalizeH="0" baseline="0" dirty="0">
                        <a:ln>
                          <a:noFill/>
                        </a:ln>
                        <a:solidFill>
                          <a:schemeClr val="tx1"/>
                        </a:solidFill>
                        <a:effectLst/>
                        <a:latin typeface="Andalus" pitchFamily="18" charset="-78"/>
                        <a:ea typeface="Times New Roman" panose="02020603050405020304" pitchFamily="18" charset="0"/>
                        <a:cs typeface="Andalus" pitchFamily="18" charset="-78"/>
                      </a:endParaRPr>
                    </a:p>
                  </a:txBody>
                  <a:tcPr marL="44332" marR="44332"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rgbClr val="7B003B"/>
                        </a:buClr>
                        <a:buSzPct val="120000"/>
                        <a:tabLst>
                          <a:tab pos="2933700" algn="l"/>
                        </a:tabLst>
                        <a:defRPr sz="2000">
                          <a:solidFill>
                            <a:schemeClr val="bg2"/>
                          </a:solidFill>
                          <a:latin typeface="Century Gothic" panose="020B0502020202020204" pitchFamily="34" charset="0"/>
                        </a:defRPr>
                      </a:lvl1pPr>
                      <a:lvl2pPr marL="742950" indent="-285750" eaLnBrk="0" hangingPunct="0">
                        <a:spcBef>
                          <a:spcPct val="20000"/>
                        </a:spcBef>
                        <a:buClr>
                          <a:srgbClr val="F18E00"/>
                        </a:buClr>
                        <a:buSzPct val="120000"/>
                        <a:buFont typeface="Arial" panose="020B0604020202020204" pitchFamily="34" charset="0"/>
                        <a:tabLst>
                          <a:tab pos="2933700" algn="l"/>
                        </a:tabLst>
                        <a:defRPr>
                          <a:solidFill>
                            <a:schemeClr val="bg2"/>
                          </a:solidFill>
                          <a:latin typeface="Century Gothic" panose="020B0502020202020204" pitchFamily="34" charset="0"/>
                        </a:defRPr>
                      </a:lvl2pPr>
                      <a:lvl3pPr marL="1143000" indent="-228600" eaLnBrk="0" hangingPunct="0">
                        <a:spcBef>
                          <a:spcPct val="20000"/>
                        </a:spcBef>
                        <a:buClr>
                          <a:schemeClr val="bg2"/>
                        </a:buClr>
                        <a:buSzPct val="120000"/>
                        <a:tabLst>
                          <a:tab pos="2933700" algn="l"/>
                        </a:tabLst>
                        <a:defRPr sz="1400">
                          <a:solidFill>
                            <a:schemeClr val="bg2"/>
                          </a:solidFill>
                          <a:latin typeface="Century Gothic" panose="020B0502020202020204" pitchFamily="34" charset="0"/>
                        </a:defRPr>
                      </a:lvl3pPr>
                      <a:lvl4pPr marL="1600200" indent="-228600" eaLnBrk="0" hangingPunct="0">
                        <a:spcBef>
                          <a:spcPct val="20000"/>
                        </a:spcBef>
                        <a:tabLst>
                          <a:tab pos="2933700" algn="l"/>
                        </a:tabLst>
                        <a:defRPr>
                          <a:solidFill>
                            <a:schemeClr val="tx1"/>
                          </a:solidFill>
                          <a:latin typeface="Arial" panose="020B0604020202020204" pitchFamily="34" charset="0"/>
                        </a:defRPr>
                      </a:lvl4pPr>
                      <a:lvl5pPr marL="2057400" indent="-228600" eaLnBrk="0" hangingPunct="0">
                        <a:spcBef>
                          <a:spcPct val="20000"/>
                        </a:spcBef>
                        <a:tabLst>
                          <a:tab pos="2933700" algn="l"/>
                        </a:tabLst>
                        <a:defRPr>
                          <a:solidFill>
                            <a:schemeClr val="tx1"/>
                          </a:solidFill>
                          <a:latin typeface="Arial" panose="020B0604020202020204" pitchFamily="34" charset="0"/>
                        </a:defRPr>
                      </a:lvl5pPr>
                      <a:lvl6pPr marL="2514600" indent="-228600" eaLnBrk="0" fontAlgn="base" hangingPunct="0">
                        <a:spcBef>
                          <a:spcPct val="20000"/>
                        </a:spcBef>
                        <a:spcAft>
                          <a:spcPct val="0"/>
                        </a:spcAft>
                        <a:tabLst>
                          <a:tab pos="2933700" algn="l"/>
                        </a:tabLst>
                        <a:defRPr>
                          <a:solidFill>
                            <a:schemeClr val="tx1"/>
                          </a:solidFill>
                          <a:latin typeface="Arial" panose="020B0604020202020204" pitchFamily="34" charset="0"/>
                        </a:defRPr>
                      </a:lvl6pPr>
                      <a:lvl7pPr marL="2971800" indent="-228600" eaLnBrk="0" fontAlgn="base" hangingPunct="0">
                        <a:spcBef>
                          <a:spcPct val="20000"/>
                        </a:spcBef>
                        <a:spcAft>
                          <a:spcPct val="0"/>
                        </a:spcAft>
                        <a:tabLst>
                          <a:tab pos="2933700" algn="l"/>
                        </a:tabLst>
                        <a:defRPr>
                          <a:solidFill>
                            <a:schemeClr val="tx1"/>
                          </a:solidFill>
                          <a:latin typeface="Arial" panose="020B0604020202020204" pitchFamily="34" charset="0"/>
                        </a:defRPr>
                      </a:lvl7pPr>
                      <a:lvl8pPr marL="3429000" indent="-228600" eaLnBrk="0" fontAlgn="base" hangingPunct="0">
                        <a:spcBef>
                          <a:spcPct val="20000"/>
                        </a:spcBef>
                        <a:spcAft>
                          <a:spcPct val="0"/>
                        </a:spcAft>
                        <a:tabLst>
                          <a:tab pos="2933700" algn="l"/>
                        </a:tabLst>
                        <a:defRPr>
                          <a:solidFill>
                            <a:schemeClr val="tx1"/>
                          </a:solidFill>
                          <a:latin typeface="Arial" panose="020B0604020202020204" pitchFamily="34" charset="0"/>
                        </a:defRPr>
                      </a:lvl8pPr>
                      <a:lvl9pPr marL="3886200" indent="-228600" eaLnBrk="0" fontAlgn="base" hangingPunct="0">
                        <a:spcBef>
                          <a:spcPct val="20000"/>
                        </a:spcBef>
                        <a:spcAft>
                          <a:spcPct val="0"/>
                        </a:spcAft>
                        <a:tabLst>
                          <a:tab pos="2933700" algn="l"/>
                        </a:tabLs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tab pos="2933700" algn="l"/>
                        </a:tabLst>
                      </a:pPr>
                      <a:r>
                        <a:rPr kumimoji="0" lang="ar-MA"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المجموع</a:t>
                      </a:r>
                      <a:endParaRPr kumimoji="0" lang="fr-FR" sz="14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raditional Arabic" panose="02020603050405020304" pitchFamily="18" charset="-78"/>
                      </a:endParaRPr>
                    </a:p>
                  </a:txBody>
                  <a:tcPr marL="44332" marR="4433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4"/>
                  </a:ext>
                </a:extLst>
              </a:tr>
            </a:tbl>
          </a:graphicData>
        </a:graphic>
      </p:graphicFrame>
      <p:sp>
        <p:nvSpPr>
          <p:cNvPr id="14373" name="Rectangle 2"/>
          <p:cNvSpPr>
            <a:spLocks noChangeArrowheads="1"/>
          </p:cNvSpPr>
          <p:nvPr/>
        </p:nvSpPr>
        <p:spPr bwMode="auto">
          <a:xfrm>
            <a:off x="357188" y="4580890"/>
            <a:ext cx="8343900" cy="1754326"/>
          </a:xfrm>
          <a:prstGeom prst="rect">
            <a:avLst/>
          </a:prstGeom>
          <a:noFill/>
          <a:ln w="9525">
            <a:noFill/>
            <a:miter lim="800000"/>
            <a:headEnd/>
            <a:tailEnd/>
          </a:ln>
        </p:spPr>
        <p:txBody>
          <a:bodyPr wrap="square" anchor="ctr">
            <a:spAutoFit/>
          </a:bodyPr>
          <a:lstStyle/>
          <a:p>
            <a:pPr indent="679450" algn="r" rtl="1">
              <a:tabLst>
                <a:tab pos="2933700" algn="l"/>
              </a:tabLst>
            </a:pPr>
            <a:r>
              <a:rPr lang="ar-MA" dirty="0">
                <a:solidFill>
                  <a:srgbClr val="0000FF"/>
                </a:solidFill>
                <a:cs typeface="Times New Roman" pitchFamily="18" charset="0"/>
              </a:rPr>
              <a:t>ملاحظات</a:t>
            </a:r>
            <a:r>
              <a:rPr lang="fr-FR" dirty="0">
                <a:solidFill>
                  <a:srgbClr val="0000FF"/>
                </a:solidFill>
                <a:cs typeface="Times New Roman" pitchFamily="18" charset="0"/>
              </a:rPr>
              <a:t>:</a:t>
            </a:r>
            <a:endParaRPr lang="fr-FR" dirty="0">
              <a:solidFill>
                <a:srgbClr val="0000FF"/>
              </a:solidFill>
            </a:endParaRPr>
          </a:p>
          <a:p>
            <a:pPr indent="679450" algn="r" rtl="1">
              <a:tabLst>
                <a:tab pos="2933700" algn="l"/>
              </a:tabLst>
            </a:pPr>
            <a:r>
              <a:rPr lang="ar-MA" dirty="0">
                <a:cs typeface="Times New Roman" pitchFamily="18" charset="0"/>
              </a:rPr>
              <a:t>1- هناك صيغتان لتعبئة أسطول السيارات المطلوبة </a:t>
            </a:r>
            <a:r>
              <a:rPr lang="fr-FR" dirty="0">
                <a:cs typeface="Times New Roman" pitchFamily="18" charset="0"/>
              </a:rPr>
              <a:t> :</a:t>
            </a:r>
            <a:endParaRPr lang="fr-FR" dirty="0"/>
          </a:p>
          <a:p>
            <a:pPr indent="679450" algn="r" rtl="1">
              <a:tabLst>
                <a:tab pos="2933700" algn="l"/>
              </a:tabLst>
            </a:pPr>
            <a:r>
              <a:rPr lang="fr-FR" b="1" dirty="0">
                <a:latin typeface="Simplified Arabic Backslanted"/>
                <a:cs typeface="Times New Roman" pitchFamily="18" charset="0"/>
              </a:rPr>
              <a:t>-        </a:t>
            </a:r>
            <a:r>
              <a:rPr lang="ar-MA" b="1" dirty="0">
                <a:latin typeface="Simplified Arabic Backslanted"/>
                <a:cs typeface="Times New Roman" pitchFamily="18" charset="0"/>
              </a:rPr>
              <a:t> سيارات تابعة لحضيرة المؤسسات العمومية</a:t>
            </a:r>
            <a:endParaRPr lang="fr-FR" dirty="0"/>
          </a:p>
          <a:p>
            <a:pPr indent="679450" algn="r" rtl="1">
              <a:tabLst>
                <a:tab pos="2933700" algn="l"/>
              </a:tabLst>
            </a:pPr>
            <a:r>
              <a:rPr lang="ar-MA" b="1" dirty="0">
                <a:latin typeface="Simplified Arabic Backslanted"/>
                <a:cs typeface="Times New Roman" pitchFamily="18" charset="0"/>
              </a:rPr>
              <a:t>         - سيارات في ملكية الخواص مقابل تعويض </a:t>
            </a:r>
            <a:endParaRPr lang="fr-FR" dirty="0"/>
          </a:p>
          <a:p>
            <a:pPr indent="679450" algn="r" rtl="1">
              <a:tabLst>
                <a:tab pos="2933700" algn="l"/>
              </a:tabLst>
            </a:pPr>
            <a:r>
              <a:rPr lang="ar-MA" dirty="0">
                <a:cs typeface="Times New Roman" pitchFamily="18" charset="0"/>
              </a:rPr>
              <a:t>2- 21 سيارة لفرق الاحتياط ( 21 فرقة احتياط ) </a:t>
            </a:r>
          </a:p>
          <a:p>
            <a:pPr indent="679450" algn="r" rtl="1">
              <a:tabLst>
                <a:tab pos="2933700" algn="l"/>
              </a:tabLst>
            </a:pPr>
            <a:r>
              <a:rPr lang="fr-FR" dirty="0"/>
              <a:t> </a:t>
            </a:r>
          </a:p>
        </p:txBody>
      </p:sp>
      <p:sp>
        <p:nvSpPr>
          <p:cNvPr id="14374" name="Espace réservé du numéro de diapositive 7"/>
          <p:cNvSpPr>
            <a:spLocks noGrp="1"/>
          </p:cNvSpPr>
          <p:nvPr>
            <p:ph type="sldNum" sz="quarter" idx="11"/>
          </p:nvPr>
        </p:nvSpPr>
        <p:spPr>
          <a:noFill/>
        </p:spPr>
        <p:txBody>
          <a:bodyPr/>
          <a:lstStyle/>
          <a:p>
            <a:fld id="{53A66A7E-31FA-4F0E-A53A-E4D0E9A33DC1}" type="slidenum">
              <a:rPr lang="fr-FR" smtClean="0"/>
              <a:pPr/>
              <a:t>18</a:t>
            </a:fld>
            <a:endParaRPr lang="fr-FR"/>
          </a:p>
        </p:txBody>
      </p:sp>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ar-MA" sz="2400" dirty="0">
                <a:solidFill>
                  <a:srgbClr val="0000FF"/>
                </a:solidFill>
                <a:latin typeface="Arial" pitchFamily="34" charset="0"/>
                <a:ea typeface="Times New Roman" pitchFamily="18" charset="0"/>
                <a:cs typeface="Arial" pitchFamily="34" charset="0"/>
              </a:rPr>
              <a:t/>
            </a:r>
            <a:br>
              <a:rPr lang="ar-MA" sz="2400" dirty="0">
                <a:solidFill>
                  <a:srgbClr val="0000FF"/>
                </a:solidFill>
                <a:latin typeface="Arial" pitchFamily="34" charset="0"/>
                <a:ea typeface="Times New Roman" pitchFamily="18" charset="0"/>
                <a:cs typeface="Arial" pitchFamily="34" charset="0"/>
              </a:rPr>
            </a:br>
            <a:r>
              <a:rPr lang="ar-MA" sz="2400" dirty="0">
                <a:solidFill>
                  <a:srgbClr val="0000FF"/>
                </a:solidFill>
                <a:latin typeface="Arial" pitchFamily="34" charset="0"/>
                <a:ea typeface="Times New Roman" pitchFamily="18" charset="0"/>
                <a:cs typeface="Arial" pitchFamily="34" charset="0"/>
              </a:rPr>
              <a:t>ج</a:t>
            </a:r>
            <a:r>
              <a:rPr lang="ar-MA" altLang="fr-FR" sz="2400" dirty="0">
                <a:solidFill>
                  <a:srgbClr val="0000FF"/>
                </a:solidFill>
                <a:latin typeface="Arial" pitchFamily="34" charset="0"/>
                <a:ea typeface="Times New Roman" pitchFamily="18" charset="0"/>
                <a:cs typeface="Arial" pitchFamily="34" charset="0"/>
              </a:rPr>
              <a:t> - تدبير عملية الترشيح للمشاركة في انجاز الإحصاء العام</a:t>
            </a:r>
            <a:br>
              <a:rPr lang="ar-MA" altLang="fr-FR" sz="2400" dirty="0">
                <a:solidFill>
                  <a:srgbClr val="0000FF"/>
                </a:solidFill>
                <a:latin typeface="Arial" pitchFamily="34" charset="0"/>
                <a:ea typeface="Times New Roman" pitchFamily="18" charset="0"/>
                <a:cs typeface="Arial" pitchFamily="34" charset="0"/>
              </a:rPr>
            </a:br>
            <a:endParaRPr lang="fr-FR" sz="2400" dirty="0">
              <a:solidFill>
                <a:srgbClr val="0000FF"/>
              </a:solidFill>
              <a:latin typeface="Arial" pitchFamily="34" charset="0"/>
              <a:ea typeface="Times New Roman" pitchFamily="18" charset="0"/>
              <a:cs typeface="Arial" pitchFamily="34" charset="0"/>
            </a:endParaRPr>
          </a:p>
        </p:txBody>
      </p:sp>
      <p:sp>
        <p:nvSpPr>
          <p:cNvPr id="3" name="Espace réservé du contenu 2"/>
          <p:cNvSpPr>
            <a:spLocks noGrp="1"/>
          </p:cNvSpPr>
          <p:nvPr>
            <p:ph idx="1"/>
          </p:nvPr>
        </p:nvSpPr>
        <p:spPr>
          <a:xfrm>
            <a:off x="457200" y="1772816"/>
            <a:ext cx="8229600" cy="4353347"/>
          </a:xfrm>
        </p:spPr>
        <p:txBody>
          <a:bodyPr/>
          <a:lstStyle/>
          <a:p>
            <a:pPr algn="r" rtl="1">
              <a:buNone/>
            </a:pPr>
            <a:endParaRPr lang="ar-MA" altLang="fr-FR" sz="2000" b="1" dirty="0">
              <a:sym typeface="Arial" panose="020B0604020202020204" pitchFamily="34" charset="0"/>
            </a:endParaRPr>
          </a:p>
          <a:p>
            <a:pPr algn="r" rtl="1">
              <a:buFont typeface="Wingdings" panose="05000000000000000000" pitchFamily="2" charset="2"/>
              <a:buChar char="ü"/>
            </a:pPr>
            <a:r>
              <a:rPr lang="ar-MA" altLang="fr-FR" b="1" dirty="0">
                <a:sym typeface="Arial" panose="020B0604020202020204" pitchFamily="34" charset="0"/>
              </a:rPr>
              <a:t>فتح منصة تسجيل المترشحين ما بين 7 و 27 فبراير ( </a:t>
            </a:r>
            <a:r>
              <a:rPr lang="fr-FR" altLang="fr-FR" b="1" dirty="0">
                <a:sym typeface="Arial" panose="020B0604020202020204" pitchFamily="34" charset="0"/>
              </a:rPr>
              <a:t>10512</a:t>
            </a:r>
            <a:r>
              <a:rPr lang="ar-MA" altLang="fr-FR" b="1" dirty="0">
                <a:sym typeface="Arial" panose="020B0604020202020204" pitchFamily="34" charset="0"/>
              </a:rPr>
              <a:t>مسجل بالعمالة  من أصل حوالي 56000 بالجهة ).</a:t>
            </a:r>
          </a:p>
          <a:p>
            <a:pPr marL="0" indent="0" algn="r" rtl="1">
              <a:buNone/>
            </a:pPr>
            <a:endParaRPr lang="ar-MA" altLang="fr-FR" b="1" dirty="0">
              <a:sym typeface="Arial" panose="020B0604020202020204" pitchFamily="34" charset="0"/>
            </a:endParaRPr>
          </a:p>
          <a:p>
            <a:pPr algn="r" rtl="1">
              <a:buFont typeface="Wingdings" panose="05000000000000000000" pitchFamily="2" charset="2"/>
              <a:buChar char="ü"/>
            </a:pPr>
            <a:r>
              <a:rPr lang="ar-MA" altLang="fr-FR" b="1" dirty="0">
                <a:sym typeface="Arial" panose="020B0604020202020204" pitchFamily="34" charset="0"/>
              </a:rPr>
              <a:t>اختيار المقبولين لولوج منصة التكوين عن بعد من 15 مارس الى 15 يونيو (</a:t>
            </a:r>
            <a:r>
              <a:rPr lang="fr-MA" altLang="fr-FR" b="1" dirty="0">
                <a:sym typeface="Arial" panose="020B0604020202020204" pitchFamily="34" charset="0"/>
              </a:rPr>
              <a:t>4641</a:t>
            </a:r>
            <a:r>
              <a:rPr lang="ar-MA" altLang="fr-FR" b="1" dirty="0">
                <a:sym typeface="Arial" panose="020B0604020202020204" pitchFamily="34" charset="0"/>
              </a:rPr>
              <a:t> مترشح بالعمالة من أصل حوالي 17479 بالجهة ).</a:t>
            </a:r>
          </a:p>
          <a:p>
            <a:pPr algn="r" rtl="1"/>
            <a:endParaRPr lang="ar-MA" altLang="fr-FR" b="1" dirty="0">
              <a:sym typeface="Arial" panose="020B0604020202020204" pitchFamily="34" charset="0"/>
            </a:endParaRPr>
          </a:p>
          <a:p>
            <a:pPr algn="r" rtl="1">
              <a:buFont typeface="Wingdings" panose="05000000000000000000" pitchFamily="2" charset="2"/>
              <a:buChar char="ü"/>
            </a:pPr>
            <a:r>
              <a:rPr lang="ar-MA" altLang="fr-FR" b="1" dirty="0">
                <a:sym typeface="Arial" panose="020B0604020202020204" pitchFamily="34" charset="0"/>
              </a:rPr>
              <a:t>اجتياز المقابلات الشفوية المباشرة لاختيار حاجيات الإنجاز الميداني للإحصاء والتي جرت بمقر غرفة الصناعة و التجارة و الخدمات بأكادير مابين 15 ماي و 22 يونيو 2024، على صعيد عمالة أكادير إدا وتنان.</a:t>
            </a:r>
          </a:p>
          <a:p>
            <a:pPr>
              <a:buNone/>
            </a:pPr>
            <a:endParaRPr lang="fr-FR" dirty="0"/>
          </a:p>
        </p:txBody>
      </p:sp>
      <p:sp>
        <p:nvSpPr>
          <p:cNvPr id="4" name="Espace réservé du numéro de diapositive 3"/>
          <p:cNvSpPr>
            <a:spLocks noGrp="1"/>
          </p:cNvSpPr>
          <p:nvPr>
            <p:ph type="sldNum" sz="quarter" idx="11"/>
          </p:nvPr>
        </p:nvSpPr>
        <p:spPr/>
        <p:txBody>
          <a:bodyPr/>
          <a:lstStyle/>
          <a:p>
            <a:pPr>
              <a:defRPr/>
            </a:pPr>
            <a:fld id="{E35B49A4-6ADD-4735-99D4-D1FA241B2AEB}" type="slidenum">
              <a:rPr lang="fr-FR" smtClean="0"/>
              <a:pPr>
                <a:defRPr/>
              </a:pPr>
              <a:t>19</a:t>
            </a:fld>
            <a:endParaRPr lang="fr-F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Espace réservé du numéro de diapositive 3"/>
          <p:cNvSpPr>
            <a:spLocks noGrp="1" noChangeArrowheads="1"/>
          </p:cNvSpPr>
          <p:nvPr>
            <p:ph type="sldNum" sz="quarter" idx="11"/>
          </p:nvPr>
        </p:nvSpPr>
        <p:spPr>
          <a:noFill/>
        </p:spPr>
        <p:txBody>
          <a:bodyPr/>
          <a:lstStyle/>
          <a:p>
            <a:fld id="{A12FAFFD-3852-4FDF-A698-8FD20674F686}" type="slidenum">
              <a:rPr lang="fr-FR" altLang="fr-FR" smtClean="0"/>
              <a:pPr/>
              <a:t>2</a:t>
            </a:fld>
            <a:endParaRPr lang="fr-FR" altLang="fr-FR"/>
          </a:p>
        </p:txBody>
      </p:sp>
      <p:pic>
        <p:nvPicPr>
          <p:cNvPr id="5" name="Image 4"/>
          <p:cNvPicPr>
            <a:picLocks noChangeAspect="1"/>
          </p:cNvPicPr>
          <p:nvPr/>
        </p:nvPicPr>
        <p:blipFill rotWithShape="1">
          <a:blip r:embed="rId3" cstate="print"/>
          <a:srcRect l="24190" r="24989"/>
          <a:stretch/>
        </p:blipFill>
        <p:spPr>
          <a:xfrm>
            <a:off x="468313" y="1052513"/>
            <a:ext cx="7992119" cy="4968775"/>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Diagonal Corners Snipped 12"/>
          <p:cNvSpPr/>
          <p:nvPr/>
        </p:nvSpPr>
        <p:spPr>
          <a:xfrm>
            <a:off x="0" y="6381750"/>
            <a:ext cx="441325" cy="373063"/>
          </a:xfrm>
          <a:prstGeom prst="snip2DiagRect">
            <a:avLst>
              <a:gd name="adj1" fmla="val 0"/>
              <a:gd name="adj2" fmla="val 47814"/>
            </a:avLst>
          </a:prstGeom>
          <a:solidFill>
            <a:srgbClr val="9933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ar-MA" sz="1600" b="1" dirty="0"/>
              <a:t>16</a:t>
            </a:r>
            <a:endParaRPr lang="fr-FR" sz="1600" b="1" dirty="0"/>
          </a:p>
        </p:txBody>
      </p:sp>
      <p:sp>
        <p:nvSpPr>
          <p:cNvPr id="25" name="Rectangle 3"/>
          <p:cNvSpPr>
            <a:spLocks noChangeArrowheads="1"/>
          </p:cNvSpPr>
          <p:nvPr/>
        </p:nvSpPr>
        <p:spPr bwMode="auto">
          <a:xfrm>
            <a:off x="0" y="1939925"/>
            <a:ext cx="9144000" cy="481013"/>
          </a:xfrm>
          <a:prstGeom prst="rect">
            <a:avLst/>
          </a:prstGeom>
          <a:noFill/>
          <a:ln w="9525">
            <a:noFill/>
            <a:miter lim="800000"/>
            <a:headEnd/>
            <a:tailEnd/>
          </a:ln>
        </p:spPr>
        <p:txBody>
          <a:bodyPr/>
          <a:lstStyle/>
          <a:p>
            <a:pPr marL="342900" indent="-342900" algn="ctr" rtl="1">
              <a:spcAft>
                <a:spcPts val="600"/>
              </a:spcAft>
              <a:buClr>
                <a:srgbClr val="FF6600"/>
              </a:buClr>
              <a:buSzPct val="80000"/>
              <a:defRPr/>
            </a:pPr>
            <a:r>
              <a:rPr lang="ar-MA" sz="2200" b="1" dirty="0">
                <a:latin typeface="Times New Roman" panose="02020603050405020304" pitchFamily="18" charset="0"/>
                <a:cs typeface="Times New Roman" panose="02020603050405020304" pitchFamily="18" charset="0"/>
              </a:rPr>
              <a:t>ستتم عملية التكوين الحضوري للمشاركين على شكل هرمي ووفق الجدولة الزمنية التالية</a:t>
            </a:r>
            <a:r>
              <a:rPr lang="fr-FR" sz="2200" b="1" dirty="0">
                <a:latin typeface="Times New Roman" panose="02020603050405020304" pitchFamily="18" charset="0"/>
                <a:cs typeface="Times New Roman" panose="02020603050405020304" pitchFamily="18" charset="0"/>
              </a:rPr>
              <a:t> </a:t>
            </a:r>
            <a:r>
              <a:rPr lang="ar-MA" sz="2200" b="1" dirty="0">
                <a:latin typeface="Times New Roman" panose="02020603050405020304" pitchFamily="18" charset="0"/>
                <a:cs typeface="Times New Roman" panose="02020603050405020304" pitchFamily="18" charset="0"/>
              </a:rPr>
              <a:t>: </a:t>
            </a:r>
            <a:endParaRPr lang="ar-SA" sz="2200" b="1" dirty="0">
              <a:latin typeface="Times New Roman" panose="02020603050405020304" pitchFamily="18" charset="0"/>
              <a:cs typeface="Times New Roman" panose="02020603050405020304" pitchFamily="18" charset="0"/>
            </a:endParaRPr>
          </a:p>
          <a:p>
            <a:pPr lvl="1" algn="ctr" rtl="1">
              <a:spcBef>
                <a:spcPts val="0"/>
              </a:spcBef>
              <a:spcAft>
                <a:spcPts val="600"/>
              </a:spcAft>
              <a:buClr>
                <a:srgbClr val="FF6600"/>
              </a:buClr>
              <a:buSzPct val="80000"/>
              <a:defRPr/>
            </a:pPr>
            <a:endParaRPr lang="ar-MA" sz="2000" b="1" dirty="0">
              <a:cs typeface="+mj-cs"/>
            </a:endParaRPr>
          </a:p>
          <a:p>
            <a:pPr marL="360000" lvl="1" indent="-285750" algn="ctr" rtl="1">
              <a:spcBef>
                <a:spcPts val="0"/>
              </a:spcBef>
              <a:spcAft>
                <a:spcPts val="600"/>
              </a:spcAft>
              <a:buClr>
                <a:srgbClr val="FF6600"/>
              </a:buClr>
              <a:buSzPct val="80000"/>
              <a:defRPr/>
            </a:pPr>
            <a:r>
              <a:rPr lang="ar-MA" sz="2000" b="1" dirty="0">
                <a:cs typeface="+mj-cs"/>
              </a:rPr>
              <a:t>		</a:t>
            </a:r>
          </a:p>
        </p:txBody>
      </p:sp>
      <p:grpSp>
        <p:nvGrpSpPr>
          <p:cNvPr id="2" name="Groupe 2"/>
          <p:cNvGrpSpPr>
            <a:grpSpLocks/>
          </p:cNvGrpSpPr>
          <p:nvPr/>
        </p:nvGrpSpPr>
        <p:grpSpPr bwMode="auto">
          <a:xfrm flipH="1">
            <a:off x="642938" y="2741613"/>
            <a:ext cx="8466137" cy="2271712"/>
            <a:chOff x="2776547" y="1911139"/>
            <a:chExt cx="8791566" cy="1761954"/>
          </a:xfrm>
        </p:grpSpPr>
        <p:grpSp>
          <p:nvGrpSpPr>
            <p:cNvPr id="3" name="Group 71"/>
            <p:cNvGrpSpPr>
              <a:grpSpLocks/>
            </p:cNvGrpSpPr>
            <p:nvPr/>
          </p:nvGrpSpPr>
          <p:grpSpPr bwMode="auto">
            <a:xfrm>
              <a:off x="8656927" y="2465648"/>
              <a:ext cx="2911186" cy="720080"/>
              <a:chOff x="8656927" y="2465648"/>
              <a:chExt cx="2911186" cy="720080"/>
            </a:xfrm>
          </p:grpSpPr>
          <p:sp>
            <p:nvSpPr>
              <p:cNvPr id="30" name="Freeform: Shape 12"/>
              <p:cNvSpPr>
                <a:spLocks/>
              </p:cNvSpPr>
              <p:nvPr/>
            </p:nvSpPr>
            <p:spPr bwMode="auto">
              <a:xfrm>
                <a:off x="8656823" y="2465213"/>
                <a:ext cx="1974929" cy="229017"/>
              </a:xfrm>
              <a:custGeom>
                <a:avLst/>
                <a:gdLst>
                  <a:gd name="connsiteX0" fmla="*/ 366916 w 1975579"/>
                  <a:gd name="connsiteY0" fmla="*/ 0 h 229322"/>
                  <a:gd name="connsiteX1" fmla="*/ 1975579 w 1975579"/>
                  <a:gd name="connsiteY1" fmla="*/ 0 h 229322"/>
                  <a:gd name="connsiteX2" fmla="*/ 1975579 w 1975579"/>
                  <a:gd name="connsiteY2" fmla="*/ 229322 h 229322"/>
                  <a:gd name="connsiteX3" fmla="*/ 0 w 1975579"/>
                  <a:gd name="connsiteY3" fmla="*/ 229322 h 229322"/>
                </a:gdLst>
                <a:ahLst/>
                <a:cxnLst>
                  <a:cxn ang="0">
                    <a:pos x="connsiteX0" y="connsiteY0"/>
                  </a:cxn>
                  <a:cxn ang="0">
                    <a:pos x="connsiteX1" y="connsiteY1"/>
                  </a:cxn>
                  <a:cxn ang="0">
                    <a:pos x="connsiteX2" y="connsiteY2"/>
                  </a:cxn>
                  <a:cxn ang="0">
                    <a:pos x="connsiteX3" y="connsiteY3"/>
                  </a:cxn>
                </a:cxnLst>
                <a:rect l="l" t="t" r="r" b="b"/>
                <a:pathLst>
                  <a:path w="1975579" h="229322">
                    <a:moveTo>
                      <a:pt x="366916" y="0"/>
                    </a:moveTo>
                    <a:lnTo>
                      <a:pt x="1975579" y="0"/>
                    </a:lnTo>
                    <a:lnTo>
                      <a:pt x="1975579" y="229322"/>
                    </a:lnTo>
                    <a:lnTo>
                      <a:pt x="0" y="229322"/>
                    </a:lnTo>
                    <a:close/>
                  </a:path>
                </a:pathLst>
              </a:custGeom>
              <a:solidFill>
                <a:srgbClr val="C0392B"/>
              </a:solidFill>
              <a:ln w="0">
                <a:noFill/>
                <a:prstDash val="solid"/>
                <a:round/>
                <a:headEnd/>
                <a:tailEnd/>
              </a:ln>
            </p:spPr>
            <p:txBody>
              <a:bodyPr/>
              <a:lstStyle/>
              <a:p>
                <a:pPr eaLnBrk="1" fontAlgn="auto" hangingPunct="1">
                  <a:spcBef>
                    <a:spcPts val="0"/>
                  </a:spcBef>
                  <a:spcAft>
                    <a:spcPts val="0"/>
                  </a:spcAft>
                  <a:defRPr/>
                </a:pPr>
                <a:endParaRPr lang="en-US" kern="0">
                  <a:solidFill>
                    <a:sysClr val="windowText" lastClr="000000"/>
                  </a:solidFill>
                </a:endParaRPr>
              </a:p>
            </p:txBody>
          </p:sp>
          <p:sp>
            <p:nvSpPr>
              <p:cNvPr id="31" name="Freeform: Shape 21"/>
              <p:cNvSpPr/>
              <p:nvPr/>
            </p:nvSpPr>
            <p:spPr>
              <a:xfrm>
                <a:off x="9767927" y="2465213"/>
                <a:ext cx="647870" cy="229017"/>
              </a:xfrm>
              <a:custGeom>
                <a:avLst/>
                <a:gdLst>
                  <a:gd name="connsiteX0" fmla="*/ 0 w 648072"/>
                  <a:gd name="connsiteY0" fmla="*/ 0 h 229322"/>
                  <a:gd name="connsiteX1" fmla="*/ 648072 w 648072"/>
                  <a:gd name="connsiteY1" fmla="*/ 0 h 229322"/>
                  <a:gd name="connsiteX2" fmla="*/ 648072 w 648072"/>
                  <a:gd name="connsiteY2" fmla="*/ 229322 h 229322"/>
                  <a:gd name="connsiteX3" fmla="*/ 0 w 648072"/>
                  <a:gd name="connsiteY3" fmla="*/ 229322 h 229322"/>
                </a:gdLst>
                <a:ahLst/>
                <a:cxnLst>
                  <a:cxn ang="0">
                    <a:pos x="connsiteX0" y="connsiteY0"/>
                  </a:cxn>
                  <a:cxn ang="0">
                    <a:pos x="connsiteX1" y="connsiteY1"/>
                  </a:cxn>
                  <a:cxn ang="0">
                    <a:pos x="connsiteX2" y="connsiteY2"/>
                  </a:cxn>
                  <a:cxn ang="0">
                    <a:pos x="connsiteX3" y="connsiteY3"/>
                  </a:cxn>
                </a:cxnLst>
                <a:rect l="l" t="t" r="r" b="b"/>
                <a:pathLst>
                  <a:path w="648072" h="229322">
                    <a:moveTo>
                      <a:pt x="0" y="0"/>
                    </a:moveTo>
                    <a:lnTo>
                      <a:pt x="648072" y="0"/>
                    </a:lnTo>
                    <a:lnTo>
                      <a:pt x="648072" y="229322"/>
                    </a:lnTo>
                    <a:lnTo>
                      <a:pt x="0" y="229322"/>
                    </a:lnTo>
                    <a:close/>
                  </a:path>
                </a:pathLst>
              </a:custGeom>
              <a:gradFill flip="none" rotWithShape="1">
                <a:gsLst>
                  <a:gs pos="0">
                    <a:srgbClr val="F2F2F2">
                      <a:lumMod val="10000"/>
                      <a:alpha val="0"/>
                    </a:srgbClr>
                  </a:gs>
                  <a:gs pos="100000">
                    <a:srgbClr val="F2F2F2">
                      <a:lumMod val="10000"/>
                      <a:alpha val="60000"/>
                    </a:srgbClr>
                  </a:gs>
                </a:gsLst>
                <a:lin ang="0" scaled="1"/>
                <a:tileRect/>
              </a:gradFill>
              <a:ln w="25400" cap="flat" cmpd="sng" algn="ctr">
                <a:noFill/>
                <a:prstDash val="solid"/>
              </a:ln>
              <a:effectLst/>
            </p:spPr>
            <p:txBody>
              <a:bodyPr anchor="ctr"/>
              <a:lstStyle/>
              <a:p>
                <a:pPr algn="ctr" eaLnBrk="1" fontAlgn="auto" hangingPunct="1">
                  <a:spcBef>
                    <a:spcPts val="0"/>
                  </a:spcBef>
                  <a:spcAft>
                    <a:spcPts val="0"/>
                  </a:spcAft>
                  <a:defRPr/>
                </a:pPr>
                <a:endParaRPr lang="en-US" kern="0">
                  <a:solidFill>
                    <a:sysClr val="window" lastClr="FFFFFF"/>
                  </a:solidFill>
                  <a:latin typeface="Calibri"/>
                  <a:cs typeface="+mn-cs"/>
                </a:endParaRPr>
              </a:p>
            </p:txBody>
          </p:sp>
          <p:sp>
            <p:nvSpPr>
              <p:cNvPr id="32" name="Right Triangle 4"/>
              <p:cNvSpPr/>
              <p:nvPr/>
            </p:nvSpPr>
            <p:spPr>
              <a:xfrm rot="5400000">
                <a:off x="10631808" y="2249203"/>
                <a:ext cx="720296" cy="1152316"/>
              </a:xfrm>
              <a:prstGeom prst="rtTriangle">
                <a:avLst/>
              </a:prstGeom>
              <a:solidFill>
                <a:srgbClr val="C0392B"/>
              </a:solidFill>
              <a:ln w="0">
                <a:noFill/>
                <a:prstDash val="solid"/>
                <a:round/>
                <a:headEnd/>
                <a:tailEnd/>
              </a:ln>
            </p:spPr>
            <p:txBody>
              <a:bodyPr/>
              <a:lstStyle/>
              <a:p>
                <a:pPr eaLnBrk="1" fontAlgn="auto" hangingPunct="1">
                  <a:spcBef>
                    <a:spcPts val="0"/>
                  </a:spcBef>
                  <a:spcAft>
                    <a:spcPts val="0"/>
                  </a:spcAft>
                  <a:defRPr/>
                </a:pPr>
                <a:endParaRPr lang="en-US" kern="0">
                  <a:solidFill>
                    <a:srgbClr val="95A5A6"/>
                  </a:solidFill>
                </a:endParaRPr>
              </a:p>
            </p:txBody>
          </p:sp>
        </p:grpSp>
        <p:grpSp>
          <p:nvGrpSpPr>
            <p:cNvPr id="4" name="Group 76"/>
            <p:cNvGrpSpPr>
              <a:grpSpLocks/>
            </p:cNvGrpSpPr>
            <p:nvPr/>
          </p:nvGrpSpPr>
          <p:grpSpPr bwMode="auto">
            <a:xfrm>
              <a:off x="3184816" y="2465648"/>
              <a:ext cx="2911184" cy="720080"/>
              <a:chOff x="3184816" y="2465648"/>
              <a:chExt cx="2911184" cy="720080"/>
            </a:xfrm>
          </p:grpSpPr>
          <p:sp>
            <p:nvSpPr>
              <p:cNvPr id="34" name="Freeform: Shape 8"/>
              <p:cNvSpPr>
                <a:spLocks/>
              </p:cNvSpPr>
              <p:nvPr/>
            </p:nvSpPr>
            <p:spPr bwMode="auto">
              <a:xfrm>
                <a:off x="3185380" y="2465213"/>
                <a:ext cx="1974929" cy="229017"/>
              </a:xfrm>
              <a:custGeom>
                <a:avLst/>
                <a:gdLst>
                  <a:gd name="connsiteX0" fmla="*/ 366915 w 1975577"/>
                  <a:gd name="connsiteY0" fmla="*/ 0 h 229322"/>
                  <a:gd name="connsiteX1" fmla="*/ 1975577 w 1975577"/>
                  <a:gd name="connsiteY1" fmla="*/ 0 h 229322"/>
                  <a:gd name="connsiteX2" fmla="*/ 1975577 w 1975577"/>
                  <a:gd name="connsiteY2" fmla="*/ 229322 h 229322"/>
                  <a:gd name="connsiteX3" fmla="*/ 0 w 1975577"/>
                  <a:gd name="connsiteY3" fmla="*/ 229322 h 229322"/>
                </a:gdLst>
                <a:ahLst/>
                <a:cxnLst>
                  <a:cxn ang="0">
                    <a:pos x="connsiteX0" y="connsiteY0"/>
                  </a:cxn>
                  <a:cxn ang="0">
                    <a:pos x="connsiteX1" y="connsiteY1"/>
                  </a:cxn>
                  <a:cxn ang="0">
                    <a:pos x="connsiteX2" y="connsiteY2"/>
                  </a:cxn>
                  <a:cxn ang="0">
                    <a:pos x="connsiteX3" y="connsiteY3"/>
                  </a:cxn>
                </a:cxnLst>
                <a:rect l="l" t="t" r="r" b="b"/>
                <a:pathLst>
                  <a:path w="1975577" h="229322">
                    <a:moveTo>
                      <a:pt x="366915" y="0"/>
                    </a:moveTo>
                    <a:lnTo>
                      <a:pt x="1975577" y="0"/>
                    </a:lnTo>
                    <a:lnTo>
                      <a:pt x="1975577" y="229322"/>
                    </a:lnTo>
                    <a:lnTo>
                      <a:pt x="0" y="229322"/>
                    </a:lnTo>
                    <a:close/>
                  </a:path>
                </a:pathLst>
              </a:custGeom>
              <a:solidFill>
                <a:srgbClr val="2980B9"/>
              </a:solidFill>
              <a:ln w="0">
                <a:noFill/>
                <a:prstDash val="solid"/>
                <a:round/>
                <a:headEnd/>
                <a:tailEnd/>
              </a:ln>
            </p:spPr>
            <p:txBody>
              <a:bodyPr/>
              <a:lstStyle/>
              <a:p>
                <a:pPr eaLnBrk="1" fontAlgn="auto" hangingPunct="1">
                  <a:spcBef>
                    <a:spcPts val="0"/>
                  </a:spcBef>
                  <a:spcAft>
                    <a:spcPts val="0"/>
                  </a:spcAft>
                  <a:defRPr/>
                </a:pPr>
                <a:endParaRPr lang="en-US" kern="0">
                  <a:solidFill>
                    <a:sysClr val="windowText" lastClr="000000"/>
                  </a:solidFill>
                </a:endParaRPr>
              </a:p>
            </p:txBody>
          </p:sp>
          <p:sp>
            <p:nvSpPr>
              <p:cNvPr id="35" name="Freeform: Shape 18"/>
              <p:cNvSpPr/>
              <p:nvPr/>
            </p:nvSpPr>
            <p:spPr>
              <a:xfrm>
                <a:off x="4296484" y="2465213"/>
                <a:ext cx="647869" cy="229017"/>
              </a:xfrm>
              <a:custGeom>
                <a:avLst/>
                <a:gdLst>
                  <a:gd name="connsiteX0" fmla="*/ 0 w 648072"/>
                  <a:gd name="connsiteY0" fmla="*/ 0 h 229322"/>
                  <a:gd name="connsiteX1" fmla="*/ 648072 w 648072"/>
                  <a:gd name="connsiteY1" fmla="*/ 0 h 229322"/>
                  <a:gd name="connsiteX2" fmla="*/ 648072 w 648072"/>
                  <a:gd name="connsiteY2" fmla="*/ 229322 h 229322"/>
                  <a:gd name="connsiteX3" fmla="*/ 0 w 648072"/>
                  <a:gd name="connsiteY3" fmla="*/ 229322 h 229322"/>
                </a:gdLst>
                <a:ahLst/>
                <a:cxnLst>
                  <a:cxn ang="0">
                    <a:pos x="connsiteX0" y="connsiteY0"/>
                  </a:cxn>
                  <a:cxn ang="0">
                    <a:pos x="connsiteX1" y="connsiteY1"/>
                  </a:cxn>
                  <a:cxn ang="0">
                    <a:pos x="connsiteX2" y="connsiteY2"/>
                  </a:cxn>
                  <a:cxn ang="0">
                    <a:pos x="connsiteX3" y="connsiteY3"/>
                  </a:cxn>
                </a:cxnLst>
                <a:rect l="l" t="t" r="r" b="b"/>
                <a:pathLst>
                  <a:path w="648072" h="229322">
                    <a:moveTo>
                      <a:pt x="0" y="0"/>
                    </a:moveTo>
                    <a:lnTo>
                      <a:pt x="648072" y="0"/>
                    </a:lnTo>
                    <a:lnTo>
                      <a:pt x="648072" y="229322"/>
                    </a:lnTo>
                    <a:lnTo>
                      <a:pt x="0" y="229322"/>
                    </a:lnTo>
                    <a:close/>
                  </a:path>
                </a:pathLst>
              </a:custGeom>
              <a:gradFill flip="none" rotWithShape="1">
                <a:gsLst>
                  <a:gs pos="0">
                    <a:srgbClr val="F2F2F2">
                      <a:lumMod val="10000"/>
                      <a:alpha val="0"/>
                    </a:srgbClr>
                  </a:gs>
                  <a:gs pos="100000">
                    <a:srgbClr val="F2F2F2">
                      <a:lumMod val="10000"/>
                      <a:alpha val="60000"/>
                    </a:srgbClr>
                  </a:gs>
                </a:gsLst>
                <a:lin ang="0" scaled="1"/>
                <a:tileRect/>
              </a:gradFill>
              <a:ln w="25400" cap="flat" cmpd="sng" algn="ctr">
                <a:noFill/>
                <a:prstDash val="solid"/>
              </a:ln>
              <a:effectLst/>
            </p:spPr>
            <p:txBody>
              <a:bodyPr anchor="ctr"/>
              <a:lstStyle/>
              <a:p>
                <a:pPr algn="ctr" eaLnBrk="1" fontAlgn="auto" hangingPunct="1">
                  <a:spcBef>
                    <a:spcPts val="0"/>
                  </a:spcBef>
                  <a:spcAft>
                    <a:spcPts val="0"/>
                  </a:spcAft>
                  <a:defRPr/>
                </a:pPr>
                <a:endParaRPr lang="en-US" kern="0">
                  <a:solidFill>
                    <a:sysClr val="window" lastClr="FFFFFF"/>
                  </a:solidFill>
                  <a:latin typeface="Calibri"/>
                  <a:cs typeface="+mn-cs"/>
                </a:endParaRPr>
              </a:p>
            </p:txBody>
          </p:sp>
          <p:sp>
            <p:nvSpPr>
              <p:cNvPr id="36" name="Right Triangle 14"/>
              <p:cNvSpPr/>
              <p:nvPr/>
            </p:nvSpPr>
            <p:spPr>
              <a:xfrm rot="5400000">
                <a:off x="5160363" y="2249202"/>
                <a:ext cx="720296" cy="1152317"/>
              </a:xfrm>
              <a:prstGeom prst="rtTriangle">
                <a:avLst/>
              </a:prstGeom>
              <a:solidFill>
                <a:srgbClr val="2980B9"/>
              </a:solidFill>
              <a:ln w="0">
                <a:noFill/>
                <a:prstDash val="solid"/>
                <a:round/>
                <a:headEnd/>
                <a:tailEnd/>
              </a:ln>
            </p:spPr>
            <p:txBody>
              <a:bodyPr/>
              <a:lstStyle/>
              <a:p>
                <a:pPr eaLnBrk="1" fontAlgn="auto" hangingPunct="1">
                  <a:spcBef>
                    <a:spcPts val="0"/>
                  </a:spcBef>
                  <a:spcAft>
                    <a:spcPts val="0"/>
                  </a:spcAft>
                  <a:defRPr/>
                </a:pPr>
                <a:endParaRPr lang="en-US" kern="0">
                  <a:solidFill>
                    <a:srgbClr val="95A5A6"/>
                  </a:solidFill>
                </a:endParaRPr>
              </a:p>
            </p:txBody>
          </p:sp>
        </p:grpSp>
        <p:grpSp>
          <p:nvGrpSpPr>
            <p:cNvPr id="5" name="Group 77"/>
            <p:cNvGrpSpPr>
              <a:grpSpLocks/>
            </p:cNvGrpSpPr>
            <p:nvPr/>
          </p:nvGrpSpPr>
          <p:grpSpPr bwMode="auto">
            <a:xfrm>
              <a:off x="5920871" y="2465648"/>
              <a:ext cx="2911185" cy="720080"/>
              <a:chOff x="5920871" y="2465648"/>
              <a:chExt cx="2911185" cy="720080"/>
            </a:xfrm>
          </p:grpSpPr>
          <p:sp>
            <p:nvSpPr>
              <p:cNvPr id="39" name="Freeform: Shape 10"/>
              <p:cNvSpPr>
                <a:spLocks/>
              </p:cNvSpPr>
              <p:nvPr/>
            </p:nvSpPr>
            <p:spPr bwMode="auto">
              <a:xfrm>
                <a:off x="5920277" y="2465213"/>
                <a:ext cx="1976578" cy="229017"/>
              </a:xfrm>
              <a:custGeom>
                <a:avLst/>
                <a:gdLst>
                  <a:gd name="connsiteX0" fmla="*/ 366915 w 1975578"/>
                  <a:gd name="connsiteY0" fmla="*/ 0 h 229322"/>
                  <a:gd name="connsiteX1" fmla="*/ 1975578 w 1975578"/>
                  <a:gd name="connsiteY1" fmla="*/ 0 h 229322"/>
                  <a:gd name="connsiteX2" fmla="*/ 1975578 w 1975578"/>
                  <a:gd name="connsiteY2" fmla="*/ 229322 h 229322"/>
                  <a:gd name="connsiteX3" fmla="*/ 0 w 1975578"/>
                  <a:gd name="connsiteY3" fmla="*/ 229322 h 229322"/>
                </a:gdLst>
                <a:ahLst/>
                <a:cxnLst>
                  <a:cxn ang="0">
                    <a:pos x="connsiteX0" y="connsiteY0"/>
                  </a:cxn>
                  <a:cxn ang="0">
                    <a:pos x="connsiteX1" y="connsiteY1"/>
                  </a:cxn>
                  <a:cxn ang="0">
                    <a:pos x="connsiteX2" y="connsiteY2"/>
                  </a:cxn>
                  <a:cxn ang="0">
                    <a:pos x="connsiteX3" y="connsiteY3"/>
                  </a:cxn>
                </a:cxnLst>
                <a:rect l="l" t="t" r="r" b="b"/>
                <a:pathLst>
                  <a:path w="1975578" h="229322">
                    <a:moveTo>
                      <a:pt x="366915" y="0"/>
                    </a:moveTo>
                    <a:lnTo>
                      <a:pt x="1975578" y="0"/>
                    </a:lnTo>
                    <a:lnTo>
                      <a:pt x="1975578" y="229322"/>
                    </a:lnTo>
                    <a:lnTo>
                      <a:pt x="0" y="229322"/>
                    </a:lnTo>
                    <a:close/>
                  </a:path>
                </a:pathLst>
              </a:custGeom>
              <a:solidFill>
                <a:srgbClr val="16A085"/>
              </a:solidFill>
              <a:ln w="0">
                <a:noFill/>
                <a:prstDash val="solid"/>
                <a:round/>
                <a:headEnd/>
                <a:tailEnd/>
              </a:ln>
            </p:spPr>
            <p:txBody>
              <a:bodyPr/>
              <a:lstStyle/>
              <a:p>
                <a:pPr eaLnBrk="1" fontAlgn="auto" hangingPunct="1">
                  <a:spcBef>
                    <a:spcPts val="0"/>
                  </a:spcBef>
                  <a:spcAft>
                    <a:spcPts val="0"/>
                  </a:spcAft>
                  <a:defRPr/>
                </a:pPr>
                <a:endParaRPr lang="en-US" kern="0">
                  <a:solidFill>
                    <a:sysClr val="windowText" lastClr="000000"/>
                  </a:solidFill>
                </a:endParaRPr>
              </a:p>
            </p:txBody>
          </p:sp>
          <p:sp>
            <p:nvSpPr>
              <p:cNvPr id="40" name="Freeform: Shape 20"/>
              <p:cNvSpPr/>
              <p:nvPr/>
            </p:nvSpPr>
            <p:spPr>
              <a:xfrm>
                <a:off x="7028084" y="2465213"/>
                <a:ext cx="647870" cy="229017"/>
              </a:xfrm>
              <a:custGeom>
                <a:avLst/>
                <a:gdLst>
                  <a:gd name="connsiteX0" fmla="*/ 0 w 648072"/>
                  <a:gd name="connsiteY0" fmla="*/ 0 h 229322"/>
                  <a:gd name="connsiteX1" fmla="*/ 648072 w 648072"/>
                  <a:gd name="connsiteY1" fmla="*/ 0 h 229322"/>
                  <a:gd name="connsiteX2" fmla="*/ 648072 w 648072"/>
                  <a:gd name="connsiteY2" fmla="*/ 229322 h 229322"/>
                  <a:gd name="connsiteX3" fmla="*/ 0 w 648072"/>
                  <a:gd name="connsiteY3" fmla="*/ 229322 h 229322"/>
                </a:gdLst>
                <a:ahLst/>
                <a:cxnLst>
                  <a:cxn ang="0">
                    <a:pos x="connsiteX0" y="connsiteY0"/>
                  </a:cxn>
                  <a:cxn ang="0">
                    <a:pos x="connsiteX1" y="connsiteY1"/>
                  </a:cxn>
                  <a:cxn ang="0">
                    <a:pos x="connsiteX2" y="connsiteY2"/>
                  </a:cxn>
                  <a:cxn ang="0">
                    <a:pos x="connsiteX3" y="connsiteY3"/>
                  </a:cxn>
                </a:cxnLst>
                <a:rect l="l" t="t" r="r" b="b"/>
                <a:pathLst>
                  <a:path w="648072" h="229322">
                    <a:moveTo>
                      <a:pt x="0" y="0"/>
                    </a:moveTo>
                    <a:lnTo>
                      <a:pt x="648072" y="0"/>
                    </a:lnTo>
                    <a:lnTo>
                      <a:pt x="648072" y="229322"/>
                    </a:lnTo>
                    <a:lnTo>
                      <a:pt x="0" y="229322"/>
                    </a:lnTo>
                    <a:close/>
                  </a:path>
                </a:pathLst>
              </a:custGeom>
              <a:gradFill flip="none" rotWithShape="1">
                <a:gsLst>
                  <a:gs pos="0">
                    <a:srgbClr val="F2F2F2">
                      <a:lumMod val="10000"/>
                      <a:alpha val="0"/>
                    </a:srgbClr>
                  </a:gs>
                  <a:gs pos="100000">
                    <a:srgbClr val="F2F2F2">
                      <a:lumMod val="10000"/>
                      <a:alpha val="60000"/>
                    </a:srgbClr>
                  </a:gs>
                </a:gsLst>
                <a:lin ang="0" scaled="1"/>
                <a:tileRect/>
              </a:gradFill>
              <a:ln w="25400" cap="flat" cmpd="sng" algn="ctr">
                <a:noFill/>
                <a:prstDash val="solid"/>
              </a:ln>
              <a:effectLst/>
            </p:spPr>
            <p:txBody>
              <a:bodyPr anchor="ctr"/>
              <a:lstStyle/>
              <a:p>
                <a:pPr algn="ctr" eaLnBrk="1" fontAlgn="auto" hangingPunct="1">
                  <a:spcBef>
                    <a:spcPts val="0"/>
                  </a:spcBef>
                  <a:spcAft>
                    <a:spcPts val="0"/>
                  </a:spcAft>
                  <a:defRPr/>
                </a:pPr>
                <a:endParaRPr lang="en-US" kern="0">
                  <a:solidFill>
                    <a:sysClr val="window" lastClr="FFFFFF"/>
                  </a:solidFill>
                  <a:latin typeface="Calibri"/>
                  <a:cs typeface="+mn-cs"/>
                </a:endParaRPr>
              </a:p>
            </p:txBody>
          </p:sp>
          <p:sp>
            <p:nvSpPr>
              <p:cNvPr id="47" name="Right Triangle 16"/>
              <p:cNvSpPr/>
              <p:nvPr/>
            </p:nvSpPr>
            <p:spPr>
              <a:xfrm rot="5400000">
                <a:off x="7895261" y="2249203"/>
                <a:ext cx="720296" cy="1152316"/>
              </a:xfrm>
              <a:prstGeom prst="rtTriangle">
                <a:avLst/>
              </a:prstGeom>
              <a:solidFill>
                <a:srgbClr val="16A085"/>
              </a:solidFill>
              <a:ln w="0">
                <a:noFill/>
                <a:prstDash val="solid"/>
                <a:round/>
                <a:headEnd/>
                <a:tailEnd/>
              </a:ln>
            </p:spPr>
            <p:txBody>
              <a:bodyPr/>
              <a:lstStyle/>
              <a:p>
                <a:pPr eaLnBrk="1" fontAlgn="auto" hangingPunct="1">
                  <a:spcBef>
                    <a:spcPts val="0"/>
                  </a:spcBef>
                  <a:spcAft>
                    <a:spcPts val="0"/>
                  </a:spcAft>
                  <a:defRPr/>
                </a:pPr>
                <a:endParaRPr lang="en-US" kern="0">
                  <a:solidFill>
                    <a:srgbClr val="95A5A6"/>
                  </a:solidFill>
                </a:endParaRPr>
              </a:p>
            </p:txBody>
          </p:sp>
        </p:grpSp>
        <p:sp>
          <p:nvSpPr>
            <p:cNvPr id="49" name="TextBox 36"/>
            <p:cNvSpPr txBox="1"/>
            <p:nvPr/>
          </p:nvSpPr>
          <p:spPr>
            <a:xfrm>
              <a:off x="3823358" y="1911139"/>
              <a:ext cx="2321119" cy="310281"/>
            </a:xfrm>
            <a:prstGeom prst="rect">
              <a:avLst/>
            </a:prstGeom>
            <a:noFill/>
          </p:spPr>
          <p:txBody>
            <a:bodyPr anchor="b">
              <a:spAutoFit/>
            </a:bodyPr>
            <a:lstStyle/>
            <a:p>
              <a:pPr algn="r">
                <a:defRPr/>
              </a:pPr>
              <a:r>
                <a:rPr lang="ar-MA" sz="2000" b="1" kern="0" dirty="0">
                  <a:solidFill>
                    <a:srgbClr val="2980B9"/>
                  </a:solidFill>
                  <a:latin typeface="Times New Roman" panose="02020603050405020304" pitchFamily="18" charset="0"/>
                  <a:cs typeface="Times New Roman" panose="02020603050405020304" pitchFamily="18" charset="0"/>
                </a:rPr>
                <a:t>من 8 إلى 20  </a:t>
              </a:r>
              <a:r>
                <a:rPr lang="ar-MA" sz="2000" b="1" kern="0" dirty="0" err="1">
                  <a:solidFill>
                    <a:srgbClr val="2980B9"/>
                  </a:solidFill>
                  <a:latin typeface="Times New Roman" panose="02020603050405020304" pitchFamily="18" charset="0"/>
                  <a:cs typeface="Times New Roman" panose="02020603050405020304" pitchFamily="18" charset="0"/>
                </a:rPr>
                <a:t>يوليوز</a:t>
              </a:r>
              <a:r>
                <a:rPr lang="ar-MA" sz="2000" b="1" kern="0" dirty="0">
                  <a:latin typeface="Times New Roman" panose="02020603050405020304" pitchFamily="18" charset="0"/>
                  <a:cs typeface="Times New Roman" panose="02020603050405020304" pitchFamily="18" charset="0"/>
                </a:rPr>
                <a:t>  </a:t>
              </a:r>
              <a:endParaRPr lang="en-US" sz="2000" b="1" kern="0" dirty="0">
                <a:latin typeface="Times New Roman" panose="02020603050405020304" pitchFamily="18" charset="0"/>
                <a:cs typeface="Times New Roman" panose="02020603050405020304" pitchFamily="18" charset="0"/>
              </a:endParaRPr>
            </a:p>
          </p:txBody>
        </p:sp>
        <p:sp>
          <p:nvSpPr>
            <p:cNvPr id="51" name="TextBox 38"/>
            <p:cNvSpPr txBox="1"/>
            <p:nvPr/>
          </p:nvSpPr>
          <p:spPr>
            <a:xfrm>
              <a:off x="2776547" y="2749637"/>
              <a:ext cx="2342549" cy="788016"/>
            </a:xfrm>
            <a:prstGeom prst="rect">
              <a:avLst/>
            </a:prstGeom>
            <a:noFill/>
          </p:spPr>
          <p:txBody>
            <a:bodyPr lIns="0" anchor="b">
              <a:spAutoFit/>
            </a:bodyPr>
            <a:lstStyle/>
            <a:p>
              <a:pPr algn="ctr" rtl="1">
                <a:defRPr/>
              </a:pPr>
              <a:r>
                <a:rPr lang="ar-MA" sz="2000" b="1" kern="0" dirty="0">
                  <a:solidFill>
                    <a:srgbClr val="2980B9"/>
                  </a:solidFill>
                </a:rPr>
                <a:t>تكوين المشرفين المركزيين والإقليمين  </a:t>
              </a:r>
            </a:p>
            <a:p>
              <a:pPr algn="ctr" rtl="1">
                <a:defRPr/>
              </a:pPr>
              <a:r>
                <a:rPr lang="ar-MA" sz="2000" b="1" kern="0" dirty="0">
                  <a:solidFill>
                    <a:srgbClr val="2980B9"/>
                  </a:solidFill>
                </a:rPr>
                <a:t>- الرباط -</a:t>
              </a:r>
            </a:p>
          </p:txBody>
        </p:sp>
        <p:sp>
          <p:nvSpPr>
            <p:cNvPr id="55" name="TextBox 32"/>
            <p:cNvSpPr txBox="1"/>
            <p:nvPr/>
          </p:nvSpPr>
          <p:spPr>
            <a:xfrm>
              <a:off x="8684849" y="2662217"/>
              <a:ext cx="1730948" cy="788016"/>
            </a:xfrm>
            <a:prstGeom prst="rect">
              <a:avLst/>
            </a:prstGeom>
            <a:noFill/>
          </p:spPr>
          <p:txBody>
            <a:bodyPr lIns="0" anchor="b">
              <a:spAutoFit/>
            </a:bodyPr>
            <a:lstStyle/>
            <a:p>
              <a:pPr algn="ctr" rtl="1">
                <a:defRPr/>
              </a:pPr>
              <a:r>
                <a:rPr lang="ar-MA" sz="2000" b="1" kern="0" dirty="0">
                  <a:solidFill>
                    <a:srgbClr val="C0392B"/>
                  </a:solidFill>
                </a:rPr>
                <a:t>تكوين</a:t>
              </a:r>
              <a:r>
                <a:rPr lang="ar-MA" sz="2000" dirty="0">
                  <a:solidFill>
                    <a:srgbClr val="C0392B"/>
                  </a:solidFill>
                </a:rPr>
                <a:t> </a:t>
              </a:r>
              <a:r>
                <a:rPr lang="ar-MA" sz="2000" b="1" kern="0" dirty="0">
                  <a:solidFill>
                    <a:srgbClr val="C0392B"/>
                  </a:solidFill>
                </a:rPr>
                <a:t>المراقبين والباحثين </a:t>
              </a:r>
              <a:endParaRPr lang="fr-FR" sz="2000" b="1" kern="0" dirty="0">
                <a:solidFill>
                  <a:srgbClr val="C0392B"/>
                </a:solidFill>
              </a:endParaRPr>
            </a:p>
            <a:p>
              <a:pPr algn="ctr" rtl="1">
                <a:defRPr/>
              </a:pPr>
              <a:r>
                <a:rPr lang="ar-MA" sz="2000" b="1" kern="0" dirty="0">
                  <a:solidFill>
                    <a:srgbClr val="C0392B"/>
                  </a:solidFill>
                </a:rPr>
                <a:t>- مراكز التكوين -</a:t>
              </a:r>
            </a:p>
          </p:txBody>
        </p:sp>
        <p:sp>
          <p:nvSpPr>
            <p:cNvPr id="57" name="TextBox 35"/>
            <p:cNvSpPr txBox="1"/>
            <p:nvPr/>
          </p:nvSpPr>
          <p:spPr>
            <a:xfrm>
              <a:off x="9207430" y="1911139"/>
              <a:ext cx="2334307" cy="310281"/>
            </a:xfrm>
            <a:prstGeom prst="rect">
              <a:avLst/>
            </a:prstGeom>
            <a:noFill/>
          </p:spPr>
          <p:txBody>
            <a:bodyPr anchor="b">
              <a:spAutoFit/>
            </a:bodyPr>
            <a:lstStyle/>
            <a:p>
              <a:pPr algn="ctr">
                <a:defRPr/>
              </a:pPr>
              <a:r>
                <a:rPr lang="ar-MA" sz="2000" b="1" kern="0" dirty="0">
                  <a:solidFill>
                    <a:srgbClr val="C0392B"/>
                  </a:solidFill>
                  <a:latin typeface="Times New Roman" panose="02020603050405020304" pitchFamily="18" charset="0"/>
                  <a:cs typeface="Times New Roman" panose="02020603050405020304" pitchFamily="18" charset="0"/>
                </a:rPr>
                <a:t>من 15 إلى 28غشت</a:t>
              </a:r>
              <a:r>
                <a:rPr lang="ar-MA" sz="2000" b="1" kern="0" dirty="0">
                  <a:latin typeface="Times New Roman" panose="02020603050405020304" pitchFamily="18" charset="0"/>
                  <a:cs typeface="Times New Roman" panose="02020603050405020304" pitchFamily="18" charset="0"/>
                </a:rPr>
                <a:t> </a:t>
              </a:r>
              <a:endParaRPr lang="en-US" sz="2000" b="1" kern="0" dirty="0">
                <a:latin typeface="Times New Roman" panose="02020603050405020304" pitchFamily="18" charset="0"/>
                <a:cs typeface="Times New Roman" panose="02020603050405020304" pitchFamily="18" charset="0"/>
              </a:endParaRPr>
            </a:p>
          </p:txBody>
        </p:sp>
        <p:sp>
          <p:nvSpPr>
            <p:cNvPr id="65" name="TextBox 44"/>
            <p:cNvSpPr txBox="1"/>
            <p:nvPr/>
          </p:nvSpPr>
          <p:spPr>
            <a:xfrm>
              <a:off x="5618599" y="2647441"/>
              <a:ext cx="2032627" cy="1025652"/>
            </a:xfrm>
            <a:prstGeom prst="rect">
              <a:avLst/>
            </a:prstGeom>
            <a:noFill/>
          </p:spPr>
          <p:txBody>
            <a:bodyPr lIns="0" anchor="b">
              <a:spAutoFit/>
            </a:bodyPr>
            <a:lstStyle/>
            <a:p>
              <a:pPr algn="ctr" rtl="1">
                <a:defRPr/>
              </a:pPr>
              <a:r>
                <a:rPr lang="ar-MA" sz="2000" b="1" kern="0" dirty="0">
                  <a:solidFill>
                    <a:srgbClr val="16A085"/>
                  </a:solidFill>
                </a:rPr>
                <a:t>تكوين المشرفين الجماعيين  والمراقبين المكلفين بالتكوين</a:t>
              </a:r>
            </a:p>
            <a:p>
              <a:pPr algn="ctr" rtl="1">
                <a:defRPr/>
              </a:pPr>
              <a:r>
                <a:rPr lang="ar-MA" sz="2000" b="1" kern="0" dirty="0">
                  <a:solidFill>
                    <a:srgbClr val="16A085"/>
                  </a:solidFill>
                </a:rPr>
                <a:t> - أكادير</a:t>
              </a:r>
              <a:r>
                <a:rPr lang="ar-MA" sz="2000" b="1" kern="0" dirty="0">
                  <a:solidFill>
                    <a:srgbClr val="002060"/>
                  </a:solidFill>
                  <a:latin typeface="Times New Roman" pitchFamily="18" charset="0"/>
                  <a:cs typeface="Times New Roman" pitchFamily="18" charset="0"/>
                </a:rPr>
                <a:t> </a:t>
              </a:r>
              <a:r>
                <a:rPr lang="ar-MA" sz="2000" b="1" kern="0" dirty="0">
                  <a:solidFill>
                    <a:srgbClr val="16A085"/>
                  </a:solidFill>
                </a:rPr>
                <a:t>-</a:t>
              </a:r>
            </a:p>
          </p:txBody>
        </p:sp>
        <p:sp>
          <p:nvSpPr>
            <p:cNvPr id="67" name="TextBox 46"/>
            <p:cNvSpPr txBox="1"/>
            <p:nvPr/>
          </p:nvSpPr>
          <p:spPr>
            <a:xfrm>
              <a:off x="6345596" y="1911139"/>
              <a:ext cx="2787651" cy="310281"/>
            </a:xfrm>
            <a:prstGeom prst="rect">
              <a:avLst/>
            </a:prstGeom>
            <a:noFill/>
          </p:spPr>
          <p:txBody>
            <a:bodyPr anchor="b">
              <a:spAutoFit/>
            </a:bodyPr>
            <a:lstStyle/>
            <a:p>
              <a:pPr algn="ctr">
                <a:defRPr/>
              </a:pPr>
              <a:r>
                <a:rPr lang="ar-MA" sz="2000" b="1" kern="0" dirty="0">
                  <a:solidFill>
                    <a:srgbClr val="16A085"/>
                  </a:solidFill>
                </a:rPr>
                <a:t>من</a:t>
              </a:r>
              <a:r>
                <a:rPr lang="ar-MA" sz="2000" b="1" kern="0" dirty="0">
                  <a:solidFill>
                    <a:srgbClr val="16A085"/>
                  </a:solidFill>
                  <a:latin typeface="Times New Roman" panose="02020603050405020304" pitchFamily="18" charset="0"/>
                  <a:cs typeface="Times New Roman" panose="02020603050405020304" pitchFamily="18" charset="0"/>
                </a:rPr>
                <a:t> 29 </a:t>
              </a:r>
              <a:r>
                <a:rPr lang="ar-MA" sz="2000" b="1" kern="0" dirty="0" err="1">
                  <a:solidFill>
                    <a:srgbClr val="16A085"/>
                  </a:solidFill>
                  <a:latin typeface="Times New Roman" panose="02020603050405020304" pitchFamily="18" charset="0"/>
                  <a:cs typeface="Times New Roman" panose="02020603050405020304" pitchFamily="18" charset="0"/>
                </a:rPr>
                <a:t>يوليوز</a:t>
              </a:r>
              <a:r>
                <a:rPr lang="ar-MA" sz="2000" b="1" kern="0" dirty="0">
                  <a:solidFill>
                    <a:srgbClr val="16A085"/>
                  </a:solidFill>
                  <a:latin typeface="Times New Roman" panose="02020603050405020304" pitchFamily="18" charset="0"/>
                  <a:cs typeface="Times New Roman" panose="02020603050405020304" pitchFamily="18" charset="0"/>
                </a:rPr>
                <a:t> إلى 10 غشت </a:t>
              </a:r>
              <a:endParaRPr lang="en-US" sz="2000" b="1" kern="0" dirty="0">
                <a:solidFill>
                  <a:srgbClr val="16A085"/>
                </a:solidFill>
                <a:latin typeface="Times New Roman" panose="02020603050405020304" pitchFamily="18" charset="0"/>
                <a:cs typeface="Times New Roman" panose="02020603050405020304" pitchFamily="18" charset="0"/>
              </a:endParaRPr>
            </a:p>
          </p:txBody>
        </p:sp>
        <p:cxnSp>
          <p:nvCxnSpPr>
            <p:cNvPr id="23568" name="Straight Connector 57"/>
            <p:cNvCxnSpPr>
              <a:cxnSpLocks/>
            </p:cNvCxnSpPr>
            <p:nvPr/>
          </p:nvCxnSpPr>
          <p:spPr bwMode="auto">
            <a:xfrm>
              <a:off x="9068691" y="2290861"/>
              <a:ext cx="2499422" cy="0"/>
            </a:xfrm>
            <a:prstGeom prst="line">
              <a:avLst/>
            </a:prstGeom>
            <a:noFill/>
            <a:ln w="3175" algn="ctr">
              <a:solidFill>
                <a:srgbClr val="C0392B"/>
              </a:solidFill>
              <a:round/>
              <a:headEnd type="oval" w="sm" len="sm"/>
              <a:tailEnd type="oval" w="sm" len="sm"/>
            </a:ln>
          </p:spPr>
        </p:cxnSp>
        <p:cxnSp>
          <p:nvCxnSpPr>
            <p:cNvPr id="23569" name="Straight Connector 59"/>
            <p:cNvCxnSpPr>
              <a:cxnSpLocks/>
            </p:cNvCxnSpPr>
            <p:nvPr/>
          </p:nvCxnSpPr>
          <p:spPr bwMode="auto">
            <a:xfrm>
              <a:off x="3671756" y="2290861"/>
              <a:ext cx="2561425" cy="0"/>
            </a:xfrm>
            <a:prstGeom prst="line">
              <a:avLst/>
            </a:prstGeom>
            <a:noFill/>
            <a:ln w="3175" algn="ctr">
              <a:solidFill>
                <a:srgbClr val="2980B9"/>
              </a:solidFill>
              <a:round/>
              <a:headEnd type="oval" w="sm" len="sm"/>
              <a:tailEnd type="oval" w="sm" len="sm"/>
            </a:ln>
          </p:spPr>
        </p:cxnSp>
        <p:cxnSp>
          <p:nvCxnSpPr>
            <p:cNvPr id="23570" name="Straight Connector 67"/>
            <p:cNvCxnSpPr>
              <a:cxnSpLocks/>
            </p:cNvCxnSpPr>
            <p:nvPr/>
          </p:nvCxnSpPr>
          <p:spPr bwMode="auto">
            <a:xfrm>
              <a:off x="6401225" y="2290861"/>
              <a:ext cx="2499422" cy="0"/>
            </a:xfrm>
            <a:prstGeom prst="line">
              <a:avLst/>
            </a:prstGeom>
            <a:noFill/>
            <a:ln w="3175" algn="ctr">
              <a:solidFill>
                <a:srgbClr val="16A085"/>
              </a:solidFill>
              <a:round/>
              <a:headEnd type="oval" w="sm" len="sm"/>
              <a:tailEnd type="oval" w="sm" len="sm"/>
            </a:ln>
          </p:spPr>
        </p:cxnSp>
      </p:grpSp>
      <p:sp>
        <p:nvSpPr>
          <p:cNvPr id="44" name="Titre 1"/>
          <p:cNvSpPr txBox="1">
            <a:spLocks noChangeArrowheads="1"/>
          </p:cNvSpPr>
          <p:nvPr/>
        </p:nvSpPr>
        <p:spPr bwMode="auto">
          <a:xfrm>
            <a:off x="0" y="981075"/>
            <a:ext cx="9144000" cy="314325"/>
          </a:xfrm>
          <a:prstGeom prst="rect">
            <a:avLst/>
          </a:prstGeom>
          <a:noFill/>
          <a:ln w="9525">
            <a:noFill/>
            <a:miter lim="800000"/>
            <a:headEnd/>
            <a:tailEnd/>
          </a:ln>
        </p:spPr>
        <p:txBody>
          <a:bodyPr anchor="ctr"/>
          <a:lstStyle/>
          <a:p>
            <a:pPr algn="ctr">
              <a:defRPr/>
            </a:pPr>
            <a:r>
              <a:rPr lang="ar-MA" altLang="fr-FR" sz="2800" b="1" kern="0" dirty="0">
                <a:solidFill>
                  <a:srgbClr val="7B003B"/>
                </a:solidFill>
                <a:latin typeface="Times New Roman" panose="02020603050405020304" pitchFamily="18" charset="0"/>
                <a:ea typeface="+mj-ea"/>
                <a:cs typeface="Times New Roman" panose="02020603050405020304" pitchFamily="18" charset="0"/>
                <a:sym typeface="Arial" pitchFamily="34" charset="0"/>
              </a:rPr>
              <a:t>التكوين الحضوري للمشاركين في إحصاء 2024</a:t>
            </a:r>
            <a:endParaRPr lang="fr-FR" altLang="fr-FR" sz="4000" b="1" kern="0" dirty="0">
              <a:solidFill>
                <a:srgbClr val="7B003B"/>
              </a:solidFill>
              <a:latin typeface="Times New Roman" panose="02020603050405020304" pitchFamily="18" charset="0"/>
              <a:ea typeface="+mj-ea"/>
              <a:cs typeface="Times New Roman" panose="02020603050405020304" pitchFamily="18" charset="0"/>
            </a:endParaRPr>
          </a:p>
        </p:txBody>
      </p:sp>
      <p:sp>
        <p:nvSpPr>
          <p:cNvPr id="23558" name="Espace réservé du numéro de diapositive 1"/>
          <p:cNvSpPr>
            <a:spLocks noGrp="1"/>
          </p:cNvSpPr>
          <p:nvPr>
            <p:ph type="sldNum" sz="quarter" idx="11"/>
          </p:nvPr>
        </p:nvSpPr>
        <p:spPr>
          <a:noFill/>
        </p:spPr>
        <p:txBody>
          <a:bodyPr/>
          <a:lstStyle/>
          <a:p>
            <a:fld id="{5306BB61-C824-4808-B04D-66533136A8CF}" type="slidenum">
              <a:rPr lang="fr-FR" altLang="fr-FR" smtClean="0"/>
              <a:pPr/>
              <a:t>20</a:t>
            </a:fld>
            <a:endParaRPr lang="fr-FR" altLang="fr-FR"/>
          </a:p>
        </p:txBody>
      </p:sp>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Espace réservé du contenu 2"/>
          <p:cNvSpPr>
            <a:spLocks noGrp="1"/>
          </p:cNvSpPr>
          <p:nvPr>
            <p:ph idx="1"/>
          </p:nvPr>
        </p:nvSpPr>
        <p:spPr>
          <a:xfrm>
            <a:off x="457200" y="1285875"/>
            <a:ext cx="8329613" cy="4840288"/>
          </a:xfrm>
        </p:spPr>
        <p:txBody>
          <a:bodyPr/>
          <a:lstStyle/>
          <a:p>
            <a:pPr marL="0" indent="0" algn="r" rtl="1">
              <a:buFontTx/>
              <a:buNone/>
            </a:pPr>
            <a:r>
              <a:rPr lang="ar-MA" dirty="0">
                <a:solidFill>
                  <a:schemeClr val="tx1"/>
                </a:solidFill>
              </a:rPr>
              <a:t> </a:t>
            </a:r>
            <a:r>
              <a:rPr lang="ar-MA" sz="2800" u="sng" dirty="0" err="1"/>
              <a:t>ملاحظة </a:t>
            </a:r>
            <a:r>
              <a:rPr lang="ar-MA" sz="2800" dirty="0" err="1"/>
              <a:t>:</a:t>
            </a:r>
            <a:r>
              <a:rPr lang="ar-MA" sz="2800" dirty="0"/>
              <a:t> </a:t>
            </a:r>
          </a:p>
          <a:p>
            <a:pPr marL="0" indent="0" algn="r" rtl="1">
              <a:buFontTx/>
              <a:buNone/>
            </a:pPr>
            <a:r>
              <a:rPr lang="ar-MA" sz="2800" dirty="0"/>
              <a:t>          لمزيد من التوضيحات </a:t>
            </a:r>
            <a:r>
              <a:rPr lang="ar-MA" sz="2800" dirty="0" err="1"/>
              <a:t>والشروحات</a:t>
            </a:r>
            <a:r>
              <a:rPr lang="ar-MA" sz="2800" dirty="0"/>
              <a:t> ذات الصلة بتنظيم ومراحل انجاز الإحصاء العام للسكان والسكنى، إقليميا </a:t>
            </a:r>
            <a:r>
              <a:rPr lang="ar-MA" sz="2800" dirty="0" err="1"/>
              <a:t>جهويا</a:t>
            </a:r>
            <a:r>
              <a:rPr lang="ar-MA" sz="2800" dirty="0"/>
              <a:t> ووطنيا، يرجى تصفح المواقع الإلكترونية </a:t>
            </a:r>
            <a:r>
              <a:rPr lang="ar-MA" sz="2800" dirty="0" err="1"/>
              <a:t>التالية :</a:t>
            </a:r>
            <a:r>
              <a:rPr lang="ar-MA" sz="2800" dirty="0"/>
              <a:t> </a:t>
            </a:r>
          </a:p>
          <a:p>
            <a:pPr marL="0" indent="0" algn="r" rtl="1">
              <a:buFontTx/>
              <a:buNone/>
            </a:pPr>
            <a:r>
              <a:rPr lang="ar-MA" sz="2800" dirty="0"/>
              <a:t> - الموقع الخاص بالإحصاء العام من تدبير المصالح المركزية للمندوبية السامية </a:t>
            </a:r>
            <a:r>
              <a:rPr lang="ar-MA" sz="2800" dirty="0" err="1"/>
              <a:t>للتخطيط : </a:t>
            </a:r>
            <a:r>
              <a:rPr lang="ar-MA" sz="2800" dirty="0" err="1">
                <a:solidFill>
                  <a:srgbClr val="0000FF"/>
                </a:solidFill>
              </a:rPr>
              <a:t>(</a:t>
            </a:r>
            <a:r>
              <a:rPr lang="fr-FR" sz="2800" b="1" dirty="0">
                <a:solidFill>
                  <a:srgbClr val="0000FF"/>
                </a:solidFill>
              </a:rPr>
              <a:t>www.recensement.ma</a:t>
            </a:r>
            <a:r>
              <a:rPr lang="ar-MA" sz="2800" dirty="0" err="1"/>
              <a:t>)</a:t>
            </a:r>
            <a:endParaRPr lang="ar-MA" sz="2800" dirty="0"/>
          </a:p>
          <a:p>
            <a:pPr marL="0" indent="0" algn="r" rtl="1">
              <a:buFontTx/>
              <a:buNone/>
            </a:pPr>
            <a:r>
              <a:rPr lang="ar-MA" sz="2800" dirty="0"/>
              <a:t> - الموقع الخاص بالمديرية </a:t>
            </a:r>
            <a:r>
              <a:rPr lang="ar-MA" sz="2800" dirty="0" err="1"/>
              <a:t>الجهوية</a:t>
            </a:r>
            <a:r>
              <a:rPr lang="ar-MA" sz="2800" dirty="0"/>
              <a:t> للمندوبية السامية لسوس </a:t>
            </a:r>
            <a:r>
              <a:rPr lang="ar-MA" sz="2800" dirty="0" err="1"/>
              <a:t>ماسة :</a:t>
            </a:r>
            <a:r>
              <a:rPr lang="ar-MA" sz="2800" dirty="0"/>
              <a:t> </a:t>
            </a:r>
          </a:p>
          <a:p>
            <a:pPr marL="0" indent="0" algn="r" rtl="1">
              <a:buFontTx/>
              <a:buNone/>
            </a:pPr>
            <a:r>
              <a:rPr lang="ar-MA" sz="2800" dirty="0" err="1"/>
              <a:t>(</a:t>
            </a:r>
            <a:r>
              <a:rPr lang="fr-FR" sz="2800" b="1" dirty="0">
                <a:solidFill>
                  <a:srgbClr val="0000FF"/>
                </a:solidFill>
              </a:rPr>
              <a:t>www.hcp.ma/region-agadir</a:t>
            </a:r>
            <a:r>
              <a:rPr lang="ar-MA" sz="2800" dirty="0" err="1"/>
              <a:t>)</a:t>
            </a:r>
            <a:endParaRPr lang="fr-FR" sz="2800" dirty="0"/>
          </a:p>
        </p:txBody>
      </p:sp>
      <p:sp>
        <p:nvSpPr>
          <p:cNvPr id="15363" name="Espace réservé du numéro de diapositive 3"/>
          <p:cNvSpPr>
            <a:spLocks noGrp="1"/>
          </p:cNvSpPr>
          <p:nvPr>
            <p:ph type="sldNum" sz="quarter" idx="11"/>
          </p:nvPr>
        </p:nvSpPr>
        <p:spPr>
          <a:noFill/>
        </p:spPr>
        <p:txBody>
          <a:bodyPr/>
          <a:lstStyle/>
          <a:p>
            <a:fld id="{53D3A4EC-93C1-4A80-B5DC-5D05B95324C8}" type="slidenum">
              <a:rPr lang="fr-FR" smtClean="0"/>
              <a:pPr/>
              <a:t>21</a:t>
            </a:fld>
            <a:endParaRPr lang="fr-F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Espace réservé du numéro de diapositive 2"/>
          <p:cNvSpPr>
            <a:spLocks noGrp="1"/>
          </p:cNvSpPr>
          <p:nvPr>
            <p:ph type="sldNum" sz="quarter" idx="11"/>
          </p:nvPr>
        </p:nvSpPr>
        <p:spPr>
          <a:noFill/>
        </p:spPr>
        <p:txBody>
          <a:bodyPr/>
          <a:lstStyle/>
          <a:p>
            <a:fld id="{65EE4AC7-025D-437D-88C5-97BAFCC71E53}" type="slidenum">
              <a:rPr lang="fr-FR" smtClean="0"/>
              <a:pPr/>
              <a:t>22</a:t>
            </a:fld>
            <a:endParaRPr lang="fr-FR"/>
          </a:p>
        </p:txBody>
      </p:sp>
      <p:sp>
        <p:nvSpPr>
          <p:cNvPr id="4" name="Sous-titre 2"/>
          <p:cNvSpPr txBox="1">
            <a:spLocks/>
          </p:cNvSpPr>
          <p:nvPr/>
        </p:nvSpPr>
        <p:spPr bwMode="auto">
          <a:xfrm>
            <a:off x="1214438" y="3643313"/>
            <a:ext cx="6500812" cy="2286000"/>
          </a:xfrm>
          <a:prstGeom prst="rect">
            <a:avLst/>
          </a:prstGeom>
          <a:noFill/>
          <a:ln w="9525">
            <a:noFill/>
            <a:miter lim="800000"/>
            <a:headEnd/>
            <a:tailEnd/>
          </a:ln>
          <a:effectLst/>
        </p:spPr>
        <p:txBody>
          <a:bodyPr/>
          <a:lstStyle/>
          <a:p>
            <a:pPr algn="ctr" rtl="1" eaLnBrk="1" hangingPunct="1">
              <a:spcBef>
                <a:spcPct val="20000"/>
              </a:spcBef>
              <a:buClr>
                <a:srgbClr val="7B003B"/>
              </a:buClr>
              <a:buSzPct val="120000"/>
              <a:defRPr/>
            </a:pPr>
            <a:endParaRPr lang="ar-MA" sz="5400" b="1" dirty="0">
              <a:solidFill>
                <a:srgbClr val="C00000"/>
              </a:solidFill>
              <a:effectLst>
                <a:outerShdw blurRad="38100" dist="38100" dir="2700000" algn="tl">
                  <a:srgbClr val="000000"/>
                </a:outerShdw>
              </a:effectLst>
              <a:latin typeface="Arabic Typesetting" pitchFamily="66" charset="-78"/>
              <a:cs typeface="Arabic Typesetting" pitchFamily="66" charset="-78"/>
            </a:endParaRPr>
          </a:p>
          <a:p>
            <a:pPr algn="ctr" rtl="1" eaLnBrk="1" hangingPunct="1">
              <a:spcBef>
                <a:spcPct val="20000"/>
              </a:spcBef>
              <a:buClr>
                <a:srgbClr val="7B003B"/>
              </a:buClr>
              <a:buSzPct val="120000"/>
              <a:defRPr/>
            </a:pPr>
            <a:r>
              <a:rPr lang="ar-SA" sz="5400" b="1" dirty="0">
                <a:solidFill>
                  <a:srgbClr val="C00000"/>
                </a:solidFill>
                <a:effectLst>
                  <a:outerShdw blurRad="38100" dist="38100" dir="2700000" algn="tl">
                    <a:srgbClr val="000000"/>
                  </a:outerShdw>
                </a:effectLst>
                <a:latin typeface="Arabic Typesetting" pitchFamily="66" charset="-78"/>
                <a:cs typeface="Arabic Typesetting" pitchFamily="66" charset="-78"/>
              </a:rPr>
              <a:t>شـكـرا على </a:t>
            </a:r>
            <a:r>
              <a:rPr lang="ar-MA" sz="5400" b="1" dirty="0">
                <a:solidFill>
                  <a:srgbClr val="C00000"/>
                </a:solidFill>
                <a:effectLst>
                  <a:outerShdw blurRad="38100" dist="38100" dir="2700000" algn="tl">
                    <a:srgbClr val="000000"/>
                  </a:outerShdw>
                </a:effectLst>
                <a:latin typeface="Arabic Typesetting" pitchFamily="66" charset="-78"/>
                <a:cs typeface="Arabic Typesetting" pitchFamily="66" charset="-78"/>
              </a:rPr>
              <a:t>حسن إصغائك</a:t>
            </a:r>
            <a:r>
              <a:rPr lang="ar-SA" sz="5400" b="1" dirty="0" err="1">
                <a:solidFill>
                  <a:srgbClr val="C00000"/>
                </a:solidFill>
                <a:effectLst>
                  <a:outerShdw blurRad="38100" dist="38100" dir="2700000" algn="tl">
                    <a:srgbClr val="000000"/>
                  </a:outerShdw>
                </a:effectLst>
                <a:latin typeface="Arabic Typesetting" pitchFamily="66" charset="-78"/>
                <a:cs typeface="Arabic Typesetting" pitchFamily="66" charset="-78"/>
              </a:rPr>
              <a:t>ـم</a:t>
            </a:r>
            <a:endParaRPr lang="fr-FR" sz="5400" b="1" dirty="0">
              <a:solidFill>
                <a:srgbClr val="C00000"/>
              </a:solidFill>
              <a:effectLst>
                <a:outerShdw blurRad="38100" dist="38100" dir="2700000" algn="tl">
                  <a:srgbClr val="000000"/>
                </a:outerShdw>
              </a:effectLst>
              <a:latin typeface="Arabic Typesetting" pitchFamily="66" charset="-78"/>
              <a:cs typeface="Arabic Typesetting" pitchFamily="66" charset="-78"/>
            </a:endParaRPr>
          </a:p>
          <a:p>
            <a:pPr algn="ctr" rtl="1" eaLnBrk="1" hangingPunct="1">
              <a:spcBef>
                <a:spcPct val="20000"/>
              </a:spcBef>
              <a:buClr>
                <a:srgbClr val="7B003B"/>
              </a:buClr>
              <a:buSzPct val="120000"/>
              <a:defRPr/>
            </a:pPr>
            <a:endParaRPr lang="fr-FR" sz="5400" b="1" dirty="0">
              <a:solidFill>
                <a:srgbClr val="C00000"/>
              </a:solidFill>
              <a:effectLst>
                <a:outerShdw blurRad="38100" dist="38100" dir="2700000" algn="tl">
                  <a:srgbClr val="000000"/>
                </a:outerShdw>
              </a:effectLst>
              <a:latin typeface="Arabic Typesetting" pitchFamily="66" charset="-78"/>
              <a:cs typeface="Arabic Typesetting" pitchFamily="66" charset="-78"/>
            </a:endParaRPr>
          </a:p>
          <a:p>
            <a:pPr algn="ctr" rtl="1" eaLnBrk="1" hangingPunct="1">
              <a:spcBef>
                <a:spcPct val="20000"/>
              </a:spcBef>
              <a:buClr>
                <a:srgbClr val="7B003B"/>
              </a:buClr>
              <a:buSzPct val="120000"/>
              <a:defRPr/>
            </a:pPr>
            <a:endParaRPr lang="fr-FR" sz="5400" b="1" dirty="0">
              <a:solidFill>
                <a:srgbClr val="C00000"/>
              </a:solidFill>
              <a:effectLst>
                <a:outerShdw blurRad="38100" dist="38100" dir="2700000" algn="tl">
                  <a:srgbClr val="000000"/>
                </a:outerShdw>
              </a:effectLst>
              <a:latin typeface="Arabic Typesetting" pitchFamily="66" charset="-78"/>
              <a:cs typeface="Arabic Typesetting" pitchFamily="66" charset="-78"/>
            </a:endParaRPr>
          </a:p>
          <a:p>
            <a:pPr algn="ctr" rtl="1" eaLnBrk="1" hangingPunct="1">
              <a:spcBef>
                <a:spcPct val="20000"/>
              </a:spcBef>
              <a:buClr>
                <a:srgbClr val="7B003B"/>
              </a:buClr>
              <a:buSzPct val="120000"/>
              <a:defRPr/>
            </a:pPr>
            <a:endParaRPr lang="fr-FR" sz="5400" b="1" dirty="0">
              <a:solidFill>
                <a:srgbClr val="C00000"/>
              </a:solidFill>
              <a:effectLst>
                <a:outerShdw blurRad="38100" dist="38100" dir="2700000" algn="tl">
                  <a:srgbClr val="000000"/>
                </a:outerShdw>
              </a:effectLst>
              <a:latin typeface="Arabic Typesetting" pitchFamily="66" charset="-78"/>
              <a:cs typeface="Arabic Typesetting" pitchFamily="66" charset="-78"/>
            </a:endParaRPr>
          </a:p>
          <a:p>
            <a:pPr algn="ctr" rtl="1" eaLnBrk="1" hangingPunct="1">
              <a:spcBef>
                <a:spcPct val="20000"/>
              </a:spcBef>
              <a:buClr>
                <a:srgbClr val="7B003B"/>
              </a:buClr>
              <a:buSzPct val="120000"/>
              <a:defRPr/>
            </a:pPr>
            <a:endParaRPr lang="fr-FR" sz="5400" b="1" dirty="0">
              <a:solidFill>
                <a:srgbClr val="C00000"/>
              </a:solidFill>
              <a:effectLst>
                <a:outerShdw blurRad="38100" dist="38100" dir="2700000" algn="tl">
                  <a:srgbClr val="000000"/>
                </a:outerShdw>
              </a:effectLst>
              <a:latin typeface="Arabic Typesetting" pitchFamily="66" charset="-78"/>
              <a:cs typeface="Arabic Typesetting" pitchFamily="66" charset="-78"/>
            </a:endParaRPr>
          </a:p>
          <a:p>
            <a:pPr algn="ctr" rtl="1" eaLnBrk="1" hangingPunct="1">
              <a:spcBef>
                <a:spcPct val="20000"/>
              </a:spcBef>
              <a:buClr>
                <a:srgbClr val="7B003B"/>
              </a:buClr>
              <a:buSzPct val="120000"/>
              <a:defRPr/>
            </a:pPr>
            <a:endParaRPr lang="fr-FR" sz="5400" b="1" dirty="0">
              <a:solidFill>
                <a:srgbClr val="C00000"/>
              </a:solidFill>
              <a:effectLst>
                <a:outerShdw blurRad="38100" dist="38100" dir="2700000" algn="tl">
                  <a:srgbClr val="000000"/>
                </a:outerShdw>
              </a:effectLst>
              <a:latin typeface="Arabic Typesetting" pitchFamily="66" charset="-78"/>
              <a:cs typeface="Arabic Typesetting" pitchFamily="66" charset="-78"/>
            </a:endParaRPr>
          </a:p>
          <a:p>
            <a:pPr algn="ctr" rtl="1" eaLnBrk="1" hangingPunct="1">
              <a:spcBef>
                <a:spcPct val="20000"/>
              </a:spcBef>
              <a:buClr>
                <a:srgbClr val="7B003B"/>
              </a:buClr>
              <a:buSzPct val="120000"/>
              <a:defRPr/>
            </a:pPr>
            <a:endParaRPr lang="fr-FR" sz="5400" b="1" dirty="0">
              <a:solidFill>
                <a:srgbClr val="C00000"/>
              </a:solidFill>
              <a:effectLst>
                <a:outerShdw blurRad="38100" dist="38100" dir="2700000" algn="tl">
                  <a:srgbClr val="000000"/>
                </a:outerShdw>
              </a:effectLst>
              <a:latin typeface="Arabic Typesetting" pitchFamily="66" charset="-78"/>
              <a:cs typeface="Arabic Typesetting" pitchFamily="66" charset="-78"/>
            </a:endParaRPr>
          </a:p>
          <a:p>
            <a:pPr algn="ctr" rtl="1" eaLnBrk="1" hangingPunct="1">
              <a:spcBef>
                <a:spcPct val="20000"/>
              </a:spcBef>
              <a:buClr>
                <a:srgbClr val="7B003B"/>
              </a:buClr>
              <a:buSzPct val="120000"/>
              <a:defRPr/>
            </a:pPr>
            <a:endParaRPr lang="fr-FR" sz="5400" b="1" dirty="0">
              <a:solidFill>
                <a:srgbClr val="C00000"/>
              </a:solidFill>
              <a:effectLst>
                <a:outerShdw blurRad="38100" dist="38100" dir="2700000" algn="tl">
                  <a:srgbClr val="000000"/>
                </a:outerShdw>
              </a:effectLst>
              <a:latin typeface="Arabic Typesetting" pitchFamily="66" charset="-78"/>
              <a:cs typeface="Arabic Typesetting" pitchFamily="66" charset="-78"/>
            </a:endParaRPr>
          </a:p>
          <a:p>
            <a:pPr algn="ctr" rtl="1" eaLnBrk="1" hangingPunct="1">
              <a:spcBef>
                <a:spcPct val="20000"/>
              </a:spcBef>
              <a:buClr>
                <a:srgbClr val="7B003B"/>
              </a:buClr>
              <a:buSzPct val="120000"/>
              <a:defRPr/>
            </a:pPr>
            <a:endParaRPr lang="fr-FR" sz="5400" b="1" dirty="0">
              <a:solidFill>
                <a:srgbClr val="C00000"/>
              </a:solidFill>
              <a:effectLst>
                <a:outerShdw blurRad="38100" dist="38100" dir="2700000" algn="tl">
                  <a:srgbClr val="000000"/>
                </a:outerShdw>
              </a:effectLst>
              <a:latin typeface="Arabic Typesetting" pitchFamily="66" charset="-78"/>
              <a:cs typeface="Arabic Typesetting" pitchFamily="66" charset="-78"/>
            </a:endParaRPr>
          </a:p>
          <a:p>
            <a:pPr algn="ctr" rtl="1" eaLnBrk="1" hangingPunct="1">
              <a:spcBef>
                <a:spcPct val="20000"/>
              </a:spcBef>
              <a:buClr>
                <a:srgbClr val="7B003B"/>
              </a:buClr>
              <a:buSzPct val="120000"/>
              <a:defRPr/>
            </a:pPr>
            <a:endParaRPr lang="fr-FR" sz="5400" b="1" dirty="0">
              <a:solidFill>
                <a:srgbClr val="C00000"/>
              </a:solidFill>
              <a:effectLst>
                <a:outerShdw blurRad="38100" dist="38100" dir="2700000" algn="tl">
                  <a:srgbClr val="000000"/>
                </a:outerShdw>
              </a:effectLst>
              <a:latin typeface="Arabic Typesetting" pitchFamily="66" charset="-78"/>
              <a:cs typeface="Arabic Typesetting" pitchFamily="66" charset="-78"/>
            </a:endParaRPr>
          </a:p>
          <a:p>
            <a:pPr algn="ctr" rtl="1" eaLnBrk="1" hangingPunct="1">
              <a:spcBef>
                <a:spcPct val="20000"/>
              </a:spcBef>
              <a:buClr>
                <a:srgbClr val="7B003B"/>
              </a:buClr>
              <a:buSzPct val="120000"/>
              <a:defRPr/>
            </a:pPr>
            <a:endParaRPr lang="fr-FR" sz="5400" b="1" dirty="0">
              <a:solidFill>
                <a:srgbClr val="C00000"/>
              </a:solidFill>
              <a:effectLst>
                <a:outerShdw blurRad="38100" dist="38100" dir="2700000" algn="tl">
                  <a:srgbClr val="000000"/>
                </a:outerShdw>
              </a:effectLst>
              <a:latin typeface="Arabic Typesetting" pitchFamily="66" charset="-78"/>
              <a:cs typeface="Arabic Typesetting" pitchFamily="66" charset="-78"/>
            </a:endParaRPr>
          </a:p>
          <a:p>
            <a:pPr algn="ctr" rtl="1" eaLnBrk="1" hangingPunct="1">
              <a:spcBef>
                <a:spcPct val="20000"/>
              </a:spcBef>
              <a:buClr>
                <a:srgbClr val="7B003B"/>
              </a:buClr>
              <a:buSzPct val="120000"/>
              <a:defRPr/>
            </a:pPr>
            <a:endParaRPr lang="fr-FR" sz="5400" b="1" dirty="0">
              <a:solidFill>
                <a:srgbClr val="C00000"/>
              </a:solidFill>
              <a:effectLst>
                <a:outerShdw blurRad="38100" dist="38100" dir="2700000" algn="tl">
                  <a:srgbClr val="000000"/>
                </a:outerShdw>
              </a:effectLst>
              <a:latin typeface="Arabic Typesetting" pitchFamily="66" charset="-78"/>
              <a:cs typeface="Arabic Typesetting" pitchFamily="66" charset="-78"/>
            </a:endParaRPr>
          </a:p>
          <a:p>
            <a:pPr algn="ctr" rtl="1" eaLnBrk="1" hangingPunct="1">
              <a:spcBef>
                <a:spcPct val="20000"/>
              </a:spcBef>
              <a:buClr>
                <a:srgbClr val="7B003B"/>
              </a:buClr>
              <a:buSzPct val="120000"/>
              <a:defRPr/>
            </a:pPr>
            <a:endParaRPr lang="ar-SA" sz="5400" b="1" dirty="0">
              <a:solidFill>
                <a:srgbClr val="C00000"/>
              </a:solidFill>
              <a:effectLst>
                <a:outerShdw blurRad="38100" dist="38100" dir="2700000" algn="tl">
                  <a:srgbClr val="000000"/>
                </a:outerShdw>
              </a:effectLst>
              <a:latin typeface="Arabic Typesetting" pitchFamily="66" charset="-78"/>
              <a:cs typeface="Arabic Typesetting" pitchFamily="66" charset="-78"/>
            </a:endParaRPr>
          </a:p>
          <a:p>
            <a:pPr algn="ctr" eaLnBrk="1" hangingPunct="1">
              <a:spcBef>
                <a:spcPct val="20000"/>
              </a:spcBef>
              <a:buClr>
                <a:srgbClr val="7B003B"/>
              </a:buClr>
              <a:buSzPct val="120000"/>
              <a:defRPr/>
            </a:pPr>
            <a:endParaRPr lang="fr-FR" sz="2000" b="1" dirty="0">
              <a:solidFill>
                <a:schemeClr val="accent2"/>
              </a:solidFill>
              <a:latin typeface="Century Gothic" pitchFamily="34" charset="0"/>
              <a:cs typeface="Arial" charset="0"/>
            </a:endParaRPr>
          </a:p>
        </p:txBody>
      </p:sp>
      <p:pic>
        <p:nvPicPr>
          <p:cNvPr id="16388" name="Picture 5" descr="Hero"/>
          <p:cNvPicPr>
            <a:picLocks noChangeAspect="1" noChangeArrowheads="1"/>
          </p:cNvPicPr>
          <p:nvPr/>
        </p:nvPicPr>
        <p:blipFill>
          <a:blip r:embed="rId2" cstate="print"/>
          <a:srcRect/>
          <a:stretch>
            <a:fillRect/>
          </a:stretch>
        </p:blipFill>
        <p:spPr bwMode="auto">
          <a:xfrm>
            <a:off x="1571625" y="785813"/>
            <a:ext cx="6215063" cy="3500437"/>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1"/>
          </p:nvPr>
        </p:nvSpPr>
        <p:spPr/>
        <p:txBody>
          <a:bodyPr/>
          <a:lstStyle/>
          <a:p>
            <a:pPr>
              <a:defRPr/>
            </a:pPr>
            <a:fld id="{A8EAD501-B152-4889-A190-3BC5BBA0D9BE}" type="slidenum">
              <a:rPr lang="fr-FR" smtClean="0"/>
              <a:pPr>
                <a:defRPr/>
              </a:pPr>
              <a:t>3</a:t>
            </a:fld>
            <a:endParaRPr lang="fr-FR"/>
          </a:p>
        </p:txBody>
      </p:sp>
      <p:graphicFrame>
        <p:nvGraphicFramePr>
          <p:cNvPr id="3" name="Tableau 2"/>
          <p:cNvGraphicFramePr>
            <a:graphicFrameLocks noGrp="1"/>
          </p:cNvGraphicFramePr>
          <p:nvPr/>
        </p:nvGraphicFramePr>
        <p:xfrm>
          <a:off x="357158" y="1500174"/>
          <a:ext cx="8286808" cy="4572032"/>
        </p:xfrm>
        <a:graphic>
          <a:graphicData uri="http://schemas.openxmlformats.org/drawingml/2006/table">
            <a:tbl>
              <a:tblPr/>
              <a:tblGrid>
                <a:gridCol w="139354">
                  <a:extLst>
                    <a:ext uri="{9D8B030D-6E8A-4147-A177-3AD203B41FA5}">
                      <a16:colId xmlns:a16="http://schemas.microsoft.com/office/drawing/2014/main" xmlns="" val="20000"/>
                    </a:ext>
                  </a:extLst>
                </a:gridCol>
                <a:gridCol w="8147454">
                  <a:extLst>
                    <a:ext uri="{9D8B030D-6E8A-4147-A177-3AD203B41FA5}">
                      <a16:colId xmlns:a16="http://schemas.microsoft.com/office/drawing/2014/main" xmlns="" val="20001"/>
                    </a:ext>
                  </a:extLst>
                </a:gridCol>
              </a:tblGrid>
              <a:tr h="4572032">
                <a:tc>
                  <a:txBody>
                    <a:bodyPr/>
                    <a:lstStyle/>
                    <a:p>
                      <a:pPr marL="160020" algn="r" rtl="0">
                        <a:spcAft>
                          <a:spcPts val="0"/>
                        </a:spcAft>
                      </a:pPr>
                      <a:endParaRPr lang="fr-FR" sz="500" dirty="0">
                        <a:latin typeface="Times New Roman"/>
                        <a:ea typeface="Times New Roman"/>
                        <a:cs typeface="Traditional Arabic"/>
                      </a:endParaRPr>
                    </a:p>
                  </a:txBody>
                  <a:tcPr marL="41640" marR="41640" marT="0" marB="0">
                    <a:lnL>
                      <a:noFill/>
                    </a:lnL>
                    <a:lnR>
                      <a:noFill/>
                    </a:lnR>
                    <a:lnT>
                      <a:noFill/>
                    </a:lnT>
                    <a:lnB>
                      <a:noFill/>
                    </a:lnB>
                  </a:tcPr>
                </a:tc>
                <a:tc>
                  <a:txBody>
                    <a:bodyPr/>
                    <a:lstStyle/>
                    <a:p>
                      <a:pPr algn="r" rtl="1">
                        <a:spcAft>
                          <a:spcPts val="0"/>
                        </a:spcAft>
                      </a:pPr>
                      <a:r>
                        <a:rPr lang="ar-MA" sz="1400" b="1" kern="1200" dirty="0">
                          <a:solidFill>
                            <a:schemeClr val="tx1"/>
                          </a:solidFill>
                          <a:latin typeface="Calibri" pitchFamily="34" charset="0"/>
                          <a:ea typeface="+mn-ea"/>
                          <a:cs typeface="Calibri" pitchFamily="34" charset="0"/>
                        </a:rPr>
                        <a:t> </a:t>
                      </a:r>
                      <a:r>
                        <a:rPr lang="ar-MA" sz="1600" b="1" kern="1200" dirty="0">
                          <a:solidFill>
                            <a:schemeClr val="tx1"/>
                          </a:solidFill>
                          <a:latin typeface="Calibri" pitchFamily="34" charset="0"/>
                          <a:ea typeface="+mn-ea"/>
                          <a:cs typeface="Calibri" pitchFamily="34" charset="0"/>
                        </a:rPr>
                        <a:t>" ما فتئنا، منذ أن تقلدنا الأمانة العظمى لقيادة الأمة، نولي بالغ اهتمامنا للإحصاء العام للسكان والسكنى ونحرص على    تنظيمه بصفة منتظمة.</a:t>
                      </a:r>
                    </a:p>
                    <a:p>
                      <a:pPr algn="r" rtl="1">
                        <a:spcAft>
                          <a:spcPts val="0"/>
                        </a:spcAft>
                      </a:pPr>
                      <a:r>
                        <a:rPr lang="ar-MA" sz="1600" b="1" kern="1200" dirty="0">
                          <a:solidFill>
                            <a:schemeClr val="tx1"/>
                          </a:solidFill>
                          <a:latin typeface="Calibri" pitchFamily="34" charset="0"/>
                          <a:ea typeface="+mn-ea"/>
                          <a:cs typeface="Calibri" pitchFamily="34" charset="0"/>
                        </a:rPr>
                        <a:t> فبالنظر إلى ما توفره هذه العملية من معطيات ومؤشرات مهمة ومتعددة، فإنها ستساهم مساهمة قيمة في تجسيد مشروعنا المجتمعي وفي تحقيق نموذجنا التنموي القائمين معا على مبادئ الديمقراطية السياسية، والنجاعة الاقتصادية، والتنمية البشرية والتماسك الاجتماعي والمجالي .</a:t>
                      </a:r>
                    </a:p>
                    <a:p>
                      <a:pPr algn="r" rtl="1">
                        <a:spcAft>
                          <a:spcPts val="0"/>
                        </a:spcAft>
                      </a:pPr>
                      <a:r>
                        <a:rPr lang="ar-MA" sz="1600" b="1" kern="1200" dirty="0">
                          <a:solidFill>
                            <a:schemeClr val="tx1"/>
                          </a:solidFill>
                          <a:latin typeface="Calibri" pitchFamily="34" charset="0"/>
                          <a:ea typeface="+mn-ea"/>
                          <a:cs typeface="Calibri" pitchFamily="34" charset="0"/>
                        </a:rPr>
                        <a:t> ويشكل التنظيم الدوري لهذه العملية، على رأس كل عشر سنوات، اختيارا حكيما يمكننا من الاستعداد الجيد لفهم التطور الديموغرافي والسوسيو- اقتصادي لبلادنا بشكل دقيق، واستشراف الاحتياجات المتغيرة لمواطنينا، وإعداد السياسات الملائمة تبعا لذلك"   </a:t>
                      </a:r>
                      <a:endParaRPr lang="fr-FR" sz="1600" b="1" kern="1200" dirty="0">
                        <a:solidFill>
                          <a:schemeClr val="tx1"/>
                        </a:solidFill>
                        <a:latin typeface="Calibri" pitchFamily="34" charset="0"/>
                        <a:ea typeface="+mn-ea"/>
                        <a:cs typeface="Calibri" pitchFamily="34" charset="0"/>
                      </a:endParaRPr>
                    </a:p>
                    <a:p>
                      <a:pPr marL="0" marR="0" indent="0" algn="r" defTabSz="914400" rtl="1" eaLnBrk="1" fontAlgn="auto" latinLnBrk="0" hangingPunct="1">
                        <a:lnSpc>
                          <a:spcPct val="100000"/>
                        </a:lnSpc>
                        <a:spcBef>
                          <a:spcPts val="0"/>
                        </a:spcBef>
                        <a:spcAft>
                          <a:spcPts val="0"/>
                        </a:spcAft>
                        <a:buClrTx/>
                        <a:buSzTx/>
                        <a:buFontTx/>
                        <a:buNone/>
                        <a:tabLst/>
                        <a:defRPr/>
                      </a:pPr>
                      <a:r>
                        <a:rPr lang="ar-MA" sz="1600" b="1" kern="1200" dirty="0">
                          <a:solidFill>
                            <a:schemeClr val="tx1"/>
                          </a:solidFill>
                          <a:latin typeface="Calibri" pitchFamily="34" charset="0"/>
                          <a:ea typeface="+mn-ea"/>
                          <a:cs typeface="Calibri" pitchFamily="34" charset="0"/>
                        </a:rPr>
                        <a:t>" وبهذا الخصوص، فإننا ندعو وزير الداخلية، والمندوب السامي للتخطيط، وكافة الولاة والعمال، إلى السهر على التنظيم العملي الأمثل لهذا الإحصاء، في ظل احترام الآجال المحددة وبتنسيق محكم مع باقي المتدخلين في الميدان.</a:t>
                      </a:r>
                    </a:p>
                    <a:p>
                      <a:pPr marL="0" marR="0" indent="0" algn="r" defTabSz="914400" rtl="1" eaLnBrk="1" fontAlgn="auto" latinLnBrk="0" hangingPunct="1">
                        <a:lnSpc>
                          <a:spcPct val="100000"/>
                        </a:lnSpc>
                        <a:spcBef>
                          <a:spcPts val="0"/>
                        </a:spcBef>
                        <a:spcAft>
                          <a:spcPts val="0"/>
                        </a:spcAft>
                        <a:buClrTx/>
                        <a:buSzTx/>
                        <a:buFontTx/>
                        <a:buNone/>
                        <a:tabLst/>
                        <a:defRPr/>
                      </a:pPr>
                      <a:r>
                        <a:rPr lang="ar-MA" sz="1600" b="1" kern="1200" dirty="0">
                          <a:solidFill>
                            <a:schemeClr val="tx1"/>
                          </a:solidFill>
                          <a:latin typeface="Calibri" pitchFamily="34" charset="0"/>
                          <a:ea typeface="+mn-ea"/>
                          <a:cs typeface="Calibri" pitchFamily="34" charset="0"/>
                        </a:rPr>
                        <a:t> ومن أجل إنجاح هذا الإحصاء العام، فإننا نهيب برعايانا الأوفياء إلى المبادرة على المعهود فيهم، بالتعاون التام والمشاركة الفعلية في هذه العملية ذات النفع العام بما سيقدمونه من معلومات موثقة ودقيقة. كما ندعو المندوبية السامية للتخطيط أن تبادر بمجرد  نهاية جمع المعطيات والبيانات إلى معالجتها وتحليلها، مع الحرص على تمكين أصحاب القرار والفاعلين المعنيين من الوصول إلى نتائجها واستخدامها في أقرب الآجال .</a:t>
                      </a:r>
                    </a:p>
                    <a:p>
                      <a:pPr marL="0" marR="0" indent="0" algn="r" defTabSz="914400" rtl="1" eaLnBrk="1" fontAlgn="auto" latinLnBrk="0" hangingPunct="1">
                        <a:lnSpc>
                          <a:spcPct val="100000"/>
                        </a:lnSpc>
                        <a:spcBef>
                          <a:spcPts val="0"/>
                        </a:spcBef>
                        <a:spcAft>
                          <a:spcPts val="0"/>
                        </a:spcAft>
                        <a:buClrTx/>
                        <a:buSzTx/>
                        <a:buFontTx/>
                        <a:buNone/>
                        <a:tabLst/>
                        <a:defRPr/>
                      </a:pPr>
                      <a:r>
                        <a:rPr lang="ar-MA" sz="1600" b="1" kern="1200" dirty="0">
                          <a:solidFill>
                            <a:schemeClr val="tx1"/>
                          </a:solidFill>
                          <a:latin typeface="Calibri" pitchFamily="34" charset="0"/>
                          <a:ea typeface="+mn-ea"/>
                          <a:cs typeface="Calibri" pitchFamily="34" charset="0"/>
                        </a:rPr>
                        <a:t>ومن شأن هذا التعجيل باستغلال المعطيات أن يمكن من التحديد السريع للاتجاهات الناشئة من أجل بلورة السياسات العامة المناسبة وتكييف مختلف البرامج بما يتوافق مع مصلحة بلادنا ورفاه شعبنا "</a:t>
                      </a:r>
                      <a:endParaRPr lang="fr-FR" sz="1600" kern="1200" dirty="0">
                        <a:solidFill>
                          <a:schemeClr val="tx1"/>
                        </a:solidFill>
                        <a:latin typeface="Calibri" pitchFamily="34" charset="0"/>
                        <a:ea typeface="+mn-ea"/>
                        <a:cs typeface="Calibri" pitchFamily="34" charset="0"/>
                      </a:endParaRPr>
                    </a:p>
                    <a:p>
                      <a:pPr algn="r" rtl="1">
                        <a:spcAft>
                          <a:spcPts val="0"/>
                        </a:spcAft>
                      </a:pPr>
                      <a:endParaRPr lang="ar-MA" sz="1000" b="1" i="1" dirty="0">
                        <a:solidFill>
                          <a:srgbClr val="7030A0"/>
                        </a:solidFill>
                        <a:latin typeface="Arial" pitchFamily="34" charset="0"/>
                        <a:cs typeface="Arial" pitchFamily="34" charset="0"/>
                      </a:endParaRPr>
                    </a:p>
                    <a:p>
                      <a:pPr algn="l" rtl="1">
                        <a:spcAft>
                          <a:spcPts val="0"/>
                        </a:spcAft>
                      </a:pPr>
                      <a:r>
                        <a:rPr lang="ar-MA" sz="1400" b="1" i="1" dirty="0">
                          <a:solidFill>
                            <a:srgbClr val="7030A0"/>
                          </a:solidFill>
                          <a:latin typeface="Arial" pitchFamily="34" charset="0"/>
                          <a:cs typeface="Arial" pitchFamily="34" charset="0"/>
                        </a:rPr>
                        <a:t>مقتطف</a:t>
                      </a:r>
                      <a:r>
                        <a:rPr lang="ar-SA" sz="1200" b="1" i="1" dirty="0">
                          <a:solidFill>
                            <a:srgbClr val="7030A0"/>
                          </a:solidFill>
                          <a:latin typeface="Arial" pitchFamily="34" charset="0"/>
                          <a:cs typeface="Arial" pitchFamily="34" charset="0"/>
                        </a:rPr>
                        <a:t> </a:t>
                      </a:r>
                      <a:r>
                        <a:rPr lang="ar-SA" sz="1400" b="1" i="1" dirty="0">
                          <a:solidFill>
                            <a:srgbClr val="7030A0"/>
                          </a:solidFill>
                          <a:latin typeface="Arial" pitchFamily="34" charset="0"/>
                          <a:cs typeface="Arial" pitchFamily="34" charset="0"/>
                        </a:rPr>
                        <a:t>من الرسالة الملكية </a:t>
                      </a:r>
                      <a:r>
                        <a:rPr lang="ar-MA" sz="1400" b="1" i="1" dirty="0">
                          <a:solidFill>
                            <a:srgbClr val="7030A0"/>
                          </a:solidFill>
                          <a:latin typeface="Arial" pitchFamily="34" charset="0"/>
                          <a:cs typeface="Arial" pitchFamily="34" charset="0"/>
                        </a:rPr>
                        <a:t>السامية إلى السيد رئيس الحكومة بتاريخ </a:t>
                      </a:r>
                      <a:r>
                        <a:rPr lang="ar-MA" sz="1400" b="1" i="1" kern="1200" dirty="0">
                          <a:solidFill>
                            <a:srgbClr val="7030A0"/>
                          </a:solidFill>
                          <a:latin typeface="Arial" pitchFamily="34" charset="0"/>
                          <a:ea typeface="+mn-ea"/>
                          <a:cs typeface="Arial" pitchFamily="34" charset="0"/>
                        </a:rPr>
                        <a:t>20 يونيو 2024</a:t>
                      </a:r>
                    </a:p>
                  </a:txBody>
                  <a:tcPr marL="41640" marR="41640" marT="0" marB="0">
                    <a:lnL>
                      <a:noFill/>
                    </a:lnL>
                    <a:lnR>
                      <a:noFill/>
                    </a:lnR>
                    <a:lnT>
                      <a:noFill/>
                    </a:lnT>
                    <a:lnB>
                      <a:noFill/>
                    </a:lnB>
                  </a:tcPr>
                </a:tc>
                <a:extLst>
                  <a:ext uri="{0D108BD9-81ED-4DB2-BD59-A6C34878D82A}">
                    <a16:rowId xmlns:a16="http://schemas.microsoft.com/office/drawing/2014/main" xmlns="" val="10000"/>
                  </a:ext>
                </a:extLst>
              </a:tr>
            </a:tbl>
          </a:graphicData>
        </a:graphic>
      </p:graphicFrame>
      <p:pic>
        <p:nvPicPr>
          <p:cNvPr id="2050" name="Picture 2"/>
          <p:cNvPicPr>
            <a:picLocks noChangeAspect="1" noChangeArrowheads="1"/>
          </p:cNvPicPr>
          <p:nvPr/>
        </p:nvPicPr>
        <p:blipFill>
          <a:blip r:embed="rId2" cstate="print"/>
          <a:srcRect/>
          <a:stretch>
            <a:fillRect/>
          </a:stretch>
        </p:blipFill>
        <p:spPr bwMode="auto">
          <a:xfrm flipV="1">
            <a:off x="0" y="1000108"/>
            <a:ext cx="9144000" cy="476250"/>
          </a:xfrm>
          <a:prstGeom prst="rect">
            <a:avLst/>
          </a:prstGeom>
          <a:noFill/>
        </p:spPr>
      </p:pic>
      <p:pic>
        <p:nvPicPr>
          <p:cNvPr id="2049" name="Image 3"/>
          <p:cNvPicPr>
            <a:picLocks noChangeAspect="1" noChangeArrowheads="1"/>
          </p:cNvPicPr>
          <p:nvPr/>
        </p:nvPicPr>
        <p:blipFill>
          <a:blip r:embed="rId2" cstate="print"/>
          <a:srcRect/>
          <a:stretch>
            <a:fillRect/>
          </a:stretch>
        </p:blipFill>
        <p:spPr bwMode="auto">
          <a:xfrm flipV="1">
            <a:off x="0" y="6072206"/>
            <a:ext cx="9144000" cy="428628"/>
          </a:xfrm>
          <a:prstGeom prst="rect">
            <a:avLst/>
          </a:prstGeom>
          <a:noFill/>
        </p:spPr>
      </p:pic>
      <p:sp>
        <p:nvSpPr>
          <p:cNvPr id="2052" name="Rectangle 4"/>
          <p:cNvSpPr>
            <a:spLocks noChangeArrowheads="1"/>
          </p:cNvSpPr>
          <p:nvPr/>
        </p:nvSpPr>
        <p:spPr bwMode="auto">
          <a:xfrm>
            <a:off x="0" y="93345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a:ln>
                <a:noFill/>
              </a:ln>
              <a:solidFill>
                <a:schemeClr val="tx1"/>
              </a:solidFill>
              <a:effectLst/>
              <a:latin typeface="Arial" pitchFamily="34" charset="0"/>
              <a:cs typeface="Arial" pitchFamily="34" charset="0"/>
            </a:endParaRPr>
          </a:p>
        </p:txBody>
      </p:sp>
      <p:pic>
        <p:nvPicPr>
          <p:cNvPr id="9" name="Image 8"/>
          <p:cNvPicPr/>
          <p:nvPr/>
        </p:nvPicPr>
        <p:blipFill>
          <a:blip r:embed="rId2" cstate="print"/>
          <a:srcRect/>
          <a:stretch>
            <a:fillRect/>
          </a:stretch>
        </p:blipFill>
        <p:spPr bwMode="auto">
          <a:xfrm rot="16200000" flipV="1">
            <a:off x="6643686" y="3571892"/>
            <a:ext cx="4643470" cy="357158"/>
          </a:xfrm>
          <a:prstGeom prst="rect">
            <a:avLst/>
          </a:prstGeom>
          <a:noFill/>
        </p:spPr>
      </p:pic>
      <p:pic>
        <p:nvPicPr>
          <p:cNvPr id="11" name="Image 10"/>
          <p:cNvPicPr/>
          <p:nvPr/>
        </p:nvPicPr>
        <p:blipFill>
          <a:blip r:embed="rId2" cstate="print"/>
          <a:srcRect/>
          <a:stretch>
            <a:fillRect/>
          </a:stretch>
        </p:blipFill>
        <p:spPr bwMode="auto">
          <a:xfrm rot="16200000" flipV="1">
            <a:off x="-2178875" y="3607611"/>
            <a:ext cx="4714908" cy="357158"/>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re 1"/>
          <p:cNvSpPr>
            <a:spLocks noGrp="1"/>
          </p:cNvSpPr>
          <p:nvPr>
            <p:ph type="title"/>
          </p:nvPr>
        </p:nvSpPr>
        <p:spPr/>
        <p:txBody>
          <a:bodyPr/>
          <a:lstStyle/>
          <a:p>
            <a:pPr rtl="1"/>
            <a:r>
              <a:rPr lang="ar-MA" dirty="0">
                <a:solidFill>
                  <a:srgbClr val="C00000"/>
                </a:solidFill>
                <a:latin typeface="Arabic Typesetting" pitchFamily="66" charset="-78"/>
                <a:cs typeface="Arabic Typesetting" pitchFamily="66" charset="-78"/>
              </a:rPr>
              <a:t>محاور العرض</a:t>
            </a:r>
            <a:endParaRPr lang="fr-FR" dirty="0">
              <a:solidFill>
                <a:srgbClr val="C00000"/>
              </a:solidFill>
              <a:latin typeface="Arabic Typesetting" pitchFamily="66" charset="-78"/>
              <a:cs typeface="Arabic Typesetting" pitchFamily="66" charset="-78"/>
            </a:endParaRPr>
          </a:p>
        </p:txBody>
      </p:sp>
      <p:sp>
        <p:nvSpPr>
          <p:cNvPr id="6147" name="Espace réservé du contenu 2"/>
          <p:cNvSpPr>
            <a:spLocks noGrp="1"/>
          </p:cNvSpPr>
          <p:nvPr>
            <p:ph idx="1"/>
          </p:nvPr>
        </p:nvSpPr>
        <p:spPr>
          <a:xfrm>
            <a:off x="467544" y="1772816"/>
            <a:ext cx="8352928" cy="4668961"/>
          </a:xfrm>
        </p:spPr>
        <p:txBody>
          <a:bodyPr/>
          <a:lstStyle/>
          <a:p>
            <a:pPr algn="just" rtl="1">
              <a:buFontTx/>
              <a:buNone/>
              <a:defRPr/>
            </a:pPr>
            <a:r>
              <a:rPr lang="ar-MA" sz="2800" b="1" i="1" dirty="0">
                <a:solidFill>
                  <a:srgbClr val="A50021"/>
                </a:solidFill>
              </a:rPr>
              <a:t>المحور الأول:</a:t>
            </a:r>
            <a:r>
              <a:rPr lang="ar-MA" sz="3200" b="1" dirty="0">
                <a:solidFill>
                  <a:srgbClr val="A50021"/>
                </a:solidFill>
              </a:rPr>
              <a:t>  </a:t>
            </a:r>
            <a:r>
              <a:rPr lang="ar-MA" sz="2800" b="1" dirty="0"/>
              <a:t>ماهية وأهداف عملية الإحصاء العام للسكان والسكنى؛</a:t>
            </a:r>
          </a:p>
          <a:p>
            <a:pPr algn="just" rtl="1">
              <a:buFontTx/>
              <a:buNone/>
              <a:defRPr/>
            </a:pPr>
            <a:endParaRPr lang="ar-MA" sz="800" b="1" dirty="0"/>
          </a:p>
          <a:p>
            <a:pPr algn="just" rtl="1">
              <a:buFontTx/>
              <a:buNone/>
              <a:defRPr/>
            </a:pPr>
            <a:r>
              <a:rPr lang="ar-MA" sz="2800" b="1" i="1" dirty="0">
                <a:solidFill>
                  <a:srgbClr val="A50021"/>
                </a:solidFill>
              </a:rPr>
              <a:t>المحور الثاني:</a:t>
            </a:r>
            <a:r>
              <a:rPr lang="ar-MA" sz="3200" b="1" dirty="0"/>
              <a:t> </a:t>
            </a:r>
            <a:r>
              <a:rPr lang="ar-MA" sz="2800" b="1" dirty="0"/>
              <a:t>الجدولة الزمنية لإعداد وإنجـاز الإحصاء العام</a:t>
            </a:r>
          </a:p>
          <a:p>
            <a:pPr algn="just" rtl="1">
              <a:buFontTx/>
              <a:buNone/>
              <a:defRPr/>
            </a:pPr>
            <a:r>
              <a:rPr lang="ar-MA" sz="2800" b="1" dirty="0"/>
              <a:t>                 للسكان والسكنى </a:t>
            </a:r>
            <a:r>
              <a:rPr lang="ar-MA" sz="2000" b="1" dirty="0"/>
              <a:t>2024 </a:t>
            </a:r>
            <a:r>
              <a:rPr lang="ar-MA" sz="2800" b="1" dirty="0"/>
              <a:t>بالعمالة؛</a:t>
            </a:r>
          </a:p>
          <a:p>
            <a:pPr algn="just" rtl="1">
              <a:buFontTx/>
              <a:buNone/>
              <a:defRPr/>
            </a:pPr>
            <a:endParaRPr lang="fr-FR" sz="1050" b="1" dirty="0"/>
          </a:p>
          <a:p>
            <a:pPr algn="just" rtl="1">
              <a:buFontTx/>
              <a:buNone/>
              <a:defRPr/>
            </a:pPr>
            <a:r>
              <a:rPr lang="ar-MA" sz="2800" b="1" i="1" dirty="0">
                <a:solidFill>
                  <a:srgbClr val="A50021"/>
                </a:solidFill>
              </a:rPr>
              <a:t>المحور الثالث: </a:t>
            </a:r>
            <a:r>
              <a:rPr lang="ar-MA" sz="2800" b="1" dirty="0"/>
              <a:t>الإمكانات المادية والبشرية المطلوبة لإنجاز  </a:t>
            </a:r>
          </a:p>
          <a:p>
            <a:pPr algn="just" rtl="1">
              <a:buFontTx/>
              <a:buNone/>
              <a:defRPr/>
            </a:pPr>
            <a:r>
              <a:rPr lang="ar-MA" sz="2800" b="1" dirty="0"/>
              <a:t>                 الإحصاء العام بالعمالة.</a:t>
            </a:r>
            <a:endParaRPr lang="fr-FR" sz="3200" dirty="0"/>
          </a:p>
        </p:txBody>
      </p:sp>
      <p:sp>
        <p:nvSpPr>
          <p:cNvPr id="4100" name="Espace réservé du numéro de diapositive 3"/>
          <p:cNvSpPr>
            <a:spLocks noGrp="1"/>
          </p:cNvSpPr>
          <p:nvPr>
            <p:ph type="sldNum" sz="quarter" idx="11"/>
          </p:nvPr>
        </p:nvSpPr>
        <p:spPr>
          <a:noFill/>
        </p:spPr>
        <p:txBody>
          <a:bodyPr/>
          <a:lstStyle/>
          <a:p>
            <a:fld id="{4BB0B6DE-6FC3-437C-A241-834839375614}" type="slidenum">
              <a:rPr lang="fr-FR" smtClean="0"/>
              <a:pPr/>
              <a:t>4</a:t>
            </a:fld>
            <a:endParaRPr lang="fr-F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re 1"/>
          <p:cNvSpPr>
            <a:spLocks noGrp="1"/>
          </p:cNvSpPr>
          <p:nvPr>
            <p:ph type="title"/>
          </p:nvPr>
        </p:nvSpPr>
        <p:spPr/>
        <p:txBody>
          <a:bodyPr/>
          <a:lstStyle/>
          <a:p>
            <a:r>
              <a:rPr lang="ar-MA" sz="3200" dirty="0">
                <a:solidFill>
                  <a:srgbClr val="993300"/>
                </a:solidFill>
              </a:rPr>
              <a:t>المحور الأول : ماهية </a:t>
            </a:r>
            <a:r>
              <a:rPr lang="ar-MA" sz="3200" dirty="0" err="1">
                <a:solidFill>
                  <a:srgbClr val="993300"/>
                </a:solidFill>
              </a:rPr>
              <a:t>و</a:t>
            </a:r>
            <a:r>
              <a:rPr lang="ar-MA" sz="3200" dirty="0">
                <a:solidFill>
                  <a:srgbClr val="993300"/>
                </a:solidFill>
              </a:rPr>
              <a:t> أهداف الإحصاء العام للسكان </a:t>
            </a:r>
            <a:r>
              <a:rPr lang="ar-MA" sz="3200" dirty="0" err="1">
                <a:solidFill>
                  <a:srgbClr val="993300"/>
                </a:solidFill>
              </a:rPr>
              <a:t>و</a:t>
            </a:r>
            <a:r>
              <a:rPr lang="ar-MA" sz="3200" dirty="0">
                <a:solidFill>
                  <a:srgbClr val="993300"/>
                </a:solidFill>
              </a:rPr>
              <a:t> السكنى</a:t>
            </a:r>
            <a:endParaRPr lang="fr-FR" sz="3200" dirty="0">
              <a:solidFill>
                <a:srgbClr val="993300"/>
              </a:solidFill>
              <a:latin typeface="Arabic Typesetting" pitchFamily="66" charset="-78"/>
              <a:cs typeface="Arabic Typesetting" pitchFamily="66" charset="-78"/>
            </a:endParaRPr>
          </a:p>
        </p:txBody>
      </p:sp>
      <p:sp>
        <p:nvSpPr>
          <p:cNvPr id="5123" name="Espace réservé du contenu 2"/>
          <p:cNvSpPr>
            <a:spLocks noGrp="1"/>
          </p:cNvSpPr>
          <p:nvPr>
            <p:ph idx="1"/>
          </p:nvPr>
        </p:nvSpPr>
        <p:spPr>
          <a:xfrm>
            <a:off x="285750" y="1571625"/>
            <a:ext cx="8643938" cy="3992563"/>
          </a:xfrm>
        </p:spPr>
        <p:txBody>
          <a:bodyPr/>
          <a:lstStyle/>
          <a:p>
            <a:pPr algn="r" rtl="1">
              <a:buFontTx/>
              <a:buNone/>
            </a:pPr>
            <a:endParaRPr lang="fr-FR" sz="800" dirty="0"/>
          </a:p>
          <a:p>
            <a:pPr lvl="1" algn="r" rtl="1">
              <a:buFont typeface="Arial" pitchFamily="34" charset="0"/>
              <a:buNone/>
            </a:pPr>
            <a:r>
              <a:rPr lang="ar-MA" sz="2800" b="1" u="sng" dirty="0">
                <a:solidFill>
                  <a:srgbClr val="FF9900"/>
                </a:solidFill>
              </a:rPr>
              <a:t>1.1 - ماهية الاحصاء العام للسكان و السكنى</a:t>
            </a:r>
            <a:r>
              <a:rPr lang="ar-MA" sz="2800" b="1" dirty="0">
                <a:solidFill>
                  <a:srgbClr val="FF9900"/>
                </a:solidFill>
              </a:rPr>
              <a:t> :</a:t>
            </a:r>
          </a:p>
          <a:p>
            <a:pPr lvl="1" algn="r" rtl="1">
              <a:buFont typeface="Arial" pitchFamily="34" charset="0"/>
              <a:buNone/>
            </a:pPr>
            <a:endParaRPr lang="fr-FR" sz="800" dirty="0">
              <a:solidFill>
                <a:srgbClr val="FF9900"/>
              </a:solidFill>
            </a:endParaRPr>
          </a:p>
          <a:p>
            <a:pPr algn="r" rtl="1"/>
            <a:r>
              <a:rPr lang="ar-MA" b="1" dirty="0"/>
              <a:t>الإحصاء العام للسكان و السكنى هو عملية تجميع معطيات تهم الخصائص العامة للسكان و السكنى، عبر مسح كامل لمجموع التراب الوطني خلال تاريخ مرجعي.</a:t>
            </a:r>
            <a:endParaRPr lang="fr-FR" dirty="0"/>
          </a:p>
          <a:p>
            <a:pPr algn="r" rtl="1"/>
            <a:r>
              <a:rPr lang="ar-MA" b="1" dirty="0"/>
              <a:t>ينجز الإحصاء العام وفق مقتضيات القانون رقم 001.71 بتاريخ 22 ربيع الثاني 1391 (16 يونيو 1971) صدر بالجريدة الرسمية عدد3060 بتاريخ 23 يونيو 1971.</a:t>
            </a:r>
          </a:p>
          <a:p>
            <a:pPr algn="r" rtl="1"/>
            <a:r>
              <a:rPr lang="ar-MA" b="1" dirty="0"/>
              <a:t>صدرت بالجريدة الرسمية رقم 7260 بتاريخ 28 دجنبر 2023، مراسيم تتعلق بتحديد تاريخ انجاز إحصاء  2024 وشروط انتقاء وتعويض المشاركين في العملية</a:t>
            </a:r>
          </a:p>
          <a:p>
            <a:pPr algn="r" rtl="1"/>
            <a:r>
              <a:rPr lang="ar-MA" b="1" dirty="0"/>
              <a:t>تنشر نتائج الإحصاء العام بعد عرضها على النظر السديد لصاحب الجلالة نصره الله و يحدد مرسوم للسيد وزير الداخلية، عدد السكان القانونيين للمملكة كحصيلة أولية للعملية.</a:t>
            </a:r>
            <a:endParaRPr lang="fr-FR" dirty="0"/>
          </a:p>
          <a:p>
            <a:pPr algn="r" rtl="1">
              <a:buFontTx/>
              <a:buNone/>
            </a:pPr>
            <a:endParaRPr lang="fr-FR" sz="4000" dirty="0">
              <a:solidFill>
                <a:srgbClr val="0070C0"/>
              </a:solidFill>
              <a:latin typeface="Arabic Typesetting" pitchFamily="66" charset="-78"/>
              <a:cs typeface="Arabic Typesetting" pitchFamily="66" charset="-78"/>
            </a:endParaRPr>
          </a:p>
        </p:txBody>
      </p:sp>
      <p:sp>
        <p:nvSpPr>
          <p:cNvPr id="5124" name="Espace réservé du numéro de diapositive 3"/>
          <p:cNvSpPr>
            <a:spLocks noGrp="1"/>
          </p:cNvSpPr>
          <p:nvPr>
            <p:ph type="sldNum" sz="quarter" idx="11"/>
          </p:nvPr>
        </p:nvSpPr>
        <p:spPr>
          <a:noFill/>
        </p:spPr>
        <p:txBody>
          <a:bodyPr/>
          <a:lstStyle/>
          <a:p>
            <a:fld id="{767D1EC6-627D-47E6-90FE-9D0164943F83}" type="slidenum">
              <a:rPr lang="fr-FR" smtClean="0"/>
              <a:pPr/>
              <a:t>5</a:t>
            </a:fld>
            <a:endParaRPr lang="fr-F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Espace réservé du contenu 2"/>
          <p:cNvSpPr>
            <a:spLocks noGrp="1"/>
          </p:cNvSpPr>
          <p:nvPr>
            <p:ph idx="1"/>
          </p:nvPr>
        </p:nvSpPr>
        <p:spPr>
          <a:xfrm>
            <a:off x="214313" y="1500188"/>
            <a:ext cx="8643937" cy="3992562"/>
          </a:xfrm>
        </p:spPr>
        <p:txBody>
          <a:bodyPr/>
          <a:lstStyle/>
          <a:p>
            <a:pPr algn="r" rtl="1">
              <a:buFontTx/>
              <a:buNone/>
            </a:pPr>
            <a:endParaRPr lang="fr-FR" sz="1800" dirty="0"/>
          </a:p>
          <a:p>
            <a:pPr algn="just" rtl="1"/>
            <a:r>
              <a:rPr lang="ar-MA" sz="2800" b="1" dirty="0"/>
              <a:t>تتطلب العملية عبر مراحل الإعداد والإنجاز، تعبئة عامة للوسائل المتاحة </a:t>
            </a:r>
            <a:r>
              <a:rPr lang="ar-MA" sz="2800" dirty="0"/>
              <a:t>(</a:t>
            </a:r>
            <a:r>
              <a:rPr lang="ar-MA" sz="2800" dirty="0">
                <a:solidFill>
                  <a:schemeClr val="tx1"/>
                </a:solidFill>
              </a:rPr>
              <a:t>أطقم بشرية، وسائل لوجيستيكية </a:t>
            </a:r>
            <a:r>
              <a:rPr lang="ar-MA" sz="2800" dirty="0"/>
              <a:t>)  </a:t>
            </a:r>
            <a:r>
              <a:rPr lang="ar-MA" sz="2800" b="1" dirty="0"/>
              <a:t>وتنجز تحت مسؤولية السادة ولاة وعمال صاحب الجلالة وبدعم تقني من مصالح المندوبية السامية للتخطيط؛</a:t>
            </a:r>
          </a:p>
          <a:p>
            <a:pPr algn="just" rtl="1">
              <a:buFontTx/>
              <a:buNone/>
            </a:pPr>
            <a:endParaRPr lang="fr-FR" sz="2800" dirty="0"/>
          </a:p>
          <a:p>
            <a:pPr algn="just" rtl="1"/>
            <a:r>
              <a:rPr lang="ar-MA" sz="2800" b="1" dirty="0"/>
              <a:t>إحصاء 2024 يعد سابع نسخة من العملية بعد سنوات 1960 و1971 و 1982 و 1994 و</a:t>
            </a:r>
            <a:r>
              <a:rPr lang="fr-FR" sz="2800" b="1" dirty="0"/>
              <a:t>2004</a:t>
            </a:r>
            <a:r>
              <a:rPr lang="ar-MA" sz="2800" b="1" dirty="0"/>
              <a:t> و2014 .</a:t>
            </a:r>
            <a:endParaRPr lang="fr-FR" sz="2800" dirty="0">
              <a:solidFill>
                <a:srgbClr val="0070C0"/>
              </a:solidFill>
              <a:latin typeface="Arabic Typesetting" pitchFamily="66" charset="-78"/>
              <a:cs typeface="Arabic Typesetting" pitchFamily="66" charset="-78"/>
            </a:endParaRPr>
          </a:p>
        </p:txBody>
      </p:sp>
      <p:sp>
        <p:nvSpPr>
          <p:cNvPr id="6147" name="Espace réservé du numéro de diapositive 3"/>
          <p:cNvSpPr>
            <a:spLocks noGrp="1"/>
          </p:cNvSpPr>
          <p:nvPr>
            <p:ph type="sldNum" sz="quarter" idx="11"/>
          </p:nvPr>
        </p:nvSpPr>
        <p:spPr>
          <a:noFill/>
        </p:spPr>
        <p:txBody>
          <a:bodyPr/>
          <a:lstStyle/>
          <a:p>
            <a:fld id="{E9BE4D86-1A76-496C-B8BE-B9873DDA7C8D}" type="slidenum">
              <a:rPr lang="fr-FR" smtClean="0"/>
              <a:pPr/>
              <a:t>6</a:t>
            </a:fld>
            <a:endParaRPr lang="fr-F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Espace réservé du contenu 2"/>
          <p:cNvSpPr>
            <a:spLocks noGrp="1"/>
          </p:cNvSpPr>
          <p:nvPr>
            <p:ph idx="1"/>
          </p:nvPr>
        </p:nvSpPr>
        <p:spPr>
          <a:xfrm>
            <a:off x="214313" y="1285875"/>
            <a:ext cx="8643937" cy="4411663"/>
          </a:xfrm>
        </p:spPr>
        <p:txBody>
          <a:bodyPr/>
          <a:lstStyle/>
          <a:p>
            <a:pPr lvl="1" algn="r" rtl="1">
              <a:buFont typeface="Arial" charset="0"/>
              <a:buNone/>
              <a:defRPr/>
            </a:pPr>
            <a:r>
              <a:rPr lang="ar-MA" sz="2800" b="1" u="sng" dirty="0" err="1">
                <a:solidFill>
                  <a:srgbClr val="FF9900"/>
                </a:solidFill>
              </a:rPr>
              <a:t>2.1 </a:t>
            </a:r>
            <a:r>
              <a:rPr lang="ar-MA" sz="2800" b="1" u="sng" dirty="0">
                <a:solidFill>
                  <a:srgbClr val="FF9900"/>
                </a:solidFill>
              </a:rPr>
              <a:t>- أهداف الاحصاء العام للسكان و السكنى</a:t>
            </a:r>
            <a:r>
              <a:rPr lang="ar-MA" sz="2800" b="1" dirty="0">
                <a:solidFill>
                  <a:srgbClr val="FF9900"/>
                </a:solidFill>
              </a:rPr>
              <a:t> :</a:t>
            </a:r>
          </a:p>
          <a:p>
            <a:pPr lvl="1" algn="just" rtl="1">
              <a:buFont typeface="Arial" charset="0"/>
              <a:buNone/>
              <a:defRPr/>
            </a:pPr>
            <a:endParaRPr lang="fr-FR" sz="1800" dirty="0"/>
          </a:p>
          <a:p>
            <a:pPr algn="just" rtl="1">
              <a:defRPr/>
            </a:pPr>
            <a:r>
              <a:rPr lang="ar-MA" b="1" dirty="0"/>
              <a:t>تحديد السكان القانونيين لمجموع الوحدات الإدارية والمجالية للمملكة </a:t>
            </a:r>
            <a:r>
              <a:rPr lang="ar-MA" b="1" i="1" dirty="0"/>
              <a:t>(السكان القاطنون بصفة اعتيادية،  السكان المحسوبين على حدة، السكان الرحل، السكان بدون مأوى)</a:t>
            </a:r>
            <a:r>
              <a:rPr lang="ar-MA" b="1" dirty="0"/>
              <a:t>؛</a:t>
            </a:r>
          </a:p>
          <a:p>
            <a:pPr algn="just" rtl="1">
              <a:buFontTx/>
              <a:buNone/>
              <a:defRPr/>
            </a:pPr>
            <a:endParaRPr lang="fr-FR" dirty="0"/>
          </a:p>
          <a:p>
            <a:pPr algn="just" rtl="1">
              <a:defRPr/>
            </a:pPr>
            <a:r>
              <a:rPr lang="ar-MA" b="1" dirty="0"/>
              <a:t> معرفة البنيات الديمغرافية و الإقتصادية والإجتماعية والثقافية لساكنة المملكة ؛</a:t>
            </a:r>
          </a:p>
          <a:p>
            <a:pPr algn="just" rtl="1">
              <a:buFontTx/>
              <a:buNone/>
              <a:defRPr/>
            </a:pPr>
            <a:endParaRPr lang="fr-FR" dirty="0"/>
          </a:p>
          <a:p>
            <a:pPr algn="just" rtl="1">
              <a:defRPr/>
            </a:pPr>
            <a:r>
              <a:rPr lang="ar-MA" b="1" dirty="0"/>
              <a:t> رصد ظروف عيش الأسر المغربية </a:t>
            </a:r>
            <a:r>
              <a:rPr lang="ar-MA" b="1" dirty="0" err="1"/>
              <a:t>و</a:t>
            </a:r>
            <a:r>
              <a:rPr lang="ar-MA" b="1" dirty="0"/>
              <a:t> ضبط خصائص حظيرة السكن؛</a:t>
            </a:r>
          </a:p>
          <a:p>
            <a:pPr algn="just" rtl="1">
              <a:buFontTx/>
              <a:buNone/>
              <a:defRPr/>
            </a:pPr>
            <a:endParaRPr lang="fr-FR" dirty="0"/>
          </a:p>
          <a:p>
            <a:pPr algn="just" rtl="1">
              <a:defRPr/>
            </a:pPr>
            <a:r>
              <a:rPr lang="ar-MA" b="1" dirty="0"/>
              <a:t>إعداد أرضية علمية مرجعية لإنجاز مختلف البحوث الميدانية ذات الصلة بالسكان و السكنى خلال فترة ما بين الإحصائين.</a:t>
            </a:r>
          </a:p>
          <a:p>
            <a:pPr algn="just" rtl="1">
              <a:buFontTx/>
              <a:buNone/>
              <a:defRPr/>
            </a:pPr>
            <a:endParaRPr lang="ar-MA" sz="4000" dirty="0">
              <a:solidFill>
                <a:srgbClr val="0070C0"/>
              </a:solidFill>
              <a:latin typeface="Arabic Typesetting" pitchFamily="66" charset="-78"/>
              <a:cs typeface="Arabic Typesetting" pitchFamily="66" charset="-78"/>
            </a:endParaRPr>
          </a:p>
          <a:p>
            <a:pPr algn="just" rtl="1">
              <a:buFontTx/>
              <a:buNone/>
              <a:defRPr/>
            </a:pPr>
            <a:endParaRPr lang="ar-MA" sz="4000" dirty="0">
              <a:solidFill>
                <a:srgbClr val="0070C0"/>
              </a:solidFill>
              <a:latin typeface="Arabic Typesetting" pitchFamily="66" charset="-78"/>
              <a:cs typeface="Arabic Typesetting" pitchFamily="66" charset="-78"/>
            </a:endParaRPr>
          </a:p>
          <a:p>
            <a:pPr algn="just" rtl="1">
              <a:buFontTx/>
              <a:buNone/>
              <a:defRPr/>
            </a:pPr>
            <a:endParaRPr lang="ar-MA" sz="4000" dirty="0">
              <a:solidFill>
                <a:srgbClr val="0070C0"/>
              </a:solidFill>
              <a:latin typeface="Arabic Typesetting" pitchFamily="66" charset="-78"/>
              <a:cs typeface="Arabic Typesetting" pitchFamily="66" charset="-78"/>
            </a:endParaRPr>
          </a:p>
          <a:p>
            <a:pPr algn="just" rtl="1">
              <a:buFontTx/>
              <a:buNone/>
              <a:defRPr/>
            </a:pPr>
            <a:endParaRPr lang="fr-FR" sz="4000" dirty="0">
              <a:solidFill>
                <a:srgbClr val="0070C0"/>
              </a:solidFill>
              <a:latin typeface="Arabic Typesetting" pitchFamily="66" charset="-78"/>
              <a:cs typeface="Arabic Typesetting" pitchFamily="66" charset="-78"/>
            </a:endParaRPr>
          </a:p>
        </p:txBody>
      </p:sp>
      <p:sp>
        <p:nvSpPr>
          <p:cNvPr id="7171" name="Espace réservé du numéro de diapositive 3"/>
          <p:cNvSpPr>
            <a:spLocks noGrp="1"/>
          </p:cNvSpPr>
          <p:nvPr>
            <p:ph type="sldNum" sz="quarter" idx="11"/>
          </p:nvPr>
        </p:nvSpPr>
        <p:spPr>
          <a:noFill/>
        </p:spPr>
        <p:txBody>
          <a:bodyPr/>
          <a:lstStyle/>
          <a:p>
            <a:fld id="{6A13A1BC-977A-441B-868A-848316F80841}" type="slidenum">
              <a:rPr lang="fr-FR" smtClean="0"/>
              <a:pPr/>
              <a:t>7</a:t>
            </a:fld>
            <a:endParaRPr lang="fr-F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620688"/>
            <a:ext cx="8229600" cy="6094437"/>
          </a:xfrm>
        </p:spPr>
        <p:txBody>
          <a:bodyPr/>
          <a:lstStyle/>
          <a:p>
            <a:pPr lvl="1" algn="r" rtl="1">
              <a:buFont typeface="Arial" charset="0"/>
              <a:buNone/>
              <a:defRPr/>
            </a:pPr>
            <a:r>
              <a:rPr lang="ar-MA" sz="2800" b="1" u="sng" dirty="0" err="1">
                <a:solidFill>
                  <a:srgbClr val="FF9900"/>
                </a:solidFill>
              </a:rPr>
              <a:t>3.1 </a:t>
            </a:r>
            <a:r>
              <a:rPr lang="ar-MA" sz="2800" b="1" u="sng" dirty="0">
                <a:solidFill>
                  <a:srgbClr val="FF9900"/>
                </a:solidFill>
              </a:rPr>
              <a:t>– مستجدات الإحصاء العام لسنة 2024</a:t>
            </a:r>
            <a:endParaRPr lang="ar-MA" sz="2800" b="1" dirty="0">
              <a:solidFill>
                <a:srgbClr val="FF9900"/>
              </a:solidFill>
            </a:endParaRPr>
          </a:p>
          <a:p>
            <a:pPr algn="just" rtl="1">
              <a:defRPr/>
            </a:pPr>
            <a:r>
              <a:rPr lang="ar-MA" b="1" dirty="0"/>
              <a:t>مستجدات تكنولوجية : اعتماد </a:t>
            </a:r>
            <a:r>
              <a:rPr lang="ar-MA" b="1" dirty="0" err="1"/>
              <a:t>الرقمنة</a:t>
            </a:r>
            <a:r>
              <a:rPr lang="ar-MA" b="1" dirty="0"/>
              <a:t> عبر جميع مراحل إنجاز واستغلال نتائج الإحصاء العام </a:t>
            </a:r>
          </a:p>
          <a:p>
            <a:pPr algn="just" rtl="1">
              <a:defRPr/>
            </a:pPr>
            <a:r>
              <a:rPr lang="ar-MA" b="1" dirty="0"/>
              <a:t>مستجدات منهجية : </a:t>
            </a:r>
          </a:p>
          <a:p>
            <a:pPr marL="0" indent="0" algn="just" rtl="1">
              <a:buFontTx/>
              <a:buNone/>
              <a:defRPr/>
            </a:pPr>
            <a:r>
              <a:rPr lang="ar-MA" b="1" dirty="0"/>
              <a:t>                 - اعتماد مقاربة جديدة في انتقاء وتكوين المشاركين في انجاز الإحصاء العام </a:t>
            </a:r>
          </a:p>
          <a:p>
            <a:pPr marL="0" indent="0" algn="just" rtl="1">
              <a:buFontTx/>
              <a:buNone/>
              <a:defRPr/>
            </a:pPr>
            <a:r>
              <a:rPr lang="ar-MA" b="1" dirty="0"/>
              <a:t>                 - تمديد أجل انجاز الإحصاء العام (من 20 يوما إلى شهر كامل) </a:t>
            </a:r>
          </a:p>
          <a:p>
            <a:pPr marL="0" indent="0" algn="just" rtl="1">
              <a:buFontTx/>
              <a:buNone/>
              <a:defRPr/>
            </a:pPr>
            <a:r>
              <a:rPr lang="ar-MA" b="1" dirty="0"/>
              <a:t>                 - اعتماد تحصيل المعطيات لدى الأسر، على استمارتين بدل استمارة واحدة</a:t>
            </a:r>
          </a:p>
          <a:p>
            <a:pPr marL="0" indent="0" algn="just" rtl="1">
              <a:buFontTx/>
              <a:buNone/>
              <a:defRPr/>
            </a:pPr>
            <a:r>
              <a:rPr lang="ar-MA" b="1" dirty="0"/>
              <a:t>                 - إضافة مواضيع جديدة لإستمارات الإحصاء (الحماية الاجتماعية/استعمال تكنولوجيا المعلومات و الإتصالات)</a:t>
            </a:r>
          </a:p>
          <a:p>
            <a:pPr marL="0" indent="0" algn="just" rtl="1">
              <a:buFontTx/>
              <a:buNone/>
              <a:defRPr/>
            </a:pPr>
            <a:r>
              <a:rPr lang="ar-MA" b="1" dirty="0"/>
              <a:t>                 - تدقيق مواضيع أخرى لإستمارات الإحصاء (محاور مثل : الهجرة إلى الخارج/الأمية/التعليم الأولي/التسجيل بالحالة </a:t>
            </a:r>
            <a:r>
              <a:rPr lang="ar-MA" b="1" dirty="0" err="1"/>
              <a:t>المدنية/....)</a:t>
            </a:r>
            <a:endParaRPr lang="ar-MA" b="1" dirty="0"/>
          </a:p>
          <a:p>
            <a:pPr algn="just" rtl="1">
              <a:buFontTx/>
              <a:buNone/>
              <a:defRPr/>
            </a:pPr>
            <a:endParaRPr lang="fr-FR" dirty="0"/>
          </a:p>
        </p:txBody>
      </p:sp>
      <p:sp>
        <p:nvSpPr>
          <p:cNvPr id="8195" name="Espace réservé du numéro de diapositive 3"/>
          <p:cNvSpPr>
            <a:spLocks noGrp="1"/>
          </p:cNvSpPr>
          <p:nvPr>
            <p:ph type="sldNum" sz="quarter" idx="11"/>
          </p:nvPr>
        </p:nvSpPr>
        <p:spPr>
          <a:noFill/>
        </p:spPr>
        <p:txBody>
          <a:bodyPr/>
          <a:lstStyle/>
          <a:p>
            <a:fld id="{2D3C25AF-88C9-4189-9965-12416371ECCF}" type="slidenum">
              <a:rPr lang="fr-FR" smtClean="0"/>
              <a:pPr/>
              <a:t>8</a:t>
            </a:fld>
            <a:endParaRPr lang="fr-F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re 1"/>
          <p:cNvSpPr>
            <a:spLocks noGrp="1" noChangeArrowheads="1"/>
          </p:cNvSpPr>
          <p:nvPr>
            <p:ph type="title"/>
          </p:nvPr>
        </p:nvSpPr>
        <p:spPr>
          <a:xfrm>
            <a:off x="1187450" y="769938"/>
            <a:ext cx="6985000" cy="571500"/>
          </a:xfrm>
        </p:spPr>
        <p:txBody>
          <a:bodyPr/>
          <a:lstStyle/>
          <a:p>
            <a:r>
              <a:rPr lang="ar-MA" altLang="fr-FR" sz="3200"/>
              <a:t>مستجدات إحصاء 2024</a:t>
            </a:r>
            <a:endParaRPr lang="fr-FR" altLang="fr-FR" sz="3200"/>
          </a:p>
        </p:txBody>
      </p:sp>
      <p:sp>
        <p:nvSpPr>
          <p:cNvPr id="3" name="Espace réservé du contenu 2"/>
          <p:cNvSpPr>
            <a:spLocks noGrp="1"/>
          </p:cNvSpPr>
          <p:nvPr>
            <p:ph idx="1"/>
          </p:nvPr>
        </p:nvSpPr>
        <p:spPr>
          <a:xfrm>
            <a:off x="2627784" y="1341438"/>
            <a:ext cx="6408737" cy="5231283"/>
          </a:xfrm>
        </p:spPr>
        <p:txBody>
          <a:bodyPr/>
          <a:lstStyle/>
          <a:p>
            <a:pPr marL="0" indent="0" algn="r" rtl="1">
              <a:spcBef>
                <a:spcPts val="300"/>
              </a:spcBef>
              <a:spcAft>
                <a:spcPts val="300"/>
              </a:spcAft>
              <a:buFontTx/>
              <a:buNone/>
              <a:defRPr/>
            </a:pPr>
            <a:r>
              <a:rPr lang="ar-MA" sz="1800" b="1" dirty="0"/>
              <a:t>المستجدات التكنولوجية : اعتماد </a:t>
            </a:r>
            <a:r>
              <a:rPr lang="ar-MA" sz="1800" b="1" dirty="0" err="1"/>
              <a:t>الرقمنة</a:t>
            </a:r>
            <a:r>
              <a:rPr lang="ar-MA" sz="1800" b="1" dirty="0"/>
              <a:t> في جميع مراحله تماشيا </a:t>
            </a:r>
            <a:r>
              <a:rPr lang="ar-MA" altLang="fr-FR" sz="1800" b="1" dirty="0">
                <a:sym typeface="Arial" panose="020B0604020202020204" pitchFamily="34" charset="0"/>
              </a:rPr>
              <a:t>مع برنامج </a:t>
            </a:r>
            <a:r>
              <a:rPr lang="ar-MA" altLang="fr-FR" sz="1800" b="1" dirty="0" err="1">
                <a:sym typeface="Arial" panose="020B0604020202020204" pitchFamily="34" charset="0"/>
              </a:rPr>
              <a:t>الرقمنة</a:t>
            </a:r>
            <a:r>
              <a:rPr lang="ar-MA" altLang="fr-FR" sz="1800" b="1" dirty="0">
                <a:sym typeface="Arial" panose="020B0604020202020204" pitchFamily="34" charset="0"/>
              </a:rPr>
              <a:t> الذي انخرطت فيه المندوبية السامية للتخطيط منذ سنة</a:t>
            </a:r>
            <a:r>
              <a:rPr lang="fr-FR" altLang="fr-FR" sz="1800" b="1" dirty="0">
                <a:sym typeface="Arial" panose="020B0604020202020204" pitchFamily="34" charset="0"/>
              </a:rPr>
              <a:t> </a:t>
            </a:r>
            <a:r>
              <a:rPr lang="ar-MA" altLang="fr-FR" sz="1800" b="1" dirty="0">
                <a:sym typeface="Arial" panose="020B0604020202020204" pitchFamily="34" charset="0"/>
              </a:rPr>
              <a:t>2019 </a:t>
            </a:r>
            <a:r>
              <a:rPr lang="ar-MA" sz="1800" b="1" dirty="0"/>
              <a:t>: </a:t>
            </a:r>
          </a:p>
          <a:p>
            <a:pPr marL="0" indent="0" algn="r" rtl="1">
              <a:spcBef>
                <a:spcPts val="300"/>
              </a:spcBef>
              <a:spcAft>
                <a:spcPts val="300"/>
              </a:spcAft>
              <a:buFontTx/>
              <a:buNone/>
              <a:defRPr/>
            </a:pPr>
            <a:r>
              <a:rPr lang="fr-FR" altLang="fr-FR" sz="1800" b="1" dirty="0">
                <a:sym typeface="Arial" panose="020B0604020202020204" pitchFamily="34" charset="0"/>
              </a:rPr>
              <a:t> </a:t>
            </a:r>
            <a:r>
              <a:rPr lang="ar-SA" altLang="fr-FR" sz="1800" b="1" dirty="0">
                <a:sym typeface="Arial" panose="020B0604020202020204" pitchFamily="34" charset="0"/>
              </a:rPr>
              <a:t>دمج كافة عمليات تجميع المعطيات</a:t>
            </a:r>
            <a:r>
              <a:rPr lang="ar-MA" altLang="fr-FR" sz="1800" b="1" dirty="0">
                <a:sym typeface="Arial" panose="020B0604020202020204" pitchFamily="34" charset="0"/>
              </a:rPr>
              <a:t> </a:t>
            </a:r>
            <a:r>
              <a:rPr lang="ar-SA" altLang="fr-FR" sz="1800" b="1" dirty="0">
                <a:sym typeface="Arial" panose="020B0604020202020204" pitchFamily="34" charset="0"/>
              </a:rPr>
              <a:t>ضمن نظام معلوماتي</a:t>
            </a:r>
            <a:r>
              <a:rPr lang="ar-MA" altLang="fr-FR" sz="1800" b="1" dirty="0">
                <a:sym typeface="Arial" panose="020B0604020202020204" pitchFamily="34" charset="0"/>
              </a:rPr>
              <a:t> مندمج  </a:t>
            </a:r>
            <a:r>
              <a:rPr lang="ar-SA" altLang="fr-FR" sz="1800" b="1" dirty="0">
                <a:sym typeface="Arial" panose="020B0604020202020204" pitchFamily="34" charset="0"/>
              </a:rPr>
              <a:t>يشمل ثلاثة مكونات رئيسية</a:t>
            </a:r>
            <a:r>
              <a:rPr lang="ar-MA" altLang="fr-FR" sz="1800" b="1" dirty="0">
                <a:sym typeface="Arial" panose="020B0604020202020204" pitchFamily="34" charset="0"/>
              </a:rPr>
              <a:t>:</a:t>
            </a:r>
          </a:p>
          <a:p>
            <a:pPr marL="269875" indent="-180975" algn="r" rtl="1">
              <a:spcBef>
                <a:spcPts val="300"/>
              </a:spcBef>
              <a:spcAft>
                <a:spcPts val="300"/>
              </a:spcAft>
              <a:buFont typeface="Wingdings" panose="05000000000000000000" pitchFamily="2" charset="2"/>
              <a:buChar char="ü"/>
              <a:defRPr/>
            </a:pPr>
            <a:r>
              <a:rPr lang="ar-MA" altLang="fr-FR" sz="1800" b="1" dirty="0">
                <a:sym typeface="Arial" panose="020B0604020202020204" pitchFamily="34" charset="0"/>
              </a:rPr>
              <a:t> </a:t>
            </a:r>
            <a:r>
              <a:rPr lang="ar-SA" altLang="fr-FR" sz="1800" b="1" dirty="0">
                <a:sym typeface="Arial" panose="020B0604020202020204" pitchFamily="34" charset="0"/>
              </a:rPr>
              <a:t>نظام المعلومات الجغرافية المتنقل</a:t>
            </a:r>
            <a:r>
              <a:rPr lang="ar-MA" altLang="fr-FR" sz="1800" b="1" dirty="0">
                <a:sym typeface="Arial" panose="020B0604020202020204" pitchFamily="34" charset="0"/>
              </a:rPr>
              <a:t> </a:t>
            </a:r>
            <a:r>
              <a:rPr lang="fr-FR" altLang="fr-FR" sz="1800" b="1" dirty="0">
                <a:sym typeface="Arial" panose="020B0604020202020204" pitchFamily="34" charset="0"/>
              </a:rPr>
              <a:t> (SIG MOBILE)</a:t>
            </a:r>
            <a:r>
              <a:rPr lang="ar-MA" altLang="fr-FR" sz="1800" b="1" dirty="0">
                <a:sym typeface="Arial" panose="020B0604020202020204" pitchFamily="34" charset="0"/>
              </a:rPr>
              <a:t>؛</a:t>
            </a:r>
          </a:p>
          <a:p>
            <a:pPr marL="269875" indent="-180975" algn="r" rtl="1">
              <a:spcBef>
                <a:spcPts val="300"/>
              </a:spcBef>
              <a:spcAft>
                <a:spcPts val="300"/>
              </a:spcAft>
              <a:buFont typeface="Wingdings" panose="05000000000000000000" pitchFamily="2" charset="2"/>
              <a:buChar char="ü"/>
              <a:defRPr/>
            </a:pPr>
            <a:r>
              <a:rPr lang="ar-MA" altLang="fr-FR" sz="1800" b="1" dirty="0">
                <a:sym typeface="Arial" panose="020B0604020202020204" pitchFamily="34" charset="0"/>
              </a:rPr>
              <a:t> </a:t>
            </a:r>
            <a:r>
              <a:rPr lang="ar-SA" altLang="fr-FR" sz="1800" b="1" dirty="0">
                <a:sym typeface="Arial" panose="020B0604020202020204" pitchFamily="34" charset="0"/>
              </a:rPr>
              <a:t>التطبيق المثبت</a:t>
            </a:r>
            <a:r>
              <a:rPr lang="fr-FR" altLang="fr-FR" sz="1800" b="1" dirty="0">
                <a:sym typeface="Arial" panose="020B0604020202020204" pitchFamily="34" charset="0"/>
              </a:rPr>
              <a:t> </a:t>
            </a:r>
            <a:r>
              <a:rPr lang="ar-SA" altLang="fr-FR" sz="1800" b="1" dirty="0">
                <a:sym typeface="Arial" panose="020B0604020202020204" pitchFamily="34" charset="0"/>
              </a:rPr>
              <a:t>(</a:t>
            </a:r>
            <a:r>
              <a:rPr lang="fr-FR" altLang="fr-FR" sz="1800" b="1" dirty="0">
                <a:sym typeface="Arial" panose="020B0604020202020204" pitchFamily="34" charset="0"/>
              </a:rPr>
              <a:t>CAPI</a:t>
            </a:r>
            <a:r>
              <a:rPr lang="ar-SA" altLang="fr-FR" sz="1800" b="1" dirty="0">
                <a:sym typeface="Arial" panose="020B0604020202020204" pitchFamily="34" charset="0"/>
              </a:rPr>
              <a:t>) على اللوحة الإلكترونية</a:t>
            </a:r>
            <a:r>
              <a:rPr lang="ar-MA" altLang="fr-FR" sz="1800" b="1" dirty="0">
                <a:sym typeface="Arial" panose="020B0604020202020204" pitchFamily="34" charset="0"/>
              </a:rPr>
              <a:t> </a:t>
            </a:r>
            <a:r>
              <a:rPr lang="ar-SA" altLang="fr-FR" sz="1800" b="1" dirty="0">
                <a:sym typeface="Arial" panose="020B0604020202020204" pitchFamily="34" charset="0"/>
              </a:rPr>
              <a:t>لجمع البيانات الإحصائية </a:t>
            </a:r>
            <a:r>
              <a:rPr lang="ar-MA" altLang="fr-FR" sz="1800" b="1" dirty="0">
                <a:sym typeface="Arial" panose="020B0604020202020204" pitchFamily="34" charset="0"/>
              </a:rPr>
              <a:t>؛</a:t>
            </a:r>
          </a:p>
          <a:p>
            <a:pPr marL="269875" indent="-180975" algn="r" rtl="1">
              <a:spcBef>
                <a:spcPts val="300"/>
              </a:spcBef>
              <a:spcAft>
                <a:spcPts val="300"/>
              </a:spcAft>
              <a:buFont typeface="Wingdings" panose="05000000000000000000" pitchFamily="2" charset="2"/>
              <a:buChar char="ü"/>
              <a:defRPr/>
            </a:pPr>
            <a:r>
              <a:rPr lang="ar-MA" altLang="fr-FR" sz="1800" b="1" dirty="0">
                <a:sym typeface="Arial" panose="020B0604020202020204" pitchFamily="34" charset="0"/>
              </a:rPr>
              <a:t> </a:t>
            </a:r>
            <a:r>
              <a:rPr lang="ar-SA" altLang="fr-FR" sz="1800" b="1" dirty="0">
                <a:sym typeface="Arial" panose="020B0604020202020204" pitchFamily="34" charset="0"/>
              </a:rPr>
              <a:t>منصة (</a:t>
            </a:r>
            <a:r>
              <a:rPr lang="fr-FR" altLang="fr-FR" sz="1800" b="1" dirty="0">
                <a:sym typeface="Arial" panose="020B0604020202020204" pitchFamily="34" charset="0"/>
              </a:rPr>
              <a:t>web</a:t>
            </a:r>
            <a:r>
              <a:rPr lang="ar-SA" altLang="fr-FR" sz="1800" b="1" dirty="0">
                <a:sym typeface="Arial" panose="020B0604020202020204" pitchFamily="34" charset="0"/>
              </a:rPr>
              <a:t>) لمراقبة وتتبع الأعمال الميدانية</a:t>
            </a:r>
            <a:r>
              <a:rPr lang="ar-MA" altLang="fr-FR" sz="1800" b="1" dirty="0">
                <a:sym typeface="Arial" panose="020B0604020202020204" pitchFamily="34" charset="0"/>
              </a:rPr>
              <a:t>؛</a:t>
            </a:r>
          </a:p>
          <a:p>
            <a:pPr marL="0" indent="0" algn="r" rtl="1">
              <a:spcBef>
                <a:spcPts val="600"/>
              </a:spcBef>
              <a:spcAft>
                <a:spcPts val="300"/>
              </a:spcAft>
              <a:buFontTx/>
              <a:buNone/>
              <a:defRPr/>
            </a:pPr>
            <a:r>
              <a:rPr lang="ar-MA" sz="1800" b="1" dirty="0"/>
              <a:t>المستجدات المنهجية الجديدة :</a:t>
            </a:r>
          </a:p>
          <a:p>
            <a:pPr marL="269875" indent="-180975" algn="r" rtl="1">
              <a:spcBef>
                <a:spcPts val="300"/>
              </a:spcBef>
              <a:spcAft>
                <a:spcPts val="300"/>
              </a:spcAft>
              <a:buFont typeface="Wingdings" panose="05000000000000000000" pitchFamily="2" charset="2"/>
              <a:buChar char="ü"/>
              <a:defRPr/>
            </a:pPr>
            <a:r>
              <a:rPr lang="ar-MA" sz="1800" b="1" dirty="0"/>
              <a:t>اعتماد استمارتين لتجميع المعطيات : </a:t>
            </a:r>
            <a:r>
              <a:rPr lang="ar-MA" altLang="fr-FR" sz="1800" b="1" dirty="0">
                <a:sym typeface="Arial" panose="020B0604020202020204" pitchFamily="34" charset="0"/>
              </a:rPr>
              <a:t>بحيث سيتم اعتماد </a:t>
            </a:r>
            <a:r>
              <a:rPr lang="ar-SA" altLang="fr-FR" sz="1800" b="1" dirty="0">
                <a:sym typeface="Arial" panose="020B0604020202020204" pitchFamily="34" charset="0"/>
              </a:rPr>
              <a:t>المعاينة</a:t>
            </a:r>
            <a:r>
              <a:rPr lang="ar-MA" altLang="fr-FR" sz="1800" b="1" dirty="0">
                <a:sym typeface="Arial" panose="020B0604020202020204" pitchFamily="34" charset="0"/>
              </a:rPr>
              <a:t> </a:t>
            </a:r>
            <a:r>
              <a:rPr lang="fr-FR" altLang="fr-FR" sz="1800" b="1" dirty="0">
                <a:sym typeface="Arial" panose="020B0604020202020204" pitchFamily="34" charset="0"/>
              </a:rPr>
              <a:t>sondage </a:t>
            </a:r>
            <a:r>
              <a:rPr lang="ar-MA" altLang="fr-FR" sz="1800" b="1" dirty="0">
                <a:sym typeface="Arial" panose="020B0604020202020204" pitchFamily="34" charset="0"/>
              </a:rPr>
              <a:t> </a:t>
            </a:r>
            <a:r>
              <a:rPr lang="ar-SA" altLang="fr-FR" sz="1800" b="1" dirty="0">
                <a:sym typeface="Arial" panose="020B0604020202020204" pitchFamily="34" charset="0"/>
              </a:rPr>
              <a:t>من أجل تقدير بعض مميزات السكان</a:t>
            </a:r>
            <a:r>
              <a:rPr lang="ar-MA" altLang="fr-FR" sz="1800" b="1" dirty="0">
                <a:sym typeface="Arial" panose="020B0604020202020204" pitchFamily="34" charset="0"/>
              </a:rPr>
              <a:t> بالموازاة مع </a:t>
            </a:r>
            <a:r>
              <a:rPr lang="ar-SA" altLang="fr-FR" sz="1800" b="1" dirty="0">
                <a:sym typeface="Arial" panose="020B0604020202020204" pitchFamily="34" charset="0"/>
              </a:rPr>
              <a:t>التعداد </a:t>
            </a:r>
            <a:r>
              <a:rPr lang="ar-SA" altLang="fr-FR" sz="1800" b="1" dirty="0" err="1">
                <a:sym typeface="Arial" panose="020B0604020202020204" pitchFamily="34" charset="0"/>
              </a:rPr>
              <a:t>ا</a:t>
            </a:r>
            <a:r>
              <a:rPr lang="ar-MA" altLang="fr-FR" sz="1800" b="1" dirty="0">
                <a:sym typeface="Arial" panose="020B0604020202020204" pitchFamily="34" charset="0"/>
              </a:rPr>
              <a:t>لشامل للأسر والأفراد </a:t>
            </a:r>
            <a:r>
              <a:rPr lang="ar-SA" altLang="fr-FR" sz="1800" b="1" dirty="0">
                <a:sym typeface="Arial" panose="020B0604020202020204" pitchFamily="34" charset="0"/>
              </a:rPr>
              <a:t>مما سيمكن من </a:t>
            </a:r>
            <a:r>
              <a:rPr lang="ar-MA" altLang="fr-FR" sz="1800" b="1" dirty="0">
                <a:sym typeface="Arial" panose="020B0604020202020204" pitchFamily="34" charset="0"/>
              </a:rPr>
              <a:t>تحسين جودة معطيات الإحصاء وتقليل تكلفة إنجازه واستغلال ونشر المعطيات في فترة وجيزة؛</a:t>
            </a:r>
            <a:endParaRPr lang="ar-MA" sz="1800" b="1" dirty="0"/>
          </a:p>
          <a:p>
            <a:pPr marL="269875" indent="-180975" algn="r" rtl="1">
              <a:spcBef>
                <a:spcPts val="300"/>
              </a:spcBef>
              <a:spcAft>
                <a:spcPts val="300"/>
              </a:spcAft>
              <a:buFont typeface="Wingdings" panose="05000000000000000000" pitchFamily="2" charset="2"/>
              <a:buChar char="ü"/>
              <a:defRPr/>
            </a:pPr>
            <a:r>
              <a:rPr lang="ar-MA" sz="1800" b="1" dirty="0"/>
              <a:t> إضافة مواضيع جديدة؛</a:t>
            </a:r>
          </a:p>
          <a:p>
            <a:pPr marL="269875" indent="-180975" algn="r" rtl="1">
              <a:spcBef>
                <a:spcPts val="300"/>
              </a:spcBef>
              <a:spcAft>
                <a:spcPts val="300"/>
              </a:spcAft>
              <a:buFont typeface="Wingdings" panose="05000000000000000000" pitchFamily="2" charset="2"/>
              <a:buChar char="ü"/>
              <a:defRPr/>
            </a:pPr>
            <a:r>
              <a:rPr lang="ar-MA" sz="1800" b="1" dirty="0"/>
              <a:t> تعميق مواضيع بإضافة أسئلة جديدة ؛</a:t>
            </a:r>
          </a:p>
          <a:p>
            <a:pPr marL="269875" indent="-180975" algn="r" rtl="1">
              <a:spcBef>
                <a:spcPts val="300"/>
              </a:spcBef>
              <a:spcAft>
                <a:spcPts val="300"/>
              </a:spcAft>
              <a:buFont typeface="Wingdings" panose="05000000000000000000" pitchFamily="2" charset="2"/>
              <a:buChar char="ü"/>
              <a:defRPr/>
            </a:pPr>
            <a:r>
              <a:rPr lang="ar-MA" sz="1800" b="1" dirty="0"/>
              <a:t>وذلك استجابة للاحتياجات الوطنية والدولية (كأهداف التنمية المستدامة، النموذج  التنموي الجديد وغيرها) وبناء على توصيات الأمم المتحدة وعلى تجارب وطنية ودولية.</a:t>
            </a:r>
            <a:endParaRPr lang="fr-FR" sz="1800" b="1" dirty="0"/>
          </a:p>
        </p:txBody>
      </p:sp>
      <p:pic>
        <p:nvPicPr>
          <p:cNvPr id="11268" name="Image 4"/>
          <p:cNvPicPr>
            <a:picLocks noChangeAspect="1" noChangeArrowheads="1"/>
          </p:cNvPicPr>
          <p:nvPr/>
        </p:nvPicPr>
        <p:blipFill>
          <a:blip r:embed="rId2" cstate="print"/>
          <a:srcRect/>
          <a:stretch>
            <a:fillRect/>
          </a:stretch>
        </p:blipFill>
        <p:spPr bwMode="auto">
          <a:xfrm>
            <a:off x="47625" y="1268413"/>
            <a:ext cx="2714625" cy="5160962"/>
          </a:xfrm>
          <a:prstGeom prst="rect">
            <a:avLst/>
          </a:prstGeom>
          <a:noFill/>
          <a:ln w="9525">
            <a:noFill/>
            <a:miter lim="800000"/>
            <a:headEnd/>
            <a:tailEnd/>
          </a:ln>
        </p:spPr>
      </p:pic>
      <p:sp>
        <p:nvSpPr>
          <p:cNvPr id="11269" name="Espace réservé du numéro de diapositive 1"/>
          <p:cNvSpPr>
            <a:spLocks noGrp="1"/>
          </p:cNvSpPr>
          <p:nvPr>
            <p:ph type="sldNum" sz="quarter" idx="11"/>
          </p:nvPr>
        </p:nvSpPr>
        <p:spPr>
          <a:noFill/>
        </p:spPr>
        <p:txBody>
          <a:bodyPr/>
          <a:lstStyle/>
          <a:p>
            <a:fld id="{B3943EBD-D7D8-45A4-B8BD-E73A276F6DFD}" type="slidenum">
              <a:rPr lang="fr-FR" altLang="fr-FR" smtClean="0"/>
              <a:pPr/>
              <a:t>9</a:t>
            </a:fld>
            <a:endParaRPr lang="fr-FR" altLang="fr-FR"/>
          </a:p>
        </p:txBody>
      </p:sp>
    </p:spTree>
  </p:cSld>
  <p:clrMapOvr>
    <a:masterClrMapping/>
  </p:clrMapOvr>
  <p:transition/>
</p:sld>
</file>

<file path=ppt/theme/theme1.xml><?xml version="1.0" encoding="utf-8"?>
<a:theme xmlns:a="http://schemas.openxmlformats.org/drawingml/2006/main" name="hcp_model">
  <a:themeElements>
    <a:clrScheme name="hcp_model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fontScheme name="hcp_model">
      <a:majorFont>
        <a:latin typeface="Edwardian Script IT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hcp_mode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hcp_model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hcp_model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hcp_model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hcp_model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hcp_model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hcp_model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hcp_model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hcp_model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hcp_model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hcp_model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hcp_model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hcp_model">
  <a:themeElements>
    <a:clrScheme name="1_hcp_mode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hcp_model">
      <a:majorFont>
        <a:latin typeface="Edwardian Script IT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hcp_mode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hcp_model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hcp_model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hcp_model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hcp_model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hcp_model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hcp_model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hcp_model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hcp_model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hcp_model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hcp_model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hcp_model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Network</Template>
  <TotalTime>10509</TotalTime>
  <Words>1810</Words>
  <Application>Microsoft Office PowerPoint</Application>
  <PresentationFormat>Affichage à l'écran (4:3)</PresentationFormat>
  <Paragraphs>338</Paragraphs>
  <Slides>22</Slides>
  <Notes>4</Notes>
  <HiddenSlides>0</HiddenSlides>
  <MMClips>0</MMClips>
  <ScaleCrop>false</ScaleCrop>
  <HeadingPairs>
    <vt:vector size="6" baseType="variant">
      <vt:variant>
        <vt:lpstr>Polices utilisées</vt:lpstr>
      </vt:variant>
      <vt:variant>
        <vt:i4>10</vt:i4>
      </vt:variant>
      <vt:variant>
        <vt:lpstr>Thème</vt:lpstr>
      </vt:variant>
      <vt:variant>
        <vt:i4>2</vt:i4>
      </vt:variant>
      <vt:variant>
        <vt:lpstr>Titres des diapositives</vt:lpstr>
      </vt:variant>
      <vt:variant>
        <vt:i4>22</vt:i4>
      </vt:variant>
    </vt:vector>
  </HeadingPairs>
  <TitlesOfParts>
    <vt:vector size="34" baseType="lpstr">
      <vt:lpstr>Andalus</vt:lpstr>
      <vt:lpstr>Arabic Typesetting</vt:lpstr>
      <vt:lpstr>Arial</vt:lpstr>
      <vt:lpstr>Calibri</vt:lpstr>
      <vt:lpstr>Century Gothic</vt:lpstr>
      <vt:lpstr>Edwardian Script ITC</vt:lpstr>
      <vt:lpstr>Simplified Arabic Backslanted</vt:lpstr>
      <vt:lpstr>Times New Roman</vt:lpstr>
      <vt:lpstr>Traditional Arabic</vt:lpstr>
      <vt:lpstr>Wingdings</vt:lpstr>
      <vt:lpstr>hcp_model</vt:lpstr>
      <vt:lpstr>1_hcp_model</vt:lpstr>
      <vt:lpstr>Présentation PowerPoint</vt:lpstr>
      <vt:lpstr>Présentation PowerPoint</vt:lpstr>
      <vt:lpstr>Présentation PowerPoint</vt:lpstr>
      <vt:lpstr>محاور العرض</vt:lpstr>
      <vt:lpstr>المحور الأول : ماهية و أهداف الإحصاء العام للسكان و السكنى</vt:lpstr>
      <vt:lpstr>Présentation PowerPoint</vt:lpstr>
      <vt:lpstr>Présentation PowerPoint</vt:lpstr>
      <vt:lpstr>Présentation PowerPoint</vt:lpstr>
      <vt:lpstr>مستجدات إحصاء 2024</vt:lpstr>
      <vt:lpstr>المحور الثاني : الجدولة الزمنية لإعداد وإنجـاز الإحصاء العام  للسكان والسكنى 2024 بجهة سوس ماسة</vt:lpstr>
      <vt:lpstr> المحور الثاني : الجدولة الزمنية لإعداد وإنجـاز الإحصاء العام  للسكان والسكنى 2024 بجهة سوس ماسة                                                                                         تتمـــــة</vt:lpstr>
      <vt:lpstr>المحور الثالث : الإمكانات المادية والبشرية المطلوبة لإنجاز  الإحصاء العام بعمالة أكادير إداوتنان </vt:lpstr>
      <vt:lpstr>Présentation PowerPoint</vt:lpstr>
      <vt:lpstr>حصيلة الأعمال الخرائطية</vt:lpstr>
      <vt:lpstr>حصيلة الأعمال الخرائطية</vt:lpstr>
      <vt:lpstr>ب – تركيبة هيئة الإنجاز حسب الفئة وحسب منطقة الإشراف                                            </vt:lpstr>
      <vt:lpstr>Présentation PowerPoint</vt:lpstr>
      <vt:lpstr>  د- توزيع عدد السيارات المطلوبة للانجاز         </vt:lpstr>
      <vt:lpstr> ج - تدبير عملية الترشيح للمشاركة في انجاز الإحصاء العام </vt:lpstr>
      <vt:lpstr>Présentation PowerPoint</vt:lpstr>
      <vt:lpstr>Présentation PowerPoint</vt:lpstr>
      <vt:lpstr>Présentation PowerPoint</vt:lpstr>
    </vt:vector>
  </TitlesOfParts>
  <Company>DS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التعريف</dc:title>
  <dc:creator>aelarabi</dc:creator>
  <cp:lastModifiedBy>HCP-AGADIR</cp:lastModifiedBy>
  <cp:revision>659</cp:revision>
  <cp:lastPrinted>2024-06-25T12:40:48Z</cp:lastPrinted>
  <dcterms:created xsi:type="dcterms:W3CDTF">2008-11-03T10:28:47Z</dcterms:created>
  <dcterms:modified xsi:type="dcterms:W3CDTF">2024-06-29T11:59:15Z</dcterms:modified>
</cp:coreProperties>
</file>