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29"/>
  </p:notesMasterIdLst>
  <p:sldIdLst>
    <p:sldId id="277" r:id="rId2"/>
    <p:sldId id="258" r:id="rId3"/>
    <p:sldId id="287" r:id="rId4"/>
    <p:sldId id="293" r:id="rId5"/>
    <p:sldId id="295" r:id="rId6"/>
    <p:sldId id="260" r:id="rId7"/>
    <p:sldId id="303" r:id="rId8"/>
    <p:sldId id="271" r:id="rId9"/>
    <p:sldId id="298" r:id="rId10"/>
    <p:sldId id="300" r:id="rId11"/>
    <p:sldId id="301" r:id="rId12"/>
    <p:sldId id="302" r:id="rId13"/>
    <p:sldId id="288" r:id="rId14"/>
    <p:sldId id="272" r:id="rId15"/>
    <p:sldId id="273" r:id="rId16"/>
    <p:sldId id="304" r:id="rId17"/>
    <p:sldId id="291" r:id="rId18"/>
    <p:sldId id="294" r:id="rId19"/>
    <p:sldId id="290" r:id="rId20"/>
    <p:sldId id="307" r:id="rId21"/>
    <p:sldId id="308" r:id="rId22"/>
    <p:sldId id="309" r:id="rId23"/>
    <p:sldId id="306" r:id="rId24"/>
    <p:sldId id="310" r:id="rId25"/>
    <p:sldId id="267" r:id="rId26"/>
    <p:sldId id="275" r:id="rId27"/>
    <p:sldId id="265" r:id="rId28"/>
  </p:sldIdLst>
  <p:sldSz cx="12192000" cy="6858000"/>
  <p:notesSz cx="6797675"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F09B62"/>
    <a:srgbClr val="FBE4D5"/>
    <a:srgbClr val="FDCBAD"/>
    <a:srgbClr val="FBA200"/>
    <a:srgbClr val="F1CAA6"/>
    <a:srgbClr val="FFCA9C"/>
    <a:srgbClr val="FFD2AD"/>
    <a:srgbClr val="F6AD7D"/>
    <a:srgbClr val="F7CAA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Style moyen 2 - Accentuation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60" autoAdjust="0"/>
  </p:normalViewPr>
  <p:slideViewPr>
    <p:cSldViewPr snapToGrid="0">
      <p:cViewPr varScale="1">
        <p:scale>
          <a:sx n="110" d="100"/>
          <a:sy n="110" d="100"/>
        </p:scale>
        <p:origin x="576" y="12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file:///C:\Users\EL%20YOUBI%20ALI\Desktop\Dispositif%20K&#233;nitra%20RGPH%202024\pr&#233;sentation%20RGPH_2024%20KENITR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a:lstStyle/>
          <a:p>
            <a:pPr>
              <a:defRPr/>
            </a:pPr>
            <a:r>
              <a:rPr lang="ar-MA" sz="1200" dirty="0"/>
              <a:t>توزيع </a:t>
            </a:r>
            <a:r>
              <a:rPr lang="ar-MA" sz="1200" dirty="0" smtClean="0"/>
              <a:t>المترشحين </a:t>
            </a:r>
            <a:r>
              <a:rPr lang="ar-MA" sz="1200" dirty="0"/>
              <a:t>حسب الجنس</a:t>
            </a:r>
            <a:endParaRPr lang="fr-FR" sz="1200" dirty="0"/>
          </a:p>
        </c:rich>
      </c:tx>
      <c:layout/>
      <c:overlay val="0"/>
    </c:title>
    <c:autoTitleDeleted val="0"/>
    <c:view3D>
      <c:rotX val="30"/>
      <c:rotY val="0"/>
      <c:rAngAx val="0"/>
    </c:view3D>
    <c:floor>
      <c:thickness val="0"/>
    </c:floor>
    <c:sideWall>
      <c:thickness val="0"/>
    </c:sideWall>
    <c:backWall>
      <c:thickness val="0"/>
    </c:backWall>
    <c:plotArea>
      <c:layout/>
      <c:pie3DChart>
        <c:varyColors val="1"/>
        <c:dLbls>
          <c:showLegendKey val="0"/>
          <c:showVal val="0"/>
          <c:showCatName val="1"/>
          <c:showSerName val="0"/>
          <c:showPercent val="1"/>
          <c:showBubbleSize val="0"/>
          <c:showLeaderLines val="0"/>
        </c:dLbls>
      </c:pie3DChart>
    </c:plotArea>
    <c:plotVisOnly val="1"/>
    <c:dispBlanksAs val="zero"/>
    <c:showDLblsOverMax val="0"/>
  </c:chart>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B2F99F9-34E6-4E26-B0E3-CE21C853F8D2}"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fr-FR"/>
        </a:p>
      </dgm:t>
    </dgm:pt>
    <dgm:pt modelId="{E85696D5-0D1A-4CAF-9566-F56CA9014AAD}">
      <dgm:prSet phldrT="[Texte]" custT="1"/>
      <dgm:spPr>
        <a:solidFill>
          <a:srgbClr val="993366"/>
        </a:solidFill>
      </dgm:spPr>
      <dgm:t>
        <a:bodyPr/>
        <a:lstStyle/>
        <a:p>
          <a:pPr algn="r" rtl="1"/>
          <a:r>
            <a:rPr lang="ar-MA" sz="2000" b="1" dirty="0">
              <a:solidFill>
                <a:schemeClr val="bg1"/>
              </a:solidFill>
              <a:latin typeface="Sakkal Majalla" panose="02000000000000000000" pitchFamily="2" charset="-78"/>
              <a:cs typeface="Sakkal Majalla" panose="02000000000000000000" pitchFamily="2" charset="-78"/>
            </a:rPr>
            <a:t>عدد المشاركين</a:t>
          </a:r>
          <a:endParaRPr lang="fr-FR" sz="2000" b="1" dirty="0">
            <a:solidFill>
              <a:schemeClr val="bg1"/>
            </a:solidFill>
            <a:latin typeface="Sakkal Majalla" panose="02000000000000000000" pitchFamily="2" charset="-78"/>
            <a:cs typeface="Sakkal Majalla" panose="02000000000000000000" pitchFamily="2" charset="-78"/>
          </a:endParaRPr>
        </a:p>
      </dgm:t>
    </dgm:pt>
    <dgm:pt modelId="{959CDD47-4B1A-445C-BB9E-2EC83C81708E}" type="parTrans" cxnId="{0C5DC776-B1B2-4DF8-87ED-356F6F1E352E}">
      <dgm:prSet/>
      <dgm:spPr/>
      <dgm:t>
        <a:bodyPr/>
        <a:lstStyle/>
        <a:p>
          <a:pPr algn="r"/>
          <a:endParaRPr lang="fr-FR" sz="1800" b="1">
            <a:solidFill>
              <a:schemeClr val="bg1"/>
            </a:solidFill>
            <a:latin typeface="+mn-lt"/>
          </a:endParaRPr>
        </a:p>
      </dgm:t>
    </dgm:pt>
    <dgm:pt modelId="{9A99E6AD-7144-423C-B99F-E52BA0C641DD}" type="sibTrans" cxnId="{0C5DC776-B1B2-4DF8-87ED-356F6F1E352E}">
      <dgm:prSet/>
      <dgm:spPr>
        <a:ln>
          <a:solidFill>
            <a:srgbClr val="993366"/>
          </a:solidFill>
        </a:ln>
      </dgm:spPr>
      <dgm:t>
        <a:bodyPr/>
        <a:lstStyle/>
        <a:p>
          <a:pPr algn="r"/>
          <a:endParaRPr lang="fr-FR" sz="1800" b="1">
            <a:solidFill>
              <a:schemeClr val="bg1"/>
            </a:solidFill>
            <a:latin typeface="+mn-lt"/>
          </a:endParaRPr>
        </a:p>
      </dgm:t>
    </dgm:pt>
    <dgm:pt modelId="{53594EA6-1F9C-455E-A304-77F4A5842CA2}">
      <dgm:prSet phldrT="[Texte]" custT="1"/>
      <dgm:spPr>
        <a:solidFill>
          <a:srgbClr val="993366"/>
        </a:solidFill>
      </dgm:spPr>
      <dgm:t>
        <a:bodyPr/>
        <a:lstStyle/>
        <a:p>
          <a:pPr algn="r"/>
          <a:r>
            <a:rPr lang="ar-MA" sz="2000" b="1" dirty="0">
              <a:solidFill>
                <a:schemeClr val="bg1"/>
              </a:solidFill>
              <a:latin typeface="Sakkal Majalla" panose="02000000000000000000" pitchFamily="2" charset="-78"/>
              <a:cs typeface="Sakkal Majalla" panose="02000000000000000000" pitchFamily="2" charset="-78"/>
            </a:rPr>
            <a:t>عدد السيارات</a:t>
          </a:r>
          <a:endParaRPr lang="fr-FR" sz="2000" b="1" dirty="0">
            <a:solidFill>
              <a:schemeClr val="bg1"/>
            </a:solidFill>
            <a:latin typeface="Sakkal Majalla" panose="02000000000000000000" pitchFamily="2" charset="-78"/>
            <a:cs typeface="Sakkal Majalla" panose="02000000000000000000" pitchFamily="2" charset="-78"/>
          </a:endParaRPr>
        </a:p>
      </dgm:t>
    </dgm:pt>
    <dgm:pt modelId="{6F5ED8AB-1D68-4533-B604-187495091E17}" type="parTrans" cxnId="{E8BF2DB8-BD6C-4EA9-B5AC-47DC40FF10D3}">
      <dgm:prSet/>
      <dgm:spPr/>
      <dgm:t>
        <a:bodyPr/>
        <a:lstStyle/>
        <a:p>
          <a:pPr algn="r"/>
          <a:endParaRPr lang="fr-FR" sz="1800" b="1">
            <a:solidFill>
              <a:schemeClr val="bg1"/>
            </a:solidFill>
            <a:latin typeface="+mn-lt"/>
          </a:endParaRPr>
        </a:p>
      </dgm:t>
    </dgm:pt>
    <dgm:pt modelId="{FFACB1A2-8FC0-4321-B5FC-016830617234}" type="sibTrans" cxnId="{E8BF2DB8-BD6C-4EA9-B5AC-47DC40FF10D3}">
      <dgm:prSet/>
      <dgm:spPr/>
      <dgm:t>
        <a:bodyPr/>
        <a:lstStyle/>
        <a:p>
          <a:pPr algn="r"/>
          <a:endParaRPr lang="fr-FR" sz="1800" b="1">
            <a:solidFill>
              <a:schemeClr val="bg1"/>
            </a:solidFill>
            <a:latin typeface="+mn-lt"/>
          </a:endParaRPr>
        </a:p>
      </dgm:t>
    </dgm:pt>
    <dgm:pt modelId="{68042A3F-799B-440A-9710-08F20EF1D791}">
      <dgm:prSet phldrT="[Texte]" custT="1"/>
      <dgm:spPr>
        <a:solidFill>
          <a:srgbClr val="993366"/>
        </a:solidFill>
      </dgm:spPr>
      <dgm:t>
        <a:bodyPr/>
        <a:lstStyle/>
        <a:p>
          <a:pPr algn="r" rtl="1"/>
          <a:r>
            <a:rPr lang="ar-MA" sz="2000" b="1" dirty="0">
              <a:solidFill>
                <a:schemeClr val="bg1"/>
              </a:solidFill>
              <a:latin typeface="Sakkal Majalla" panose="02000000000000000000" pitchFamily="2" charset="-78"/>
              <a:cs typeface="Sakkal Majalla" panose="02000000000000000000" pitchFamily="2" charset="-78"/>
            </a:rPr>
            <a:t>عدد اللوحات الإلكترونية</a:t>
          </a:r>
          <a:endParaRPr lang="fr-FR" sz="2000" b="1" dirty="0">
            <a:solidFill>
              <a:schemeClr val="bg1"/>
            </a:solidFill>
            <a:latin typeface="Sakkal Majalla" panose="02000000000000000000" pitchFamily="2" charset="-78"/>
            <a:cs typeface="Sakkal Majalla" panose="02000000000000000000" pitchFamily="2" charset="-78"/>
          </a:endParaRPr>
        </a:p>
      </dgm:t>
    </dgm:pt>
    <dgm:pt modelId="{B162398A-E7C3-44F4-ABFD-2E73F5BDD26C}" type="sibTrans" cxnId="{2D212E56-8F2F-4CCE-A0C6-21F867C05DCC}">
      <dgm:prSet/>
      <dgm:spPr/>
      <dgm:t>
        <a:bodyPr/>
        <a:lstStyle/>
        <a:p>
          <a:pPr algn="r"/>
          <a:endParaRPr lang="fr-FR" sz="1800" b="1">
            <a:solidFill>
              <a:schemeClr val="bg1"/>
            </a:solidFill>
            <a:latin typeface="+mn-lt"/>
          </a:endParaRPr>
        </a:p>
      </dgm:t>
    </dgm:pt>
    <dgm:pt modelId="{6D174E10-578E-4800-B659-D6F9D93DC580}" type="parTrans" cxnId="{2D212E56-8F2F-4CCE-A0C6-21F867C05DCC}">
      <dgm:prSet/>
      <dgm:spPr/>
      <dgm:t>
        <a:bodyPr/>
        <a:lstStyle/>
        <a:p>
          <a:pPr algn="r"/>
          <a:endParaRPr lang="fr-FR" sz="1800" b="1">
            <a:solidFill>
              <a:schemeClr val="bg1"/>
            </a:solidFill>
            <a:latin typeface="+mn-lt"/>
          </a:endParaRPr>
        </a:p>
      </dgm:t>
    </dgm:pt>
    <dgm:pt modelId="{41BB319C-EE8E-4DFD-8C73-CA2601FFEA76}">
      <dgm:prSet phldrT="[Texte]" custT="1"/>
      <dgm:spPr>
        <a:solidFill>
          <a:srgbClr val="993366"/>
        </a:solidFill>
      </dgm:spPr>
      <dgm:t>
        <a:bodyPr/>
        <a:lstStyle/>
        <a:p>
          <a:pPr algn="r"/>
          <a:r>
            <a:rPr lang="ar-MA" sz="2000" b="1" dirty="0">
              <a:solidFill>
                <a:schemeClr val="bg1"/>
              </a:solidFill>
              <a:latin typeface="Sakkal Majalla" panose="02000000000000000000" pitchFamily="2" charset="-78"/>
              <a:cs typeface="Sakkal Majalla" panose="02000000000000000000" pitchFamily="2" charset="-78"/>
            </a:rPr>
            <a:t>قاعات التكوين</a:t>
          </a:r>
          <a:endParaRPr lang="fr-FR" sz="2000" b="1" dirty="0">
            <a:solidFill>
              <a:schemeClr val="bg1"/>
            </a:solidFill>
            <a:latin typeface="Sakkal Majalla" panose="02000000000000000000" pitchFamily="2" charset="-78"/>
            <a:cs typeface="Sakkal Majalla" panose="02000000000000000000" pitchFamily="2" charset="-78"/>
          </a:endParaRPr>
        </a:p>
      </dgm:t>
    </dgm:pt>
    <dgm:pt modelId="{AB90E7F0-6306-4FB8-A3EF-F4185F46BAD1}" type="sibTrans" cxnId="{35815C7B-4EC2-4B41-91A8-21957DBD519B}">
      <dgm:prSet/>
      <dgm:spPr/>
      <dgm:t>
        <a:bodyPr/>
        <a:lstStyle/>
        <a:p>
          <a:pPr algn="r"/>
          <a:endParaRPr lang="fr-FR" sz="1800" b="1">
            <a:solidFill>
              <a:schemeClr val="bg1"/>
            </a:solidFill>
            <a:latin typeface="+mn-lt"/>
          </a:endParaRPr>
        </a:p>
      </dgm:t>
    </dgm:pt>
    <dgm:pt modelId="{6B45F9F1-A4A1-4863-833B-64ADC83CB20A}" type="parTrans" cxnId="{35815C7B-4EC2-4B41-91A8-21957DBD519B}">
      <dgm:prSet/>
      <dgm:spPr/>
      <dgm:t>
        <a:bodyPr/>
        <a:lstStyle/>
        <a:p>
          <a:pPr algn="r"/>
          <a:endParaRPr lang="fr-FR" sz="1800" b="1">
            <a:solidFill>
              <a:schemeClr val="bg1"/>
            </a:solidFill>
            <a:latin typeface="+mn-lt"/>
          </a:endParaRPr>
        </a:p>
      </dgm:t>
    </dgm:pt>
    <dgm:pt modelId="{665E298A-DFD8-49A3-A44A-4635202CD258}" type="pres">
      <dgm:prSet presAssocID="{9B2F99F9-34E6-4E26-B0E3-CE21C853F8D2}" presName="Name0" presStyleCnt="0">
        <dgm:presLayoutVars>
          <dgm:chMax val="7"/>
          <dgm:chPref val="7"/>
          <dgm:dir/>
        </dgm:presLayoutVars>
      </dgm:prSet>
      <dgm:spPr/>
      <dgm:t>
        <a:bodyPr/>
        <a:lstStyle/>
        <a:p>
          <a:endParaRPr lang="fr-FR"/>
        </a:p>
      </dgm:t>
    </dgm:pt>
    <dgm:pt modelId="{77BE96B8-59D4-4657-9CED-DDF2BB1F8E31}" type="pres">
      <dgm:prSet presAssocID="{9B2F99F9-34E6-4E26-B0E3-CE21C853F8D2}" presName="Name1" presStyleCnt="0"/>
      <dgm:spPr/>
    </dgm:pt>
    <dgm:pt modelId="{00DF8122-325F-4D7D-9ABB-100A92A0FAB5}" type="pres">
      <dgm:prSet presAssocID="{9B2F99F9-34E6-4E26-B0E3-CE21C853F8D2}" presName="cycle" presStyleCnt="0"/>
      <dgm:spPr/>
    </dgm:pt>
    <dgm:pt modelId="{9FA37EBD-A17F-4F64-A741-3004407EA192}" type="pres">
      <dgm:prSet presAssocID="{9B2F99F9-34E6-4E26-B0E3-CE21C853F8D2}" presName="srcNode" presStyleLbl="node1" presStyleIdx="0" presStyleCnt="4"/>
      <dgm:spPr/>
    </dgm:pt>
    <dgm:pt modelId="{060B9503-1991-4406-9D4A-7E341AF97856}" type="pres">
      <dgm:prSet presAssocID="{9B2F99F9-34E6-4E26-B0E3-CE21C853F8D2}" presName="conn" presStyleLbl="parChTrans1D2" presStyleIdx="0" presStyleCnt="1"/>
      <dgm:spPr/>
      <dgm:t>
        <a:bodyPr/>
        <a:lstStyle/>
        <a:p>
          <a:endParaRPr lang="fr-FR"/>
        </a:p>
      </dgm:t>
    </dgm:pt>
    <dgm:pt modelId="{78EB4FE2-AB2E-4CE2-9F2F-2241A9EE9B67}" type="pres">
      <dgm:prSet presAssocID="{9B2F99F9-34E6-4E26-B0E3-CE21C853F8D2}" presName="extraNode" presStyleLbl="node1" presStyleIdx="0" presStyleCnt="4"/>
      <dgm:spPr/>
    </dgm:pt>
    <dgm:pt modelId="{2F5BC79C-E292-41A2-BD73-C269CD9F3E7E}" type="pres">
      <dgm:prSet presAssocID="{9B2F99F9-34E6-4E26-B0E3-CE21C853F8D2}" presName="dstNode" presStyleLbl="node1" presStyleIdx="0" presStyleCnt="4"/>
      <dgm:spPr/>
    </dgm:pt>
    <dgm:pt modelId="{6184D37E-CEA3-4DBB-9B6B-48AB050AFE86}" type="pres">
      <dgm:prSet presAssocID="{E85696D5-0D1A-4CAF-9566-F56CA9014AAD}" presName="text_1" presStyleLbl="node1" presStyleIdx="0" presStyleCnt="4" custScaleX="100505" custLinFactNeighborX="282" custLinFactNeighborY="5080">
        <dgm:presLayoutVars>
          <dgm:bulletEnabled val="1"/>
        </dgm:presLayoutVars>
      </dgm:prSet>
      <dgm:spPr/>
      <dgm:t>
        <a:bodyPr/>
        <a:lstStyle/>
        <a:p>
          <a:endParaRPr lang="fr-FR"/>
        </a:p>
      </dgm:t>
    </dgm:pt>
    <dgm:pt modelId="{83145D5D-093A-4270-8A24-F82D5FE96E1A}" type="pres">
      <dgm:prSet presAssocID="{E85696D5-0D1A-4CAF-9566-F56CA9014AAD}" presName="accent_1" presStyleCnt="0"/>
      <dgm:spPr/>
    </dgm:pt>
    <dgm:pt modelId="{177E94A4-374A-4C14-9011-D0E6E645DB71}" type="pres">
      <dgm:prSet presAssocID="{E85696D5-0D1A-4CAF-9566-F56CA9014AAD}" presName="accentRepeatNode" presStyleLbl="solidFgAcc1" presStyleIdx="0" presStyleCnt="4"/>
      <dgm:spPr>
        <a:ln>
          <a:solidFill>
            <a:srgbClr val="993366"/>
          </a:solidFill>
        </a:ln>
      </dgm:spPr>
    </dgm:pt>
    <dgm:pt modelId="{E3FFF408-733C-47FB-A458-CF4D82A2EC92}" type="pres">
      <dgm:prSet presAssocID="{68042A3F-799B-440A-9710-08F20EF1D791}" presName="text_2" presStyleLbl="node1" presStyleIdx="1" presStyleCnt="4" custLinFactNeighborX="6710" custLinFactNeighborY="-412">
        <dgm:presLayoutVars>
          <dgm:bulletEnabled val="1"/>
        </dgm:presLayoutVars>
      </dgm:prSet>
      <dgm:spPr/>
      <dgm:t>
        <a:bodyPr/>
        <a:lstStyle/>
        <a:p>
          <a:endParaRPr lang="fr-FR"/>
        </a:p>
      </dgm:t>
    </dgm:pt>
    <dgm:pt modelId="{65B97561-C5EA-44FA-AE45-4458F85D756A}" type="pres">
      <dgm:prSet presAssocID="{68042A3F-799B-440A-9710-08F20EF1D791}" presName="accent_2" presStyleCnt="0"/>
      <dgm:spPr/>
    </dgm:pt>
    <dgm:pt modelId="{AB4FBDCA-4B19-45A4-967E-C4C2F842E2A8}" type="pres">
      <dgm:prSet presAssocID="{68042A3F-799B-440A-9710-08F20EF1D791}" presName="accentRepeatNode" presStyleLbl="solidFgAcc1" presStyleIdx="1" presStyleCnt="4"/>
      <dgm:spPr>
        <a:ln>
          <a:solidFill>
            <a:srgbClr val="993366"/>
          </a:solidFill>
        </a:ln>
      </dgm:spPr>
      <dgm:t>
        <a:bodyPr/>
        <a:lstStyle/>
        <a:p>
          <a:endParaRPr lang="fr-FR"/>
        </a:p>
      </dgm:t>
    </dgm:pt>
    <dgm:pt modelId="{F1419806-B034-443D-A1B9-08DA336E480D}" type="pres">
      <dgm:prSet presAssocID="{53594EA6-1F9C-455E-A304-77F4A5842CA2}" presName="text_3" presStyleLbl="node1" presStyleIdx="2" presStyleCnt="4" custLinFactNeighborX="1075" custLinFactNeighborY="569">
        <dgm:presLayoutVars>
          <dgm:bulletEnabled val="1"/>
        </dgm:presLayoutVars>
      </dgm:prSet>
      <dgm:spPr/>
      <dgm:t>
        <a:bodyPr/>
        <a:lstStyle/>
        <a:p>
          <a:endParaRPr lang="fr-FR"/>
        </a:p>
      </dgm:t>
    </dgm:pt>
    <dgm:pt modelId="{773E4743-F717-41DB-9581-A411F8A4B364}" type="pres">
      <dgm:prSet presAssocID="{53594EA6-1F9C-455E-A304-77F4A5842CA2}" presName="accent_3" presStyleCnt="0"/>
      <dgm:spPr/>
    </dgm:pt>
    <dgm:pt modelId="{2C99792A-7D91-44E7-A041-935BB429DF00}" type="pres">
      <dgm:prSet presAssocID="{53594EA6-1F9C-455E-A304-77F4A5842CA2}" presName="accentRepeatNode" presStyleLbl="solidFgAcc1" presStyleIdx="2" presStyleCnt="4" custScaleX="104429" custLinFactNeighborX="-21437" custLinFactNeighborY="3853"/>
      <dgm:spPr>
        <a:ln>
          <a:solidFill>
            <a:srgbClr val="993366"/>
          </a:solidFill>
        </a:ln>
      </dgm:spPr>
      <dgm:t>
        <a:bodyPr/>
        <a:lstStyle/>
        <a:p>
          <a:endParaRPr lang="fr-FR"/>
        </a:p>
      </dgm:t>
    </dgm:pt>
    <dgm:pt modelId="{7481E73D-B948-482E-9EBF-D4ABE0CEE19B}" type="pres">
      <dgm:prSet presAssocID="{41BB319C-EE8E-4DFD-8C73-CA2601FFEA76}" presName="text_4" presStyleLbl="node1" presStyleIdx="3" presStyleCnt="4">
        <dgm:presLayoutVars>
          <dgm:bulletEnabled val="1"/>
        </dgm:presLayoutVars>
      </dgm:prSet>
      <dgm:spPr/>
      <dgm:t>
        <a:bodyPr/>
        <a:lstStyle/>
        <a:p>
          <a:endParaRPr lang="fr-FR"/>
        </a:p>
      </dgm:t>
    </dgm:pt>
    <dgm:pt modelId="{06D18F6D-5044-4A47-BC7B-D16D202BD1FB}" type="pres">
      <dgm:prSet presAssocID="{41BB319C-EE8E-4DFD-8C73-CA2601FFEA76}" presName="accent_4" presStyleCnt="0"/>
      <dgm:spPr/>
    </dgm:pt>
    <dgm:pt modelId="{8101750A-F148-49F4-9F46-115DAD82B9CB}" type="pres">
      <dgm:prSet presAssocID="{41BB319C-EE8E-4DFD-8C73-CA2601FFEA76}" presName="accentRepeatNode" presStyleLbl="solidFgAcc1" presStyleIdx="3" presStyleCnt="4" custLinFactNeighborX="-4729" custLinFactNeighborY="2764"/>
      <dgm:spPr>
        <a:ln>
          <a:solidFill>
            <a:srgbClr val="993366"/>
          </a:solidFill>
        </a:ln>
      </dgm:spPr>
    </dgm:pt>
  </dgm:ptLst>
  <dgm:cxnLst>
    <dgm:cxn modelId="{85BECB48-AE08-4805-ACB4-FE0AC524EF19}" type="presOf" srcId="{68042A3F-799B-440A-9710-08F20EF1D791}" destId="{E3FFF408-733C-47FB-A458-CF4D82A2EC92}" srcOrd="0" destOrd="0" presId="urn:microsoft.com/office/officeart/2008/layout/VerticalCurvedList"/>
    <dgm:cxn modelId="{900A4CF8-A6C9-477E-9C1C-CE85FB73B920}" type="presOf" srcId="{53594EA6-1F9C-455E-A304-77F4A5842CA2}" destId="{F1419806-B034-443D-A1B9-08DA336E480D}" srcOrd="0" destOrd="0" presId="urn:microsoft.com/office/officeart/2008/layout/VerticalCurvedList"/>
    <dgm:cxn modelId="{20C28D54-4F3F-43DD-BF2E-CC70AA4BD207}" type="presOf" srcId="{E85696D5-0D1A-4CAF-9566-F56CA9014AAD}" destId="{6184D37E-CEA3-4DBB-9B6B-48AB050AFE86}" srcOrd="0" destOrd="0" presId="urn:microsoft.com/office/officeart/2008/layout/VerticalCurvedList"/>
    <dgm:cxn modelId="{86EE9893-9B51-40FE-B95C-0342816F0174}" type="presOf" srcId="{9B2F99F9-34E6-4E26-B0E3-CE21C853F8D2}" destId="{665E298A-DFD8-49A3-A44A-4635202CD258}" srcOrd="0" destOrd="0" presId="urn:microsoft.com/office/officeart/2008/layout/VerticalCurvedList"/>
    <dgm:cxn modelId="{2D212E56-8F2F-4CCE-A0C6-21F867C05DCC}" srcId="{9B2F99F9-34E6-4E26-B0E3-CE21C853F8D2}" destId="{68042A3F-799B-440A-9710-08F20EF1D791}" srcOrd="1" destOrd="0" parTransId="{6D174E10-578E-4800-B659-D6F9D93DC580}" sibTransId="{B162398A-E7C3-44F4-ABFD-2E73F5BDD26C}"/>
    <dgm:cxn modelId="{70B6D036-3C18-4014-B816-70D00E270BE7}" type="presOf" srcId="{41BB319C-EE8E-4DFD-8C73-CA2601FFEA76}" destId="{7481E73D-B948-482E-9EBF-D4ABE0CEE19B}" srcOrd="0" destOrd="0" presId="urn:microsoft.com/office/officeart/2008/layout/VerticalCurvedList"/>
    <dgm:cxn modelId="{35815C7B-4EC2-4B41-91A8-21957DBD519B}" srcId="{9B2F99F9-34E6-4E26-B0E3-CE21C853F8D2}" destId="{41BB319C-EE8E-4DFD-8C73-CA2601FFEA76}" srcOrd="3" destOrd="0" parTransId="{6B45F9F1-A4A1-4863-833B-64ADC83CB20A}" sibTransId="{AB90E7F0-6306-4FB8-A3EF-F4185F46BAD1}"/>
    <dgm:cxn modelId="{E8BF2DB8-BD6C-4EA9-B5AC-47DC40FF10D3}" srcId="{9B2F99F9-34E6-4E26-B0E3-CE21C853F8D2}" destId="{53594EA6-1F9C-455E-A304-77F4A5842CA2}" srcOrd="2" destOrd="0" parTransId="{6F5ED8AB-1D68-4533-B604-187495091E17}" sibTransId="{FFACB1A2-8FC0-4321-B5FC-016830617234}"/>
    <dgm:cxn modelId="{9EA74C37-7ABD-4992-836E-9110A8B22BC2}" type="presOf" srcId="{9A99E6AD-7144-423C-B99F-E52BA0C641DD}" destId="{060B9503-1991-4406-9D4A-7E341AF97856}" srcOrd="0" destOrd="0" presId="urn:microsoft.com/office/officeart/2008/layout/VerticalCurvedList"/>
    <dgm:cxn modelId="{0C5DC776-B1B2-4DF8-87ED-356F6F1E352E}" srcId="{9B2F99F9-34E6-4E26-B0E3-CE21C853F8D2}" destId="{E85696D5-0D1A-4CAF-9566-F56CA9014AAD}" srcOrd="0" destOrd="0" parTransId="{959CDD47-4B1A-445C-BB9E-2EC83C81708E}" sibTransId="{9A99E6AD-7144-423C-B99F-E52BA0C641DD}"/>
    <dgm:cxn modelId="{89716048-526D-4A16-BA63-C33D00FA60F5}" type="presParOf" srcId="{665E298A-DFD8-49A3-A44A-4635202CD258}" destId="{77BE96B8-59D4-4657-9CED-DDF2BB1F8E31}" srcOrd="0" destOrd="0" presId="urn:microsoft.com/office/officeart/2008/layout/VerticalCurvedList"/>
    <dgm:cxn modelId="{981762C4-ED0A-4798-B7C5-DFC7855CE14A}" type="presParOf" srcId="{77BE96B8-59D4-4657-9CED-DDF2BB1F8E31}" destId="{00DF8122-325F-4D7D-9ABB-100A92A0FAB5}" srcOrd="0" destOrd="0" presId="urn:microsoft.com/office/officeart/2008/layout/VerticalCurvedList"/>
    <dgm:cxn modelId="{E0C59AC2-3872-4620-9B5A-3E231E30BB29}" type="presParOf" srcId="{00DF8122-325F-4D7D-9ABB-100A92A0FAB5}" destId="{9FA37EBD-A17F-4F64-A741-3004407EA192}" srcOrd="0" destOrd="0" presId="urn:microsoft.com/office/officeart/2008/layout/VerticalCurvedList"/>
    <dgm:cxn modelId="{8C4A38AE-B225-4AB7-9BCC-E7608D457FC9}" type="presParOf" srcId="{00DF8122-325F-4D7D-9ABB-100A92A0FAB5}" destId="{060B9503-1991-4406-9D4A-7E341AF97856}" srcOrd="1" destOrd="0" presId="urn:microsoft.com/office/officeart/2008/layout/VerticalCurvedList"/>
    <dgm:cxn modelId="{CE501E12-C256-4FDA-8DEA-CD74AD771D02}" type="presParOf" srcId="{00DF8122-325F-4D7D-9ABB-100A92A0FAB5}" destId="{78EB4FE2-AB2E-4CE2-9F2F-2241A9EE9B67}" srcOrd="2" destOrd="0" presId="urn:microsoft.com/office/officeart/2008/layout/VerticalCurvedList"/>
    <dgm:cxn modelId="{DDBD7228-95CD-43E5-9D88-604F193C57C8}" type="presParOf" srcId="{00DF8122-325F-4D7D-9ABB-100A92A0FAB5}" destId="{2F5BC79C-E292-41A2-BD73-C269CD9F3E7E}" srcOrd="3" destOrd="0" presId="urn:microsoft.com/office/officeart/2008/layout/VerticalCurvedList"/>
    <dgm:cxn modelId="{83A69E50-F64F-4B2C-94AB-842578D9FC2D}" type="presParOf" srcId="{77BE96B8-59D4-4657-9CED-DDF2BB1F8E31}" destId="{6184D37E-CEA3-4DBB-9B6B-48AB050AFE86}" srcOrd="1" destOrd="0" presId="urn:microsoft.com/office/officeart/2008/layout/VerticalCurvedList"/>
    <dgm:cxn modelId="{9C89DB54-EF17-41BF-A7B0-B08CEA45EB07}" type="presParOf" srcId="{77BE96B8-59D4-4657-9CED-DDF2BB1F8E31}" destId="{83145D5D-093A-4270-8A24-F82D5FE96E1A}" srcOrd="2" destOrd="0" presId="urn:microsoft.com/office/officeart/2008/layout/VerticalCurvedList"/>
    <dgm:cxn modelId="{FF02A26B-B42C-4C9A-B70E-49CFC56F9437}" type="presParOf" srcId="{83145D5D-093A-4270-8A24-F82D5FE96E1A}" destId="{177E94A4-374A-4C14-9011-D0E6E645DB71}" srcOrd="0" destOrd="0" presId="urn:microsoft.com/office/officeart/2008/layout/VerticalCurvedList"/>
    <dgm:cxn modelId="{3C466DCB-E270-4E69-88F2-50B76C99873E}" type="presParOf" srcId="{77BE96B8-59D4-4657-9CED-DDF2BB1F8E31}" destId="{E3FFF408-733C-47FB-A458-CF4D82A2EC92}" srcOrd="3" destOrd="0" presId="urn:microsoft.com/office/officeart/2008/layout/VerticalCurvedList"/>
    <dgm:cxn modelId="{3AAEB8AC-9907-40DE-9632-8BCE373C0D2D}" type="presParOf" srcId="{77BE96B8-59D4-4657-9CED-DDF2BB1F8E31}" destId="{65B97561-C5EA-44FA-AE45-4458F85D756A}" srcOrd="4" destOrd="0" presId="urn:microsoft.com/office/officeart/2008/layout/VerticalCurvedList"/>
    <dgm:cxn modelId="{5A78FE48-357B-474D-BF10-065339F66017}" type="presParOf" srcId="{65B97561-C5EA-44FA-AE45-4458F85D756A}" destId="{AB4FBDCA-4B19-45A4-967E-C4C2F842E2A8}" srcOrd="0" destOrd="0" presId="urn:microsoft.com/office/officeart/2008/layout/VerticalCurvedList"/>
    <dgm:cxn modelId="{D13548FB-0BCF-4FB1-BE0C-43611A26C00A}" type="presParOf" srcId="{77BE96B8-59D4-4657-9CED-DDF2BB1F8E31}" destId="{F1419806-B034-443D-A1B9-08DA336E480D}" srcOrd="5" destOrd="0" presId="urn:microsoft.com/office/officeart/2008/layout/VerticalCurvedList"/>
    <dgm:cxn modelId="{741D321C-8F19-4758-AA03-38179D9CD677}" type="presParOf" srcId="{77BE96B8-59D4-4657-9CED-DDF2BB1F8E31}" destId="{773E4743-F717-41DB-9581-A411F8A4B364}" srcOrd="6" destOrd="0" presId="urn:microsoft.com/office/officeart/2008/layout/VerticalCurvedList"/>
    <dgm:cxn modelId="{33A72E36-7A73-45E6-AE7D-FA5397D2F281}" type="presParOf" srcId="{773E4743-F717-41DB-9581-A411F8A4B364}" destId="{2C99792A-7D91-44E7-A041-935BB429DF00}" srcOrd="0" destOrd="0" presId="urn:microsoft.com/office/officeart/2008/layout/VerticalCurvedList"/>
    <dgm:cxn modelId="{D314D484-0728-4647-AEBB-E2BDF953D953}" type="presParOf" srcId="{77BE96B8-59D4-4657-9CED-DDF2BB1F8E31}" destId="{7481E73D-B948-482E-9EBF-D4ABE0CEE19B}" srcOrd="7" destOrd="0" presId="urn:microsoft.com/office/officeart/2008/layout/VerticalCurvedList"/>
    <dgm:cxn modelId="{753C3008-1E68-41D7-8444-2E7A9AAB4BE6}" type="presParOf" srcId="{77BE96B8-59D4-4657-9CED-DDF2BB1F8E31}" destId="{06D18F6D-5044-4A47-BC7B-D16D202BD1FB}" srcOrd="8" destOrd="0" presId="urn:microsoft.com/office/officeart/2008/layout/VerticalCurvedList"/>
    <dgm:cxn modelId="{49F0BB78-63B5-4C1B-B8FC-DD9CBD551789}" type="presParOf" srcId="{06D18F6D-5044-4A47-BC7B-D16D202BD1FB}" destId="{8101750A-F148-49F4-9F46-115DAD82B9CB}" srcOrd="0" destOrd="0" presId="urn:microsoft.com/office/officeart/2008/layout/VerticalCurvedList"/>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60B9503-1991-4406-9D4A-7E341AF97856}">
      <dsp:nvSpPr>
        <dsp:cNvPr id="0" name=""/>
        <dsp:cNvSpPr/>
      </dsp:nvSpPr>
      <dsp:spPr>
        <a:xfrm>
          <a:off x="-2764973" y="-425651"/>
          <a:ext cx="3294622" cy="3294622"/>
        </a:xfrm>
        <a:prstGeom prst="blockArc">
          <a:avLst>
            <a:gd name="adj1" fmla="val 18900000"/>
            <a:gd name="adj2" fmla="val 2700000"/>
            <a:gd name="adj3" fmla="val 656"/>
          </a:avLst>
        </a:prstGeom>
        <a:noFill/>
        <a:ln w="12700" cap="flat" cmpd="sng" algn="ctr">
          <a:solidFill>
            <a:srgbClr val="993366"/>
          </a:solidFill>
          <a:prstDash val="solid"/>
          <a:miter lim="800000"/>
        </a:ln>
        <a:effectLst/>
      </dsp:spPr>
      <dsp:style>
        <a:lnRef idx="2">
          <a:scrgbClr r="0" g="0" b="0"/>
        </a:lnRef>
        <a:fillRef idx="0">
          <a:scrgbClr r="0" g="0" b="0"/>
        </a:fillRef>
        <a:effectRef idx="0">
          <a:scrgbClr r="0" g="0" b="0"/>
        </a:effectRef>
        <a:fontRef idx="minor"/>
      </dsp:style>
    </dsp:sp>
    <dsp:sp modelId="{6184D37E-CEA3-4DBB-9B6B-48AB050AFE86}">
      <dsp:nvSpPr>
        <dsp:cNvPr id="0" name=""/>
        <dsp:cNvSpPr/>
      </dsp:nvSpPr>
      <dsp:spPr>
        <a:xfrm>
          <a:off x="276970" y="206937"/>
          <a:ext cx="3379576" cy="375880"/>
        </a:xfrm>
        <a:prstGeom prst="rect">
          <a:avLst/>
        </a:prstGeom>
        <a:solidFill>
          <a:srgbClr val="9933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355" tIns="50800" rIns="50800" bIns="50800" numCol="1" spcCol="1270" anchor="ctr" anchorCtr="0">
          <a:noAutofit/>
        </a:bodyPr>
        <a:lstStyle/>
        <a:p>
          <a:pPr lvl="0" algn="r" defTabSz="889000" rtl="1">
            <a:lnSpc>
              <a:spcPct val="90000"/>
            </a:lnSpc>
            <a:spcBef>
              <a:spcPct val="0"/>
            </a:spcBef>
            <a:spcAft>
              <a:spcPct val="35000"/>
            </a:spcAft>
          </a:pPr>
          <a:r>
            <a:rPr lang="ar-MA" sz="2000" b="1" kern="1200" dirty="0">
              <a:solidFill>
                <a:schemeClr val="bg1"/>
              </a:solidFill>
              <a:latin typeface="Sakkal Majalla" panose="02000000000000000000" pitchFamily="2" charset="-78"/>
              <a:cs typeface="Sakkal Majalla" panose="02000000000000000000" pitchFamily="2" charset="-78"/>
            </a:rPr>
            <a:t>عدد المشاركين</a:t>
          </a:r>
          <a:endParaRPr lang="fr-FR" sz="2000" b="1" kern="1200" dirty="0">
            <a:solidFill>
              <a:schemeClr val="bg1"/>
            </a:solidFill>
            <a:latin typeface="Sakkal Majalla" panose="02000000000000000000" pitchFamily="2" charset="-78"/>
            <a:cs typeface="Sakkal Majalla" panose="02000000000000000000" pitchFamily="2" charset="-78"/>
          </a:endParaRPr>
        </a:p>
      </dsp:txBody>
      <dsp:txXfrm>
        <a:off x="276970" y="206937"/>
        <a:ext cx="3379576" cy="375880"/>
      </dsp:txXfrm>
    </dsp:sp>
    <dsp:sp modelId="{177E94A4-374A-4C14-9011-D0E6E645DB71}">
      <dsp:nvSpPr>
        <dsp:cNvPr id="0" name=""/>
        <dsp:cNvSpPr/>
      </dsp:nvSpPr>
      <dsp:spPr>
        <a:xfrm>
          <a:off x="41052" y="140857"/>
          <a:ext cx="469850" cy="469850"/>
        </a:xfrm>
        <a:prstGeom prst="ellipse">
          <a:avLst/>
        </a:prstGeom>
        <a:solidFill>
          <a:schemeClr val="lt1">
            <a:hueOff val="0"/>
            <a:satOff val="0"/>
            <a:lumOff val="0"/>
            <a:alphaOff val="0"/>
          </a:schemeClr>
        </a:solidFill>
        <a:ln w="12700" cap="flat" cmpd="sng" algn="ctr">
          <a:solidFill>
            <a:srgbClr val="993366"/>
          </a:solidFill>
          <a:prstDash val="solid"/>
          <a:miter lim="800000"/>
        </a:ln>
        <a:effectLst/>
      </dsp:spPr>
      <dsp:style>
        <a:lnRef idx="2">
          <a:scrgbClr r="0" g="0" b="0"/>
        </a:lnRef>
        <a:fillRef idx="1">
          <a:scrgbClr r="0" g="0" b="0"/>
        </a:fillRef>
        <a:effectRef idx="0">
          <a:scrgbClr r="0" g="0" b="0"/>
        </a:effectRef>
        <a:fontRef idx="minor"/>
      </dsp:style>
    </dsp:sp>
    <dsp:sp modelId="{E3FFF408-733C-47FB-A458-CF4D82A2EC92}">
      <dsp:nvSpPr>
        <dsp:cNvPr id="0" name=""/>
        <dsp:cNvSpPr/>
      </dsp:nvSpPr>
      <dsp:spPr>
        <a:xfrm>
          <a:off x="525313" y="750212"/>
          <a:ext cx="3147094" cy="375880"/>
        </a:xfrm>
        <a:prstGeom prst="rect">
          <a:avLst/>
        </a:prstGeom>
        <a:solidFill>
          <a:srgbClr val="9933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355" tIns="50800" rIns="50800" bIns="50800" numCol="1" spcCol="1270" anchor="ctr" anchorCtr="0">
          <a:noAutofit/>
        </a:bodyPr>
        <a:lstStyle/>
        <a:p>
          <a:pPr lvl="0" algn="r" defTabSz="889000" rtl="1">
            <a:lnSpc>
              <a:spcPct val="90000"/>
            </a:lnSpc>
            <a:spcBef>
              <a:spcPct val="0"/>
            </a:spcBef>
            <a:spcAft>
              <a:spcPct val="35000"/>
            </a:spcAft>
          </a:pPr>
          <a:r>
            <a:rPr lang="ar-MA" sz="2000" b="1" kern="1200" dirty="0">
              <a:solidFill>
                <a:schemeClr val="bg1"/>
              </a:solidFill>
              <a:latin typeface="Sakkal Majalla" panose="02000000000000000000" pitchFamily="2" charset="-78"/>
              <a:cs typeface="Sakkal Majalla" panose="02000000000000000000" pitchFamily="2" charset="-78"/>
            </a:rPr>
            <a:t>عدد اللوحات الإلكترونية</a:t>
          </a:r>
          <a:endParaRPr lang="fr-FR" sz="2000" b="1" kern="1200" dirty="0">
            <a:solidFill>
              <a:schemeClr val="bg1"/>
            </a:solidFill>
            <a:latin typeface="Sakkal Majalla" panose="02000000000000000000" pitchFamily="2" charset="-78"/>
            <a:cs typeface="Sakkal Majalla" panose="02000000000000000000" pitchFamily="2" charset="-78"/>
          </a:endParaRPr>
        </a:p>
      </dsp:txBody>
      <dsp:txXfrm>
        <a:off x="525313" y="750212"/>
        <a:ext cx="3147094" cy="375880"/>
      </dsp:txXfrm>
    </dsp:sp>
    <dsp:sp modelId="{AB4FBDCA-4B19-45A4-967E-C4C2F842E2A8}">
      <dsp:nvSpPr>
        <dsp:cNvPr id="0" name=""/>
        <dsp:cNvSpPr/>
      </dsp:nvSpPr>
      <dsp:spPr>
        <a:xfrm>
          <a:off x="256553" y="704775"/>
          <a:ext cx="469850" cy="469850"/>
        </a:xfrm>
        <a:prstGeom prst="ellipse">
          <a:avLst/>
        </a:prstGeom>
        <a:solidFill>
          <a:schemeClr val="lt1">
            <a:hueOff val="0"/>
            <a:satOff val="0"/>
            <a:lumOff val="0"/>
            <a:alphaOff val="0"/>
          </a:schemeClr>
        </a:solidFill>
        <a:ln w="12700" cap="flat" cmpd="sng" algn="ctr">
          <a:solidFill>
            <a:srgbClr val="993366"/>
          </a:solidFill>
          <a:prstDash val="solid"/>
          <a:miter lim="800000"/>
        </a:ln>
        <a:effectLst/>
      </dsp:spPr>
      <dsp:style>
        <a:lnRef idx="2">
          <a:scrgbClr r="0" g="0" b="0"/>
        </a:lnRef>
        <a:fillRef idx="1">
          <a:scrgbClr r="0" g="0" b="0"/>
        </a:fillRef>
        <a:effectRef idx="0">
          <a:scrgbClr r="0" g="0" b="0"/>
        </a:effectRef>
        <a:fontRef idx="minor"/>
      </dsp:style>
    </dsp:sp>
    <dsp:sp modelId="{F1419806-B034-443D-A1B9-08DA336E480D}">
      <dsp:nvSpPr>
        <dsp:cNvPr id="0" name=""/>
        <dsp:cNvSpPr/>
      </dsp:nvSpPr>
      <dsp:spPr>
        <a:xfrm>
          <a:off x="525310" y="1317817"/>
          <a:ext cx="3147094" cy="375880"/>
        </a:xfrm>
        <a:prstGeom prst="rect">
          <a:avLst/>
        </a:prstGeom>
        <a:solidFill>
          <a:srgbClr val="9933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355" tIns="50800" rIns="50800" bIns="50800" numCol="1" spcCol="1270" anchor="ctr" anchorCtr="0">
          <a:noAutofit/>
        </a:bodyPr>
        <a:lstStyle/>
        <a:p>
          <a:pPr lvl="0" algn="r" defTabSz="889000">
            <a:lnSpc>
              <a:spcPct val="90000"/>
            </a:lnSpc>
            <a:spcBef>
              <a:spcPct val="0"/>
            </a:spcBef>
            <a:spcAft>
              <a:spcPct val="35000"/>
            </a:spcAft>
          </a:pPr>
          <a:r>
            <a:rPr lang="ar-MA" sz="2000" b="1" kern="1200" dirty="0">
              <a:solidFill>
                <a:schemeClr val="bg1"/>
              </a:solidFill>
              <a:latin typeface="Sakkal Majalla" panose="02000000000000000000" pitchFamily="2" charset="-78"/>
              <a:cs typeface="Sakkal Majalla" panose="02000000000000000000" pitchFamily="2" charset="-78"/>
            </a:rPr>
            <a:t>عدد السيارات</a:t>
          </a:r>
          <a:endParaRPr lang="fr-FR" sz="2000" b="1" kern="1200" dirty="0">
            <a:solidFill>
              <a:schemeClr val="bg1"/>
            </a:solidFill>
            <a:latin typeface="Sakkal Majalla" panose="02000000000000000000" pitchFamily="2" charset="-78"/>
            <a:cs typeface="Sakkal Majalla" panose="02000000000000000000" pitchFamily="2" charset="-78"/>
          </a:endParaRPr>
        </a:p>
      </dsp:txBody>
      <dsp:txXfrm>
        <a:off x="525310" y="1317817"/>
        <a:ext cx="3147094" cy="375880"/>
      </dsp:txXfrm>
    </dsp:sp>
    <dsp:sp modelId="{2C99792A-7D91-44E7-A041-935BB429DF00}">
      <dsp:nvSpPr>
        <dsp:cNvPr id="0" name=""/>
        <dsp:cNvSpPr/>
      </dsp:nvSpPr>
      <dsp:spPr>
        <a:xfrm>
          <a:off x="145426" y="1286797"/>
          <a:ext cx="490660" cy="469850"/>
        </a:xfrm>
        <a:prstGeom prst="ellipse">
          <a:avLst/>
        </a:prstGeom>
        <a:solidFill>
          <a:schemeClr val="lt1">
            <a:hueOff val="0"/>
            <a:satOff val="0"/>
            <a:lumOff val="0"/>
            <a:alphaOff val="0"/>
          </a:schemeClr>
        </a:solidFill>
        <a:ln w="12700" cap="flat" cmpd="sng" algn="ctr">
          <a:solidFill>
            <a:srgbClr val="993366"/>
          </a:solidFill>
          <a:prstDash val="solid"/>
          <a:miter lim="800000"/>
        </a:ln>
        <a:effectLst/>
      </dsp:spPr>
      <dsp:style>
        <a:lnRef idx="2">
          <a:scrgbClr r="0" g="0" b="0"/>
        </a:lnRef>
        <a:fillRef idx="1">
          <a:scrgbClr r="0" g="0" b="0"/>
        </a:fillRef>
        <a:effectRef idx="0">
          <a:scrgbClr r="0" g="0" b="0"/>
        </a:effectRef>
        <a:fontRef idx="minor"/>
      </dsp:style>
    </dsp:sp>
    <dsp:sp modelId="{7481E73D-B948-482E-9EBF-D4ABE0CEE19B}">
      <dsp:nvSpPr>
        <dsp:cNvPr id="0" name=""/>
        <dsp:cNvSpPr/>
      </dsp:nvSpPr>
      <dsp:spPr>
        <a:xfrm>
          <a:off x="275978" y="1879597"/>
          <a:ext cx="3362595" cy="375880"/>
        </a:xfrm>
        <a:prstGeom prst="rect">
          <a:avLst/>
        </a:prstGeom>
        <a:solidFill>
          <a:srgbClr val="993366"/>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98355" tIns="50800" rIns="50800" bIns="50800" numCol="1" spcCol="1270" anchor="ctr" anchorCtr="0">
          <a:noAutofit/>
        </a:bodyPr>
        <a:lstStyle/>
        <a:p>
          <a:pPr lvl="0" algn="r" defTabSz="889000">
            <a:lnSpc>
              <a:spcPct val="90000"/>
            </a:lnSpc>
            <a:spcBef>
              <a:spcPct val="0"/>
            </a:spcBef>
            <a:spcAft>
              <a:spcPct val="35000"/>
            </a:spcAft>
          </a:pPr>
          <a:r>
            <a:rPr lang="ar-MA" sz="2000" b="1" kern="1200" dirty="0">
              <a:solidFill>
                <a:schemeClr val="bg1"/>
              </a:solidFill>
              <a:latin typeface="Sakkal Majalla" panose="02000000000000000000" pitchFamily="2" charset="-78"/>
              <a:cs typeface="Sakkal Majalla" panose="02000000000000000000" pitchFamily="2" charset="-78"/>
            </a:rPr>
            <a:t>قاعات التكوين</a:t>
          </a:r>
          <a:endParaRPr lang="fr-FR" sz="2000" b="1" kern="1200" dirty="0">
            <a:solidFill>
              <a:schemeClr val="bg1"/>
            </a:solidFill>
            <a:latin typeface="Sakkal Majalla" panose="02000000000000000000" pitchFamily="2" charset="-78"/>
            <a:cs typeface="Sakkal Majalla" panose="02000000000000000000" pitchFamily="2" charset="-78"/>
          </a:endParaRPr>
        </a:p>
      </dsp:txBody>
      <dsp:txXfrm>
        <a:off x="275978" y="1879597"/>
        <a:ext cx="3362595" cy="375880"/>
      </dsp:txXfrm>
    </dsp:sp>
    <dsp:sp modelId="{8101750A-F148-49F4-9F46-115DAD82B9CB}">
      <dsp:nvSpPr>
        <dsp:cNvPr id="0" name=""/>
        <dsp:cNvSpPr/>
      </dsp:nvSpPr>
      <dsp:spPr>
        <a:xfrm>
          <a:off x="18833" y="1845598"/>
          <a:ext cx="469850" cy="469850"/>
        </a:xfrm>
        <a:prstGeom prst="ellipse">
          <a:avLst/>
        </a:prstGeom>
        <a:solidFill>
          <a:schemeClr val="lt1">
            <a:hueOff val="0"/>
            <a:satOff val="0"/>
            <a:lumOff val="0"/>
            <a:alphaOff val="0"/>
          </a:schemeClr>
        </a:solidFill>
        <a:ln w="12700" cap="flat" cmpd="sng" algn="ctr">
          <a:solidFill>
            <a:srgbClr val="993366"/>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1"/>
            <a:ext cx="2946189" cy="498395"/>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49899" y="1"/>
            <a:ext cx="2946189" cy="498395"/>
          </a:xfrm>
          <a:prstGeom prst="rect">
            <a:avLst/>
          </a:prstGeom>
        </p:spPr>
        <p:txBody>
          <a:bodyPr vert="horz" lIns="91440" tIns="45720" rIns="91440" bIns="45720" rtlCol="0"/>
          <a:lstStyle>
            <a:lvl1pPr algn="r">
              <a:defRPr sz="1200"/>
            </a:lvl1pPr>
          </a:lstStyle>
          <a:p>
            <a:fld id="{820D2E04-CBD4-49D3-9C93-1AE9631024DB}" type="datetimeFigureOut">
              <a:rPr lang="fr-FR" smtClean="0"/>
              <a:pPr/>
              <a:t>24/06/2024</a:t>
            </a:fld>
            <a:endParaRPr lang="fr-FR"/>
          </a:p>
        </p:txBody>
      </p:sp>
      <p:sp>
        <p:nvSpPr>
          <p:cNvPr id="4" name="Espace réservé de l'image des diapositives 3"/>
          <p:cNvSpPr>
            <a:spLocks noGrp="1" noRot="1" noChangeAspect="1"/>
          </p:cNvSpPr>
          <p:nvPr>
            <p:ph type="sldImg" idx="2"/>
          </p:nvPr>
        </p:nvSpPr>
        <p:spPr>
          <a:xfrm>
            <a:off x="420688" y="1241425"/>
            <a:ext cx="5956300"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79199"/>
            <a:ext cx="5438140" cy="3909387"/>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1" y="9431418"/>
            <a:ext cx="2946189" cy="49839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49899" y="9431418"/>
            <a:ext cx="2946189" cy="498395"/>
          </a:xfrm>
          <a:prstGeom prst="rect">
            <a:avLst/>
          </a:prstGeom>
        </p:spPr>
        <p:txBody>
          <a:bodyPr vert="horz" lIns="91440" tIns="45720" rIns="91440" bIns="45720" rtlCol="0" anchor="b"/>
          <a:lstStyle>
            <a:lvl1pPr algn="r">
              <a:defRPr sz="1200"/>
            </a:lvl1pPr>
          </a:lstStyle>
          <a:p>
            <a:fld id="{5675023F-D328-434A-84D1-149A6BEFBFB7}" type="slidenum">
              <a:rPr lang="fr-FR" smtClean="0"/>
              <a:pPr/>
              <a:t>‹N°›</a:t>
            </a:fld>
            <a:endParaRPr lang="fr-FR"/>
          </a:p>
        </p:txBody>
      </p:sp>
    </p:spTree>
    <p:extLst>
      <p:ext uri="{BB962C8B-B14F-4D97-AF65-F5344CB8AC3E}">
        <p14:creationId xmlns:p14="http://schemas.microsoft.com/office/powerpoint/2010/main" val="39104064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5675023F-D328-434A-84D1-149A6BEFBFB7}" type="slidenum">
              <a:rPr lang="fr-FR" smtClean="0"/>
              <a:pPr/>
              <a:t>17</a:t>
            </a:fld>
            <a:endParaRPr lang="fr-FR"/>
          </a:p>
        </p:txBody>
      </p:sp>
    </p:spTree>
    <p:extLst>
      <p:ext uri="{BB962C8B-B14F-4D97-AF65-F5344CB8AC3E}">
        <p14:creationId xmlns:p14="http://schemas.microsoft.com/office/powerpoint/2010/main" val="1783872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0CF0886-DFCE-EE45-B72C-39178E668099}"/>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ubtitle 2">
            <a:extLst>
              <a:ext uri="{FF2B5EF4-FFF2-40B4-BE49-F238E27FC236}">
                <a16:creationId xmlns="" xmlns:a16="http://schemas.microsoft.com/office/drawing/2014/main" id="{9B30D809-9201-AF3A-9C89-77EB33D3BBC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Date Placeholder 3">
            <a:extLst>
              <a:ext uri="{FF2B5EF4-FFF2-40B4-BE49-F238E27FC236}">
                <a16:creationId xmlns="" xmlns:a16="http://schemas.microsoft.com/office/drawing/2014/main" id="{803D9982-504B-AA37-87E2-8AB9CA5AC295}"/>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5" name="Footer Placeholder 4">
            <a:extLst>
              <a:ext uri="{FF2B5EF4-FFF2-40B4-BE49-F238E27FC236}">
                <a16:creationId xmlns="" xmlns:a16="http://schemas.microsoft.com/office/drawing/2014/main" id="{0C45DB5A-8CA0-5533-09DE-531E1C7CDC96}"/>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 xmlns:a16="http://schemas.microsoft.com/office/drawing/2014/main" id="{C67899AC-B2E7-D5DE-BAA9-7661600F8828}"/>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3725290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A2EBA428-A2F4-E803-EAB9-2D05826BAE14}"/>
              </a:ext>
            </a:extLst>
          </p:cNvPr>
          <p:cNvSpPr>
            <a:spLocks noGrp="1"/>
          </p:cNvSpPr>
          <p:nvPr>
            <p:ph type="title"/>
          </p:nvPr>
        </p:nvSpPr>
        <p:spPr/>
        <p:txBody>
          <a:bodyPr/>
          <a:lstStyle/>
          <a:p>
            <a:r>
              <a:rPr lang="fr-FR"/>
              <a:t>Modifiez le style du titre</a:t>
            </a:r>
          </a:p>
        </p:txBody>
      </p:sp>
      <p:sp>
        <p:nvSpPr>
          <p:cNvPr id="3" name="Vertical Text Placeholder 2">
            <a:extLst>
              <a:ext uri="{FF2B5EF4-FFF2-40B4-BE49-F238E27FC236}">
                <a16:creationId xmlns="" xmlns:a16="http://schemas.microsoft.com/office/drawing/2014/main" id="{5FC9BB80-5D7F-9A51-6069-6127953E4106}"/>
              </a:ext>
            </a:extLst>
          </p:cNvPr>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a:extLst>
              <a:ext uri="{FF2B5EF4-FFF2-40B4-BE49-F238E27FC236}">
                <a16:creationId xmlns="" xmlns:a16="http://schemas.microsoft.com/office/drawing/2014/main" id="{04D22359-1FBC-1CE3-F8EC-64EC81E62907}"/>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5" name="Footer Placeholder 4">
            <a:extLst>
              <a:ext uri="{FF2B5EF4-FFF2-40B4-BE49-F238E27FC236}">
                <a16:creationId xmlns="" xmlns:a16="http://schemas.microsoft.com/office/drawing/2014/main" id="{2824A10E-366A-47D9-B343-1967EA84CA5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 xmlns:a16="http://schemas.microsoft.com/office/drawing/2014/main" id="{0C5798D5-B2FB-B7B2-0A9E-02565264FF40}"/>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28923402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E0F161DB-47A1-FA98-9328-C9FE10D3CCD5}"/>
              </a:ext>
            </a:extLst>
          </p:cNvPr>
          <p:cNvSpPr>
            <a:spLocks noGrp="1"/>
          </p:cNvSpPr>
          <p:nvPr>
            <p:ph type="title" orient="vert"/>
          </p:nvPr>
        </p:nvSpPr>
        <p:spPr>
          <a:xfrm>
            <a:off x="8724899" y="365125"/>
            <a:ext cx="2628900" cy="5811838"/>
          </a:xfrm>
        </p:spPr>
        <p:txBody>
          <a:bodyPr vert="eaVert"/>
          <a:lstStyle/>
          <a:p>
            <a:r>
              <a:rPr lang="fr-FR"/>
              <a:t>Modifiez le style du titre</a:t>
            </a:r>
          </a:p>
        </p:txBody>
      </p:sp>
      <p:sp>
        <p:nvSpPr>
          <p:cNvPr id="3" name="Vertical Text Placeholder 2">
            <a:extLst>
              <a:ext uri="{FF2B5EF4-FFF2-40B4-BE49-F238E27FC236}">
                <a16:creationId xmlns="" xmlns:a16="http://schemas.microsoft.com/office/drawing/2014/main" id="{CB481640-F503-F98B-1449-561F36687CA7}"/>
              </a:ext>
            </a:extLst>
          </p:cNvPr>
          <p:cNvSpPr>
            <a:spLocks noGrp="1"/>
          </p:cNvSpPr>
          <p:nvPr>
            <p:ph type="body" orient="vert" idx="1"/>
          </p:nvPr>
        </p:nvSpPr>
        <p:spPr>
          <a:xfrm>
            <a:off x="838199" y="365125"/>
            <a:ext cx="7734300" cy="5811838"/>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a:extLst>
              <a:ext uri="{FF2B5EF4-FFF2-40B4-BE49-F238E27FC236}">
                <a16:creationId xmlns="" xmlns:a16="http://schemas.microsoft.com/office/drawing/2014/main" id="{C59B62A4-E528-7828-6157-CA3D2063D536}"/>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5" name="Footer Placeholder 4">
            <a:extLst>
              <a:ext uri="{FF2B5EF4-FFF2-40B4-BE49-F238E27FC236}">
                <a16:creationId xmlns="" xmlns:a16="http://schemas.microsoft.com/office/drawing/2014/main" id="{9A347C5A-9040-9231-B0AD-DB97DF47B456}"/>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 xmlns:a16="http://schemas.microsoft.com/office/drawing/2014/main" id="{7BBC5DB6-8DAA-8C78-A8FD-AB7769B6D5C6}"/>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1390895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EE9E3E8-2ED4-DC18-52F0-D1B54FBAF23E}"/>
              </a:ext>
            </a:extLst>
          </p:cNvPr>
          <p:cNvSpPr>
            <a:spLocks noGrp="1"/>
          </p:cNvSpPr>
          <p:nvPr>
            <p:ph type="title"/>
          </p:nvPr>
        </p:nvSpPr>
        <p:spPr/>
        <p:txBody>
          <a:bodyPr/>
          <a:lstStyle/>
          <a:p>
            <a:r>
              <a:rPr lang="fr-FR"/>
              <a:t>Modifiez le style du titre</a:t>
            </a:r>
          </a:p>
        </p:txBody>
      </p:sp>
      <p:sp>
        <p:nvSpPr>
          <p:cNvPr id="3" name="Content Placeholder 2">
            <a:extLst>
              <a:ext uri="{FF2B5EF4-FFF2-40B4-BE49-F238E27FC236}">
                <a16:creationId xmlns="" xmlns:a16="http://schemas.microsoft.com/office/drawing/2014/main" id="{966666A3-A784-C10C-E0B6-E4C8DFF0B7B1}"/>
              </a:ext>
            </a:extLst>
          </p:cNvPr>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a:extLst>
              <a:ext uri="{FF2B5EF4-FFF2-40B4-BE49-F238E27FC236}">
                <a16:creationId xmlns="" xmlns:a16="http://schemas.microsoft.com/office/drawing/2014/main" id="{3105C4BC-3ED3-C3E3-2321-BDAB96A73B5B}"/>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5" name="Footer Placeholder 4">
            <a:extLst>
              <a:ext uri="{FF2B5EF4-FFF2-40B4-BE49-F238E27FC236}">
                <a16:creationId xmlns="" xmlns:a16="http://schemas.microsoft.com/office/drawing/2014/main" id="{E627C14E-219A-25E1-3E64-69EBE351E9A8}"/>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 xmlns:a16="http://schemas.microsoft.com/office/drawing/2014/main" id="{5956A554-7B10-E499-9E85-A1C8EF3A2509}"/>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226991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EAA236A-3035-917D-E1B1-5D1E4D82B15C}"/>
              </a:ext>
            </a:extLst>
          </p:cNvPr>
          <p:cNvSpPr>
            <a:spLocks noGrp="1"/>
          </p:cNvSpPr>
          <p:nvPr>
            <p:ph type="title"/>
          </p:nvPr>
        </p:nvSpPr>
        <p:spPr>
          <a:xfrm>
            <a:off x="831852" y="1709738"/>
            <a:ext cx="10515600" cy="2852737"/>
          </a:xfrm>
        </p:spPr>
        <p:txBody>
          <a:bodyPr anchor="b"/>
          <a:lstStyle>
            <a:lvl1pPr>
              <a:defRPr sz="6000"/>
            </a:lvl1pPr>
          </a:lstStyle>
          <a:p>
            <a:r>
              <a:rPr lang="fr-FR"/>
              <a:t>Modifiez le style du titre</a:t>
            </a:r>
          </a:p>
        </p:txBody>
      </p:sp>
      <p:sp>
        <p:nvSpPr>
          <p:cNvPr id="3" name="Text Placeholder 2">
            <a:extLst>
              <a:ext uri="{FF2B5EF4-FFF2-40B4-BE49-F238E27FC236}">
                <a16:creationId xmlns="" xmlns:a16="http://schemas.microsoft.com/office/drawing/2014/main" id="{B68CFC67-5DAE-6A5D-533B-446AB575F2A7}"/>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a:extLst>
              <a:ext uri="{FF2B5EF4-FFF2-40B4-BE49-F238E27FC236}">
                <a16:creationId xmlns="" xmlns:a16="http://schemas.microsoft.com/office/drawing/2014/main" id="{DAE1A762-135C-A0AA-1E69-A3D22557B135}"/>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5" name="Footer Placeholder 4">
            <a:extLst>
              <a:ext uri="{FF2B5EF4-FFF2-40B4-BE49-F238E27FC236}">
                <a16:creationId xmlns="" xmlns:a16="http://schemas.microsoft.com/office/drawing/2014/main" id="{DB167B8E-C221-6E0B-53E2-C99E75C2F987}"/>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 xmlns:a16="http://schemas.microsoft.com/office/drawing/2014/main" id="{98A95151-0AFB-9642-7625-00756CBB5CD5}"/>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1543989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68423F-072E-141D-2DC2-44AB5412D59D}"/>
              </a:ext>
            </a:extLst>
          </p:cNvPr>
          <p:cNvSpPr>
            <a:spLocks noGrp="1"/>
          </p:cNvSpPr>
          <p:nvPr>
            <p:ph type="title"/>
          </p:nvPr>
        </p:nvSpPr>
        <p:spPr/>
        <p:txBody>
          <a:bodyPr/>
          <a:lstStyle/>
          <a:p>
            <a:r>
              <a:rPr lang="fr-FR"/>
              <a:t>Modifiez le style du titre</a:t>
            </a:r>
          </a:p>
        </p:txBody>
      </p:sp>
      <p:sp>
        <p:nvSpPr>
          <p:cNvPr id="3" name="Content Placeholder 2">
            <a:extLst>
              <a:ext uri="{FF2B5EF4-FFF2-40B4-BE49-F238E27FC236}">
                <a16:creationId xmlns="" xmlns:a16="http://schemas.microsoft.com/office/drawing/2014/main" id="{8E214BBB-E642-D1F5-1503-585A13105C92}"/>
              </a:ext>
            </a:extLst>
          </p:cNvPr>
          <p:cNvSpPr>
            <a:spLocks noGrp="1"/>
          </p:cNvSpPr>
          <p:nvPr>
            <p:ph sz="half" idx="1"/>
          </p:nvPr>
        </p:nvSpPr>
        <p:spPr>
          <a:xfrm>
            <a:off x="838201"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Content Placeholder 3">
            <a:extLst>
              <a:ext uri="{FF2B5EF4-FFF2-40B4-BE49-F238E27FC236}">
                <a16:creationId xmlns="" xmlns:a16="http://schemas.microsoft.com/office/drawing/2014/main" id="{B7F604AF-1715-A9C2-8701-9F6F8B87647F}"/>
              </a:ext>
            </a:extLst>
          </p:cNvPr>
          <p:cNvSpPr>
            <a:spLocks noGrp="1"/>
          </p:cNvSpPr>
          <p:nvPr>
            <p:ph sz="half" idx="2"/>
          </p:nvPr>
        </p:nvSpPr>
        <p:spPr>
          <a:xfrm>
            <a:off x="6172201" y="1825625"/>
            <a:ext cx="5181600" cy="435133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Date Placeholder 4">
            <a:extLst>
              <a:ext uri="{FF2B5EF4-FFF2-40B4-BE49-F238E27FC236}">
                <a16:creationId xmlns="" xmlns:a16="http://schemas.microsoft.com/office/drawing/2014/main" id="{D28A640A-8F50-2D5B-0AE9-CD7EE480B6D3}"/>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6" name="Footer Placeholder 5">
            <a:extLst>
              <a:ext uri="{FF2B5EF4-FFF2-40B4-BE49-F238E27FC236}">
                <a16:creationId xmlns="" xmlns:a16="http://schemas.microsoft.com/office/drawing/2014/main" id="{AFD5D0BB-63C1-4126-B1CD-5655D31245CD}"/>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 xmlns:a16="http://schemas.microsoft.com/office/drawing/2014/main" id="{A8C95F85-BB5C-27FC-5136-C54B9545B9FF}"/>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708454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4B5B7C7-EBEA-93AF-5564-437B195EEF9B}"/>
              </a:ext>
            </a:extLst>
          </p:cNvPr>
          <p:cNvSpPr>
            <a:spLocks noGrp="1"/>
          </p:cNvSpPr>
          <p:nvPr>
            <p:ph type="title"/>
          </p:nvPr>
        </p:nvSpPr>
        <p:spPr>
          <a:xfrm>
            <a:off x="839789" y="365125"/>
            <a:ext cx="10515600" cy="1325563"/>
          </a:xfrm>
        </p:spPr>
        <p:txBody>
          <a:bodyPr/>
          <a:lstStyle/>
          <a:p>
            <a:r>
              <a:rPr lang="fr-FR"/>
              <a:t>Modifiez le style du titre</a:t>
            </a:r>
          </a:p>
        </p:txBody>
      </p:sp>
      <p:sp>
        <p:nvSpPr>
          <p:cNvPr id="3" name="Text Placeholder 2">
            <a:extLst>
              <a:ext uri="{FF2B5EF4-FFF2-40B4-BE49-F238E27FC236}">
                <a16:creationId xmlns="" xmlns:a16="http://schemas.microsoft.com/office/drawing/2014/main" id="{E537FDFB-D6F6-0057-2C96-3FDB81AEDE7E}"/>
              </a:ext>
            </a:extLst>
          </p:cNvPr>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a:extLst>
              <a:ext uri="{FF2B5EF4-FFF2-40B4-BE49-F238E27FC236}">
                <a16:creationId xmlns="" xmlns:a16="http://schemas.microsoft.com/office/drawing/2014/main" id="{B57EDB3A-E833-05CC-BFF9-C7827E7662D6}"/>
              </a:ext>
            </a:extLst>
          </p:cNvPr>
          <p:cNvSpPr>
            <a:spLocks noGrp="1"/>
          </p:cNvSpPr>
          <p:nvPr>
            <p:ph sz="half" idx="2"/>
          </p:nvPr>
        </p:nvSpPr>
        <p:spPr>
          <a:xfrm>
            <a:off x="839789" y="2505076"/>
            <a:ext cx="5157787"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Text Placeholder 4">
            <a:extLst>
              <a:ext uri="{FF2B5EF4-FFF2-40B4-BE49-F238E27FC236}">
                <a16:creationId xmlns="" xmlns:a16="http://schemas.microsoft.com/office/drawing/2014/main" id="{9A99AFAD-9354-8A01-1BC6-D5E2DD61BF28}"/>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a:extLst>
              <a:ext uri="{FF2B5EF4-FFF2-40B4-BE49-F238E27FC236}">
                <a16:creationId xmlns="" xmlns:a16="http://schemas.microsoft.com/office/drawing/2014/main" id="{9F55989D-5B9E-89EE-C487-AC78928E25C6}"/>
              </a:ext>
            </a:extLst>
          </p:cNvPr>
          <p:cNvSpPr>
            <a:spLocks noGrp="1"/>
          </p:cNvSpPr>
          <p:nvPr>
            <p:ph sz="quarter" idx="4"/>
          </p:nvPr>
        </p:nvSpPr>
        <p:spPr>
          <a:xfrm>
            <a:off x="6172202" y="2505076"/>
            <a:ext cx="5183188" cy="368458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Date Placeholder 6">
            <a:extLst>
              <a:ext uri="{FF2B5EF4-FFF2-40B4-BE49-F238E27FC236}">
                <a16:creationId xmlns="" xmlns:a16="http://schemas.microsoft.com/office/drawing/2014/main" id="{6C0A5554-48E1-337A-5390-E7627D5860C2}"/>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8" name="Footer Placeholder 7">
            <a:extLst>
              <a:ext uri="{FF2B5EF4-FFF2-40B4-BE49-F238E27FC236}">
                <a16:creationId xmlns="" xmlns:a16="http://schemas.microsoft.com/office/drawing/2014/main" id="{A39FBC52-1659-DD6B-4E54-EB9FBB775899}"/>
              </a:ext>
            </a:extLst>
          </p:cNvPr>
          <p:cNvSpPr>
            <a:spLocks noGrp="1"/>
          </p:cNvSpPr>
          <p:nvPr>
            <p:ph type="ftr" sz="quarter" idx="11"/>
          </p:nvPr>
        </p:nvSpPr>
        <p:spPr/>
        <p:txBody>
          <a:bodyPr/>
          <a:lstStyle/>
          <a:p>
            <a:endParaRPr lang="fr-FR"/>
          </a:p>
        </p:txBody>
      </p:sp>
      <p:sp>
        <p:nvSpPr>
          <p:cNvPr id="9" name="Slide Number Placeholder 8">
            <a:extLst>
              <a:ext uri="{FF2B5EF4-FFF2-40B4-BE49-F238E27FC236}">
                <a16:creationId xmlns="" xmlns:a16="http://schemas.microsoft.com/office/drawing/2014/main" id="{FC9DBD71-B9D5-BB61-2A6E-EFD44FF9F230}"/>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364181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E708E08-3687-A251-541B-E44623377E0C}"/>
              </a:ext>
            </a:extLst>
          </p:cNvPr>
          <p:cNvSpPr>
            <a:spLocks noGrp="1"/>
          </p:cNvSpPr>
          <p:nvPr>
            <p:ph type="title"/>
          </p:nvPr>
        </p:nvSpPr>
        <p:spPr/>
        <p:txBody>
          <a:bodyPr/>
          <a:lstStyle/>
          <a:p>
            <a:r>
              <a:rPr lang="fr-FR"/>
              <a:t>Modifiez le style du titre</a:t>
            </a:r>
          </a:p>
        </p:txBody>
      </p:sp>
      <p:sp>
        <p:nvSpPr>
          <p:cNvPr id="3" name="Date Placeholder 2">
            <a:extLst>
              <a:ext uri="{FF2B5EF4-FFF2-40B4-BE49-F238E27FC236}">
                <a16:creationId xmlns="" xmlns:a16="http://schemas.microsoft.com/office/drawing/2014/main" id="{A8DEC9BA-9033-1097-F84A-B5F1F7B28800}"/>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4" name="Footer Placeholder 3">
            <a:extLst>
              <a:ext uri="{FF2B5EF4-FFF2-40B4-BE49-F238E27FC236}">
                <a16:creationId xmlns="" xmlns:a16="http://schemas.microsoft.com/office/drawing/2014/main" id="{1508D8A5-6AE3-10A7-2A53-62446A95A875}"/>
              </a:ext>
            </a:extLst>
          </p:cNvPr>
          <p:cNvSpPr>
            <a:spLocks noGrp="1"/>
          </p:cNvSpPr>
          <p:nvPr>
            <p:ph type="ftr" sz="quarter" idx="11"/>
          </p:nvPr>
        </p:nvSpPr>
        <p:spPr/>
        <p:txBody>
          <a:bodyPr/>
          <a:lstStyle/>
          <a:p>
            <a:endParaRPr lang="fr-FR"/>
          </a:p>
        </p:txBody>
      </p:sp>
      <p:sp>
        <p:nvSpPr>
          <p:cNvPr id="5" name="Slide Number Placeholder 4">
            <a:extLst>
              <a:ext uri="{FF2B5EF4-FFF2-40B4-BE49-F238E27FC236}">
                <a16:creationId xmlns="" xmlns:a16="http://schemas.microsoft.com/office/drawing/2014/main" id="{67867582-86A3-4820-C28F-B0FA5C9D74DC}"/>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4167584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028AF32-9B32-08C8-19F0-A0EBB8FD8C2B}"/>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3" name="Footer Placeholder 2">
            <a:extLst>
              <a:ext uri="{FF2B5EF4-FFF2-40B4-BE49-F238E27FC236}">
                <a16:creationId xmlns="" xmlns:a16="http://schemas.microsoft.com/office/drawing/2014/main" id="{828BC102-54A3-4864-7091-EDF2C6E5246A}"/>
              </a:ext>
            </a:extLst>
          </p:cNvPr>
          <p:cNvSpPr>
            <a:spLocks noGrp="1"/>
          </p:cNvSpPr>
          <p:nvPr>
            <p:ph type="ftr" sz="quarter" idx="11"/>
          </p:nvPr>
        </p:nvSpPr>
        <p:spPr/>
        <p:txBody>
          <a:bodyPr/>
          <a:lstStyle/>
          <a:p>
            <a:endParaRPr lang="fr-FR"/>
          </a:p>
        </p:txBody>
      </p:sp>
      <p:sp>
        <p:nvSpPr>
          <p:cNvPr id="4" name="Slide Number Placeholder 3">
            <a:extLst>
              <a:ext uri="{FF2B5EF4-FFF2-40B4-BE49-F238E27FC236}">
                <a16:creationId xmlns="" xmlns:a16="http://schemas.microsoft.com/office/drawing/2014/main" id="{1DA93CDC-4A29-0B7A-A22B-381F77285C92}"/>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3508723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390689-AC79-4686-EF4F-FA92F6EC361A}"/>
              </a:ext>
            </a:extLst>
          </p:cNvPr>
          <p:cNvSpPr>
            <a:spLocks noGrp="1"/>
          </p:cNvSpPr>
          <p:nvPr>
            <p:ph type="title"/>
          </p:nvPr>
        </p:nvSpPr>
        <p:spPr>
          <a:xfrm>
            <a:off x="839790" y="457200"/>
            <a:ext cx="3932236" cy="1600200"/>
          </a:xfrm>
        </p:spPr>
        <p:txBody>
          <a:bodyPr anchor="b"/>
          <a:lstStyle>
            <a:lvl1pPr>
              <a:defRPr sz="3200"/>
            </a:lvl1pPr>
          </a:lstStyle>
          <a:p>
            <a:r>
              <a:rPr lang="fr-FR"/>
              <a:t>Modifiez le style du titre</a:t>
            </a:r>
          </a:p>
        </p:txBody>
      </p:sp>
      <p:sp>
        <p:nvSpPr>
          <p:cNvPr id="3" name="Content Placeholder 2">
            <a:extLst>
              <a:ext uri="{FF2B5EF4-FFF2-40B4-BE49-F238E27FC236}">
                <a16:creationId xmlns="" xmlns:a16="http://schemas.microsoft.com/office/drawing/2014/main" id="{C3920A97-93C0-B953-EB9A-5C5BCC9CEFB5}"/>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Text Placeholder 3">
            <a:extLst>
              <a:ext uri="{FF2B5EF4-FFF2-40B4-BE49-F238E27FC236}">
                <a16:creationId xmlns="" xmlns:a16="http://schemas.microsoft.com/office/drawing/2014/main" id="{E30C10AD-E26F-E5B9-8C42-1F12B3E35FAE}"/>
              </a:ext>
            </a:extLst>
          </p:cNvPr>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a:extLst>
              <a:ext uri="{FF2B5EF4-FFF2-40B4-BE49-F238E27FC236}">
                <a16:creationId xmlns="" xmlns:a16="http://schemas.microsoft.com/office/drawing/2014/main" id="{58BC619A-0688-AF98-BE14-309D9ACAA1FF}"/>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6" name="Footer Placeholder 5">
            <a:extLst>
              <a:ext uri="{FF2B5EF4-FFF2-40B4-BE49-F238E27FC236}">
                <a16:creationId xmlns="" xmlns:a16="http://schemas.microsoft.com/office/drawing/2014/main" id="{67406BD5-6761-7992-8B3D-E4F53BC2838F}"/>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 xmlns:a16="http://schemas.microsoft.com/office/drawing/2014/main" id="{CF5BBE23-E259-5118-F517-0FF98DEEEDFD}"/>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4245096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12A10AB-42AF-DFCE-E339-2B886696A0CA}"/>
              </a:ext>
            </a:extLst>
          </p:cNvPr>
          <p:cNvSpPr>
            <a:spLocks noGrp="1"/>
          </p:cNvSpPr>
          <p:nvPr>
            <p:ph type="title"/>
          </p:nvPr>
        </p:nvSpPr>
        <p:spPr>
          <a:xfrm>
            <a:off x="839790" y="457200"/>
            <a:ext cx="3932236" cy="1600200"/>
          </a:xfrm>
        </p:spPr>
        <p:txBody>
          <a:bodyPr anchor="b"/>
          <a:lstStyle>
            <a:lvl1pPr>
              <a:defRPr sz="3200"/>
            </a:lvl1pPr>
          </a:lstStyle>
          <a:p>
            <a:r>
              <a:rPr lang="fr-FR"/>
              <a:t>Modifiez le style du titre</a:t>
            </a:r>
          </a:p>
        </p:txBody>
      </p:sp>
      <p:sp>
        <p:nvSpPr>
          <p:cNvPr id="3" name="Picture Placeholder 2">
            <a:extLst>
              <a:ext uri="{FF2B5EF4-FFF2-40B4-BE49-F238E27FC236}">
                <a16:creationId xmlns="" xmlns:a16="http://schemas.microsoft.com/office/drawing/2014/main" id="{CCD7A4D7-A413-2C2B-F6E9-DBA00D64857B}"/>
              </a:ext>
            </a:extLst>
          </p:cNvPr>
          <p:cNvSpPr>
            <a:spLocks noGrp="1"/>
          </p:cNvSpPr>
          <p:nvPr>
            <p:ph type="pic" idx="1"/>
          </p:nvPr>
        </p:nvSpPr>
        <p:spPr>
          <a:xfrm>
            <a:off x="5183188" y="987425"/>
            <a:ext cx="6172201"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p>
        </p:txBody>
      </p:sp>
      <p:sp>
        <p:nvSpPr>
          <p:cNvPr id="4" name="Text Placeholder 3">
            <a:extLst>
              <a:ext uri="{FF2B5EF4-FFF2-40B4-BE49-F238E27FC236}">
                <a16:creationId xmlns="" xmlns:a16="http://schemas.microsoft.com/office/drawing/2014/main" id="{43B5F355-C685-AE38-00AE-329A5B67F97B}"/>
              </a:ext>
            </a:extLst>
          </p:cNvPr>
          <p:cNvSpPr>
            <a:spLocks noGrp="1"/>
          </p:cNvSpPr>
          <p:nvPr>
            <p:ph type="body" sz="half" idx="2"/>
          </p:nvPr>
        </p:nvSpPr>
        <p:spPr>
          <a:xfrm>
            <a:off x="839790" y="2057400"/>
            <a:ext cx="3932236"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a:extLst>
              <a:ext uri="{FF2B5EF4-FFF2-40B4-BE49-F238E27FC236}">
                <a16:creationId xmlns="" xmlns:a16="http://schemas.microsoft.com/office/drawing/2014/main" id="{42F0F00E-0E8D-30E8-F912-E058CD05A82F}"/>
              </a:ext>
            </a:extLst>
          </p:cNvPr>
          <p:cNvSpPr>
            <a:spLocks noGrp="1"/>
          </p:cNvSpPr>
          <p:nvPr>
            <p:ph type="dt" sz="half" idx="10"/>
          </p:nvPr>
        </p:nvSpPr>
        <p:spPr/>
        <p:txBody>
          <a:bodyPr/>
          <a:lstStyle/>
          <a:p>
            <a:fld id="{52C61E59-247A-45D3-9DF3-8A702CD0F0FC}" type="datetimeFigureOut">
              <a:rPr lang="fr-FR" smtClean="0"/>
              <a:pPr/>
              <a:t>24/06/2024</a:t>
            </a:fld>
            <a:endParaRPr lang="fr-FR"/>
          </a:p>
        </p:txBody>
      </p:sp>
      <p:sp>
        <p:nvSpPr>
          <p:cNvPr id="6" name="Footer Placeholder 5">
            <a:extLst>
              <a:ext uri="{FF2B5EF4-FFF2-40B4-BE49-F238E27FC236}">
                <a16:creationId xmlns="" xmlns:a16="http://schemas.microsoft.com/office/drawing/2014/main" id="{C0F18866-EAC0-8896-E8A1-087A0094EBF8}"/>
              </a:ext>
            </a:extLst>
          </p:cNvPr>
          <p:cNvSpPr>
            <a:spLocks noGrp="1"/>
          </p:cNvSpPr>
          <p:nvPr>
            <p:ph type="ftr" sz="quarter" idx="11"/>
          </p:nvPr>
        </p:nvSpPr>
        <p:spPr/>
        <p:txBody>
          <a:bodyPr/>
          <a:lstStyle/>
          <a:p>
            <a:endParaRPr lang="fr-FR"/>
          </a:p>
        </p:txBody>
      </p:sp>
      <p:sp>
        <p:nvSpPr>
          <p:cNvPr id="7" name="Slide Number Placeholder 6">
            <a:extLst>
              <a:ext uri="{FF2B5EF4-FFF2-40B4-BE49-F238E27FC236}">
                <a16:creationId xmlns="" xmlns:a16="http://schemas.microsoft.com/office/drawing/2014/main" id="{65857736-241E-1C9F-AF04-BBA1066663EC}"/>
              </a:ext>
            </a:extLst>
          </p:cNvPr>
          <p:cNvSpPr>
            <a:spLocks noGrp="1"/>
          </p:cNvSpPr>
          <p:nvPr>
            <p:ph type="sldNum" sz="quarter" idx="12"/>
          </p:nvPr>
        </p:nvSpPr>
        <p:spPr/>
        <p:txBody>
          <a:bodyPr/>
          <a:lstStyle/>
          <a:p>
            <a:fld id="{9FE1E2EA-ED5E-4CA1-8DF9-1F03C818119A}" type="slidenum">
              <a:rPr lang="fr-FR" smtClean="0"/>
              <a:pPr/>
              <a:t>‹N°›</a:t>
            </a:fld>
            <a:endParaRPr lang="fr-FR"/>
          </a:p>
        </p:txBody>
      </p:sp>
    </p:spTree>
    <p:extLst>
      <p:ext uri="{BB962C8B-B14F-4D97-AF65-F5344CB8AC3E}">
        <p14:creationId xmlns:p14="http://schemas.microsoft.com/office/powerpoint/2010/main" val="2839387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932039AC-3585-1B2B-4151-DF2E83C4A54C}"/>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Text Placeholder 2">
            <a:extLst>
              <a:ext uri="{FF2B5EF4-FFF2-40B4-BE49-F238E27FC236}">
                <a16:creationId xmlns="" xmlns:a16="http://schemas.microsoft.com/office/drawing/2014/main" id="{B673E9AC-6708-91DD-BC1F-F8FF3F8E1EB3}"/>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Date Placeholder 3">
            <a:extLst>
              <a:ext uri="{FF2B5EF4-FFF2-40B4-BE49-F238E27FC236}">
                <a16:creationId xmlns="" xmlns:a16="http://schemas.microsoft.com/office/drawing/2014/main" id="{C7CA3155-E4EC-6F9E-41BE-DB75F3F99ABF}"/>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C61E59-247A-45D3-9DF3-8A702CD0F0FC}" type="datetimeFigureOut">
              <a:rPr lang="fr-FR" smtClean="0"/>
              <a:pPr/>
              <a:t>24/06/2024</a:t>
            </a:fld>
            <a:endParaRPr lang="fr-FR"/>
          </a:p>
        </p:txBody>
      </p:sp>
      <p:sp>
        <p:nvSpPr>
          <p:cNvPr id="5" name="Footer Placeholder 4">
            <a:extLst>
              <a:ext uri="{FF2B5EF4-FFF2-40B4-BE49-F238E27FC236}">
                <a16:creationId xmlns="" xmlns:a16="http://schemas.microsoft.com/office/drawing/2014/main" id="{111B92AD-BB2B-8477-F397-BD130478F88A}"/>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a:extLst>
              <a:ext uri="{FF2B5EF4-FFF2-40B4-BE49-F238E27FC236}">
                <a16:creationId xmlns="" xmlns:a16="http://schemas.microsoft.com/office/drawing/2014/main" id="{0FC07B21-C9F3-C429-A0E9-157A3CBAD39C}"/>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E1E2EA-ED5E-4CA1-8DF9-1F03C818119A}" type="slidenum">
              <a:rPr lang="fr-FR" smtClean="0"/>
              <a:pPr/>
              <a:t>‹N°›</a:t>
            </a:fld>
            <a:endParaRPr lang="fr-FR"/>
          </a:p>
        </p:txBody>
      </p:sp>
    </p:spTree>
    <p:extLst>
      <p:ext uri="{BB962C8B-B14F-4D97-AF65-F5344CB8AC3E}">
        <p14:creationId xmlns:p14="http://schemas.microsoft.com/office/powerpoint/2010/main" val="3754974835"/>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6.png"/><Relationship Id="rId7" Type="http://schemas.openxmlformats.org/officeDocument/2006/relationships/diagramQuickStyle" Target="../diagrams/quickStyle1.xml"/><Relationship Id="rId2"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7.png"/><Relationship Id="rId9" Type="http://schemas.microsoft.com/office/2007/relationships/diagramDrawing" Target="../diagrams/drawing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5" Type="http://schemas.openxmlformats.org/officeDocument/2006/relationships/image" Target="../media/image8.jpeg"/><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ight Triangle 9">
            <a:extLst>
              <a:ext uri="{FF2B5EF4-FFF2-40B4-BE49-F238E27FC236}">
                <a16:creationId xmlns="" xmlns:a16="http://schemas.microsoft.com/office/drawing/2014/main" id="{D6AFEEE8-AFAE-5BF7-F752-8BB622C54C85}"/>
              </a:ext>
            </a:extLst>
          </p:cNvPr>
          <p:cNvSpPr/>
          <p:nvPr/>
        </p:nvSpPr>
        <p:spPr>
          <a:xfrm rot="16200000">
            <a:off x="10963035" y="5620859"/>
            <a:ext cx="1233418" cy="121388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Titre 1"/>
          <p:cNvSpPr>
            <a:spLocks noGrp="1"/>
          </p:cNvSpPr>
          <p:nvPr>
            <p:ph type="ctrTitle"/>
          </p:nvPr>
        </p:nvSpPr>
        <p:spPr>
          <a:xfrm>
            <a:off x="996150" y="2673868"/>
            <a:ext cx="9144000" cy="1193800"/>
          </a:xfrm>
        </p:spPr>
        <p:txBody>
          <a:bodyPr>
            <a:normAutofit fontScale="90000"/>
          </a:bodyPr>
          <a:lstStyle/>
          <a:p>
            <a:pPr rtl="1"/>
            <a:r>
              <a:rPr lang="ar-MA" sz="4400" b="1" dirty="0">
                <a:solidFill>
                  <a:srgbClr val="993366"/>
                </a:solidFill>
                <a:latin typeface="Sakkal Majalla" panose="02000000000000000000" pitchFamily="2" charset="-78"/>
                <a:cs typeface="Sakkal Majalla" panose="02000000000000000000" pitchFamily="2" charset="-78"/>
              </a:rPr>
              <a:t/>
            </a:r>
            <a:br>
              <a:rPr lang="ar-MA" sz="4400" b="1" dirty="0">
                <a:solidFill>
                  <a:srgbClr val="993366"/>
                </a:solidFill>
                <a:latin typeface="Sakkal Majalla" panose="02000000000000000000" pitchFamily="2" charset="-78"/>
                <a:cs typeface="Sakkal Majalla" panose="02000000000000000000" pitchFamily="2" charset="-78"/>
              </a:rPr>
            </a:br>
            <a:r>
              <a:rPr lang="ar-MA" sz="4400" b="1" dirty="0" smtClean="0">
                <a:solidFill>
                  <a:srgbClr val="993366"/>
                </a:solidFill>
                <a:latin typeface="Sakkal Majalla" panose="02000000000000000000" pitchFamily="2" charset="-78"/>
                <a:cs typeface="Sakkal Majalla" panose="02000000000000000000" pitchFamily="2" charset="-78"/>
              </a:rPr>
              <a:t/>
            </a:r>
            <a:br>
              <a:rPr lang="ar-MA" sz="4400" b="1" dirty="0" smtClean="0">
                <a:solidFill>
                  <a:srgbClr val="993366"/>
                </a:solidFill>
                <a:latin typeface="Sakkal Majalla" panose="02000000000000000000" pitchFamily="2" charset="-78"/>
                <a:cs typeface="Sakkal Majalla" panose="02000000000000000000" pitchFamily="2" charset="-78"/>
              </a:rPr>
            </a:br>
            <a:r>
              <a:rPr lang="ar-MA" sz="4400" b="1" dirty="0" smtClean="0">
                <a:solidFill>
                  <a:srgbClr val="993366"/>
                </a:solidFill>
                <a:latin typeface="Sakkal Majalla" panose="02000000000000000000" pitchFamily="2" charset="-78"/>
                <a:cs typeface="Sakkal Majalla" panose="02000000000000000000" pitchFamily="2" charset="-78"/>
              </a:rPr>
              <a:t>  </a:t>
            </a:r>
            <a:r>
              <a:rPr lang="ar-MA" sz="4400" b="1" dirty="0">
                <a:solidFill>
                  <a:srgbClr val="993366"/>
                </a:solidFill>
                <a:latin typeface="Sakkal Majalla" panose="02000000000000000000" pitchFamily="2" charset="-78"/>
                <a:cs typeface="Sakkal Majalla" panose="02000000000000000000" pitchFamily="2" charset="-78"/>
              </a:rPr>
              <a:t>الإحصاء العام للسكان والسكنى </a:t>
            </a:r>
            <a:r>
              <a:rPr lang="ar-MA" sz="4400" b="1" dirty="0" smtClean="0">
                <a:solidFill>
                  <a:srgbClr val="993366"/>
                </a:solidFill>
                <a:latin typeface="Sakkal Majalla" panose="02000000000000000000" pitchFamily="2" charset="-78"/>
                <a:cs typeface="Sakkal Majalla" panose="02000000000000000000" pitchFamily="2" charset="-78"/>
              </a:rPr>
              <a:t>2024</a:t>
            </a:r>
            <a:br>
              <a:rPr lang="ar-MA" sz="4400" b="1" dirty="0" smtClean="0">
                <a:solidFill>
                  <a:srgbClr val="993366"/>
                </a:solidFill>
                <a:latin typeface="Sakkal Majalla" panose="02000000000000000000" pitchFamily="2" charset="-78"/>
                <a:cs typeface="Sakkal Majalla" panose="02000000000000000000" pitchFamily="2" charset="-78"/>
              </a:rPr>
            </a:br>
            <a:r>
              <a:rPr lang="ar-MA" sz="4400" b="1" dirty="0" smtClean="0">
                <a:solidFill>
                  <a:srgbClr val="993366"/>
                </a:solidFill>
                <a:latin typeface="Sakkal Majalla" panose="02000000000000000000" pitchFamily="2" charset="-78"/>
                <a:cs typeface="Sakkal Majalla" panose="02000000000000000000" pitchFamily="2" charset="-78"/>
              </a:rPr>
              <a:t> الجوانب المنهجية والتنظيمية</a:t>
            </a:r>
            <a:endParaRPr lang="fr-FR" sz="4400" b="1" dirty="0">
              <a:solidFill>
                <a:srgbClr val="993366"/>
              </a:solidFill>
              <a:latin typeface="Sakkal Majalla" panose="02000000000000000000" pitchFamily="2" charset="-78"/>
              <a:cs typeface="Sakkal Majalla" panose="02000000000000000000" pitchFamily="2" charset="-78"/>
            </a:endParaRPr>
          </a:p>
        </p:txBody>
      </p:sp>
      <p:sp>
        <p:nvSpPr>
          <p:cNvPr id="16" name="Rectangle: Diagonal Corners Snipped 10">
            <a:extLst>
              <a:ext uri="{FF2B5EF4-FFF2-40B4-BE49-F238E27FC236}">
                <a16:creationId xmlns="" xmlns:a16="http://schemas.microsoft.com/office/drawing/2014/main" id="{81BDE8F7-9A0E-2882-5B62-6E1496D964AF}"/>
              </a:ext>
            </a:extLst>
          </p:cNvPr>
          <p:cNvSpPr>
            <a:spLocks noGrp="1"/>
          </p:cNvSpPr>
          <p:nvPr>
            <p:ph type="subTitle" idx="1"/>
          </p:nvPr>
        </p:nvSpPr>
        <p:spPr>
          <a:xfrm>
            <a:off x="2256311" y="3902882"/>
            <a:ext cx="6691745" cy="471196"/>
          </a:xfrm>
          <a:prstGeom prst="snip2DiagRect">
            <a:avLst>
              <a:gd name="adj1" fmla="val 0"/>
              <a:gd name="adj2" fmla="val 47814"/>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55000" lnSpcReduction="20000"/>
          </a:bodyPr>
          <a:lstStyle/>
          <a:p>
            <a:pPr algn="ctr" rtl="1"/>
            <a:r>
              <a:rPr lang="ar-MA" b="1" dirty="0" smtClean="0">
                <a:solidFill>
                  <a:srgbClr val="002060"/>
                </a:solidFill>
                <a:latin typeface="Times New Roman" pitchFamily="18" charset="0"/>
                <a:cs typeface="Times New Roman" pitchFamily="18" charset="0"/>
              </a:rPr>
              <a:t>الرباط، </a:t>
            </a:r>
            <a:r>
              <a:rPr lang="ar-MA" sz="2400" b="1" dirty="0" smtClean="0">
                <a:solidFill>
                  <a:srgbClr val="002060"/>
                </a:solidFill>
                <a:latin typeface="Times New Roman" pitchFamily="18" charset="0"/>
                <a:cs typeface="Times New Roman" pitchFamily="18" charset="0"/>
              </a:rPr>
              <a:t> الجمعة 14 يونيو</a:t>
            </a:r>
            <a:r>
              <a:rPr lang="ar-MA" b="1" dirty="0" smtClean="0">
                <a:solidFill>
                  <a:srgbClr val="002060"/>
                </a:solidFill>
                <a:latin typeface="Times New Roman" pitchFamily="18" charset="0"/>
                <a:cs typeface="Times New Roman" pitchFamily="18" charset="0"/>
              </a:rPr>
              <a:t> </a:t>
            </a:r>
            <a:r>
              <a:rPr lang="ar-MA" sz="2400" b="1" dirty="0">
                <a:solidFill>
                  <a:srgbClr val="002060"/>
                </a:solidFill>
                <a:latin typeface="Times New Roman" pitchFamily="18" charset="0"/>
                <a:cs typeface="Times New Roman" pitchFamily="18" charset="0"/>
              </a:rPr>
              <a:t>2024 </a:t>
            </a:r>
          </a:p>
        </p:txBody>
      </p:sp>
      <p:grpSp>
        <p:nvGrpSpPr>
          <p:cNvPr id="24" name="Groupe 23">
            <a:extLst>
              <a:ext uri="{FF2B5EF4-FFF2-40B4-BE49-F238E27FC236}">
                <a16:creationId xmlns="" xmlns:a16="http://schemas.microsoft.com/office/drawing/2014/main" id="{FAFE1B1D-F893-4E46-9436-AC631461A065}"/>
              </a:ext>
            </a:extLst>
          </p:cNvPr>
          <p:cNvGrpSpPr/>
          <p:nvPr/>
        </p:nvGrpSpPr>
        <p:grpSpPr>
          <a:xfrm>
            <a:off x="263236" y="193960"/>
            <a:ext cx="1773382" cy="1557710"/>
            <a:chOff x="138284" y="2905548"/>
            <a:chExt cx="1152128" cy="1778379"/>
          </a:xfrm>
        </p:grpSpPr>
        <p:grpSp>
          <p:nvGrpSpPr>
            <p:cNvPr id="25" name="Groupe 6">
              <a:extLst>
                <a:ext uri="{FF2B5EF4-FFF2-40B4-BE49-F238E27FC236}">
                  <a16:creationId xmlns="" xmlns:a16="http://schemas.microsoft.com/office/drawing/2014/main" id="{83444BD0-6A63-4DA5-B69F-52F9695EBA71}"/>
                </a:ext>
              </a:extLst>
            </p:cNvPr>
            <p:cNvGrpSpPr>
              <a:grpSpLocks/>
            </p:cNvGrpSpPr>
            <p:nvPr/>
          </p:nvGrpSpPr>
          <p:grpSpPr bwMode="auto">
            <a:xfrm>
              <a:off x="138284" y="2905548"/>
              <a:ext cx="1152128" cy="1443467"/>
              <a:chOff x="6381367" y="1824775"/>
              <a:chExt cx="1466850" cy="1903027"/>
            </a:xfrm>
          </p:grpSpPr>
          <p:pic>
            <p:nvPicPr>
              <p:cNvPr id="27" name="Picture 20" descr="royaume_du_maroc_logo">
                <a:extLst>
                  <a:ext uri="{FF2B5EF4-FFF2-40B4-BE49-F238E27FC236}">
                    <a16:creationId xmlns="" xmlns:a16="http://schemas.microsoft.com/office/drawing/2014/main" id="{F45BC5D8-5910-40E0-BC83-580B4EA095E2}"/>
                  </a:ext>
                </a:extLst>
              </p:cNvPr>
              <p:cNvPicPr>
                <a:picLocks noChangeAspect="1" noChangeArrowheads="1"/>
              </p:cNvPicPr>
              <p:nvPr/>
            </p:nvPicPr>
            <p:blipFill>
              <a:blip r:embed="rId2" cstate="print"/>
              <a:srcRect l="34741" t="11742" r="1227" b="4167"/>
              <a:stretch>
                <a:fillRect/>
              </a:stretch>
            </p:blipFill>
            <p:spPr bwMode="auto">
              <a:xfrm>
                <a:off x="6381367" y="1824775"/>
                <a:ext cx="1466850" cy="698500"/>
              </a:xfrm>
              <a:prstGeom prst="rect">
                <a:avLst/>
              </a:prstGeom>
              <a:noFill/>
              <a:ln w="9525">
                <a:noFill/>
                <a:miter lim="800000"/>
                <a:headEnd/>
                <a:tailEnd/>
              </a:ln>
            </p:spPr>
          </p:pic>
          <p:pic>
            <p:nvPicPr>
              <p:cNvPr id="28" name="Picture 21" descr="Armoiries du Maroc — Wikipédia">
                <a:extLst>
                  <a:ext uri="{FF2B5EF4-FFF2-40B4-BE49-F238E27FC236}">
                    <a16:creationId xmlns="" xmlns:a16="http://schemas.microsoft.com/office/drawing/2014/main" id="{5FA9FF16-381A-4A7F-909C-86AF0FED53F9}"/>
                  </a:ext>
                </a:extLst>
              </p:cNvPr>
              <p:cNvPicPr>
                <a:picLocks noChangeAspect="1" noChangeArrowheads="1"/>
              </p:cNvPicPr>
              <p:nvPr/>
            </p:nvPicPr>
            <p:blipFill>
              <a:blip r:embed="rId3" cstate="print"/>
              <a:srcRect/>
              <a:stretch>
                <a:fillRect/>
              </a:stretch>
            </p:blipFill>
            <p:spPr bwMode="auto">
              <a:xfrm>
                <a:off x="6427442" y="2553052"/>
                <a:ext cx="1306513" cy="1174750"/>
              </a:xfrm>
              <a:prstGeom prst="rect">
                <a:avLst/>
              </a:prstGeom>
              <a:noFill/>
              <a:ln w="9525">
                <a:noFill/>
                <a:miter lim="800000"/>
                <a:headEnd/>
                <a:tailEnd/>
              </a:ln>
            </p:spPr>
          </p:pic>
        </p:grpSp>
        <p:sp>
          <p:nvSpPr>
            <p:cNvPr id="26" name="ZoneTexte 25">
              <a:extLst>
                <a:ext uri="{FF2B5EF4-FFF2-40B4-BE49-F238E27FC236}">
                  <a16:creationId xmlns="" xmlns:a16="http://schemas.microsoft.com/office/drawing/2014/main" id="{70306BA1-69D6-4082-B175-83F727FA890B}"/>
                </a:ext>
              </a:extLst>
            </p:cNvPr>
            <p:cNvSpPr txBox="1"/>
            <p:nvPr/>
          </p:nvSpPr>
          <p:spPr>
            <a:xfrm>
              <a:off x="138284" y="4406928"/>
              <a:ext cx="1127638" cy="276999"/>
            </a:xfrm>
            <a:prstGeom prst="rect">
              <a:avLst/>
            </a:prstGeom>
            <a:noFill/>
          </p:spPr>
          <p:txBody>
            <a:bodyPr wrap="square" rtlCol="0">
              <a:spAutoFit/>
            </a:bodyPr>
            <a:lstStyle/>
            <a:p>
              <a:pPr algn="ctr"/>
              <a:r>
                <a:rPr lang="ar-MA" sz="1200" b="1" dirty="0">
                  <a:latin typeface="Dubai Medium" panose="020B0603030403030204" pitchFamily="34" charset="-78"/>
                  <a:cs typeface="Dubai Medium" panose="020B0603030403030204" pitchFamily="34" charset="-78"/>
                </a:rPr>
                <a:t>وزارة الداخلية</a:t>
              </a:r>
              <a:endParaRPr lang="fr-FR" sz="1200" b="1" dirty="0">
                <a:latin typeface="Dubai Medium" panose="020B0603030403030204" pitchFamily="34" charset="-78"/>
                <a:cs typeface="Dubai Medium" panose="020B0603030403030204" pitchFamily="34" charset="-78"/>
              </a:endParaRPr>
            </a:p>
          </p:txBody>
        </p:sp>
      </p:grpSp>
      <p:pic>
        <p:nvPicPr>
          <p:cNvPr id="15" name="Image 14"/>
          <p:cNvPicPr/>
          <p:nvPr/>
        </p:nvPicPr>
        <p:blipFill>
          <a:blip r:embed="rId4" cstate="print">
            <a:extLst>
              <a:ext uri="{28A0092B-C50C-407E-A947-70E740481C1C}">
                <a14:useLocalDpi xmlns:a14="http://schemas.microsoft.com/office/drawing/2010/main" val="0"/>
              </a:ext>
            </a:extLst>
          </a:blip>
          <a:stretch>
            <a:fillRect/>
          </a:stretch>
        </p:blipFill>
        <p:spPr>
          <a:xfrm>
            <a:off x="10002982" y="77115"/>
            <a:ext cx="2049131" cy="1605280"/>
          </a:xfrm>
          <a:prstGeom prst="rect">
            <a:avLst/>
          </a:prstGeom>
        </p:spPr>
      </p:pic>
      <p:sp>
        <p:nvSpPr>
          <p:cNvPr id="2" name="ZoneTexte 1"/>
          <p:cNvSpPr txBox="1"/>
          <p:nvPr/>
        </p:nvSpPr>
        <p:spPr>
          <a:xfrm>
            <a:off x="9684327" y="1682395"/>
            <a:ext cx="2437062" cy="584775"/>
          </a:xfrm>
          <a:prstGeom prst="rect">
            <a:avLst/>
          </a:prstGeom>
          <a:noFill/>
        </p:spPr>
        <p:txBody>
          <a:bodyPr wrap="square" rtlCol="0">
            <a:spAutoFit/>
          </a:bodyPr>
          <a:lstStyle/>
          <a:p>
            <a:pPr algn="r" rtl="1"/>
            <a:r>
              <a:rPr lang="ar-MA" sz="1600" b="1" dirty="0">
                <a:solidFill>
                  <a:srgbClr val="993366"/>
                </a:solidFill>
                <a:latin typeface="Sakkal Majalla" panose="02000000000000000000" pitchFamily="2" charset="-78"/>
                <a:cs typeface="Sakkal Majalla" panose="02000000000000000000" pitchFamily="2" charset="-78"/>
              </a:rPr>
              <a:t>المديرية الجهوية للرباط-سلا-القنيطرة</a:t>
            </a:r>
          </a:p>
          <a:p>
            <a:pPr algn="ctr" rtl="1"/>
            <a:r>
              <a:rPr lang="ar-MA" sz="1600" b="1" dirty="0">
                <a:solidFill>
                  <a:srgbClr val="993366"/>
                </a:solidFill>
                <a:latin typeface="Sakkal Majalla" panose="02000000000000000000" pitchFamily="2" charset="-78"/>
                <a:cs typeface="Sakkal Majalla" panose="02000000000000000000" pitchFamily="2" charset="-78"/>
              </a:rPr>
              <a:t>عمالة الرباط</a:t>
            </a:r>
            <a:endParaRPr lang="fr-FR" sz="1600" b="1" dirty="0">
              <a:solidFill>
                <a:srgbClr val="993366"/>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764296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Rectangle 10"/>
          <p:cNvSpPr>
            <a:spLocks noChangeArrowheads="1"/>
          </p:cNvSpPr>
          <p:nvPr/>
        </p:nvSpPr>
        <p:spPr bwMode="auto">
          <a:xfrm>
            <a:off x="1819922" y="2416910"/>
            <a:ext cx="7910003" cy="33547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7B003B"/>
              </a:buClr>
              <a:buSzPct val="120000"/>
              <a:buBlip>
                <a:blip r:embed="rId2"/>
              </a:buBlip>
              <a:defRPr sz="2400">
                <a:solidFill>
                  <a:schemeClr val="bg2"/>
                </a:solidFill>
                <a:latin typeface="Century Gothic" panose="020B0502020202020204" pitchFamily="34" charset="0"/>
              </a:defRPr>
            </a:lvl1pPr>
            <a:lvl2pPr marL="742950" indent="-285750">
              <a:spcBef>
                <a:spcPct val="20000"/>
              </a:spcBef>
              <a:buClr>
                <a:srgbClr val="F18E00"/>
              </a:buClr>
              <a:buSzPct val="120000"/>
              <a:buFont typeface="Arial" panose="020B0604020202020204" pitchFamily="34" charset="0"/>
              <a:buBlip>
                <a:blip r:embed="rId3"/>
              </a:buBlip>
              <a:defRPr sz="2000">
                <a:solidFill>
                  <a:schemeClr val="bg2"/>
                </a:solidFill>
                <a:latin typeface="Century Gothic" panose="020B0502020202020204" pitchFamily="34" charset="0"/>
              </a:defRPr>
            </a:lvl2pPr>
            <a:lvl3pPr marL="1143000" indent="-228600">
              <a:spcBef>
                <a:spcPct val="20000"/>
              </a:spcBef>
              <a:buClr>
                <a:schemeClr val="bg2"/>
              </a:buClr>
              <a:buSzPct val="120000"/>
              <a:buBlip>
                <a:blip r:embed="rId4"/>
              </a:buBlip>
              <a:defRPr sz="1600">
                <a:solidFill>
                  <a:schemeClr val="bg2"/>
                </a:solidFill>
                <a:latin typeface="Century Gothic" panose="020B0502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285750" indent="-285750" algn="just" rtl="1">
              <a:spcBef>
                <a:spcPts val="0"/>
              </a:spcBef>
              <a:spcAft>
                <a:spcPts val="1200"/>
              </a:spcAft>
              <a:buClrTx/>
              <a:buSzTx/>
              <a:buFont typeface="Wingdings" panose="05000000000000000000" pitchFamily="2" charset="2"/>
              <a:buChar char="v"/>
            </a:pPr>
            <a:r>
              <a:rPr lang="ar-MA" altLang="fr-FR" dirty="0">
                <a:solidFill>
                  <a:srgbClr val="000000"/>
                </a:solidFill>
                <a:latin typeface="Sakkal Majalla" panose="02000000000000000000" pitchFamily="2" charset="-78"/>
                <a:cs typeface="Sakkal Majalla" panose="02000000000000000000" pitchFamily="2" charset="-78"/>
              </a:rPr>
              <a:t>الانتقاء الأولي لحوالي </a:t>
            </a:r>
            <a:r>
              <a:rPr lang="ar-MA" altLang="fr-FR" b="1" dirty="0">
                <a:solidFill>
                  <a:srgbClr val="000000"/>
                </a:solidFill>
                <a:latin typeface="Sakkal Majalla" panose="02000000000000000000" pitchFamily="2" charset="-78"/>
                <a:cs typeface="Sakkal Majalla" panose="02000000000000000000" pitchFamily="2" charset="-78"/>
              </a:rPr>
              <a:t>200.000</a:t>
            </a:r>
            <a:r>
              <a:rPr lang="ar-MA" altLang="fr-FR" dirty="0">
                <a:solidFill>
                  <a:srgbClr val="000000"/>
                </a:solidFill>
                <a:latin typeface="Sakkal Majalla" panose="02000000000000000000" pitchFamily="2" charset="-78"/>
                <a:cs typeface="Sakkal Majalla" panose="02000000000000000000" pitchFamily="2" charset="-78"/>
              </a:rPr>
              <a:t> مرشح للمشاركة في الإحصاء العام للسكان والسكنى </a:t>
            </a:r>
            <a:r>
              <a:rPr lang="ar-MA" altLang="fr-FR" dirty="0" smtClean="0">
                <a:solidFill>
                  <a:srgbClr val="000000"/>
                </a:solidFill>
                <a:latin typeface="Sakkal Majalla" panose="02000000000000000000" pitchFamily="2" charset="-78"/>
                <a:cs typeface="Sakkal Majalla" panose="02000000000000000000" pitchFamily="2" charset="-78"/>
              </a:rPr>
              <a:t>2024 على الصعيد الوطني، منهم  </a:t>
            </a:r>
            <a:r>
              <a:rPr lang="ar-MA" altLang="fr-FR" b="1" dirty="0" smtClean="0">
                <a:solidFill>
                  <a:srgbClr val="000000"/>
                </a:solidFill>
                <a:latin typeface="Sakkal Majalla" panose="02000000000000000000" pitchFamily="2" charset="-78"/>
                <a:cs typeface="Sakkal Majalla" panose="02000000000000000000" pitchFamily="2" charset="-78"/>
              </a:rPr>
              <a:t>3534</a:t>
            </a:r>
            <a:r>
              <a:rPr lang="ar-MA" altLang="fr-FR" dirty="0" smtClean="0">
                <a:solidFill>
                  <a:srgbClr val="000000"/>
                </a:solidFill>
                <a:latin typeface="Sakkal Majalla" panose="02000000000000000000" pitchFamily="2" charset="-78"/>
                <a:cs typeface="Sakkal Majalla" panose="02000000000000000000" pitchFamily="2" charset="-78"/>
              </a:rPr>
              <a:t> على مستوى عمالة الرباط وذلك عبر </a:t>
            </a:r>
            <a:r>
              <a:rPr lang="ar-MA" altLang="fr-FR" dirty="0">
                <a:solidFill>
                  <a:srgbClr val="000000"/>
                </a:solidFill>
                <a:latin typeface="Sakkal Majalla" panose="02000000000000000000" pitchFamily="2" charset="-78"/>
                <a:cs typeface="Sakkal Majalla" panose="02000000000000000000" pitchFamily="2" charset="-78"/>
              </a:rPr>
              <a:t>منصة رقمية اعتمادا على معايير ومؤهلات تقنية وعلى الحاجيات حسب المناطق المجالية من أجل ضمان تغطية مختلف الوحدات الإدارية على المستوى </a:t>
            </a:r>
            <a:r>
              <a:rPr lang="ar-MA" altLang="fr-FR" dirty="0" smtClean="0">
                <a:solidFill>
                  <a:srgbClr val="000000"/>
                </a:solidFill>
                <a:latin typeface="Sakkal Majalla" panose="02000000000000000000" pitchFamily="2" charset="-78"/>
                <a:cs typeface="Sakkal Majalla" panose="02000000000000000000" pitchFamily="2" charset="-78"/>
              </a:rPr>
              <a:t>الوطني؛</a:t>
            </a:r>
            <a:r>
              <a:rPr lang="fr-MA" altLang="fr-FR" dirty="0" smtClean="0">
                <a:solidFill>
                  <a:srgbClr val="000000"/>
                </a:solidFill>
                <a:latin typeface="Sakkal Majalla" panose="02000000000000000000" pitchFamily="2" charset="-78"/>
                <a:cs typeface="Sakkal Majalla" panose="02000000000000000000" pitchFamily="2" charset="-78"/>
              </a:rPr>
              <a:t> </a:t>
            </a:r>
            <a:endParaRPr lang="ar-MA" altLang="fr-FR" dirty="0">
              <a:solidFill>
                <a:srgbClr val="000000"/>
              </a:solidFill>
              <a:latin typeface="Sakkal Majalla" panose="02000000000000000000" pitchFamily="2" charset="-78"/>
              <a:cs typeface="Sakkal Majalla" panose="02000000000000000000" pitchFamily="2" charset="-78"/>
            </a:endParaRPr>
          </a:p>
          <a:p>
            <a:pPr marL="285750" indent="-285750" algn="just" rtl="1">
              <a:spcBef>
                <a:spcPts val="0"/>
              </a:spcBef>
              <a:spcAft>
                <a:spcPts val="1200"/>
              </a:spcAft>
              <a:buClrTx/>
              <a:buSzTx/>
              <a:buFont typeface="Wingdings" panose="05000000000000000000" pitchFamily="2" charset="2"/>
              <a:buChar char="v"/>
            </a:pPr>
            <a:r>
              <a:rPr lang="ar-MA" altLang="fr-FR" dirty="0">
                <a:solidFill>
                  <a:srgbClr val="000000"/>
                </a:solidFill>
                <a:latin typeface="Sakkal Majalla" panose="02000000000000000000" pitchFamily="2" charset="-78"/>
                <a:cs typeface="Sakkal Majalla" panose="02000000000000000000" pitchFamily="2" charset="-78"/>
              </a:rPr>
              <a:t>التكوين عن بعد للمترشحين عبر منصة </a:t>
            </a:r>
            <a:r>
              <a:rPr lang="ar-MA" altLang="fr-FR" dirty="0" smtClean="0">
                <a:solidFill>
                  <a:srgbClr val="000000"/>
                </a:solidFill>
                <a:latin typeface="Sakkal Majalla" panose="02000000000000000000" pitchFamily="2" charset="-78"/>
                <a:cs typeface="Sakkal Majalla" panose="02000000000000000000" pitchFamily="2" charset="-78"/>
              </a:rPr>
              <a:t>رقمية تقدم </a:t>
            </a:r>
            <a:r>
              <a:rPr lang="ar-MA" altLang="fr-FR" dirty="0">
                <a:solidFill>
                  <a:srgbClr val="000000"/>
                </a:solidFill>
                <a:latin typeface="Sakkal Majalla" panose="02000000000000000000" pitchFamily="2" charset="-78"/>
                <a:cs typeface="Sakkal Majalla" panose="02000000000000000000" pitchFamily="2" charset="-78"/>
              </a:rPr>
              <a:t>محتوى يغطي مختلف الجوانب المنهجية </a:t>
            </a:r>
            <a:r>
              <a:rPr lang="ar-MA" altLang="fr-FR" dirty="0" smtClean="0">
                <a:solidFill>
                  <a:srgbClr val="000000"/>
                </a:solidFill>
                <a:latin typeface="Sakkal Majalla" panose="02000000000000000000" pitchFamily="2" charset="-78"/>
                <a:cs typeface="Sakkal Majalla" panose="02000000000000000000" pitchFamily="2" charset="-78"/>
              </a:rPr>
              <a:t>والتقنية </a:t>
            </a:r>
            <a:r>
              <a:rPr lang="ar-MA" altLang="fr-FR" dirty="0">
                <a:solidFill>
                  <a:srgbClr val="000000"/>
                </a:solidFill>
                <a:latin typeface="Sakkal Majalla" panose="02000000000000000000" pitchFamily="2" charset="-78"/>
                <a:cs typeface="Sakkal Majalla" panose="02000000000000000000" pitchFamily="2" charset="-78"/>
              </a:rPr>
              <a:t>والتنظيمية للإحصاء حسب كل فئة (مشرفين، مراقبين وباحثين</a:t>
            </a:r>
            <a:r>
              <a:rPr lang="ar-MA" altLang="fr-FR" dirty="0" smtClean="0">
                <a:solidFill>
                  <a:srgbClr val="000000"/>
                </a:solidFill>
                <a:latin typeface="Sakkal Majalla" panose="02000000000000000000" pitchFamily="2" charset="-78"/>
                <a:cs typeface="Sakkal Majalla" panose="02000000000000000000" pitchFamily="2" charset="-78"/>
              </a:rPr>
              <a:t>)؛</a:t>
            </a:r>
            <a:endParaRPr lang="ar-MA" altLang="fr-FR" dirty="0">
              <a:solidFill>
                <a:srgbClr val="000000"/>
              </a:solidFill>
              <a:latin typeface="Sakkal Majalla" panose="02000000000000000000" pitchFamily="2" charset="-78"/>
              <a:cs typeface="Sakkal Majalla" panose="02000000000000000000" pitchFamily="2" charset="-78"/>
            </a:endParaRPr>
          </a:p>
          <a:p>
            <a:pPr marL="285750" indent="-285750" algn="just" rtl="1">
              <a:spcBef>
                <a:spcPts val="0"/>
              </a:spcBef>
              <a:spcAft>
                <a:spcPts val="1200"/>
              </a:spcAft>
              <a:buClrTx/>
              <a:buSzTx/>
              <a:buFont typeface="Wingdings" panose="05000000000000000000" pitchFamily="2" charset="2"/>
              <a:buChar char="v"/>
            </a:pPr>
            <a:r>
              <a:rPr lang="ar-MA" altLang="fr-FR" dirty="0">
                <a:solidFill>
                  <a:srgbClr val="000000"/>
                </a:solidFill>
                <a:latin typeface="Sakkal Majalla" panose="02000000000000000000" pitchFamily="2" charset="-78"/>
                <a:cs typeface="Sakkal Majalla" panose="02000000000000000000" pitchFamily="2" charset="-78"/>
              </a:rPr>
              <a:t>التكوين الحضوري للمترشحين الذين </a:t>
            </a:r>
            <a:r>
              <a:rPr lang="ar-MA" altLang="fr-FR" dirty="0" smtClean="0">
                <a:solidFill>
                  <a:srgbClr val="000000"/>
                </a:solidFill>
                <a:latin typeface="Sakkal Majalla" panose="02000000000000000000" pitchFamily="2" charset="-78"/>
                <a:cs typeface="Sakkal Majalla" panose="02000000000000000000" pitchFamily="2" charset="-78"/>
              </a:rPr>
              <a:t>سيتم </a:t>
            </a:r>
            <a:r>
              <a:rPr lang="ar-MA" altLang="fr-FR" dirty="0">
                <a:solidFill>
                  <a:srgbClr val="000000"/>
                </a:solidFill>
                <a:latin typeface="Sakkal Majalla" panose="02000000000000000000" pitchFamily="2" charset="-78"/>
                <a:cs typeface="Sakkal Majalla" panose="02000000000000000000" pitchFamily="2" charset="-78"/>
              </a:rPr>
              <a:t>قبولهم بعد اجتياز مختلف </a:t>
            </a:r>
            <a:r>
              <a:rPr lang="ar-MA" altLang="fr-FR" dirty="0" smtClean="0">
                <a:solidFill>
                  <a:srgbClr val="000000"/>
                </a:solidFill>
                <a:latin typeface="Sakkal Majalla" panose="02000000000000000000" pitchFamily="2" charset="-78"/>
                <a:cs typeface="Sakkal Majalla" panose="02000000000000000000" pitchFamily="2" charset="-78"/>
              </a:rPr>
              <a:t>اختبارات مرحلة </a:t>
            </a:r>
            <a:r>
              <a:rPr lang="ar-MA" altLang="fr-FR" dirty="0">
                <a:solidFill>
                  <a:srgbClr val="000000"/>
                </a:solidFill>
                <a:latin typeface="Sakkal Majalla" panose="02000000000000000000" pitchFamily="2" charset="-78"/>
                <a:cs typeface="Sakkal Majalla" panose="02000000000000000000" pitchFamily="2" charset="-78"/>
              </a:rPr>
              <a:t>التكوين عن </a:t>
            </a:r>
            <a:r>
              <a:rPr lang="ar-MA" altLang="fr-FR" dirty="0" smtClean="0">
                <a:solidFill>
                  <a:srgbClr val="000000"/>
                </a:solidFill>
                <a:latin typeface="Sakkal Majalla" panose="02000000000000000000" pitchFamily="2" charset="-78"/>
                <a:cs typeface="Sakkal Majalla" panose="02000000000000000000" pitchFamily="2" charset="-78"/>
              </a:rPr>
              <a:t>بعد والمقابلة الانتقائية حضوريا.</a:t>
            </a:r>
            <a:endParaRPr lang="ar-MA" altLang="fr-FR" dirty="0">
              <a:solidFill>
                <a:srgbClr val="000000"/>
              </a:solidFill>
              <a:latin typeface="Sakkal Majalla" panose="02000000000000000000" pitchFamily="2" charset="-78"/>
              <a:cs typeface="Sakkal Majalla" panose="02000000000000000000" pitchFamily="2" charset="-78"/>
            </a:endParaRPr>
          </a:p>
        </p:txBody>
      </p:sp>
      <p:grpSp>
        <p:nvGrpSpPr>
          <p:cNvPr id="23" name="Groupe 22"/>
          <p:cNvGrpSpPr/>
          <p:nvPr/>
        </p:nvGrpSpPr>
        <p:grpSpPr>
          <a:xfrm>
            <a:off x="762502" y="6566263"/>
            <a:ext cx="11551418" cy="291737"/>
            <a:chOff x="710248" y="6382153"/>
            <a:chExt cx="11201044" cy="373215"/>
          </a:xfrm>
          <a:solidFill>
            <a:schemeClr val="bg2"/>
          </a:solidFill>
        </p:grpSpPr>
        <p:sp>
          <p:nvSpPr>
            <p:cNvPr id="24"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29">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1"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10</a:t>
            </a:r>
            <a:endParaRPr lang="fr-FR" dirty="0"/>
          </a:p>
        </p:txBody>
      </p:sp>
      <p:sp>
        <p:nvSpPr>
          <p:cNvPr id="33" name="Rectangle 32"/>
          <p:cNvSpPr/>
          <p:nvPr/>
        </p:nvSpPr>
        <p:spPr>
          <a:xfrm>
            <a:off x="3059642" y="1639262"/>
            <a:ext cx="5783956" cy="587533"/>
          </a:xfrm>
          <a:prstGeom prst="rect">
            <a:avLst/>
          </a:prstGeom>
        </p:spPr>
        <p:txBody>
          <a:bodyPr wrap="none">
            <a:spAutoFit/>
          </a:bodyPr>
          <a:lstStyle/>
          <a:p>
            <a:pPr algn="ctr" rtl="1">
              <a:lnSpc>
                <a:spcPct val="150000"/>
              </a:lnSpc>
            </a:pPr>
            <a:r>
              <a:rPr lang="ar-AE" altLang="fr-FR" sz="2400" b="1" u="sng" dirty="0" smtClean="0">
                <a:solidFill>
                  <a:srgbClr val="0070C0"/>
                </a:solidFill>
                <a:latin typeface="Book Antiqua" panose="02040602050305030304" pitchFamily="18" charset="0"/>
              </a:rPr>
              <a:t>انتقاء المشاركين </a:t>
            </a:r>
            <a:r>
              <a:rPr lang="ar-MA" altLang="fr-FR" sz="2400" b="1" u="sng" dirty="0" smtClean="0">
                <a:solidFill>
                  <a:srgbClr val="0070C0"/>
                </a:solidFill>
                <a:latin typeface="Book Antiqua" panose="02040602050305030304" pitchFamily="18" charset="0"/>
              </a:rPr>
              <a:t>والتكوين عن بعد عبر </a:t>
            </a:r>
            <a:r>
              <a:rPr lang="ar-MA" altLang="fr-FR" sz="2400" b="1" u="sng" dirty="0" err="1" smtClean="0">
                <a:solidFill>
                  <a:srgbClr val="0070C0"/>
                </a:solidFill>
                <a:latin typeface="Book Antiqua" panose="02040602050305030304" pitchFamily="18" charset="0"/>
              </a:rPr>
              <a:t>منص</a:t>
            </a:r>
            <a:r>
              <a:rPr lang="ar-AE" altLang="fr-FR" sz="2400" b="1" u="sng" dirty="0" smtClean="0">
                <a:solidFill>
                  <a:srgbClr val="0070C0"/>
                </a:solidFill>
                <a:latin typeface="Book Antiqua" panose="02040602050305030304" pitchFamily="18" charset="0"/>
              </a:rPr>
              <a:t>تين</a:t>
            </a:r>
            <a:r>
              <a:rPr lang="ar-MA" altLang="fr-FR" sz="2400" b="1" u="sng" dirty="0" smtClean="0">
                <a:solidFill>
                  <a:srgbClr val="0070C0"/>
                </a:solidFill>
                <a:latin typeface="Book Antiqua" panose="02040602050305030304" pitchFamily="18" charset="0"/>
              </a:rPr>
              <a:t> رقميتين</a:t>
            </a:r>
            <a:endParaRPr lang="fr-FR" altLang="fr-FR" sz="2400" b="1" u="sng" dirty="0">
              <a:solidFill>
                <a:srgbClr val="0070C0"/>
              </a:solidFill>
              <a:latin typeface="Book Antiqua" panose="02040602050305030304" pitchFamily="18" charset="0"/>
            </a:endParaRPr>
          </a:p>
        </p:txBody>
      </p:sp>
      <p:sp>
        <p:nvSpPr>
          <p:cNvPr id="11" name="Titre 1"/>
          <p:cNvSpPr txBox="1">
            <a:spLocks/>
          </p:cNvSpPr>
          <p:nvPr/>
        </p:nvSpPr>
        <p:spPr>
          <a:xfrm>
            <a:off x="992284" y="170416"/>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50000"/>
              </a:lnSpc>
            </a:pPr>
            <a:r>
              <a:rPr lang="ar-MA" altLang="fr-FR" sz="3200" b="1" dirty="0">
                <a:solidFill>
                  <a:srgbClr val="993366"/>
                </a:solidFill>
                <a:latin typeface="Book Antiqua" panose="02040602050305030304" pitchFamily="18" charset="0"/>
              </a:rPr>
              <a:t>مستجدات الإحصاء العام للسكان والسكنى 2024</a:t>
            </a:r>
            <a:endParaRPr lang="fr-FR" altLang="fr-FR" sz="3200" b="1" dirty="0">
              <a:solidFill>
                <a:srgbClr val="993366"/>
              </a:solidFill>
              <a:latin typeface="Book Antiqua" panose="02040602050305030304" pitchFamily="18" charset="0"/>
            </a:endParaRPr>
          </a:p>
        </p:txBody>
      </p:sp>
      <p:cxnSp>
        <p:nvCxnSpPr>
          <p:cNvPr id="12" name="Connecteur droit 11"/>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3535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Groupe 26"/>
          <p:cNvGrpSpPr/>
          <p:nvPr/>
        </p:nvGrpSpPr>
        <p:grpSpPr>
          <a:xfrm>
            <a:off x="762502" y="6566263"/>
            <a:ext cx="11551418" cy="291737"/>
            <a:chOff x="710248" y="6382153"/>
            <a:chExt cx="11201044" cy="373215"/>
          </a:xfrm>
          <a:solidFill>
            <a:schemeClr val="bg2"/>
          </a:solidFill>
        </p:grpSpPr>
        <p:sp>
          <p:nvSpPr>
            <p:cNvPr id="28"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1"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2" name="Rectangle 31">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3"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4"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11</a:t>
            </a:r>
            <a:endParaRPr lang="fr-FR" dirty="0"/>
          </a:p>
        </p:txBody>
      </p:sp>
      <p:sp>
        <p:nvSpPr>
          <p:cNvPr id="35" name="Rectangle 34"/>
          <p:cNvSpPr/>
          <p:nvPr/>
        </p:nvSpPr>
        <p:spPr>
          <a:xfrm>
            <a:off x="4214813" y="1799343"/>
            <a:ext cx="6329363" cy="461665"/>
          </a:xfrm>
          <a:prstGeom prst="rect">
            <a:avLst/>
          </a:prstGeom>
        </p:spPr>
        <p:txBody>
          <a:bodyPr wrap="square">
            <a:spAutoFit/>
          </a:bodyPr>
          <a:lstStyle/>
          <a:p>
            <a:pPr lvl="0" algn="ctr" rtl="1"/>
            <a:r>
              <a:rPr lang="ar-MA" sz="2400" b="1" u="sng" kern="0" dirty="0" smtClean="0">
                <a:solidFill>
                  <a:srgbClr val="0070C0"/>
                </a:solidFill>
                <a:latin typeface="Sakkal Majalla" panose="02000000000000000000" pitchFamily="2" charset="-78"/>
              </a:rPr>
              <a:t>تجميع المعطيات لدى الأسر العادية عبر استمارتين</a:t>
            </a:r>
            <a:endParaRPr lang="ar-MA" sz="2400" b="1" u="sng" kern="0" dirty="0">
              <a:solidFill>
                <a:srgbClr val="0070C0"/>
              </a:solidFill>
              <a:latin typeface="Sakkal Majalla" panose="02000000000000000000" pitchFamily="2" charset="-78"/>
            </a:endParaRPr>
          </a:p>
        </p:txBody>
      </p:sp>
      <p:sp>
        <p:nvSpPr>
          <p:cNvPr id="38" name="Rectangle à coins arrondis 37"/>
          <p:cNvSpPr/>
          <p:nvPr/>
        </p:nvSpPr>
        <p:spPr>
          <a:xfrm>
            <a:off x="1970843" y="2767064"/>
            <a:ext cx="8025413" cy="149144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rtl="1"/>
            <a:r>
              <a:rPr lang="ar-MA" sz="2000" b="1" kern="0" noProof="1" smtClean="0">
                <a:solidFill>
                  <a:srgbClr val="C00000"/>
                </a:solidFill>
                <a:latin typeface="Sakkal Majalla" panose="02000000000000000000" pitchFamily="2" charset="-78"/>
                <a:cs typeface="Sakkal Majalla" panose="02000000000000000000" pitchFamily="2" charset="-78"/>
              </a:rPr>
              <a:t>استمارة مختصرة </a:t>
            </a:r>
            <a:r>
              <a:rPr lang="ar-MA" sz="2000" b="1" kern="0" noProof="1" smtClean="0">
                <a:solidFill>
                  <a:schemeClr val="tx1"/>
                </a:solidFill>
                <a:latin typeface="Sakkal Majalla" panose="02000000000000000000" pitchFamily="2" charset="-78"/>
                <a:cs typeface="Sakkal Majalla" panose="02000000000000000000" pitchFamily="2" charset="-78"/>
              </a:rPr>
              <a:t>موجهة لكافة الأسر، وتشمل معطيات حول البنيات الديموغرافية وبعض الظواهر الأخرى كالهجرة الدولية والوفيات مما يمكن من تحيين البنيات السكانية.</a:t>
            </a:r>
            <a:endParaRPr lang="ar-MA" sz="2000" b="1" kern="0" noProof="1">
              <a:solidFill>
                <a:schemeClr val="tx1"/>
              </a:solidFill>
              <a:latin typeface="Sakkal Majalla" panose="02000000000000000000" pitchFamily="2" charset="-78"/>
              <a:cs typeface="Sakkal Majalla" panose="02000000000000000000" pitchFamily="2" charset="-78"/>
            </a:endParaRPr>
          </a:p>
        </p:txBody>
      </p:sp>
      <p:sp>
        <p:nvSpPr>
          <p:cNvPr id="39" name="Rectangle à coins arrondis 38"/>
          <p:cNvSpPr/>
          <p:nvPr/>
        </p:nvSpPr>
        <p:spPr>
          <a:xfrm>
            <a:off x="1970844" y="4499688"/>
            <a:ext cx="8043168" cy="1596502"/>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rtl="1"/>
            <a:r>
              <a:rPr lang="ar-MA" sz="2000" b="1" kern="0" noProof="1">
                <a:solidFill>
                  <a:srgbClr val="C00000"/>
                </a:solidFill>
                <a:latin typeface="Sakkal Majalla" panose="02000000000000000000" pitchFamily="2" charset="-78"/>
                <a:cs typeface="Sakkal Majalla" panose="02000000000000000000" pitchFamily="2" charset="-78"/>
              </a:rPr>
              <a:t>استمارة مفصلة </a:t>
            </a:r>
            <a:r>
              <a:rPr lang="ar-MA" sz="2000" b="1" kern="0" noProof="1" smtClean="0">
                <a:solidFill>
                  <a:schemeClr val="tx1"/>
                </a:solidFill>
                <a:latin typeface="Sakkal Majalla" panose="02000000000000000000" pitchFamily="2" charset="-78"/>
                <a:cs typeface="Sakkal Majalla" panose="02000000000000000000" pitchFamily="2" charset="-78"/>
              </a:rPr>
              <a:t>تتضمن مواضيع جديدة (الحماية الاجتماعية، استعمال تكنولوجيا المعلومات والتواصل والبيئة) تمكن من تعميق دراسة المواضيع المرتبطة بالديموغرافيا </a:t>
            </a:r>
            <a:r>
              <a:rPr lang="ar-MA" b="1" kern="0" noProof="1" smtClean="0">
                <a:solidFill>
                  <a:schemeClr val="tx1"/>
                </a:solidFill>
                <a:latin typeface="Sakkal Majalla" panose="02000000000000000000" pitchFamily="2" charset="-78"/>
                <a:cs typeface="Sakkal Majalla" panose="02000000000000000000" pitchFamily="2" charset="-78"/>
              </a:rPr>
              <a:t>والتعليم</a:t>
            </a:r>
            <a:r>
              <a:rPr lang="ar-MA" sz="2000" b="1" kern="0" noProof="1" smtClean="0">
                <a:solidFill>
                  <a:schemeClr val="tx1"/>
                </a:solidFill>
                <a:latin typeface="Sakkal Majalla" panose="02000000000000000000" pitchFamily="2" charset="-78"/>
                <a:cs typeface="Sakkal Majalla" panose="02000000000000000000" pitchFamily="2" charset="-78"/>
              </a:rPr>
              <a:t> والشغل والصعوبات المواجهة في ممارسة الحياة اليومية وظروف سكن الأسر، وبالتالي التوفر على معطيات إحصائية لتتبع وتقييم البرامج التنموية وللاستجابة لمتطلبات أهداف التنمية</a:t>
            </a:r>
            <a:endParaRPr lang="ar-MA" sz="2000" b="1" kern="0" noProof="1">
              <a:solidFill>
                <a:schemeClr val="tx1"/>
              </a:solidFill>
              <a:latin typeface="Sakkal Majalla" panose="02000000000000000000" pitchFamily="2" charset="-78"/>
              <a:cs typeface="Sakkal Majalla" panose="02000000000000000000" pitchFamily="2" charset="-78"/>
            </a:endParaRPr>
          </a:p>
        </p:txBody>
      </p:sp>
      <p:sp>
        <p:nvSpPr>
          <p:cNvPr id="12" name="Titre 1"/>
          <p:cNvSpPr txBox="1">
            <a:spLocks/>
          </p:cNvSpPr>
          <p:nvPr/>
        </p:nvSpPr>
        <p:spPr>
          <a:xfrm>
            <a:off x="992284" y="170416"/>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50000"/>
              </a:lnSpc>
            </a:pPr>
            <a:r>
              <a:rPr lang="ar-MA" altLang="fr-FR" sz="3200" b="1" dirty="0">
                <a:solidFill>
                  <a:srgbClr val="993366"/>
                </a:solidFill>
                <a:latin typeface="Book Antiqua" panose="02040602050305030304" pitchFamily="18" charset="0"/>
              </a:rPr>
              <a:t>مستجدات الإحصاء العام للسكان والسكنى 2024</a:t>
            </a:r>
            <a:endParaRPr lang="fr-FR" altLang="fr-FR" sz="3200" b="1" dirty="0">
              <a:solidFill>
                <a:srgbClr val="993366"/>
              </a:solidFill>
              <a:latin typeface="Book Antiqua" panose="02040602050305030304" pitchFamily="18" charset="0"/>
            </a:endParaRPr>
          </a:p>
        </p:txBody>
      </p:sp>
      <p:cxnSp>
        <p:nvCxnSpPr>
          <p:cNvPr id="13" name="Connecteur droit 12"/>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93533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22"/>
          <p:cNvGrpSpPr/>
          <p:nvPr/>
        </p:nvGrpSpPr>
        <p:grpSpPr>
          <a:xfrm>
            <a:off x="3543300" y="2051413"/>
            <a:ext cx="5514975" cy="4068621"/>
            <a:chOff x="1905000" y="1378348"/>
            <a:chExt cx="4801968" cy="4793852"/>
          </a:xfrm>
        </p:grpSpPr>
        <p:sp>
          <p:nvSpPr>
            <p:cNvPr id="43" name="Oval 40"/>
            <p:cNvSpPr/>
            <p:nvPr/>
          </p:nvSpPr>
          <p:spPr>
            <a:xfrm>
              <a:off x="2971800" y="2362200"/>
              <a:ext cx="2743200" cy="2743200"/>
            </a:xfrm>
            <a:prstGeom prst="ellipse">
              <a:avLst/>
            </a:prstGeom>
            <a:solidFill>
              <a:srgbClr val="66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4" name="Group 31"/>
            <p:cNvGrpSpPr/>
            <p:nvPr/>
          </p:nvGrpSpPr>
          <p:grpSpPr>
            <a:xfrm>
              <a:off x="1905000" y="1378348"/>
              <a:ext cx="4789160" cy="4793852"/>
              <a:chOff x="2045980" y="1378348"/>
              <a:chExt cx="4789160" cy="4793852"/>
            </a:xfrm>
          </p:grpSpPr>
          <p:sp>
            <p:nvSpPr>
              <p:cNvPr id="54" name="Freeform 58"/>
              <p:cNvSpPr>
                <a:spLocks/>
              </p:cNvSpPr>
              <p:nvPr/>
            </p:nvSpPr>
            <p:spPr bwMode="auto">
              <a:xfrm>
                <a:off x="2806612" y="1378348"/>
                <a:ext cx="2192684" cy="1596386"/>
              </a:xfrm>
              <a:custGeom>
                <a:avLst/>
                <a:gdLst/>
                <a:ahLst/>
                <a:cxnLst>
                  <a:cxn ang="0">
                    <a:pos x="693" y="1182"/>
                  </a:cxn>
                  <a:cxn ang="0">
                    <a:pos x="618" y="542"/>
                  </a:cxn>
                  <a:cxn ang="0">
                    <a:pos x="615" y="522"/>
                  </a:cxn>
                  <a:cxn ang="0">
                    <a:pos x="595" y="520"/>
                  </a:cxn>
                  <a:cxn ang="0">
                    <a:pos x="0" y="480"/>
                  </a:cxn>
                  <a:cxn ang="0">
                    <a:pos x="530" y="131"/>
                  </a:cxn>
                  <a:cxn ang="0">
                    <a:pos x="1207" y="0"/>
                  </a:cxn>
                  <a:cxn ang="0">
                    <a:pos x="1226" y="0"/>
                  </a:cxn>
                  <a:cxn ang="0">
                    <a:pos x="1628" y="472"/>
                  </a:cxn>
                  <a:cxn ang="0">
                    <a:pos x="1212" y="987"/>
                  </a:cxn>
                  <a:cxn ang="0">
                    <a:pos x="1205" y="987"/>
                  </a:cxn>
                  <a:cxn ang="0">
                    <a:pos x="693" y="1182"/>
                  </a:cxn>
                </a:cxnLst>
                <a:rect l="0" t="0" r="r" b="b"/>
                <a:pathLst>
                  <a:path w="1628" h="1182">
                    <a:moveTo>
                      <a:pt x="693" y="1182"/>
                    </a:moveTo>
                    <a:cubicBezTo>
                      <a:pt x="618" y="542"/>
                      <a:pt x="618" y="542"/>
                      <a:pt x="618" y="542"/>
                    </a:cubicBezTo>
                    <a:cubicBezTo>
                      <a:pt x="615" y="522"/>
                      <a:pt x="615" y="522"/>
                      <a:pt x="615" y="522"/>
                    </a:cubicBezTo>
                    <a:cubicBezTo>
                      <a:pt x="595" y="520"/>
                      <a:pt x="595" y="520"/>
                      <a:pt x="595" y="520"/>
                    </a:cubicBezTo>
                    <a:cubicBezTo>
                      <a:pt x="0" y="480"/>
                      <a:pt x="0" y="480"/>
                      <a:pt x="0" y="480"/>
                    </a:cubicBezTo>
                    <a:cubicBezTo>
                      <a:pt x="161" y="327"/>
                      <a:pt x="339" y="210"/>
                      <a:pt x="530" y="131"/>
                    </a:cubicBezTo>
                    <a:cubicBezTo>
                      <a:pt x="737" y="45"/>
                      <a:pt x="965" y="1"/>
                      <a:pt x="1207" y="0"/>
                    </a:cubicBezTo>
                    <a:cubicBezTo>
                      <a:pt x="1226" y="0"/>
                      <a:pt x="1226" y="0"/>
                      <a:pt x="1226" y="0"/>
                    </a:cubicBezTo>
                    <a:cubicBezTo>
                      <a:pt x="1628" y="472"/>
                      <a:pt x="1628" y="472"/>
                      <a:pt x="1628" y="472"/>
                    </a:cubicBezTo>
                    <a:cubicBezTo>
                      <a:pt x="1212" y="987"/>
                      <a:pt x="1212" y="987"/>
                      <a:pt x="1212" y="987"/>
                    </a:cubicBezTo>
                    <a:cubicBezTo>
                      <a:pt x="1205" y="987"/>
                      <a:pt x="1205" y="987"/>
                      <a:pt x="1205" y="987"/>
                    </a:cubicBezTo>
                    <a:cubicBezTo>
                      <a:pt x="1015" y="989"/>
                      <a:pt x="835" y="1058"/>
                      <a:pt x="693" y="1182"/>
                    </a:cubicBezTo>
                    <a:close/>
                  </a:path>
                </a:pathLst>
              </a:custGeom>
              <a:solidFill>
                <a:schemeClr val="accent4">
                  <a:lumMod val="60000"/>
                  <a:lumOff val="40000"/>
                </a:schemeClr>
              </a:solidFill>
              <a:ln w="9525">
                <a:noFill/>
                <a:round/>
                <a:headEnd/>
                <a:tailEnd/>
              </a:ln>
            </p:spPr>
            <p:txBody>
              <a:bodyPr/>
              <a:lstStyle/>
              <a:p>
                <a:pPr>
                  <a:defRPr/>
                </a:pPr>
                <a:endParaRPr lang="en-US">
                  <a:solidFill>
                    <a:schemeClr val="bg1"/>
                  </a:solidFill>
                </a:endParaRPr>
              </a:p>
            </p:txBody>
          </p:sp>
          <p:sp>
            <p:nvSpPr>
              <p:cNvPr id="55" name="Freeform 60"/>
              <p:cNvSpPr>
                <a:spLocks/>
              </p:cNvSpPr>
              <p:nvPr/>
            </p:nvSpPr>
            <p:spPr bwMode="auto">
              <a:xfrm>
                <a:off x="4525074" y="1383043"/>
                <a:ext cx="1605777" cy="1633947"/>
              </a:xfrm>
              <a:custGeom>
                <a:avLst/>
                <a:gdLst/>
                <a:ahLst/>
                <a:cxnLst>
                  <a:cxn ang="0">
                    <a:pos x="491" y="1210"/>
                  </a:cxn>
                  <a:cxn ang="0">
                    <a:pos x="486" y="1205"/>
                  </a:cxn>
                  <a:cxn ang="0">
                    <a:pos x="0" y="987"/>
                  </a:cxn>
                  <a:cxn ang="0">
                    <a:pos x="405" y="486"/>
                  </a:cxn>
                  <a:cxn ang="0">
                    <a:pos x="418" y="470"/>
                  </a:cxn>
                  <a:cxn ang="0">
                    <a:pos x="404" y="454"/>
                  </a:cxn>
                  <a:cxn ang="0">
                    <a:pos x="18" y="0"/>
                  </a:cxn>
                  <a:cxn ang="0">
                    <a:pos x="621" y="129"/>
                  </a:cxn>
                  <a:cxn ang="0">
                    <a:pos x="1179" y="503"/>
                  </a:cxn>
                  <a:cxn ang="0">
                    <a:pos x="1192" y="516"/>
                  </a:cxn>
                  <a:cxn ang="0">
                    <a:pos x="1148" y="1134"/>
                  </a:cxn>
                  <a:cxn ang="0">
                    <a:pos x="491" y="1210"/>
                  </a:cxn>
                </a:cxnLst>
                <a:rect l="0" t="0" r="r" b="b"/>
                <a:pathLst>
                  <a:path w="1192" h="1210">
                    <a:moveTo>
                      <a:pt x="491" y="1210"/>
                    </a:moveTo>
                    <a:cubicBezTo>
                      <a:pt x="486" y="1205"/>
                      <a:pt x="486" y="1205"/>
                      <a:pt x="486" y="1205"/>
                    </a:cubicBezTo>
                    <a:cubicBezTo>
                      <a:pt x="353" y="1077"/>
                      <a:pt x="182" y="1001"/>
                      <a:pt x="0" y="987"/>
                    </a:cubicBezTo>
                    <a:cubicBezTo>
                      <a:pt x="405" y="486"/>
                      <a:pt x="405" y="486"/>
                      <a:pt x="405" y="486"/>
                    </a:cubicBezTo>
                    <a:cubicBezTo>
                      <a:pt x="418" y="470"/>
                      <a:pt x="418" y="470"/>
                      <a:pt x="418" y="470"/>
                    </a:cubicBezTo>
                    <a:cubicBezTo>
                      <a:pt x="404" y="454"/>
                      <a:pt x="404" y="454"/>
                      <a:pt x="404" y="454"/>
                    </a:cubicBezTo>
                    <a:cubicBezTo>
                      <a:pt x="18" y="0"/>
                      <a:pt x="18" y="0"/>
                      <a:pt x="18" y="0"/>
                    </a:cubicBezTo>
                    <a:cubicBezTo>
                      <a:pt x="233" y="8"/>
                      <a:pt x="435" y="52"/>
                      <a:pt x="621" y="129"/>
                    </a:cubicBezTo>
                    <a:cubicBezTo>
                      <a:pt x="823" y="212"/>
                      <a:pt x="1010" y="338"/>
                      <a:pt x="1179" y="503"/>
                    </a:cubicBezTo>
                    <a:cubicBezTo>
                      <a:pt x="1192" y="516"/>
                      <a:pt x="1192" y="516"/>
                      <a:pt x="1192" y="516"/>
                    </a:cubicBezTo>
                    <a:cubicBezTo>
                      <a:pt x="1148" y="1134"/>
                      <a:pt x="1148" y="1134"/>
                      <a:pt x="1148" y="1134"/>
                    </a:cubicBezTo>
                    <a:cubicBezTo>
                      <a:pt x="491" y="1210"/>
                      <a:pt x="491" y="1210"/>
                      <a:pt x="491" y="1210"/>
                    </a:cubicBezTo>
                    <a:close/>
                  </a:path>
                </a:pathLst>
              </a:custGeom>
              <a:solidFill>
                <a:schemeClr val="accent2">
                  <a:lumMod val="50000"/>
                </a:schemeClr>
              </a:solidFill>
              <a:ln w="9525">
                <a:noFill/>
                <a:round/>
                <a:headEnd/>
                <a:tailEnd/>
              </a:ln>
            </p:spPr>
            <p:txBody>
              <a:bodyPr/>
              <a:lstStyle/>
              <a:p>
                <a:pPr>
                  <a:defRPr/>
                </a:pPr>
                <a:endParaRPr lang="en-US">
                  <a:solidFill>
                    <a:schemeClr val="bg1"/>
                  </a:solidFill>
                </a:endParaRPr>
              </a:p>
            </p:txBody>
          </p:sp>
          <p:sp>
            <p:nvSpPr>
              <p:cNvPr id="56" name="Freeform 62"/>
              <p:cNvSpPr>
                <a:spLocks/>
              </p:cNvSpPr>
              <p:nvPr/>
            </p:nvSpPr>
            <p:spPr bwMode="auto">
              <a:xfrm>
                <a:off x="5243448" y="2143674"/>
                <a:ext cx="1591692" cy="2187987"/>
              </a:xfrm>
              <a:custGeom>
                <a:avLst/>
                <a:gdLst/>
                <a:ahLst/>
                <a:cxnLst>
                  <a:cxn ang="0">
                    <a:pos x="710" y="1623"/>
                  </a:cxn>
                  <a:cxn ang="0">
                    <a:pos x="195" y="1208"/>
                  </a:cxn>
                  <a:cxn ang="0">
                    <a:pos x="195" y="1201"/>
                  </a:cxn>
                  <a:cxn ang="0">
                    <a:pos x="0" y="692"/>
                  </a:cxn>
                  <a:cxn ang="0">
                    <a:pos x="640" y="618"/>
                  </a:cxn>
                  <a:cxn ang="0">
                    <a:pos x="661" y="615"/>
                  </a:cxn>
                  <a:cxn ang="0">
                    <a:pos x="663" y="595"/>
                  </a:cxn>
                  <a:cxn ang="0">
                    <a:pos x="705" y="0"/>
                  </a:cxn>
                  <a:cxn ang="0">
                    <a:pos x="1051" y="528"/>
                  </a:cxn>
                  <a:cxn ang="0">
                    <a:pos x="1181" y="1201"/>
                  </a:cxn>
                  <a:cxn ang="0">
                    <a:pos x="1181" y="1219"/>
                  </a:cxn>
                  <a:cxn ang="0">
                    <a:pos x="710" y="1623"/>
                  </a:cxn>
                </a:cxnLst>
                <a:rect l="0" t="0" r="r" b="b"/>
                <a:pathLst>
                  <a:path w="1181" h="1623">
                    <a:moveTo>
                      <a:pt x="710" y="1623"/>
                    </a:moveTo>
                    <a:cubicBezTo>
                      <a:pt x="195" y="1208"/>
                      <a:pt x="195" y="1208"/>
                      <a:pt x="195" y="1208"/>
                    </a:cubicBezTo>
                    <a:cubicBezTo>
                      <a:pt x="195" y="1201"/>
                      <a:pt x="195" y="1201"/>
                      <a:pt x="195" y="1201"/>
                    </a:cubicBezTo>
                    <a:cubicBezTo>
                      <a:pt x="192" y="1012"/>
                      <a:pt x="124" y="833"/>
                      <a:pt x="0" y="692"/>
                    </a:cubicBezTo>
                    <a:cubicBezTo>
                      <a:pt x="640" y="618"/>
                      <a:pt x="640" y="618"/>
                      <a:pt x="640" y="618"/>
                    </a:cubicBezTo>
                    <a:cubicBezTo>
                      <a:pt x="661" y="615"/>
                      <a:pt x="661" y="615"/>
                      <a:pt x="661" y="615"/>
                    </a:cubicBezTo>
                    <a:cubicBezTo>
                      <a:pt x="663" y="595"/>
                      <a:pt x="663" y="595"/>
                      <a:pt x="663" y="595"/>
                    </a:cubicBezTo>
                    <a:cubicBezTo>
                      <a:pt x="705" y="0"/>
                      <a:pt x="705" y="0"/>
                      <a:pt x="705" y="0"/>
                    </a:cubicBezTo>
                    <a:cubicBezTo>
                      <a:pt x="856" y="161"/>
                      <a:pt x="972" y="338"/>
                      <a:pt x="1051" y="528"/>
                    </a:cubicBezTo>
                    <a:cubicBezTo>
                      <a:pt x="1136" y="734"/>
                      <a:pt x="1180" y="960"/>
                      <a:pt x="1181" y="1201"/>
                    </a:cubicBezTo>
                    <a:cubicBezTo>
                      <a:pt x="1181" y="1219"/>
                      <a:pt x="1181" y="1219"/>
                      <a:pt x="1181" y="1219"/>
                    </a:cubicBezTo>
                    <a:cubicBezTo>
                      <a:pt x="710" y="1623"/>
                      <a:pt x="710" y="1623"/>
                      <a:pt x="710" y="1623"/>
                    </a:cubicBezTo>
                    <a:close/>
                  </a:path>
                </a:pathLst>
              </a:custGeom>
              <a:solidFill>
                <a:schemeClr val="accent2">
                  <a:lumMod val="75000"/>
                </a:schemeClr>
              </a:solidFill>
              <a:ln w="9525">
                <a:noFill/>
                <a:round/>
                <a:headEnd/>
                <a:tailEnd/>
              </a:ln>
            </p:spPr>
            <p:txBody>
              <a:bodyPr/>
              <a:lstStyle/>
              <a:p>
                <a:pPr>
                  <a:defRPr/>
                </a:pPr>
                <a:endParaRPr lang="en-US">
                  <a:solidFill>
                    <a:schemeClr val="bg1"/>
                  </a:solidFill>
                </a:endParaRPr>
              </a:p>
            </p:txBody>
          </p:sp>
          <p:sp>
            <p:nvSpPr>
              <p:cNvPr id="57" name="Freeform 64"/>
              <p:cNvSpPr>
                <a:spLocks/>
              </p:cNvSpPr>
              <p:nvPr/>
            </p:nvSpPr>
            <p:spPr bwMode="auto">
              <a:xfrm>
                <a:off x="5201192" y="3857440"/>
                <a:ext cx="1633948" cy="1619862"/>
              </a:xfrm>
              <a:custGeom>
                <a:avLst/>
                <a:gdLst/>
                <a:ahLst/>
                <a:cxnLst>
                  <a:cxn ang="0">
                    <a:pos x="690" y="1201"/>
                  </a:cxn>
                  <a:cxn ang="0">
                    <a:pos x="72" y="1154"/>
                  </a:cxn>
                  <a:cxn ang="0">
                    <a:pos x="0" y="497"/>
                  </a:cxn>
                  <a:cxn ang="0">
                    <a:pos x="5" y="492"/>
                  </a:cxn>
                  <a:cxn ang="0">
                    <a:pos x="227" y="0"/>
                  </a:cxn>
                  <a:cxn ang="0">
                    <a:pos x="729" y="405"/>
                  </a:cxn>
                  <a:cxn ang="0">
                    <a:pos x="745" y="418"/>
                  </a:cxn>
                  <a:cxn ang="0">
                    <a:pos x="760" y="404"/>
                  </a:cxn>
                  <a:cxn ang="0">
                    <a:pos x="1214" y="17"/>
                  </a:cxn>
                  <a:cxn ang="0">
                    <a:pos x="1084" y="626"/>
                  </a:cxn>
                  <a:cxn ang="0">
                    <a:pos x="703" y="1188"/>
                  </a:cxn>
                  <a:cxn ang="0">
                    <a:pos x="690" y="1201"/>
                  </a:cxn>
                </a:cxnLst>
                <a:rect l="0" t="0" r="r" b="b"/>
                <a:pathLst>
                  <a:path w="1214" h="1201">
                    <a:moveTo>
                      <a:pt x="690" y="1201"/>
                    </a:moveTo>
                    <a:cubicBezTo>
                      <a:pt x="72" y="1154"/>
                      <a:pt x="72" y="1154"/>
                      <a:pt x="72" y="1154"/>
                    </a:cubicBezTo>
                    <a:cubicBezTo>
                      <a:pt x="0" y="497"/>
                      <a:pt x="0" y="497"/>
                      <a:pt x="0" y="497"/>
                    </a:cubicBezTo>
                    <a:cubicBezTo>
                      <a:pt x="5" y="492"/>
                      <a:pt x="5" y="492"/>
                      <a:pt x="5" y="492"/>
                    </a:cubicBezTo>
                    <a:cubicBezTo>
                      <a:pt x="135" y="358"/>
                      <a:pt x="213" y="185"/>
                      <a:pt x="227" y="0"/>
                    </a:cubicBezTo>
                    <a:cubicBezTo>
                      <a:pt x="729" y="405"/>
                      <a:pt x="729" y="405"/>
                      <a:pt x="729" y="405"/>
                    </a:cubicBezTo>
                    <a:cubicBezTo>
                      <a:pt x="745" y="418"/>
                      <a:pt x="745" y="418"/>
                      <a:pt x="745" y="418"/>
                    </a:cubicBezTo>
                    <a:cubicBezTo>
                      <a:pt x="760" y="404"/>
                      <a:pt x="760" y="404"/>
                      <a:pt x="760" y="404"/>
                    </a:cubicBezTo>
                    <a:cubicBezTo>
                      <a:pt x="1214" y="17"/>
                      <a:pt x="1214" y="17"/>
                      <a:pt x="1214" y="17"/>
                    </a:cubicBezTo>
                    <a:cubicBezTo>
                      <a:pt x="1205" y="234"/>
                      <a:pt x="1162" y="439"/>
                      <a:pt x="1084" y="626"/>
                    </a:cubicBezTo>
                    <a:cubicBezTo>
                      <a:pt x="999" y="830"/>
                      <a:pt x="871" y="1019"/>
                      <a:pt x="703" y="1188"/>
                    </a:cubicBezTo>
                    <a:cubicBezTo>
                      <a:pt x="690" y="1201"/>
                      <a:pt x="690" y="1201"/>
                      <a:pt x="690" y="1201"/>
                    </a:cubicBezTo>
                    <a:close/>
                  </a:path>
                </a:pathLst>
              </a:custGeom>
              <a:solidFill>
                <a:schemeClr val="accent2">
                  <a:lumMod val="60000"/>
                  <a:lumOff val="40000"/>
                </a:schemeClr>
              </a:solidFill>
              <a:ln w="9525">
                <a:solidFill>
                  <a:schemeClr val="accent5">
                    <a:lumMod val="75000"/>
                  </a:schemeClr>
                </a:solidFill>
                <a:round/>
                <a:headEnd/>
                <a:tailEnd/>
              </a:ln>
            </p:spPr>
            <p:txBody>
              <a:bodyPr/>
              <a:lstStyle/>
              <a:p>
                <a:pPr>
                  <a:defRPr/>
                </a:pPr>
                <a:endParaRPr lang="en-US">
                  <a:solidFill>
                    <a:schemeClr val="bg1"/>
                  </a:solidFill>
                </a:endParaRPr>
              </a:p>
            </p:txBody>
          </p:sp>
          <p:sp>
            <p:nvSpPr>
              <p:cNvPr id="58" name="Freeform 66"/>
              <p:cNvSpPr>
                <a:spLocks/>
              </p:cNvSpPr>
              <p:nvPr/>
            </p:nvSpPr>
            <p:spPr bwMode="auto">
              <a:xfrm>
                <a:off x="3905300" y="4580509"/>
                <a:ext cx="2159817" cy="1591691"/>
              </a:xfrm>
              <a:custGeom>
                <a:avLst/>
                <a:gdLst/>
                <a:ahLst/>
                <a:cxnLst>
                  <a:cxn ang="0">
                    <a:pos x="408" y="1178"/>
                  </a:cxn>
                  <a:cxn ang="0">
                    <a:pos x="0" y="711"/>
                  </a:cxn>
                  <a:cxn ang="0">
                    <a:pos x="409" y="192"/>
                  </a:cxn>
                  <a:cxn ang="0">
                    <a:pos x="417" y="192"/>
                  </a:cxn>
                  <a:cxn ang="0">
                    <a:pos x="914" y="0"/>
                  </a:cxn>
                  <a:cxn ang="0">
                    <a:pos x="984" y="641"/>
                  </a:cxn>
                  <a:cxn ang="0">
                    <a:pos x="987" y="662"/>
                  </a:cxn>
                  <a:cxn ang="0">
                    <a:pos x="1007" y="663"/>
                  </a:cxn>
                  <a:cxn ang="0">
                    <a:pos x="1602" y="709"/>
                  </a:cxn>
                  <a:cxn ang="0">
                    <a:pos x="1085" y="1046"/>
                  </a:cxn>
                  <a:cxn ang="0">
                    <a:pos x="426" y="1178"/>
                  </a:cxn>
                  <a:cxn ang="0">
                    <a:pos x="408" y="1178"/>
                  </a:cxn>
                </a:cxnLst>
                <a:rect l="0" t="0" r="r" b="b"/>
                <a:pathLst>
                  <a:path w="1602" h="1178">
                    <a:moveTo>
                      <a:pt x="408" y="1178"/>
                    </a:moveTo>
                    <a:cubicBezTo>
                      <a:pt x="0" y="711"/>
                      <a:pt x="0" y="711"/>
                      <a:pt x="0" y="711"/>
                    </a:cubicBezTo>
                    <a:cubicBezTo>
                      <a:pt x="409" y="192"/>
                      <a:pt x="409" y="192"/>
                      <a:pt x="409" y="192"/>
                    </a:cubicBezTo>
                    <a:cubicBezTo>
                      <a:pt x="417" y="192"/>
                      <a:pt x="417" y="192"/>
                      <a:pt x="417" y="192"/>
                    </a:cubicBezTo>
                    <a:cubicBezTo>
                      <a:pt x="601" y="188"/>
                      <a:pt x="776" y="120"/>
                      <a:pt x="914" y="0"/>
                    </a:cubicBezTo>
                    <a:cubicBezTo>
                      <a:pt x="984" y="641"/>
                      <a:pt x="984" y="641"/>
                      <a:pt x="984" y="641"/>
                    </a:cubicBezTo>
                    <a:cubicBezTo>
                      <a:pt x="987" y="662"/>
                      <a:pt x="987" y="662"/>
                      <a:pt x="987" y="662"/>
                    </a:cubicBezTo>
                    <a:cubicBezTo>
                      <a:pt x="1007" y="663"/>
                      <a:pt x="1007" y="663"/>
                      <a:pt x="1007" y="663"/>
                    </a:cubicBezTo>
                    <a:cubicBezTo>
                      <a:pt x="1602" y="709"/>
                      <a:pt x="1602" y="709"/>
                      <a:pt x="1602" y="709"/>
                    </a:cubicBezTo>
                    <a:cubicBezTo>
                      <a:pt x="1444" y="855"/>
                      <a:pt x="1270" y="969"/>
                      <a:pt x="1085" y="1046"/>
                    </a:cubicBezTo>
                    <a:cubicBezTo>
                      <a:pt x="883" y="1130"/>
                      <a:pt x="662" y="1175"/>
                      <a:pt x="426" y="1178"/>
                    </a:cubicBezTo>
                    <a:cubicBezTo>
                      <a:pt x="408" y="1178"/>
                      <a:pt x="408" y="1178"/>
                      <a:pt x="408" y="1178"/>
                    </a:cubicBezTo>
                    <a:close/>
                  </a:path>
                </a:pathLst>
              </a:custGeom>
              <a:solidFill>
                <a:schemeClr val="accent2">
                  <a:lumMod val="40000"/>
                  <a:lumOff val="60000"/>
                </a:schemeClr>
              </a:solidFill>
              <a:ln w="9525">
                <a:noFill/>
                <a:round/>
                <a:headEnd/>
                <a:tailEnd/>
              </a:ln>
              <a:effectLst>
                <a:reflection blurRad="6350" stA="52000" endA="300" endPos="35000" dir="5400000" sy="-100000" algn="bl" rotWithShape="0"/>
              </a:effectLst>
            </p:spPr>
            <p:txBody>
              <a:bodyPr/>
              <a:lstStyle/>
              <a:p>
                <a:pPr>
                  <a:defRPr/>
                </a:pPr>
                <a:endParaRPr lang="en-US">
                  <a:solidFill>
                    <a:schemeClr val="bg1"/>
                  </a:solidFill>
                </a:endParaRPr>
              </a:p>
            </p:txBody>
          </p:sp>
          <p:sp>
            <p:nvSpPr>
              <p:cNvPr id="59" name="Freeform 68"/>
              <p:cNvSpPr>
                <a:spLocks/>
              </p:cNvSpPr>
              <p:nvPr/>
            </p:nvSpPr>
            <p:spPr bwMode="auto">
              <a:xfrm>
                <a:off x="2745573" y="4533558"/>
                <a:ext cx="1633948" cy="1633947"/>
              </a:xfrm>
              <a:custGeom>
                <a:avLst/>
                <a:gdLst/>
                <a:ahLst/>
                <a:cxnLst>
                  <a:cxn ang="0">
                    <a:pos x="1201" y="1213"/>
                  </a:cxn>
                  <a:cxn ang="0">
                    <a:pos x="582" y="1087"/>
                  </a:cxn>
                  <a:cxn ang="0">
                    <a:pos x="13" y="705"/>
                  </a:cxn>
                  <a:cxn ang="0">
                    <a:pos x="0" y="692"/>
                  </a:cxn>
                  <a:cxn ang="0">
                    <a:pos x="47" y="73"/>
                  </a:cxn>
                  <a:cxn ang="0">
                    <a:pos x="704" y="0"/>
                  </a:cxn>
                  <a:cxn ang="0">
                    <a:pos x="709" y="5"/>
                  </a:cxn>
                  <a:cxn ang="0">
                    <a:pos x="1207" y="226"/>
                  </a:cxn>
                  <a:cxn ang="0">
                    <a:pos x="808" y="732"/>
                  </a:cxn>
                  <a:cxn ang="0">
                    <a:pos x="795" y="749"/>
                  </a:cxn>
                  <a:cxn ang="0">
                    <a:pos x="809" y="764"/>
                  </a:cxn>
                  <a:cxn ang="0">
                    <a:pos x="1201" y="1213"/>
                  </a:cxn>
                </a:cxnLst>
                <a:rect l="0" t="0" r="r" b="b"/>
                <a:pathLst>
                  <a:path w="1207" h="1213">
                    <a:moveTo>
                      <a:pt x="1201" y="1213"/>
                    </a:moveTo>
                    <a:cubicBezTo>
                      <a:pt x="981" y="1207"/>
                      <a:pt x="773" y="1165"/>
                      <a:pt x="582" y="1087"/>
                    </a:cubicBezTo>
                    <a:cubicBezTo>
                      <a:pt x="376" y="1002"/>
                      <a:pt x="185" y="874"/>
                      <a:pt x="13" y="705"/>
                    </a:cubicBezTo>
                    <a:cubicBezTo>
                      <a:pt x="0" y="692"/>
                      <a:pt x="0" y="692"/>
                      <a:pt x="0" y="692"/>
                    </a:cubicBezTo>
                    <a:cubicBezTo>
                      <a:pt x="47" y="73"/>
                      <a:pt x="47" y="73"/>
                      <a:pt x="47" y="73"/>
                    </a:cubicBezTo>
                    <a:cubicBezTo>
                      <a:pt x="704" y="0"/>
                      <a:pt x="704" y="0"/>
                      <a:pt x="704" y="0"/>
                    </a:cubicBezTo>
                    <a:cubicBezTo>
                      <a:pt x="709" y="5"/>
                      <a:pt x="709" y="5"/>
                      <a:pt x="709" y="5"/>
                    </a:cubicBezTo>
                    <a:cubicBezTo>
                      <a:pt x="845" y="137"/>
                      <a:pt x="1020" y="214"/>
                      <a:pt x="1207" y="226"/>
                    </a:cubicBezTo>
                    <a:cubicBezTo>
                      <a:pt x="808" y="732"/>
                      <a:pt x="808" y="732"/>
                      <a:pt x="808" y="732"/>
                    </a:cubicBezTo>
                    <a:cubicBezTo>
                      <a:pt x="795" y="749"/>
                      <a:pt x="795" y="749"/>
                      <a:pt x="795" y="749"/>
                    </a:cubicBezTo>
                    <a:cubicBezTo>
                      <a:pt x="809" y="764"/>
                      <a:pt x="809" y="764"/>
                      <a:pt x="809" y="764"/>
                    </a:cubicBezTo>
                    <a:cubicBezTo>
                      <a:pt x="1201" y="1213"/>
                      <a:pt x="1201" y="1213"/>
                      <a:pt x="1201" y="1213"/>
                    </a:cubicBezTo>
                    <a:close/>
                  </a:path>
                </a:pathLst>
              </a:custGeom>
              <a:solidFill>
                <a:schemeClr val="accent2">
                  <a:lumMod val="20000"/>
                  <a:lumOff val="80000"/>
                </a:schemeClr>
              </a:solidFill>
              <a:ln w="9525">
                <a:noFill/>
                <a:round/>
                <a:headEnd/>
                <a:tailEnd/>
              </a:ln>
              <a:effectLst>
                <a:reflection blurRad="6350" stA="52000" endA="300" endPos="35000" dir="5400000" sy="-100000" algn="bl" rotWithShape="0"/>
              </a:effectLst>
            </p:spPr>
            <p:txBody>
              <a:bodyPr/>
              <a:lstStyle/>
              <a:p>
                <a:pPr>
                  <a:defRPr/>
                </a:pPr>
                <a:endParaRPr lang="en-US">
                  <a:solidFill>
                    <a:schemeClr val="bg1"/>
                  </a:solidFill>
                </a:endParaRPr>
              </a:p>
            </p:txBody>
          </p:sp>
          <p:sp>
            <p:nvSpPr>
              <p:cNvPr id="60" name="Freeform 70"/>
              <p:cNvSpPr>
                <a:spLocks/>
              </p:cNvSpPr>
              <p:nvPr/>
            </p:nvSpPr>
            <p:spPr bwMode="auto">
              <a:xfrm>
                <a:off x="2060066" y="2111746"/>
                <a:ext cx="1629253" cy="1619862"/>
              </a:xfrm>
              <a:custGeom>
                <a:avLst/>
                <a:gdLst/>
                <a:ahLst/>
                <a:cxnLst>
                  <a:cxn ang="0">
                    <a:pos x="987" y="1201"/>
                  </a:cxn>
                  <a:cxn ang="0">
                    <a:pos x="480" y="804"/>
                  </a:cxn>
                  <a:cxn ang="0">
                    <a:pos x="464" y="791"/>
                  </a:cxn>
                  <a:cxn ang="0">
                    <a:pos x="448" y="804"/>
                  </a:cxn>
                  <a:cxn ang="0">
                    <a:pos x="0" y="1198"/>
                  </a:cxn>
                  <a:cxn ang="0">
                    <a:pos x="125" y="580"/>
                  </a:cxn>
                  <a:cxn ang="0">
                    <a:pos x="501" y="14"/>
                  </a:cxn>
                  <a:cxn ang="0">
                    <a:pos x="514" y="0"/>
                  </a:cxn>
                  <a:cxn ang="0">
                    <a:pos x="1132" y="43"/>
                  </a:cxn>
                  <a:cxn ang="0">
                    <a:pos x="1210" y="699"/>
                  </a:cxn>
                  <a:cxn ang="0">
                    <a:pos x="1205" y="705"/>
                  </a:cxn>
                  <a:cxn ang="0">
                    <a:pos x="987" y="1201"/>
                  </a:cxn>
                </a:cxnLst>
                <a:rect l="0" t="0" r="r" b="b"/>
                <a:pathLst>
                  <a:path w="1210" h="1201">
                    <a:moveTo>
                      <a:pt x="987" y="1201"/>
                    </a:moveTo>
                    <a:cubicBezTo>
                      <a:pt x="480" y="804"/>
                      <a:pt x="480" y="804"/>
                      <a:pt x="480" y="804"/>
                    </a:cubicBezTo>
                    <a:cubicBezTo>
                      <a:pt x="464" y="791"/>
                      <a:pt x="464" y="791"/>
                      <a:pt x="464" y="791"/>
                    </a:cubicBezTo>
                    <a:cubicBezTo>
                      <a:pt x="448" y="804"/>
                      <a:pt x="448" y="804"/>
                      <a:pt x="448" y="804"/>
                    </a:cubicBezTo>
                    <a:cubicBezTo>
                      <a:pt x="0" y="1198"/>
                      <a:pt x="0" y="1198"/>
                      <a:pt x="0" y="1198"/>
                    </a:cubicBezTo>
                    <a:cubicBezTo>
                      <a:pt x="6" y="978"/>
                      <a:pt x="48" y="770"/>
                      <a:pt x="125" y="580"/>
                    </a:cubicBezTo>
                    <a:cubicBezTo>
                      <a:pt x="208" y="375"/>
                      <a:pt x="334" y="185"/>
                      <a:pt x="501" y="14"/>
                    </a:cubicBezTo>
                    <a:cubicBezTo>
                      <a:pt x="514" y="0"/>
                      <a:pt x="514" y="0"/>
                      <a:pt x="514" y="0"/>
                    </a:cubicBezTo>
                    <a:cubicBezTo>
                      <a:pt x="1132" y="43"/>
                      <a:pt x="1132" y="43"/>
                      <a:pt x="1132" y="43"/>
                    </a:cubicBezTo>
                    <a:cubicBezTo>
                      <a:pt x="1210" y="699"/>
                      <a:pt x="1210" y="699"/>
                      <a:pt x="1210" y="699"/>
                    </a:cubicBezTo>
                    <a:cubicBezTo>
                      <a:pt x="1205" y="705"/>
                      <a:pt x="1205" y="705"/>
                      <a:pt x="1205" y="705"/>
                    </a:cubicBezTo>
                    <a:cubicBezTo>
                      <a:pt x="1075" y="840"/>
                      <a:pt x="999" y="1015"/>
                      <a:pt x="987" y="1201"/>
                    </a:cubicBezTo>
                    <a:close/>
                  </a:path>
                </a:pathLst>
              </a:custGeom>
              <a:solidFill>
                <a:schemeClr val="accent4">
                  <a:lumMod val="75000"/>
                </a:schemeClr>
              </a:solidFill>
              <a:ln w="9525">
                <a:noFill/>
                <a:round/>
                <a:headEnd/>
                <a:tailEnd/>
              </a:ln>
            </p:spPr>
            <p:txBody>
              <a:bodyPr/>
              <a:lstStyle/>
              <a:p>
                <a:pPr>
                  <a:defRPr/>
                </a:pPr>
                <a:endParaRPr lang="en-US">
                  <a:solidFill>
                    <a:schemeClr val="bg1"/>
                  </a:solidFill>
                </a:endParaRPr>
              </a:p>
            </p:txBody>
          </p:sp>
          <p:sp>
            <p:nvSpPr>
              <p:cNvPr id="61" name="Freeform 72"/>
              <p:cNvSpPr>
                <a:spLocks/>
              </p:cNvSpPr>
              <p:nvPr/>
            </p:nvSpPr>
            <p:spPr bwMode="auto">
              <a:xfrm>
                <a:off x="2045980" y="3242362"/>
                <a:ext cx="1591692" cy="2159816"/>
              </a:xfrm>
              <a:custGeom>
                <a:avLst/>
                <a:gdLst/>
                <a:ahLst/>
                <a:cxnLst>
                  <a:cxn ang="0">
                    <a:pos x="472" y="1600"/>
                  </a:cxn>
                  <a:cxn ang="0">
                    <a:pos x="133" y="1084"/>
                  </a:cxn>
                  <a:cxn ang="0">
                    <a:pos x="1" y="427"/>
                  </a:cxn>
                  <a:cxn ang="0">
                    <a:pos x="0" y="409"/>
                  </a:cxn>
                  <a:cxn ang="0">
                    <a:pos x="466" y="0"/>
                  </a:cxn>
                  <a:cxn ang="0">
                    <a:pos x="987" y="407"/>
                  </a:cxn>
                  <a:cxn ang="0">
                    <a:pos x="987" y="415"/>
                  </a:cxn>
                  <a:cxn ang="0">
                    <a:pos x="1179" y="912"/>
                  </a:cxn>
                  <a:cxn ang="0">
                    <a:pos x="538" y="983"/>
                  </a:cxn>
                  <a:cxn ang="0">
                    <a:pos x="518" y="985"/>
                  </a:cxn>
                  <a:cxn ang="0">
                    <a:pos x="516" y="1006"/>
                  </a:cxn>
                  <a:cxn ang="0">
                    <a:pos x="472" y="1600"/>
                  </a:cxn>
                </a:cxnLst>
                <a:rect l="0" t="0" r="r" b="b"/>
                <a:pathLst>
                  <a:path w="1179" h="1600">
                    <a:moveTo>
                      <a:pt x="472" y="1600"/>
                    </a:moveTo>
                    <a:cubicBezTo>
                      <a:pt x="325" y="1443"/>
                      <a:pt x="211" y="1270"/>
                      <a:pt x="133" y="1084"/>
                    </a:cubicBezTo>
                    <a:cubicBezTo>
                      <a:pt x="49" y="883"/>
                      <a:pt x="4" y="662"/>
                      <a:pt x="1" y="427"/>
                    </a:cubicBezTo>
                    <a:cubicBezTo>
                      <a:pt x="0" y="409"/>
                      <a:pt x="0" y="409"/>
                      <a:pt x="0" y="409"/>
                    </a:cubicBezTo>
                    <a:cubicBezTo>
                      <a:pt x="466" y="0"/>
                      <a:pt x="466" y="0"/>
                      <a:pt x="466" y="0"/>
                    </a:cubicBezTo>
                    <a:cubicBezTo>
                      <a:pt x="987" y="407"/>
                      <a:pt x="987" y="407"/>
                      <a:pt x="987" y="407"/>
                    </a:cubicBezTo>
                    <a:cubicBezTo>
                      <a:pt x="987" y="415"/>
                      <a:pt x="987" y="415"/>
                      <a:pt x="987" y="415"/>
                    </a:cubicBezTo>
                    <a:cubicBezTo>
                      <a:pt x="991" y="599"/>
                      <a:pt x="1059" y="773"/>
                      <a:pt x="1179" y="912"/>
                    </a:cubicBezTo>
                    <a:cubicBezTo>
                      <a:pt x="538" y="983"/>
                      <a:pt x="538" y="983"/>
                      <a:pt x="538" y="983"/>
                    </a:cubicBezTo>
                    <a:cubicBezTo>
                      <a:pt x="518" y="985"/>
                      <a:pt x="518" y="985"/>
                      <a:pt x="518" y="985"/>
                    </a:cubicBezTo>
                    <a:cubicBezTo>
                      <a:pt x="516" y="1006"/>
                      <a:pt x="516" y="1006"/>
                      <a:pt x="516" y="1006"/>
                    </a:cubicBezTo>
                    <a:cubicBezTo>
                      <a:pt x="472" y="1600"/>
                      <a:pt x="472" y="1600"/>
                      <a:pt x="472" y="1600"/>
                    </a:cubicBezTo>
                    <a:close/>
                  </a:path>
                </a:pathLst>
              </a:custGeom>
              <a:solidFill>
                <a:schemeClr val="accent4">
                  <a:lumMod val="50000"/>
                </a:schemeClr>
              </a:solidFill>
              <a:ln w="9525">
                <a:noFill/>
                <a:round/>
                <a:headEnd/>
                <a:tailEnd/>
              </a:ln>
            </p:spPr>
            <p:txBody>
              <a:bodyPr/>
              <a:lstStyle/>
              <a:p>
                <a:pPr>
                  <a:defRPr/>
                </a:pPr>
                <a:endParaRPr lang="en-US">
                  <a:solidFill>
                    <a:schemeClr val="bg1"/>
                  </a:solidFill>
                </a:endParaRPr>
              </a:p>
            </p:txBody>
          </p:sp>
        </p:grpSp>
        <p:sp>
          <p:nvSpPr>
            <p:cNvPr id="45" name="Rectangle 44"/>
            <p:cNvSpPr/>
            <p:nvPr/>
          </p:nvSpPr>
          <p:spPr>
            <a:xfrm>
              <a:off x="3330497" y="1736268"/>
              <a:ext cx="1371600" cy="751362"/>
            </a:xfrm>
            <a:prstGeom prst="rect">
              <a:avLst/>
            </a:prstGeom>
          </p:spPr>
          <p:txBody>
            <a:bodyPr wrap="square">
              <a:spAutoFit/>
            </a:bodyPr>
            <a:lstStyle/>
            <a:p>
              <a:pPr algn="ctr"/>
              <a:r>
                <a:rPr lang="ar-MA" sz="1700" b="1" dirty="0">
                  <a:latin typeface="Sakkal Majalla" panose="02000000000000000000" pitchFamily="2" charset="-78"/>
                  <a:cs typeface="Sakkal Majalla" panose="02000000000000000000" pitchFamily="2" charset="-78"/>
                </a:rPr>
                <a:t>ظروف سكن الأسر</a:t>
              </a:r>
              <a:r>
                <a:rPr lang="en-US" sz="1700" dirty="0">
                  <a:latin typeface="Sakkal Majalla" panose="02000000000000000000" pitchFamily="2" charset="-78"/>
                  <a:cs typeface="Sakkal Majalla" panose="02000000000000000000" pitchFamily="2" charset="-78"/>
                </a:rPr>
                <a:t>  </a:t>
              </a:r>
            </a:p>
          </p:txBody>
        </p:sp>
        <p:sp>
          <p:nvSpPr>
            <p:cNvPr id="46" name="Rectangle 45"/>
            <p:cNvSpPr/>
            <p:nvPr/>
          </p:nvSpPr>
          <p:spPr>
            <a:xfrm>
              <a:off x="4772201" y="1878654"/>
              <a:ext cx="1266307" cy="1033517"/>
            </a:xfrm>
            <a:prstGeom prst="rect">
              <a:avLst/>
            </a:prstGeom>
          </p:spPr>
          <p:txBody>
            <a:bodyPr wrap="square">
              <a:spAutoFit/>
            </a:bodyPr>
            <a:lstStyle/>
            <a:p>
              <a:pPr algn="ctr"/>
              <a:r>
                <a:rPr lang="ar-MA" sz="1700" b="1" dirty="0">
                  <a:solidFill>
                    <a:schemeClr val="bg1"/>
                  </a:solidFill>
                  <a:latin typeface="Sakkal Majalla" panose="02000000000000000000" pitchFamily="2" charset="-78"/>
                  <a:cs typeface="Sakkal Majalla" panose="02000000000000000000" pitchFamily="2" charset="-78"/>
                </a:rPr>
                <a:t>المميزات </a:t>
              </a:r>
              <a:r>
                <a:rPr lang="ar-MA" sz="1700" b="1" dirty="0" smtClean="0">
                  <a:solidFill>
                    <a:schemeClr val="bg1"/>
                  </a:solidFill>
                  <a:latin typeface="Sakkal Majalla" panose="02000000000000000000" pitchFamily="2" charset="-78"/>
                  <a:cs typeface="Sakkal Majalla" panose="02000000000000000000" pitchFamily="2" charset="-78"/>
                </a:rPr>
                <a:t>الديموغرافية</a:t>
              </a:r>
              <a:r>
                <a:rPr lang="ar-AE" sz="1700" b="1" dirty="0" smtClean="0">
                  <a:solidFill>
                    <a:schemeClr val="bg1"/>
                  </a:solidFill>
                  <a:latin typeface="Sakkal Majalla" panose="02000000000000000000" pitchFamily="2" charset="-78"/>
                  <a:cs typeface="Sakkal Majalla" panose="02000000000000000000" pitchFamily="2" charset="-78"/>
                </a:rPr>
                <a:t> الخصوبة والهجرة</a:t>
              </a:r>
              <a:endParaRPr lang="en-US" sz="1700" dirty="0">
                <a:solidFill>
                  <a:schemeClr val="bg1"/>
                </a:solidFill>
                <a:latin typeface="Sakkal Majalla" panose="02000000000000000000" pitchFamily="2" charset="-78"/>
                <a:cs typeface="Sakkal Majalla" panose="02000000000000000000" pitchFamily="2" charset="-78"/>
              </a:endParaRPr>
            </a:p>
          </p:txBody>
        </p:sp>
        <p:sp>
          <p:nvSpPr>
            <p:cNvPr id="47" name="Rectangle 46"/>
            <p:cNvSpPr/>
            <p:nvPr/>
          </p:nvSpPr>
          <p:spPr>
            <a:xfrm>
              <a:off x="5335368" y="3073923"/>
              <a:ext cx="1371600" cy="901634"/>
            </a:xfrm>
            <a:prstGeom prst="rect">
              <a:avLst/>
            </a:prstGeom>
          </p:spPr>
          <p:txBody>
            <a:bodyPr wrap="square">
              <a:spAutoFit/>
            </a:bodyPr>
            <a:lstStyle/>
            <a:p>
              <a:pPr algn="ctr"/>
              <a:r>
                <a:rPr lang="ar-MA" sz="1400" b="1" kern="0" noProof="1" smtClean="0">
                  <a:latin typeface="Sakkal Majalla" panose="02000000000000000000" pitchFamily="2" charset="-78"/>
                  <a:cs typeface="Sakkal Majalla" panose="02000000000000000000" pitchFamily="2" charset="-78"/>
                </a:rPr>
                <a:t>الصعوبات المواجهة في ممارسة الحياة اليومية</a:t>
              </a:r>
              <a:endParaRPr lang="en-US" sz="1400" dirty="0">
                <a:latin typeface="Sakkal Majalla" panose="02000000000000000000" pitchFamily="2" charset="-78"/>
                <a:cs typeface="Sakkal Majalla" panose="02000000000000000000" pitchFamily="2" charset="-78"/>
              </a:endParaRPr>
            </a:p>
          </p:txBody>
        </p:sp>
        <p:sp>
          <p:nvSpPr>
            <p:cNvPr id="48" name="Rectangle 47"/>
            <p:cNvSpPr/>
            <p:nvPr/>
          </p:nvSpPr>
          <p:spPr>
            <a:xfrm>
              <a:off x="5080555" y="4403187"/>
              <a:ext cx="1371600" cy="1070690"/>
            </a:xfrm>
            <a:prstGeom prst="rect">
              <a:avLst/>
            </a:prstGeom>
          </p:spPr>
          <p:txBody>
            <a:bodyPr wrap="square">
              <a:spAutoFit/>
            </a:bodyPr>
            <a:lstStyle/>
            <a:p>
              <a:pPr algn="ctr"/>
              <a:r>
                <a:rPr lang="ar-MA" sz="1700" b="1" dirty="0">
                  <a:latin typeface="Sakkal Majalla" panose="02000000000000000000" pitchFamily="2" charset="-78"/>
                  <a:cs typeface="Sakkal Majalla" panose="02000000000000000000" pitchFamily="2" charset="-78"/>
                </a:rPr>
                <a:t>الأمية واللغات والتعليم والتكوين</a:t>
              </a:r>
              <a:r>
                <a:rPr lang="en-US" sz="1700" dirty="0">
                  <a:latin typeface="Sakkal Majalla" panose="02000000000000000000" pitchFamily="2" charset="-78"/>
                  <a:cs typeface="Sakkal Majalla" panose="02000000000000000000" pitchFamily="2" charset="-78"/>
                </a:rPr>
                <a:t> </a:t>
              </a:r>
            </a:p>
          </p:txBody>
        </p:sp>
        <p:sp>
          <p:nvSpPr>
            <p:cNvPr id="49" name="Rectangle 48"/>
            <p:cNvSpPr/>
            <p:nvPr/>
          </p:nvSpPr>
          <p:spPr>
            <a:xfrm>
              <a:off x="3810001" y="5125981"/>
              <a:ext cx="1371600" cy="751362"/>
            </a:xfrm>
            <a:prstGeom prst="rect">
              <a:avLst/>
            </a:prstGeom>
          </p:spPr>
          <p:txBody>
            <a:bodyPr wrap="square">
              <a:spAutoFit/>
            </a:bodyPr>
            <a:lstStyle/>
            <a:p>
              <a:pPr algn="ctr"/>
              <a:r>
                <a:rPr lang="ar-MA" sz="1700" b="1" dirty="0">
                  <a:latin typeface="Sakkal Majalla" panose="02000000000000000000" pitchFamily="2" charset="-78"/>
                  <a:cs typeface="Sakkal Majalla" panose="02000000000000000000" pitchFamily="2" charset="-78"/>
                </a:rPr>
                <a:t>النشاط الاقتصادي</a:t>
              </a:r>
              <a:endParaRPr lang="en-US" sz="1700" dirty="0">
                <a:latin typeface="Sakkal Majalla" panose="02000000000000000000" pitchFamily="2" charset="-78"/>
                <a:cs typeface="Sakkal Majalla" panose="02000000000000000000" pitchFamily="2" charset="-78"/>
              </a:endParaRPr>
            </a:p>
          </p:txBody>
        </p:sp>
        <p:sp>
          <p:nvSpPr>
            <p:cNvPr id="50" name="Rectangle 49"/>
            <p:cNvSpPr/>
            <p:nvPr/>
          </p:nvSpPr>
          <p:spPr>
            <a:xfrm>
              <a:off x="2515810" y="4960658"/>
              <a:ext cx="1371600" cy="432033"/>
            </a:xfrm>
            <a:prstGeom prst="rect">
              <a:avLst/>
            </a:prstGeom>
          </p:spPr>
          <p:txBody>
            <a:bodyPr wrap="square">
              <a:spAutoFit/>
            </a:bodyPr>
            <a:lstStyle/>
            <a:p>
              <a:pPr algn="ctr"/>
              <a:r>
                <a:rPr lang="ar-MA" sz="1700" b="1" dirty="0" smtClean="0">
                  <a:latin typeface="Sakkal Majalla" panose="02000000000000000000" pitchFamily="2" charset="-78"/>
                  <a:cs typeface="Sakkal Majalla" panose="02000000000000000000" pitchFamily="2" charset="-78"/>
                </a:rPr>
                <a:t>ال</a:t>
              </a:r>
              <a:r>
                <a:rPr lang="ar-AE" sz="1700" b="1" dirty="0" smtClean="0">
                  <a:latin typeface="Sakkal Majalla" panose="02000000000000000000" pitchFamily="2" charset="-78"/>
                  <a:cs typeface="Sakkal Majalla" panose="02000000000000000000" pitchFamily="2" charset="-78"/>
                </a:rPr>
                <a:t>هجرة الدولية</a:t>
              </a:r>
              <a:endParaRPr lang="en-US" sz="1700" b="1" dirty="0">
                <a:latin typeface="Sakkal Majalla" panose="02000000000000000000" pitchFamily="2" charset="-78"/>
                <a:cs typeface="Sakkal Majalla" panose="02000000000000000000" pitchFamily="2" charset="-78"/>
              </a:endParaRPr>
            </a:p>
          </p:txBody>
        </p:sp>
        <p:sp>
          <p:nvSpPr>
            <p:cNvPr id="51" name="Rectangle 50"/>
            <p:cNvSpPr/>
            <p:nvPr/>
          </p:nvSpPr>
          <p:spPr>
            <a:xfrm>
              <a:off x="1905000" y="3696474"/>
              <a:ext cx="1371600" cy="751362"/>
            </a:xfrm>
            <a:prstGeom prst="rect">
              <a:avLst/>
            </a:prstGeom>
          </p:spPr>
          <p:txBody>
            <a:bodyPr wrap="square">
              <a:spAutoFit/>
            </a:bodyPr>
            <a:lstStyle/>
            <a:p>
              <a:pPr algn="ctr"/>
              <a:r>
                <a:rPr lang="ar-MA" sz="1700" b="1" dirty="0">
                  <a:solidFill>
                    <a:schemeClr val="bg1"/>
                  </a:solidFill>
                  <a:latin typeface="Sakkal Majalla" panose="02000000000000000000" pitchFamily="2" charset="-78"/>
                  <a:cs typeface="Sakkal Majalla" panose="02000000000000000000" pitchFamily="2" charset="-78"/>
                </a:rPr>
                <a:t>الحماية الاجتماعية</a:t>
              </a:r>
              <a:endParaRPr lang="en-US" sz="1700" dirty="0">
                <a:solidFill>
                  <a:schemeClr val="bg1"/>
                </a:solidFill>
                <a:latin typeface="Sakkal Majalla" panose="02000000000000000000" pitchFamily="2" charset="-78"/>
                <a:cs typeface="Sakkal Majalla" panose="02000000000000000000" pitchFamily="2" charset="-78"/>
              </a:endParaRPr>
            </a:p>
          </p:txBody>
        </p:sp>
        <p:sp>
          <p:nvSpPr>
            <p:cNvPr id="52" name="Rectangle 51"/>
            <p:cNvSpPr/>
            <p:nvPr/>
          </p:nvSpPr>
          <p:spPr>
            <a:xfrm>
              <a:off x="2093128" y="2243372"/>
              <a:ext cx="1557760" cy="957986"/>
            </a:xfrm>
            <a:prstGeom prst="rect">
              <a:avLst/>
            </a:prstGeom>
          </p:spPr>
          <p:txBody>
            <a:bodyPr wrap="square">
              <a:spAutoFit/>
            </a:bodyPr>
            <a:lstStyle/>
            <a:p>
              <a:pPr algn="ctr"/>
              <a:r>
                <a:rPr lang="ar-MA" sz="1500" b="1" dirty="0">
                  <a:latin typeface="Sakkal Majalla" panose="02000000000000000000" pitchFamily="2" charset="-78"/>
                  <a:cs typeface="Sakkal Majalla" panose="02000000000000000000" pitchFamily="2" charset="-78"/>
                </a:rPr>
                <a:t>استعمال تكنولوجيات المعلومات والتواصل</a:t>
              </a:r>
              <a:endParaRPr lang="en-US" sz="1500" dirty="0">
                <a:latin typeface="Sakkal Majalla" panose="02000000000000000000" pitchFamily="2" charset="-78"/>
                <a:cs typeface="Sakkal Majalla" panose="02000000000000000000" pitchFamily="2" charset="-78"/>
              </a:endParaRPr>
            </a:p>
          </p:txBody>
        </p:sp>
        <p:sp>
          <p:nvSpPr>
            <p:cNvPr id="53" name="Rectangle 52"/>
            <p:cNvSpPr/>
            <p:nvPr/>
          </p:nvSpPr>
          <p:spPr>
            <a:xfrm>
              <a:off x="3362241" y="3305030"/>
              <a:ext cx="1752600" cy="1014339"/>
            </a:xfrm>
            <a:prstGeom prst="rect">
              <a:avLst/>
            </a:prstGeom>
          </p:spPr>
          <p:txBody>
            <a:bodyPr wrap="square">
              <a:spAutoFit/>
            </a:bodyPr>
            <a:lstStyle/>
            <a:p>
              <a:pPr algn="ctr"/>
              <a:r>
                <a:rPr lang="ar-MA" sz="1600" b="1" dirty="0">
                  <a:solidFill>
                    <a:schemeClr val="bg1"/>
                  </a:solidFill>
                  <a:cs typeface="Arial" pitchFamily="34" charset="0"/>
                </a:rPr>
                <a:t>استمارة الإحصاء العام للسكان والسكنى 2024</a:t>
              </a:r>
              <a:endParaRPr lang="en-US" sz="1600" b="1" dirty="0">
                <a:solidFill>
                  <a:schemeClr val="bg1"/>
                </a:solidFill>
                <a:cs typeface="Arial" pitchFamily="34" charset="0"/>
              </a:endParaRPr>
            </a:p>
          </p:txBody>
        </p:sp>
      </p:grpSp>
      <p:sp>
        <p:nvSpPr>
          <p:cNvPr id="41" name="Rectangle 40"/>
          <p:cNvSpPr/>
          <p:nvPr/>
        </p:nvSpPr>
        <p:spPr>
          <a:xfrm>
            <a:off x="6919191" y="1464856"/>
            <a:ext cx="5091621" cy="587533"/>
          </a:xfrm>
          <a:prstGeom prst="rect">
            <a:avLst/>
          </a:prstGeom>
        </p:spPr>
        <p:txBody>
          <a:bodyPr wrap="square">
            <a:spAutoFit/>
          </a:bodyPr>
          <a:lstStyle/>
          <a:p>
            <a:pPr algn="ctr" rtl="1">
              <a:lnSpc>
                <a:spcPct val="150000"/>
              </a:lnSpc>
            </a:pPr>
            <a:r>
              <a:rPr lang="ar-MA" altLang="fr-FR" sz="2400" b="1" u="sng" dirty="0" smtClean="0">
                <a:solidFill>
                  <a:srgbClr val="0070C0"/>
                </a:solidFill>
                <a:latin typeface="Book Antiqua" panose="02040602050305030304" pitchFamily="18" charset="0"/>
              </a:rPr>
              <a:t> محاور استمارة الأسرة والمسكن</a:t>
            </a:r>
            <a:endParaRPr lang="fr-FR" altLang="fr-FR" sz="2400" b="1" u="sng" dirty="0">
              <a:solidFill>
                <a:srgbClr val="0070C0"/>
              </a:solidFill>
              <a:latin typeface="Book Antiqua" panose="02040602050305030304" pitchFamily="18" charset="0"/>
            </a:endParaRPr>
          </a:p>
        </p:txBody>
      </p:sp>
      <p:grpSp>
        <p:nvGrpSpPr>
          <p:cNvPr id="62" name="Groupe 61"/>
          <p:cNvGrpSpPr/>
          <p:nvPr/>
        </p:nvGrpSpPr>
        <p:grpSpPr>
          <a:xfrm>
            <a:off x="762502" y="6566263"/>
            <a:ext cx="11551418" cy="291737"/>
            <a:chOff x="710248" y="6382153"/>
            <a:chExt cx="11201044" cy="373215"/>
          </a:xfrm>
          <a:solidFill>
            <a:schemeClr val="bg2"/>
          </a:solidFill>
        </p:grpSpPr>
        <p:sp>
          <p:nvSpPr>
            <p:cNvPr id="63"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4"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5" name="Rectangle 64">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66"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7"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12</a:t>
            </a:r>
            <a:endParaRPr lang="fr-FR" dirty="0"/>
          </a:p>
        </p:txBody>
      </p:sp>
      <p:sp>
        <p:nvSpPr>
          <p:cNvPr id="30" name="Titre 1"/>
          <p:cNvSpPr txBox="1">
            <a:spLocks/>
          </p:cNvSpPr>
          <p:nvPr/>
        </p:nvSpPr>
        <p:spPr>
          <a:xfrm>
            <a:off x="992284" y="170416"/>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50000"/>
              </a:lnSpc>
            </a:pPr>
            <a:r>
              <a:rPr lang="ar-MA" altLang="fr-FR" sz="3200" b="1" dirty="0">
                <a:solidFill>
                  <a:srgbClr val="993366"/>
                </a:solidFill>
                <a:latin typeface="Book Antiqua" panose="02040602050305030304" pitchFamily="18" charset="0"/>
              </a:rPr>
              <a:t>مستجدات الإحصاء العام للسكان والسكنى 2024</a:t>
            </a:r>
            <a:endParaRPr lang="fr-FR" altLang="fr-FR" sz="3200" b="1" dirty="0">
              <a:solidFill>
                <a:srgbClr val="993366"/>
              </a:solidFill>
              <a:latin typeface="Book Antiqua" panose="02040602050305030304" pitchFamily="18" charset="0"/>
            </a:endParaRPr>
          </a:p>
        </p:txBody>
      </p:sp>
      <p:cxnSp>
        <p:nvCxnSpPr>
          <p:cNvPr id="31" name="Connecteur droit 30"/>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50810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 name="Forme libre 4"/>
          <p:cNvSpPr/>
          <p:nvPr/>
        </p:nvSpPr>
        <p:spPr bwMode="auto">
          <a:xfrm>
            <a:off x="8695946" y="2417686"/>
            <a:ext cx="3173499" cy="1372519"/>
          </a:xfrm>
          <a:custGeom>
            <a:avLst/>
            <a:gdLst>
              <a:gd name="connsiteX0" fmla="*/ 0 w 2313784"/>
              <a:gd name="connsiteY0" fmla="*/ 0 h 925513"/>
              <a:gd name="connsiteX1" fmla="*/ 1851028 w 2313784"/>
              <a:gd name="connsiteY1" fmla="*/ 0 h 925513"/>
              <a:gd name="connsiteX2" fmla="*/ 2313784 w 2313784"/>
              <a:gd name="connsiteY2" fmla="*/ 462757 h 925513"/>
              <a:gd name="connsiteX3" fmla="*/ 1851028 w 2313784"/>
              <a:gd name="connsiteY3" fmla="*/ 925513 h 925513"/>
              <a:gd name="connsiteX4" fmla="*/ 0 w 2313784"/>
              <a:gd name="connsiteY4" fmla="*/ 925513 h 925513"/>
              <a:gd name="connsiteX5" fmla="*/ 462757 w 2313784"/>
              <a:gd name="connsiteY5" fmla="*/ 462757 h 925513"/>
              <a:gd name="connsiteX6" fmla="*/ 0 w 2313784"/>
              <a:gd name="connsiteY6" fmla="*/ 0 h 925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13784" h="925513">
                <a:moveTo>
                  <a:pt x="2313784" y="925512"/>
                </a:moveTo>
                <a:lnTo>
                  <a:pt x="462756" y="925512"/>
                </a:lnTo>
                <a:lnTo>
                  <a:pt x="0" y="462756"/>
                </a:lnTo>
                <a:lnTo>
                  <a:pt x="462756" y="1"/>
                </a:lnTo>
                <a:lnTo>
                  <a:pt x="2313784" y="1"/>
                </a:lnTo>
                <a:lnTo>
                  <a:pt x="1851027" y="462756"/>
                </a:lnTo>
                <a:lnTo>
                  <a:pt x="2313784" y="925512"/>
                </a:lnTo>
                <a:close/>
              </a:path>
            </a:pathLst>
          </a:custGeom>
        </p:spPr>
        <p:style>
          <a:lnRef idx="0">
            <a:schemeClr val="lt1">
              <a:hueOff val="0"/>
              <a:satOff val="0"/>
              <a:lumOff val="0"/>
              <a:alphaOff val="0"/>
            </a:schemeClr>
          </a:lnRef>
          <a:fillRef idx="3">
            <a:schemeClr val="accent2">
              <a:alpha val="90000"/>
              <a:hueOff val="0"/>
              <a:satOff val="0"/>
              <a:lumOff val="0"/>
              <a:alphaOff val="0"/>
            </a:schemeClr>
          </a:fillRef>
          <a:effectRef idx="2">
            <a:schemeClr val="accent2">
              <a:alpha val="90000"/>
              <a:hueOff val="0"/>
              <a:satOff val="0"/>
              <a:lumOff val="0"/>
              <a:alphaOff val="0"/>
            </a:schemeClr>
          </a:effectRef>
          <a:fontRef idx="minor">
            <a:schemeClr val="lt1"/>
          </a:fontRef>
        </p:style>
        <p:txBody>
          <a:bodyPr lIns="489426" tIns="26671" rIns="542767" bIns="26671" spcCol="1270" anchor="ctr"/>
          <a:lstStyle/>
          <a:p>
            <a:pPr algn="ctr" rtl="1">
              <a:defRPr/>
            </a:pPr>
            <a:r>
              <a:rPr lang="ar-SA" altLang="fr-FR" sz="1700" b="1" dirty="0" err="1" smtClean="0">
                <a:solidFill>
                  <a:schemeClr val="tx1"/>
                </a:solidFill>
                <a:latin typeface="Sakkal Majalla" panose="02000000000000000000" pitchFamily="2" charset="-78"/>
                <a:cs typeface="Sakkal Majalla" panose="02000000000000000000" pitchFamily="2" charset="-78"/>
              </a:rPr>
              <a:t>الأ</a:t>
            </a:r>
            <a:r>
              <a:rPr lang="ar-MA" altLang="fr-FR" sz="1700" b="1" dirty="0" smtClean="0">
                <a:solidFill>
                  <a:schemeClr val="tx1"/>
                </a:solidFill>
                <a:latin typeface="Sakkal Majalla" panose="02000000000000000000" pitchFamily="2" charset="-78"/>
                <a:cs typeface="Sakkal Majalla" panose="02000000000000000000" pitchFamily="2" charset="-78"/>
              </a:rPr>
              <a:t>عمال </a:t>
            </a:r>
            <a:r>
              <a:rPr lang="ar-SA" altLang="fr-FR" sz="1700" b="1" dirty="0" smtClean="0">
                <a:solidFill>
                  <a:schemeClr val="tx1"/>
                </a:solidFill>
                <a:latin typeface="Sakkal Majalla" panose="02000000000000000000" pitchFamily="2" charset="-78"/>
                <a:cs typeface="Sakkal Majalla" panose="02000000000000000000" pitchFamily="2" charset="-78"/>
              </a:rPr>
              <a:t>الخرائطية</a:t>
            </a:r>
            <a:r>
              <a:rPr lang="ar-MA" altLang="fr-FR" sz="1700" b="1" dirty="0" smtClean="0">
                <a:solidFill>
                  <a:schemeClr val="tx1"/>
                </a:solidFill>
                <a:latin typeface="Sakkal Majalla" panose="02000000000000000000" pitchFamily="2" charset="-78"/>
                <a:cs typeface="Sakkal Majalla" panose="02000000000000000000" pitchFamily="2" charset="-78"/>
              </a:rPr>
              <a:t> الممهدة </a:t>
            </a:r>
            <a:r>
              <a:rPr lang="ar-SA" altLang="fr-FR" sz="1700" b="1" dirty="0" smtClean="0">
                <a:solidFill>
                  <a:schemeClr val="tx1"/>
                </a:solidFill>
                <a:latin typeface="Sakkal Majalla" panose="02000000000000000000" pitchFamily="2" charset="-78"/>
                <a:cs typeface="Sakkal Majalla" panose="02000000000000000000" pitchFamily="2" charset="-78"/>
              </a:rPr>
              <a:t> للإحصاء</a:t>
            </a:r>
            <a:r>
              <a:rPr lang="ar-MA" altLang="fr-FR" sz="1700" b="1" dirty="0" smtClean="0">
                <a:solidFill>
                  <a:schemeClr val="tx1"/>
                </a:solidFill>
                <a:latin typeface="Sakkal Majalla" panose="02000000000000000000" pitchFamily="2" charset="-78"/>
                <a:cs typeface="Sakkal Majalla" panose="02000000000000000000" pitchFamily="2" charset="-78"/>
              </a:rPr>
              <a:t> العام </a:t>
            </a:r>
            <a:r>
              <a:rPr lang="ar-SA" altLang="fr-FR" sz="1700" b="1" dirty="0" smtClean="0">
                <a:solidFill>
                  <a:schemeClr val="tx1"/>
                </a:solidFill>
                <a:latin typeface="Sakkal Majalla" panose="02000000000000000000" pitchFamily="2" charset="-78"/>
                <a:cs typeface="Sakkal Majalla" panose="02000000000000000000" pitchFamily="2" charset="-78"/>
              </a:rPr>
              <a:t> 2024</a:t>
            </a:r>
            <a:endParaRPr lang="ar-MA" altLang="fr-FR" sz="1700" b="1" dirty="0">
              <a:solidFill>
                <a:schemeClr val="tx1"/>
              </a:solidFill>
              <a:latin typeface="Sakkal Majalla" panose="02000000000000000000" pitchFamily="2" charset="-78"/>
              <a:cs typeface="Sakkal Majalla" panose="02000000000000000000" pitchFamily="2" charset="-78"/>
            </a:endParaRPr>
          </a:p>
        </p:txBody>
      </p:sp>
      <p:sp>
        <p:nvSpPr>
          <p:cNvPr id="53" name="Forme libre 5"/>
          <p:cNvSpPr/>
          <p:nvPr/>
        </p:nvSpPr>
        <p:spPr bwMode="auto">
          <a:xfrm>
            <a:off x="5995937" y="2409371"/>
            <a:ext cx="3201329" cy="1363078"/>
          </a:xfrm>
          <a:custGeom>
            <a:avLst/>
            <a:gdLst>
              <a:gd name="connsiteX0" fmla="*/ 0 w 2313784"/>
              <a:gd name="connsiteY0" fmla="*/ 0 h 925513"/>
              <a:gd name="connsiteX1" fmla="*/ 1851028 w 2313784"/>
              <a:gd name="connsiteY1" fmla="*/ 0 h 925513"/>
              <a:gd name="connsiteX2" fmla="*/ 2313784 w 2313784"/>
              <a:gd name="connsiteY2" fmla="*/ 462757 h 925513"/>
              <a:gd name="connsiteX3" fmla="*/ 1851028 w 2313784"/>
              <a:gd name="connsiteY3" fmla="*/ 925513 h 925513"/>
              <a:gd name="connsiteX4" fmla="*/ 0 w 2313784"/>
              <a:gd name="connsiteY4" fmla="*/ 925513 h 925513"/>
              <a:gd name="connsiteX5" fmla="*/ 462757 w 2313784"/>
              <a:gd name="connsiteY5" fmla="*/ 462757 h 925513"/>
              <a:gd name="connsiteX6" fmla="*/ 0 w 2313784"/>
              <a:gd name="connsiteY6" fmla="*/ 0 h 925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13784" h="925513">
                <a:moveTo>
                  <a:pt x="2313784" y="925512"/>
                </a:moveTo>
                <a:lnTo>
                  <a:pt x="462756" y="925512"/>
                </a:lnTo>
                <a:lnTo>
                  <a:pt x="0" y="462756"/>
                </a:lnTo>
                <a:lnTo>
                  <a:pt x="462756" y="1"/>
                </a:lnTo>
                <a:lnTo>
                  <a:pt x="2313784" y="1"/>
                </a:lnTo>
                <a:lnTo>
                  <a:pt x="1851027" y="462756"/>
                </a:lnTo>
                <a:lnTo>
                  <a:pt x="2313784" y="925512"/>
                </a:lnTo>
                <a:close/>
              </a:path>
            </a:pathLst>
          </a:custGeom>
        </p:spPr>
        <p:style>
          <a:lnRef idx="0">
            <a:schemeClr val="lt1">
              <a:hueOff val="0"/>
              <a:satOff val="0"/>
              <a:lumOff val="0"/>
              <a:alphaOff val="0"/>
            </a:schemeClr>
          </a:lnRef>
          <a:fillRef idx="3">
            <a:schemeClr val="accent2">
              <a:alpha val="90000"/>
              <a:hueOff val="0"/>
              <a:satOff val="0"/>
              <a:lumOff val="0"/>
              <a:alphaOff val="-13333"/>
            </a:schemeClr>
          </a:fillRef>
          <a:effectRef idx="2">
            <a:schemeClr val="accent2">
              <a:alpha val="90000"/>
              <a:hueOff val="0"/>
              <a:satOff val="0"/>
              <a:lumOff val="0"/>
              <a:alphaOff val="-13333"/>
            </a:schemeClr>
          </a:effectRef>
          <a:fontRef idx="minor">
            <a:schemeClr val="lt1"/>
          </a:fontRef>
        </p:style>
        <p:txBody>
          <a:bodyPr lIns="489426" tIns="26670" rIns="542767" bIns="26671" spcCol="1270" anchor="ctr"/>
          <a:lstStyle/>
          <a:p>
            <a:pPr algn="r" rtl="1">
              <a:defRPr/>
            </a:pPr>
            <a:r>
              <a:rPr lang="ar-MA" sz="1700" b="1" dirty="0" smtClean="0">
                <a:solidFill>
                  <a:schemeClr val="tx1"/>
                </a:solidFill>
                <a:latin typeface="Sakkal Majalla" panose="02000000000000000000" pitchFamily="2" charset="-78"/>
                <a:cs typeface="Sakkal Majalla" panose="02000000000000000000" pitchFamily="2" charset="-78"/>
              </a:rPr>
              <a:t>            </a:t>
            </a:r>
            <a:r>
              <a:rPr lang="ar-SA" sz="1700" b="1" dirty="0" smtClean="0">
                <a:solidFill>
                  <a:schemeClr val="tx1"/>
                </a:solidFill>
                <a:latin typeface="Sakkal Majalla" panose="02000000000000000000" pitchFamily="2" charset="-78"/>
                <a:cs typeface="Sakkal Majalla" panose="02000000000000000000" pitchFamily="2" charset="-78"/>
              </a:rPr>
              <a:t>وضع </a:t>
            </a:r>
            <a:r>
              <a:rPr lang="ar-SA" sz="1700" b="1" dirty="0">
                <a:solidFill>
                  <a:schemeClr val="tx1"/>
                </a:solidFill>
                <a:latin typeface="Sakkal Majalla" panose="02000000000000000000" pitchFamily="2" charset="-78"/>
                <a:cs typeface="Sakkal Majalla" panose="02000000000000000000" pitchFamily="2" charset="-78"/>
              </a:rPr>
              <a:t>ترتيبات </a:t>
            </a:r>
            <a:r>
              <a:rPr lang="ar-SA" sz="1700" b="1" dirty="0" smtClean="0">
                <a:solidFill>
                  <a:schemeClr val="tx1"/>
                </a:solidFill>
                <a:latin typeface="Sakkal Majalla" panose="02000000000000000000" pitchFamily="2" charset="-78"/>
                <a:cs typeface="Sakkal Majalla" panose="02000000000000000000" pitchFamily="2" charset="-78"/>
              </a:rPr>
              <a:t>الإحصاء</a:t>
            </a:r>
            <a:r>
              <a:rPr lang="ar-MA" sz="1700" b="1" dirty="0" smtClean="0">
                <a:solidFill>
                  <a:schemeClr val="tx1"/>
                </a:solidFill>
                <a:latin typeface="Sakkal Majalla" panose="02000000000000000000" pitchFamily="2" charset="-78"/>
                <a:cs typeface="Sakkal Majalla" panose="02000000000000000000" pitchFamily="2" charset="-78"/>
              </a:rPr>
              <a:t> </a:t>
            </a:r>
          </a:p>
          <a:p>
            <a:pPr algn="r" rtl="1">
              <a:defRPr/>
            </a:pPr>
            <a:r>
              <a:rPr lang="ar-MA" sz="1700" b="1" dirty="0" smtClean="0">
                <a:solidFill>
                  <a:schemeClr val="tx1"/>
                </a:solidFill>
                <a:latin typeface="Sakkal Majalla" panose="02000000000000000000" pitchFamily="2" charset="-78"/>
                <a:cs typeface="Sakkal Majalla" panose="02000000000000000000" pitchFamily="2" charset="-78"/>
              </a:rPr>
              <a:t>             التكوين عن بعد </a:t>
            </a:r>
          </a:p>
          <a:p>
            <a:pPr algn="r" rtl="1">
              <a:defRPr/>
            </a:pPr>
            <a:r>
              <a:rPr lang="ar-MA" sz="1700" b="1" dirty="0" smtClean="0">
                <a:solidFill>
                  <a:schemeClr val="tx1"/>
                </a:solidFill>
                <a:latin typeface="Sakkal Majalla" panose="02000000000000000000" pitchFamily="2" charset="-78"/>
                <a:cs typeface="Sakkal Majalla" panose="02000000000000000000" pitchFamily="2" charset="-78"/>
              </a:rPr>
              <a:t>            إجراء المقابلات الانتقائية</a:t>
            </a:r>
            <a:endParaRPr lang="ar-SA" sz="1700" b="1" dirty="0">
              <a:solidFill>
                <a:schemeClr val="tx1"/>
              </a:solidFill>
              <a:latin typeface="Sakkal Majalla" panose="02000000000000000000" pitchFamily="2" charset="-78"/>
              <a:cs typeface="Sakkal Majalla" panose="02000000000000000000" pitchFamily="2" charset="-78"/>
            </a:endParaRPr>
          </a:p>
        </p:txBody>
      </p:sp>
      <p:sp>
        <p:nvSpPr>
          <p:cNvPr id="54" name="Forme libre 12"/>
          <p:cNvSpPr/>
          <p:nvPr/>
        </p:nvSpPr>
        <p:spPr bwMode="auto">
          <a:xfrm>
            <a:off x="3522419" y="2409371"/>
            <a:ext cx="2954637" cy="1372517"/>
          </a:xfrm>
          <a:custGeom>
            <a:avLst/>
            <a:gdLst>
              <a:gd name="connsiteX0" fmla="*/ 0 w 2313784"/>
              <a:gd name="connsiteY0" fmla="*/ 0 h 925513"/>
              <a:gd name="connsiteX1" fmla="*/ 1851028 w 2313784"/>
              <a:gd name="connsiteY1" fmla="*/ 0 h 925513"/>
              <a:gd name="connsiteX2" fmla="*/ 2313784 w 2313784"/>
              <a:gd name="connsiteY2" fmla="*/ 462757 h 925513"/>
              <a:gd name="connsiteX3" fmla="*/ 1851028 w 2313784"/>
              <a:gd name="connsiteY3" fmla="*/ 925513 h 925513"/>
              <a:gd name="connsiteX4" fmla="*/ 0 w 2313784"/>
              <a:gd name="connsiteY4" fmla="*/ 925513 h 925513"/>
              <a:gd name="connsiteX5" fmla="*/ 462757 w 2313784"/>
              <a:gd name="connsiteY5" fmla="*/ 462757 h 925513"/>
              <a:gd name="connsiteX6" fmla="*/ 0 w 2313784"/>
              <a:gd name="connsiteY6" fmla="*/ 0 h 925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13784" h="925513">
                <a:moveTo>
                  <a:pt x="2313784" y="925512"/>
                </a:moveTo>
                <a:lnTo>
                  <a:pt x="462756" y="925512"/>
                </a:lnTo>
                <a:lnTo>
                  <a:pt x="0" y="462756"/>
                </a:lnTo>
                <a:lnTo>
                  <a:pt x="462756" y="1"/>
                </a:lnTo>
                <a:lnTo>
                  <a:pt x="2313784" y="1"/>
                </a:lnTo>
                <a:lnTo>
                  <a:pt x="1851027" y="462756"/>
                </a:lnTo>
                <a:lnTo>
                  <a:pt x="2313784" y="925512"/>
                </a:lnTo>
                <a:close/>
              </a:path>
            </a:pathLst>
          </a:custGeom>
        </p:spPr>
        <p:style>
          <a:lnRef idx="0">
            <a:schemeClr val="lt1">
              <a:hueOff val="0"/>
              <a:satOff val="0"/>
              <a:lumOff val="0"/>
              <a:alphaOff val="0"/>
            </a:schemeClr>
          </a:lnRef>
          <a:fillRef idx="3">
            <a:schemeClr val="accent2">
              <a:alpha val="90000"/>
              <a:hueOff val="0"/>
              <a:satOff val="0"/>
              <a:lumOff val="0"/>
              <a:alphaOff val="-26667"/>
            </a:schemeClr>
          </a:fillRef>
          <a:effectRef idx="2">
            <a:schemeClr val="accent2">
              <a:alpha val="90000"/>
              <a:hueOff val="0"/>
              <a:satOff val="0"/>
              <a:lumOff val="0"/>
              <a:alphaOff val="-26667"/>
            </a:schemeClr>
          </a:effectRef>
          <a:fontRef idx="minor">
            <a:schemeClr val="lt1"/>
          </a:fontRef>
        </p:style>
        <p:txBody>
          <a:bodyPr lIns="489426" tIns="26670" rIns="542767" bIns="26671" spcCol="1270" anchor="ctr"/>
          <a:lstStyle/>
          <a:p>
            <a:pPr algn="ctr">
              <a:defRPr/>
            </a:pPr>
            <a:endParaRPr lang="fr-FR" sz="1050" dirty="0">
              <a:solidFill>
                <a:schemeClr val="bg1"/>
              </a:solidFill>
            </a:endParaRPr>
          </a:p>
        </p:txBody>
      </p:sp>
      <p:sp>
        <p:nvSpPr>
          <p:cNvPr id="57" name="Forme libre 13"/>
          <p:cNvSpPr/>
          <p:nvPr/>
        </p:nvSpPr>
        <p:spPr bwMode="auto">
          <a:xfrm>
            <a:off x="239698" y="2409371"/>
            <a:ext cx="3777050" cy="1372517"/>
          </a:xfrm>
          <a:custGeom>
            <a:avLst/>
            <a:gdLst>
              <a:gd name="connsiteX0" fmla="*/ 0 w 2313784"/>
              <a:gd name="connsiteY0" fmla="*/ 0 h 925513"/>
              <a:gd name="connsiteX1" fmla="*/ 1851028 w 2313784"/>
              <a:gd name="connsiteY1" fmla="*/ 0 h 925513"/>
              <a:gd name="connsiteX2" fmla="*/ 2313784 w 2313784"/>
              <a:gd name="connsiteY2" fmla="*/ 462757 h 925513"/>
              <a:gd name="connsiteX3" fmla="*/ 1851028 w 2313784"/>
              <a:gd name="connsiteY3" fmla="*/ 925513 h 925513"/>
              <a:gd name="connsiteX4" fmla="*/ 0 w 2313784"/>
              <a:gd name="connsiteY4" fmla="*/ 925513 h 925513"/>
              <a:gd name="connsiteX5" fmla="*/ 462757 w 2313784"/>
              <a:gd name="connsiteY5" fmla="*/ 462757 h 925513"/>
              <a:gd name="connsiteX6" fmla="*/ 0 w 2313784"/>
              <a:gd name="connsiteY6" fmla="*/ 0 h 9255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13784" h="925513">
                <a:moveTo>
                  <a:pt x="2313784" y="925512"/>
                </a:moveTo>
                <a:lnTo>
                  <a:pt x="462756" y="925512"/>
                </a:lnTo>
                <a:lnTo>
                  <a:pt x="0" y="462756"/>
                </a:lnTo>
                <a:lnTo>
                  <a:pt x="462756" y="1"/>
                </a:lnTo>
                <a:lnTo>
                  <a:pt x="2313784" y="1"/>
                </a:lnTo>
                <a:lnTo>
                  <a:pt x="1851027" y="462756"/>
                </a:lnTo>
                <a:lnTo>
                  <a:pt x="2313784" y="925512"/>
                </a:lnTo>
                <a:close/>
              </a:path>
            </a:pathLst>
          </a:custGeom>
        </p:spPr>
        <p:style>
          <a:lnRef idx="0">
            <a:schemeClr val="lt1">
              <a:hueOff val="0"/>
              <a:satOff val="0"/>
              <a:lumOff val="0"/>
              <a:alphaOff val="0"/>
            </a:schemeClr>
          </a:lnRef>
          <a:fillRef idx="3">
            <a:schemeClr val="accent2">
              <a:alpha val="90000"/>
              <a:hueOff val="0"/>
              <a:satOff val="0"/>
              <a:lumOff val="0"/>
              <a:alphaOff val="-40000"/>
            </a:schemeClr>
          </a:fillRef>
          <a:effectRef idx="2">
            <a:schemeClr val="accent2">
              <a:alpha val="90000"/>
              <a:hueOff val="0"/>
              <a:satOff val="0"/>
              <a:lumOff val="0"/>
              <a:alphaOff val="-40000"/>
            </a:schemeClr>
          </a:effectRef>
          <a:fontRef idx="minor">
            <a:schemeClr val="lt1"/>
          </a:fontRef>
        </p:style>
        <p:txBody>
          <a:bodyPr lIns="489426" tIns="26671" rIns="542767" bIns="26670" spcCol="1270" anchor="ctr"/>
          <a:lstStyle/>
          <a:p>
            <a:pPr algn="ctr" defTabSz="889000">
              <a:lnSpc>
                <a:spcPct val="90000"/>
              </a:lnSpc>
              <a:spcAft>
                <a:spcPct val="35000"/>
              </a:spcAft>
              <a:defRPr/>
            </a:pPr>
            <a:r>
              <a:rPr lang="ar-MA" altLang="fr-FR" sz="1700" b="1" dirty="0" smtClean="0">
                <a:solidFill>
                  <a:schemeClr val="tx1"/>
                </a:solidFill>
                <a:latin typeface="Sakkal Majalla" panose="02000000000000000000" pitchFamily="2" charset="-78"/>
                <a:cs typeface="Sakkal Majalla" panose="02000000000000000000" pitchFamily="2" charset="-78"/>
              </a:rPr>
              <a:t>           </a:t>
            </a:r>
            <a:r>
              <a:rPr lang="ar-SA" altLang="fr-FR" sz="1700" b="1" dirty="0" smtClean="0">
                <a:solidFill>
                  <a:schemeClr val="tx1"/>
                </a:solidFill>
                <a:latin typeface="Sakkal Majalla" panose="02000000000000000000" pitchFamily="2" charset="-78"/>
                <a:cs typeface="Sakkal Majalla" panose="02000000000000000000" pitchFamily="2" charset="-78"/>
              </a:rPr>
              <a:t>تجميع </a:t>
            </a:r>
            <a:r>
              <a:rPr lang="ar-SA" altLang="fr-FR" sz="1700" b="1" dirty="0">
                <a:solidFill>
                  <a:schemeClr val="tx1"/>
                </a:solidFill>
                <a:latin typeface="Sakkal Majalla" panose="02000000000000000000" pitchFamily="2" charset="-78"/>
                <a:cs typeface="Sakkal Majalla" panose="02000000000000000000" pitchFamily="2" charset="-78"/>
              </a:rPr>
              <a:t>معطيات </a:t>
            </a:r>
            <a:r>
              <a:rPr lang="ar-SA" altLang="fr-FR" sz="1700" b="1" dirty="0" smtClean="0">
                <a:solidFill>
                  <a:schemeClr val="tx1"/>
                </a:solidFill>
                <a:latin typeface="Sakkal Majalla" panose="02000000000000000000" pitchFamily="2" charset="-78"/>
                <a:cs typeface="Sakkal Majalla" panose="02000000000000000000" pitchFamily="2" charset="-78"/>
              </a:rPr>
              <a:t>الإحصاء</a:t>
            </a:r>
            <a:r>
              <a:rPr lang="ar-MA" altLang="fr-FR" sz="1700" b="1" dirty="0" smtClean="0">
                <a:solidFill>
                  <a:schemeClr val="tx1"/>
                </a:solidFill>
                <a:latin typeface="Sakkal Majalla" panose="02000000000000000000" pitchFamily="2" charset="-78"/>
                <a:cs typeface="Sakkal Majalla" panose="02000000000000000000" pitchFamily="2" charset="-78"/>
              </a:rPr>
              <a:t> لدى  الأسر         </a:t>
            </a:r>
            <a:endParaRPr lang="fr-FR" sz="1700" b="1" dirty="0">
              <a:solidFill>
                <a:schemeClr val="tx1"/>
              </a:solidFill>
              <a:latin typeface="Sakkal Majalla" panose="02000000000000000000" pitchFamily="2" charset="-78"/>
              <a:cs typeface="Sakkal Majalla" panose="02000000000000000000" pitchFamily="2" charset="-78"/>
            </a:endParaRPr>
          </a:p>
        </p:txBody>
      </p:sp>
      <p:sp>
        <p:nvSpPr>
          <p:cNvPr id="58" name="Rectangle 1"/>
          <p:cNvSpPr>
            <a:spLocks noChangeArrowheads="1"/>
          </p:cNvSpPr>
          <p:nvPr/>
        </p:nvSpPr>
        <p:spPr bwMode="auto">
          <a:xfrm>
            <a:off x="3603912" y="2835086"/>
            <a:ext cx="2458587" cy="353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7B003B"/>
              </a:buClr>
              <a:buSzPct val="120000"/>
              <a:buBlip>
                <a:blip r:embed="rId2"/>
              </a:buBlip>
              <a:defRPr sz="2400">
                <a:solidFill>
                  <a:schemeClr val="bg2"/>
                </a:solidFill>
                <a:latin typeface="Century Gothic" panose="020B0502020202020204" pitchFamily="34" charset="0"/>
              </a:defRPr>
            </a:lvl1pPr>
            <a:lvl2pPr marL="742950" indent="-285750">
              <a:spcBef>
                <a:spcPct val="20000"/>
              </a:spcBef>
              <a:buClr>
                <a:srgbClr val="F18E00"/>
              </a:buClr>
              <a:buSzPct val="120000"/>
              <a:buFont typeface="Arial" panose="020B0604020202020204" pitchFamily="34" charset="0"/>
              <a:buBlip>
                <a:blip r:embed="rId3"/>
              </a:buBlip>
              <a:defRPr sz="2000">
                <a:solidFill>
                  <a:schemeClr val="bg2"/>
                </a:solidFill>
                <a:latin typeface="Century Gothic" panose="020B0502020202020204" pitchFamily="34" charset="0"/>
              </a:defRPr>
            </a:lvl2pPr>
            <a:lvl3pPr marL="1143000" indent="-228600">
              <a:spcBef>
                <a:spcPct val="20000"/>
              </a:spcBef>
              <a:buClr>
                <a:schemeClr val="bg2"/>
              </a:buClr>
              <a:buSzPct val="120000"/>
              <a:buBlip>
                <a:blip r:embed="rId4"/>
              </a:buBlip>
              <a:defRPr sz="1600">
                <a:solidFill>
                  <a:schemeClr val="bg2"/>
                </a:solidFill>
                <a:latin typeface="Century Gothic" panose="020B0502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rtl="1">
              <a:spcBef>
                <a:spcPct val="0"/>
              </a:spcBef>
              <a:buClrTx/>
              <a:buSzTx/>
              <a:buFontTx/>
              <a:buNone/>
            </a:pPr>
            <a:r>
              <a:rPr lang="ar-SA" altLang="fr-FR" sz="1700" b="1" dirty="0" err="1" smtClean="0">
                <a:solidFill>
                  <a:schemeClr val="tx1"/>
                </a:solidFill>
                <a:latin typeface="Sakkal Majalla" panose="02000000000000000000" pitchFamily="2" charset="-78"/>
                <a:cs typeface="Sakkal Majalla" panose="02000000000000000000" pitchFamily="2" charset="-78"/>
              </a:rPr>
              <a:t>ال</a:t>
            </a:r>
            <a:r>
              <a:rPr lang="ar-MA" altLang="fr-FR" sz="1700" b="1" dirty="0" smtClean="0">
                <a:solidFill>
                  <a:schemeClr val="tx1"/>
                </a:solidFill>
                <a:latin typeface="Sakkal Majalla" panose="02000000000000000000" pitchFamily="2" charset="-78"/>
                <a:cs typeface="Sakkal Majalla" panose="02000000000000000000" pitchFamily="2" charset="-78"/>
              </a:rPr>
              <a:t>ت</a:t>
            </a:r>
            <a:r>
              <a:rPr lang="ar-SA" altLang="fr-FR" sz="1700" b="1" dirty="0" smtClean="0">
                <a:solidFill>
                  <a:schemeClr val="tx1"/>
                </a:solidFill>
                <a:latin typeface="Sakkal Majalla" panose="02000000000000000000" pitchFamily="2" charset="-78"/>
                <a:cs typeface="Sakkal Majalla" panose="02000000000000000000" pitchFamily="2" charset="-78"/>
              </a:rPr>
              <a:t>كوين </a:t>
            </a:r>
            <a:r>
              <a:rPr lang="ar-SA" altLang="fr-FR" sz="1700" b="1" dirty="0">
                <a:solidFill>
                  <a:schemeClr val="tx1"/>
                </a:solidFill>
                <a:latin typeface="Sakkal Majalla" panose="02000000000000000000" pitchFamily="2" charset="-78"/>
                <a:cs typeface="Sakkal Majalla" panose="02000000000000000000" pitchFamily="2" charset="-78"/>
              </a:rPr>
              <a:t>الحضوري </a:t>
            </a:r>
            <a:r>
              <a:rPr lang="ar-SA" altLang="fr-FR" sz="1700" b="1" dirty="0" smtClean="0">
                <a:solidFill>
                  <a:schemeClr val="tx1"/>
                </a:solidFill>
                <a:latin typeface="Sakkal Majalla" panose="02000000000000000000" pitchFamily="2" charset="-78"/>
                <a:cs typeface="Sakkal Majalla" panose="02000000000000000000" pitchFamily="2" charset="-78"/>
              </a:rPr>
              <a:t>للمشاركين</a:t>
            </a:r>
            <a:endParaRPr lang="ar-SA" altLang="fr-FR" sz="1700" b="1" dirty="0">
              <a:solidFill>
                <a:schemeClr val="tx1"/>
              </a:solidFill>
              <a:latin typeface="Sakkal Majalla" panose="02000000000000000000" pitchFamily="2" charset="-78"/>
              <a:cs typeface="Sakkal Majalla" panose="02000000000000000000" pitchFamily="2" charset="-78"/>
            </a:endParaRPr>
          </a:p>
        </p:txBody>
      </p:sp>
      <p:sp>
        <p:nvSpPr>
          <p:cNvPr id="59" name="Rectangle 3"/>
          <p:cNvSpPr>
            <a:spLocks noChangeArrowheads="1"/>
          </p:cNvSpPr>
          <p:nvPr/>
        </p:nvSpPr>
        <p:spPr bwMode="auto">
          <a:xfrm>
            <a:off x="9556477" y="4241781"/>
            <a:ext cx="1843774"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7B003B"/>
              </a:buClr>
              <a:buSzPct val="120000"/>
              <a:buBlip>
                <a:blip r:embed="rId2"/>
              </a:buBlip>
              <a:defRPr sz="2400">
                <a:solidFill>
                  <a:schemeClr val="bg2"/>
                </a:solidFill>
                <a:latin typeface="Century Gothic" panose="020B0502020202020204" pitchFamily="34" charset="0"/>
              </a:defRPr>
            </a:lvl1pPr>
            <a:lvl2pPr marL="742950" indent="-285750">
              <a:spcBef>
                <a:spcPct val="20000"/>
              </a:spcBef>
              <a:buClr>
                <a:srgbClr val="F18E00"/>
              </a:buClr>
              <a:buSzPct val="120000"/>
              <a:buFont typeface="Arial" panose="020B0604020202020204" pitchFamily="34" charset="0"/>
              <a:buBlip>
                <a:blip r:embed="rId3"/>
              </a:buBlip>
              <a:defRPr sz="2000">
                <a:solidFill>
                  <a:schemeClr val="bg2"/>
                </a:solidFill>
                <a:latin typeface="Century Gothic" panose="020B0502020202020204" pitchFamily="34" charset="0"/>
              </a:defRPr>
            </a:lvl2pPr>
            <a:lvl3pPr marL="1143000" indent="-228600">
              <a:spcBef>
                <a:spcPct val="20000"/>
              </a:spcBef>
              <a:buClr>
                <a:schemeClr val="bg2"/>
              </a:buClr>
              <a:buSzPct val="120000"/>
              <a:buBlip>
                <a:blip r:embed="rId4"/>
              </a:buBlip>
              <a:defRPr sz="1600">
                <a:solidFill>
                  <a:schemeClr val="bg2"/>
                </a:solidFill>
                <a:latin typeface="Century Gothic" panose="020B0502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r>
              <a:rPr lang="ar-MA" altLang="fr-FR" sz="1800" b="1" dirty="0">
                <a:solidFill>
                  <a:srgbClr val="0070C0"/>
                </a:solidFill>
                <a:latin typeface="Sakkal Majalla" panose="02000000000000000000" pitchFamily="2" charset="-78"/>
                <a:cs typeface="Sakkal Majalla" panose="02000000000000000000" pitchFamily="2" charset="-78"/>
              </a:rPr>
              <a:t>أبريل 2023 - مارس 2024</a:t>
            </a:r>
          </a:p>
        </p:txBody>
      </p:sp>
      <p:sp>
        <p:nvSpPr>
          <p:cNvPr id="60" name="Rectangle 4"/>
          <p:cNvSpPr>
            <a:spLocks noChangeArrowheads="1"/>
          </p:cNvSpPr>
          <p:nvPr/>
        </p:nvSpPr>
        <p:spPr bwMode="auto">
          <a:xfrm>
            <a:off x="6877706" y="4246880"/>
            <a:ext cx="179889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7B003B"/>
              </a:buClr>
              <a:buSzPct val="120000"/>
              <a:buBlip>
                <a:blip r:embed="rId2"/>
              </a:buBlip>
              <a:defRPr sz="2400">
                <a:solidFill>
                  <a:schemeClr val="bg2"/>
                </a:solidFill>
                <a:latin typeface="Century Gothic" panose="020B0502020202020204" pitchFamily="34" charset="0"/>
              </a:defRPr>
            </a:lvl1pPr>
            <a:lvl2pPr marL="742950" indent="-285750">
              <a:spcBef>
                <a:spcPct val="20000"/>
              </a:spcBef>
              <a:buClr>
                <a:srgbClr val="F18E00"/>
              </a:buClr>
              <a:buSzPct val="120000"/>
              <a:buFont typeface="Arial" panose="020B0604020202020204" pitchFamily="34" charset="0"/>
              <a:buBlip>
                <a:blip r:embed="rId3"/>
              </a:buBlip>
              <a:defRPr sz="2000">
                <a:solidFill>
                  <a:schemeClr val="bg2"/>
                </a:solidFill>
                <a:latin typeface="Century Gothic" panose="020B0502020202020204" pitchFamily="34" charset="0"/>
              </a:defRPr>
            </a:lvl2pPr>
            <a:lvl3pPr marL="1143000" indent="-228600">
              <a:spcBef>
                <a:spcPct val="20000"/>
              </a:spcBef>
              <a:buClr>
                <a:schemeClr val="bg2"/>
              </a:buClr>
              <a:buSzPct val="120000"/>
              <a:buBlip>
                <a:blip r:embed="rId4"/>
              </a:buBlip>
              <a:defRPr sz="1600">
                <a:solidFill>
                  <a:schemeClr val="bg2"/>
                </a:solidFill>
                <a:latin typeface="Century Gothic" panose="020B0502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r>
              <a:rPr lang="ar-MA" altLang="fr-FR" sz="1800" b="1" dirty="0" smtClean="0">
                <a:solidFill>
                  <a:srgbClr val="0070C0"/>
                </a:solidFill>
                <a:latin typeface="Sakkal Majalla" panose="02000000000000000000" pitchFamily="2" charset="-78"/>
                <a:cs typeface="Sakkal Majalla" panose="02000000000000000000" pitchFamily="2" charset="-78"/>
              </a:rPr>
              <a:t>أبريل </a:t>
            </a:r>
            <a:r>
              <a:rPr lang="ar-MA" altLang="fr-FR" sz="1800" b="1" dirty="0">
                <a:solidFill>
                  <a:srgbClr val="0070C0"/>
                </a:solidFill>
                <a:latin typeface="Sakkal Majalla" panose="02000000000000000000" pitchFamily="2" charset="-78"/>
                <a:cs typeface="Sakkal Majalla" panose="02000000000000000000" pitchFamily="2" charset="-78"/>
              </a:rPr>
              <a:t>2024 - يونيو 2024</a:t>
            </a:r>
          </a:p>
        </p:txBody>
      </p:sp>
      <p:sp>
        <p:nvSpPr>
          <p:cNvPr id="62" name="Rectangle 5"/>
          <p:cNvSpPr>
            <a:spLocks noChangeArrowheads="1"/>
          </p:cNvSpPr>
          <p:nvPr/>
        </p:nvSpPr>
        <p:spPr bwMode="auto">
          <a:xfrm>
            <a:off x="4294194" y="4279996"/>
            <a:ext cx="191911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7B003B"/>
              </a:buClr>
              <a:buSzPct val="120000"/>
              <a:buBlip>
                <a:blip r:embed="rId2"/>
              </a:buBlip>
              <a:defRPr sz="2400">
                <a:solidFill>
                  <a:schemeClr val="bg2"/>
                </a:solidFill>
                <a:latin typeface="Century Gothic" panose="020B0502020202020204" pitchFamily="34" charset="0"/>
              </a:defRPr>
            </a:lvl1pPr>
            <a:lvl2pPr marL="742950" indent="-285750">
              <a:spcBef>
                <a:spcPct val="20000"/>
              </a:spcBef>
              <a:buClr>
                <a:srgbClr val="F18E00"/>
              </a:buClr>
              <a:buSzPct val="120000"/>
              <a:buFont typeface="Arial" panose="020B0604020202020204" pitchFamily="34" charset="0"/>
              <a:buBlip>
                <a:blip r:embed="rId3"/>
              </a:buBlip>
              <a:defRPr sz="2000">
                <a:solidFill>
                  <a:schemeClr val="bg2"/>
                </a:solidFill>
                <a:latin typeface="Century Gothic" panose="020B0502020202020204" pitchFamily="34" charset="0"/>
              </a:defRPr>
            </a:lvl2pPr>
            <a:lvl3pPr marL="1143000" indent="-228600">
              <a:spcBef>
                <a:spcPct val="20000"/>
              </a:spcBef>
              <a:buClr>
                <a:schemeClr val="bg2"/>
              </a:buClr>
              <a:buSzPct val="120000"/>
              <a:buBlip>
                <a:blip r:embed="rId4"/>
              </a:buBlip>
              <a:defRPr sz="1600">
                <a:solidFill>
                  <a:schemeClr val="bg2"/>
                </a:solidFill>
                <a:latin typeface="Century Gothic" panose="020B0502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r>
              <a:rPr lang="ar-MA" altLang="fr-FR" sz="1800" b="1" dirty="0">
                <a:solidFill>
                  <a:srgbClr val="0070C0"/>
                </a:solidFill>
                <a:latin typeface="Sakkal Majalla" panose="02000000000000000000" pitchFamily="2" charset="-78"/>
                <a:cs typeface="Sakkal Majalla" panose="02000000000000000000" pitchFamily="2" charset="-78"/>
              </a:rPr>
              <a:t>يوليوز 2024 - غشت 2024</a:t>
            </a:r>
          </a:p>
        </p:txBody>
      </p:sp>
      <p:sp>
        <p:nvSpPr>
          <p:cNvPr id="63" name="Rectangle 6"/>
          <p:cNvSpPr>
            <a:spLocks noChangeArrowheads="1"/>
          </p:cNvSpPr>
          <p:nvPr/>
        </p:nvSpPr>
        <p:spPr bwMode="auto">
          <a:xfrm>
            <a:off x="1300896" y="4261902"/>
            <a:ext cx="2015295"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7B003B"/>
              </a:buClr>
              <a:buSzPct val="120000"/>
              <a:buBlip>
                <a:blip r:embed="rId2"/>
              </a:buBlip>
              <a:defRPr sz="2400">
                <a:solidFill>
                  <a:schemeClr val="bg2"/>
                </a:solidFill>
                <a:latin typeface="Century Gothic" panose="020B0502020202020204" pitchFamily="34" charset="0"/>
              </a:defRPr>
            </a:lvl1pPr>
            <a:lvl2pPr marL="742950" indent="-285750">
              <a:spcBef>
                <a:spcPct val="20000"/>
              </a:spcBef>
              <a:buClr>
                <a:srgbClr val="F18E00"/>
              </a:buClr>
              <a:buSzPct val="120000"/>
              <a:buFont typeface="Arial" panose="020B0604020202020204" pitchFamily="34" charset="0"/>
              <a:buBlip>
                <a:blip r:embed="rId3"/>
              </a:buBlip>
              <a:defRPr sz="2000">
                <a:solidFill>
                  <a:schemeClr val="bg2"/>
                </a:solidFill>
                <a:latin typeface="Century Gothic" panose="020B0502020202020204" pitchFamily="34" charset="0"/>
              </a:defRPr>
            </a:lvl2pPr>
            <a:lvl3pPr marL="1143000" indent="-228600">
              <a:spcBef>
                <a:spcPct val="20000"/>
              </a:spcBef>
              <a:buClr>
                <a:schemeClr val="bg2"/>
              </a:buClr>
              <a:buSzPct val="120000"/>
              <a:buBlip>
                <a:blip r:embed="rId4"/>
              </a:buBlip>
              <a:defRPr sz="1600">
                <a:solidFill>
                  <a:schemeClr val="bg2"/>
                </a:solidFill>
                <a:latin typeface="Century Gothic" panose="020B0502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r>
              <a:rPr lang="ar-MA" altLang="fr-FR" sz="1800" b="1" dirty="0">
                <a:solidFill>
                  <a:srgbClr val="0070C0"/>
                </a:solidFill>
                <a:latin typeface="Sakkal Majalla" panose="02000000000000000000" pitchFamily="2" charset="-78"/>
                <a:cs typeface="Sakkal Majalla" panose="02000000000000000000" pitchFamily="2" charset="-78"/>
              </a:rPr>
              <a:t>من فاتح إلى 30 شتنبر 2024</a:t>
            </a:r>
            <a:r>
              <a:rPr lang="ar-MA" altLang="fr-FR" sz="1400" b="1" dirty="0">
                <a:solidFill>
                  <a:schemeClr val="tx1"/>
                </a:solidFill>
                <a:latin typeface="LamaSans"/>
              </a:rPr>
              <a:t> </a:t>
            </a:r>
          </a:p>
        </p:txBody>
      </p:sp>
      <p:grpSp>
        <p:nvGrpSpPr>
          <p:cNvPr id="31" name="Groupe 30"/>
          <p:cNvGrpSpPr/>
          <p:nvPr/>
        </p:nvGrpSpPr>
        <p:grpSpPr>
          <a:xfrm>
            <a:off x="762502" y="6566263"/>
            <a:ext cx="11551418" cy="291737"/>
            <a:chOff x="710248" y="6382153"/>
            <a:chExt cx="11201044" cy="373215"/>
          </a:xfrm>
          <a:solidFill>
            <a:schemeClr val="bg2"/>
          </a:solidFill>
        </p:grpSpPr>
        <p:sp>
          <p:nvSpPr>
            <p:cNvPr id="32"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3"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8" name="Rectangle 37">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9"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1"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13</a:t>
            </a:r>
            <a:endParaRPr lang="fr-FR" dirty="0"/>
          </a:p>
        </p:txBody>
      </p:sp>
      <p:sp>
        <p:nvSpPr>
          <p:cNvPr id="18" name="Titre 1"/>
          <p:cNvSpPr txBox="1">
            <a:spLocks/>
          </p:cNvSpPr>
          <p:nvPr/>
        </p:nvSpPr>
        <p:spPr>
          <a:xfrm>
            <a:off x="992284" y="170416"/>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50000"/>
              </a:lnSpc>
            </a:pPr>
            <a:r>
              <a:rPr lang="ar-MA" altLang="fr-FR" sz="3200" b="1" dirty="0">
                <a:solidFill>
                  <a:srgbClr val="993366"/>
                </a:solidFill>
                <a:latin typeface="Book Antiqua" panose="02040602050305030304" pitchFamily="18" charset="0"/>
              </a:rPr>
              <a:t>مراحل إنجاز</a:t>
            </a:r>
            <a:r>
              <a:rPr lang="fr-FR" altLang="fr-FR" sz="3200" b="1" dirty="0">
                <a:solidFill>
                  <a:srgbClr val="993366"/>
                </a:solidFill>
                <a:latin typeface="Book Antiqua" panose="02040602050305030304" pitchFamily="18" charset="0"/>
              </a:rPr>
              <a:t> </a:t>
            </a:r>
            <a:r>
              <a:rPr lang="ar-MA" altLang="fr-FR" sz="3200" b="1" dirty="0">
                <a:solidFill>
                  <a:srgbClr val="993366"/>
                </a:solidFill>
                <a:latin typeface="Book Antiqua" panose="02040602050305030304" pitchFamily="18" charset="0"/>
              </a:rPr>
              <a:t>الإحصاء العام للسكان والسكنى 2024</a:t>
            </a:r>
            <a:endParaRPr lang="fr-FR" altLang="fr-FR" sz="3200" b="1" dirty="0">
              <a:solidFill>
                <a:srgbClr val="993366"/>
              </a:solidFill>
              <a:latin typeface="Book Antiqua" panose="02040602050305030304" pitchFamily="18" charset="0"/>
            </a:endParaRPr>
          </a:p>
        </p:txBody>
      </p:sp>
      <p:cxnSp>
        <p:nvCxnSpPr>
          <p:cNvPr id="19" name="Connecteur droit 18"/>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67252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Image 25" descr="tab.jpg"/>
          <p:cNvPicPr>
            <a:picLocks noChangeAspect="1"/>
          </p:cNvPicPr>
          <p:nvPr/>
        </p:nvPicPr>
        <p:blipFill>
          <a:blip r:embed="rId2" cstate="print"/>
          <a:stretch>
            <a:fillRect/>
          </a:stretch>
        </p:blipFill>
        <p:spPr>
          <a:xfrm rot="1273114">
            <a:off x="9631351" y="3142698"/>
            <a:ext cx="1921818" cy="2489759"/>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grpSp>
        <p:nvGrpSpPr>
          <p:cNvPr id="38" name="Groupe 37"/>
          <p:cNvGrpSpPr/>
          <p:nvPr/>
        </p:nvGrpSpPr>
        <p:grpSpPr>
          <a:xfrm>
            <a:off x="442914" y="1966593"/>
            <a:ext cx="11009782" cy="4262911"/>
            <a:chOff x="437774" y="1752555"/>
            <a:chExt cx="11003024" cy="4476156"/>
          </a:xfrm>
        </p:grpSpPr>
        <p:sp>
          <p:nvSpPr>
            <p:cNvPr id="40" name="Arc 39">
              <a:extLst>
                <a:ext uri="{FF2B5EF4-FFF2-40B4-BE49-F238E27FC236}">
                  <a16:creationId xmlns="" xmlns:a16="http://schemas.microsoft.com/office/drawing/2014/main" id="{7E0A2826-8662-4C5F-8ECD-9228A0FA4B39}"/>
                </a:ext>
              </a:extLst>
            </p:cNvPr>
            <p:cNvSpPr/>
            <p:nvPr/>
          </p:nvSpPr>
          <p:spPr>
            <a:xfrm flipH="1">
              <a:off x="7470647" y="1911491"/>
              <a:ext cx="3970151" cy="3970151"/>
            </a:xfrm>
            <a:prstGeom prst="arc">
              <a:avLst>
                <a:gd name="adj1" fmla="val 16200000"/>
                <a:gd name="adj2" fmla="val 5433205"/>
              </a:avLst>
            </a:prstGeom>
            <a:noFill/>
            <a:ln w="53975" cap="flat" cmpd="sng" algn="ctr">
              <a:gradFill>
                <a:gsLst>
                  <a:gs pos="82000">
                    <a:srgbClr val="D9D9D9"/>
                  </a:gs>
                  <a:gs pos="0">
                    <a:sysClr val="window" lastClr="FFFFFF">
                      <a:lumMod val="85000"/>
                      <a:alpha val="0"/>
                    </a:sysClr>
                  </a:gs>
                  <a:gs pos="20000">
                    <a:sysClr val="window" lastClr="FFFFFF">
                      <a:lumMod val="85000"/>
                    </a:sysClr>
                  </a:gs>
                  <a:gs pos="100000">
                    <a:sysClr val="window" lastClr="FFFFFF">
                      <a:lumMod val="85000"/>
                      <a:alpha val="0"/>
                    </a:sysClr>
                  </a:gs>
                </a:gsLst>
                <a:lin ang="5400000" scaled="0"/>
              </a:gra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700" b="0" i="0" u="none" strike="noStrike" kern="0" cap="none" spc="0" normalizeH="0" baseline="0" noProof="0">
                <a:ln>
                  <a:noFill/>
                </a:ln>
                <a:solidFill>
                  <a:srgbClr val="000000"/>
                </a:solidFill>
                <a:effectLst/>
                <a:uLnTx/>
                <a:uFillTx/>
                <a:latin typeface="Arial"/>
                <a:ea typeface="Arial Unicode MS"/>
                <a:cs typeface="+mn-cs"/>
              </a:endParaRPr>
            </a:p>
          </p:txBody>
        </p:sp>
        <p:sp>
          <p:nvSpPr>
            <p:cNvPr id="49" name="Oval 3">
              <a:extLst>
                <a:ext uri="{FF2B5EF4-FFF2-40B4-BE49-F238E27FC236}">
                  <a16:creationId xmlns="" xmlns:a16="http://schemas.microsoft.com/office/drawing/2014/main" id="{C6150010-A241-40AE-B693-6CCF2FC60A07}"/>
                </a:ext>
              </a:extLst>
            </p:cNvPr>
            <p:cNvSpPr/>
            <p:nvPr/>
          </p:nvSpPr>
          <p:spPr>
            <a:xfrm flipH="1">
              <a:off x="8780995" y="1837949"/>
              <a:ext cx="216118" cy="216118"/>
            </a:xfrm>
            <a:prstGeom prst="ellipse">
              <a:avLst/>
            </a:prstGeom>
            <a:solidFill>
              <a:srgbClr val="2C2F45"/>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7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51" name="TextBox 6">
              <a:extLst>
                <a:ext uri="{FF2B5EF4-FFF2-40B4-BE49-F238E27FC236}">
                  <a16:creationId xmlns="" xmlns:a16="http://schemas.microsoft.com/office/drawing/2014/main" id="{C3AFE997-4902-4F36-8E03-42657E90924A}"/>
                </a:ext>
              </a:extLst>
            </p:cNvPr>
            <p:cNvSpPr txBox="1"/>
            <p:nvPr/>
          </p:nvSpPr>
          <p:spPr>
            <a:xfrm flipH="1">
              <a:off x="1091803" y="1752555"/>
              <a:ext cx="5744124" cy="710979"/>
            </a:xfrm>
            <a:prstGeom prst="rect">
              <a:avLst/>
            </a:prstGeom>
            <a:noFill/>
          </p:spPr>
          <p:txBody>
            <a:bodyPr wrap="square" rtlCol="0">
              <a:spAutoFit/>
            </a:bodyPr>
            <a:lstStyle>
              <a:defPPr>
                <a:defRPr lang="fr-FR"/>
              </a:defPPr>
              <a:lvl1pPr algn="ctr" rtl="1" fontAlgn="auto">
                <a:spcBef>
                  <a:spcPts val="0"/>
                </a:spcBef>
                <a:spcAft>
                  <a:spcPts val="0"/>
                </a:spcAft>
                <a:defRPr sz="1800" b="1">
                  <a:latin typeface="Book Antiqua" panose="02040602050305030304" pitchFamily="18" charset="0"/>
                </a:defRPr>
              </a:lvl1pPr>
            </a:lstStyle>
            <a:p>
              <a:pPr algn="r"/>
              <a:r>
                <a:rPr lang="ar-SA" sz="1900" kern="0" dirty="0">
                  <a:latin typeface="Sakkal Majalla" panose="02000000000000000000" pitchFamily="2" charset="-78"/>
                  <a:cs typeface="Sakkal Majalla" panose="02000000000000000000" pitchFamily="2" charset="-78"/>
                </a:rPr>
                <a:t>تحيين قاعدة المعطيات الجغرافية </a:t>
              </a:r>
              <a:r>
                <a:rPr lang="ar-SA" sz="1900" kern="0" dirty="0" smtClean="0">
                  <a:latin typeface="Sakkal Majalla" panose="02000000000000000000" pitchFamily="2" charset="-78"/>
                  <a:cs typeface="Sakkal Majalla" panose="02000000000000000000" pitchFamily="2" charset="-78"/>
                </a:rPr>
                <a:t>وضمان </a:t>
              </a:r>
              <a:r>
                <a:rPr lang="ar-SA" sz="1900" kern="0" dirty="0">
                  <a:latin typeface="Sakkal Majalla" panose="02000000000000000000" pitchFamily="2" charset="-78"/>
                  <a:cs typeface="Sakkal Majalla" panose="02000000000000000000" pitchFamily="2" charset="-78"/>
                </a:rPr>
                <a:t>تغطية شاملة لمجموع </a:t>
              </a:r>
              <a:r>
                <a:rPr lang="ar-SA" sz="1900" kern="0" dirty="0" err="1" smtClean="0">
                  <a:latin typeface="Sakkal Majalla" panose="02000000000000000000" pitchFamily="2" charset="-78"/>
                  <a:cs typeface="Sakkal Majalla" panose="02000000000000000000" pitchFamily="2" charset="-78"/>
                </a:rPr>
                <a:t>ال</a:t>
              </a:r>
              <a:r>
                <a:rPr lang="ar-MA" sz="1900" kern="0" dirty="0" smtClean="0">
                  <a:latin typeface="Sakkal Majalla" panose="02000000000000000000" pitchFamily="2" charset="-78"/>
                  <a:cs typeface="Sakkal Majalla" panose="02000000000000000000" pitchFamily="2" charset="-78"/>
                </a:rPr>
                <a:t>ت</a:t>
              </a:r>
              <a:r>
                <a:rPr lang="ar-SA" sz="1900" kern="0" dirty="0" smtClean="0">
                  <a:latin typeface="Sakkal Majalla" panose="02000000000000000000" pitchFamily="2" charset="-78"/>
                  <a:cs typeface="Sakkal Majalla" panose="02000000000000000000" pitchFamily="2" charset="-78"/>
                </a:rPr>
                <a:t>راب </a:t>
              </a:r>
              <a:r>
                <a:rPr lang="ar-SA" sz="1900" kern="0" dirty="0">
                  <a:latin typeface="Sakkal Majalla" panose="02000000000000000000" pitchFamily="2" charset="-78"/>
                  <a:cs typeface="Sakkal Majalla" panose="02000000000000000000" pitchFamily="2" charset="-78"/>
                </a:rPr>
                <a:t>الوطني بخرائط </a:t>
              </a:r>
              <a:r>
                <a:rPr lang="ar-SA" sz="1900" kern="0" dirty="0" smtClean="0">
                  <a:latin typeface="Sakkal Majalla" panose="02000000000000000000" pitchFamily="2" charset="-78"/>
                  <a:cs typeface="Sakkal Majalla" panose="02000000000000000000" pitchFamily="2" charset="-78"/>
                </a:rPr>
                <a:t>دقيقة</a:t>
              </a:r>
              <a:r>
                <a:rPr lang="ar-MA" sz="1900" kern="0" dirty="0" smtClean="0">
                  <a:latin typeface="Sakkal Majalla" panose="02000000000000000000" pitchFamily="2" charset="-78"/>
                  <a:cs typeface="Sakkal Majalla" panose="02000000000000000000" pitchFamily="2" charset="-78"/>
                </a:rPr>
                <a:t> ومفصلة</a:t>
              </a:r>
              <a:endParaRPr lang="en-US" sz="1900" dirty="0">
                <a:latin typeface="Sakkal Majalla" panose="02000000000000000000" pitchFamily="2" charset="-78"/>
                <a:cs typeface="Sakkal Majalla" panose="02000000000000000000" pitchFamily="2" charset="-78"/>
              </a:endParaRPr>
            </a:p>
          </p:txBody>
        </p:sp>
        <p:sp>
          <p:nvSpPr>
            <p:cNvPr id="53" name="TextBox 10">
              <a:extLst>
                <a:ext uri="{FF2B5EF4-FFF2-40B4-BE49-F238E27FC236}">
                  <a16:creationId xmlns="" xmlns:a16="http://schemas.microsoft.com/office/drawing/2014/main" id="{E81441A5-7011-4D83-A376-C8A5081ABF37}"/>
                </a:ext>
              </a:extLst>
            </p:cNvPr>
            <p:cNvSpPr txBox="1"/>
            <p:nvPr/>
          </p:nvSpPr>
          <p:spPr>
            <a:xfrm flipH="1">
              <a:off x="503919" y="3710784"/>
              <a:ext cx="5197066" cy="403966"/>
            </a:xfrm>
            <a:prstGeom prst="rect">
              <a:avLst/>
            </a:prstGeom>
            <a:noFill/>
          </p:spPr>
          <p:txBody>
            <a:bodyPr wrap="square" rtlCol="0">
              <a:spAutoFit/>
            </a:bodyPr>
            <a:lstStyle>
              <a:defPPr>
                <a:defRPr lang="fr-FR"/>
              </a:defPPr>
              <a:lvl1pPr algn="ctr" rtl="1" fontAlgn="auto">
                <a:spcBef>
                  <a:spcPts val="0"/>
                </a:spcBef>
                <a:spcAft>
                  <a:spcPts val="0"/>
                </a:spcAft>
                <a:defRPr b="1" kern="0">
                  <a:latin typeface="Book Antiqua" panose="02040602050305030304" pitchFamily="18" charset="0"/>
                </a:defRPr>
              </a:lvl1pPr>
            </a:lstStyle>
            <a:p>
              <a:r>
                <a:rPr lang="ar-SA" sz="1900" dirty="0">
                  <a:latin typeface="Sakkal Majalla" panose="02000000000000000000" pitchFamily="2" charset="-78"/>
                  <a:cs typeface="Sakkal Majalla" panose="02000000000000000000" pitchFamily="2" charset="-78"/>
                </a:rPr>
                <a:t>التوطين الجغرافي للبنايات ومكوناتها من مساكن ومحلات مهنية</a:t>
              </a:r>
              <a:endParaRPr lang="en-US" sz="1900" dirty="0">
                <a:latin typeface="Sakkal Majalla" panose="02000000000000000000" pitchFamily="2" charset="-78"/>
                <a:cs typeface="Sakkal Majalla" panose="02000000000000000000" pitchFamily="2" charset="-78"/>
              </a:endParaRPr>
            </a:p>
          </p:txBody>
        </p:sp>
        <p:sp>
          <p:nvSpPr>
            <p:cNvPr id="55" name="TextBox 14">
              <a:extLst>
                <a:ext uri="{FF2B5EF4-FFF2-40B4-BE49-F238E27FC236}">
                  <a16:creationId xmlns="" xmlns:a16="http://schemas.microsoft.com/office/drawing/2014/main" id="{534881C3-911F-441A-8CDE-1DE53AF12B3D}"/>
                </a:ext>
              </a:extLst>
            </p:cNvPr>
            <p:cNvSpPr txBox="1"/>
            <p:nvPr/>
          </p:nvSpPr>
          <p:spPr>
            <a:xfrm flipH="1">
              <a:off x="2118973" y="5517732"/>
              <a:ext cx="4636900" cy="710979"/>
            </a:xfrm>
            <a:prstGeom prst="rect">
              <a:avLst/>
            </a:prstGeom>
            <a:noFill/>
          </p:spPr>
          <p:txBody>
            <a:bodyPr wrap="square" rtlCol="0">
              <a:spAutoFit/>
            </a:bodyPr>
            <a:lstStyle>
              <a:defPPr>
                <a:defRPr lang="fr-FR"/>
              </a:defPPr>
              <a:lvl1pPr algn="ctr" rtl="1" fontAlgn="auto">
                <a:spcBef>
                  <a:spcPts val="0"/>
                </a:spcBef>
                <a:spcAft>
                  <a:spcPts val="0"/>
                </a:spcAft>
                <a:defRPr b="1" kern="0">
                  <a:latin typeface="Book Antiqua" panose="02040602050305030304" pitchFamily="18" charset="0"/>
                </a:defRPr>
              </a:lvl1pPr>
            </a:lstStyle>
            <a:p>
              <a:pPr algn="r"/>
              <a:r>
                <a:rPr lang="ar-SA" sz="1900" dirty="0">
                  <a:latin typeface="Sakkal Majalla" panose="02000000000000000000" pitchFamily="2" charset="-78"/>
                  <a:cs typeface="Sakkal Majalla" panose="02000000000000000000" pitchFamily="2" charset="-78"/>
                </a:rPr>
                <a:t>توفير </a:t>
              </a:r>
              <a:r>
                <a:rPr lang="ar-SA" sz="1900" dirty="0" smtClean="0">
                  <a:latin typeface="Sakkal Majalla" panose="02000000000000000000" pitchFamily="2" charset="-78"/>
                  <a:cs typeface="Sakkal Majalla" panose="02000000000000000000" pitchFamily="2" charset="-78"/>
                </a:rPr>
                <a:t>الخرائط</a:t>
              </a:r>
              <a:r>
                <a:rPr lang="ar-MA" sz="1900" dirty="0" smtClean="0">
                  <a:latin typeface="Sakkal Majalla" panose="02000000000000000000" pitchFamily="2" charset="-78"/>
                  <a:cs typeface="Sakkal Majalla" panose="02000000000000000000" pitchFamily="2" charset="-78"/>
                </a:rPr>
                <a:t> المحينة </a:t>
              </a:r>
              <a:r>
                <a:rPr lang="ar-SA" sz="1900" dirty="0" smtClean="0">
                  <a:latin typeface="Sakkal Majalla" panose="02000000000000000000" pitchFamily="2" charset="-78"/>
                  <a:cs typeface="Sakkal Majalla" panose="02000000000000000000" pitchFamily="2" charset="-78"/>
                </a:rPr>
                <a:t>اللازمة </a:t>
              </a:r>
              <a:r>
                <a:rPr lang="ar-SA" sz="1900" dirty="0">
                  <a:latin typeface="Sakkal Majalla" panose="02000000000000000000" pitchFamily="2" charset="-78"/>
                  <a:cs typeface="Sakkal Majalla" panose="02000000000000000000" pitchFamily="2" charset="-78"/>
                </a:rPr>
                <a:t>لإنجاز مختلف البحوث الإحصائية التي تلي الإحصاء </a:t>
              </a:r>
              <a:r>
                <a:rPr lang="ar-SA" sz="1900" dirty="0" smtClean="0">
                  <a:latin typeface="Sakkal Majalla" panose="02000000000000000000" pitchFamily="2" charset="-78"/>
                  <a:cs typeface="Sakkal Majalla" panose="02000000000000000000" pitchFamily="2" charset="-78"/>
                </a:rPr>
                <a:t>العام</a:t>
              </a:r>
              <a:r>
                <a:rPr lang="ar-MA" sz="1900" dirty="0" smtClean="0">
                  <a:latin typeface="Sakkal Majalla" panose="02000000000000000000" pitchFamily="2" charset="-78"/>
                  <a:cs typeface="Sakkal Majalla" panose="02000000000000000000" pitchFamily="2" charset="-78"/>
                </a:rPr>
                <a:t>.</a:t>
              </a:r>
              <a:endParaRPr lang="fr-FR" sz="1900" dirty="0">
                <a:latin typeface="Sakkal Majalla" panose="02000000000000000000" pitchFamily="2" charset="-78"/>
                <a:cs typeface="Sakkal Majalla" panose="02000000000000000000" pitchFamily="2" charset="-78"/>
              </a:endParaRPr>
            </a:p>
          </p:txBody>
        </p:sp>
        <p:sp>
          <p:nvSpPr>
            <p:cNvPr id="57" name="TextBox 18">
              <a:extLst>
                <a:ext uri="{FF2B5EF4-FFF2-40B4-BE49-F238E27FC236}">
                  <a16:creationId xmlns="" xmlns:a16="http://schemas.microsoft.com/office/drawing/2014/main" id="{CFC5EFCE-8887-4312-927C-7BC025F77D72}"/>
                </a:ext>
              </a:extLst>
            </p:cNvPr>
            <p:cNvSpPr txBox="1"/>
            <p:nvPr/>
          </p:nvSpPr>
          <p:spPr>
            <a:xfrm flipH="1">
              <a:off x="437774" y="2582812"/>
              <a:ext cx="5508200" cy="1017993"/>
            </a:xfrm>
            <a:prstGeom prst="rect">
              <a:avLst/>
            </a:prstGeom>
            <a:noFill/>
          </p:spPr>
          <p:txBody>
            <a:bodyPr wrap="square" rtlCol="0">
              <a:spAutoFit/>
            </a:bodyPr>
            <a:lstStyle>
              <a:defPPr>
                <a:defRPr lang="fr-FR"/>
              </a:defPPr>
              <a:lvl1pPr algn="ctr" rtl="1" fontAlgn="auto">
                <a:spcBef>
                  <a:spcPts val="0"/>
                </a:spcBef>
                <a:spcAft>
                  <a:spcPts val="0"/>
                </a:spcAft>
                <a:defRPr b="1" kern="0">
                  <a:latin typeface="Book Antiqua" panose="02040602050305030304" pitchFamily="18" charset="0"/>
                </a:defRPr>
              </a:lvl1pPr>
            </a:lstStyle>
            <a:p>
              <a:pPr algn="r"/>
              <a:r>
                <a:rPr lang="ar-SA" sz="1900" dirty="0">
                  <a:latin typeface="Sakkal Majalla" panose="02000000000000000000" pitchFamily="2" charset="-78"/>
                  <a:cs typeface="Sakkal Majalla" panose="02000000000000000000" pitchFamily="2" charset="-78"/>
                </a:rPr>
                <a:t>تقسيم مجموع التراب الوطني إلى مناطق </a:t>
              </a:r>
              <a:r>
                <a:rPr lang="ar-SA" sz="1900" dirty="0" smtClean="0">
                  <a:latin typeface="Sakkal Majalla" panose="02000000000000000000" pitchFamily="2" charset="-78"/>
                  <a:cs typeface="Sakkal Majalla" panose="02000000000000000000" pitchFamily="2" charset="-78"/>
                </a:rPr>
                <a:t>إحصاء</a:t>
              </a:r>
              <a:r>
                <a:rPr lang="ar-MA" sz="1900" dirty="0" smtClean="0">
                  <a:latin typeface="Sakkal Majalla" panose="02000000000000000000" pitchFamily="2" charset="-78"/>
                  <a:cs typeface="Sakkal Majalla" panose="02000000000000000000" pitchFamily="2" charset="-78"/>
                </a:rPr>
                <a:t> و </a:t>
              </a:r>
              <a:r>
                <a:rPr lang="ar-SA" sz="1900" dirty="0" smtClean="0">
                  <a:latin typeface="Sakkal Majalla" panose="02000000000000000000" pitchFamily="2" charset="-78"/>
                  <a:cs typeface="Sakkal Majalla" panose="02000000000000000000" pitchFamily="2" charset="-78"/>
                </a:rPr>
                <a:t>مناطق مراقبة</a:t>
              </a:r>
              <a:r>
                <a:rPr lang="ar-MA" sz="1900" dirty="0" smtClean="0">
                  <a:latin typeface="Sakkal Majalla" panose="02000000000000000000" pitchFamily="2" charset="-78"/>
                  <a:cs typeface="Sakkal Majalla" panose="02000000000000000000" pitchFamily="2" charset="-78"/>
                </a:rPr>
                <a:t> </a:t>
              </a:r>
              <a:r>
                <a:rPr lang="ar-SA" sz="1900" dirty="0" smtClean="0">
                  <a:latin typeface="Sakkal Majalla" panose="02000000000000000000" pitchFamily="2" charset="-78"/>
                  <a:cs typeface="Sakkal Majalla" panose="02000000000000000000" pitchFamily="2" charset="-78"/>
                </a:rPr>
                <a:t> </a:t>
              </a:r>
              <a:r>
                <a:rPr lang="ar-SA" sz="1900" dirty="0">
                  <a:latin typeface="Sakkal Majalla" panose="02000000000000000000" pitchFamily="2" charset="-78"/>
                  <a:cs typeface="Sakkal Majalla" panose="02000000000000000000" pitchFamily="2" charset="-78"/>
                </a:rPr>
                <a:t>ومناطق إشراف من أجل ضمان القيام بمسح شامل لسكان المملكة دون نسيان أو تكرار</a:t>
              </a:r>
              <a:endParaRPr lang="en-US" sz="1900" dirty="0">
                <a:latin typeface="Sakkal Majalla" panose="02000000000000000000" pitchFamily="2" charset="-78"/>
                <a:cs typeface="Sakkal Majalla" panose="02000000000000000000" pitchFamily="2" charset="-78"/>
              </a:endParaRPr>
            </a:p>
          </p:txBody>
        </p:sp>
        <p:sp>
          <p:nvSpPr>
            <p:cNvPr id="59" name="TextBox 22">
              <a:extLst>
                <a:ext uri="{FF2B5EF4-FFF2-40B4-BE49-F238E27FC236}">
                  <a16:creationId xmlns="" xmlns:a16="http://schemas.microsoft.com/office/drawing/2014/main" id="{218E92E9-560F-4644-A5A8-8450CC8A59B2}"/>
                </a:ext>
              </a:extLst>
            </p:cNvPr>
            <p:cNvSpPr txBox="1"/>
            <p:nvPr/>
          </p:nvSpPr>
          <p:spPr>
            <a:xfrm flipH="1">
              <a:off x="1094244" y="4562778"/>
              <a:ext cx="4760093" cy="710979"/>
            </a:xfrm>
            <a:prstGeom prst="rect">
              <a:avLst/>
            </a:prstGeom>
            <a:noFill/>
          </p:spPr>
          <p:txBody>
            <a:bodyPr wrap="square" rtlCol="0">
              <a:spAutoFit/>
            </a:bodyPr>
            <a:lstStyle>
              <a:defPPr>
                <a:defRPr lang="fr-FR"/>
              </a:defPPr>
              <a:lvl1pPr algn="ctr" rtl="1" fontAlgn="auto">
                <a:spcBef>
                  <a:spcPts val="0"/>
                </a:spcBef>
                <a:spcAft>
                  <a:spcPts val="0"/>
                </a:spcAft>
                <a:defRPr b="1" kern="0">
                  <a:latin typeface="Book Antiqua" panose="02040602050305030304" pitchFamily="18" charset="0"/>
                </a:defRPr>
              </a:lvl1pPr>
            </a:lstStyle>
            <a:p>
              <a:pPr algn="r"/>
              <a:r>
                <a:rPr lang="ar-SA" sz="1900" dirty="0">
                  <a:latin typeface="Sakkal Majalla" panose="02000000000000000000" pitchFamily="2" charset="-78"/>
                  <a:cs typeface="Sakkal Majalla" panose="02000000000000000000" pitchFamily="2" charset="-78"/>
                </a:rPr>
                <a:t>تجميع </a:t>
              </a:r>
              <a:r>
                <a:rPr lang="ar-SA" sz="1900" dirty="0" smtClean="0">
                  <a:latin typeface="Sakkal Majalla" panose="02000000000000000000" pitchFamily="2" charset="-78"/>
                  <a:cs typeface="Sakkal Majalla" panose="02000000000000000000" pitchFamily="2" charset="-78"/>
                </a:rPr>
                <a:t>المعطيات اللازمة </a:t>
              </a:r>
              <a:r>
                <a:rPr lang="ar-SA" sz="1900" dirty="0">
                  <a:latin typeface="Sakkal Majalla" panose="02000000000000000000" pitchFamily="2" charset="-78"/>
                  <a:cs typeface="Sakkal Majalla" panose="02000000000000000000" pitchFamily="2" charset="-78"/>
                </a:rPr>
                <a:t>لتقدير الوسائل المادية والبشرية الضرورية لإنجاز الإحصاء</a:t>
              </a:r>
              <a:r>
                <a:rPr lang="fr-FR" sz="1900" dirty="0">
                  <a:latin typeface="Sakkal Majalla" panose="02000000000000000000" pitchFamily="2" charset="-78"/>
                  <a:cs typeface="Sakkal Majalla" panose="02000000000000000000" pitchFamily="2" charset="-78"/>
                </a:rPr>
                <a:t> </a:t>
              </a:r>
              <a:r>
                <a:rPr lang="ar-SA" sz="1900" dirty="0">
                  <a:latin typeface="Sakkal Majalla" panose="02000000000000000000" pitchFamily="2" charset="-78"/>
                  <a:cs typeface="Sakkal Majalla" panose="02000000000000000000" pitchFamily="2" charset="-78"/>
                </a:rPr>
                <a:t>العام في ظروف جيدة</a:t>
              </a:r>
              <a:endParaRPr lang="en-US" sz="1900" dirty="0">
                <a:latin typeface="Sakkal Majalla" panose="02000000000000000000" pitchFamily="2" charset="-78"/>
                <a:cs typeface="Sakkal Majalla" panose="02000000000000000000" pitchFamily="2" charset="-78"/>
              </a:endParaRPr>
            </a:p>
          </p:txBody>
        </p:sp>
        <p:sp>
          <p:nvSpPr>
            <p:cNvPr id="60" name="Oval 24">
              <a:extLst>
                <a:ext uri="{FF2B5EF4-FFF2-40B4-BE49-F238E27FC236}">
                  <a16:creationId xmlns="" xmlns:a16="http://schemas.microsoft.com/office/drawing/2014/main" id="{C08EB5F7-2BF1-425F-9FE0-4DB072808ACC}"/>
                </a:ext>
              </a:extLst>
            </p:cNvPr>
            <p:cNvSpPr/>
            <p:nvPr/>
          </p:nvSpPr>
          <p:spPr>
            <a:xfrm flipH="1">
              <a:off x="7581254" y="2886580"/>
              <a:ext cx="216118" cy="216118"/>
            </a:xfrm>
            <a:prstGeom prst="ellipse">
              <a:avLst/>
            </a:prstGeom>
            <a:solidFill>
              <a:srgbClr val="0680C3"/>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7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61" name="Oval 25">
              <a:extLst>
                <a:ext uri="{FF2B5EF4-FFF2-40B4-BE49-F238E27FC236}">
                  <a16:creationId xmlns="" xmlns:a16="http://schemas.microsoft.com/office/drawing/2014/main" id="{BE3A8781-0799-4F9D-B3FB-EF3D78C56C97}"/>
                </a:ext>
              </a:extLst>
            </p:cNvPr>
            <p:cNvSpPr/>
            <p:nvPr/>
          </p:nvSpPr>
          <p:spPr>
            <a:xfrm flipH="1">
              <a:off x="7348378" y="3804702"/>
              <a:ext cx="216118" cy="216118"/>
            </a:xfrm>
            <a:prstGeom prst="ellipse">
              <a:avLst/>
            </a:prstGeom>
            <a:solidFill>
              <a:srgbClr val="07A398"/>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7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62" name="Oval 26">
              <a:extLst>
                <a:ext uri="{FF2B5EF4-FFF2-40B4-BE49-F238E27FC236}">
                  <a16:creationId xmlns="" xmlns:a16="http://schemas.microsoft.com/office/drawing/2014/main" id="{367BBC88-3979-4C87-AD97-EFBA350194D3}"/>
                </a:ext>
              </a:extLst>
            </p:cNvPr>
            <p:cNvSpPr/>
            <p:nvPr/>
          </p:nvSpPr>
          <p:spPr>
            <a:xfrm flipH="1">
              <a:off x="7601706" y="4722826"/>
              <a:ext cx="216118" cy="216118"/>
            </a:xfrm>
            <a:prstGeom prst="ellipse">
              <a:avLst/>
            </a:prstGeom>
            <a:solidFill>
              <a:srgbClr val="90C221"/>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700" b="0" i="0" u="none" strike="noStrike" kern="0" cap="none" spc="0" normalizeH="0" baseline="0" noProof="0">
                <a:ln>
                  <a:noFill/>
                </a:ln>
                <a:solidFill>
                  <a:sysClr val="window" lastClr="FFFFFF"/>
                </a:solidFill>
                <a:effectLst/>
                <a:uLnTx/>
                <a:uFillTx/>
                <a:latin typeface="Arial"/>
                <a:ea typeface="Arial Unicode MS"/>
                <a:cs typeface="+mn-cs"/>
              </a:endParaRPr>
            </a:p>
          </p:txBody>
        </p:sp>
        <p:sp>
          <p:nvSpPr>
            <p:cNvPr id="63" name="Oval 27">
              <a:extLst>
                <a:ext uri="{FF2B5EF4-FFF2-40B4-BE49-F238E27FC236}">
                  <a16:creationId xmlns="" xmlns:a16="http://schemas.microsoft.com/office/drawing/2014/main" id="{4331C00F-62C0-4B7A-B4A2-51E59FC7DBFF}"/>
                </a:ext>
              </a:extLst>
            </p:cNvPr>
            <p:cNvSpPr/>
            <p:nvPr/>
          </p:nvSpPr>
          <p:spPr>
            <a:xfrm flipH="1">
              <a:off x="8610310" y="5640948"/>
              <a:ext cx="216118" cy="216118"/>
            </a:xfrm>
            <a:prstGeom prst="ellipse">
              <a:avLst/>
            </a:prstGeom>
            <a:solidFill>
              <a:srgbClr val="FBA200"/>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700" b="0" i="0" u="none" strike="noStrike" kern="0" cap="none" spc="0" normalizeH="0" baseline="0" noProof="0">
                <a:ln>
                  <a:noFill/>
                </a:ln>
                <a:solidFill>
                  <a:sysClr val="window" lastClr="FFFFFF"/>
                </a:solidFill>
                <a:effectLst/>
                <a:uLnTx/>
                <a:uFillTx/>
                <a:latin typeface="Arial"/>
                <a:ea typeface="Arial Unicode MS"/>
                <a:cs typeface="+mn-cs"/>
              </a:endParaRPr>
            </a:p>
          </p:txBody>
        </p:sp>
        <p:cxnSp>
          <p:nvCxnSpPr>
            <p:cNvPr id="64" name="Straight Connector 28">
              <a:extLst>
                <a:ext uri="{FF2B5EF4-FFF2-40B4-BE49-F238E27FC236}">
                  <a16:creationId xmlns="" xmlns:a16="http://schemas.microsoft.com/office/drawing/2014/main" id="{C1074C65-F3DF-4063-B704-263954B9D92F}"/>
                </a:ext>
              </a:extLst>
            </p:cNvPr>
            <p:cNvCxnSpPr>
              <a:cxnSpLocks/>
            </p:cNvCxnSpPr>
            <p:nvPr/>
          </p:nvCxnSpPr>
          <p:spPr>
            <a:xfrm rot="10800000" flipV="1">
              <a:off x="7011946" y="1974018"/>
              <a:ext cx="1282976" cy="6721"/>
            </a:xfrm>
            <a:prstGeom prst="line">
              <a:avLst/>
            </a:prstGeom>
            <a:noFill/>
            <a:ln w="19050" cap="flat" cmpd="sng" algn="ctr">
              <a:solidFill>
                <a:sysClr val="window" lastClr="FFFFFF">
                  <a:lumMod val="75000"/>
                </a:sysClr>
              </a:solidFill>
              <a:prstDash val="solid"/>
              <a:miter lim="800000"/>
              <a:headEnd type="oval"/>
              <a:tailEnd type="oval"/>
            </a:ln>
            <a:effectLst/>
          </p:spPr>
        </p:cxnSp>
        <p:cxnSp>
          <p:nvCxnSpPr>
            <p:cNvPr id="65" name="Straight Connector 29">
              <a:extLst>
                <a:ext uri="{FF2B5EF4-FFF2-40B4-BE49-F238E27FC236}">
                  <a16:creationId xmlns="" xmlns:a16="http://schemas.microsoft.com/office/drawing/2014/main" id="{33120593-EBA9-4085-A4BE-56CE63874ED2}"/>
                </a:ext>
              </a:extLst>
            </p:cNvPr>
            <p:cNvCxnSpPr>
              <a:cxnSpLocks/>
            </p:cNvCxnSpPr>
            <p:nvPr/>
          </p:nvCxnSpPr>
          <p:spPr>
            <a:xfrm rot="10800000" flipV="1">
              <a:off x="6300760" y="2994686"/>
              <a:ext cx="1131783" cy="20769"/>
            </a:xfrm>
            <a:prstGeom prst="line">
              <a:avLst/>
            </a:prstGeom>
            <a:noFill/>
            <a:ln w="19050" cap="flat" cmpd="sng" algn="ctr">
              <a:solidFill>
                <a:sysClr val="window" lastClr="FFFFFF">
                  <a:lumMod val="75000"/>
                </a:sysClr>
              </a:solidFill>
              <a:prstDash val="solid"/>
              <a:miter lim="800000"/>
              <a:headEnd type="oval"/>
              <a:tailEnd type="oval"/>
            </a:ln>
            <a:effectLst/>
          </p:spPr>
        </p:cxnSp>
        <p:cxnSp>
          <p:nvCxnSpPr>
            <p:cNvPr id="66" name="Straight Connector 30">
              <a:extLst>
                <a:ext uri="{FF2B5EF4-FFF2-40B4-BE49-F238E27FC236}">
                  <a16:creationId xmlns="" xmlns:a16="http://schemas.microsoft.com/office/drawing/2014/main" id="{AB14C15C-FE65-4F93-B089-3D1FAD5374D8}"/>
                </a:ext>
              </a:extLst>
            </p:cNvPr>
            <p:cNvCxnSpPr>
              <a:cxnSpLocks/>
            </p:cNvCxnSpPr>
            <p:nvPr/>
          </p:nvCxnSpPr>
          <p:spPr>
            <a:xfrm rot="10800000" flipV="1">
              <a:off x="5570609" y="3912809"/>
              <a:ext cx="1620530" cy="25501"/>
            </a:xfrm>
            <a:prstGeom prst="line">
              <a:avLst/>
            </a:prstGeom>
            <a:noFill/>
            <a:ln w="19050" cap="flat" cmpd="sng" algn="ctr">
              <a:solidFill>
                <a:sysClr val="window" lastClr="FFFFFF">
                  <a:lumMod val="75000"/>
                </a:sysClr>
              </a:solidFill>
              <a:prstDash val="solid"/>
              <a:miter lim="800000"/>
              <a:headEnd type="oval"/>
              <a:tailEnd type="oval"/>
            </a:ln>
            <a:effectLst/>
          </p:spPr>
        </p:cxnSp>
        <p:cxnSp>
          <p:nvCxnSpPr>
            <p:cNvPr id="67" name="Straight Connector 31">
              <a:extLst>
                <a:ext uri="{FF2B5EF4-FFF2-40B4-BE49-F238E27FC236}">
                  <a16:creationId xmlns="" xmlns:a16="http://schemas.microsoft.com/office/drawing/2014/main" id="{D71F5839-AE34-4983-95D5-6D9987EDC886}"/>
                </a:ext>
              </a:extLst>
            </p:cNvPr>
            <p:cNvCxnSpPr>
              <a:cxnSpLocks/>
            </p:cNvCxnSpPr>
            <p:nvPr/>
          </p:nvCxnSpPr>
          <p:spPr>
            <a:xfrm rot="10800000" flipV="1">
              <a:off x="5949907" y="4823875"/>
              <a:ext cx="1545644" cy="37287"/>
            </a:xfrm>
            <a:prstGeom prst="line">
              <a:avLst/>
            </a:prstGeom>
            <a:noFill/>
            <a:ln w="19050" cap="flat" cmpd="sng" algn="ctr">
              <a:solidFill>
                <a:sysClr val="window" lastClr="FFFFFF">
                  <a:lumMod val="75000"/>
                </a:sysClr>
              </a:solidFill>
              <a:prstDash val="solid"/>
              <a:miter lim="800000"/>
              <a:headEnd type="oval"/>
              <a:tailEnd type="oval"/>
            </a:ln>
            <a:effectLst/>
          </p:spPr>
        </p:cxnSp>
        <p:cxnSp>
          <p:nvCxnSpPr>
            <p:cNvPr id="68" name="Straight Connector 32">
              <a:extLst>
                <a:ext uri="{FF2B5EF4-FFF2-40B4-BE49-F238E27FC236}">
                  <a16:creationId xmlns="" xmlns:a16="http://schemas.microsoft.com/office/drawing/2014/main" id="{9D0D08D4-C9F6-43C9-A062-3C4424A925CA}"/>
                </a:ext>
              </a:extLst>
            </p:cNvPr>
            <p:cNvCxnSpPr>
              <a:cxnSpLocks/>
            </p:cNvCxnSpPr>
            <p:nvPr/>
          </p:nvCxnSpPr>
          <p:spPr>
            <a:xfrm rot="10800000">
              <a:off x="6841261" y="5746732"/>
              <a:ext cx="1515570" cy="2324"/>
            </a:xfrm>
            <a:prstGeom prst="line">
              <a:avLst/>
            </a:prstGeom>
            <a:noFill/>
            <a:ln w="19050" cap="flat" cmpd="sng" algn="ctr">
              <a:solidFill>
                <a:sysClr val="window" lastClr="FFFFFF">
                  <a:lumMod val="75000"/>
                </a:sysClr>
              </a:solidFill>
              <a:prstDash val="solid"/>
              <a:miter lim="800000"/>
              <a:headEnd type="oval"/>
              <a:tailEnd type="oval"/>
            </a:ln>
            <a:effectLst/>
          </p:spPr>
        </p:cxnSp>
      </p:grpSp>
      <p:sp>
        <p:nvSpPr>
          <p:cNvPr id="69" name="Rectangle 68"/>
          <p:cNvSpPr/>
          <p:nvPr/>
        </p:nvSpPr>
        <p:spPr>
          <a:xfrm>
            <a:off x="7474087" y="1528116"/>
            <a:ext cx="4464493" cy="507831"/>
          </a:xfrm>
          <a:prstGeom prst="rect">
            <a:avLst/>
          </a:prstGeom>
        </p:spPr>
        <p:txBody>
          <a:bodyPr wrap="square">
            <a:spAutoFit/>
          </a:bodyPr>
          <a:lstStyle/>
          <a:p>
            <a:pPr algn="r" rtl="1">
              <a:lnSpc>
                <a:spcPct val="150000"/>
              </a:lnSpc>
            </a:pPr>
            <a:r>
              <a:rPr lang="ar-MA" altLang="fr-FR" b="1" u="sng" dirty="0" smtClean="0">
                <a:solidFill>
                  <a:srgbClr val="0070C0"/>
                </a:solidFill>
                <a:latin typeface="Book Antiqua" panose="02040602050305030304" pitchFamily="18" charset="0"/>
              </a:rPr>
              <a:t>تهدف الأعــــــمـال الخرائطية إلى : </a:t>
            </a:r>
            <a:endParaRPr lang="fr-FR" altLang="fr-FR" b="1" u="sng" dirty="0">
              <a:solidFill>
                <a:srgbClr val="0070C0"/>
              </a:solidFill>
              <a:latin typeface="Book Antiqua" panose="02040602050305030304" pitchFamily="18" charset="0"/>
            </a:endParaRPr>
          </a:p>
        </p:txBody>
      </p:sp>
      <p:pic>
        <p:nvPicPr>
          <p:cNvPr id="82" name="Image 81" descr="tab1.jpg"/>
          <p:cNvPicPr>
            <a:picLocks noChangeAspect="1"/>
          </p:cNvPicPr>
          <p:nvPr/>
        </p:nvPicPr>
        <p:blipFill>
          <a:blip r:embed="rId3" cstate="print"/>
          <a:stretch>
            <a:fillRect/>
          </a:stretch>
        </p:blipFill>
        <p:spPr>
          <a:xfrm rot="1278020">
            <a:off x="8238481" y="2413319"/>
            <a:ext cx="1843895" cy="240281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grpSp>
        <p:nvGrpSpPr>
          <p:cNvPr id="86" name="Groupe 85"/>
          <p:cNvGrpSpPr/>
          <p:nvPr/>
        </p:nvGrpSpPr>
        <p:grpSpPr>
          <a:xfrm>
            <a:off x="762502" y="6566263"/>
            <a:ext cx="11551418" cy="291737"/>
            <a:chOff x="710248" y="6382153"/>
            <a:chExt cx="11201044" cy="373215"/>
          </a:xfrm>
          <a:solidFill>
            <a:schemeClr val="bg2"/>
          </a:solidFill>
        </p:grpSpPr>
        <p:sp>
          <p:nvSpPr>
            <p:cNvPr id="87"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8"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9" name="Rectangle 88">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90"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1"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14</a:t>
            </a:r>
            <a:endParaRPr lang="fr-FR" dirty="0"/>
          </a:p>
        </p:txBody>
      </p:sp>
      <p:sp>
        <p:nvSpPr>
          <p:cNvPr id="29" name="Titre 1"/>
          <p:cNvSpPr txBox="1">
            <a:spLocks/>
          </p:cNvSpPr>
          <p:nvPr/>
        </p:nvSpPr>
        <p:spPr>
          <a:xfrm>
            <a:off x="992284" y="-104741"/>
            <a:ext cx="8848059" cy="679753"/>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00000"/>
              </a:lnSpc>
            </a:pPr>
            <a:r>
              <a:rPr lang="ar-MA" altLang="fr-FR" sz="3200" b="1" dirty="0">
                <a:solidFill>
                  <a:srgbClr val="993366"/>
                </a:solidFill>
                <a:latin typeface="Book Antiqua" panose="02040602050305030304" pitchFamily="18" charset="0"/>
              </a:rPr>
              <a:t>مراحل إنجاز</a:t>
            </a:r>
            <a:r>
              <a:rPr lang="fr-FR" altLang="fr-FR" sz="3200" b="1" dirty="0">
                <a:solidFill>
                  <a:srgbClr val="993366"/>
                </a:solidFill>
                <a:latin typeface="Book Antiqua" panose="02040602050305030304" pitchFamily="18" charset="0"/>
              </a:rPr>
              <a:t> </a:t>
            </a:r>
            <a:r>
              <a:rPr lang="ar-MA" altLang="fr-FR" sz="3200" b="1" dirty="0">
                <a:solidFill>
                  <a:srgbClr val="993366"/>
                </a:solidFill>
                <a:latin typeface="Book Antiqua" panose="02040602050305030304" pitchFamily="18" charset="0"/>
              </a:rPr>
              <a:t>الإحصاء العام </a:t>
            </a:r>
            <a:r>
              <a:rPr lang="ar-MA" altLang="fr-FR" sz="2800" b="1" dirty="0">
                <a:solidFill>
                  <a:srgbClr val="993366"/>
                </a:solidFill>
                <a:latin typeface="Book Antiqua" panose="02040602050305030304" pitchFamily="18" charset="0"/>
              </a:rPr>
              <a:t>للسكان</a:t>
            </a:r>
            <a:r>
              <a:rPr lang="ar-MA" altLang="fr-FR" sz="3200" b="1" dirty="0">
                <a:solidFill>
                  <a:srgbClr val="993366"/>
                </a:solidFill>
                <a:latin typeface="Book Antiqua" panose="02040602050305030304" pitchFamily="18" charset="0"/>
              </a:rPr>
              <a:t> والسكنى </a:t>
            </a:r>
            <a:r>
              <a:rPr lang="ar-MA" altLang="fr-FR" sz="3200" b="1" dirty="0" smtClean="0">
                <a:solidFill>
                  <a:srgbClr val="993366"/>
                </a:solidFill>
                <a:latin typeface="Book Antiqua" panose="02040602050305030304" pitchFamily="18" charset="0"/>
              </a:rPr>
              <a:t>2024</a:t>
            </a:r>
          </a:p>
          <a:p>
            <a:pPr algn="ctr" rtl="1">
              <a:lnSpc>
                <a:spcPct val="100000"/>
              </a:lnSpc>
            </a:pPr>
            <a:r>
              <a:rPr lang="ar-MA" altLang="fr-FR" sz="2400" b="1" dirty="0">
                <a:solidFill>
                  <a:srgbClr val="0070C0"/>
                </a:solidFill>
                <a:latin typeface="Book Antiqua" panose="02040602050305030304" pitchFamily="18" charset="0"/>
              </a:rPr>
              <a:t>الأعــــــمـال الخرائطية</a:t>
            </a:r>
            <a:endParaRPr lang="fr-FR" altLang="fr-FR" sz="2400" b="1" dirty="0">
              <a:solidFill>
                <a:srgbClr val="0070C0"/>
              </a:solidFill>
              <a:latin typeface="Book Antiqua" panose="02040602050305030304" pitchFamily="18" charset="0"/>
            </a:endParaRPr>
          </a:p>
          <a:p>
            <a:pPr algn="ctr" rtl="1">
              <a:lnSpc>
                <a:spcPct val="150000"/>
              </a:lnSpc>
            </a:pPr>
            <a:endParaRPr lang="fr-FR" altLang="fr-FR" sz="3200" b="1" dirty="0">
              <a:solidFill>
                <a:srgbClr val="993366"/>
              </a:solidFill>
              <a:latin typeface="Book Antiqua" panose="02040602050305030304" pitchFamily="18" charset="0"/>
            </a:endParaRPr>
          </a:p>
        </p:txBody>
      </p:sp>
      <p:cxnSp>
        <p:nvCxnSpPr>
          <p:cNvPr id="30" name="Connecteur droit 29"/>
          <p:cNvCxnSpPr/>
          <p:nvPr/>
        </p:nvCxnSpPr>
        <p:spPr>
          <a:xfrm>
            <a:off x="-17021" y="1528116"/>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08332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ZoneTexte 25"/>
          <p:cNvSpPr txBox="1"/>
          <p:nvPr/>
        </p:nvSpPr>
        <p:spPr>
          <a:xfrm>
            <a:off x="1307903" y="1608063"/>
            <a:ext cx="9530379" cy="369332"/>
          </a:xfrm>
          <a:prstGeom prst="rect">
            <a:avLst/>
          </a:prstGeom>
          <a:solidFill>
            <a:schemeClr val="accent2">
              <a:lumMod val="40000"/>
              <a:lumOff val="60000"/>
            </a:schemeClr>
          </a:solidFill>
        </p:spPr>
        <p:txBody>
          <a:bodyPr wrap="square" rtlCol="0">
            <a:spAutoFit/>
          </a:bodyPr>
          <a:lstStyle/>
          <a:p>
            <a:pPr lvl="0" algn="ctr" rtl="1">
              <a:defRPr/>
            </a:pPr>
            <a:r>
              <a:rPr lang="ar-MA" b="1" kern="0" dirty="0" smtClean="0">
                <a:solidFill>
                  <a:sysClr val="windowText" lastClr="000000"/>
                </a:solidFill>
                <a:latin typeface="Sakkal Majalla" panose="02000000000000000000" pitchFamily="2" charset="-78"/>
                <a:cs typeface="Sakkal Majalla" panose="02000000000000000000" pitchFamily="2" charset="-78"/>
              </a:rPr>
              <a:t>تهدف </a:t>
            </a:r>
            <a:r>
              <a:rPr lang="ar-MA" b="1" kern="0" dirty="0">
                <a:solidFill>
                  <a:sysClr val="windowText" lastClr="000000"/>
                </a:solidFill>
                <a:latin typeface="Sakkal Majalla" panose="02000000000000000000" pitchFamily="2" charset="-78"/>
                <a:cs typeface="Sakkal Majalla" panose="02000000000000000000" pitchFamily="2" charset="-78"/>
              </a:rPr>
              <a:t>عملية وضع ترتيبات الإحصاء </a:t>
            </a:r>
            <a:r>
              <a:rPr lang="ar-MA" b="1" kern="0" dirty="0" smtClean="0">
                <a:solidFill>
                  <a:sysClr val="windowText" lastClr="000000"/>
                </a:solidFill>
                <a:latin typeface="Sakkal Majalla" panose="02000000000000000000" pitchFamily="2" charset="-78"/>
                <a:cs typeface="Sakkal Majalla" panose="02000000000000000000" pitchFamily="2" charset="-78"/>
              </a:rPr>
              <a:t>إلى </a:t>
            </a:r>
            <a:r>
              <a:rPr lang="ar-MA" b="1" kern="0" dirty="0">
                <a:solidFill>
                  <a:sysClr val="windowText" lastClr="000000"/>
                </a:solidFill>
                <a:latin typeface="Sakkal Majalla" panose="02000000000000000000" pitchFamily="2" charset="-78"/>
                <a:cs typeface="Sakkal Majalla" panose="02000000000000000000" pitchFamily="2" charset="-78"/>
              </a:rPr>
              <a:t>تحديد الموارد البشرية والمادية التي يجب تعبئتها على مستوى </a:t>
            </a:r>
            <a:r>
              <a:rPr lang="ar-MA" b="1" kern="0" dirty="0" smtClean="0">
                <a:solidFill>
                  <a:sysClr val="windowText" lastClr="000000"/>
                </a:solidFill>
                <a:latin typeface="Sakkal Majalla" panose="02000000000000000000" pitchFamily="2" charset="-78"/>
                <a:cs typeface="Sakkal Majalla" panose="02000000000000000000" pitchFamily="2" charset="-78"/>
              </a:rPr>
              <a:t>العمالة والمقاطعات المكونة لها</a:t>
            </a:r>
            <a:endParaRPr lang="ar-MA" b="1" kern="0" dirty="0">
              <a:solidFill>
                <a:sysClr val="windowText" lastClr="000000"/>
              </a:solidFill>
              <a:latin typeface="Sakkal Majalla" panose="02000000000000000000" pitchFamily="2" charset="-78"/>
              <a:cs typeface="Sakkal Majalla" panose="02000000000000000000" pitchFamily="2" charset="-78"/>
            </a:endParaRPr>
          </a:p>
        </p:txBody>
      </p:sp>
      <p:grpSp>
        <p:nvGrpSpPr>
          <p:cNvPr id="85" name="Groupe 84"/>
          <p:cNvGrpSpPr/>
          <p:nvPr/>
        </p:nvGrpSpPr>
        <p:grpSpPr>
          <a:xfrm>
            <a:off x="762502" y="6566263"/>
            <a:ext cx="11551418" cy="291737"/>
            <a:chOff x="710248" y="6382153"/>
            <a:chExt cx="11201044" cy="373215"/>
          </a:xfrm>
          <a:solidFill>
            <a:schemeClr val="bg2"/>
          </a:solidFill>
        </p:grpSpPr>
        <p:sp>
          <p:nvSpPr>
            <p:cNvPr id="87"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8"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0" name="Rectangle 89">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92"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3"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15</a:t>
            </a:r>
            <a:endParaRPr lang="fr-FR" dirty="0"/>
          </a:p>
        </p:txBody>
      </p:sp>
      <p:sp>
        <p:nvSpPr>
          <p:cNvPr id="102" name="Rectangle à coins arrondis 101"/>
          <p:cNvSpPr/>
          <p:nvPr/>
        </p:nvSpPr>
        <p:spPr>
          <a:xfrm>
            <a:off x="2438397" y="2094280"/>
            <a:ext cx="7433571" cy="869682"/>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rtl="1">
              <a:spcBef>
                <a:spcPts val="1200"/>
              </a:spcBef>
            </a:pPr>
            <a:r>
              <a:rPr lang="ar-MA" sz="2000" b="1" kern="0" noProof="1" smtClean="0">
                <a:solidFill>
                  <a:schemeClr val="tx1"/>
                </a:solidFill>
                <a:latin typeface="Sakkal Majalla" panose="02000000000000000000" pitchFamily="2" charset="-78"/>
                <a:cs typeface="Sakkal Majalla" panose="02000000000000000000" pitchFamily="2" charset="-78"/>
              </a:rPr>
              <a:t>تحديد وتعيين وإعداد لوائح المشاركين في الإحصاء حسب الجماعات والمقاطعات، مناطق  الإشراف، مناطق المراقبة ومناطق الإحصاء</a:t>
            </a:r>
            <a:endParaRPr lang="en-US" sz="2400" b="1" kern="0" noProof="1">
              <a:solidFill>
                <a:schemeClr val="tx1"/>
              </a:solidFill>
              <a:latin typeface="Sakkal Majalla" panose="02000000000000000000" pitchFamily="2" charset="-78"/>
              <a:cs typeface="Sakkal Majalla" panose="02000000000000000000" pitchFamily="2" charset="-78"/>
            </a:endParaRPr>
          </a:p>
        </p:txBody>
      </p:sp>
      <p:sp>
        <p:nvSpPr>
          <p:cNvPr id="104" name="Rectangle à coins arrondis 103"/>
          <p:cNvSpPr/>
          <p:nvPr/>
        </p:nvSpPr>
        <p:spPr>
          <a:xfrm>
            <a:off x="2431000" y="3809174"/>
            <a:ext cx="7423213" cy="761669"/>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spcBef>
                <a:spcPts val="1200"/>
              </a:spcBef>
            </a:pPr>
            <a:r>
              <a:rPr lang="ar-MA" sz="2000" b="1" kern="0" noProof="1" smtClean="0">
                <a:solidFill>
                  <a:schemeClr val="tx1"/>
                </a:solidFill>
                <a:latin typeface="Sakkal Majalla" panose="02000000000000000000" pitchFamily="2" charset="-78"/>
                <a:cs typeface="Sakkal Majalla" panose="02000000000000000000" pitchFamily="2" charset="-78"/>
              </a:rPr>
              <a:t>       إعداد لوائح الشيوخ والمقدمين لتقديم المساعدة للفرق خلال مرحلة الإنجاز</a:t>
            </a:r>
            <a:endParaRPr lang="en-US" sz="2000" b="1" kern="0" noProof="1">
              <a:solidFill>
                <a:schemeClr val="tx1"/>
              </a:solidFill>
              <a:latin typeface="Sakkal Majalla" panose="02000000000000000000" pitchFamily="2" charset="-78"/>
              <a:cs typeface="Sakkal Majalla" panose="02000000000000000000" pitchFamily="2" charset="-78"/>
            </a:endParaRPr>
          </a:p>
        </p:txBody>
      </p:sp>
      <p:sp>
        <p:nvSpPr>
          <p:cNvPr id="105" name="Rectangle à coins arrondis 104"/>
          <p:cNvSpPr/>
          <p:nvPr/>
        </p:nvSpPr>
        <p:spPr>
          <a:xfrm>
            <a:off x="2450237" y="4597453"/>
            <a:ext cx="7466120" cy="878890"/>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spcBef>
                <a:spcPts val="1200"/>
              </a:spcBef>
            </a:pPr>
            <a:endParaRPr lang="ar-MA" sz="2400" b="1" kern="0" noProof="1" smtClean="0">
              <a:solidFill>
                <a:schemeClr val="tx1"/>
              </a:solidFill>
              <a:latin typeface="Sakkal Majalla" panose="02000000000000000000" pitchFamily="2" charset="-78"/>
              <a:cs typeface="Sakkal Majalla" panose="02000000000000000000" pitchFamily="2" charset="-78"/>
            </a:endParaRPr>
          </a:p>
          <a:p>
            <a:pPr algn="ctr" rtl="1">
              <a:spcBef>
                <a:spcPts val="1200"/>
              </a:spcBef>
            </a:pPr>
            <a:r>
              <a:rPr lang="ar-MA" sz="2000" b="1" kern="0" noProof="1" smtClean="0">
                <a:solidFill>
                  <a:schemeClr val="tx1"/>
                </a:solidFill>
                <a:latin typeface="Sakkal Majalla" panose="02000000000000000000" pitchFamily="2" charset="-78"/>
                <a:cs typeface="Sakkal Majalla" panose="02000000000000000000" pitchFamily="2" charset="-78"/>
              </a:rPr>
              <a:t>    تحديد الحاجيات  من مراكز تخزين اللوحات والشرائح الإلكترونية والبطاريات والمستلزمات الأخرى</a:t>
            </a:r>
            <a:endParaRPr lang="en-US" sz="2000" b="1" kern="0" noProof="1" smtClean="0">
              <a:solidFill>
                <a:schemeClr val="tx1"/>
              </a:solidFill>
              <a:latin typeface="Sakkal Majalla" panose="02000000000000000000" pitchFamily="2" charset="-78"/>
              <a:cs typeface="Sakkal Majalla" panose="02000000000000000000" pitchFamily="2" charset="-78"/>
            </a:endParaRPr>
          </a:p>
          <a:p>
            <a:pPr lvl="0" algn="ctr" rtl="1">
              <a:spcBef>
                <a:spcPts val="1200"/>
              </a:spcBef>
            </a:pPr>
            <a:endParaRPr lang="en-US" sz="2400" b="1" kern="0" noProof="1">
              <a:solidFill>
                <a:schemeClr val="tx1"/>
              </a:solidFill>
              <a:latin typeface="Sakkal Majalla" panose="02000000000000000000" pitchFamily="2" charset="-78"/>
              <a:cs typeface="Sakkal Majalla" panose="02000000000000000000" pitchFamily="2" charset="-78"/>
            </a:endParaRPr>
          </a:p>
        </p:txBody>
      </p:sp>
      <p:sp>
        <p:nvSpPr>
          <p:cNvPr id="106" name="Rectangle à coins arrondis 105"/>
          <p:cNvSpPr/>
          <p:nvPr/>
        </p:nvSpPr>
        <p:spPr>
          <a:xfrm>
            <a:off x="2485748" y="5502979"/>
            <a:ext cx="7439487" cy="967490"/>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spcBef>
                <a:spcPts val="1200"/>
              </a:spcBef>
            </a:pPr>
            <a:r>
              <a:rPr lang="ar-MA" sz="2000" b="1" kern="0" noProof="1" smtClean="0">
                <a:solidFill>
                  <a:schemeClr val="tx1"/>
                </a:solidFill>
                <a:latin typeface="Sakkal Majalla" panose="02000000000000000000" pitchFamily="2" charset="-78"/>
                <a:cs typeface="Sakkal Majalla" panose="02000000000000000000" pitchFamily="2" charset="-78"/>
              </a:rPr>
              <a:t>       تحديد الحاجيات من وسائل النقل والسائقين</a:t>
            </a:r>
            <a:endParaRPr lang="en-US" sz="2000" b="1" kern="0" noProof="1">
              <a:solidFill>
                <a:schemeClr val="tx1"/>
              </a:solidFill>
              <a:latin typeface="Sakkal Majalla" panose="02000000000000000000" pitchFamily="2" charset="-78"/>
              <a:cs typeface="Sakkal Majalla" panose="02000000000000000000" pitchFamily="2" charset="-78"/>
            </a:endParaRPr>
          </a:p>
        </p:txBody>
      </p:sp>
      <p:sp>
        <p:nvSpPr>
          <p:cNvPr id="122" name="Rectangle à coins arrondis 121"/>
          <p:cNvSpPr/>
          <p:nvPr/>
        </p:nvSpPr>
        <p:spPr>
          <a:xfrm>
            <a:off x="2467991" y="2974649"/>
            <a:ext cx="7377345" cy="869682"/>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spcBef>
                <a:spcPts val="1200"/>
              </a:spcBef>
            </a:pPr>
            <a:r>
              <a:rPr lang="ar-MA" sz="2000" b="1" kern="0" noProof="1" smtClean="0">
                <a:solidFill>
                  <a:schemeClr val="tx1"/>
                </a:solidFill>
                <a:latin typeface="Sakkal Majalla" panose="02000000000000000000" pitchFamily="2" charset="-78"/>
                <a:cs typeface="Sakkal Majalla" panose="02000000000000000000" pitchFamily="2" charset="-78"/>
              </a:rPr>
              <a:t>        تحديد الحاجيات  من مراكز التكوين ومقر خاص بإجراء المقابلات الإنتقائية للمترشحين</a:t>
            </a:r>
            <a:endParaRPr lang="en-US" sz="2000" b="1" kern="0" noProof="1" smtClean="0">
              <a:solidFill>
                <a:schemeClr val="tx1"/>
              </a:solidFill>
              <a:latin typeface="Sakkal Majalla" panose="02000000000000000000" pitchFamily="2" charset="-78"/>
              <a:cs typeface="Sakkal Majalla" panose="02000000000000000000" pitchFamily="2" charset="-78"/>
            </a:endParaRPr>
          </a:p>
        </p:txBody>
      </p:sp>
      <p:cxnSp>
        <p:nvCxnSpPr>
          <p:cNvPr id="17" name="Connecteur droit 16"/>
          <p:cNvCxnSpPr/>
          <p:nvPr/>
        </p:nvCxnSpPr>
        <p:spPr>
          <a:xfrm flipV="1">
            <a:off x="2" y="1367246"/>
            <a:ext cx="11904615" cy="21811"/>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
        <p:nvSpPr>
          <p:cNvPr id="20" name="Titre 1"/>
          <p:cNvSpPr txBox="1">
            <a:spLocks/>
          </p:cNvSpPr>
          <p:nvPr/>
        </p:nvSpPr>
        <p:spPr>
          <a:xfrm>
            <a:off x="342901" y="151964"/>
            <a:ext cx="10215562" cy="45719"/>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00000"/>
              </a:lnSpc>
            </a:pPr>
            <a:r>
              <a:rPr lang="ar-MA" altLang="fr-FR" sz="2800" b="1" dirty="0">
                <a:solidFill>
                  <a:srgbClr val="993366"/>
                </a:solidFill>
                <a:latin typeface="Book Antiqua" panose="02040602050305030304" pitchFamily="18" charset="0"/>
              </a:rPr>
              <a:t>مراحل إنجاز</a:t>
            </a:r>
            <a:r>
              <a:rPr lang="fr-FR" altLang="fr-FR" sz="2800" b="1" dirty="0">
                <a:solidFill>
                  <a:srgbClr val="993366"/>
                </a:solidFill>
                <a:latin typeface="Book Antiqua" panose="02040602050305030304" pitchFamily="18" charset="0"/>
              </a:rPr>
              <a:t> </a:t>
            </a:r>
            <a:r>
              <a:rPr lang="ar-MA" altLang="fr-FR" sz="2800" b="1" dirty="0">
                <a:solidFill>
                  <a:srgbClr val="993366"/>
                </a:solidFill>
                <a:latin typeface="Book Antiqua" panose="02040602050305030304" pitchFamily="18" charset="0"/>
              </a:rPr>
              <a:t>الإحصاء العام </a:t>
            </a:r>
            <a:r>
              <a:rPr lang="ar-MA" altLang="fr-FR" sz="2400" b="1" dirty="0">
                <a:solidFill>
                  <a:srgbClr val="993366"/>
                </a:solidFill>
                <a:latin typeface="Book Antiqua" panose="02040602050305030304" pitchFamily="18" charset="0"/>
              </a:rPr>
              <a:t>للسكان</a:t>
            </a:r>
            <a:r>
              <a:rPr lang="ar-MA" altLang="fr-FR" sz="2800" b="1" dirty="0">
                <a:solidFill>
                  <a:srgbClr val="993366"/>
                </a:solidFill>
                <a:latin typeface="Book Antiqua" panose="02040602050305030304" pitchFamily="18" charset="0"/>
              </a:rPr>
              <a:t> والسكنى 2024</a:t>
            </a:r>
          </a:p>
          <a:p>
            <a:pPr algn="ctr" rtl="1">
              <a:lnSpc>
                <a:spcPct val="100000"/>
              </a:lnSpc>
            </a:pPr>
            <a:r>
              <a:rPr lang="ar-MA" altLang="fr-FR" sz="2400" b="1" dirty="0">
                <a:solidFill>
                  <a:srgbClr val="0070C0"/>
                </a:solidFill>
                <a:latin typeface="Book Antiqua" panose="02040602050305030304" pitchFamily="18" charset="0"/>
              </a:rPr>
              <a:t>ترتيبات الإحصاء العام للسكان والسكنى </a:t>
            </a:r>
          </a:p>
          <a:p>
            <a:pPr algn="ctr" rtl="1">
              <a:lnSpc>
                <a:spcPct val="100000"/>
              </a:lnSpc>
            </a:pPr>
            <a:r>
              <a:rPr lang="ar-MA" altLang="fr-FR" sz="1600" b="1" dirty="0">
                <a:solidFill>
                  <a:srgbClr val="0070C0"/>
                </a:solidFill>
                <a:latin typeface="Book Antiqua" panose="02040602050305030304" pitchFamily="18" charset="0"/>
              </a:rPr>
              <a:t>أبريل - يونيو 2024</a:t>
            </a:r>
            <a:endParaRPr lang="fr-FR" altLang="fr-FR" sz="1600" b="1" dirty="0">
              <a:solidFill>
                <a:srgbClr val="0070C0"/>
              </a:solidFill>
              <a:latin typeface="Book Antiqua" panose="02040602050305030304" pitchFamily="18" charset="0"/>
            </a:endParaRPr>
          </a:p>
          <a:p>
            <a:pPr algn="ctr" rtl="1"/>
            <a:endParaRPr lang="ar-MA" altLang="fr-FR" sz="3200" b="1" dirty="0" smtClean="0">
              <a:solidFill>
                <a:srgbClr val="993366"/>
              </a:solidFill>
              <a:latin typeface="Book Antiqua" panose="02040602050305030304" pitchFamily="18" charset="0"/>
            </a:endParaRPr>
          </a:p>
        </p:txBody>
      </p:sp>
    </p:spTree>
    <p:extLst>
      <p:ext uri="{BB962C8B-B14F-4D97-AF65-F5344CB8AC3E}">
        <p14:creationId xmlns:p14="http://schemas.microsoft.com/office/powerpoint/2010/main" val="412608344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301841" y="1459372"/>
            <a:ext cx="11700769" cy="1246495"/>
          </a:xfrm>
          <a:prstGeom prst="rect">
            <a:avLst/>
          </a:prstGeom>
        </p:spPr>
        <p:txBody>
          <a:bodyPr wrap="square">
            <a:spAutoFit/>
          </a:bodyPr>
          <a:lstStyle/>
          <a:p>
            <a:pPr lvl="0" algn="ctr" rtl="1">
              <a:lnSpc>
                <a:spcPts val="3000"/>
              </a:lnSpc>
              <a:defRPr/>
            </a:pPr>
            <a:r>
              <a:rPr lang="ar-MA" b="1" kern="0" dirty="0" smtClean="0">
                <a:solidFill>
                  <a:sysClr val="windowText" lastClr="000000"/>
                </a:solidFill>
                <a:latin typeface="Sakkal Majalla" panose="02000000000000000000" pitchFamily="2" charset="-78"/>
                <a:cs typeface="Sakkal Majalla" panose="02000000000000000000" pitchFamily="2" charset="-78"/>
              </a:rPr>
              <a:t>     منشور </a:t>
            </a:r>
            <a:r>
              <a:rPr lang="ar-MA" b="1" kern="0" dirty="0">
                <a:solidFill>
                  <a:sysClr val="windowText" lastClr="000000"/>
                </a:solidFill>
                <a:latin typeface="Sakkal Majalla" panose="02000000000000000000" pitchFamily="2" charset="-78"/>
                <a:cs typeface="Sakkal Majalla" panose="02000000000000000000" pitchFamily="2" charset="-78"/>
              </a:rPr>
              <a:t>رقم 2024/05 بتاريخ 26 أبريل 2024 موجه من طرف السيد رئيس الحكومة إلى السادة الوزراء والمندوبين </a:t>
            </a:r>
            <a:r>
              <a:rPr lang="ar-MA" b="1" kern="0" dirty="0" smtClean="0">
                <a:solidFill>
                  <a:sysClr val="windowText" lastClr="000000"/>
                </a:solidFill>
                <a:latin typeface="Sakkal Majalla" panose="02000000000000000000" pitchFamily="2" charset="-78"/>
                <a:cs typeface="Sakkal Majalla" panose="02000000000000000000" pitchFamily="2" charset="-78"/>
              </a:rPr>
              <a:t>السامين </a:t>
            </a:r>
            <a:r>
              <a:rPr lang="ar-MA" b="1" kern="0" dirty="0">
                <a:solidFill>
                  <a:sysClr val="windowText" lastClr="000000"/>
                </a:solidFill>
                <a:latin typeface="Sakkal Majalla" panose="02000000000000000000" pitchFamily="2" charset="-78"/>
                <a:cs typeface="Sakkal Majalla" panose="02000000000000000000" pitchFamily="2" charset="-78"/>
              </a:rPr>
              <a:t>والمندوب العام، بخصوص مساهمة جميع </a:t>
            </a:r>
            <a:r>
              <a:rPr lang="ar-MA" sz="1600" b="1" kern="0" dirty="0" smtClean="0">
                <a:solidFill>
                  <a:sysClr val="windowText" lastClr="000000"/>
                </a:solidFill>
                <a:latin typeface="Sakkal Majalla" panose="02000000000000000000" pitchFamily="2" charset="-78"/>
                <a:cs typeface="Sakkal Majalla" panose="02000000000000000000" pitchFamily="2" charset="-78"/>
              </a:rPr>
              <a:t>الإدارات</a:t>
            </a:r>
            <a:r>
              <a:rPr lang="ar-MA" sz="1600" b="1" kern="0" dirty="0">
                <a:solidFill>
                  <a:sysClr val="windowText" lastClr="000000"/>
                </a:solidFill>
                <a:latin typeface="Sakkal Majalla" panose="02000000000000000000" pitchFamily="2" charset="-78"/>
                <a:cs typeface="Sakkal Majalla" panose="02000000000000000000" pitchFamily="2" charset="-78"/>
              </a:rPr>
              <a:t> </a:t>
            </a:r>
            <a:r>
              <a:rPr lang="ar-MA" b="1" kern="0" dirty="0" smtClean="0">
                <a:solidFill>
                  <a:sysClr val="windowText" lastClr="000000"/>
                </a:solidFill>
                <a:latin typeface="Sakkal Majalla" panose="02000000000000000000" pitchFamily="2" charset="-78"/>
                <a:cs typeface="Sakkal Majalla" panose="02000000000000000000" pitchFamily="2" charset="-78"/>
              </a:rPr>
              <a:t>والمؤسسات </a:t>
            </a:r>
            <a:r>
              <a:rPr lang="ar-MA" b="1" kern="0" dirty="0">
                <a:solidFill>
                  <a:sysClr val="windowText" lastClr="000000"/>
                </a:solidFill>
                <a:latin typeface="Sakkal Majalla" panose="02000000000000000000" pitchFamily="2" charset="-78"/>
                <a:cs typeface="Sakkal Majalla" panose="02000000000000000000" pitchFamily="2" charset="-78"/>
              </a:rPr>
              <a:t>العمومية والمصالح اللاممركزة والجماعات الترابية في تجنيد الطاقات البشرية وتعبئة الوسائل المادية واللوجستية لإنجاز الإحصاء العام في أحسن الظروف </a:t>
            </a:r>
          </a:p>
          <a:p>
            <a:pPr lvl="0" algn="ctr" rtl="1">
              <a:lnSpc>
                <a:spcPts val="3000"/>
              </a:lnSpc>
              <a:defRPr/>
            </a:pPr>
            <a:endParaRPr lang="ar-MA" b="1" kern="0" dirty="0">
              <a:solidFill>
                <a:sysClr val="windowText" lastClr="000000"/>
              </a:solidFill>
              <a:latin typeface="Sakkal Majalla" panose="02000000000000000000" pitchFamily="2" charset="-78"/>
              <a:cs typeface="Sakkal Majalla" panose="02000000000000000000" pitchFamily="2" charset="-78"/>
            </a:endParaRPr>
          </a:p>
        </p:txBody>
      </p:sp>
      <p:sp>
        <p:nvSpPr>
          <p:cNvPr id="12" name="Rectangle 11">
            <a:extLst>
              <a:ext uri="{FF2B5EF4-FFF2-40B4-BE49-F238E27FC236}">
                <a16:creationId xmlns="" xmlns:a16="http://schemas.microsoft.com/office/drawing/2014/main" id="{043B9AC3-B52D-4F06-BC63-7B2BE216C56A}"/>
              </a:ext>
            </a:extLst>
          </p:cNvPr>
          <p:cNvSpPr/>
          <p:nvPr/>
        </p:nvSpPr>
        <p:spPr>
          <a:xfrm>
            <a:off x="514906" y="2689310"/>
            <a:ext cx="11185864" cy="3430683"/>
          </a:xfrm>
          <a:prstGeom prst="rect">
            <a:avLst/>
          </a:prstGeom>
          <a:noFill/>
        </p:spPr>
        <p:txBody>
          <a:bodyPr wrap="square" lIns="0">
            <a:spAutoFit/>
          </a:bodyPr>
          <a:lstStyle/>
          <a:p>
            <a:pPr algn="ctr" rtl="1">
              <a:lnSpc>
                <a:spcPct val="90000"/>
              </a:lnSpc>
              <a:defRPr/>
            </a:pPr>
            <a:endParaRPr lang="ar-MA" sz="500" b="1" dirty="0">
              <a:solidFill>
                <a:srgbClr val="993366"/>
              </a:solidFill>
            </a:endParaRPr>
          </a:p>
          <a:p>
            <a:pPr algn="ctr" rtl="1">
              <a:lnSpc>
                <a:spcPct val="90000"/>
              </a:lnSpc>
              <a:defRPr/>
            </a:pPr>
            <a:endParaRPr lang="ar-MA" sz="1000" b="1" dirty="0">
              <a:solidFill>
                <a:srgbClr val="993366"/>
              </a:solidFill>
              <a:latin typeface="Sakkal Majalla" panose="02000000000000000000" pitchFamily="2" charset="-78"/>
              <a:cs typeface="Sakkal Majalla" panose="02000000000000000000" pitchFamily="2" charset="-78"/>
            </a:endParaRPr>
          </a:p>
          <a:p>
            <a:pPr marL="342900" indent="-342900" algn="just" rtl="1">
              <a:lnSpc>
                <a:spcPct val="90000"/>
              </a:lnSpc>
              <a:buFont typeface="Arial" pitchFamily="34" charset="0"/>
              <a:buChar char="•"/>
              <a:defRPr/>
            </a:pPr>
            <a:r>
              <a:rPr lang="ar-MA" sz="2100" b="1" dirty="0">
                <a:latin typeface="Sakkal Majalla" panose="02000000000000000000" pitchFamily="2" charset="-78"/>
                <a:cs typeface="Sakkal Majalla" panose="02000000000000000000" pitchFamily="2" charset="-78"/>
              </a:rPr>
              <a:t>دعوة المصالح </a:t>
            </a:r>
            <a:r>
              <a:rPr lang="ar-MA" sz="2100" b="1" dirty="0" smtClean="0">
                <a:latin typeface="Sakkal Majalla" panose="02000000000000000000" pitchFamily="2" charset="-78"/>
                <a:cs typeface="Sakkal Majalla" panose="02000000000000000000" pitchFamily="2" charset="-78"/>
              </a:rPr>
              <a:t>السابق ذكرهم </a:t>
            </a:r>
            <a:r>
              <a:rPr lang="ar-MA" sz="2100" b="1" dirty="0">
                <a:latin typeface="Sakkal Majalla" panose="02000000000000000000" pitchFamily="2" charset="-78"/>
                <a:cs typeface="Sakkal Majalla" panose="02000000000000000000" pitchFamily="2" charset="-78"/>
              </a:rPr>
              <a:t>إلى الترخيص للموظفات والموظفين، </a:t>
            </a:r>
            <a:r>
              <a:rPr lang="ar-MA" sz="2100" b="1" dirty="0">
                <a:solidFill>
                  <a:srgbClr val="7030A0"/>
                </a:solidFill>
                <a:latin typeface="Sakkal Majalla" panose="02000000000000000000" pitchFamily="2" charset="-78"/>
                <a:cs typeface="Sakkal Majalla" panose="02000000000000000000" pitchFamily="2" charset="-78"/>
              </a:rPr>
              <a:t>الذين سيتم انتقاؤهم</a:t>
            </a:r>
            <a:r>
              <a:rPr lang="ar-MA" sz="2100" b="1" dirty="0">
                <a:latin typeface="Sakkal Majalla" panose="02000000000000000000" pitchFamily="2" charset="-78"/>
                <a:cs typeface="Sakkal Majalla" panose="02000000000000000000" pitchFamily="2" charset="-78"/>
              </a:rPr>
              <a:t> للمشاركة في الإحصاء العام للسكان والسكنى لسنة 2024.</a:t>
            </a:r>
          </a:p>
          <a:p>
            <a:pPr algn="just" rtl="1">
              <a:lnSpc>
                <a:spcPts val="1000"/>
              </a:lnSpc>
              <a:defRPr/>
            </a:pPr>
            <a:endParaRPr lang="ar-MA" sz="2100" b="1" dirty="0">
              <a:latin typeface="Sakkal Majalla" panose="02000000000000000000" pitchFamily="2" charset="-78"/>
              <a:cs typeface="Sakkal Majalla" panose="02000000000000000000" pitchFamily="2" charset="-78"/>
            </a:endParaRPr>
          </a:p>
          <a:p>
            <a:pPr marL="342900" indent="-342900" algn="just" rtl="1">
              <a:lnSpc>
                <a:spcPct val="90000"/>
              </a:lnSpc>
              <a:buFont typeface="Arial" pitchFamily="34" charset="0"/>
              <a:buChar char="•"/>
              <a:defRPr/>
            </a:pPr>
            <a:r>
              <a:rPr lang="ar-MA" sz="2100" b="1" dirty="0">
                <a:latin typeface="Sakkal Majalla" panose="02000000000000000000" pitchFamily="2" charset="-78"/>
                <a:cs typeface="Sakkal Majalla" panose="02000000000000000000" pitchFamily="2" charset="-78"/>
              </a:rPr>
              <a:t>دعوة المؤسسات المعنية للسماح لطلبة التعليم العالي ومؤسسات التكوين المهني ، </a:t>
            </a:r>
            <a:r>
              <a:rPr lang="ar-MA" sz="2100" b="1" dirty="0">
                <a:solidFill>
                  <a:srgbClr val="7030A0"/>
                </a:solidFill>
                <a:latin typeface="Sakkal Majalla" panose="02000000000000000000" pitchFamily="2" charset="-78"/>
                <a:cs typeface="Sakkal Majalla" panose="02000000000000000000" pitchFamily="2" charset="-78"/>
              </a:rPr>
              <a:t>الذين سيتم انتقاؤهم</a:t>
            </a:r>
            <a:r>
              <a:rPr lang="ar-MA" sz="2100" b="1" dirty="0">
                <a:latin typeface="Sakkal Majalla" panose="02000000000000000000" pitchFamily="2" charset="-78"/>
                <a:cs typeface="Sakkal Majalla" panose="02000000000000000000" pitchFamily="2" charset="-78"/>
              </a:rPr>
              <a:t> إلى تأجيل التحاقهم بفصول الدراسة والتكوين.</a:t>
            </a:r>
          </a:p>
          <a:p>
            <a:pPr algn="just" rtl="1">
              <a:lnSpc>
                <a:spcPts val="1000"/>
              </a:lnSpc>
              <a:defRPr/>
            </a:pPr>
            <a:endParaRPr lang="ar-MA" sz="2100" b="1" dirty="0">
              <a:latin typeface="Sakkal Majalla" panose="02000000000000000000" pitchFamily="2" charset="-78"/>
              <a:cs typeface="Sakkal Majalla" panose="02000000000000000000" pitchFamily="2" charset="-78"/>
            </a:endParaRPr>
          </a:p>
          <a:p>
            <a:pPr marL="342900" indent="-342900" algn="just" rtl="1">
              <a:lnSpc>
                <a:spcPct val="90000"/>
              </a:lnSpc>
              <a:buFont typeface="Arial" pitchFamily="34" charset="0"/>
              <a:buChar char="•"/>
              <a:defRPr/>
            </a:pPr>
            <a:r>
              <a:rPr lang="ar-MA" sz="2100" b="1" dirty="0">
                <a:latin typeface="Sakkal Majalla" panose="02000000000000000000" pitchFamily="2" charset="-78"/>
                <a:cs typeface="Sakkal Majalla" panose="02000000000000000000" pitchFamily="2" charset="-78"/>
              </a:rPr>
              <a:t>وضع مؤسسات التعليم والتكوين المهني </a:t>
            </a:r>
            <a:r>
              <a:rPr lang="ar-MA" sz="2100" b="1" dirty="0" smtClean="0">
                <a:solidFill>
                  <a:srgbClr val="7030A0"/>
                </a:solidFill>
                <a:latin typeface="Sakkal Majalla" panose="02000000000000000000" pitchFamily="2" charset="-78"/>
                <a:cs typeface="Sakkal Majalla" panose="02000000000000000000" pitchFamily="2" charset="-78"/>
              </a:rPr>
              <a:t>التي </a:t>
            </a:r>
            <a:r>
              <a:rPr lang="ar-MA" sz="2100" b="1" dirty="0">
                <a:solidFill>
                  <a:srgbClr val="7030A0"/>
                </a:solidFill>
                <a:latin typeface="Sakkal Majalla" panose="02000000000000000000" pitchFamily="2" charset="-78"/>
                <a:cs typeface="Sakkal Majalla" panose="02000000000000000000" pitchFamily="2" charset="-78"/>
              </a:rPr>
              <a:t>سيقع عليها الاختيار </a:t>
            </a:r>
            <a:r>
              <a:rPr lang="ar-MA" sz="2100" b="1" dirty="0">
                <a:latin typeface="Sakkal Majalla" panose="02000000000000000000" pitchFamily="2" charset="-78"/>
                <a:cs typeface="Sakkal Majalla" panose="02000000000000000000" pitchFamily="2" charset="-78"/>
              </a:rPr>
              <a:t>رهن إشارة الإحصاء العام، وذلك </a:t>
            </a:r>
            <a:r>
              <a:rPr lang="ar-MA" sz="2100" b="1" dirty="0" smtClean="0">
                <a:latin typeface="Sakkal Majalla" panose="02000000000000000000" pitchFamily="2" charset="-78"/>
                <a:cs typeface="Sakkal Majalla" panose="02000000000000000000" pitchFamily="2" charset="-78"/>
              </a:rPr>
              <a:t>للتكوين و</a:t>
            </a:r>
            <a:r>
              <a:rPr lang="ar-MA" sz="2100" b="1" dirty="0" smtClean="0">
                <a:solidFill>
                  <a:srgbClr val="7030A0"/>
                </a:solidFill>
                <a:latin typeface="Sakkal Majalla" panose="02000000000000000000" pitchFamily="2" charset="-78"/>
                <a:cs typeface="Sakkal Majalla" panose="02000000000000000000" pitchFamily="2" charset="-78"/>
              </a:rPr>
              <a:t>لتخزين </a:t>
            </a:r>
            <a:r>
              <a:rPr lang="ar-MA" sz="2100" b="1" dirty="0">
                <a:solidFill>
                  <a:srgbClr val="7030A0"/>
                </a:solidFill>
                <a:latin typeface="Sakkal Majalla" panose="02000000000000000000" pitchFamily="2" charset="-78"/>
                <a:cs typeface="Sakkal Majalla" panose="02000000000000000000" pitchFamily="2" charset="-78"/>
              </a:rPr>
              <a:t>اللوحات الإلكترونية والأدوات </a:t>
            </a:r>
            <a:r>
              <a:rPr lang="ar-MA" sz="2100" b="1" dirty="0" smtClean="0">
                <a:solidFill>
                  <a:srgbClr val="7030A0"/>
                </a:solidFill>
                <a:latin typeface="Sakkal Majalla" panose="02000000000000000000" pitchFamily="2" charset="-78"/>
                <a:cs typeface="Sakkal Majalla" panose="02000000000000000000" pitchFamily="2" charset="-78"/>
              </a:rPr>
              <a:t>والمعدات</a:t>
            </a:r>
            <a:r>
              <a:rPr lang="ar-MA" sz="2100" b="1" dirty="0">
                <a:solidFill>
                  <a:srgbClr val="7030A0"/>
                </a:solidFill>
                <a:latin typeface="Sakkal Majalla" panose="02000000000000000000" pitchFamily="2" charset="-78"/>
                <a:cs typeface="Sakkal Majalla" panose="02000000000000000000" pitchFamily="2" charset="-78"/>
              </a:rPr>
              <a:t>،</a:t>
            </a:r>
            <a:r>
              <a:rPr lang="ar-MA" sz="2100" b="1" dirty="0" smtClean="0">
                <a:solidFill>
                  <a:srgbClr val="7030A0"/>
                </a:solidFill>
                <a:latin typeface="Sakkal Majalla" panose="02000000000000000000" pitchFamily="2" charset="-78"/>
                <a:cs typeface="Sakkal Majalla" panose="02000000000000000000" pitchFamily="2" charset="-78"/>
              </a:rPr>
              <a:t>  </a:t>
            </a:r>
            <a:endParaRPr lang="ar-MA" sz="2100" b="1" dirty="0">
              <a:solidFill>
                <a:srgbClr val="7030A0"/>
              </a:solidFill>
              <a:latin typeface="Sakkal Majalla" panose="02000000000000000000" pitchFamily="2" charset="-78"/>
              <a:cs typeface="Sakkal Majalla" panose="02000000000000000000" pitchFamily="2" charset="-78"/>
            </a:endParaRPr>
          </a:p>
          <a:p>
            <a:pPr marL="342900" indent="-342900" algn="just" rtl="1">
              <a:lnSpc>
                <a:spcPts val="1000"/>
              </a:lnSpc>
              <a:buFont typeface="Arial" pitchFamily="34" charset="0"/>
              <a:buChar char="•"/>
              <a:defRPr/>
            </a:pPr>
            <a:endParaRPr lang="ar-MA" sz="2100" b="1" dirty="0">
              <a:solidFill>
                <a:srgbClr val="7030A0"/>
              </a:solidFill>
              <a:latin typeface="Sakkal Majalla" panose="02000000000000000000" pitchFamily="2" charset="-78"/>
              <a:cs typeface="Sakkal Majalla" panose="02000000000000000000" pitchFamily="2" charset="-78"/>
            </a:endParaRPr>
          </a:p>
          <a:p>
            <a:pPr marL="342900" indent="-342900" algn="just" rtl="1">
              <a:lnSpc>
                <a:spcPct val="90000"/>
              </a:lnSpc>
              <a:buFont typeface="Arial" pitchFamily="34" charset="0"/>
              <a:buChar char="•"/>
              <a:defRPr/>
            </a:pPr>
            <a:r>
              <a:rPr lang="ar-MA" sz="2100" b="1" dirty="0">
                <a:latin typeface="Sakkal Majalla" panose="02000000000000000000" pitchFamily="2" charset="-78"/>
                <a:cs typeface="Sakkal Majalla" panose="02000000000000000000" pitchFamily="2" charset="-78"/>
              </a:rPr>
              <a:t>إمداد السادة الولاة والعمال الموكول إليهم تتبع تنفيذ الإحصاء على صعيد عمالات وأقاليم المملكة، </a:t>
            </a:r>
            <a:r>
              <a:rPr lang="ar-MA" sz="2100" b="1" dirty="0" smtClean="0">
                <a:latin typeface="Sakkal Majalla" panose="02000000000000000000" pitchFamily="2" charset="-78"/>
                <a:cs typeface="Sakkal Majalla" panose="02000000000000000000" pitchFamily="2" charset="-78"/>
              </a:rPr>
              <a:t>بلائحة السيارات والسائقين؛ الممكن تعبئتها،</a:t>
            </a:r>
            <a:endParaRPr lang="ar-MA" sz="2100" b="1" dirty="0">
              <a:latin typeface="Sakkal Majalla" panose="02000000000000000000" pitchFamily="2" charset="-78"/>
              <a:cs typeface="Sakkal Majalla" panose="02000000000000000000" pitchFamily="2" charset="-78"/>
            </a:endParaRPr>
          </a:p>
          <a:p>
            <a:pPr marL="342900" indent="-342900" algn="just" rtl="1">
              <a:lnSpc>
                <a:spcPts val="1000"/>
              </a:lnSpc>
              <a:buFont typeface="Arial" pitchFamily="34" charset="0"/>
              <a:buChar char="•"/>
              <a:defRPr/>
            </a:pPr>
            <a:endParaRPr lang="ar-MA" sz="2100" b="1" dirty="0">
              <a:solidFill>
                <a:srgbClr val="7030A0"/>
              </a:solidFill>
              <a:latin typeface="Sakkal Majalla" panose="02000000000000000000" pitchFamily="2" charset="-78"/>
              <a:cs typeface="Sakkal Majalla" panose="02000000000000000000" pitchFamily="2" charset="-78"/>
            </a:endParaRPr>
          </a:p>
          <a:p>
            <a:pPr marL="342900" indent="-342900" algn="just" rtl="1">
              <a:lnSpc>
                <a:spcPct val="90000"/>
              </a:lnSpc>
              <a:buFont typeface="Arial" pitchFamily="34" charset="0"/>
              <a:buChar char="•"/>
              <a:defRPr/>
            </a:pPr>
            <a:r>
              <a:rPr lang="ar-MA" sz="2100" b="1" dirty="0">
                <a:latin typeface="Sakkal Majalla" panose="02000000000000000000" pitchFamily="2" charset="-78"/>
                <a:cs typeface="Sakkal Majalla" panose="02000000000000000000" pitchFamily="2" charset="-78"/>
              </a:rPr>
              <a:t>وضع السيارات والسائقين رهن إشارة السادة الولاة والعمال في الفترة ما بين </a:t>
            </a:r>
            <a:r>
              <a:rPr lang="ar-MA" sz="2100" b="1" dirty="0">
                <a:solidFill>
                  <a:srgbClr val="7030A0"/>
                </a:solidFill>
                <a:latin typeface="Sakkal Majalla" panose="02000000000000000000" pitchFamily="2" charset="-78"/>
                <a:cs typeface="Sakkal Majalla" panose="02000000000000000000" pitchFamily="2" charset="-78"/>
              </a:rPr>
              <a:t>25 غشت و 02 أكتوبر 2024.  </a:t>
            </a:r>
            <a:endParaRPr lang="ar-MA" sz="2100" b="1" dirty="0">
              <a:latin typeface="Sakkal Majalla" panose="02000000000000000000" pitchFamily="2" charset="-78"/>
              <a:cs typeface="Sakkal Majalla" panose="02000000000000000000" pitchFamily="2" charset="-78"/>
            </a:endParaRPr>
          </a:p>
        </p:txBody>
      </p:sp>
      <p:grpSp>
        <p:nvGrpSpPr>
          <p:cNvPr id="24" name="Groupe 23"/>
          <p:cNvGrpSpPr/>
          <p:nvPr/>
        </p:nvGrpSpPr>
        <p:grpSpPr>
          <a:xfrm>
            <a:off x="762502" y="6566263"/>
            <a:ext cx="11551418" cy="291737"/>
            <a:chOff x="710248" y="6382153"/>
            <a:chExt cx="11201044" cy="373215"/>
          </a:xfrm>
          <a:solidFill>
            <a:schemeClr val="bg2"/>
          </a:solidFill>
        </p:grpSpPr>
        <p:sp>
          <p:nvSpPr>
            <p:cNvPr id="25"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Rectangle 26">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28"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9"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16</a:t>
            </a:r>
            <a:endParaRPr lang="fr-FR" dirty="0"/>
          </a:p>
        </p:txBody>
      </p:sp>
      <p:sp>
        <p:nvSpPr>
          <p:cNvPr id="13" name="Titre 1"/>
          <p:cNvSpPr txBox="1">
            <a:spLocks/>
          </p:cNvSpPr>
          <p:nvPr/>
        </p:nvSpPr>
        <p:spPr>
          <a:xfrm>
            <a:off x="762502" y="-342984"/>
            <a:ext cx="9145214" cy="158599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50000"/>
              </a:lnSpc>
            </a:pPr>
            <a:r>
              <a:rPr lang="ar-MA" altLang="fr-FR" sz="3200" b="1" dirty="0">
                <a:solidFill>
                  <a:srgbClr val="993366"/>
                </a:solidFill>
                <a:latin typeface="Book Antiqua" panose="02040602050305030304" pitchFamily="18" charset="0"/>
              </a:rPr>
              <a:t>مراحل ترتيبات الإحصاء العام للسكان </a:t>
            </a:r>
            <a:r>
              <a:rPr lang="ar-MA" altLang="fr-FR" sz="3200" b="1" dirty="0" smtClean="0">
                <a:solidFill>
                  <a:srgbClr val="993366"/>
                </a:solidFill>
                <a:latin typeface="Book Antiqua" panose="02040602050305030304" pitchFamily="18" charset="0"/>
              </a:rPr>
              <a:t>والسكنى2024</a:t>
            </a:r>
          </a:p>
          <a:p>
            <a:pPr algn="ctr" rtl="1">
              <a:lnSpc>
                <a:spcPct val="150000"/>
              </a:lnSpc>
            </a:pPr>
            <a:r>
              <a:rPr lang="ar-MA" sz="2400" b="1" dirty="0">
                <a:solidFill>
                  <a:srgbClr val="0070C0"/>
                </a:solidFill>
                <a:latin typeface="Book Antiqua" panose="02040602050305030304" pitchFamily="18" charset="0"/>
              </a:rPr>
              <a:t>منشور السيد رئيس الحكومة </a:t>
            </a:r>
          </a:p>
          <a:p>
            <a:pPr algn="ctr" rtl="1">
              <a:lnSpc>
                <a:spcPct val="150000"/>
              </a:lnSpc>
            </a:pPr>
            <a:endParaRPr lang="ar-MA" altLang="fr-FR" sz="3200" b="1" dirty="0" smtClean="0">
              <a:solidFill>
                <a:srgbClr val="993366"/>
              </a:solidFill>
              <a:latin typeface="Book Antiqua" panose="02040602050305030304" pitchFamily="18" charset="0"/>
            </a:endParaRPr>
          </a:p>
          <a:p>
            <a:pPr algn="ctr" rtl="1">
              <a:lnSpc>
                <a:spcPct val="150000"/>
              </a:lnSpc>
            </a:pPr>
            <a:endParaRPr lang="fr-FR" altLang="fr-FR" sz="3200" b="1" dirty="0">
              <a:solidFill>
                <a:srgbClr val="993366"/>
              </a:solidFill>
              <a:latin typeface="Book Antiqua" panose="02040602050305030304" pitchFamily="18" charset="0"/>
            </a:endParaRPr>
          </a:p>
        </p:txBody>
      </p:sp>
      <p:cxnSp>
        <p:nvCxnSpPr>
          <p:cNvPr id="14" name="Connecteur droit 13"/>
          <p:cNvCxnSpPr/>
          <p:nvPr/>
        </p:nvCxnSpPr>
        <p:spPr>
          <a:xfrm>
            <a:off x="2" y="1501185"/>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705914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
          <p:cNvSpPr txBox="1">
            <a:spLocks noChangeArrowheads="1"/>
          </p:cNvSpPr>
          <p:nvPr/>
        </p:nvSpPr>
        <p:spPr>
          <a:xfrm>
            <a:off x="577026" y="2257168"/>
            <a:ext cx="4898411" cy="342694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just" rtl="1"/>
            <a:r>
              <a:rPr lang="ar-MA" altLang="fr-FR" sz="2000" b="1" dirty="0">
                <a:latin typeface="Sakkal Majalla" panose="02000000000000000000" pitchFamily="2" charset="-78"/>
                <a:cs typeface="Sakkal Majalla" panose="02000000000000000000" pitchFamily="2" charset="-78"/>
              </a:rPr>
              <a:t>المهام الأساسية للفريق التقني</a:t>
            </a:r>
            <a:endParaRPr lang="fr-FR" altLang="fr-FR" sz="2000" b="1" dirty="0">
              <a:latin typeface="Sakkal Majalla" panose="02000000000000000000" pitchFamily="2" charset="-78"/>
              <a:cs typeface="Sakkal Majalla" panose="02000000000000000000" pitchFamily="2" charset="-78"/>
            </a:endParaRPr>
          </a:p>
          <a:p>
            <a:pPr marL="285750" indent="-285750" algn="just" rtl="1"/>
            <a:endParaRPr lang="fr-FR" altLang="fr-FR" sz="1800" dirty="0"/>
          </a:p>
          <a:p>
            <a:pPr marL="285750" indent="-285750" algn="just" rtl="1">
              <a:buFont typeface="Arial" panose="020B0604020202020204" pitchFamily="34" charset="0"/>
              <a:buChar char="•"/>
            </a:pPr>
            <a:r>
              <a:rPr lang="ar-MA" altLang="fr-FR" sz="1900" dirty="0">
                <a:latin typeface="Sakkal Majalla" panose="02000000000000000000" pitchFamily="2" charset="-78"/>
                <a:cs typeface="Sakkal Majalla" panose="02000000000000000000" pitchFamily="2" charset="-78"/>
              </a:rPr>
              <a:t>تحديد </a:t>
            </a:r>
            <a:r>
              <a:rPr lang="ar-SA" altLang="fr-FR" sz="1900" dirty="0">
                <a:latin typeface="Sakkal Majalla" panose="02000000000000000000" pitchFamily="2" charset="-78"/>
                <a:cs typeface="Sakkal Majalla" panose="02000000000000000000" pitchFamily="2" charset="-78"/>
              </a:rPr>
              <a:t>الوسائل البشرية والمادية اللازمة لإنجاز </a:t>
            </a:r>
            <a:r>
              <a:rPr lang="ar-SA" altLang="fr-FR" sz="1900" dirty="0" smtClean="0">
                <a:latin typeface="Sakkal Majalla" panose="02000000000000000000" pitchFamily="2" charset="-78"/>
                <a:cs typeface="Sakkal Majalla" panose="02000000000000000000" pitchFamily="2" charset="-78"/>
              </a:rPr>
              <a:t>الإحصاء</a:t>
            </a:r>
            <a:r>
              <a:rPr lang="ar-MA" altLang="fr-FR" sz="1900" dirty="0" err="1" smtClean="0">
                <a:latin typeface="Sakkal Majalla" panose="02000000000000000000" pitchFamily="2" charset="-78"/>
                <a:cs typeface="Sakkal Majalla" panose="02000000000000000000" pitchFamily="2" charset="-78"/>
              </a:rPr>
              <a:t>؛</a:t>
            </a:r>
            <a:endParaRPr lang="fr-FR" altLang="fr-FR" sz="1900" dirty="0">
              <a:latin typeface="Sakkal Majalla" panose="02000000000000000000" pitchFamily="2" charset="-78"/>
              <a:cs typeface="Sakkal Majalla" panose="02000000000000000000" pitchFamily="2" charset="-78"/>
            </a:endParaRPr>
          </a:p>
          <a:p>
            <a:pPr marL="285750" indent="-285750" algn="just" rtl="1">
              <a:buFont typeface="Arial" panose="020B0604020202020204" pitchFamily="34" charset="0"/>
              <a:buChar char="•"/>
            </a:pPr>
            <a:r>
              <a:rPr lang="ar-MA" altLang="fr-FR" sz="1900" dirty="0">
                <a:latin typeface="Sakkal Majalla" panose="02000000000000000000" pitchFamily="2" charset="-78"/>
                <a:cs typeface="Sakkal Majalla" panose="02000000000000000000" pitchFamily="2" charset="-78"/>
              </a:rPr>
              <a:t>تتبع ومواكبة </a:t>
            </a:r>
            <a:r>
              <a:rPr lang="ar-MA" altLang="fr-FR" sz="1900" dirty="0" smtClean="0">
                <a:latin typeface="Sakkal Majalla" panose="02000000000000000000" pitchFamily="2" charset="-78"/>
                <a:cs typeface="Sakkal Majalla" panose="02000000000000000000" pitchFamily="2" charset="-78"/>
              </a:rPr>
              <a:t>الدورات</a:t>
            </a:r>
            <a:r>
              <a:rPr lang="ar-SA" altLang="fr-FR" sz="1900" dirty="0" smtClean="0">
                <a:latin typeface="Sakkal Majalla" panose="02000000000000000000" pitchFamily="2" charset="-78"/>
                <a:cs typeface="Sakkal Majalla" panose="02000000000000000000" pitchFamily="2" charset="-78"/>
              </a:rPr>
              <a:t> </a:t>
            </a:r>
            <a:r>
              <a:rPr lang="ar-SA" altLang="fr-FR" sz="1900" dirty="0">
                <a:latin typeface="Sakkal Majalla" panose="02000000000000000000" pitchFamily="2" charset="-78"/>
                <a:cs typeface="Sakkal Majalla" panose="02000000000000000000" pitchFamily="2" charset="-78"/>
              </a:rPr>
              <a:t>التكوينية التي يتلاقاها المترشح</a:t>
            </a:r>
            <a:r>
              <a:rPr lang="ar-MA" altLang="fr-FR" sz="1900" dirty="0">
                <a:latin typeface="Sakkal Majalla" panose="02000000000000000000" pitchFamily="2" charset="-78"/>
                <a:cs typeface="Sakkal Majalla" panose="02000000000000000000" pitchFamily="2" charset="-78"/>
              </a:rPr>
              <a:t>و</a:t>
            </a:r>
            <a:r>
              <a:rPr lang="ar-SA" altLang="fr-FR" sz="1900" dirty="0">
                <a:latin typeface="Sakkal Majalla" panose="02000000000000000000" pitchFamily="2" charset="-78"/>
                <a:cs typeface="Sakkal Majalla" panose="02000000000000000000" pitchFamily="2" charset="-78"/>
              </a:rPr>
              <a:t>ن عن بعد من خلال المنصة الإلكترونية </a:t>
            </a:r>
            <a:r>
              <a:rPr lang="ar-MA" altLang="fr-FR" sz="1900" dirty="0" smtClean="0">
                <a:latin typeface="Sakkal Majalla" panose="02000000000000000000" pitchFamily="2" charset="-78"/>
                <a:cs typeface="Sakkal Majalla" panose="02000000000000000000" pitchFamily="2" charset="-78"/>
              </a:rPr>
              <a:t>؛</a:t>
            </a:r>
          </a:p>
          <a:p>
            <a:pPr marL="285750" indent="-285750" algn="just" rtl="1">
              <a:buFont typeface="Arial" panose="020B0604020202020204" pitchFamily="34" charset="0"/>
              <a:buChar char="•"/>
            </a:pPr>
            <a:r>
              <a:rPr lang="ar-MA" altLang="fr-FR" sz="1900" dirty="0" smtClean="0">
                <a:latin typeface="Sakkal Majalla" panose="02000000000000000000" pitchFamily="2" charset="-78"/>
                <a:cs typeface="Sakkal Majalla" panose="02000000000000000000" pitchFamily="2" charset="-78"/>
              </a:rPr>
              <a:t>تحديد مقر لإجراء المقابلات الانتقائية للمترشحين الذين أنهوا مرحلة التكوين عن بعد؛</a:t>
            </a:r>
            <a:endParaRPr lang="fr-FR" altLang="fr-FR" sz="1900" dirty="0">
              <a:latin typeface="Sakkal Majalla" panose="02000000000000000000" pitchFamily="2" charset="-78"/>
              <a:cs typeface="Sakkal Majalla" panose="02000000000000000000" pitchFamily="2" charset="-78"/>
            </a:endParaRPr>
          </a:p>
          <a:p>
            <a:pPr marL="285750" indent="-285750" algn="just" rtl="1">
              <a:buFont typeface="Arial" panose="020B0604020202020204" pitchFamily="34" charset="0"/>
              <a:buChar char="•"/>
            </a:pPr>
            <a:r>
              <a:rPr lang="ar-MA" altLang="fr-FR" sz="1900" dirty="0">
                <a:latin typeface="Sakkal Majalla" panose="02000000000000000000" pitchFamily="2" charset="-78"/>
                <a:cs typeface="Sakkal Majalla" panose="02000000000000000000" pitchFamily="2" charset="-78"/>
              </a:rPr>
              <a:t>جرد وتحديد مراكز و</a:t>
            </a:r>
            <a:r>
              <a:rPr lang="ar-SA" altLang="fr-FR" sz="1900" dirty="0">
                <a:latin typeface="Sakkal Majalla" panose="02000000000000000000" pitchFamily="2" charset="-78"/>
                <a:cs typeface="Sakkal Majalla" panose="02000000000000000000" pitchFamily="2" charset="-78"/>
              </a:rPr>
              <a:t>قاعات التكوين </a:t>
            </a:r>
            <a:r>
              <a:rPr lang="ar-SA" altLang="fr-FR" sz="1900" dirty="0" smtClean="0">
                <a:latin typeface="Sakkal Majalla" panose="02000000000000000000" pitchFamily="2" charset="-78"/>
                <a:cs typeface="Sakkal Majalla" panose="02000000000000000000" pitchFamily="2" charset="-78"/>
              </a:rPr>
              <a:t>الحضوري</a:t>
            </a:r>
            <a:r>
              <a:rPr lang="ar-MA" altLang="fr-FR" sz="1900" dirty="0" smtClean="0">
                <a:latin typeface="Sakkal Majalla" panose="02000000000000000000" pitchFamily="2" charset="-78"/>
                <a:cs typeface="Sakkal Majalla" panose="02000000000000000000" pitchFamily="2" charset="-78"/>
              </a:rPr>
              <a:t>؛ّ</a:t>
            </a:r>
          </a:p>
          <a:p>
            <a:pPr marL="285750" indent="-285750" algn="just" rtl="1">
              <a:buFont typeface="Arial" panose="020B0604020202020204" pitchFamily="34" charset="0"/>
              <a:buChar char="•"/>
            </a:pPr>
            <a:r>
              <a:rPr lang="ar-MA" sz="1900" dirty="0" smtClean="0">
                <a:latin typeface="Sakkal Majalla" panose="02000000000000000000" pitchFamily="2" charset="-78"/>
                <a:cs typeface="Sakkal Majalla" panose="02000000000000000000" pitchFamily="2" charset="-78"/>
              </a:rPr>
              <a:t>جرد </a:t>
            </a:r>
            <a:r>
              <a:rPr lang="ar-MA" sz="1900" dirty="0">
                <a:latin typeface="Sakkal Majalla" panose="02000000000000000000" pitchFamily="2" charset="-78"/>
                <a:cs typeface="Sakkal Majalla" panose="02000000000000000000" pitchFamily="2" charset="-78"/>
              </a:rPr>
              <a:t>وتحديد أماكن تخزين </a:t>
            </a:r>
            <a:r>
              <a:rPr lang="ar-MA" sz="1900" noProof="1" smtClean="0">
                <a:latin typeface="Sakkal Majalla" panose="02000000000000000000" pitchFamily="2" charset="-78"/>
                <a:cs typeface="Sakkal Majalla" panose="02000000000000000000" pitchFamily="2" charset="-78"/>
              </a:rPr>
              <a:t>اللوحات والشرائح الإلكترونية والبطاريات والمستلزمات الأخرى </a:t>
            </a:r>
            <a:r>
              <a:rPr lang="ar-MA" sz="1900" b="1" dirty="0" smtClean="0">
                <a:solidFill>
                  <a:srgbClr val="C00000"/>
                </a:solidFill>
                <a:latin typeface="Sakkal Majalla" panose="02000000000000000000" pitchFamily="2" charset="-78"/>
                <a:cs typeface="Sakkal Majalla" panose="02000000000000000000" pitchFamily="2" charset="-78"/>
              </a:rPr>
              <a:t>مع </a:t>
            </a:r>
            <a:r>
              <a:rPr lang="ar-MA" sz="1900" b="1" dirty="0">
                <a:solidFill>
                  <a:srgbClr val="C00000"/>
                </a:solidFill>
                <a:latin typeface="Sakkal Majalla" panose="02000000000000000000" pitchFamily="2" charset="-78"/>
                <a:cs typeface="Sakkal Majalla" panose="02000000000000000000" pitchFamily="2" charset="-78"/>
              </a:rPr>
              <a:t>توفير الحراسة </a:t>
            </a:r>
            <a:r>
              <a:rPr lang="ar-MA" sz="1900" b="1" dirty="0" err="1" smtClean="0">
                <a:solidFill>
                  <a:srgbClr val="C00000"/>
                </a:solidFill>
                <a:latin typeface="Sakkal Majalla" panose="02000000000000000000" pitchFamily="2" charset="-78"/>
                <a:cs typeface="Sakkal Majalla" panose="02000000000000000000" pitchFamily="2" charset="-78"/>
              </a:rPr>
              <a:t>الضرورية؛</a:t>
            </a:r>
            <a:endParaRPr lang="ar-MA" altLang="fr-FR" sz="1900" b="1" dirty="0">
              <a:solidFill>
                <a:srgbClr val="C00000"/>
              </a:solidFill>
              <a:latin typeface="Sakkal Majalla" panose="02000000000000000000" pitchFamily="2" charset="-78"/>
              <a:cs typeface="Sakkal Majalla" panose="02000000000000000000" pitchFamily="2" charset="-78"/>
            </a:endParaRPr>
          </a:p>
          <a:p>
            <a:pPr marL="285750" indent="-285750" algn="just" rtl="1">
              <a:buFont typeface="Arial" panose="020B0604020202020204" pitchFamily="34" charset="0"/>
              <a:buChar char="•"/>
            </a:pPr>
            <a:r>
              <a:rPr lang="ar-MA" altLang="fr-FR" sz="1900" dirty="0" smtClean="0">
                <a:latin typeface="Sakkal Majalla" panose="02000000000000000000" pitchFamily="2" charset="-78"/>
                <a:cs typeface="Sakkal Majalla" panose="02000000000000000000" pitchFamily="2" charset="-78"/>
              </a:rPr>
              <a:t>تعبئة </a:t>
            </a:r>
            <a:r>
              <a:rPr lang="ar-SA" altLang="fr-FR" sz="1900" dirty="0" smtClean="0">
                <a:latin typeface="Sakkal Majalla" panose="02000000000000000000" pitchFamily="2" charset="-78"/>
                <a:cs typeface="Sakkal Majalla" panose="02000000000000000000" pitchFamily="2" charset="-78"/>
              </a:rPr>
              <a:t>وسائل </a:t>
            </a:r>
            <a:r>
              <a:rPr lang="ar-SA" altLang="fr-FR" sz="1900" dirty="0">
                <a:latin typeface="Sakkal Majalla" panose="02000000000000000000" pitchFamily="2" charset="-78"/>
                <a:cs typeface="Sakkal Majalla" panose="02000000000000000000" pitchFamily="2" charset="-78"/>
              </a:rPr>
              <a:t>النقل</a:t>
            </a:r>
            <a:r>
              <a:rPr lang="ar-MA" altLang="fr-FR" sz="1900" dirty="0">
                <a:latin typeface="Sakkal Majalla" panose="02000000000000000000" pitchFamily="2" charset="-78"/>
                <a:cs typeface="Sakkal Majalla" panose="02000000000000000000" pitchFamily="2" charset="-78"/>
              </a:rPr>
              <a:t> </a:t>
            </a:r>
            <a:r>
              <a:rPr lang="ar-MA" altLang="fr-FR" sz="1900" dirty="0" err="1" smtClean="0">
                <a:latin typeface="Sakkal Majalla" panose="02000000000000000000" pitchFamily="2" charset="-78"/>
                <a:cs typeface="Sakkal Majalla" panose="02000000000000000000" pitchFamily="2" charset="-78"/>
              </a:rPr>
              <a:t>اللازمة </a:t>
            </a:r>
            <a:r>
              <a:rPr lang="ar-MA" altLang="fr-FR" sz="1900" dirty="0" smtClean="0">
                <a:latin typeface="Sakkal Majalla" panose="02000000000000000000" pitchFamily="2" charset="-78"/>
                <a:cs typeface="Sakkal Majalla" panose="02000000000000000000" pitchFamily="2" charset="-78"/>
              </a:rPr>
              <a:t>(السيارات </a:t>
            </a:r>
            <a:r>
              <a:rPr lang="ar-MA" altLang="fr-FR" sz="1900" dirty="0" err="1">
                <a:latin typeface="Sakkal Majalla" panose="02000000000000000000" pitchFamily="2" charset="-78"/>
                <a:cs typeface="Sakkal Majalla" panose="02000000000000000000" pitchFamily="2" charset="-78"/>
              </a:rPr>
              <a:t>والسائقون</a:t>
            </a:r>
            <a:r>
              <a:rPr lang="ar-MA" altLang="fr-FR" sz="1900" dirty="0" err="1" smtClean="0">
                <a:latin typeface="Sakkal Majalla" panose="02000000000000000000" pitchFamily="2" charset="-78"/>
                <a:cs typeface="Sakkal Majalla" panose="02000000000000000000" pitchFamily="2" charset="-78"/>
              </a:rPr>
              <a:t>)؛</a:t>
            </a:r>
            <a:endParaRPr lang="fr-FR" altLang="fr-FR" sz="1900" dirty="0">
              <a:latin typeface="Sakkal Majalla" panose="02000000000000000000" pitchFamily="2" charset="-78"/>
              <a:cs typeface="Sakkal Majalla" panose="02000000000000000000" pitchFamily="2" charset="-78"/>
            </a:endParaRPr>
          </a:p>
          <a:p>
            <a:pPr marL="285750" indent="-285750" algn="just" rtl="1">
              <a:buFont typeface="Arial" panose="020B0604020202020204" pitchFamily="34" charset="0"/>
              <a:buChar char="•"/>
            </a:pPr>
            <a:r>
              <a:rPr lang="ar-MA" altLang="fr-FR" sz="1900" dirty="0">
                <a:latin typeface="Sakkal Majalla" panose="02000000000000000000" pitchFamily="2" charset="-78"/>
                <a:cs typeface="Sakkal Majalla" panose="02000000000000000000" pitchFamily="2" charset="-78"/>
              </a:rPr>
              <a:t>الإشراف على </a:t>
            </a:r>
            <a:r>
              <a:rPr lang="ar-SA" altLang="fr-FR" sz="1900" dirty="0">
                <a:latin typeface="Sakkal Majalla" panose="02000000000000000000" pitchFamily="2" charset="-78"/>
                <a:cs typeface="Sakkal Majalla" panose="02000000000000000000" pitchFamily="2" charset="-78"/>
              </a:rPr>
              <a:t>الحملة ال</a:t>
            </a:r>
            <a:r>
              <a:rPr lang="ar-MA" altLang="fr-FR" sz="1900" dirty="0">
                <a:latin typeface="Sakkal Majalla" panose="02000000000000000000" pitchFamily="2" charset="-78"/>
                <a:cs typeface="Sakkal Majalla" panose="02000000000000000000" pitchFamily="2" charset="-78"/>
              </a:rPr>
              <a:t>تواصلية </a:t>
            </a:r>
            <a:r>
              <a:rPr lang="ar-SA" altLang="fr-FR" sz="1900" dirty="0">
                <a:latin typeface="Sakkal Majalla" panose="02000000000000000000" pitchFamily="2" charset="-78"/>
                <a:cs typeface="Sakkal Majalla" panose="02000000000000000000" pitchFamily="2" charset="-78"/>
              </a:rPr>
              <a:t>على المستوى المحلي والإقليمي</a:t>
            </a:r>
            <a:r>
              <a:rPr lang="fr-FR" altLang="fr-FR" sz="1900" dirty="0">
                <a:latin typeface="Sakkal Majalla" panose="02000000000000000000" pitchFamily="2" charset="-78"/>
                <a:cs typeface="Sakkal Majalla" panose="02000000000000000000" pitchFamily="2" charset="-78"/>
              </a:rPr>
              <a:t>.</a:t>
            </a:r>
          </a:p>
        </p:txBody>
      </p:sp>
      <p:sp>
        <p:nvSpPr>
          <p:cNvPr id="3" name="ZoneTexte 2"/>
          <p:cNvSpPr txBox="1"/>
          <p:nvPr/>
        </p:nvSpPr>
        <p:spPr>
          <a:xfrm>
            <a:off x="7166919" y="3167375"/>
            <a:ext cx="4156547" cy="1323439"/>
          </a:xfrm>
          <a:prstGeom prst="rect">
            <a:avLst/>
          </a:prstGeom>
          <a:solidFill>
            <a:schemeClr val="accent2">
              <a:lumMod val="20000"/>
              <a:lumOff val="80000"/>
            </a:schemeClr>
          </a:solidFill>
          <a:ln w="28575">
            <a:solidFill>
              <a:srgbClr val="993366"/>
            </a:solidFill>
          </a:ln>
        </p:spPr>
        <p:txBody>
          <a:bodyPr wrap="square" rtlCol="0">
            <a:spAutoFit/>
          </a:bodyPr>
          <a:lstStyle/>
          <a:p>
            <a:pPr algn="just" rtl="1"/>
            <a:r>
              <a:rPr lang="ar-MA" altLang="fr-FR" sz="2000" dirty="0">
                <a:latin typeface="Sakkal Majalla" panose="02000000000000000000" pitchFamily="2" charset="-78"/>
                <a:cs typeface="Sakkal Majalla" panose="02000000000000000000" pitchFamily="2" charset="-78"/>
              </a:rPr>
              <a:t>يتكون الفريق التقني المكلف بوضع ترتيبات الإحصاء </a:t>
            </a:r>
            <a:r>
              <a:rPr lang="ar-MA" altLang="fr-FR" sz="2000" dirty="0" smtClean="0">
                <a:latin typeface="Sakkal Majalla" panose="02000000000000000000" pitchFamily="2" charset="-78"/>
                <a:cs typeface="Sakkal Majalla" panose="02000000000000000000" pitchFamily="2" charset="-78"/>
              </a:rPr>
              <a:t>من </a:t>
            </a:r>
            <a:r>
              <a:rPr lang="ar-MA" altLang="fr-FR" sz="2000" dirty="0">
                <a:latin typeface="Sakkal Majalla" panose="02000000000000000000" pitchFamily="2" charset="-78"/>
                <a:cs typeface="Sakkal Majalla" panose="02000000000000000000" pitchFamily="2" charset="-78"/>
              </a:rPr>
              <a:t>ممثل </a:t>
            </a:r>
            <a:r>
              <a:rPr lang="ar-MA" altLang="fr-FR" sz="2000" dirty="0" smtClean="0">
                <a:latin typeface="Sakkal Majalla" panose="02000000000000000000" pitchFamily="2" charset="-78"/>
                <a:cs typeface="Sakkal Majalla" panose="02000000000000000000" pitchFamily="2" charset="-78"/>
              </a:rPr>
              <a:t>السيد </a:t>
            </a:r>
            <a:r>
              <a:rPr lang="ar-MA" altLang="fr-FR" sz="2000" dirty="0">
                <a:latin typeface="Sakkal Majalla" panose="02000000000000000000" pitchFamily="2" charset="-78"/>
                <a:cs typeface="Sakkal Majalla" panose="02000000000000000000" pitchFamily="2" charset="-78"/>
              </a:rPr>
              <a:t>العامل (</a:t>
            </a:r>
            <a:r>
              <a:rPr lang="ar-MA" altLang="fr-FR" sz="2000" b="1" dirty="0">
                <a:latin typeface="Sakkal Majalla" panose="02000000000000000000" pitchFamily="2" charset="-78"/>
                <a:cs typeface="Sakkal Majalla" panose="02000000000000000000" pitchFamily="2" charset="-78"/>
              </a:rPr>
              <a:t>المتصرف الإقليمي</a:t>
            </a:r>
            <a:r>
              <a:rPr lang="ar-MA" altLang="fr-FR" sz="2000" dirty="0">
                <a:latin typeface="Sakkal Majalla" panose="02000000000000000000" pitchFamily="2" charset="-78"/>
                <a:cs typeface="Sakkal Majalla" panose="02000000000000000000" pitchFamily="2" charset="-78"/>
              </a:rPr>
              <a:t>) </a:t>
            </a:r>
            <a:r>
              <a:rPr lang="ar-MA" altLang="fr-FR" sz="2000" dirty="0" smtClean="0">
                <a:latin typeface="Sakkal Majalla" panose="02000000000000000000" pitchFamily="2" charset="-78"/>
                <a:cs typeface="Sakkal Majalla" panose="02000000000000000000" pitchFamily="2" charset="-78"/>
              </a:rPr>
              <a:t>وممثلي المندوبية </a:t>
            </a:r>
            <a:r>
              <a:rPr lang="ar-MA" altLang="fr-FR" sz="2000" dirty="0">
                <a:latin typeface="Sakkal Majalla" panose="02000000000000000000" pitchFamily="2" charset="-78"/>
                <a:cs typeface="Sakkal Majalla" panose="02000000000000000000" pitchFamily="2" charset="-78"/>
              </a:rPr>
              <a:t>السامية للتخطيط </a:t>
            </a:r>
            <a:r>
              <a:rPr lang="ar-MA" altLang="fr-FR" sz="2000" dirty="0" smtClean="0">
                <a:latin typeface="Sakkal Majalla" panose="02000000000000000000" pitchFamily="2" charset="-78"/>
                <a:cs typeface="Sakkal Majalla" panose="02000000000000000000" pitchFamily="2" charset="-78"/>
              </a:rPr>
              <a:t>(</a:t>
            </a:r>
            <a:r>
              <a:rPr lang="ar-MA" altLang="fr-FR" sz="2000" b="1" dirty="0" smtClean="0">
                <a:latin typeface="Sakkal Majalla" panose="02000000000000000000" pitchFamily="2" charset="-78"/>
                <a:cs typeface="Sakkal Majalla" panose="02000000000000000000" pitchFamily="2" charset="-78"/>
              </a:rPr>
              <a:t>مشرفين إقليمين وإطارين  مساعدين)</a:t>
            </a:r>
            <a:r>
              <a:rPr lang="ar-MA" altLang="fr-FR" sz="2000" dirty="0" smtClean="0">
                <a:latin typeface="Sakkal Majalla" panose="02000000000000000000" pitchFamily="2" charset="-78"/>
                <a:cs typeface="Sakkal Majalla" panose="02000000000000000000" pitchFamily="2" charset="-78"/>
              </a:rPr>
              <a:t>.</a:t>
            </a:r>
            <a:endParaRPr lang="ar-MA" altLang="fr-FR" sz="2000" dirty="0">
              <a:latin typeface="Sakkal Majalla" panose="02000000000000000000" pitchFamily="2" charset="-78"/>
              <a:cs typeface="Sakkal Majalla" panose="02000000000000000000" pitchFamily="2" charset="-78"/>
            </a:endParaRPr>
          </a:p>
        </p:txBody>
      </p:sp>
      <p:sp>
        <p:nvSpPr>
          <p:cNvPr id="5" name="Flèche droite 4"/>
          <p:cNvSpPr/>
          <p:nvPr/>
        </p:nvSpPr>
        <p:spPr>
          <a:xfrm rot="10800000">
            <a:off x="5770561" y="3442145"/>
            <a:ext cx="1169773" cy="650789"/>
          </a:xfrm>
          <a:prstGeom prst="rightArrow">
            <a:avLst/>
          </a:prstGeom>
          <a:solidFill>
            <a:schemeClr val="bg2"/>
          </a:solidFill>
          <a:ln>
            <a:solidFill>
              <a:srgbClr val="993366"/>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ln w="28575">
                <a:solidFill>
                  <a:srgbClr val="993366"/>
                </a:solidFill>
              </a:ln>
            </a:endParaRPr>
          </a:p>
        </p:txBody>
      </p:sp>
      <p:grpSp>
        <p:nvGrpSpPr>
          <p:cNvPr id="24" name="Groupe 23"/>
          <p:cNvGrpSpPr/>
          <p:nvPr/>
        </p:nvGrpSpPr>
        <p:grpSpPr>
          <a:xfrm>
            <a:off x="762502" y="6566263"/>
            <a:ext cx="11551418" cy="291737"/>
            <a:chOff x="710248" y="6382153"/>
            <a:chExt cx="11201044" cy="373215"/>
          </a:xfrm>
          <a:solidFill>
            <a:schemeClr val="bg2"/>
          </a:solidFill>
        </p:grpSpPr>
        <p:sp>
          <p:nvSpPr>
            <p:cNvPr id="25"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8" name="Rectangle 27">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29"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0"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17</a:t>
            </a:r>
            <a:endParaRPr lang="fr-FR" dirty="0"/>
          </a:p>
        </p:txBody>
      </p:sp>
      <p:sp>
        <p:nvSpPr>
          <p:cNvPr id="13" name="Titre 1"/>
          <p:cNvSpPr txBox="1">
            <a:spLocks/>
          </p:cNvSpPr>
          <p:nvPr/>
        </p:nvSpPr>
        <p:spPr>
          <a:xfrm>
            <a:off x="1051407" y="-60758"/>
            <a:ext cx="8848059" cy="120459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ar-MA" altLang="fr-FR" sz="3200" b="1" dirty="0" smtClean="0">
                <a:solidFill>
                  <a:srgbClr val="993366"/>
                </a:solidFill>
                <a:latin typeface="Book Antiqua" panose="02040602050305030304" pitchFamily="18" charset="0"/>
              </a:rPr>
              <a:t>ترتيبات الإحصاء العام للسكان والسكنى 2024</a:t>
            </a:r>
          </a:p>
          <a:p>
            <a:pPr algn="ctr" rtl="1">
              <a:lnSpc>
                <a:spcPct val="150000"/>
              </a:lnSpc>
            </a:pPr>
            <a:r>
              <a:rPr lang="ar-MA" altLang="fr-FR" sz="3200" b="1" dirty="0" smtClean="0">
                <a:solidFill>
                  <a:srgbClr val="993366"/>
                </a:solidFill>
                <a:latin typeface="Book Antiqua" panose="02040602050305030304" pitchFamily="18" charset="0"/>
              </a:rPr>
              <a:t>  </a:t>
            </a:r>
            <a:r>
              <a:rPr lang="ar-MA" altLang="fr-FR" sz="2400" b="1" dirty="0" smtClean="0">
                <a:solidFill>
                  <a:schemeClr val="accent1"/>
                </a:solidFill>
                <a:latin typeface="Book Antiqua" panose="02040602050305030304" pitchFamily="18" charset="0"/>
              </a:rPr>
              <a:t>الفريق </a:t>
            </a:r>
            <a:r>
              <a:rPr lang="ar-MA" altLang="fr-FR" sz="2400" b="1" dirty="0">
                <a:solidFill>
                  <a:schemeClr val="accent1"/>
                </a:solidFill>
                <a:latin typeface="Book Antiqua" panose="02040602050305030304" pitchFamily="18" charset="0"/>
              </a:rPr>
              <a:t>التقني المكلف بترتيبات الإحصاء</a:t>
            </a:r>
            <a:endParaRPr lang="fr-FR" altLang="fr-FR" sz="2400" b="1" dirty="0">
              <a:solidFill>
                <a:schemeClr val="accent1"/>
              </a:solidFill>
              <a:latin typeface="Book Antiqua" panose="02040602050305030304" pitchFamily="18" charset="0"/>
            </a:endParaRPr>
          </a:p>
          <a:p>
            <a:pPr algn="ctr" rtl="1">
              <a:lnSpc>
                <a:spcPct val="150000"/>
              </a:lnSpc>
            </a:pPr>
            <a:endParaRPr lang="fr-FR" altLang="fr-FR" sz="3200" b="1" dirty="0">
              <a:solidFill>
                <a:srgbClr val="993366"/>
              </a:solidFill>
              <a:latin typeface="Book Antiqua" panose="02040602050305030304" pitchFamily="18" charset="0"/>
            </a:endParaRPr>
          </a:p>
        </p:txBody>
      </p:sp>
      <p:cxnSp>
        <p:nvCxnSpPr>
          <p:cNvPr id="14" name="Connecteur droit 13"/>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3531406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Rectangle 2"/>
          <p:cNvSpPr txBox="1">
            <a:spLocks noChangeArrowheads="1"/>
          </p:cNvSpPr>
          <p:nvPr/>
        </p:nvSpPr>
        <p:spPr bwMode="auto">
          <a:xfrm>
            <a:off x="1004164" y="4276812"/>
            <a:ext cx="9811402" cy="22354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rgbClr val="7B003B"/>
              </a:buClr>
              <a:buSzPct val="120000"/>
              <a:buBlip>
                <a:blip r:embed="rId2"/>
              </a:buBlip>
              <a:defRPr sz="2400">
                <a:solidFill>
                  <a:schemeClr val="bg2"/>
                </a:solidFill>
                <a:latin typeface="Century Gothic" panose="020B0502020202020204" pitchFamily="34" charset="0"/>
              </a:defRPr>
            </a:lvl1pPr>
            <a:lvl2pPr marL="742950" indent="-285750">
              <a:spcBef>
                <a:spcPct val="20000"/>
              </a:spcBef>
              <a:buClr>
                <a:srgbClr val="F18E00"/>
              </a:buClr>
              <a:buSzPct val="120000"/>
              <a:buFont typeface="Arial" panose="020B0604020202020204" pitchFamily="34" charset="0"/>
              <a:buBlip>
                <a:blip r:embed="rId3"/>
              </a:buBlip>
              <a:defRPr sz="2000">
                <a:solidFill>
                  <a:schemeClr val="bg2"/>
                </a:solidFill>
                <a:latin typeface="Century Gothic" panose="020B0502020202020204" pitchFamily="34" charset="0"/>
              </a:defRPr>
            </a:lvl2pPr>
            <a:lvl3pPr marL="1143000" indent="-228600">
              <a:spcBef>
                <a:spcPct val="20000"/>
              </a:spcBef>
              <a:buClr>
                <a:schemeClr val="bg2"/>
              </a:buClr>
              <a:buSzPct val="120000"/>
              <a:buBlip>
                <a:blip r:embed="rId4"/>
              </a:buBlip>
              <a:defRPr sz="1600">
                <a:solidFill>
                  <a:schemeClr val="bg2"/>
                </a:solidFill>
                <a:latin typeface="Century Gothic" panose="020B0502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marL="0" indent="0" algn="r" rtl="1" eaLnBrk="1" hangingPunct="1">
              <a:buNone/>
            </a:pPr>
            <a:r>
              <a:rPr lang="ar-MA" altLang="fr-FR" sz="2000" b="1" dirty="0">
                <a:solidFill>
                  <a:srgbClr val="800000"/>
                </a:solidFill>
                <a:latin typeface="Berlin Sans FB Demi" panose="020E0802020502020306" pitchFamily="34" charset="0"/>
              </a:rPr>
              <a:t>  </a:t>
            </a:r>
            <a:r>
              <a:rPr lang="ar-MA" altLang="fr-FR" sz="2000" b="1" dirty="0">
                <a:solidFill>
                  <a:srgbClr val="800000"/>
                </a:solidFill>
                <a:latin typeface="Sakkal Majalla" panose="02000000000000000000" pitchFamily="2" charset="-78"/>
                <a:cs typeface="Sakkal Majalla" panose="02000000000000000000" pitchFamily="2" charset="-78"/>
              </a:rPr>
              <a:t>كيف تم تقدير هذه الوسائل</a:t>
            </a:r>
          </a:p>
          <a:p>
            <a:pPr marL="0" indent="0" algn="r" rtl="1" eaLnBrk="1" hangingPunct="1">
              <a:buNone/>
            </a:pPr>
            <a:r>
              <a:rPr lang="ar-MA" altLang="fr-FR" sz="1800" b="1" dirty="0" smtClean="0">
                <a:solidFill>
                  <a:schemeClr val="tx1"/>
                </a:solidFill>
                <a:latin typeface="Sakkal Majalla" panose="02000000000000000000" pitchFamily="2" charset="-78"/>
                <a:cs typeface="Sakkal Majalla" panose="02000000000000000000" pitchFamily="2" charset="-78"/>
              </a:rPr>
              <a:t>بناء </a:t>
            </a:r>
            <a:r>
              <a:rPr lang="ar-MA" altLang="fr-FR" sz="1800" b="1" dirty="0">
                <a:solidFill>
                  <a:schemeClr val="tx1"/>
                </a:solidFill>
                <a:latin typeface="Sakkal Majalla" panose="02000000000000000000" pitchFamily="2" charset="-78"/>
                <a:cs typeface="Sakkal Majalla" panose="02000000000000000000" pitchFamily="2" charset="-78"/>
              </a:rPr>
              <a:t>على ما أسفرت عنه الأشغال الخرائطي</a:t>
            </a:r>
            <a:r>
              <a:rPr lang="ar-SA" altLang="fr-FR" sz="1800" b="1" dirty="0">
                <a:solidFill>
                  <a:schemeClr val="tx1"/>
                </a:solidFill>
                <a:latin typeface="Sakkal Majalla" panose="02000000000000000000" pitchFamily="2" charset="-78"/>
                <a:cs typeface="Sakkal Majalla" panose="02000000000000000000" pitchFamily="2" charset="-78"/>
              </a:rPr>
              <a:t>ة</a:t>
            </a:r>
            <a:r>
              <a:rPr lang="ar-MA" altLang="fr-FR" sz="1800" b="1" dirty="0">
                <a:solidFill>
                  <a:schemeClr val="tx1"/>
                </a:solidFill>
                <a:latin typeface="Sakkal Majalla" panose="02000000000000000000" pitchFamily="2" charset="-78"/>
                <a:cs typeface="Sakkal Majalla" panose="02000000000000000000" pitchFamily="2" charset="-78"/>
              </a:rPr>
              <a:t> من عدد مناطق الإحصاء</a:t>
            </a:r>
            <a:r>
              <a:rPr lang="ar-SA" altLang="fr-FR" sz="1800" b="1" dirty="0">
                <a:solidFill>
                  <a:schemeClr val="tx1"/>
                </a:solidFill>
                <a:latin typeface="Sakkal Majalla" panose="02000000000000000000" pitchFamily="2" charset="-78"/>
                <a:cs typeface="Sakkal Majalla" panose="02000000000000000000" pitchFamily="2" charset="-78"/>
              </a:rPr>
              <a:t> </a:t>
            </a:r>
            <a:r>
              <a:rPr lang="ar-SA" altLang="fr-FR" sz="1800" b="1" dirty="0" smtClean="0">
                <a:solidFill>
                  <a:schemeClr val="tx1"/>
                </a:solidFill>
                <a:latin typeface="Sakkal Majalla" panose="02000000000000000000" pitchFamily="2" charset="-78"/>
                <a:cs typeface="Sakkal Majalla" panose="02000000000000000000" pitchFamily="2" charset="-78"/>
              </a:rPr>
              <a:t>2024</a:t>
            </a:r>
            <a:r>
              <a:rPr lang="fr-FR" altLang="fr-FR" sz="1800" dirty="0">
                <a:solidFill>
                  <a:schemeClr val="tx1"/>
                </a:solidFill>
                <a:latin typeface="Sakkal Majalla" panose="02000000000000000000" pitchFamily="2" charset="-78"/>
                <a:cs typeface="Sakkal Majalla" panose="02000000000000000000" pitchFamily="2" charset="-78"/>
              </a:rPr>
              <a:t>.</a:t>
            </a:r>
            <a:endParaRPr lang="ar-MA" altLang="fr-FR" sz="1800" dirty="0">
              <a:solidFill>
                <a:schemeClr val="tx1"/>
              </a:solidFill>
              <a:latin typeface="Sakkal Majalla" panose="02000000000000000000" pitchFamily="2" charset="-78"/>
              <a:cs typeface="Sakkal Majalla" panose="02000000000000000000" pitchFamily="2" charset="-78"/>
            </a:endParaRPr>
          </a:p>
          <a:p>
            <a:pPr algn="r" rtl="1" eaLnBrk="1" hangingPunct="1">
              <a:buFontTx/>
              <a:buChar char="•"/>
            </a:pPr>
            <a:r>
              <a:rPr lang="ar-MA" altLang="fr-FR" sz="1800" b="1" dirty="0">
                <a:solidFill>
                  <a:schemeClr val="tx1"/>
                </a:solidFill>
                <a:latin typeface="Sakkal Majalla" panose="02000000000000000000" pitchFamily="2" charset="-78"/>
                <a:cs typeface="Sakkal Majalla" panose="02000000000000000000" pitchFamily="2" charset="-78"/>
              </a:rPr>
              <a:t>منطقة الإحصاء</a:t>
            </a:r>
            <a:r>
              <a:rPr lang="ar-MA" altLang="fr-FR" sz="1800" dirty="0">
                <a:solidFill>
                  <a:schemeClr val="tx1"/>
                </a:solidFill>
                <a:latin typeface="Sakkal Majalla" panose="02000000000000000000" pitchFamily="2" charset="-78"/>
                <a:cs typeface="Sakkal Majalla" panose="02000000000000000000" pitchFamily="2" charset="-78"/>
              </a:rPr>
              <a:t>: رقعة جغرافية ذات حدود واضحة يسهل التعرف عليها بالميدان وتحتوي في المتوسط على </a:t>
            </a:r>
            <a:r>
              <a:rPr lang="ar-SA" altLang="fr-FR" sz="1800" dirty="0">
                <a:solidFill>
                  <a:schemeClr val="tx1"/>
                </a:solidFill>
                <a:latin typeface="Sakkal Majalla" panose="02000000000000000000" pitchFamily="2" charset="-78"/>
                <a:cs typeface="Sakkal Majalla" panose="02000000000000000000" pitchFamily="2" charset="-78"/>
              </a:rPr>
              <a:t>290</a:t>
            </a:r>
            <a:r>
              <a:rPr lang="ar-MA" altLang="fr-FR" sz="1800" dirty="0">
                <a:solidFill>
                  <a:schemeClr val="tx1"/>
                </a:solidFill>
                <a:latin typeface="Sakkal Majalla" panose="02000000000000000000" pitchFamily="2" charset="-78"/>
                <a:cs typeface="Sakkal Majalla" panose="02000000000000000000" pitchFamily="2" charset="-78"/>
              </a:rPr>
              <a:t> أسرة بالوسط </a:t>
            </a:r>
            <a:r>
              <a:rPr lang="ar-MA" altLang="fr-FR" sz="1800" dirty="0" smtClean="0">
                <a:solidFill>
                  <a:schemeClr val="tx1"/>
                </a:solidFill>
                <a:latin typeface="Sakkal Majalla" panose="02000000000000000000" pitchFamily="2" charset="-78"/>
                <a:cs typeface="Sakkal Majalla" panose="02000000000000000000" pitchFamily="2" charset="-78"/>
              </a:rPr>
              <a:t>الحضري؛</a:t>
            </a:r>
            <a:endParaRPr lang="ar-MA" altLang="fr-FR" sz="1800" dirty="0">
              <a:solidFill>
                <a:schemeClr val="tx1"/>
              </a:solidFill>
              <a:latin typeface="Sakkal Majalla" panose="02000000000000000000" pitchFamily="2" charset="-78"/>
              <a:cs typeface="Sakkal Majalla" panose="02000000000000000000" pitchFamily="2" charset="-78"/>
            </a:endParaRPr>
          </a:p>
          <a:p>
            <a:pPr algn="r" rtl="1" eaLnBrk="1" hangingPunct="1">
              <a:buFontTx/>
              <a:buChar char="•"/>
            </a:pPr>
            <a:r>
              <a:rPr lang="ar-MA" altLang="fr-FR" sz="1800" b="1" dirty="0">
                <a:solidFill>
                  <a:schemeClr val="tx1"/>
                </a:solidFill>
                <a:latin typeface="Sakkal Majalla" panose="02000000000000000000" pitchFamily="2" charset="-78"/>
                <a:cs typeface="Sakkal Majalla" panose="02000000000000000000" pitchFamily="2" charset="-78"/>
              </a:rPr>
              <a:t>منطقة المراقبة </a:t>
            </a:r>
            <a:r>
              <a:rPr lang="ar-MA" altLang="fr-FR" sz="1800" dirty="0">
                <a:solidFill>
                  <a:schemeClr val="tx1"/>
                </a:solidFill>
                <a:latin typeface="Sakkal Majalla" panose="02000000000000000000" pitchFamily="2" charset="-78"/>
                <a:cs typeface="Sakkal Majalla" panose="02000000000000000000" pitchFamily="2" charset="-78"/>
              </a:rPr>
              <a:t>: تتكون من 4 مناطق </a:t>
            </a:r>
            <a:r>
              <a:rPr lang="ar-MA" altLang="fr-FR" sz="1800" dirty="0" smtClean="0">
                <a:solidFill>
                  <a:schemeClr val="tx1"/>
                </a:solidFill>
                <a:latin typeface="Sakkal Majalla" panose="02000000000000000000" pitchFamily="2" charset="-78"/>
                <a:cs typeface="Sakkal Majalla" panose="02000000000000000000" pitchFamily="2" charset="-78"/>
              </a:rPr>
              <a:t>إحصاء؛</a:t>
            </a:r>
            <a:endParaRPr lang="ar-MA" altLang="fr-FR" sz="1800" dirty="0">
              <a:solidFill>
                <a:schemeClr val="tx1"/>
              </a:solidFill>
              <a:latin typeface="Sakkal Majalla" panose="02000000000000000000" pitchFamily="2" charset="-78"/>
              <a:cs typeface="Sakkal Majalla" panose="02000000000000000000" pitchFamily="2" charset="-78"/>
            </a:endParaRPr>
          </a:p>
          <a:p>
            <a:pPr algn="r" rtl="1" eaLnBrk="1" hangingPunct="1">
              <a:buFontTx/>
              <a:buChar char="•"/>
            </a:pPr>
            <a:r>
              <a:rPr lang="ar-MA" altLang="fr-FR" sz="1800" b="1" dirty="0">
                <a:solidFill>
                  <a:schemeClr val="tx1"/>
                </a:solidFill>
                <a:latin typeface="Sakkal Majalla" panose="02000000000000000000" pitchFamily="2" charset="-78"/>
                <a:cs typeface="Sakkal Majalla" panose="02000000000000000000" pitchFamily="2" charset="-78"/>
              </a:rPr>
              <a:t>منطقة الإشراف</a:t>
            </a:r>
            <a:r>
              <a:rPr lang="ar-MA" altLang="fr-FR" sz="1800" dirty="0">
                <a:solidFill>
                  <a:schemeClr val="tx1"/>
                </a:solidFill>
                <a:latin typeface="Sakkal Majalla" panose="02000000000000000000" pitchFamily="2" charset="-78"/>
                <a:cs typeface="Sakkal Majalla" panose="02000000000000000000" pitchFamily="2" charset="-78"/>
              </a:rPr>
              <a:t>: </a:t>
            </a:r>
            <a:r>
              <a:rPr lang="ar-MA" altLang="fr-FR" sz="1800" dirty="0" smtClean="0">
                <a:solidFill>
                  <a:schemeClr val="tx1"/>
                </a:solidFill>
                <a:latin typeface="Sakkal Majalla" panose="02000000000000000000" pitchFamily="2" charset="-78"/>
                <a:cs typeface="Sakkal Majalla" panose="02000000000000000000" pitchFamily="2" charset="-78"/>
              </a:rPr>
              <a:t>تتكون في المتوسط من  </a:t>
            </a:r>
            <a:r>
              <a:rPr lang="ar-MA" altLang="fr-FR" sz="1800" b="1" dirty="0" smtClean="0">
                <a:solidFill>
                  <a:schemeClr val="tx1"/>
                </a:solidFill>
                <a:latin typeface="Sakkal Majalla" panose="02000000000000000000" pitchFamily="2" charset="-78"/>
                <a:cs typeface="Sakkal Majalla" panose="02000000000000000000" pitchFamily="2" charset="-78"/>
              </a:rPr>
              <a:t>13</a:t>
            </a:r>
            <a:r>
              <a:rPr lang="ar-MA" altLang="fr-FR" sz="1800" dirty="0" smtClean="0">
                <a:solidFill>
                  <a:schemeClr val="tx1"/>
                </a:solidFill>
                <a:latin typeface="Sakkal Majalla" panose="02000000000000000000" pitchFamily="2" charset="-78"/>
                <a:cs typeface="Sakkal Majalla" panose="02000000000000000000" pitchFamily="2" charset="-78"/>
              </a:rPr>
              <a:t> </a:t>
            </a:r>
            <a:r>
              <a:rPr lang="ar-MA" altLang="fr-FR" sz="1800" dirty="0">
                <a:solidFill>
                  <a:schemeClr val="tx1"/>
                </a:solidFill>
                <a:latin typeface="Sakkal Majalla" panose="02000000000000000000" pitchFamily="2" charset="-78"/>
                <a:cs typeface="Sakkal Majalla" panose="02000000000000000000" pitchFamily="2" charset="-78"/>
              </a:rPr>
              <a:t>منطقة مراقبة </a:t>
            </a:r>
            <a:r>
              <a:rPr lang="ar-MA" altLang="fr-FR" sz="1800" dirty="0" smtClean="0">
                <a:solidFill>
                  <a:schemeClr val="tx1"/>
                </a:solidFill>
                <a:latin typeface="Sakkal Majalla" panose="02000000000000000000" pitchFamily="2" charset="-78"/>
                <a:cs typeface="Sakkal Majalla" panose="02000000000000000000" pitchFamily="2" charset="-78"/>
              </a:rPr>
              <a:t>.</a:t>
            </a:r>
            <a:endParaRPr lang="fr-FR" altLang="fr-FR" sz="1800" dirty="0">
              <a:solidFill>
                <a:schemeClr val="tx1"/>
              </a:solidFill>
              <a:latin typeface="Sakkal Majalla" panose="02000000000000000000" pitchFamily="2" charset="-78"/>
              <a:cs typeface="Sakkal Majalla" panose="02000000000000000000" pitchFamily="2" charset="-78"/>
            </a:endParaRPr>
          </a:p>
        </p:txBody>
      </p:sp>
      <p:graphicFrame>
        <p:nvGraphicFramePr>
          <p:cNvPr id="27" name="Diagramme 26"/>
          <p:cNvGraphicFramePr/>
          <p:nvPr>
            <p:extLst>
              <p:ext uri="{D42A27DB-BD31-4B8C-83A1-F6EECF244321}">
                <p14:modId xmlns:p14="http://schemas.microsoft.com/office/powerpoint/2010/main" val="105744550"/>
              </p:ext>
            </p:extLst>
          </p:nvPr>
        </p:nvGraphicFramePr>
        <p:xfrm>
          <a:off x="6604304" y="1927318"/>
          <a:ext cx="3672408" cy="244332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7" name="ZoneTexte 6"/>
          <p:cNvSpPr txBox="1"/>
          <p:nvPr/>
        </p:nvSpPr>
        <p:spPr>
          <a:xfrm>
            <a:off x="6680797" y="3879769"/>
            <a:ext cx="626165" cy="307777"/>
          </a:xfrm>
          <a:prstGeom prst="rect">
            <a:avLst/>
          </a:prstGeom>
          <a:noFill/>
        </p:spPr>
        <p:txBody>
          <a:bodyPr wrap="square" rtlCol="0">
            <a:spAutoFit/>
          </a:bodyPr>
          <a:lstStyle/>
          <a:p>
            <a:r>
              <a:rPr lang="ar-MA" sz="1400" b="1" dirty="0" smtClean="0"/>
              <a:t>45</a:t>
            </a:r>
            <a:endParaRPr lang="fr-FR" sz="1400" b="1" dirty="0"/>
          </a:p>
        </p:txBody>
      </p:sp>
      <p:sp>
        <p:nvSpPr>
          <p:cNvPr id="3" name="ZoneTexte 2"/>
          <p:cNvSpPr txBox="1"/>
          <p:nvPr/>
        </p:nvSpPr>
        <p:spPr>
          <a:xfrm>
            <a:off x="6675222" y="2166984"/>
            <a:ext cx="631740" cy="307777"/>
          </a:xfrm>
          <a:prstGeom prst="rect">
            <a:avLst/>
          </a:prstGeom>
          <a:noFill/>
        </p:spPr>
        <p:txBody>
          <a:bodyPr wrap="square" rtlCol="0">
            <a:spAutoFit/>
          </a:bodyPr>
          <a:lstStyle/>
          <a:p>
            <a:r>
              <a:rPr lang="ar-MA" sz="1400" b="1" dirty="0" smtClean="0"/>
              <a:t>895</a:t>
            </a:r>
            <a:endParaRPr lang="fr-FR" sz="1400" b="1" dirty="0"/>
          </a:p>
        </p:txBody>
      </p:sp>
      <p:sp>
        <p:nvSpPr>
          <p:cNvPr id="6" name="ZoneTexte 5"/>
          <p:cNvSpPr txBox="1"/>
          <p:nvPr/>
        </p:nvSpPr>
        <p:spPr>
          <a:xfrm>
            <a:off x="6862118" y="2706272"/>
            <a:ext cx="631740" cy="307777"/>
          </a:xfrm>
          <a:prstGeom prst="rect">
            <a:avLst/>
          </a:prstGeom>
          <a:noFill/>
        </p:spPr>
        <p:txBody>
          <a:bodyPr wrap="square" rtlCol="0">
            <a:spAutoFit/>
          </a:bodyPr>
          <a:lstStyle/>
          <a:p>
            <a:r>
              <a:rPr lang="ar-MA" sz="1400" b="1" dirty="0" smtClean="0"/>
              <a:t>895</a:t>
            </a:r>
            <a:endParaRPr lang="fr-FR" sz="1400" b="1" dirty="0"/>
          </a:p>
        </p:txBody>
      </p:sp>
      <p:sp>
        <p:nvSpPr>
          <p:cNvPr id="5" name="ZoneTexte 4"/>
          <p:cNvSpPr txBox="1"/>
          <p:nvPr/>
        </p:nvSpPr>
        <p:spPr>
          <a:xfrm>
            <a:off x="6754364" y="3304375"/>
            <a:ext cx="480938" cy="307777"/>
          </a:xfrm>
          <a:prstGeom prst="rect">
            <a:avLst/>
          </a:prstGeom>
          <a:noFill/>
        </p:spPr>
        <p:txBody>
          <a:bodyPr wrap="square" rtlCol="0">
            <a:spAutoFit/>
          </a:bodyPr>
          <a:lstStyle/>
          <a:p>
            <a:r>
              <a:rPr lang="ar-MA" sz="1400" b="1" dirty="0" smtClean="0">
                <a:latin typeface="Arial" panose="020B0604020202020204" pitchFamily="34" charset="0"/>
                <a:cs typeface="Arial" panose="020B0604020202020204" pitchFamily="34" charset="0"/>
              </a:rPr>
              <a:t>55</a:t>
            </a:r>
            <a:endParaRPr lang="fr-FR" sz="1400" b="1" dirty="0">
              <a:latin typeface="Arial" panose="020B0604020202020204" pitchFamily="34" charset="0"/>
              <a:cs typeface="Arial" panose="020B0604020202020204" pitchFamily="34" charset="0"/>
            </a:endParaRPr>
          </a:p>
        </p:txBody>
      </p:sp>
      <p:grpSp>
        <p:nvGrpSpPr>
          <p:cNvPr id="32" name="Groupe 31"/>
          <p:cNvGrpSpPr/>
          <p:nvPr/>
        </p:nvGrpSpPr>
        <p:grpSpPr>
          <a:xfrm>
            <a:off x="762502" y="6566263"/>
            <a:ext cx="11551418" cy="291737"/>
            <a:chOff x="710248" y="6382153"/>
            <a:chExt cx="11201044" cy="373215"/>
          </a:xfrm>
          <a:solidFill>
            <a:schemeClr val="bg2"/>
          </a:solidFill>
        </p:grpSpPr>
        <p:sp>
          <p:nvSpPr>
            <p:cNvPr id="33"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4"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5" name="Rectangle 34">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6"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8"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18</a:t>
            </a:r>
            <a:endParaRPr lang="fr-FR" dirty="0"/>
          </a:p>
        </p:txBody>
      </p:sp>
      <p:sp>
        <p:nvSpPr>
          <p:cNvPr id="17" name="Titre 1"/>
          <p:cNvSpPr txBox="1">
            <a:spLocks/>
          </p:cNvSpPr>
          <p:nvPr/>
        </p:nvSpPr>
        <p:spPr>
          <a:xfrm>
            <a:off x="1051407" y="-60758"/>
            <a:ext cx="8848059" cy="120459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ar-MA" altLang="fr-FR" sz="3200" b="1" dirty="0" smtClean="0">
                <a:solidFill>
                  <a:srgbClr val="993366"/>
                </a:solidFill>
                <a:latin typeface="Book Antiqua" panose="02040602050305030304" pitchFamily="18" charset="0"/>
              </a:rPr>
              <a:t>ترتيبات الإحصاء العام للسكان والسكنى 2024</a:t>
            </a:r>
          </a:p>
          <a:p>
            <a:pPr algn="ctr" rtl="1">
              <a:lnSpc>
                <a:spcPct val="150000"/>
              </a:lnSpc>
            </a:pPr>
            <a:r>
              <a:rPr lang="ar-MA" altLang="fr-FR" sz="3200" b="1" dirty="0" smtClean="0">
                <a:solidFill>
                  <a:srgbClr val="993366"/>
                </a:solidFill>
                <a:latin typeface="Book Antiqua" panose="02040602050305030304" pitchFamily="18" charset="0"/>
              </a:rPr>
              <a:t>  </a:t>
            </a:r>
            <a:r>
              <a:rPr lang="ar-MA" altLang="fr-FR" sz="2400" b="1" dirty="0" smtClean="0">
                <a:solidFill>
                  <a:schemeClr val="accent1"/>
                </a:solidFill>
                <a:latin typeface="Book Antiqua" panose="02040602050305030304" pitchFamily="18" charset="0"/>
              </a:rPr>
              <a:t>الحاجيات البشرية </a:t>
            </a:r>
            <a:r>
              <a:rPr lang="ar-MA" altLang="fr-FR" sz="2400" b="1" dirty="0" err="1" smtClean="0">
                <a:solidFill>
                  <a:schemeClr val="accent1"/>
                </a:solidFill>
                <a:latin typeface="Book Antiqua" panose="02040602050305030304" pitchFamily="18" charset="0"/>
              </a:rPr>
              <a:t>واللوجيستيكية</a:t>
            </a:r>
            <a:endParaRPr lang="fr-FR" altLang="fr-FR" sz="2400" b="1" dirty="0">
              <a:solidFill>
                <a:schemeClr val="accent1"/>
              </a:solidFill>
              <a:latin typeface="Book Antiqua" panose="02040602050305030304" pitchFamily="18" charset="0"/>
            </a:endParaRPr>
          </a:p>
          <a:p>
            <a:pPr algn="ctr" rtl="1">
              <a:lnSpc>
                <a:spcPct val="150000"/>
              </a:lnSpc>
            </a:pPr>
            <a:endParaRPr lang="fr-FR" altLang="fr-FR" sz="3200" b="1" dirty="0">
              <a:solidFill>
                <a:srgbClr val="993366"/>
              </a:solidFill>
              <a:latin typeface="Book Antiqua" panose="02040602050305030304" pitchFamily="18" charset="0"/>
            </a:endParaRPr>
          </a:p>
        </p:txBody>
      </p:sp>
      <p:cxnSp>
        <p:nvCxnSpPr>
          <p:cNvPr id="18" name="Connecteur droit 17"/>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
        <p:nvSpPr>
          <p:cNvPr id="19" name="Flèche gauche 18"/>
          <p:cNvSpPr/>
          <p:nvPr/>
        </p:nvSpPr>
        <p:spPr>
          <a:xfrm>
            <a:off x="4214949" y="2168435"/>
            <a:ext cx="1959428" cy="191590"/>
          </a:xfrm>
          <a:prstGeom prst="leftArrow">
            <a:avLst/>
          </a:prstGeom>
          <a:solidFill>
            <a:srgbClr val="993366"/>
          </a:solidFill>
          <a:ln>
            <a:solidFill>
              <a:srgbClr val="99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6145" name="Group 1"/>
          <p:cNvGrpSpPr>
            <a:grpSpLocks/>
          </p:cNvGrpSpPr>
          <p:nvPr/>
        </p:nvGrpSpPr>
        <p:grpSpPr bwMode="auto">
          <a:xfrm>
            <a:off x="989784" y="2106955"/>
            <a:ext cx="2711360" cy="1362257"/>
            <a:chOff x="5864" y="5906"/>
            <a:chExt cx="4759" cy="2515"/>
          </a:xfrm>
        </p:grpSpPr>
        <p:sp>
          <p:nvSpPr>
            <p:cNvPr id="6146" name="AutoShape 2"/>
            <p:cNvSpPr>
              <a:spLocks noChangeArrowheads="1"/>
            </p:cNvSpPr>
            <p:nvPr/>
          </p:nvSpPr>
          <p:spPr bwMode="auto">
            <a:xfrm>
              <a:off x="5864" y="5906"/>
              <a:ext cx="4759" cy="731"/>
            </a:xfrm>
            <a:prstGeom prst="flowChartAlternateProcess">
              <a:avLst/>
            </a:prstGeom>
            <a:solidFill>
              <a:srgbClr val="993366"/>
            </a:solidFill>
            <a:ln w="38100">
              <a:solidFill>
                <a:srgbClr val="993366"/>
              </a:solidFill>
              <a:miter lim="800000"/>
              <a:headEnd/>
              <a:tailEnd/>
            </a:ln>
            <a:effectLst>
              <a:outerShdw dist="28398" dir="3806097" algn="ctr" rotWithShape="0">
                <a:srgbClr val="622423">
                  <a:alpha val="50000"/>
                </a:srgbClr>
              </a:outerShdw>
            </a:effectLst>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lang="en-US" sz="2000" b="1" dirty="0" smtClean="0">
                  <a:solidFill>
                    <a:schemeClr val="bg1"/>
                  </a:solidFill>
                  <a:latin typeface="Sakkal Majalla" panose="02000000000000000000" pitchFamily="2" charset="-78"/>
                  <a:cs typeface="Sakkal Majalla" panose="02000000000000000000" pitchFamily="2" charset="-78"/>
                </a:rPr>
                <a:t>17 </a:t>
              </a:r>
              <a:r>
                <a:rPr lang="ar-MA" sz="2000" b="1" dirty="0" smtClean="0">
                  <a:solidFill>
                    <a:schemeClr val="bg1"/>
                  </a:solidFill>
                  <a:latin typeface="Sakkal Majalla" panose="02000000000000000000" pitchFamily="2" charset="-78"/>
                  <a:cs typeface="Sakkal Majalla" panose="02000000000000000000" pitchFamily="2" charset="-78"/>
                </a:rPr>
                <a:t>مشرفا جماعيا</a:t>
              </a:r>
              <a:endParaRPr lang="fr-FR" sz="2000" b="1" dirty="0" smtClean="0">
                <a:solidFill>
                  <a:schemeClr val="bg1"/>
                </a:solidFill>
                <a:latin typeface="Sakkal Majalla" panose="02000000000000000000" pitchFamily="2" charset="-78"/>
                <a:cs typeface="Sakkal Majalla" panose="02000000000000000000" pitchFamily="2" charset="-78"/>
              </a:endParaRPr>
            </a:p>
          </p:txBody>
        </p:sp>
        <p:sp>
          <p:nvSpPr>
            <p:cNvPr id="6147" name="AutoShape 3"/>
            <p:cNvSpPr>
              <a:spLocks noChangeArrowheads="1"/>
            </p:cNvSpPr>
            <p:nvPr/>
          </p:nvSpPr>
          <p:spPr bwMode="auto">
            <a:xfrm>
              <a:off x="5864" y="6772"/>
              <a:ext cx="4759" cy="731"/>
            </a:xfrm>
            <a:prstGeom prst="flowChartAlternateProcess">
              <a:avLst/>
            </a:prstGeom>
            <a:solidFill>
              <a:srgbClr val="993366"/>
            </a:solidFill>
            <a:ln w="9525">
              <a:solidFill>
                <a:srgbClr val="993366"/>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lang="en-US" sz="2000" b="1" dirty="0" smtClean="0">
                  <a:solidFill>
                    <a:schemeClr val="bg1"/>
                  </a:solidFill>
                  <a:latin typeface="Sakkal Majalla" panose="02000000000000000000" pitchFamily="2" charset="-78"/>
                  <a:cs typeface="Sakkal Majalla" panose="02000000000000000000" pitchFamily="2" charset="-78"/>
                </a:rPr>
                <a:t>184 </a:t>
              </a:r>
              <a:r>
                <a:rPr lang="ar-MA" sz="2000" b="1" dirty="0" smtClean="0">
                  <a:solidFill>
                    <a:schemeClr val="bg1"/>
                  </a:solidFill>
                  <a:latin typeface="Sakkal Majalla" panose="02000000000000000000" pitchFamily="2" charset="-78"/>
                  <a:cs typeface="Sakkal Majalla" panose="02000000000000000000" pitchFamily="2" charset="-78"/>
                </a:rPr>
                <a:t>مراقب</a:t>
              </a:r>
              <a:endParaRPr lang="fr-FR" sz="2000" b="1" dirty="0" smtClean="0">
                <a:solidFill>
                  <a:schemeClr val="bg1"/>
                </a:solidFill>
                <a:latin typeface="Sakkal Majalla" panose="02000000000000000000" pitchFamily="2" charset="-78"/>
                <a:cs typeface="Sakkal Majalla" panose="02000000000000000000" pitchFamily="2" charset="-78"/>
              </a:endParaRPr>
            </a:p>
          </p:txBody>
        </p:sp>
        <p:sp>
          <p:nvSpPr>
            <p:cNvPr id="6148" name="AutoShape 4"/>
            <p:cNvSpPr>
              <a:spLocks noChangeArrowheads="1"/>
            </p:cNvSpPr>
            <p:nvPr/>
          </p:nvSpPr>
          <p:spPr bwMode="auto">
            <a:xfrm>
              <a:off x="5864" y="7690"/>
              <a:ext cx="4759" cy="731"/>
            </a:xfrm>
            <a:prstGeom prst="flowChartAlternateProcess">
              <a:avLst/>
            </a:prstGeom>
            <a:solidFill>
              <a:srgbClr val="993366"/>
            </a:solidFill>
            <a:ln w="9525">
              <a:solidFill>
                <a:srgbClr val="993366"/>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1" eaLnBrk="1" fontAlgn="base" latinLnBrk="0" hangingPunct="1">
                <a:lnSpc>
                  <a:spcPct val="100000"/>
                </a:lnSpc>
                <a:spcBef>
                  <a:spcPct val="0"/>
                </a:spcBef>
                <a:spcAft>
                  <a:spcPts val="1000"/>
                </a:spcAft>
                <a:buClrTx/>
                <a:buSzTx/>
                <a:buFontTx/>
                <a:buNone/>
                <a:tabLst/>
              </a:pPr>
              <a:r>
                <a:rPr kumimoji="0" lang="ar-MA" b="0" i="0" u="none" strike="noStrike" cap="none" normalizeH="0" baseline="0" dirty="0" smtClean="0">
                  <a:ln>
                    <a:noFill/>
                  </a:ln>
                  <a:solidFill>
                    <a:srgbClr val="FFFFFF"/>
                  </a:solidFill>
                  <a:effectLst/>
                  <a:latin typeface="Arial" pitchFamily="34" charset="0"/>
                  <a:ea typeface="Arial" pitchFamily="34" charset="0"/>
                  <a:cs typeface="Arial" pitchFamily="34" charset="0"/>
                </a:rPr>
                <a:t> </a:t>
              </a:r>
              <a:r>
                <a:rPr lang="en-US" sz="2000" b="1" dirty="0" smtClean="0">
                  <a:solidFill>
                    <a:schemeClr val="bg1"/>
                  </a:solidFill>
                  <a:latin typeface="Sakkal Majalla" panose="02000000000000000000" pitchFamily="2" charset="-78"/>
                  <a:cs typeface="Sakkal Majalla" panose="02000000000000000000" pitchFamily="2" charset="-78"/>
                </a:rPr>
                <a:t>694 </a:t>
              </a:r>
              <a:r>
                <a:rPr lang="ar-MA" sz="2000" b="1" dirty="0" smtClean="0">
                  <a:solidFill>
                    <a:schemeClr val="bg1"/>
                  </a:solidFill>
                  <a:latin typeface="Sakkal Majalla" panose="02000000000000000000" pitchFamily="2" charset="-78"/>
                  <a:cs typeface="Sakkal Majalla" panose="02000000000000000000" pitchFamily="2" charset="-78"/>
                </a:rPr>
                <a:t> باحث</a:t>
              </a:r>
              <a:r>
                <a:rPr lang="fr-FR" sz="2000" b="1" dirty="0" smtClean="0">
                  <a:solidFill>
                    <a:schemeClr val="bg1"/>
                  </a:solidFill>
                  <a:latin typeface="Sakkal Majalla" panose="02000000000000000000" pitchFamily="2" charset="-78"/>
                  <a:cs typeface="Sakkal Majalla" panose="02000000000000000000" pitchFamily="2" charset="-78"/>
                </a:rPr>
                <a:t> </a:t>
              </a:r>
            </a:p>
          </p:txBody>
        </p:sp>
      </p:grpSp>
    </p:spTree>
    <p:extLst>
      <p:ext uri="{BB962C8B-B14F-4D97-AF65-F5344CB8AC3E}">
        <p14:creationId xmlns:p14="http://schemas.microsoft.com/office/powerpoint/2010/main" val="6154385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re 1"/>
          <p:cNvSpPr txBox="1">
            <a:spLocks noChangeArrowheads="1"/>
          </p:cNvSpPr>
          <p:nvPr/>
        </p:nvSpPr>
        <p:spPr>
          <a:xfrm>
            <a:off x="1624615" y="1484854"/>
            <a:ext cx="8833280" cy="91651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endParaRPr lang="ar-MA" altLang="fr-FR" sz="2400" b="1" dirty="0" smtClean="0">
              <a:latin typeface="Sakkal Majalla" panose="02000000000000000000" pitchFamily="2" charset="-78"/>
              <a:cs typeface="Sakkal Majalla" panose="02000000000000000000" pitchFamily="2" charset="-78"/>
            </a:endParaRPr>
          </a:p>
          <a:p>
            <a:pPr rtl="1"/>
            <a:r>
              <a:rPr lang="ar-SA" altLang="fr-FR" sz="2400" b="1" dirty="0" smtClean="0">
                <a:latin typeface="Sakkal Majalla" panose="02000000000000000000" pitchFamily="2" charset="-78"/>
                <a:cs typeface="Sakkal Majalla" panose="02000000000000000000" pitchFamily="2" charset="-78"/>
              </a:rPr>
              <a:t>وضعية ال</a:t>
            </a:r>
            <a:r>
              <a:rPr lang="ar-MA" altLang="fr-FR" sz="2400" b="1" dirty="0" smtClean="0">
                <a:latin typeface="Sakkal Majalla" panose="02000000000000000000" pitchFamily="2" charset="-78"/>
                <a:cs typeface="Sakkal Majalla" panose="02000000000000000000" pitchFamily="2" charset="-78"/>
              </a:rPr>
              <a:t>م</a:t>
            </a:r>
            <a:r>
              <a:rPr lang="ar-SA" altLang="fr-FR" sz="2400" b="1" dirty="0" smtClean="0">
                <a:latin typeface="Sakkal Majalla" panose="02000000000000000000" pitchFamily="2" charset="-78"/>
                <a:cs typeface="Sakkal Majalla" panose="02000000000000000000" pitchFamily="2" charset="-78"/>
              </a:rPr>
              <a:t>ت</a:t>
            </a:r>
            <a:r>
              <a:rPr lang="ar-MA" altLang="fr-FR" sz="2400" b="1" dirty="0" smtClean="0">
                <a:latin typeface="Sakkal Majalla" panose="02000000000000000000" pitchFamily="2" charset="-78"/>
                <a:cs typeface="Sakkal Majalla" panose="02000000000000000000" pitchFamily="2" charset="-78"/>
              </a:rPr>
              <a:t>رشحين </a:t>
            </a:r>
            <a:r>
              <a:rPr lang="ar-SA" altLang="fr-FR" sz="2400" b="1" dirty="0" smtClean="0">
                <a:latin typeface="Sakkal Majalla" panose="02000000000000000000" pitchFamily="2" charset="-78"/>
                <a:cs typeface="Sakkal Majalla" panose="02000000000000000000" pitchFamily="2" charset="-78"/>
              </a:rPr>
              <a:t>بالمنصة الإلكترونية </a:t>
            </a:r>
            <a:r>
              <a:rPr lang="ar-AE" altLang="fr-FR" sz="2400" b="1" dirty="0" smtClean="0">
                <a:latin typeface="Sakkal Majalla" panose="02000000000000000000" pitchFamily="2" charset="-78"/>
                <a:cs typeface="Sakkal Majalla" panose="02000000000000000000" pitchFamily="2" charset="-78"/>
              </a:rPr>
              <a:t>للتكوين عن بعد </a:t>
            </a:r>
            <a:r>
              <a:rPr lang="ar-MA" altLang="fr-FR" sz="2400" b="1" dirty="0" smtClean="0">
                <a:latin typeface="Sakkal Majalla" panose="02000000000000000000" pitchFamily="2" charset="-78"/>
                <a:cs typeface="Sakkal Majalla" panose="02000000000000000000" pitchFamily="2" charset="-78"/>
              </a:rPr>
              <a:t>بعمالة الرباط </a:t>
            </a:r>
            <a:r>
              <a:rPr lang="ar-AE" altLang="fr-FR" sz="2400" b="1" dirty="0" smtClean="0">
                <a:latin typeface="Sakkal Majalla" panose="02000000000000000000" pitchFamily="2" charset="-78"/>
                <a:cs typeface="Sakkal Majalla" panose="02000000000000000000" pitchFamily="2" charset="-78"/>
              </a:rPr>
              <a:t>إلى حدود </a:t>
            </a:r>
            <a:r>
              <a:rPr lang="ar-MA" altLang="fr-FR" sz="2400" b="1" dirty="0" smtClean="0">
                <a:latin typeface="Sakkal Majalla" panose="02000000000000000000" pitchFamily="2" charset="-78"/>
                <a:cs typeface="Sakkal Majalla" panose="02000000000000000000" pitchFamily="2" charset="-78"/>
              </a:rPr>
              <a:t>13 يونيو</a:t>
            </a:r>
            <a:r>
              <a:rPr lang="ar-AE" altLang="fr-FR" sz="2400" b="1" dirty="0" smtClean="0">
                <a:latin typeface="Sakkal Majalla" panose="02000000000000000000" pitchFamily="2" charset="-78"/>
                <a:cs typeface="Sakkal Majalla" panose="02000000000000000000" pitchFamily="2" charset="-78"/>
              </a:rPr>
              <a:t> 2024</a:t>
            </a:r>
            <a:endParaRPr lang="fr-FR" altLang="fr-FR" sz="2000" b="1" dirty="0">
              <a:latin typeface="Sakkal Majalla" panose="02000000000000000000" pitchFamily="2" charset="-78"/>
              <a:cs typeface="Sakkal Majalla" panose="02000000000000000000" pitchFamily="2" charset="-78"/>
            </a:endParaRPr>
          </a:p>
        </p:txBody>
      </p:sp>
      <p:graphicFrame>
        <p:nvGraphicFramePr>
          <p:cNvPr id="5" name="Tableau 4"/>
          <p:cNvGraphicFramePr>
            <a:graphicFrameLocks noGrp="1"/>
          </p:cNvGraphicFramePr>
          <p:nvPr>
            <p:extLst>
              <p:ext uri="{D42A27DB-BD31-4B8C-83A1-F6EECF244321}">
                <p14:modId xmlns:p14="http://schemas.microsoft.com/office/powerpoint/2010/main" val="1759794983"/>
              </p:ext>
            </p:extLst>
          </p:nvPr>
        </p:nvGraphicFramePr>
        <p:xfrm>
          <a:off x="722812" y="3032020"/>
          <a:ext cx="10215154" cy="1278723"/>
        </p:xfrm>
        <a:graphic>
          <a:graphicData uri="http://schemas.openxmlformats.org/drawingml/2006/table">
            <a:tbl>
              <a:tblPr>
                <a:tableStyleId>{5C22544A-7EE6-4342-B048-85BDC9FD1C3A}</a:tableStyleId>
              </a:tblPr>
              <a:tblGrid>
                <a:gridCol w="2011680">
                  <a:extLst>
                    <a:ext uri="{9D8B030D-6E8A-4147-A177-3AD203B41FA5}">
                      <a16:colId xmlns="" xmlns:a16="http://schemas.microsoft.com/office/drawing/2014/main" val="20001"/>
                    </a:ext>
                  </a:extLst>
                </a:gridCol>
                <a:gridCol w="2560320">
                  <a:extLst>
                    <a:ext uri="{9D8B030D-6E8A-4147-A177-3AD203B41FA5}">
                      <a16:colId xmlns="" xmlns:a16="http://schemas.microsoft.com/office/drawing/2014/main" val="20002"/>
                    </a:ext>
                  </a:extLst>
                </a:gridCol>
                <a:gridCol w="2873828">
                  <a:extLst>
                    <a:ext uri="{9D8B030D-6E8A-4147-A177-3AD203B41FA5}">
                      <a16:colId xmlns="" xmlns:a16="http://schemas.microsoft.com/office/drawing/2014/main" val="20003"/>
                    </a:ext>
                  </a:extLst>
                </a:gridCol>
                <a:gridCol w="2769326">
                  <a:extLst>
                    <a:ext uri="{9D8B030D-6E8A-4147-A177-3AD203B41FA5}">
                      <a16:colId xmlns="" xmlns:a16="http://schemas.microsoft.com/office/drawing/2014/main" val="20004"/>
                    </a:ext>
                  </a:extLst>
                </a:gridCol>
              </a:tblGrid>
              <a:tr h="888918">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ar-AE" sz="1800" b="1" u="none" strike="noStrike" dirty="0" smtClean="0">
                          <a:effectLst/>
                        </a:rPr>
                        <a:t>عدد </a:t>
                      </a:r>
                      <a:r>
                        <a:rPr lang="ar-AE" sz="1800" b="1" u="none" strike="noStrike" dirty="0" err="1" smtClean="0">
                          <a:effectLst/>
                        </a:rPr>
                        <a:t>المترشحين</a:t>
                      </a:r>
                      <a:r>
                        <a:rPr lang="ar-AE" sz="1800" b="1" u="none" strike="noStrike" dirty="0" smtClean="0">
                          <a:effectLst/>
                        </a:rPr>
                        <a:t> الذين </a:t>
                      </a:r>
                      <a:r>
                        <a:rPr lang="ar-MA" sz="1800" b="1" u="none" strike="noStrike" dirty="0" smtClean="0">
                          <a:effectLst/>
                        </a:rPr>
                        <a:t> لم يبدؤوا </a:t>
                      </a:r>
                      <a:r>
                        <a:rPr lang="ar-AE" sz="1800" b="1" u="none" strike="noStrike" dirty="0" smtClean="0">
                          <a:effectLst/>
                        </a:rPr>
                        <a:t>التكوين عن بعد</a:t>
                      </a:r>
                      <a:endParaRPr lang="ar-AE" sz="1800" b="1" i="0" u="none" strike="noStrike" dirty="0" smtClean="0">
                        <a:solidFill>
                          <a:srgbClr val="002060"/>
                        </a:solidFill>
                        <a:effectLst/>
                        <a:latin typeface="Sakkal Majalla" panose="02000000000000000000" pitchFamily="2" charset="-78"/>
                        <a:cs typeface="Sakkal Majalla" panose="02000000000000000000" pitchFamily="2" charset="-78"/>
                      </a:endParaRPr>
                    </a:p>
                    <a:p>
                      <a:pPr algn="ctr" rtl="0" fontAlgn="ctr"/>
                      <a:endParaRPr lang="ar-AE" sz="1800" b="1" i="0" u="none" strike="noStrike" dirty="0">
                        <a:solidFill>
                          <a:srgbClr val="002060"/>
                        </a:solidFill>
                        <a:effectLst/>
                        <a:latin typeface="Sakkal Majalla" panose="02000000000000000000" pitchFamily="2" charset="-78"/>
                        <a:cs typeface="Sakkal Majalla" panose="02000000000000000000" pitchFamily="2" charset="-78"/>
                      </a:endParaRPr>
                    </a:p>
                  </a:txBody>
                  <a:tcPr marL="7620" marR="7620" marT="7620" marB="0" anchor="ctr">
                    <a:solidFill>
                      <a:schemeClr val="accent1">
                        <a:lumMod val="40000"/>
                        <a:lumOff val="60000"/>
                      </a:schemeClr>
                    </a:solidFill>
                  </a:tcPr>
                </a:tc>
                <a:tc>
                  <a:txBody>
                    <a:bodyPr/>
                    <a:lstStyle/>
                    <a:p>
                      <a:pPr algn="ctr" rtl="1" fontAlgn="ctr"/>
                      <a:r>
                        <a:rPr lang="ar-AE" sz="1800" b="1" u="none" strike="noStrike" dirty="0">
                          <a:effectLst/>
                        </a:rPr>
                        <a:t>عدد المترشحين الذين أنهوا التكوين عن بعد</a:t>
                      </a:r>
                      <a:endParaRPr lang="ar-AE" sz="1800" b="1" i="0" u="none" strike="noStrike" dirty="0">
                        <a:solidFill>
                          <a:srgbClr val="002060"/>
                        </a:solidFill>
                        <a:effectLst/>
                        <a:latin typeface="Sakkal Majalla" panose="02000000000000000000" pitchFamily="2" charset="-78"/>
                        <a:cs typeface="Sakkal Majalla" panose="02000000000000000000" pitchFamily="2" charset="-78"/>
                      </a:endParaRPr>
                    </a:p>
                  </a:txBody>
                  <a:tcPr marL="7620" marR="7620" marT="7620" marB="0" anchor="ctr">
                    <a:solidFill>
                      <a:schemeClr val="accent1">
                        <a:lumMod val="40000"/>
                        <a:lumOff val="60000"/>
                      </a:schemeClr>
                    </a:solidFill>
                  </a:tcPr>
                </a:tc>
                <a:tc>
                  <a:txBody>
                    <a:bodyPr/>
                    <a:lstStyle/>
                    <a:p>
                      <a:pPr algn="ctr" rtl="0" fontAlgn="ctr"/>
                      <a:r>
                        <a:rPr lang="ar-AE" sz="1800" b="1" u="none" strike="noStrike" dirty="0">
                          <a:effectLst/>
                        </a:rPr>
                        <a:t>عدد المترشحين الذين </a:t>
                      </a:r>
                      <a:r>
                        <a:rPr lang="ar-AE" sz="1800" b="1" u="none" strike="noStrike" dirty="0" smtClean="0">
                          <a:effectLst/>
                        </a:rPr>
                        <a:t>بدؤوا التكوين </a:t>
                      </a:r>
                      <a:r>
                        <a:rPr lang="ar-AE" sz="1800" b="1" u="none" strike="noStrike" dirty="0">
                          <a:effectLst/>
                        </a:rPr>
                        <a:t>عن بعد </a:t>
                      </a:r>
                      <a:endParaRPr lang="ar-AE" sz="1800" b="1" i="0" u="none" strike="noStrike" dirty="0">
                        <a:solidFill>
                          <a:srgbClr val="002060"/>
                        </a:solidFill>
                        <a:effectLst/>
                        <a:latin typeface="Sakkal Majalla" panose="02000000000000000000" pitchFamily="2" charset="-78"/>
                        <a:cs typeface="Sakkal Majalla" panose="02000000000000000000" pitchFamily="2" charset="-78"/>
                      </a:endParaRPr>
                    </a:p>
                  </a:txBody>
                  <a:tcPr marL="7620" marR="7620" marT="7620" marB="0" anchor="ctr">
                    <a:solidFill>
                      <a:schemeClr val="accent1">
                        <a:lumMod val="40000"/>
                        <a:lumOff val="60000"/>
                      </a:schemeClr>
                    </a:solidFill>
                  </a:tcPr>
                </a:tc>
                <a:tc>
                  <a:txBody>
                    <a:bodyPr/>
                    <a:lstStyle/>
                    <a:p>
                      <a:pPr algn="ctr" rtl="1" fontAlgn="ctr"/>
                      <a:r>
                        <a:rPr lang="ar-AE" sz="1800" b="1" u="none" strike="noStrike" dirty="0">
                          <a:effectLst/>
                        </a:rPr>
                        <a:t>عدد المترشحين المدعوين للتكوين عن بعد </a:t>
                      </a:r>
                      <a:endParaRPr lang="ar-AE" sz="1800" b="1" i="0" u="none" strike="noStrike" dirty="0">
                        <a:solidFill>
                          <a:srgbClr val="002060"/>
                        </a:solidFill>
                        <a:effectLst/>
                        <a:latin typeface="Sakkal Majalla" panose="02000000000000000000" pitchFamily="2" charset="-78"/>
                        <a:cs typeface="Sakkal Majalla" panose="02000000000000000000" pitchFamily="2" charset="-78"/>
                      </a:endParaRPr>
                    </a:p>
                  </a:txBody>
                  <a:tcPr marL="7620" marR="7620" marT="7620" marB="0" anchor="ctr">
                    <a:solidFill>
                      <a:schemeClr val="accent1">
                        <a:lumMod val="40000"/>
                        <a:lumOff val="60000"/>
                      </a:schemeClr>
                    </a:solidFill>
                  </a:tcPr>
                </a:tc>
                <a:extLst>
                  <a:ext uri="{0D108BD9-81ED-4DB2-BD59-A6C34878D82A}">
                    <a16:rowId xmlns="" xmlns:a16="http://schemas.microsoft.com/office/drawing/2014/main" val="10000"/>
                  </a:ext>
                </a:extLst>
              </a:tr>
              <a:tr h="389805">
                <a:tc>
                  <a:txBody>
                    <a:bodyPr/>
                    <a:lstStyle/>
                    <a:p>
                      <a:pPr algn="ctr" rtl="0" fontAlgn="b"/>
                      <a:r>
                        <a:rPr lang="ar-MA" sz="1800" u="none" strike="noStrike" dirty="0" smtClean="0">
                          <a:effectLst/>
                        </a:rPr>
                        <a:t>980</a:t>
                      </a:r>
                      <a:endParaRPr lang="fr-FR" sz="1800" b="1" i="0" u="none" strike="noStrike" dirty="0">
                        <a:solidFill>
                          <a:srgbClr val="2F5597"/>
                        </a:solidFill>
                        <a:effectLst/>
                        <a:latin typeface="Calibri" panose="020F0502020204030204" pitchFamily="34" charset="0"/>
                      </a:endParaRPr>
                    </a:p>
                  </a:txBody>
                  <a:tcPr marL="7620" marR="7620" marT="7620" marB="0" anchor="ctr"/>
                </a:tc>
                <a:tc>
                  <a:txBody>
                    <a:bodyPr/>
                    <a:lstStyle/>
                    <a:p>
                      <a:pPr algn="ctr" rtl="0" fontAlgn="b"/>
                      <a:r>
                        <a:rPr lang="ar-MA" sz="1800" u="none" strike="noStrike" dirty="0" smtClean="0">
                          <a:effectLst/>
                        </a:rPr>
                        <a:t>1065</a:t>
                      </a:r>
                      <a:endParaRPr lang="fr-FR" sz="1800" b="1" i="0" u="none" strike="noStrike" dirty="0">
                        <a:solidFill>
                          <a:srgbClr val="2F5597"/>
                        </a:solidFill>
                        <a:effectLst/>
                        <a:latin typeface="Calibri" panose="020F0502020204030204" pitchFamily="34" charset="0"/>
                      </a:endParaRPr>
                    </a:p>
                  </a:txBody>
                  <a:tcPr marL="7620" marR="7620" marT="7620" marB="0" anchor="ctr"/>
                </a:tc>
                <a:tc>
                  <a:txBody>
                    <a:bodyPr/>
                    <a:lstStyle/>
                    <a:p>
                      <a:pPr algn="ctr" rtl="0" fontAlgn="b"/>
                      <a:r>
                        <a:rPr lang="ar-MA" sz="1800" u="none" strike="noStrike" dirty="0" smtClean="0">
                          <a:effectLst/>
                        </a:rPr>
                        <a:t>2554</a:t>
                      </a:r>
                      <a:endParaRPr lang="fr-FR" sz="1800" b="1" i="0" u="none" strike="noStrike" dirty="0">
                        <a:solidFill>
                          <a:srgbClr val="2F5597"/>
                        </a:solidFill>
                        <a:effectLst/>
                        <a:latin typeface="Calibri" panose="020F0502020204030204" pitchFamily="34" charset="0"/>
                      </a:endParaRPr>
                    </a:p>
                  </a:txBody>
                  <a:tcPr marL="7620" marR="7620" marT="7620" marB="0" anchor="ctr"/>
                </a:tc>
                <a:tc>
                  <a:txBody>
                    <a:bodyPr/>
                    <a:lstStyle/>
                    <a:p>
                      <a:pPr algn="ctr" rtl="0" fontAlgn="b"/>
                      <a:r>
                        <a:rPr lang="ar-MA" sz="1800" u="none" strike="noStrike" dirty="0" smtClean="0">
                          <a:effectLst/>
                        </a:rPr>
                        <a:t>3534</a:t>
                      </a:r>
                      <a:endParaRPr lang="fr-FR" sz="1800" b="1" i="0" u="none" strike="noStrike" dirty="0">
                        <a:solidFill>
                          <a:srgbClr val="2F5597"/>
                        </a:solidFill>
                        <a:effectLst/>
                        <a:latin typeface="Calibri" panose="020F0502020204030204" pitchFamily="34" charset="0"/>
                      </a:endParaRPr>
                    </a:p>
                  </a:txBody>
                  <a:tcPr marL="7620" marR="7620" marT="7620" marB="0" anchor="ctr"/>
                </a:tc>
                <a:extLst>
                  <a:ext uri="{0D108BD9-81ED-4DB2-BD59-A6C34878D82A}">
                    <a16:rowId xmlns="" xmlns:a16="http://schemas.microsoft.com/office/drawing/2014/main" val="10001"/>
                  </a:ext>
                </a:extLst>
              </a:tr>
            </a:tbl>
          </a:graphicData>
        </a:graphic>
      </p:graphicFrame>
      <p:grpSp>
        <p:nvGrpSpPr>
          <p:cNvPr id="28" name="Groupe 27"/>
          <p:cNvGrpSpPr/>
          <p:nvPr/>
        </p:nvGrpSpPr>
        <p:grpSpPr>
          <a:xfrm>
            <a:off x="762502" y="6566263"/>
            <a:ext cx="11551418" cy="291737"/>
            <a:chOff x="710248" y="6382153"/>
            <a:chExt cx="11201044" cy="373215"/>
          </a:xfrm>
          <a:solidFill>
            <a:schemeClr val="bg2"/>
          </a:solidFill>
        </p:grpSpPr>
        <p:sp>
          <p:nvSpPr>
            <p:cNvPr id="29"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1" name="Rectangle 30">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2"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19</a:t>
            </a:r>
            <a:endParaRPr lang="fr-FR" dirty="0"/>
          </a:p>
        </p:txBody>
      </p:sp>
      <p:sp>
        <p:nvSpPr>
          <p:cNvPr id="14" name="Titre 1"/>
          <p:cNvSpPr txBox="1">
            <a:spLocks/>
          </p:cNvSpPr>
          <p:nvPr/>
        </p:nvSpPr>
        <p:spPr>
          <a:xfrm>
            <a:off x="1051407" y="-60758"/>
            <a:ext cx="8848059" cy="120459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ar-MA" altLang="fr-FR" sz="3200" b="1" dirty="0" smtClean="0">
                <a:solidFill>
                  <a:srgbClr val="993366"/>
                </a:solidFill>
                <a:latin typeface="Book Antiqua" panose="02040602050305030304" pitchFamily="18" charset="0"/>
              </a:rPr>
              <a:t>ترتيبات الإحصاء العام للسكان والسكنى 2024</a:t>
            </a:r>
          </a:p>
          <a:p>
            <a:pPr algn="ctr" rtl="1">
              <a:lnSpc>
                <a:spcPct val="150000"/>
              </a:lnSpc>
            </a:pPr>
            <a:r>
              <a:rPr lang="ar-MA" altLang="fr-FR" sz="3200" b="1" dirty="0" smtClean="0">
                <a:solidFill>
                  <a:srgbClr val="993366"/>
                </a:solidFill>
                <a:latin typeface="Book Antiqua" panose="02040602050305030304" pitchFamily="18" charset="0"/>
              </a:rPr>
              <a:t>  </a:t>
            </a:r>
            <a:r>
              <a:rPr lang="ar-MA" altLang="fr-FR" sz="2400" b="1" dirty="0" smtClean="0">
                <a:solidFill>
                  <a:schemeClr val="accent1"/>
                </a:solidFill>
                <a:latin typeface="Book Antiqua" panose="02040602050305030304" pitchFamily="18" charset="0"/>
              </a:rPr>
              <a:t>التكوين عن بعد </a:t>
            </a:r>
            <a:endParaRPr lang="fr-FR" altLang="fr-FR" sz="3200" b="1" dirty="0">
              <a:solidFill>
                <a:srgbClr val="993366"/>
              </a:solidFill>
              <a:latin typeface="Book Antiqua" panose="02040602050305030304" pitchFamily="18" charset="0"/>
            </a:endParaRPr>
          </a:p>
        </p:txBody>
      </p:sp>
      <p:cxnSp>
        <p:nvCxnSpPr>
          <p:cNvPr id="15" name="Connecteur droit 14"/>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2932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e 1"/>
          <p:cNvGrpSpPr/>
          <p:nvPr/>
        </p:nvGrpSpPr>
        <p:grpSpPr>
          <a:xfrm>
            <a:off x="762502" y="6566263"/>
            <a:ext cx="11551418" cy="291737"/>
            <a:chOff x="710248" y="6382153"/>
            <a:chExt cx="11201044" cy="373215"/>
          </a:xfrm>
          <a:solidFill>
            <a:schemeClr val="bg2"/>
          </a:solidFill>
        </p:grpSpPr>
        <p:sp>
          <p:nvSpPr>
            <p:cNvPr id="19"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4"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 name="Rectangle 2">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17" name="Rectangle 2">
            <a:extLst>
              <a:ext uri="{FF2B5EF4-FFF2-40B4-BE49-F238E27FC236}">
                <a16:creationId xmlns="" xmlns:a16="http://schemas.microsoft.com/office/drawing/2014/main" id="{235E7BF1-454C-37AB-3378-57562364FC72}"/>
              </a:ext>
            </a:extLst>
          </p:cNvPr>
          <p:cNvSpPr>
            <a:spLocks noChangeArrowheads="1"/>
          </p:cNvSpPr>
          <p:nvPr/>
        </p:nvSpPr>
        <p:spPr bwMode="auto">
          <a:xfrm>
            <a:off x="810642" y="1448761"/>
            <a:ext cx="9533744" cy="5125699"/>
          </a:xfrm>
          <a:prstGeom prst="rect">
            <a:avLst/>
          </a:prstGeom>
          <a:noFill/>
          <a:ln w="9525">
            <a:noFill/>
            <a:miter lim="800000"/>
            <a:headEnd/>
            <a:tailEnd/>
          </a:ln>
        </p:spPr>
        <p:txBody>
          <a:bodyPr wrap="square">
            <a:spAutoFit/>
          </a:bodyPr>
          <a:lstStyle/>
          <a:p>
            <a:pPr algn="r" rtl="1">
              <a:lnSpc>
                <a:spcPts val="4400"/>
              </a:lnSpc>
            </a:pPr>
            <a:r>
              <a:rPr lang="ar-MA" sz="2800" b="1" dirty="0">
                <a:latin typeface="Sakkal Majalla" panose="02000000000000000000" pitchFamily="2" charset="-78"/>
                <a:cs typeface="Sakkal Majalla" panose="02000000000000000000" pitchFamily="2" charset="-78"/>
              </a:rPr>
              <a:t>تقديم</a:t>
            </a:r>
          </a:p>
          <a:p>
            <a:pPr marL="265113" indent="-265113" algn="r" rtl="1">
              <a:lnSpc>
                <a:spcPts val="4400"/>
              </a:lnSpc>
              <a:buFontTx/>
              <a:buAutoNum type="arabicPeriod"/>
            </a:pPr>
            <a:r>
              <a:rPr lang="ar-MA" altLang="fr-FR" sz="2800" b="1" dirty="0">
                <a:latin typeface="Sakkal Majalla" panose="02000000000000000000" pitchFamily="2" charset="-78"/>
                <a:cs typeface="Sakkal Majalla" panose="02000000000000000000" pitchFamily="2" charset="-78"/>
              </a:rPr>
              <a:t>تعريف الإحصاء العام للسكان </a:t>
            </a:r>
            <a:r>
              <a:rPr lang="ar-MA" altLang="fr-FR" sz="2800" b="1" dirty="0" smtClean="0">
                <a:latin typeface="Sakkal Majalla" panose="02000000000000000000" pitchFamily="2" charset="-78"/>
                <a:cs typeface="Sakkal Majalla" panose="02000000000000000000" pitchFamily="2" charset="-78"/>
              </a:rPr>
              <a:t>والسكنى؛</a:t>
            </a:r>
            <a:endParaRPr lang="ar-MA" altLang="fr-FR" sz="2800" b="1" dirty="0">
              <a:latin typeface="Sakkal Majalla" panose="02000000000000000000" pitchFamily="2" charset="-78"/>
              <a:cs typeface="Sakkal Majalla" panose="02000000000000000000" pitchFamily="2" charset="-78"/>
            </a:endParaRPr>
          </a:p>
          <a:p>
            <a:pPr marL="265113" indent="-265113" algn="r" rtl="1">
              <a:lnSpc>
                <a:spcPts val="4400"/>
              </a:lnSpc>
              <a:buFontTx/>
              <a:buAutoNum type="arabicPeriod"/>
            </a:pPr>
            <a:r>
              <a:rPr lang="fr-FR" altLang="fr-FR" sz="2800" b="1" dirty="0">
                <a:latin typeface="Sakkal Majalla" panose="02000000000000000000" pitchFamily="2" charset="-78"/>
                <a:cs typeface="Sakkal Majalla" panose="02000000000000000000" pitchFamily="2" charset="-78"/>
              </a:rPr>
              <a:t> </a:t>
            </a:r>
            <a:r>
              <a:rPr lang="ar-MA" altLang="fr-FR" sz="2800" b="1" dirty="0" smtClean="0">
                <a:latin typeface="Sakkal Majalla" panose="02000000000000000000" pitchFamily="2" charset="-78"/>
                <a:cs typeface="Sakkal Majalla" panose="02000000000000000000" pitchFamily="2" charset="-78"/>
              </a:rPr>
              <a:t>التسلسل الزمني لعمليات الإحصاء العام للسكان والسكنى </a:t>
            </a:r>
            <a:r>
              <a:rPr lang="ar-MA" altLang="fr-FR" sz="2800" b="1" dirty="0">
                <a:latin typeface="Sakkal Majalla" panose="02000000000000000000" pitchFamily="2" charset="-78"/>
                <a:cs typeface="Sakkal Majalla" panose="02000000000000000000" pitchFamily="2" charset="-78"/>
              </a:rPr>
              <a:t>في المغرب بعد </a:t>
            </a:r>
            <a:r>
              <a:rPr lang="ar-MA" altLang="fr-FR" sz="2800" b="1" dirty="0" smtClean="0">
                <a:latin typeface="Sakkal Majalla" panose="02000000000000000000" pitchFamily="2" charset="-78"/>
                <a:cs typeface="Sakkal Majalla" panose="02000000000000000000" pitchFamily="2" charset="-78"/>
              </a:rPr>
              <a:t>الاستقلال؛</a:t>
            </a:r>
            <a:endParaRPr lang="ar-MA" altLang="fr-FR" sz="2800" b="1" dirty="0">
              <a:latin typeface="Sakkal Majalla" panose="02000000000000000000" pitchFamily="2" charset="-78"/>
              <a:cs typeface="Sakkal Majalla" panose="02000000000000000000" pitchFamily="2" charset="-78"/>
            </a:endParaRPr>
          </a:p>
          <a:p>
            <a:pPr marL="265113" indent="-265113" algn="r" rtl="1">
              <a:lnSpc>
                <a:spcPts val="4400"/>
              </a:lnSpc>
              <a:buFontTx/>
              <a:buAutoNum type="arabicPeriod"/>
            </a:pPr>
            <a:r>
              <a:rPr lang="ar-MA" altLang="fr-FR" sz="2800" b="1" dirty="0">
                <a:latin typeface="Sakkal Majalla" panose="02000000000000000000" pitchFamily="2" charset="-78"/>
                <a:cs typeface="Sakkal Majalla" panose="02000000000000000000" pitchFamily="2" charset="-78"/>
              </a:rPr>
              <a:t> </a:t>
            </a:r>
            <a:r>
              <a:rPr lang="fr-FR" sz="2800" b="1" dirty="0">
                <a:latin typeface="Sakkal Majalla" panose="02000000000000000000" pitchFamily="2" charset="-78"/>
                <a:cs typeface="Sakkal Majalla" panose="02000000000000000000" pitchFamily="2" charset="-78"/>
              </a:rPr>
              <a:t> </a:t>
            </a:r>
            <a:r>
              <a:rPr lang="ar-MA" sz="2800" b="1" dirty="0">
                <a:latin typeface="Sakkal Majalla" panose="02000000000000000000" pitchFamily="2" charset="-78"/>
                <a:cs typeface="Sakkal Majalla" panose="02000000000000000000" pitchFamily="2" charset="-78"/>
              </a:rPr>
              <a:t>الإطار القانوني </a:t>
            </a:r>
            <a:r>
              <a:rPr lang="ar-MA" sz="2800" b="1" dirty="0" smtClean="0">
                <a:latin typeface="Sakkal Majalla" panose="02000000000000000000" pitchFamily="2" charset="-78"/>
                <a:cs typeface="Sakkal Majalla" panose="02000000000000000000" pitchFamily="2" charset="-78"/>
              </a:rPr>
              <a:t>للإحصاء</a:t>
            </a:r>
            <a:r>
              <a:rPr lang="ar-MA" altLang="fr-FR" sz="2800" b="1" dirty="0" smtClean="0">
                <a:latin typeface="Sakkal Majalla" panose="02000000000000000000" pitchFamily="2" charset="-78"/>
                <a:cs typeface="Sakkal Majalla" panose="02000000000000000000" pitchFamily="2" charset="-78"/>
              </a:rPr>
              <a:t> العام للسكان والسكنى</a:t>
            </a:r>
            <a:r>
              <a:rPr lang="ar-MA" sz="2800" b="1" dirty="0" smtClean="0">
                <a:latin typeface="Sakkal Majalla" panose="02000000000000000000" pitchFamily="2" charset="-78"/>
                <a:cs typeface="Sakkal Majalla" panose="02000000000000000000" pitchFamily="2" charset="-78"/>
              </a:rPr>
              <a:t>؛</a:t>
            </a:r>
            <a:r>
              <a:rPr lang="fr-FR" sz="2800" b="1" dirty="0" smtClean="0">
                <a:latin typeface="Sakkal Majalla" panose="02000000000000000000" pitchFamily="2" charset="-78"/>
                <a:cs typeface="Sakkal Majalla" panose="02000000000000000000" pitchFamily="2" charset="-78"/>
              </a:rPr>
              <a:t> </a:t>
            </a:r>
            <a:endParaRPr lang="ar-MA" sz="2800" b="1" dirty="0">
              <a:latin typeface="Sakkal Majalla" panose="02000000000000000000" pitchFamily="2" charset="-78"/>
              <a:cs typeface="Sakkal Majalla" panose="02000000000000000000" pitchFamily="2" charset="-78"/>
            </a:endParaRPr>
          </a:p>
          <a:p>
            <a:pPr marL="265113" indent="-265113" algn="r" rtl="1">
              <a:lnSpc>
                <a:spcPts val="4400"/>
              </a:lnSpc>
              <a:buFontTx/>
              <a:buAutoNum type="arabicPeriod"/>
            </a:pPr>
            <a:r>
              <a:rPr lang="ar-MA" altLang="fr-FR" sz="2800" b="1" dirty="0">
                <a:latin typeface="Sakkal Majalla" panose="02000000000000000000" pitchFamily="2" charset="-78"/>
                <a:cs typeface="Sakkal Majalla" panose="02000000000000000000" pitchFamily="2" charset="-78"/>
              </a:rPr>
              <a:t>الأهداف الرئيسية للإحصاء</a:t>
            </a:r>
            <a:r>
              <a:rPr lang="fr-FR" altLang="fr-FR" sz="2800" b="1" dirty="0">
                <a:latin typeface="Sakkal Majalla" panose="02000000000000000000" pitchFamily="2" charset="-78"/>
                <a:cs typeface="Sakkal Majalla" panose="02000000000000000000" pitchFamily="2" charset="-78"/>
              </a:rPr>
              <a:t> </a:t>
            </a:r>
            <a:r>
              <a:rPr lang="ar-MA" altLang="fr-FR" sz="2800" b="1" dirty="0">
                <a:latin typeface="Sakkal Majalla" panose="02000000000000000000" pitchFamily="2" charset="-78"/>
                <a:cs typeface="Sakkal Majalla" panose="02000000000000000000" pitchFamily="2" charset="-78"/>
              </a:rPr>
              <a:t>العام للسكان والسكنى</a:t>
            </a:r>
            <a:r>
              <a:rPr lang="fr-FR" altLang="fr-FR" sz="2800" b="1" dirty="0">
                <a:latin typeface="Sakkal Majalla" panose="02000000000000000000" pitchFamily="2" charset="-78"/>
                <a:cs typeface="Sakkal Majalla" panose="02000000000000000000" pitchFamily="2" charset="-78"/>
              </a:rPr>
              <a:t> </a:t>
            </a:r>
            <a:r>
              <a:rPr lang="ar-MA" altLang="fr-FR" sz="2800" b="1" dirty="0" smtClean="0">
                <a:latin typeface="Sakkal Majalla" panose="02000000000000000000" pitchFamily="2" charset="-78"/>
                <a:cs typeface="Sakkal Majalla" panose="02000000000000000000" pitchFamily="2" charset="-78"/>
              </a:rPr>
              <a:t>2024؛</a:t>
            </a:r>
            <a:endParaRPr lang="ar-MA" altLang="fr-FR" sz="2800" b="1" dirty="0">
              <a:latin typeface="Sakkal Majalla" panose="02000000000000000000" pitchFamily="2" charset="-78"/>
              <a:cs typeface="Sakkal Majalla" panose="02000000000000000000" pitchFamily="2" charset="-78"/>
            </a:endParaRPr>
          </a:p>
          <a:p>
            <a:pPr marL="265113" indent="-265113" algn="r" rtl="1">
              <a:lnSpc>
                <a:spcPts val="4400"/>
              </a:lnSpc>
              <a:buFontTx/>
              <a:buAutoNum type="arabicPeriod"/>
            </a:pPr>
            <a:r>
              <a:rPr lang="ar-MA" altLang="fr-FR" sz="2800" b="1" dirty="0">
                <a:latin typeface="Sakkal Majalla" panose="02000000000000000000" pitchFamily="2" charset="-78"/>
                <a:cs typeface="Sakkal Majalla" panose="02000000000000000000" pitchFamily="2" charset="-78"/>
              </a:rPr>
              <a:t>مستجدات الإحصاء العام للسكان والسكنى </a:t>
            </a:r>
            <a:r>
              <a:rPr lang="ar-MA" altLang="fr-FR" sz="2800" b="1" dirty="0" smtClean="0">
                <a:latin typeface="Sakkal Majalla" panose="02000000000000000000" pitchFamily="2" charset="-78"/>
                <a:cs typeface="Sakkal Majalla" panose="02000000000000000000" pitchFamily="2" charset="-78"/>
              </a:rPr>
              <a:t>2024؛</a:t>
            </a:r>
            <a:endParaRPr lang="ar-MA" altLang="fr-FR" sz="2800" b="1" dirty="0">
              <a:latin typeface="Sakkal Majalla" panose="02000000000000000000" pitchFamily="2" charset="-78"/>
              <a:cs typeface="Sakkal Majalla" panose="02000000000000000000" pitchFamily="2" charset="-78"/>
            </a:endParaRPr>
          </a:p>
          <a:p>
            <a:pPr marL="265113" indent="-265113" algn="r" rtl="1">
              <a:lnSpc>
                <a:spcPts val="4400"/>
              </a:lnSpc>
              <a:buFontTx/>
              <a:buAutoNum type="arabicPeriod"/>
            </a:pPr>
            <a:r>
              <a:rPr lang="ar-MA" altLang="fr-FR" sz="2800" b="1" dirty="0">
                <a:latin typeface="Sakkal Majalla" panose="02000000000000000000" pitchFamily="2" charset="-78"/>
                <a:cs typeface="Sakkal Majalla" panose="02000000000000000000" pitchFamily="2" charset="-78"/>
              </a:rPr>
              <a:t>مراحل إنجاز الإحصاء</a:t>
            </a:r>
            <a:r>
              <a:rPr lang="fr-FR" altLang="fr-FR" sz="2800" b="1" dirty="0">
                <a:latin typeface="Sakkal Majalla" panose="02000000000000000000" pitchFamily="2" charset="-78"/>
                <a:cs typeface="Sakkal Majalla" panose="02000000000000000000" pitchFamily="2" charset="-78"/>
              </a:rPr>
              <a:t> </a:t>
            </a:r>
            <a:r>
              <a:rPr lang="ar-MA" altLang="fr-FR" sz="2800" b="1" dirty="0">
                <a:latin typeface="Sakkal Majalla" panose="02000000000000000000" pitchFamily="2" charset="-78"/>
                <a:cs typeface="Sakkal Majalla" panose="02000000000000000000" pitchFamily="2" charset="-78"/>
              </a:rPr>
              <a:t>العام للسكان والسكنى </a:t>
            </a:r>
            <a:r>
              <a:rPr lang="ar-MA" altLang="fr-FR" sz="2800" b="1" dirty="0" smtClean="0">
                <a:latin typeface="Sakkal Majalla" panose="02000000000000000000" pitchFamily="2" charset="-78"/>
                <a:cs typeface="Sakkal Majalla" panose="02000000000000000000" pitchFamily="2" charset="-78"/>
              </a:rPr>
              <a:t>2024.</a:t>
            </a:r>
            <a:endParaRPr lang="ar-MA" altLang="fr-FR" sz="2800" b="1" dirty="0">
              <a:latin typeface="Sakkal Majalla" panose="02000000000000000000" pitchFamily="2" charset="-78"/>
              <a:cs typeface="Sakkal Majalla" panose="02000000000000000000" pitchFamily="2" charset="-78"/>
            </a:endParaRPr>
          </a:p>
          <a:p>
            <a:pPr algn="r" rtl="1">
              <a:lnSpc>
                <a:spcPts val="4400"/>
              </a:lnSpc>
            </a:pPr>
            <a:endParaRPr lang="ar-MA" altLang="fr-FR" sz="2800" b="1" dirty="0">
              <a:latin typeface="Book Antiqua" panose="02040602050305030304" pitchFamily="18" charset="0"/>
              <a:cs typeface="+mj-cs"/>
            </a:endParaRPr>
          </a:p>
          <a:p>
            <a:pPr algn="r" rtl="1">
              <a:lnSpc>
                <a:spcPts val="4400"/>
              </a:lnSpc>
            </a:pPr>
            <a:endParaRPr lang="fr-FR" altLang="fr-FR" sz="2800" b="1" dirty="0">
              <a:latin typeface="Book Antiqua" panose="02040602050305030304" pitchFamily="18" charset="0"/>
              <a:cs typeface="+mj-cs"/>
            </a:endParaRPr>
          </a:p>
        </p:txBody>
      </p:sp>
      <p:sp>
        <p:nvSpPr>
          <p:cNvPr id="15"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6"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dirty="0" smtClean="0"/>
              <a:t>2</a:t>
            </a:r>
            <a:endParaRPr lang="fr-FR" dirty="0"/>
          </a:p>
        </p:txBody>
      </p:sp>
      <p:sp>
        <p:nvSpPr>
          <p:cNvPr id="12" name="Titre 1"/>
          <p:cNvSpPr>
            <a:spLocks noGrp="1"/>
          </p:cNvSpPr>
          <p:nvPr>
            <p:ph type="ctrTitle"/>
          </p:nvPr>
        </p:nvSpPr>
        <p:spPr>
          <a:xfrm>
            <a:off x="992284" y="-17471"/>
            <a:ext cx="8848059" cy="989021"/>
          </a:xfrm>
        </p:spPr>
        <p:txBody>
          <a:bodyPr>
            <a:normAutofit fontScale="90000"/>
          </a:bodyPr>
          <a:lstStyle/>
          <a:p>
            <a:pPr rtl="1"/>
            <a:r>
              <a:rPr lang="ar-MA" sz="4400" b="1" dirty="0">
                <a:solidFill>
                  <a:srgbClr val="993366"/>
                </a:solidFill>
                <a:latin typeface="Sakkal Majalla" panose="02000000000000000000" pitchFamily="2" charset="-78"/>
                <a:cs typeface="Sakkal Majalla" panose="02000000000000000000" pitchFamily="2" charset="-78"/>
              </a:rPr>
              <a:t/>
            </a:r>
            <a:br>
              <a:rPr lang="ar-MA" sz="4400" b="1" dirty="0">
                <a:solidFill>
                  <a:srgbClr val="993366"/>
                </a:solidFill>
                <a:latin typeface="Sakkal Majalla" panose="02000000000000000000" pitchFamily="2" charset="-78"/>
                <a:cs typeface="Sakkal Majalla" panose="02000000000000000000" pitchFamily="2" charset="-78"/>
              </a:rPr>
            </a:br>
            <a:r>
              <a:rPr lang="ar-MA" sz="4400" b="1" dirty="0" smtClean="0">
                <a:solidFill>
                  <a:srgbClr val="993366"/>
                </a:solidFill>
                <a:latin typeface="Sakkal Majalla" panose="02000000000000000000" pitchFamily="2" charset="-78"/>
                <a:cs typeface="Sakkal Majalla" panose="02000000000000000000" pitchFamily="2" charset="-78"/>
              </a:rPr>
              <a:t/>
            </a:r>
            <a:br>
              <a:rPr lang="ar-MA" sz="4400" b="1" dirty="0" smtClean="0">
                <a:solidFill>
                  <a:srgbClr val="993366"/>
                </a:solidFill>
                <a:latin typeface="Sakkal Majalla" panose="02000000000000000000" pitchFamily="2" charset="-78"/>
                <a:cs typeface="Sakkal Majalla" panose="02000000000000000000" pitchFamily="2" charset="-78"/>
              </a:rPr>
            </a:br>
            <a:r>
              <a:rPr lang="ar-MA" sz="4400" b="1" dirty="0" smtClean="0">
                <a:solidFill>
                  <a:srgbClr val="993366"/>
                </a:solidFill>
                <a:latin typeface="Sakkal Majalla" panose="02000000000000000000" pitchFamily="2" charset="-78"/>
                <a:cs typeface="Sakkal Majalla" panose="02000000000000000000" pitchFamily="2" charset="-78"/>
              </a:rPr>
              <a:t>  محاور العرض </a:t>
            </a:r>
            <a:endParaRPr lang="fr-FR" sz="4400" b="1" dirty="0">
              <a:solidFill>
                <a:srgbClr val="993366"/>
              </a:solidFill>
              <a:latin typeface="Sakkal Majalla" panose="02000000000000000000" pitchFamily="2" charset="-78"/>
              <a:cs typeface="Sakkal Majalla" panose="02000000000000000000" pitchFamily="2" charset="-78"/>
            </a:endParaRPr>
          </a:p>
        </p:txBody>
      </p:sp>
      <p:cxnSp>
        <p:nvCxnSpPr>
          <p:cNvPr id="6" name="Connecteur droit 5"/>
          <p:cNvCxnSpPr>
            <a:endCxn id="15" idx="0"/>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4189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re 1"/>
          <p:cNvSpPr txBox="1">
            <a:spLocks noChangeArrowheads="1"/>
          </p:cNvSpPr>
          <p:nvPr/>
        </p:nvSpPr>
        <p:spPr>
          <a:xfrm>
            <a:off x="1624615" y="1484854"/>
            <a:ext cx="8833280" cy="91651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endParaRPr lang="ar-MA" altLang="fr-FR" sz="2400" b="1" dirty="0" smtClean="0">
              <a:latin typeface="Sakkal Majalla" panose="02000000000000000000" pitchFamily="2" charset="-78"/>
              <a:cs typeface="Sakkal Majalla" panose="02000000000000000000" pitchFamily="2" charset="-78"/>
            </a:endParaRPr>
          </a:p>
          <a:p>
            <a:pPr rtl="1"/>
            <a:r>
              <a:rPr lang="ar-SA" sz="2400" b="1" dirty="0" smtClean="0"/>
              <a:t>فئة </a:t>
            </a:r>
            <a:r>
              <a:rPr lang="ar-SA" sz="2400" b="1" dirty="0" err="1" smtClean="0"/>
              <a:t>المترشحين</a:t>
            </a:r>
            <a:r>
              <a:rPr lang="ar-SA" sz="2400" b="1" dirty="0" smtClean="0"/>
              <a:t> حسب المقاطعات</a:t>
            </a:r>
            <a:endParaRPr lang="fr-FR" altLang="fr-FR" sz="2000" b="1" dirty="0">
              <a:latin typeface="Sakkal Majalla" panose="02000000000000000000" pitchFamily="2" charset="-78"/>
              <a:cs typeface="Sakkal Majalla" panose="02000000000000000000" pitchFamily="2" charset="-78"/>
            </a:endParaRPr>
          </a:p>
        </p:txBody>
      </p:sp>
      <p:graphicFrame>
        <p:nvGraphicFramePr>
          <p:cNvPr id="27" name="Graphique 26"/>
          <p:cNvGraphicFramePr/>
          <p:nvPr>
            <p:extLst>
              <p:ext uri="{D42A27DB-BD31-4B8C-83A1-F6EECF244321}">
                <p14:modId xmlns:p14="http://schemas.microsoft.com/office/powerpoint/2010/main" val="4247248023"/>
              </p:ext>
            </p:extLst>
          </p:nvPr>
        </p:nvGraphicFramePr>
        <p:xfrm>
          <a:off x="1746422" y="4193058"/>
          <a:ext cx="4007708" cy="2024449"/>
        </p:xfrm>
        <a:graphic>
          <a:graphicData uri="http://schemas.openxmlformats.org/drawingml/2006/chart">
            <c:chart xmlns:c="http://schemas.openxmlformats.org/drawingml/2006/chart" xmlns:r="http://schemas.openxmlformats.org/officeDocument/2006/relationships" r:id="rId2"/>
          </a:graphicData>
        </a:graphic>
      </p:graphicFrame>
      <p:grpSp>
        <p:nvGrpSpPr>
          <p:cNvPr id="2" name="Groupe 27"/>
          <p:cNvGrpSpPr/>
          <p:nvPr/>
        </p:nvGrpSpPr>
        <p:grpSpPr>
          <a:xfrm>
            <a:off x="640582" y="6566263"/>
            <a:ext cx="11551418" cy="291737"/>
            <a:chOff x="710248" y="6382153"/>
            <a:chExt cx="11201044" cy="373215"/>
          </a:xfrm>
          <a:solidFill>
            <a:schemeClr val="bg2"/>
          </a:solidFill>
        </p:grpSpPr>
        <p:sp>
          <p:nvSpPr>
            <p:cNvPr id="29"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1" name="Rectangle 30">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2"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20</a:t>
            </a:r>
            <a:endParaRPr lang="fr-FR" dirty="0"/>
          </a:p>
        </p:txBody>
      </p:sp>
      <p:sp>
        <p:nvSpPr>
          <p:cNvPr id="14" name="Titre 1"/>
          <p:cNvSpPr txBox="1">
            <a:spLocks/>
          </p:cNvSpPr>
          <p:nvPr/>
        </p:nvSpPr>
        <p:spPr>
          <a:xfrm>
            <a:off x="1051407" y="-60758"/>
            <a:ext cx="8848059" cy="120459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ar-MA" altLang="fr-FR" sz="3200" b="1" dirty="0" smtClean="0">
                <a:solidFill>
                  <a:srgbClr val="993366"/>
                </a:solidFill>
                <a:latin typeface="Book Antiqua" panose="02040602050305030304" pitchFamily="18" charset="0"/>
              </a:rPr>
              <a:t>ترتيبات الإحصاء العام للسكان والسكنى 2024</a:t>
            </a:r>
          </a:p>
          <a:p>
            <a:pPr algn="ctr" rtl="1">
              <a:lnSpc>
                <a:spcPct val="150000"/>
              </a:lnSpc>
            </a:pPr>
            <a:r>
              <a:rPr lang="ar-MA" altLang="fr-FR" sz="3200" b="1" dirty="0" smtClean="0">
                <a:solidFill>
                  <a:srgbClr val="993366"/>
                </a:solidFill>
                <a:latin typeface="Book Antiqua" panose="02040602050305030304" pitchFamily="18" charset="0"/>
              </a:rPr>
              <a:t>  </a:t>
            </a:r>
            <a:r>
              <a:rPr lang="ar-MA" altLang="fr-FR" sz="2400" b="1" dirty="0" smtClean="0">
                <a:solidFill>
                  <a:schemeClr val="accent1"/>
                </a:solidFill>
                <a:latin typeface="Book Antiqua" panose="02040602050305030304" pitchFamily="18" charset="0"/>
              </a:rPr>
              <a:t>التكوين عن بعد </a:t>
            </a:r>
            <a:endParaRPr lang="fr-FR" altLang="fr-FR" sz="3200" b="1" dirty="0">
              <a:solidFill>
                <a:srgbClr val="993366"/>
              </a:solidFill>
              <a:latin typeface="Book Antiqua" panose="02040602050305030304" pitchFamily="18" charset="0"/>
            </a:endParaRPr>
          </a:p>
        </p:txBody>
      </p:sp>
      <p:cxnSp>
        <p:nvCxnSpPr>
          <p:cNvPr id="15" name="Connecteur droit 14"/>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17" name="Tableau 16"/>
          <p:cNvGraphicFramePr>
            <a:graphicFrameLocks noGrp="1"/>
          </p:cNvGraphicFramePr>
          <p:nvPr/>
        </p:nvGraphicFramePr>
        <p:xfrm>
          <a:off x="1256938" y="2780272"/>
          <a:ext cx="8583748" cy="3167682"/>
        </p:xfrm>
        <a:graphic>
          <a:graphicData uri="http://schemas.openxmlformats.org/drawingml/2006/table">
            <a:tbl>
              <a:tblPr/>
              <a:tblGrid>
                <a:gridCol w="969764"/>
                <a:gridCol w="1247987"/>
                <a:gridCol w="746219"/>
                <a:gridCol w="908651"/>
                <a:gridCol w="1063577"/>
                <a:gridCol w="836280"/>
                <a:gridCol w="759621"/>
                <a:gridCol w="2051649"/>
              </a:tblGrid>
              <a:tr h="538187">
                <a:tc>
                  <a:txBody>
                    <a:bodyPr/>
                    <a:lstStyle/>
                    <a:p>
                      <a:pPr algn="ctr" rtl="1">
                        <a:lnSpc>
                          <a:spcPct val="115000"/>
                        </a:lnSpc>
                        <a:spcAft>
                          <a:spcPts val="0"/>
                        </a:spcAft>
                      </a:pPr>
                      <a:r>
                        <a:rPr lang="ar-MA" sz="1500" b="1" dirty="0">
                          <a:latin typeface="Calibri"/>
                          <a:ea typeface="Calibri"/>
                          <a:cs typeface="Times New Roman"/>
                        </a:rPr>
                        <a:t>المجموع</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a:latin typeface="Calibri"/>
                          <a:ea typeface="Calibri"/>
                          <a:cs typeface="Times New Roman"/>
                        </a:rPr>
                        <a:t>يعقوب المنصور</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smtClean="0">
                          <a:latin typeface="Calibri"/>
                          <a:ea typeface="Calibri"/>
                          <a:cs typeface="Times New Roman"/>
                        </a:rPr>
                        <a:t>اليوسفي</a:t>
                      </a:r>
                      <a:r>
                        <a:rPr lang="ar-MA" sz="1500" b="1" dirty="0" smtClean="0">
                          <a:latin typeface="Calibri"/>
                          <a:ea typeface="Calibri"/>
                          <a:cs typeface="Times New Roman"/>
                        </a:rPr>
                        <a:t>ة</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a:latin typeface="Calibri"/>
                          <a:ea typeface="Calibri"/>
                          <a:cs typeface="Times New Roman"/>
                        </a:rPr>
                        <a:t>السويسي</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err="1">
                          <a:latin typeface="Calibri"/>
                          <a:ea typeface="Calibri"/>
                          <a:cs typeface="Times New Roman"/>
                        </a:rPr>
                        <a:t>أكدال</a:t>
                      </a:r>
                      <a:r>
                        <a:rPr lang="ar-SA" sz="1500" b="1" dirty="0">
                          <a:latin typeface="Calibri"/>
                          <a:ea typeface="Calibri"/>
                          <a:cs typeface="Times New Roman"/>
                        </a:rPr>
                        <a:t>-الرياض</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a:latin typeface="Calibri"/>
                          <a:ea typeface="Calibri"/>
                          <a:cs typeface="Times New Roman"/>
                        </a:rPr>
                        <a:t>حسان</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err="1">
                          <a:latin typeface="Calibri"/>
                          <a:ea typeface="Calibri"/>
                          <a:cs typeface="Times New Roman"/>
                        </a:rPr>
                        <a:t>تواركة</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MA" sz="1500" b="1" dirty="0" smtClean="0">
                          <a:latin typeface="Calibri"/>
                          <a:ea typeface="Calibri"/>
                          <a:cs typeface="Times New Roman"/>
                        </a:rPr>
                        <a:t>              </a:t>
                      </a:r>
                      <a:r>
                        <a:rPr lang="ar-MA" sz="1400" b="1" dirty="0" smtClean="0">
                          <a:latin typeface="Calibri"/>
                          <a:ea typeface="Calibri"/>
                          <a:cs typeface="Times New Roman"/>
                        </a:rPr>
                        <a:t>المقاطعات أو الجماعة</a:t>
                      </a:r>
                      <a:endParaRPr lang="ar-MA" sz="1500" b="1" dirty="0" smtClean="0">
                        <a:latin typeface="Calibri"/>
                        <a:ea typeface="Calibri"/>
                        <a:cs typeface="Times New Roman"/>
                      </a:endParaRPr>
                    </a:p>
                    <a:p>
                      <a:pPr algn="r" rtl="1">
                        <a:lnSpc>
                          <a:spcPct val="115000"/>
                        </a:lnSpc>
                        <a:spcAft>
                          <a:spcPts val="0"/>
                        </a:spcAft>
                      </a:pPr>
                      <a:r>
                        <a:rPr lang="ar-SA" sz="1400" b="1" dirty="0" smtClean="0">
                          <a:latin typeface="Calibri"/>
                          <a:ea typeface="Calibri"/>
                          <a:cs typeface="Times New Roman"/>
                        </a:rPr>
                        <a:t>فئة </a:t>
                      </a:r>
                      <a:r>
                        <a:rPr lang="ar-SA" sz="1400" b="1" dirty="0" err="1">
                          <a:latin typeface="Calibri"/>
                          <a:ea typeface="Calibri"/>
                          <a:cs typeface="Times New Roman"/>
                        </a:rPr>
                        <a:t>المترشحين</a:t>
                      </a:r>
                      <a:endParaRPr lang="fr-FR" sz="8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r>
              <a:tr h="446548">
                <a:tc>
                  <a:txBody>
                    <a:bodyPr/>
                    <a:lstStyle/>
                    <a:p>
                      <a:pPr algn="ctr" rtl="1">
                        <a:lnSpc>
                          <a:spcPct val="115000"/>
                        </a:lnSpc>
                        <a:spcAft>
                          <a:spcPts val="0"/>
                        </a:spcAft>
                      </a:pPr>
                      <a:r>
                        <a:rPr lang="ar-SA" sz="1400" b="1">
                          <a:latin typeface="Calibri"/>
                          <a:ea typeface="Calibri"/>
                          <a:cs typeface="Times New Roman"/>
                        </a:rPr>
                        <a:t>1017</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278</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233</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45</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226</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228</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07</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latin typeface="Calibri"/>
                          <a:ea typeface="Calibri"/>
                          <a:cs typeface="Times New Roman"/>
                        </a:rPr>
                        <a:t>الموظفون</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144">
                <a:tc>
                  <a:txBody>
                    <a:bodyPr/>
                    <a:lstStyle/>
                    <a:p>
                      <a:pPr algn="ctr" rtl="1">
                        <a:lnSpc>
                          <a:spcPct val="115000"/>
                        </a:lnSpc>
                        <a:spcAft>
                          <a:spcPts val="0"/>
                        </a:spcAft>
                      </a:pPr>
                      <a:r>
                        <a:rPr lang="ar-SA" sz="1400" b="1">
                          <a:latin typeface="Calibri"/>
                          <a:ea typeface="Calibri"/>
                          <a:cs typeface="Times New Roman"/>
                        </a:rPr>
                        <a:t>30</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6</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11</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0</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0</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13</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0</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latin typeface="Calibri"/>
                          <a:ea typeface="Calibri"/>
                          <a:cs typeface="Times New Roman"/>
                        </a:rPr>
                        <a:t>مستخدمو القطاع الخاص</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595">
                <a:tc>
                  <a:txBody>
                    <a:bodyPr/>
                    <a:lstStyle/>
                    <a:p>
                      <a:pPr algn="ctr" rtl="1">
                        <a:lnSpc>
                          <a:spcPct val="115000"/>
                        </a:lnSpc>
                        <a:spcAft>
                          <a:spcPts val="0"/>
                        </a:spcAft>
                      </a:pPr>
                      <a:r>
                        <a:rPr lang="ar-SA" sz="1400" b="1">
                          <a:latin typeface="Calibri"/>
                          <a:ea typeface="Calibri"/>
                          <a:cs typeface="Times New Roman"/>
                        </a:rPr>
                        <a:t>987</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271</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273</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48</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178</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210</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07</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latin typeface="Calibri"/>
                          <a:ea typeface="Calibri"/>
                          <a:cs typeface="Times New Roman"/>
                        </a:rPr>
                        <a:t>الطلبة</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720">
                <a:tc>
                  <a:txBody>
                    <a:bodyPr/>
                    <a:lstStyle/>
                    <a:p>
                      <a:pPr algn="ctr" rtl="1">
                        <a:lnSpc>
                          <a:spcPct val="115000"/>
                        </a:lnSpc>
                        <a:spcAft>
                          <a:spcPts val="0"/>
                        </a:spcAft>
                      </a:pPr>
                      <a:r>
                        <a:rPr lang="ar-SA" sz="1400" b="1">
                          <a:latin typeface="Calibri"/>
                          <a:ea typeface="Calibri"/>
                          <a:cs typeface="Times New Roman"/>
                        </a:rPr>
                        <a:t>1470</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430</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456</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58</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239</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307</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07</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latin typeface="Calibri"/>
                          <a:ea typeface="Calibri"/>
                          <a:cs typeface="Times New Roman"/>
                        </a:rPr>
                        <a:t>حاملو الشهادات العليا</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9462">
                <a:tc>
                  <a:txBody>
                    <a:bodyPr/>
                    <a:lstStyle/>
                    <a:p>
                      <a:pPr algn="ctr" rtl="1">
                        <a:lnSpc>
                          <a:spcPct val="115000"/>
                        </a:lnSpc>
                        <a:spcAft>
                          <a:spcPts val="0"/>
                        </a:spcAft>
                      </a:pPr>
                      <a:r>
                        <a:rPr lang="ar-SA" sz="1400" b="1">
                          <a:latin typeface="Calibri"/>
                          <a:ea typeface="Calibri"/>
                          <a:cs typeface="Times New Roman"/>
                        </a:rPr>
                        <a:t>30</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08</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04</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1</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a:latin typeface="Calibri"/>
                          <a:ea typeface="Calibri"/>
                          <a:cs typeface="Times New Roman"/>
                        </a:rPr>
                        <a:t>05</a:t>
                      </a:r>
                      <a:endParaRPr lang="fr-FR" sz="900" b="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12</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0</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latin typeface="Calibri"/>
                          <a:ea typeface="Calibri"/>
                          <a:cs typeface="Times New Roman"/>
                        </a:rPr>
                        <a:t>المتقاعدون</a:t>
                      </a:r>
                      <a:endParaRPr lang="fr-FR" sz="90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026">
                <a:tc>
                  <a:txBody>
                    <a:bodyPr/>
                    <a:lstStyle/>
                    <a:p>
                      <a:pPr algn="ctr" rtl="1">
                        <a:lnSpc>
                          <a:spcPct val="115000"/>
                        </a:lnSpc>
                        <a:spcAft>
                          <a:spcPts val="0"/>
                        </a:spcAft>
                      </a:pPr>
                      <a:r>
                        <a:rPr lang="ar-SA" sz="1400" b="1" dirty="0">
                          <a:latin typeface="Calibri"/>
                          <a:ea typeface="Calibri"/>
                          <a:cs typeface="Times New Roman"/>
                        </a:rPr>
                        <a:t>3534</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966</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977</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152</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648</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770</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21</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600" b="1" dirty="0">
                          <a:latin typeface="Calibri"/>
                          <a:ea typeface="Calibri"/>
                          <a:cs typeface="Times New Roman"/>
                        </a:rPr>
                        <a:t>المجموع</a:t>
                      </a:r>
                      <a:endParaRPr lang="fr-FR" sz="10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9" name="Connecteur droit 18"/>
          <p:cNvCxnSpPr/>
          <p:nvPr/>
        </p:nvCxnSpPr>
        <p:spPr>
          <a:xfrm rot="10800000" flipV="1">
            <a:off x="7785464" y="2804159"/>
            <a:ext cx="2063933" cy="505097"/>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29329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re 1"/>
          <p:cNvSpPr txBox="1">
            <a:spLocks noChangeArrowheads="1"/>
          </p:cNvSpPr>
          <p:nvPr/>
        </p:nvSpPr>
        <p:spPr>
          <a:xfrm>
            <a:off x="1624615" y="1484854"/>
            <a:ext cx="8277031" cy="91651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endParaRPr lang="ar-MA" altLang="fr-FR" sz="2400" b="1" dirty="0" smtClean="0">
              <a:latin typeface="Sakkal Majalla" panose="02000000000000000000" pitchFamily="2" charset="-78"/>
              <a:cs typeface="Sakkal Majalla" panose="02000000000000000000" pitchFamily="2" charset="-78"/>
            </a:endParaRPr>
          </a:p>
          <a:p>
            <a:pPr rtl="1"/>
            <a:r>
              <a:rPr lang="ar-SA" sz="2400" b="1" dirty="0" err="1" smtClean="0"/>
              <a:t>المترشح</a:t>
            </a:r>
            <a:r>
              <a:rPr lang="ar-MA" sz="2400" b="1" dirty="0" smtClean="0"/>
              <a:t>و</a:t>
            </a:r>
            <a:r>
              <a:rPr lang="ar-SA" sz="2400" b="1" dirty="0" smtClean="0"/>
              <a:t>ن حسب</a:t>
            </a:r>
            <a:r>
              <a:rPr lang="ar-MA" sz="2400" b="1" dirty="0" smtClean="0"/>
              <a:t> الجنس </a:t>
            </a:r>
            <a:r>
              <a:rPr lang="ar-MA" sz="2400" b="1" dirty="0" err="1" smtClean="0"/>
              <a:t>و</a:t>
            </a:r>
            <a:r>
              <a:rPr lang="ar-SA" sz="2400" b="1" dirty="0" smtClean="0"/>
              <a:t>المقاطعات</a:t>
            </a:r>
            <a:endParaRPr lang="fr-FR" altLang="fr-FR" sz="2000" b="1" dirty="0">
              <a:latin typeface="Sakkal Majalla" panose="02000000000000000000" pitchFamily="2" charset="-78"/>
              <a:cs typeface="Sakkal Majalla" panose="02000000000000000000" pitchFamily="2" charset="-78"/>
            </a:endParaRPr>
          </a:p>
        </p:txBody>
      </p:sp>
      <p:grpSp>
        <p:nvGrpSpPr>
          <p:cNvPr id="2" name="Groupe 27"/>
          <p:cNvGrpSpPr/>
          <p:nvPr/>
        </p:nvGrpSpPr>
        <p:grpSpPr>
          <a:xfrm>
            <a:off x="762502" y="6566263"/>
            <a:ext cx="11551418" cy="291737"/>
            <a:chOff x="710248" y="6382153"/>
            <a:chExt cx="11201044" cy="373215"/>
          </a:xfrm>
          <a:solidFill>
            <a:schemeClr val="bg2"/>
          </a:solidFill>
        </p:grpSpPr>
        <p:sp>
          <p:nvSpPr>
            <p:cNvPr id="29"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1" name="Rectangle 30">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2"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21</a:t>
            </a:r>
            <a:endParaRPr lang="fr-FR" dirty="0"/>
          </a:p>
        </p:txBody>
      </p:sp>
      <p:sp>
        <p:nvSpPr>
          <p:cNvPr id="14" name="Titre 1"/>
          <p:cNvSpPr txBox="1">
            <a:spLocks/>
          </p:cNvSpPr>
          <p:nvPr/>
        </p:nvSpPr>
        <p:spPr>
          <a:xfrm>
            <a:off x="1051407" y="-60758"/>
            <a:ext cx="8848059" cy="120459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ar-MA" altLang="fr-FR" sz="3200" b="1" dirty="0" smtClean="0">
                <a:solidFill>
                  <a:srgbClr val="993366"/>
                </a:solidFill>
                <a:latin typeface="Book Antiqua" panose="02040602050305030304" pitchFamily="18" charset="0"/>
              </a:rPr>
              <a:t>ترتيبات الإحصاء العام للسكان والسكنى 2024</a:t>
            </a:r>
          </a:p>
          <a:p>
            <a:pPr algn="ctr" rtl="1">
              <a:lnSpc>
                <a:spcPct val="150000"/>
              </a:lnSpc>
            </a:pPr>
            <a:r>
              <a:rPr lang="ar-MA" altLang="fr-FR" sz="3200" b="1" dirty="0" smtClean="0">
                <a:solidFill>
                  <a:srgbClr val="993366"/>
                </a:solidFill>
                <a:latin typeface="Book Antiqua" panose="02040602050305030304" pitchFamily="18" charset="0"/>
              </a:rPr>
              <a:t>  </a:t>
            </a:r>
            <a:r>
              <a:rPr lang="ar-MA" altLang="fr-FR" sz="2400" b="1" dirty="0" smtClean="0">
                <a:solidFill>
                  <a:schemeClr val="accent1"/>
                </a:solidFill>
                <a:latin typeface="Book Antiqua" panose="02040602050305030304" pitchFamily="18" charset="0"/>
              </a:rPr>
              <a:t>التكوين عن بعد </a:t>
            </a:r>
            <a:endParaRPr lang="fr-FR" altLang="fr-FR" sz="3200" b="1" dirty="0">
              <a:solidFill>
                <a:srgbClr val="993366"/>
              </a:solidFill>
              <a:latin typeface="Book Antiqua" panose="02040602050305030304" pitchFamily="18" charset="0"/>
            </a:endParaRPr>
          </a:p>
        </p:txBody>
      </p:sp>
      <p:cxnSp>
        <p:nvCxnSpPr>
          <p:cNvPr id="15" name="Connecteur droit 14"/>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16" name="Tableau 15"/>
          <p:cNvGraphicFramePr>
            <a:graphicFrameLocks noGrp="1"/>
          </p:cNvGraphicFramePr>
          <p:nvPr/>
        </p:nvGraphicFramePr>
        <p:xfrm>
          <a:off x="3248264" y="2952205"/>
          <a:ext cx="4876800" cy="2624760"/>
        </p:xfrm>
        <a:graphic>
          <a:graphicData uri="http://schemas.openxmlformats.org/drawingml/2006/table">
            <a:tbl>
              <a:tblPr/>
              <a:tblGrid>
                <a:gridCol w="1338927"/>
                <a:gridCol w="1186241"/>
                <a:gridCol w="1104027"/>
                <a:gridCol w="1247605"/>
              </a:tblGrid>
              <a:tr h="391887">
                <a:tc>
                  <a:txBody>
                    <a:bodyPr/>
                    <a:lstStyle/>
                    <a:p>
                      <a:pPr algn="ctr" rtl="1">
                        <a:lnSpc>
                          <a:spcPct val="115000"/>
                        </a:lnSpc>
                        <a:spcAft>
                          <a:spcPts val="0"/>
                        </a:spcAft>
                      </a:pPr>
                      <a:r>
                        <a:rPr lang="ar-SA" sz="1400" b="1" dirty="0">
                          <a:latin typeface="Calibri"/>
                          <a:ea typeface="Calibri"/>
                          <a:cs typeface="+mj-cs"/>
                        </a:rPr>
                        <a:t>المجموع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1">
                        <a:lnSpc>
                          <a:spcPct val="115000"/>
                        </a:lnSpc>
                        <a:spcAft>
                          <a:spcPts val="0"/>
                        </a:spcAft>
                      </a:pPr>
                      <a:r>
                        <a:rPr lang="ar-SA" sz="1400" b="1" dirty="0">
                          <a:latin typeface="Calibri"/>
                          <a:ea typeface="Calibri"/>
                          <a:cs typeface="+mj-cs"/>
                        </a:rPr>
                        <a:t>الذكور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1">
                        <a:lnSpc>
                          <a:spcPct val="115000"/>
                        </a:lnSpc>
                        <a:spcAft>
                          <a:spcPts val="0"/>
                        </a:spcAft>
                      </a:pPr>
                      <a:r>
                        <a:rPr lang="ar-SA" sz="1400" b="1" dirty="0">
                          <a:latin typeface="Calibri"/>
                          <a:ea typeface="Calibri"/>
                          <a:cs typeface="+mj-cs"/>
                        </a:rPr>
                        <a:t>الإناث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ctr" rtl="1">
                        <a:lnSpc>
                          <a:spcPct val="115000"/>
                        </a:lnSpc>
                        <a:spcAft>
                          <a:spcPts val="0"/>
                        </a:spcAft>
                      </a:pPr>
                      <a:r>
                        <a:rPr lang="ar-MA" sz="1400" b="1" kern="1200" dirty="0" smtClean="0">
                          <a:solidFill>
                            <a:srgbClr val="000000"/>
                          </a:solidFill>
                          <a:latin typeface="Calibri"/>
                          <a:ea typeface="Calibri"/>
                          <a:cs typeface="+mj-cs"/>
                        </a:rPr>
                        <a:t>           الجنـس</a:t>
                      </a:r>
                    </a:p>
                    <a:p>
                      <a:pPr algn="r" rtl="1">
                        <a:lnSpc>
                          <a:spcPct val="115000"/>
                        </a:lnSpc>
                        <a:spcAft>
                          <a:spcPts val="0"/>
                        </a:spcAft>
                      </a:pPr>
                      <a:r>
                        <a:rPr lang="ar-MA" sz="1400" b="1" kern="1200" dirty="0" smtClean="0">
                          <a:solidFill>
                            <a:srgbClr val="000000"/>
                          </a:solidFill>
                          <a:latin typeface="Calibri"/>
                          <a:ea typeface="Calibri"/>
                          <a:cs typeface="+mj-cs"/>
                        </a:rPr>
                        <a:t>المقاطعات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r>
              <a:tr h="269874">
                <a:tc>
                  <a:txBody>
                    <a:bodyPr/>
                    <a:lstStyle/>
                    <a:p>
                      <a:pPr algn="ctr" rtl="1">
                        <a:lnSpc>
                          <a:spcPct val="115000"/>
                        </a:lnSpc>
                        <a:spcAft>
                          <a:spcPts val="0"/>
                        </a:spcAft>
                      </a:pPr>
                      <a:r>
                        <a:rPr lang="ar-SA" sz="1400" b="1" kern="1200" dirty="0">
                          <a:solidFill>
                            <a:srgbClr val="000000"/>
                          </a:solidFill>
                          <a:latin typeface="Calibri"/>
                          <a:ea typeface="Calibri"/>
                          <a:cs typeface="+mj-cs"/>
                        </a:rPr>
                        <a:t>21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11</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10</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latin typeface="Calibri"/>
                          <a:ea typeface="Calibri"/>
                          <a:cs typeface="+mj-cs"/>
                        </a:rPr>
                        <a:t>تواركة </a:t>
                      </a:r>
                      <a:endParaRPr lang="fr-FR" sz="1050" b="1">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693">
                <a:tc>
                  <a:txBody>
                    <a:bodyPr/>
                    <a:lstStyle/>
                    <a:p>
                      <a:pPr algn="ctr" rtl="1">
                        <a:lnSpc>
                          <a:spcPct val="115000"/>
                        </a:lnSpc>
                        <a:spcAft>
                          <a:spcPts val="0"/>
                        </a:spcAft>
                      </a:pPr>
                      <a:r>
                        <a:rPr lang="ar-SA" sz="1400" b="1" kern="1200" dirty="0">
                          <a:solidFill>
                            <a:srgbClr val="000000"/>
                          </a:solidFill>
                          <a:latin typeface="Calibri"/>
                          <a:ea typeface="Calibri"/>
                          <a:cs typeface="+mj-cs"/>
                        </a:rPr>
                        <a:t>770</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402</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368</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latin typeface="Calibri"/>
                          <a:ea typeface="Calibri"/>
                          <a:cs typeface="+mj-cs"/>
                        </a:rPr>
                        <a:t>حسان </a:t>
                      </a:r>
                      <a:endParaRPr lang="fr-FR" sz="1050" b="1">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541">
                <a:tc>
                  <a:txBody>
                    <a:bodyPr/>
                    <a:lstStyle/>
                    <a:p>
                      <a:pPr algn="ctr" rtl="1">
                        <a:lnSpc>
                          <a:spcPct val="115000"/>
                        </a:lnSpc>
                        <a:spcAft>
                          <a:spcPts val="0"/>
                        </a:spcAft>
                      </a:pPr>
                      <a:r>
                        <a:rPr lang="ar-SA" sz="1400" b="1" kern="1200" dirty="0">
                          <a:solidFill>
                            <a:srgbClr val="000000"/>
                          </a:solidFill>
                          <a:latin typeface="Calibri"/>
                          <a:ea typeface="Calibri"/>
                          <a:cs typeface="+mj-cs"/>
                        </a:rPr>
                        <a:t>648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354</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294</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latin typeface="Calibri"/>
                          <a:ea typeface="Calibri"/>
                          <a:cs typeface="+mj-cs"/>
                        </a:rPr>
                        <a:t>أكدال-الرياض </a:t>
                      </a:r>
                      <a:endParaRPr lang="fr-FR" sz="1050" b="1">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354">
                <a:tc>
                  <a:txBody>
                    <a:bodyPr/>
                    <a:lstStyle/>
                    <a:p>
                      <a:pPr algn="ctr" rtl="1">
                        <a:lnSpc>
                          <a:spcPct val="115000"/>
                        </a:lnSpc>
                        <a:spcAft>
                          <a:spcPts val="0"/>
                        </a:spcAft>
                      </a:pPr>
                      <a:r>
                        <a:rPr lang="ar-SA" sz="1400" b="1" kern="1200" dirty="0">
                          <a:solidFill>
                            <a:srgbClr val="000000"/>
                          </a:solidFill>
                          <a:latin typeface="Calibri"/>
                          <a:ea typeface="Calibri"/>
                          <a:cs typeface="+mj-cs"/>
                        </a:rPr>
                        <a:t>152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84</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68</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a:latin typeface="Calibri"/>
                          <a:ea typeface="Calibri"/>
                          <a:cs typeface="+mj-cs"/>
                        </a:rPr>
                        <a:t>السويسي </a:t>
                      </a:r>
                      <a:endParaRPr lang="fr-FR" sz="1050" b="1">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256">
                <a:tc>
                  <a:txBody>
                    <a:bodyPr/>
                    <a:lstStyle/>
                    <a:p>
                      <a:pPr algn="ctr" rtl="1">
                        <a:lnSpc>
                          <a:spcPct val="115000"/>
                        </a:lnSpc>
                        <a:spcAft>
                          <a:spcPts val="0"/>
                        </a:spcAft>
                      </a:pPr>
                      <a:r>
                        <a:rPr lang="ar-SA" sz="1400" b="1" dirty="0">
                          <a:latin typeface="Calibri"/>
                          <a:ea typeface="Times New Roman"/>
                          <a:cs typeface="+mj-cs"/>
                        </a:rPr>
                        <a:t>977</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505</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472</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smtClean="0">
                          <a:latin typeface="Calibri"/>
                          <a:ea typeface="Calibri"/>
                          <a:cs typeface="+mj-cs"/>
                        </a:rPr>
                        <a:t>اليوسفي</a:t>
                      </a:r>
                      <a:r>
                        <a:rPr lang="ar-MA" sz="1400" b="1" dirty="0" smtClean="0">
                          <a:latin typeface="Calibri"/>
                          <a:ea typeface="Calibri"/>
                          <a:cs typeface="+mj-cs"/>
                        </a:rPr>
                        <a:t>ة</a:t>
                      </a:r>
                      <a:r>
                        <a:rPr lang="ar-SA" sz="1400" b="1" dirty="0" smtClean="0">
                          <a:latin typeface="Calibri"/>
                          <a:ea typeface="Calibri"/>
                          <a:cs typeface="+mj-cs"/>
                        </a:rPr>
                        <a:t>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8790">
                <a:tc>
                  <a:txBody>
                    <a:bodyPr/>
                    <a:lstStyle/>
                    <a:p>
                      <a:pPr algn="ctr" rtl="1">
                        <a:lnSpc>
                          <a:spcPct val="115000"/>
                        </a:lnSpc>
                        <a:spcAft>
                          <a:spcPts val="0"/>
                        </a:spcAft>
                      </a:pPr>
                      <a:r>
                        <a:rPr lang="ar-SA" sz="1400" b="1" kern="1200" dirty="0">
                          <a:solidFill>
                            <a:srgbClr val="000000"/>
                          </a:solidFill>
                          <a:latin typeface="Calibri"/>
                          <a:ea typeface="Calibri"/>
                          <a:cs typeface="+mj-cs"/>
                        </a:rPr>
                        <a:t>966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r-MA" sz="1400" b="0" dirty="0" smtClean="0">
                          <a:latin typeface="Calibri"/>
                          <a:ea typeface="Calibri"/>
                          <a:cs typeface="+mj-cs"/>
                        </a:rPr>
                        <a:t>469</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Times New Roman"/>
                          <a:cs typeface="+mj-cs"/>
                        </a:rPr>
                        <a:t>497</a:t>
                      </a:r>
                      <a:endParaRPr lang="fr-FR" sz="1050" b="0"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mj-cs"/>
                        </a:rPr>
                        <a:t>يعقوب المنصور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8354">
                <a:tc>
                  <a:txBody>
                    <a:bodyPr/>
                    <a:lstStyle/>
                    <a:p>
                      <a:pPr algn="ctr" rtl="1">
                        <a:lnSpc>
                          <a:spcPct val="115000"/>
                        </a:lnSpc>
                        <a:spcAft>
                          <a:spcPts val="0"/>
                        </a:spcAft>
                      </a:pPr>
                      <a:r>
                        <a:rPr lang="ar-SA" sz="1400" b="1" kern="1200" dirty="0">
                          <a:solidFill>
                            <a:srgbClr val="000000"/>
                          </a:solidFill>
                          <a:latin typeface="Calibri"/>
                          <a:ea typeface="Calibri"/>
                          <a:cs typeface="+mj-cs"/>
                        </a:rPr>
                        <a:t>3534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Times New Roman"/>
                          <a:cs typeface="+mj-cs"/>
                        </a:rPr>
                        <a:t>1824</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Times New Roman"/>
                          <a:cs typeface="+mj-cs"/>
                        </a:rPr>
                        <a:t>1710</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kern="1200" dirty="0">
                          <a:solidFill>
                            <a:srgbClr val="000000"/>
                          </a:solidFill>
                          <a:latin typeface="Calibri"/>
                          <a:ea typeface="Calibri"/>
                          <a:cs typeface="+mj-cs"/>
                        </a:rPr>
                        <a:t>المجموع </a:t>
                      </a:r>
                      <a:endParaRPr lang="fr-FR" sz="1050" b="1" dirty="0">
                        <a:latin typeface="Calibri"/>
                        <a:ea typeface="Calibri"/>
                        <a:cs typeface="+mj-cs"/>
                      </a:endParaRPr>
                    </a:p>
                  </a:txBody>
                  <a:tcPr marL="16152" marR="16152" marT="372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22" name="Connecteur droit 21"/>
          <p:cNvCxnSpPr/>
          <p:nvPr/>
        </p:nvCxnSpPr>
        <p:spPr>
          <a:xfrm rot="10800000" flipV="1">
            <a:off x="6888483" y="2987040"/>
            <a:ext cx="1227906" cy="4267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29329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re 1"/>
          <p:cNvSpPr txBox="1">
            <a:spLocks noChangeArrowheads="1"/>
          </p:cNvSpPr>
          <p:nvPr/>
        </p:nvSpPr>
        <p:spPr>
          <a:xfrm>
            <a:off x="1624615" y="1484854"/>
            <a:ext cx="7989648" cy="91651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endParaRPr lang="ar-MA" altLang="fr-FR" sz="2400" b="1" dirty="0" smtClean="0">
              <a:latin typeface="Sakkal Majalla" panose="02000000000000000000" pitchFamily="2" charset="-78"/>
              <a:cs typeface="Sakkal Majalla" panose="02000000000000000000" pitchFamily="2" charset="-78"/>
            </a:endParaRPr>
          </a:p>
          <a:p>
            <a:pPr rtl="1"/>
            <a:r>
              <a:rPr lang="ar-SA" sz="2400" b="1" dirty="0" err="1" smtClean="0"/>
              <a:t>المترشح</a:t>
            </a:r>
            <a:r>
              <a:rPr lang="ar-MA" sz="2400" b="1" dirty="0" smtClean="0"/>
              <a:t>و</a:t>
            </a:r>
            <a:r>
              <a:rPr lang="ar-SA" sz="2400" b="1" dirty="0" smtClean="0"/>
              <a:t>ن حسب </a:t>
            </a:r>
            <a:r>
              <a:rPr lang="ar-MA" sz="2400" b="1" dirty="0" smtClean="0"/>
              <a:t>المستوى الدراسي </a:t>
            </a:r>
            <a:r>
              <a:rPr lang="ar-MA" sz="2400" b="1" dirty="0" err="1" smtClean="0"/>
              <a:t>و</a:t>
            </a:r>
            <a:r>
              <a:rPr lang="ar-SA" sz="2400" b="1" dirty="0" smtClean="0"/>
              <a:t>المقاطعات</a:t>
            </a:r>
            <a:endParaRPr lang="fr-FR" altLang="fr-FR" sz="2000" b="1" dirty="0">
              <a:latin typeface="Sakkal Majalla" panose="02000000000000000000" pitchFamily="2" charset="-78"/>
              <a:cs typeface="Sakkal Majalla" panose="02000000000000000000" pitchFamily="2" charset="-78"/>
            </a:endParaRPr>
          </a:p>
        </p:txBody>
      </p:sp>
      <p:grpSp>
        <p:nvGrpSpPr>
          <p:cNvPr id="2" name="Groupe 27"/>
          <p:cNvGrpSpPr/>
          <p:nvPr/>
        </p:nvGrpSpPr>
        <p:grpSpPr>
          <a:xfrm>
            <a:off x="762502" y="6566263"/>
            <a:ext cx="11551418" cy="291737"/>
            <a:chOff x="710248" y="6382153"/>
            <a:chExt cx="11201044" cy="373215"/>
          </a:xfrm>
          <a:solidFill>
            <a:schemeClr val="bg2"/>
          </a:solidFill>
        </p:grpSpPr>
        <p:sp>
          <p:nvSpPr>
            <p:cNvPr id="29"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1" name="Rectangle 30">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2"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3"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22</a:t>
            </a:r>
            <a:endParaRPr lang="fr-FR" dirty="0"/>
          </a:p>
        </p:txBody>
      </p:sp>
      <p:sp>
        <p:nvSpPr>
          <p:cNvPr id="14" name="Titre 1"/>
          <p:cNvSpPr txBox="1">
            <a:spLocks/>
          </p:cNvSpPr>
          <p:nvPr/>
        </p:nvSpPr>
        <p:spPr>
          <a:xfrm>
            <a:off x="1051407" y="-60758"/>
            <a:ext cx="8848059" cy="1204597"/>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ar-MA" altLang="fr-FR" sz="3200" b="1" dirty="0" smtClean="0">
                <a:solidFill>
                  <a:srgbClr val="993366"/>
                </a:solidFill>
                <a:latin typeface="Book Antiqua" panose="02040602050305030304" pitchFamily="18" charset="0"/>
              </a:rPr>
              <a:t>ترتيبات الإحصاء العام للسكان والسكنى 2024</a:t>
            </a:r>
          </a:p>
          <a:p>
            <a:pPr algn="ctr" rtl="1">
              <a:lnSpc>
                <a:spcPct val="150000"/>
              </a:lnSpc>
            </a:pPr>
            <a:r>
              <a:rPr lang="ar-MA" altLang="fr-FR" sz="3200" b="1" dirty="0" smtClean="0">
                <a:solidFill>
                  <a:srgbClr val="993366"/>
                </a:solidFill>
                <a:latin typeface="Book Antiqua" panose="02040602050305030304" pitchFamily="18" charset="0"/>
              </a:rPr>
              <a:t>  </a:t>
            </a:r>
            <a:r>
              <a:rPr lang="ar-MA" altLang="fr-FR" sz="2400" b="1" dirty="0" smtClean="0">
                <a:solidFill>
                  <a:schemeClr val="accent1"/>
                </a:solidFill>
                <a:latin typeface="Book Antiqua" panose="02040602050305030304" pitchFamily="18" charset="0"/>
              </a:rPr>
              <a:t>التكوين عن بعد </a:t>
            </a:r>
            <a:endParaRPr lang="fr-FR" altLang="fr-FR" sz="3200" b="1" dirty="0">
              <a:solidFill>
                <a:srgbClr val="993366"/>
              </a:solidFill>
              <a:latin typeface="Book Antiqua" panose="02040602050305030304" pitchFamily="18" charset="0"/>
            </a:endParaRPr>
          </a:p>
        </p:txBody>
      </p:sp>
      <p:cxnSp>
        <p:nvCxnSpPr>
          <p:cNvPr id="15" name="Connecteur droit 14"/>
          <p:cNvCxnSpPr/>
          <p:nvPr/>
        </p:nvCxnSpPr>
        <p:spPr>
          <a:xfrm flipV="1">
            <a:off x="2" y="1428206"/>
            <a:ext cx="11974284" cy="4394"/>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graphicFrame>
        <p:nvGraphicFramePr>
          <p:cNvPr id="17" name="Tableau 16"/>
          <p:cNvGraphicFramePr>
            <a:graphicFrameLocks noGrp="1"/>
          </p:cNvGraphicFramePr>
          <p:nvPr/>
        </p:nvGraphicFramePr>
        <p:xfrm>
          <a:off x="1135018" y="2823815"/>
          <a:ext cx="8940798" cy="2793247"/>
        </p:xfrm>
        <a:graphic>
          <a:graphicData uri="http://schemas.openxmlformats.org/drawingml/2006/table">
            <a:tbl>
              <a:tblPr/>
              <a:tblGrid>
                <a:gridCol w="1010102"/>
                <a:gridCol w="1155429"/>
                <a:gridCol w="792480"/>
                <a:gridCol w="905691"/>
                <a:gridCol w="1105989"/>
                <a:gridCol w="844731"/>
                <a:gridCol w="827314"/>
                <a:gridCol w="2299062"/>
              </a:tblGrid>
              <a:tr h="538187">
                <a:tc>
                  <a:txBody>
                    <a:bodyPr/>
                    <a:lstStyle/>
                    <a:p>
                      <a:pPr algn="ctr" rtl="1">
                        <a:lnSpc>
                          <a:spcPct val="115000"/>
                        </a:lnSpc>
                        <a:spcAft>
                          <a:spcPts val="0"/>
                        </a:spcAft>
                      </a:pPr>
                      <a:r>
                        <a:rPr lang="ar-MA" sz="1500" b="1" dirty="0">
                          <a:latin typeface="Calibri"/>
                          <a:ea typeface="Calibri"/>
                          <a:cs typeface="Times New Roman"/>
                        </a:rPr>
                        <a:t>المجموع</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a:latin typeface="Calibri"/>
                          <a:ea typeface="Calibri"/>
                          <a:cs typeface="Times New Roman"/>
                        </a:rPr>
                        <a:t>يعقوب المنصور</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smtClean="0">
                          <a:latin typeface="Calibri"/>
                          <a:ea typeface="Calibri"/>
                          <a:cs typeface="Times New Roman"/>
                        </a:rPr>
                        <a:t>اليوسفي</a:t>
                      </a:r>
                      <a:r>
                        <a:rPr lang="ar-MA" sz="1500" b="1" dirty="0" smtClean="0">
                          <a:latin typeface="Calibri"/>
                          <a:ea typeface="Calibri"/>
                          <a:cs typeface="Times New Roman"/>
                        </a:rPr>
                        <a:t>ة</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a:latin typeface="Calibri"/>
                          <a:ea typeface="Calibri"/>
                          <a:cs typeface="Times New Roman"/>
                        </a:rPr>
                        <a:t>السويسي</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a:latin typeface="Calibri"/>
                          <a:ea typeface="Calibri"/>
                          <a:cs typeface="Times New Roman"/>
                        </a:rPr>
                        <a:t>أكدال-الرياض</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a:latin typeface="Calibri"/>
                          <a:ea typeface="Calibri"/>
                          <a:cs typeface="Times New Roman"/>
                        </a:rPr>
                        <a:t>حسان</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SA" sz="1500" b="1" dirty="0" err="1">
                          <a:latin typeface="Calibri"/>
                          <a:ea typeface="Calibri"/>
                          <a:cs typeface="Times New Roman"/>
                        </a:rPr>
                        <a:t>تواركة</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algn="ctr" rtl="1">
                        <a:lnSpc>
                          <a:spcPct val="115000"/>
                        </a:lnSpc>
                        <a:spcAft>
                          <a:spcPts val="0"/>
                        </a:spcAft>
                      </a:pPr>
                      <a:r>
                        <a:rPr lang="ar-MA" sz="1500" b="1" dirty="0" smtClean="0">
                          <a:latin typeface="Calibri"/>
                          <a:ea typeface="Calibri"/>
                          <a:cs typeface="Times New Roman"/>
                        </a:rPr>
                        <a:t>              </a:t>
                      </a:r>
                      <a:r>
                        <a:rPr lang="ar-MA" sz="1400" b="1" dirty="0" smtClean="0">
                          <a:latin typeface="Calibri"/>
                          <a:ea typeface="Calibri"/>
                          <a:cs typeface="Times New Roman"/>
                        </a:rPr>
                        <a:t>المقاطعات أو الجماعة</a:t>
                      </a:r>
                      <a:endParaRPr lang="ar-MA" sz="1500" b="1" dirty="0" smtClean="0">
                        <a:latin typeface="Calibri"/>
                        <a:ea typeface="Calibri"/>
                        <a:cs typeface="Times New Roman"/>
                      </a:endParaRPr>
                    </a:p>
                    <a:p>
                      <a:pPr algn="r" rtl="1">
                        <a:lnSpc>
                          <a:spcPct val="115000"/>
                        </a:lnSpc>
                        <a:spcAft>
                          <a:spcPts val="0"/>
                        </a:spcAft>
                      </a:pPr>
                      <a:r>
                        <a:rPr lang="ar-MA" sz="1400" b="1" dirty="0" smtClean="0">
                          <a:latin typeface="Calibri"/>
                          <a:ea typeface="Calibri"/>
                          <a:cs typeface="Times New Roman"/>
                        </a:rPr>
                        <a:t>المستوى الدراسي</a:t>
                      </a:r>
                      <a:endParaRPr lang="fr-FR" sz="8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r>
              <a:tr h="446548">
                <a:tc>
                  <a:txBody>
                    <a:bodyPr/>
                    <a:lstStyle/>
                    <a:p>
                      <a:pPr algn="ctr" rtl="1">
                        <a:lnSpc>
                          <a:spcPct val="115000"/>
                        </a:lnSpc>
                        <a:spcAft>
                          <a:spcPts val="0"/>
                        </a:spcAft>
                      </a:pPr>
                      <a:r>
                        <a:rPr lang="ar-MA" sz="1400" b="1" dirty="0" smtClean="0">
                          <a:latin typeface="Calibri"/>
                          <a:ea typeface="Calibri"/>
                          <a:cs typeface="Times New Roman"/>
                        </a:rPr>
                        <a:t>94</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32</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35</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01</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08</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1</a:t>
                      </a:r>
                      <a:r>
                        <a:rPr lang="ar-SA" sz="1400" b="0" dirty="0" smtClean="0">
                          <a:latin typeface="Calibri"/>
                          <a:ea typeface="Calibri"/>
                          <a:cs typeface="Times New Roman"/>
                        </a:rPr>
                        <a:t>8</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0</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MA" sz="1400" b="1" dirty="0" smtClean="0">
                          <a:latin typeface="Calibri"/>
                          <a:ea typeface="Calibri"/>
                          <a:cs typeface="Times New Roman"/>
                        </a:rPr>
                        <a:t>أقل من دبلوم الدراسات الجامعية</a:t>
                      </a:r>
                      <a:r>
                        <a:rPr lang="ar-MA" sz="1400" b="1" baseline="0" dirty="0" smtClean="0">
                          <a:latin typeface="Calibri"/>
                          <a:ea typeface="Calibri"/>
                          <a:cs typeface="Times New Roman"/>
                        </a:rPr>
                        <a:t> العامة</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0144">
                <a:tc>
                  <a:txBody>
                    <a:bodyPr/>
                    <a:lstStyle/>
                    <a:p>
                      <a:pPr algn="ctr" rtl="1">
                        <a:lnSpc>
                          <a:spcPct val="115000"/>
                        </a:lnSpc>
                        <a:spcAft>
                          <a:spcPts val="0"/>
                        </a:spcAft>
                      </a:pPr>
                      <a:r>
                        <a:rPr lang="ar-MA" sz="1400" b="1" dirty="0" smtClean="0">
                          <a:latin typeface="Calibri"/>
                          <a:ea typeface="Calibri"/>
                          <a:cs typeface="Times New Roman"/>
                        </a:rPr>
                        <a:t>616</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130</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316</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14</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40</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114</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2</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MA" sz="1400" b="1" dirty="0" smtClean="0">
                          <a:latin typeface="+mn-lt"/>
                          <a:ea typeface="Calibri"/>
                          <a:cs typeface="Times New Roman"/>
                        </a:rPr>
                        <a:t>دبلوم الدراسات الجامعية</a:t>
                      </a:r>
                      <a:r>
                        <a:rPr lang="ar-MA" sz="1400" b="1" baseline="0" dirty="0" smtClean="0">
                          <a:latin typeface="+mn-lt"/>
                          <a:ea typeface="Calibri"/>
                          <a:cs typeface="Times New Roman"/>
                        </a:rPr>
                        <a:t> العامة أو ما يعادله</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5595">
                <a:tc>
                  <a:txBody>
                    <a:bodyPr/>
                    <a:lstStyle/>
                    <a:p>
                      <a:pPr algn="ctr" rtl="1">
                        <a:lnSpc>
                          <a:spcPct val="115000"/>
                        </a:lnSpc>
                        <a:spcAft>
                          <a:spcPts val="0"/>
                        </a:spcAft>
                      </a:pPr>
                      <a:r>
                        <a:rPr lang="ar-MA" sz="1400" b="1" dirty="0" smtClean="0">
                          <a:latin typeface="Calibri"/>
                          <a:ea typeface="Calibri"/>
                          <a:cs typeface="Times New Roman"/>
                        </a:rPr>
                        <a:t>1538</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466</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445</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61</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207</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352</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0" dirty="0">
                          <a:latin typeface="Calibri"/>
                          <a:ea typeface="Calibri"/>
                          <a:cs typeface="Times New Roman"/>
                        </a:rPr>
                        <a:t>07</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MA" sz="1400" b="1" dirty="0" smtClean="0">
                          <a:latin typeface="Calibri"/>
                          <a:ea typeface="Calibri"/>
                          <a:cs typeface="Times New Roman"/>
                        </a:rPr>
                        <a:t>شهادة الإجــازة</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3720">
                <a:tc>
                  <a:txBody>
                    <a:bodyPr/>
                    <a:lstStyle/>
                    <a:p>
                      <a:pPr algn="ctr" rtl="1">
                        <a:lnSpc>
                          <a:spcPct val="115000"/>
                        </a:lnSpc>
                        <a:spcAft>
                          <a:spcPts val="0"/>
                        </a:spcAft>
                      </a:pPr>
                      <a:r>
                        <a:rPr lang="ar-SA" sz="1400" b="1" dirty="0" smtClean="0">
                          <a:latin typeface="Calibri"/>
                          <a:ea typeface="Calibri"/>
                          <a:cs typeface="Times New Roman"/>
                        </a:rPr>
                        <a:t>1</a:t>
                      </a:r>
                      <a:r>
                        <a:rPr lang="ar-MA" sz="1400" b="1" dirty="0" smtClean="0">
                          <a:latin typeface="Calibri"/>
                          <a:ea typeface="Calibri"/>
                          <a:cs typeface="Times New Roman"/>
                        </a:rPr>
                        <a:t>286</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338</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181</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76</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393</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286</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MA" sz="1400" b="0" dirty="0" smtClean="0">
                          <a:latin typeface="Calibri"/>
                          <a:ea typeface="Calibri"/>
                          <a:cs typeface="Times New Roman"/>
                        </a:rPr>
                        <a:t>12</a:t>
                      </a:r>
                      <a:endParaRPr lang="fr-FR" sz="900" b="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MA" sz="1400" b="1" dirty="0" smtClean="0">
                          <a:latin typeface="Calibri"/>
                          <a:ea typeface="Calibri"/>
                          <a:cs typeface="Times New Roman"/>
                        </a:rPr>
                        <a:t>شهادة </a:t>
                      </a:r>
                      <a:r>
                        <a:rPr lang="ar-MA" sz="1400" b="1" dirty="0" err="1" smtClean="0">
                          <a:latin typeface="Calibri"/>
                          <a:ea typeface="Calibri"/>
                          <a:cs typeface="Times New Roman"/>
                        </a:rPr>
                        <a:t>الماستر</a:t>
                      </a:r>
                      <a:r>
                        <a:rPr lang="ar-MA" sz="1400" b="1" dirty="0" smtClean="0">
                          <a:latin typeface="Calibri"/>
                          <a:ea typeface="Calibri"/>
                          <a:cs typeface="Times New Roman"/>
                        </a:rPr>
                        <a:t> أو أكثر</a:t>
                      </a:r>
                      <a:endParaRPr lang="fr-FR" sz="9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4026">
                <a:tc>
                  <a:txBody>
                    <a:bodyPr/>
                    <a:lstStyle/>
                    <a:p>
                      <a:pPr algn="ctr" rtl="1">
                        <a:lnSpc>
                          <a:spcPct val="115000"/>
                        </a:lnSpc>
                        <a:spcAft>
                          <a:spcPts val="0"/>
                        </a:spcAft>
                      </a:pPr>
                      <a:r>
                        <a:rPr lang="ar-SA" sz="1400" b="1" dirty="0">
                          <a:latin typeface="Calibri"/>
                          <a:ea typeface="Calibri"/>
                          <a:cs typeface="Times New Roman"/>
                        </a:rPr>
                        <a:t>3534</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966</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977</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152</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648</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770</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Calibri"/>
                          <a:cs typeface="Times New Roman"/>
                        </a:rPr>
                        <a:t>21</a:t>
                      </a:r>
                      <a:endParaRPr lang="fr-FR" sz="900" b="1"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600" b="1" dirty="0">
                          <a:latin typeface="Calibri"/>
                          <a:ea typeface="Calibri"/>
                          <a:cs typeface="Times New Roman"/>
                        </a:rPr>
                        <a:t>المجموع</a:t>
                      </a:r>
                      <a:endParaRPr lang="fr-FR" sz="1000" dirty="0">
                        <a:latin typeface="Calibri"/>
                        <a:ea typeface="Calibri"/>
                        <a:cs typeface="Arial"/>
                      </a:endParaRPr>
                    </a:p>
                  </a:txBody>
                  <a:tcPr marL="57873" marR="57873"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9" name="Connecteur droit 18"/>
          <p:cNvCxnSpPr/>
          <p:nvPr/>
        </p:nvCxnSpPr>
        <p:spPr>
          <a:xfrm rot="10800000" flipV="1">
            <a:off x="7794171" y="2865118"/>
            <a:ext cx="2307772" cy="487681"/>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2932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re 1"/>
          <p:cNvSpPr txBox="1">
            <a:spLocks noChangeArrowheads="1"/>
          </p:cNvSpPr>
          <p:nvPr/>
        </p:nvSpPr>
        <p:spPr>
          <a:xfrm>
            <a:off x="2285944" y="1806817"/>
            <a:ext cx="7344204" cy="213571"/>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endParaRPr lang="fr-FR" altLang="fr-FR" sz="3600" b="1" dirty="0" smtClean="0">
              <a:solidFill>
                <a:schemeClr val="accent1">
                  <a:lumMod val="75000"/>
                </a:schemeClr>
              </a:solidFill>
              <a:latin typeface="Sakkal Majalla" panose="02000000000000000000" pitchFamily="2" charset="-78"/>
              <a:cs typeface="Sakkal Majalla" panose="02000000000000000000" pitchFamily="2" charset="-78"/>
            </a:endParaRPr>
          </a:p>
          <a:p>
            <a:pPr rtl="1"/>
            <a:endParaRPr lang="fr-FR" altLang="fr-FR" sz="3600" b="1" dirty="0">
              <a:solidFill>
                <a:schemeClr val="accent1">
                  <a:lumMod val="75000"/>
                </a:schemeClr>
              </a:solidFill>
              <a:latin typeface="Sakkal Majalla" panose="02000000000000000000" pitchFamily="2" charset="-78"/>
              <a:cs typeface="Sakkal Majalla" panose="02000000000000000000" pitchFamily="2" charset="-78"/>
            </a:endParaRPr>
          </a:p>
          <a:p>
            <a:pPr rtl="1"/>
            <a:endParaRPr lang="ar-MA" altLang="fr-FR" sz="2800" b="1" dirty="0" smtClean="0">
              <a:solidFill>
                <a:srgbClr val="0070C0"/>
              </a:solidFill>
              <a:latin typeface="Sakkal Majalla" panose="02000000000000000000" pitchFamily="2" charset="-78"/>
              <a:cs typeface="Sakkal Majalla" panose="02000000000000000000" pitchFamily="2" charset="-78"/>
            </a:endParaRPr>
          </a:p>
          <a:p>
            <a:pPr rtl="1"/>
            <a:endParaRPr lang="ar-MA" altLang="fr-FR" sz="2800" b="1" dirty="0" smtClean="0">
              <a:solidFill>
                <a:srgbClr val="0070C0"/>
              </a:solidFill>
              <a:latin typeface="Sakkal Majalla" panose="02000000000000000000" pitchFamily="2" charset="-78"/>
              <a:cs typeface="Sakkal Majalla" panose="02000000000000000000" pitchFamily="2" charset="-78"/>
            </a:endParaRPr>
          </a:p>
          <a:p>
            <a:pPr rtl="1"/>
            <a:endParaRPr lang="fr-MA" altLang="fr-FR" sz="2800" b="1" dirty="0" smtClean="0">
              <a:solidFill>
                <a:srgbClr val="0070C0"/>
              </a:solidFill>
              <a:latin typeface="Sakkal Majalla" panose="02000000000000000000" pitchFamily="2" charset="-78"/>
              <a:cs typeface="Sakkal Majalla" panose="02000000000000000000" pitchFamily="2" charset="-78"/>
            </a:endParaRPr>
          </a:p>
          <a:p>
            <a:pPr rtl="1"/>
            <a:endParaRPr lang="fr-MA" altLang="fr-FR" sz="2800" b="1" dirty="0" smtClean="0">
              <a:solidFill>
                <a:srgbClr val="0070C0"/>
              </a:solidFill>
              <a:latin typeface="Sakkal Majalla" panose="02000000000000000000" pitchFamily="2" charset="-78"/>
              <a:cs typeface="Sakkal Majalla" panose="02000000000000000000" pitchFamily="2" charset="-78"/>
            </a:endParaRPr>
          </a:p>
          <a:p>
            <a:pPr rtl="1"/>
            <a:endParaRPr lang="fr-MA" altLang="fr-FR" sz="2800" b="1" dirty="0" smtClean="0">
              <a:solidFill>
                <a:srgbClr val="0070C0"/>
              </a:solidFill>
              <a:latin typeface="Sakkal Majalla" panose="02000000000000000000" pitchFamily="2" charset="-78"/>
              <a:cs typeface="Sakkal Majalla" panose="02000000000000000000" pitchFamily="2" charset="-78"/>
            </a:endParaRPr>
          </a:p>
          <a:p>
            <a:pPr rtl="1"/>
            <a:endParaRPr lang="fr-MA" altLang="fr-FR" sz="2800" b="1" dirty="0" smtClean="0">
              <a:solidFill>
                <a:srgbClr val="0070C0"/>
              </a:solidFill>
              <a:latin typeface="Sakkal Majalla" panose="02000000000000000000" pitchFamily="2" charset="-78"/>
              <a:cs typeface="Sakkal Majalla" panose="02000000000000000000" pitchFamily="2" charset="-78"/>
            </a:endParaRPr>
          </a:p>
          <a:p>
            <a:pPr rtl="1"/>
            <a:r>
              <a:rPr lang="ar-MA" altLang="fr-FR" sz="2800" b="1" dirty="0" smtClean="0">
                <a:solidFill>
                  <a:srgbClr val="0070C0"/>
                </a:solidFill>
                <a:latin typeface="Sakkal Majalla" panose="02000000000000000000" pitchFamily="2" charset="-78"/>
                <a:cs typeface="Sakkal Majalla" panose="02000000000000000000" pitchFamily="2" charset="-78"/>
              </a:rPr>
              <a:t>المقابلات</a:t>
            </a:r>
            <a:r>
              <a:rPr lang="ar-MA" altLang="fr-FR" sz="4000" b="1" dirty="0" smtClean="0">
                <a:solidFill>
                  <a:srgbClr val="0070C0"/>
                </a:solidFill>
                <a:latin typeface="Sakkal Majalla" panose="02000000000000000000" pitchFamily="2" charset="-78"/>
                <a:cs typeface="Sakkal Majalla" panose="02000000000000000000" pitchFamily="2" charset="-78"/>
              </a:rPr>
              <a:t> </a:t>
            </a:r>
            <a:r>
              <a:rPr lang="ar-MA" altLang="fr-FR" sz="3200" b="1" dirty="0" smtClean="0">
                <a:solidFill>
                  <a:srgbClr val="0070C0"/>
                </a:solidFill>
                <a:latin typeface="Sakkal Majalla" panose="02000000000000000000" pitchFamily="2" charset="-78"/>
                <a:cs typeface="Sakkal Majalla" panose="02000000000000000000" pitchFamily="2" charset="-78"/>
              </a:rPr>
              <a:t>الانتقــائيـة</a:t>
            </a:r>
            <a:endParaRPr lang="ar-AE" altLang="fr-FR" sz="4000" b="1" dirty="0" smtClean="0">
              <a:solidFill>
                <a:srgbClr val="0070C0"/>
              </a:solidFill>
              <a:latin typeface="Sakkal Majalla" panose="02000000000000000000" pitchFamily="2" charset="-78"/>
              <a:cs typeface="Sakkal Majalla" panose="02000000000000000000" pitchFamily="2" charset="-78"/>
            </a:endParaRPr>
          </a:p>
          <a:p>
            <a:pPr rtl="1"/>
            <a:endParaRPr lang="en-US" altLang="fr-FR" sz="3600" b="1" dirty="0" smtClean="0">
              <a:solidFill>
                <a:schemeClr val="accent1">
                  <a:lumMod val="75000"/>
                </a:schemeClr>
              </a:solidFill>
              <a:latin typeface="Sakkal Majalla" panose="02000000000000000000" pitchFamily="2" charset="-78"/>
              <a:cs typeface="Sakkal Majalla" panose="02000000000000000000" pitchFamily="2" charset="-78"/>
            </a:endParaRPr>
          </a:p>
        </p:txBody>
      </p:sp>
      <p:graphicFrame>
        <p:nvGraphicFramePr>
          <p:cNvPr id="26" name="Tableau 25"/>
          <p:cNvGraphicFramePr>
            <a:graphicFrameLocks noGrp="1"/>
          </p:cNvGraphicFramePr>
          <p:nvPr>
            <p:extLst>
              <p:ext uri="{D42A27DB-BD31-4B8C-83A1-F6EECF244321}">
                <p14:modId xmlns:p14="http://schemas.microsoft.com/office/powerpoint/2010/main" val="161944762"/>
              </p:ext>
            </p:extLst>
          </p:nvPr>
        </p:nvGraphicFramePr>
        <p:xfrm>
          <a:off x="1674236" y="4564003"/>
          <a:ext cx="8819593" cy="1024131"/>
        </p:xfrm>
        <a:graphic>
          <a:graphicData uri="http://schemas.openxmlformats.org/drawingml/2006/table">
            <a:tbl>
              <a:tblPr>
                <a:tableStyleId>{5C22544A-7EE6-4342-B048-85BDC9FD1C3A}</a:tableStyleId>
              </a:tblPr>
              <a:tblGrid>
                <a:gridCol w="2943945">
                  <a:extLst>
                    <a:ext uri="{9D8B030D-6E8A-4147-A177-3AD203B41FA5}">
                      <a16:colId xmlns="" xmlns:a16="http://schemas.microsoft.com/office/drawing/2014/main" val="20000"/>
                    </a:ext>
                  </a:extLst>
                </a:gridCol>
                <a:gridCol w="2874326">
                  <a:extLst>
                    <a:ext uri="{9D8B030D-6E8A-4147-A177-3AD203B41FA5}">
                      <a16:colId xmlns="" xmlns:a16="http://schemas.microsoft.com/office/drawing/2014/main" val="20001"/>
                    </a:ext>
                  </a:extLst>
                </a:gridCol>
                <a:gridCol w="3001322">
                  <a:extLst>
                    <a:ext uri="{9D8B030D-6E8A-4147-A177-3AD203B41FA5}">
                      <a16:colId xmlns="" xmlns:a16="http://schemas.microsoft.com/office/drawing/2014/main" val="20002"/>
                    </a:ext>
                  </a:extLst>
                </a:gridCol>
              </a:tblGrid>
              <a:tr h="530511">
                <a:tc>
                  <a:txBody>
                    <a:bodyPr/>
                    <a:lstStyle/>
                    <a:p>
                      <a:pPr algn="ctr" rtl="0" fontAlgn="ctr"/>
                      <a:r>
                        <a:rPr lang="ar-MA" sz="1600" b="1" u="none" strike="noStrike" kern="1200" dirty="0" smtClean="0">
                          <a:ln>
                            <a:noFill/>
                          </a:ln>
                          <a:solidFill>
                            <a:schemeClr val="dk1"/>
                          </a:solidFill>
                          <a:effectLst/>
                          <a:latin typeface="+mn-lt"/>
                          <a:ea typeface="+mn-ea"/>
                          <a:cs typeface="+mn-cs"/>
                        </a:rPr>
                        <a:t> عدد المتغيبين عن المقابلة الانتقائية</a:t>
                      </a:r>
                      <a:endParaRPr lang="ar-AE" sz="1600" b="1" u="none" strike="noStrike" kern="1200" dirty="0">
                        <a:ln>
                          <a:noFill/>
                        </a:ln>
                        <a:solidFill>
                          <a:schemeClr val="dk1"/>
                        </a:solidFill>
                        <a:effectLst/>
                        <a:latin typeface="+mn-lt"/>
                        <a:ea typeface="+mn-ea"/>
                        <a:cs typeface="+mn-cs"/>
                      </a:endParaRPr>
                    </a:p>
                  </a:txBody>
                  <a:tcPr marL="7620" marR="7620" marT="7620" marB="0" anchor="ctr">
                    <a:solidFill>
                      <a:schemeClr val="accent1">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endParaRPr lang="ar-MA" sz="1600" b="1" u="none" strike="noStrike" dirty="0" smtClean="0">
                        <a:effectLst/>
                      </a:endParaRPr>
                    </a:p>
                    <a:p>
                      <a:pPr marL="0" marR="0" indent="0" algn="ctr" defTabSz="914400" rtl="0" eaLnBrk="1" fontAlgn="ctr" latinLnBrk="0" hangingPunct="1">
                        <a:lnSpc>
                          <a:spcPct val="100000"/>
                        </a:lnSpc>
                        <a:spcBef>
                          <a:spcPts val="0"/>
                        </a:spcBef>
                        <a:spcAft>
                          <a:spcPts val="0"/>
                        </a:spcAft>
                        <a:buClrTx/>
                        <a:buSzTx/>
                        <a:buFontTx/>
                        <a:buNone/>
                        <a:tabLst/>
                        <a:defRPr/>
                      </a:pPr>
                      <a:r>
                        <a:rPr lang="ar-AE" sz="1600" b="1" u="none" strike="noStrike" dirty="0" smtClean="0">
                          <a:effectLst/>
                        </a:rPr>
                        <a:t> </a:t>
                      </a:r>
                      <a:r>
                        <a:rPr lang="ar-MA" sz="1600" b="1" u="none" strike="noStrike" kern="1200" dirty="0" smtClean="0">
                          <a:ln>
                            <a:noFill/>
                          </a:ln>
                          <a:solidFill>
                            <a:schemeClr val="dk1"/>
                          </a:solidFill>
                          <a:effectLst/>
                          <a:latin typeface="+mn-lt"/>
                          <a:ea typeface="+mn-ea"/>
                          <a:cs typeface="+mn-cs"/>
                        </a:rPr>
                        <a:t>عدد المقابلات الشفوية </a:t>
                      </a:r>
                      <a:r>
                        <a:rPr lang="ar-MA" sz="1600" b="1" u="none" strike="noStrike" kern="1200" dirty="0" err="1" smtClean="0">
                          <a:ln>
                            <a:noFill/>
                          </a:ln>
                          <a:solidFill>
                            <a:schemeClr val="dk1"/>
                          </a:solidFill>
                          <a:effectLst/>
                          <a:latin typeface="+mn-lt"/>
                          <a:ea typeface="+mn-ea"/>
                          <a:cs typeface="+mn-cs"/>
                        </a:rPr>
                        <a:t>المجراة</a:t>
                      </a:r>
                      <a:endParaRPr lang="fr-FR" sz="1600" b="1" u="none" strike="noStrike" kern="1200" dirty="0" smtClean="0">
                        <a:ln>
                          <a:noFill/>
                        </a:ln>
                        <a:solidFill>
                          <a:schemeClr val="dk1"/>
                        </a:solidFill>
                        <a:effectLst/>
                        <a:latin typeface="+mn-lt"/>
                        <a:ea typeface="+mn-ea"/>
                        <a:cs typeface="+mn-cs"/>
                      </a:endParaRPr>
                    </a:p>
                    <a:p>
                      <a:pPr algn="ctr" rtl="0" fontAlgn="ctr"/>
                      <a:endParaRPr lang="ar-AE" sz="1600" b="1" i="0" u="none" strike="noStrike" dirty="0">
                        <a:solidFill>
                          <a:srgbClr val="002060"/>
                        </a:solidFill>
                        <a:effectLst/>
                        <a:latin typeface="Sakkal Majalla" panose="02000000000000000000" pitchFamily="2" charset="-78"/>
                        <a:cs typeface="Sakkal Majalla" panose="02000000000000000000" pitchFamily="2" charset="-78"/>
                      </a:endParaRPr>
                    </a:p>
                  </a:txBody>
                  <a:tcPr marL="7620" marR="7620" marT="7620" marB="0" anchor="ctr">
                    <a:solidFill>
                      <a:schemeClr val="accent1">
                        <a:lumMod val="40000"/>
                        <a:lumOff val="60000"/>
                      </a:schemeClr>
                    </a:solidFill>
                  </a:tcPr>
                </a:tc>
                <a:tc>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ar-MA" sz="1600" b="1" u="none" strike="noStrike" kern="1200" dirty="0" smtClean="0">
                          <a:ln>
                            <a:noFill/>
                          </a:ln>
                          <a:solidFill>
                            <a:schemeClr val="dk1"/>
                          </a:solidFill>
                          <a:effectLst/>
                          <a:latin typeface="+mn-lt"/>
                          <a:ea typeface="+mn-ea"/>
                          <a:cs typeface="+mn-cs"/>
                        </a:rPr>
                        <a:t>عدد </a:t>
                      </a:r>
                      <a:r>
                        <a:rPr lang="ar-MA" sz="1600" b="1" u="none" strike="noStrike" kern="1200" dirty="0" err="1" smtClean="0">
                          <a:ln>
                            <a:noFill/>
                          </a:ln>
                          <a:solidFill>
                            <a:schemeClr val="dk1"/>
                          </a:solidFill>
                          <a:effectLst/>
                          <a:latin typeface="+mn-lt"/>
                          <a:ea typeface="+mn-ea"/>
                          <a:cs typeface="+mn-cs"/>
                        </a:rPr>
                        <a:t>المترشحين</a:t>
                      </a:r>
                      <a:r>
                        <a:rPr lang="ar-MA" sz="1600" b="1" u="none" strike="noStrike" kern="1200" dirty="0" smtClean="0">
                          <a:ln>
                            <a:noFill/>
                          </a:ln>
                          <a:solidFill>
                            <a:schemeClr val="dk1"/>
                          </a:solidFill>
                          <a:effectLst/>
                          <a:latin typeface="+mn-lt"/>
                          <a:ea typeface="+mn-ea"/>
                          <a:cs typeface="+mn-cs"/>
                        </a:rPr>
                        <a:t> الذين تم استدعاؤهم</a:t>
                      </a:r>
                      <a:endParaRPr lang="fr-FR" sz="1600" b="1" u="none" strike="noStrike" kern="1200" dirty="0" smtClean="0">
                        <a:ln>
                          <a:noFill/>
                        </a:ln>
                        <a:solidFill>
                          <a:schemeClr val="dk1"/>
                        </a:solidFill>
                        <a:effectLst/>
                        <a:latin typeface="+mn-lt"/>
                        <a:ea typeface="+mn-ea"/>
                        <a:cs typeface="+mn-cs"/>
                      </a:endParaRPr>
                    </a:p>
                  </a:txBody>
                  <a:tcPr marL="7620" marR="7620" marT="7620" marB="0" anchor="ctr">
                    <a:solidFill>
                      <a:schemeClr val="accent1">
                        <a:lumMod val="40000"/>
                        <a:lumOff val="60000"/>
                      </a:schemeClr>
                    </a:solidFill>
                  </a:tcPr>
                </a:tc>
                <a:extLst>
                  <a:ext uri="{0D108BD9-81ED-4DB2-BD59-A6C34878D82A}">
                    <a16:rowId xmlns="" xmlns:a16="http://schemas.microsoft.com/office/drawing/2014/main" val="10000"/>
                  </a:ext>
                </a:extLst>
              </a:tr>
              <a:tr h="284991">
                <a:tc>
                  <a:txBody>
                    <a:bodyPr/>
                    <a:lstStyle/>
                    <a:p>
                      <a:pPr algn="ctr" rtl="0" fontAlgn="b"/>
                      <a:r>
                        <a:rPr lang="ar-MA" sz="1600" b="1" i="0" u="none" strike="noStrike" dirty="0" smtClean="0">
                          <a:solidFill>
                            <a:srgbClr val="2F5597"/>
                          </a:solidFill>
                          <a:effectLst/>
                          <a:latin typeface="Calibri" panose="020F0502020204030204" pitchFamily="34" charset="0"/>
                        </a:rPr>
                        <a:t>334</a:t>
                      </a:r>
                      <a:endParaRPr lang="fr-FR" sz="1600" b="1" i="0" u="none" strike="noStrike" dirty="0">
                        <a:solidFill>
                          <a:srgbClr val="2F5597"/>
                        </a:solidFill>
                        <a:effectLst/>
                        <a:latin typeface="Calibri" panose="020F0502020204030204" pitchFamily="34" charset="0"/>
                      </a:endParaRPr>
                    </a:p>
                  </a:txBody>
                  <a:tcPr marL="7620" marR="7620" marT="7620" marB="0" anchor="ctr"/>
                </a:tc>
                <a:tc>
                  <a:txBody>
                    <a:bodyPr/>
                    <a:lstStyle/>
                    <a:p>
                      <a:pPr algn="ctr" rtl="0" fontAlgn="b"/>
                      <a:r>
                        <a:rPr lang="ar-MA" sz="1600" b="1" i="0" u="none" strike="noStrike" dirty="0" smtClean="0">
                          <a:solidFill>
                            <a:srgbClr val="2F5597"/>
                          </a:solidFill>
                          <a:effectLst/>
                          <a:latin typeface="Calibri" panose="020F0502020204030204" pitchFamily="34" charset="0"/>
                        </a:rPr>
                        <a:t>858</a:t>
                      </a:r>
                      <a:endParaRPr lang="fr-FR" sz="1600" b="1" i="0" u="none" strike="noStrike" dirty="0">
                        <a:solidFill>
                          <a:srgbClr val="2F5597"/>
                        </a:solidFill>
                        <a:effectLst/>
                        <a:latin typeface="Calibri" panose="020F0502020204030204" pitchFamily="34" charset="0"/>
                      </a:endParaRPr>
                    </a:p>
                  </a:txBody>
                  <a:tcPr marL="7620" marR="7620" marT="7620" marB="0" anchor="ctr"/>
                </a:tc>
                <a:tc>
                  <a:txBody>
                    <a:bodyPr/>
                    <a:lstStyle/>
                    <a:p>
                      <a:pPr algn="ctr" rtl="0" fontAlgn="b"/>
                      <a:r>
                        <a:rPr lang="fr-MA" sz="1600" b="1" i="0" u="none" strike="noStrike" kern="1200" dirty="0" smtClean="0">
                          <a:solidFill>
                            <a:srgbClr val="2F5597"/>
                          </a:solidFill>
                          <a:effectLst/>
                          <a:latin typeface="Calibri" panose="020F0502020204030204" pitchFamily="34" charset="0"/>
                          <a:ea typeface="+mn-ea"/>
                          <a:cs typeface="+mn-cs"/>
                        </a:rPr>
                        <a:t>1192</a:t>
                      </a:r>
                      <a:endParaRPr lang="fr-FR" sz="1600" b="1" i="0" u="none" strike="noStrike" kern="1200" dirty="0">
                        <a:solidFill>
                          <a:srgbClr val="2F5597"/>
                        </a:solidFill>
                        <a:effectLst/>
                        <a:latin typeface="Calibri" panose="020F0502020204030204" pitchFamily="34" charset="0"/>
                        <a:ea typeface="+mn-ea"/>
                        <a:cs typeface="+mn-cs"/>
                      </a:endParaRPr>
                    </a:p>
                  </a:txBody>
                  <a:tcPr marL="7620" marR="7620" marT="7620" marB="0" anchor="ctr"/>
                </a:tc>
                <a:extLst>
                  <a:ext uri="{0D108BD9-81ED-4DB2-BD59-A6C34878D82A}">
                    <a16:rowId xmlns="" xmlns:a16="http://schemas.microsoft.com/office/drawing/2014/main" val="10001"/>
                  </a:ext>
                </a:extLst>
              </a:tr>
            </a:tbl>
          </a:graphicData>
        </a:graphic>
      </p:graphicFrame>
      <p:sp>
        <p:nvSpPr>
          <p:cNvPr id="24" name="Titre 1"/>
          <p:cNvSpPr txBox="1">
            <a:spLocks noChangeArrowheads="1"/>
          </p:cNvSpPr>
          <p:nvPr/>
        </p:nvSpPr>
        <p:spPr>
          <a:xfrm>
            <a:off x="1674236" y="1944256"/>
            <a:ext cx="9227228" cy="170276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endParaRPr lang="ar-MA" altLang="fr-FR" sz="2600" b="1" dirty="0" smtClean="0">
              <a:solidFill>
                <a:schemeClr val="accent1">
                  <a:lumMod val="75000"/>
                </a:schemeClr>
              </a:solidFill>
              <a:latin typeface="Sakkal Majalla" panose="02000000000000000000" pitchFamily="2" charset="-78"/>
              <a:cs typeface="Sakkal Majalla" panose="02000000000000000000" pitchFamily="2" charset="-78"/>
            </a:endParaRPr>
          </a:p>
          <a:p>
            <a:pPr algn="r" rtl="1"/>
            <a:r>
              <a:rPr lang="ar-MA" altLang="fr-FR" sz="2600" b="1" dirty="0" smtClean="0">
                <a:latin typeface="Sakkal Majalla" panose="02000000000000000000" pitchFamily="2" charset="-78"/>
                <a:cs typeface="Sakkal Majalla" panose="02000000000000000000" pitchFamily="2" charset="-78"/>
              </a:rPr>
              <a:t>- الحصول على مقر داخل عمالة الرباط كمركز للفريق التقني ولإجراء </a:t>
            </a:r>
            <a:r>
              <a:rPr lang="ar-MA" altLang="fr-FR" sz="2600" b="1" dirty="0">
                <a:latin typeface="Sakkal Majalla" panose="02000000000000000000" pitchFamily="2" charset="-78"/>
                <a:cs typeface="Sakkal Majalla" panose="02000000000000000000" pitchFamily="2" charset="-78"/>
              </a:rPr>
              <a:t>المقابلات </a:t>
            </a:r>
            <a:r>
              <a:rPr lang="ar-MA" altLang="fr-FR" sz="2600" b="1" dirty="0" smtClean="0">
                <a:latin typeface="Sakkal Majalla" panose="02000000000000000000" pitchFamily="2" charset="-78"/>
                <a:cs typeface="Sakkal Majalla" panose="02000000000000000000" pitchFamily="2" charset="-78"/>
              </a:rPr>
              <a:t>الانتقائية</a:t>
            </a:r>
            <a:endParaRPr lang="ar-AE" altLang="fr-FR" sz="2600" b="1" dirty="0">
              <a:latin typeface="Sakkal Majalla" panose="02000000000000000000" pitchFamily="2" charset="-78"/>
              <a:cs typeface="Sakkal Majalla" panose="02000000000000000000" pitchFamily="2" charset="-78"/>
            </a:endParaRPr>
          </a:p>
          <a:p>
            <a:pPr algn="r" rtl="1">
              <a:buFont typeface="Arial" pitchFamily="34" charset="0"/>
              <a:buChar char="•"/>
            </a:pPr>
            <a:endParaRPr lang="fr-FR" altLang="fr-FR" sz="2000" b="1" dirty="0" smtClean="0">
              <a:latin typeface="Sakkal Majalla" panose="02000000000000000000" pitchFamily="2" charset="-78"/>
              <a:cs typeface="+mn-cs"/>
            </a:endParaRPr>
          </a:p>
          <a:p>
            <a:pPr algn="r" rtl="1"/>
            <a:r>
              <a:rPr lang="ar-MA" altLang="fr-FR" sz="2600" b="1" dirty="0" smtClean="0">
                <a:latin typeface="Sakkal Majalla" panose="02000000000000000000" pitchFamily="2" charset="-78"/>
                <a:cs typeface="Sakkal Majalla" panose="02000000000000000000" pitchFamily="2" charset="-78"/>
              </a:rPr>
              <a:t>- بداية المقابلات الانتقائية</a:t>
            </a:r>
            <a:r>
              <a:rPr lang="ar-AE" altLang="fr-FR" sz="2600" b="1" dirty="0" smtClean="0">
                <a:latin typeface="Sakkal Majalla" panose="02000000000000000000" pitchFamily="2" charset="-78"/>
                <a:cs typeface="Sakkal Majalla" panose="02000000000000000000" pitchFamily="2" charset="-78"/>
              </a:rPr>
              <a:t> </a:t>
            </a:r>
            <a:r>
              <a:rPr lang="ar-MA" altLang="fr-FR" sz="2600" b="1" dirty="0" smtClean="0">
                <a:latin typeface="Sakkal Majalla" panose="02000000000000000000" pitchFamily="2" charset="-78"/>
                <a:cs typeface="Sakkal Majalla" panose="02000000000000000000" pitchFamily="2" charset="-78"/>
              </a:rPr>
              <a:t> </a:t>
            </a:r>
            <a:r>
              <a:rPr lang="ar-AE" altLang="fr-FR" sz="2600" b="1" dirty="0" smtClean="0">
                <a:latin typeface="Sakkal Majalla" panose="02000000000000000000" pitchFamily="2" charset="-78"/>
                <a:cs typeface="Sakkal Majalla" panose="02000000000000000000" pitchFamily="2" charset="-78"/>
              </a:rPr>
              <a:t>(</a:t>
            </a:r>
            <a:r>
              <a:rPr lang="ar-MA" altLang="fr-FR" sz="2600" b="1" dirty="0" smtClean="0">
                <a:latin typeface="Sakkal Majalla" panose="02000000000000000000" pitchFamily="2" charset="-78"/>
                <a:cs typeface="Sakkal Majalla" panose="02000000000000000000" pitchFamily="2" charset="-78"/>
              </a:rPr>
              <a:t>يوم الثلاثاء  14 ماي </a:t>
            </a:r>
            <a:r>
              <a:rPr lang="fr-FR" altLang="fr-FR" sz="2600" b="1" dirty="0" smtClean="0">
                <a:latin typeface="Sakkal Majalla" panose="02000000000000000000" pitchFamily="2" charset="-78"/>
                <a:cs typeface="Sakkal Majalla" panose="02000000000000000000" pitchFamily="2" charset="-78"/>
              </a:rPr>
              <a:t>2024</a:t>
            </a:r>
            <a:r>
              <a:rPr lang="ar-AE" altLang="fr-FR" sz="2600" b="1" dirty="0" smtClean="0">
                <a:latin typeface="Sakkal Majalla" panose="02000000000000000000" pitchFamily="2" charset="-78"/>
                <a:cs typeface="Sakkal Majalla" panose="02000000000000000000" pitchFamily="2" charset="-78"/>
              </a:rPr>
              <a:t>)</a:t>
            </a:r>
            <a:endParaRPr lang="ar-MA" altLang="fr-FR" sz="2600" b="1" dirty="0" smtClean="0">
              <a:latin typeface="Sakkal Majalla" panose="02000000000000000000" pitchFamily="2" charset="-78"/>
              <a:cs typeface="Sakkal Majalla" panose="02000000000000000000" pitchFamily="2" charset="-78"/>
            </a:endParaRPr>
          </a:p>
          <a:p>
            <a:pPr algn="r" rtl="1">
              <a:buFont typeface="Arial" pitchFamily="34" charset="0"/>
              <a:buChar char="•"/>
            </a:pPr>
            <a:endParaRPr lang="fr-FR" altLang="fr-FR" sz="2000" b="1" dirty="0">
              <a:latin typeface="Sakkal Majalla" panose="02000000000000000000" pitchFamily="2" charset="-78"/>
              <a:cs typeface="Sakkal Majalla" panose="02000000000000000000" pitchFamily="2" charset="-78"/>
            </a:endParaRPr>
          </a:p>
        </p:txBody>
      </p:sp>
      <p:sp>
        <p:nvSpPr>
          <p:cNvPr id="6" name="Rectangle 5"/>
          <p:cNvSpPr/>
          <p:nvPr/>
        </p:nvSpPr>
        <p:spPr>
          <a:xfrm>
            <a:off x="3842750" y="3795382"/>
            <a:ext cx="4279037" cy="532141"/>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AE" sz="1600" b="1" dirty="0" smtClean="0"/>
              <a:t> </a:t>
            </a:r>
            <a:r>
              <a:rPr lang="ar-AE" sz="1600" b="1" dirty="0" smtClean="0">
                <a:solidFill>
                  <a:schemeClr val="tx1"/>
                </a:solidFill>
              </a:rPr>
              <a:t>المقابلات الانتقائية المجراة إلى حدود </a:t>
            </a:r>
            <a:r>
              <a:rPr lang="ar-MA" sz="1600" b="1" dirty="0" smtClean="0">
                <a:solidFill>
                  <a:schemeClr val="tx1"/>
                </a:solidFill>
              </a:rPr>
              <a:t>13</a:t>
            </a:r>
            <a:r>
              <a:rPr lang="ar-AE" sz="1600" b="1" dirty="0" smtClean="0">
                <a:solidFill>
                  <a:schemeClr val="tx1"/>
                </a:solidFill>
              </a:rPr>
              <a:t> </a:t>
            </a:r>
            <a:r>
              <a:rPr lang="ar-MA" sz="1600" b="1" dirty="0" smtClean="0">
                <a:solidFill>
                  <a:schemeClr val="tx1"/>
                </a:solidFill>
              </a:rPr>
              <a:t>يونيو</a:t>
            </a:r>
            <a:r>
              <a:rPr lang="ar-AE" sz="1600" b="1" dirty="0" smtClean="0">
                <a:solidFill>
                  <a:schemeClr val="tx1"/>
                </a:solidFill>
              </a:rPr>
              <a:t> 2024</a:t>
            </a:r>
            <a:endParaRPr lang="fr-FR" sz="1600" b="1" dirty="0">
              <a:solidFill>
                <a:schemeClr val="tx1"/>
              </a:solidFill>
            </a:endParaRPr>
          </a:p>
        </p:txBody>
      </p:sp>
      <p:grpSp>
        <p:nvGrpSpPr>
          <p:cNvPr id="27" name="Groupe 26"/>
          <p:cNvGrpSpPr/>
          <p:nvPr/>
        </p:nvGrpSpPr>
        <p:grpSpPr>
          <a:xfrm>
            <a:off x="762502" y="6566263"/>
            <a:ext cx="11551418" cy="291737"/>
            <a:chOff x="710248" y="6382153"/>
            <a:chExt cx="11201044" cy="373215"/>
          </a:xfrm>
          <a:solidFill>
            <a:schemeClr val="bg2"/>
          </a:solidFill>
        </p:grpSpPr>
        <p:sp>
          <p:nvSpPr>
            <p:cNvPr id="28"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29">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1"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23</a:t>
            </a:r>
            <a:endParaRPr lang="fr-FR" dirty="0"/>
          </a:p>
        </p:txBody>
      </p:sp>
      <p:sp>
        <p:nvSpPr>
          <p:cNvPr id="13" name="Titre 1"/>
          <p:cNvSpPr txBox="1">
            <a:spLocks/>
          </p:cNvSpPr>
          <p:nvPr/>
        </p:nvSpPr>
        <p:spPr>
          <a:xfrm>
            <a:off x="1065610" y="-20737"/>
            <a:ext cx="8888287" cy="151861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ar-MA" altLang="fr-FR" sz="3200" b="1" dirty="0" smtClean="0">
                <a:solidFill>
                  <a:srgbClr val="993366"/>
                </a:solidFill>
                <a:latin typeface="Book Antiqua" panose="02040602050305030304" pitchFamily="18" charset="0"/>
              </a:rPr>
              <a:t>مراحل إنجاز</a:t>
            </a:r>
            <a:r>
              <a:rPr lang="fr-FR" altLang="fr-FR" sz="3200" b="1" dirty="0" smtClean="0">
                <a:solidFill>
                  <a:srgbClr val="993366"/>
                </a:solidFill>
                <a:latin typeface="Book Antiqua" panose="02040602050305030304" pitchFamily="18" charset="0"/>
              </a:rPr>
              <a:t> </a:t>
            </a:r>
            <a:r>
              <a:rPr lang="ar-MA" altLang="fr-FR" sz="3200" b="1" dirty="0">
                <a:solidFill>
                  <a:srgbClr val="993366"/>
                </a:solidFill>
                <a:latin typeface="Book Antiqua" panose="02040602050305030304" pitchFamily="18" charset="0"/>
              </a:rPr>
              <a:t>الإحصاء العام للسكان والسكنى </a:t>
            </a:r>
            <a:r>
              <a:rPr lang="ar-MA" altLang="fr-FR" sz="3200" b="1" dirty="0" smtClean="0">
                <a:solidFill>
                  <a:srgbClr val="993366"/>
                </a:solidFill>
                <a:latin typeface="Book Antiqua" panose="02040602050305030304" pitchFamily="18" charset="0"/>
              </a:rPr>
              <a:t>2024</a:t>
            </a:r>
            <a:endParaRPr lang="fr-MA" altLang="fr-FR" sz="3200" b="1" dirty="0" smtClean="0">
              <a:solidFill>
                <a:srgbClr val="993366"/>
              </a:solidFill>
              <a:latin typeface="Book Antiqua" panose="02040602050305030304" pitchFamily="18" charset="0"/>
            </a:endParaRPr>
          </a:p>
          <a:p>
            <a:pPr algn="ctr" rtl="1">
              <a:lnSpc>
                <a:spcPct val="150000"/>
              </a:lnSpc>
            </a:pPr>
            <a:endParaRPr lang="fr-FR" altLang="fr-FR" sz="3200" b="1" dirty="0">
              <a:solidFill>
                <a:srgbClr val="993366"/>
              </a:solidFill>
              <a:latin typeface="Book Antiqua" panose="02040602050305030304" pitchFamily="18" charset="0"/>
            </a:endParaRPr>
          </a:p>
        </p:txBody>
      </p:sp>
      <p:cxnSp>
        <p:nvCxnSpPr>
          <p:cNvPr id="14" name="Connecteur droit 13"/>
          <p:cNvCxnSpPr/>
          <p:nvPr/>
        </p:nvCxnSpPr>
        <p:spPr>
          <a:xfrm>
            <a:off x="2" y="1589103"/>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082932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Titre 1"/>
          <p:cNvSpPr txBox="1">
            <a:spLocks noChangeArrowheads="1"/>
          </p:cNvSpPr>
          <p:nvPr/>
        </p:nvSpPr>
        <p:spPr>
          <a:xfrm>
            <a:off x="2381739" y="1589103"/>
            <a:ext cx="7344204" cy="4571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rtl="1"/>
            <a:endParaRPr lang="fr-FR" altLang="fr-FR" sz="3600" b="1" dirty="0" smtClean="0">
              <a:solidFill>
                <a:schemeClr val="accent1">
                  <a:lumMod val="75000"/>
                </a:schemeClr>
              </a:solidFill>
              <a:latin typeface="Sakkal Majalla" panose="02000000000000000000" pitchFamily="2" charset="-78"/>
              <a:cs typeface="Sakkal Majalla" panose="02000000000000000000" pitchFamily="2" charset="-78"/>
            </a:endParaRPr>
          </a:p>
          <a:p>
            <a:pPr rtl="1"/>
            <a:endParaRPr lang="fr-FR" altLang="fr-FR" sz="3600" b="1" dirty="0">
              <a:solidFill>
                <a:schemeClr val="accent1">
                  <a:lumMod val="75000"/>
                </a:schemeClr>
              </a:solidFill>
              <a:latin typeface="Sakkal Majalla" panose="02000000000000000000" pitchFamily="2" charset="-78"/>
              <a:cs typeface="Sakkal Majalla" panose="02000000000000000000" pitchFamily="2" charset="-78"/>
            </a:endParaRPr>
          </a:p>
          <a:p>
            <a:pPr rtl="1"/>
            <a:endParaRPr lang="en-US" altLang="fr-FR" sz="3600" b="1" dirty="0" smtClean="0">
              <a:solidFill>
                <a:schemeClr val="accent1">
                  <a:lumMod val="75000"/>
                </a:schemeClr>
              </a:solidFill>
              <a:latin typeface="Sakkal Majalla" panose="02000000000000000000" pitchFamily="2" charset="-78"/>
              <a:cs typeface="Sakkal Majalla" panose="02000000000000000000" pitchFamily="2" charset="-78"/>
            </a:endParaRPr>
          </a:p>
        </p:txBody>
      </p:sp>
      <p:grpSp>
        <p:nvGrpSpPr>
          <p:cNvPr id="3" name="Groupe 26"/>
          <p:cNvGrpSpPr/>
          <p:nvPr/>
        </p:nvGrpSpPr>
        <p:grpSpPr>
          <a:xfrm>
            <a:off x="762502" y="6566263"/>
            <a:ext cx="11551418" cy="291737"/>
            <a:chOff x="710248" y="6382153"/>
            <a:chExt cx="11201044" cy="373215"/>
          </a:xfrm>
          <a:solidFill>
            <a:schemeClr val="bg2"/>
          </a:solidFill>
        </p:grpSpPr>
        <p:sp>
          <p:nvSpPr>
            <p:cNvPr id="28"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29">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1"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24</a:t>
            </a:r>
            <a:endParaRPr lang="fr-FR" dirty="0"/>
          </a:p>
        </p:txBody>
      </p:sp>
      <p:sp>
        <p:nvSpPr>
          <p:cNvPr id="13" name="Titre 1"/>
          <p:cNvSpPr txBox="1">
            <a:spLocks/>
          </p:cNvSpPr>
          <p:nvPr/>
        </p:nvSpPr>
        <p:spPr>
          <a:xfrm>
            <a:off x="923110" y="-20737"/>
            <a:ext cx="8990560" cy="151861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ar-MA" altLang="fr-FR" sz="3200" b="1" dirty="0" smtClean="0">
                <a:solidFill>
                  <a:srgbClr val="993366"/>
                </a:solidFill>
                <a:latin typeface="Book Antiqua" panose="02040602050305030304" pitchFamily="18" charset="0"/>
              </a:rPr>
              <a:t>مراحل إنجاز</a:t>
            </a:r>
            <a:r>
              <a:rPr lang="fr-FR" altLang="fr-FR" sz="3200" b="1" dirty="0" smtClean="0">
                <a:solidFill>
                  <a:srgbClr val="993366"/>
                </a:solidFill>
                <a:latin typeface="Book Antiqua" panose="02040602050305030304" pitchFamily="18" charset="0"/>
              </a:rPr>
              <a:t> </a:t>
            </a:r>
            <a:r>
              <a:rPr lang="ar-MA" altLang="fr-FR" sz="3200" b="1" dirty="0">
                <a:solidFill>
                  <a:srgbClr val="993366"/>
                </a:solidFill>
                <a:latin typeface="Book Antiqua" panose="02040602050305030304" pitchFamily="18" charset="0"/>
              </a:rPr>
              <a:t>الإحصاء </a:t>
            </a:r>
            <a:r>
              <a:rPr lang="ar-MA" altLang="fr-FR" sz="3200" b="1" dirty="0" smtClean="0">
                <a:solidFill>
                  <a:srgbClr val="993366"/>
                </a:solidFill>
                <a:latin typeface="Book Antiqua" panose="02040602050305030304" pitchFamily="18" charset="0"/>
              </a:rPr>
              <a:t>العام </a:t>
            </a:r>
            <a:r>
              <a:rPr lang="ar-MA" altLang="fr-FR" sz="3200" b="1" dirty="0">
                <a:solidFill>
                  <a:srgbClr val="993366"/>
                </a:solidFill>
                <a:latin typeface="Book Antiqua" panose="02040602050305030304" pitchFamily="18" charset="0"/>
              </a:rPr>
              <a:t>للسكان والسكنى </a:t>
            </a:r>
            <a:r>
              <a:rPr lang="ar-MA" altLang="fr-FR" sz="3200" b="1" dirty="0" smtClean="0">
                <a:solidFill>
                  <a:srgbClr val="993366"/>
                </a:solidFill>
                <a:latin typeface="Book Antiqua" panose="02040602050305030304" pitchFamily="18" charset="0"/>
              </a:rPr>
              <a:t>2024</a:t>
            </a:r>
          </a:p>
          <a:p>
            <a:pPr algn="ctr" rtl="1">
              <a:lnSpc>
                <a:spcPct val="150000"/>
              </a:lnSpc>
            </a:pPr>
            <a:r>
              <a:rPr lang="ar-MA" altLang="fr-FR" sz="3200" b="1" dirty="0" smtClean="0">
                <a:solidFill>
                  <a:srgbClr val="0070C0"/>
                </a:solidFill>
                <a:latin typeface="Sakkal Majalla" panose="02000000000000000000" pitchFamily="2" charset="-78"/>
                <a:cs typeface="Sakkal Majalla" panose="02000000000000000000" pitchFamily="2" charset="-78"/>
              </a:rPr>
              <a:t>مراكز التكوين </a:t>
            </a:r>
            <a:endParaRPr lang="fr-FR" altLang="fr-FR" sz="3200" b="1" dirty="0">
              <a:solidFill>
                <a:srgbClr val="993366"/>
              </a:solidFill>
              <a:latin typeface="Book Antiqua" panose="02040602050305030304" pitchFamily="18" charset="0"/>
            </a:endParaRPr>
          </a:p>
        </p:txBody>
      </p:sp>
      <p:cxnSp>
        <p:nvCxnSpPr>
          <p:cNvPr id="14" name="Connecteur droit 13"/>
          <p:cNvCxnSpPr/>
          <p:nvPr/>
        </p:nvCxnSpPr>
        <p:spPr>
          <a:xfrm>
            <a:off x="2" y="1589103"/>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
        <p:nvSpPr>
          <p:cNvPr id="2" name="ZoneTexte 1"/>
          <p:cNvSpPr txBox="1"/>
          <p:nvPr/>
        </p:nvSpPr>
        <p:spPr>
          <a:xfrm>
            <a:off x="1846217" y="1896092"/>
            <a:ext cx="7611292" cy="492443"/>
          </a:xfrm>
          <a:prstGeom prst="rect">
            <a:avLst/>
          </a:prstGeom>
          <a:noFill/>
        </p:spPr>
        <p:txBody>
          <a:bodyPr wrap="square" rtlCol="0">
            <a:spAutoFit/>
          </a:bodyPr>
          <a:lstStyle/>
          <a:p>
            <a:pPr algn="r" rtl="1"/>
            <a:r>
              <a:rPr lang="ar-MA" sz="2600" b="1" dirty="0" smtClean="0">
                <a:latin typeface="Sakkal Majalla" panose="02000000000000000000" pitchFamily="2" charset="-78"/>
                <a:ea typeface="+mj-ea"/>
                <a:cs typeface="Sakkal Majalla" panose="02000000000000000000" pitchFamily="2" charset="-78"/>
              </a:rPr>
              <a:t>تم </a:t>
            </a:r>
            <a:r>
              <a:rPr lang="ar-MA" sz="2600" b="1" dirty="0">
                <a:latin typeface="Sakkal Majalla" panose="02000000000000000000" pitchFamily="2" charset="-78"/>
                <a:ea typeface="+mj-ea"/>
                <a:cs typeface="Sakkal Majalla" panose="02000000000000000000" pitchFamily="2" charset="-78"/>
              </a:rPr>
              <a:t>اقتراح </a:t>
            </a:r>
            <a:r>
              <a:rPr lang="ar-MA" sz="2600" b="1" dirty="0" smtClean="0">
                <a:latin typeface="Sakkal Majalla" panose="02000000000000000000" pitchFamily="2" charset="-78"/>
                <a:ea typeface="+mj-ea"/>
                <a:cs typeface="Sakkal Majalla" panose="02000000000000000000" pitchFamily="2" charset="-78"/>
              </a:rPr>
              <a:t>9 </a:t>
            </a:r>
            <a:r>
              <a:rPr lang="ar-MA" sz="2600" b="1" dirty="0">
                <a:latin typeface="Sakkal Majalla" panose="02000000000000000000" pitchFamily="2" charset="-78"/>
                <a:ea typeface="+mj-ea"/>
                <a:cs typeface="Sakkal Majalla" panose="02000000000000000000" pitchFamily="2" charset="-78"/>
              </a:rPr>
              <a:t>مراكز </a:t>
            </a:r>
            <a:r>
              <a:rPr lang="ar-MA" sz="2600" b="1" dirty="0" smtClean="0">
                <a:latin typeface="Sakkal Majalla" panose="02000000000000000000" pitchFamily="2" charset="-78"/>
                <a:ea typeface="+mj-ea"/>
                <a:cs typeface="Sakkal Majalla" panose="02000000000000000000" pitchFamily="2" charset="-78"/>
              </a:rPr>
              <a:t>للتكوين موزعة </a:t>
            </a:r>
            <a:r>
              <a:rPr lang="ar-MA" sz="2600" b="1" dirty="0">
                <a:latin typeface="Sakkal Majalla" panose="02000000000000000000" pitchFamily="2" charset="-78"/>
                <a:ea typeface="+mj-ea"/>
                <a:cs typeface="Sakkal Majalla" panose="02000000000000000000" pitchFamily="2" charset="-78"/>
              </a:rPr>
              <a:t>مابين مقاطعات </a:t>
            </a:r>
            <a:r>
              <a:rPr lang="ar-MA" sz="2600" b="1" dirty="0" smtClean="0">
                <a:latin typeface="Sakkal Majalla" panose="02000000000000000000" pitchFamily="2" charset="-78"/>
                <a:ea typeface="+mj-ea"/>
                <a:cs typeface="Sakkal Majalla" panose="02000000000000000000" pitchFamily="2" charset="-78"/>
              </a:rPr>
              <a:t>العمالة على الشكل التالي :</a:t>
            </a:r>
            <a:endParaRPr lang="fr-FR" sz="2600" b="1" dirty="0">
              <a:latin typeface="Sakkal Majalla" panose="02000000000000000000" pitchFamily="2" charset="-78"/>
              <a:ea typeface="+mj-ea"/>
              <a:cs typeface="Sakkal Majalla" panose="02000000000000000000" pitchFamily="2" charset="-78"/>
            </a:endParaRPr>
          </a:p>
        </p:txBody>
      </p:sp>
      <p:graphicFrame>
        <p:nvGraphicFramePr>
          <p:cNvPr id="17" name="Tableau 16"/>
          <p:cNvGraphicFramePr>
            <a:graphicFrameLocks noGrp="1"/>
          </p:cNvGraphicFramePr>
          <p:nvPr/>
        </p:nvGraphicFramePr>
        <p:xfrm>
          <a:off x="2656115" y="2685831"/>
          <a:ext cx="6706190" cy="2062102"/>
        </p:xfrm>
        <a:graphic>
          <a:graphicData uri="http://schemas.openxmlformats.org/drawingml/2006/table">
            <a:tbl>
              <a:tblPr/>
              <a:tblGrid>
                <a:gridCol w="1863634"/>
                <a:gridCol w="1929349"/>
                <a:gridCol w="2913207"/>
              </a:tblGrid>
              <a:tr h="295910">
                <a:tc>
                  <a:txBody>
                    <a:bodyPr/>
                    <a:lstStyle/>
                    <a:p>
                      <a:pPr algn="r" rtl="1">
                        <a:lnSpc>
                          <a:spcPct val="115000"/>
                        </a:lnSpc>
                        <a:spcAft>
                          <a:spcPts val="0"/>
                        </a:spcAft>
                      </a:pPr>
                      <a:r>
                        <a:rPr lang="ar-SA" sz="1600" b="1" dirty="0">
                          <a:latin typeface="Calibri"/>
                          <a:ea typeface="Calibri"/>
                          <a:cs typeface="+mj-cs"/>
                        </a:rPr>
                        <a:t>عدد الأقسام</a:t>
                      </a:r>
                      <a:endParaRPr lang="fr-FR" sz="16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1">
                        <a:lnSpc>
                          <a:spcPct val="115000"/>
                        </a:lnSpc>
                        <a:spcAft>
                          <a:spcPts val="0"/>
                        </a:spcAft>
                      </a:pPr>
                      <a:r>
                        <a:rPr lang="ar-SA" sz="1600" b="1">
                          <a:latin typeface="Calibri"/>
                          <a:ea typeface="Calibri"/>
                          <a:cs typeface="+mj-cs"/>
                        </a:rPr>
                        <a:t>عدد المراكز</a:t>
                      </a:r>
                      <a:endParaRPr lang="fr-FR" sz="160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c>
                  <a:txBody>
                    <a:bodyPr/>
                    <a:lstStyle/>
                    <a:p>
                      <a:pPr algn="r" rtl="1">
                        <a:lnSpc>
                          <a:spcPct val="115000"/>
                        </a:lnSpc>
                        <a:spcAft>
                          <a:spcPts val="0"/>
                        </a:spcAft>
                      </a:pPr>
                      <a:r>
                        <a:rPr lang="ar-MA" sz="1600" b="1" dirty="0">
                          <a:latin typeface="Calibri"/>
                          <a:ea typeface="Times New Roman"/>
                          <a:cs typeface="+mj-cs"/>
                        </a:rPr>
                        <a:t>الجماعـات</a:t>
                      </a:r>
                      <a:endParaRPr lang="fr-FR" sz="16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7E7"/>
                    </a:solidFill>
                  </a:tcPr>
                </a:tc>
              </a:tr>
              <a:tr h="149860">
                <a:tc rowSpan="3">
                  <a:txBody>
                    <a:bodyPr/>
                    <a:lstStyle/>
                    <a:p>
                      <a:pPr algn="ctr" rtl="1">
                        <a:lnSpc>
                          <a:spcPct val="115000"/>
                        </a:lnSpc>
                        <a:spcAft>
                          <a:spcPts val="0"/>
                        </a:spcAft>
                      </a:pPr>
                      <a:r>
                        <a:rPr lang="ar-SA" sz="1400" dirty="0">
                          <a:latin typeface="Calibri"/>
                          <a:ea typeface="Times New Roman"/>
                          <a:cs typeface="+mj-cs"/>
                        </a:rPr>
                        <a:t>10</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lgn="ctr" rtl="1">
                        <a:lnSpc>
                          <a:spcPct val="115000"/>
                        </a:lnSpc>
                        <a:spcAft>
                          <a:spcPts val="0"/>
                        </a:spcAft>
                      </a:pPr>
                      <a:r>
                        <a:rPr lang="ar-SA" sz="1400" dirty="0">
                          <a:latin typeface="Calibri"/>
                          <a:ea typeface="Times New Roman"/>
                          <a:cs typeface="+mj-cs"/>
                        </a:rPr>
                        <a:t>3</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mj-cs"/>
                        </a:rPr>
                        <a:t>السويسي</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860">
                <a:tc vMerge="1">
                  <a:txBody>
                    <a:bodyPr/>
                    <a:lstStyle/>
                    <a:p>
                      <a:endParaRPr lang="fr-FR"/>
                    </a:p>
                  </a:txBody>
                  <a:tcPr/>
                </a:tc>
                <a:tc vMerge="1">
                  <a:txBody>
                    <a:bodyPr/>
                    <a:lstStyle/>
                    <a:p>
                      <a:endParaRPr lang="fr-FR"/>
                    </a:p>
                  </a:txBody>
                  <a:tcPr/>
                </a:tc>
                <a:tc>
                  <a:txBody>
                    <a:bodyPr/>
                    <a:lstStyle/>
                    <a:p>
                      <a:pPr algn="r" rtl="1">
                        <a:lnSpc>
                          <a:spcPct val="115000"/>
                        </a:lnSpc>
                        <a:spcAft>
                          <a:spcPts val="0"/>
                        </a:spcAft>
                      </a:pPr>
                      <a:r>
                        <a:rPr lang="ar-SA" sz="1400" b="1" dirty="0" err="1" smtClean="0">
                          <a:latin typeface="Calibri"/>
                          <a:ea typeface="Calibri"/>
                          <a:cs typeface="+mj-cs"/>
                        </a:rPr>
                        <a:t>أكدال</a:t>
                      </a:r>
                      <a:r>
                        <a:rPr lang="ar-SA" sz="1400" b="1" dirty="0" smtClean="0">
                          <a:latin typeface="Calibri"/>
                          <a:ea typeface="Calibri"/>
                          <a:cs typeface="+mj-cs"/>
                        </a:rPr>
                        <a:t>-</a:t>
                      </a:r>
                      <a:r>
                        <a:rPr lang="ar-MA" sz="1400" b="1" dirty="0" smtClean="0">
                          <a:latin typeface="Calibri"/>
                          <a:ea typeface="Calibri"/>
                          <a:cs typeface="+mj-cs"/>
                        </a:rPr>
                        <a:t> </a:t>
                      </a:r>
                      <a:r>
                        <a:rPr lang="ar-SA" sz="1400" b="1" dirty="0" smtClean="0">
                          <a:latin typeface="Calibri"/>
                          <a:ea typeface="Calibri"/>
                          <a:cs typeface="+mj-cs"/>
                        </a:rPr>
                        <a:t>الرياض</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9860">
                <a:tc vMerge="1">
                  <a:txBody>
                    <a:bodyPr/>
                    <a:lstStyle/>
                    <a:p>
                      <a:endParaRPr lang="fr-FR"/>
                    </a:p>
                  </a:txBody>
                  <a:tcPr/>
                </a:tc>
                <a:tc vMerge="1">
                  <a:txBody>
                    <a:bodyPr/>
                    <a:lstStyle/>
                    <a:p>
                      <a:endParaRPr lang="fr-FR"/>
                    </a:p>
                  </a:txBody>
                  <a:tcPr/>
                </a:tc>
                <a:tc>
                  <a:txBody>
                    <a:bodyPr/>
                    <a:lstStyle/>
                    <a:p>
                      <a:pPr algn="r" rtl="1">
                        <a:lnSpc>
                          <a:spcPct val="115000"/>
                        </a:lnSpc>
                        <a:spcAft>
                          <a:spcPts val="0"/>
                        </a:spcAft>
                      </a:pPr>
                      <a:r>
                        <a:rPr lang="ar-SA" sz="1400" b="1" dirty="0" err="1">
                          <a:latin typeface="Calibri"/>
                          <a:ea typeface="Calibri"/>
                          <a:cs typeface="+mj-cs"/>
                        </a:rPr>
                        <a:t>تواركة</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6855">
                <a:tc>
                  <a:txBody>
                    <a:bodyPr/>
                    <a:lstStyle/>
                    <a:p>
                      <a:pPr algn="ctr" rtl="1">
                        <a:lnSpc>
                          <a:spcPct val="115000"/>
                        </a:lnSpc>
                        <a:spcAft>
                          <a:spcPts val="0"/>
                        </a:spcAft>
                      </a:pPr>
                      <a:r>
                        <a:rPr lang="ar-SA" sz="1400" kern="1200">
                          <a:solidFill>
                            <a:srgbClr val="000000"/>
                          </a:solidFill>
                          <a:latin typeface="Calibri"/>
                          <a:ea typeface="Calibri"/>
                          <a:cs typeface="+mj-cs"/>
                        </a:rPr>
                        <a:t>10</a:t>
                      </a:r>
                      <a:endParaRPr lang="fr-FR" sz="140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dirty="0">
                          <a:latin typeface="Calibri"/>
                          <a:ea typeface="Times New Roman"/>
                          <a:cs typeface="+mj-cs"/>
                        </a:rPr>
                        <a:t>2</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mj-cs"/>
                        </a:rPr>
                        <a:t>حسان </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9395">
                <a:tc>
                  <a:txBody>
                    <a:bodyPr/>
                    <a:lstStyle/>
                    <a:p>
                      <a:pPr algn="ctr" rtl="1">
                        <a:lnSpc>
                          <a:spcPct val="115000"/>
                        </a:lnSpc>
                        <a:spcAft>
                          <a:spcPts val="0"/>
                        </a:spcAft>
                      </a:pPr>
                      <a:r>
                        <a:rPr lang="ar-SA" sz="1400">
                          <a:latin typeface="Calibri"/>
                          <a:ea typeface="Times New Roman"/>
                          <a:cs typeface="+mj-cs"/>
                        </a:rPr>
                        <a:t>13</a:t>
                      </a:r>
                      <a:endParaRPr lang="fr-FR" sz="140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dirty="0">
                          <a:latin typeface="Calibri"/>
                          <a:ea typeface="Times New Roman"/>
                          <a:cs typeface="+mj-cs"/>
                        </a:rPr>
                        <a:t>2</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mj-cs"/>
                        </a:rPr>
                        <a:t>اليوسفي </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7340">
                <a:tc>
                  <a:txBody>
                    <a:bodyPr/>
                    <a:lstStyle/>
                    <a:p>
                      <a:pPr algn="ctr" rtl="1">
                        <a:lnSpc>
                          <a:spcPct val="115000"/>
                        </a:lnSpc>
                        <a:spcAft>
                          <a:spcPts val="0"/>
                        </a:spcAft>
                      </a:pPr>
                      <a:r>
                        <a:rPr lang="ar-SA" sz="1400" kern="1200" dirty="0">
                          <a:solidFill>
                            <a:srgbClr val="000000"/>
                          </a:solidFill>
                          <a:latin typeface="Calibri"/>
                          <a:ea typeface="Calibri"/>
                          <a:cs typeface="+mj-cs"/>
                        </a:rPr>
                        <a:t>12</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dirty="0">
                          <a:latin typeface="Calibri"/>
                          <a:ea typeface="Times New Roman"/>
                          <a:cs typeface="+mj-cs"/>
                        </a:rPr>
                        <a:t>2</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dirty="0">
                          <a:latin typeface="Calibri"/>
                          <a:ea typeface="Calibri"/>
                          <a:cs typeface="+mj-cs"/>
                        </a:rPr>
                        <a:t>يعقوب المنصور </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3045">
                <a:tc>
                  <a:txBody>
                    <a:bodyPr/>
                    <a:lstStyle/>
                    <a:p>
                      <a:pPr algn="ctr" rtl="1">
                        <a:lnSpc>
                          <a:spcPct val="115000"/>
                        </a:lnSpc>
                        <a:spcAft>
                          <a:spcPts val="0"/>
                        </a:spcAft>
                      </a:pPr>
                      <a:r>
                        <a:rPr lang="ar-SA" sz="1400" b="1" kern="1200" dirty="0">
                          <a:solidFill>
                            <a:srgbClr val="000000"/>
                          </a:solidFill>
                          <a:latin typeface="Calibri"/>
                          <a:ea typeface="Calibri"/>
                          <a:cs typeface="+mj-cs"/>
                        </a:rPr>
                        <a:t>45</a:t>
                      </a:r>
                      <a:endParaRPr lang="fr-FR" sz="1400" b="1"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ar-SA" sz="1400" b="1" dirty="0">
                          <a:latin typeface="Calibri"/>
                          <a:ea typeface="Times New Roman"/>
                          <a:cs typeface="+mj-cs"/>
                        </a:rPr>
                        <a:t>9</a:t>
                      </a:r>
                      <a:endParaRPr lang="fr-FR" sz="1400" b="1"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rtl="1">
                        <a:lnSpc>
                          <a:spcPct val="115000"/>
                        </a:lnSpc>
                        <a:spcAft>
                          <a:spcPts val="0"/>
                        </a:spcAft>
                      </a:pPr>
                      <a:r>
                        <a:rPr lang="ar-SA" sz="1400" b="1" kern="1200" dirty="0">
                          <a:solidFill>
                            <a:srgbClr val="000000"/>
                          </a:solidFill>
                          <a:latin typeface="Calibri"/>
                          <a:ea typeface="Calibri"/>
                          <a:cs typeface="+mj-cs"/>
                        </a:rPr>
                        <a:t>المجموع</a:t>
                      </a:r>
                      <a:r>
                        <a:rPr lang="ar-SA" sz="1400" kern="1200" dirty="0">
                          <a:solidFill>
                            <a:srgbClr val="000000"/>
                          </a:solidFill>
                          <a:latin typeface="Calibri"/>
                          <a:ea typeface="Calibri"/>
                          <a:cs typeface="+mj-cs"/>
                        </a:rPr>
                        <a:t> </a:t>
                      </a:r>
                      <a:endParaRPr lang="fr-FR" sz="1400" dirty="0">
                        <a:latin typeface="Calibri"/>
                        <a:ea typeface="Calibri"/>
                        <a:cs typeface="+mj-cs"/>
                      </a:endParaRPr>
                    </a:p>
                  </a:txBody>
                  <a:tcPr marL="57785" marR="57785" marT="1333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00829329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3"/>
          <p:cNvSpPr>
            <a:spLocks noChangeArrowheads="1"/>
          </p:cNvSpPr>
          <p:nvPr/>
        </p:nvSpPr>
        <p:spPr bwMode="auto">
          <a:xfrm>
            <a:off x="1938443" y="2400859"/>
            <a:ext cx="9172636" cy="435660"/>
          </a:xfrm>
          <a:prstGeom prst="rect">
            <a:avLst/>
          </a:prstGeom>
          <a:noFill/>
          <a:ln w="9525">
            <a:noFill/>
            <a:miter lim="800000"/>
            <a:headEnd/>
            <a:tailEnd/>
          </a:ln>
        </p:spPr>
        <p:txBody>
          <a:bodyPr/>
          <a:lstStyle/>
          <a:p>
            <a:pPr marL="342900" indent="-342900" algn="r" rtl="1" eaLnBrk="0" hangingPunct="0">
              <a:spcAft>
                <a:spcPts val="600"/>
              </a:spcAft>
              <a:buClr>
                <a:srgbClr val="FF6600"/>
              </a:buClr>
              <a:buSzPct val="80000"/>
            </a:pPr>
            <a:r>
              <a:rPr lang="ar-MA" sz="2100" b="1" dirty="0">
                <a:latin typeface="Sakkal Majalla" panose="02000000000000000000" pitchFamily="2" charset="-78"/>
                <a:cs typeface="Sakkal Majalla" panose="02000000000000000000" pitchFamily="2" charset="-78"/>
              </a:rPr>
              <a:t>ستتم عملية التكوين الحضوري للمشاركين على شكل هرمي وفق الجدولة الزمنية التالية</a:t>
            </a:r>
            <a:r>
              <a:rPr lang="fr-FR" sz="2100" b="1" dirty="0">
                <a:latin typeface="Sakkal Majalla" panose="02000000000000000000" pitchFamily="2" charset="-78"/>
                <a:cs typeface="Sakkal Majalla" panose="02000000000000000000" pitchFamily="2" charset="-78"/>
              </a:rPr>
              <a:t> </a:t>
            </a:r>
            <a:r>
              <a:rPr lang="ar-MA" sz="2100" b="1" dirty="0">
                <a:latin typeface="Sakkal Majalla" panose="02000000000000000000" pitchFamily="2" charset="-78"/>
                <a:cs typeface="Sakkal Majalla" panose="02000000000000000000" pitchFamily="2" charset="-78"/>
              </a:rPr>
              <a:t>:</a:t>
            </a:r>
            <a:endParaRPr lang="ar-SA" sz="2100" b="1" dirty="0">
              <a:latin typeface="Sakkal Majalla" panose="02000000000000000000" pitchFamily="2" charset="-78"/>
              <a:cs typeface="Sakkal Majalla" panose="02000000000000000000" pitchFamily="2" charset="-78"/>
            </a:endParaRPr>
          </a:p>
          <a:p>
            <a:pPr lvl="1" algn="r" rtl="1" eaLnBrk="0" hangingPunct="0">
              <a:spcBef>
                <a:spcPts val="0"/>
              </a:spcBef>
              <a:spcAft>
                <a:spcPts val="600"/>
              </a:spcAft>
              <a:buClr>
                <a:srgbClr val="FF6600"/>
              </a:buClr>
              <a:buSzPct val="80000"/>
            </a:pPr>
            <a:endParaRPr lang="ar-MA" sz="2000" b="1" dirty="0">
              <a:latin typeface="Arial" pitchFamily="34" charset="0"/>
              <a:cs typeface="+mj-cs"/>
            </a:endParaRPr>
          </a:p>
          <a:p>
            <a:pPr marL="360000" lvl="1" indent="-285750" algn="r" rtl="1" eaLnBrk="0" hangingPunct="0">
              <a:spcBef>
                <a:spcPts val="0"/>
              </a:spcBef>
              <a:spcAft>
                <a:spcPts val="600"/>
              </a:spcAft>
              <a:buClr>
                <a:srgbClr val="FF6600"/>
              </a:buClr>
              <a:buSzPct val="80000"/>
            </a:pPr>
            <a:r>
              <a:rPr lang="ar-MA" sz="2000" b="1" dirty="0">
                <a:latin typeface="Arial" pitchFamily="34" charset="0"/>
                <a:cs typeface="+mj-cs"/>
              </a:rPr>
              <a:t>		</a:t>
            </a:r>
          </a:p>
        </p:txBody>
      </p:sp>
      <p:grpSp>
        <p:nvGrpSpPr>
          <p:cNvPr id="3" name="Groupe 2"/>
          <p:cNvGrpSpPr/>
          <p:nvPr/>
        </p:nvGrpSpPr>
        <p:grpSpPr>
          <a:xfrm flipH="1">
            <a:off x="1840470" y="3236084"/>
            <a:ext cx="9157015" cy="2116947"/>
            <a:chOff x="3184816" y="1890751"/>
            <a:chExt cx="8383297" cy="2116947"/>
          </a:xfrm>
        </p:grpSpPr>
        <p:grpSp>
          <p:nvGrpSpPr>
            <p:cNvPr id="29" name="Group 71">
              <a:extLst>
                <a:ext uri="{FF2B5EF4-FFF2-40B4-BE49-F238E27FC236}">
                  <a16:creationId xmlns="" xmlns:a16="http://schemas.microsoft.com/office/drawing/2014/main" id="{4CFDC91B-0741-4D6E-8242-3CCDDC379AA8}"/>
                </a:ext>
              </a:extLst>
            </p:cNvPr>
            <p:cNvGrpSpPr/>
            <p:nvPr/>
          </p:nvGrpSpPr>
          <p:grpSpPr>
            <a:xfrm>
              <a:off x="8656927" y="2465648"/>
              <a:ext cx="2911186" cy="720080"/>
              <a:chOff x="8656927" y="2465648"/>
              <a:chExt cx="2911186" cy="720080"/>
            </a:xfrm>
          </p:grpSpPr>
          <p:sp>
            <p:nvSpPr>
              <p:cNvPr id="30" name="Freeform: Shape 12">
                <a:extLst>
                  <a:ext uri="{FF2B5EF4-FFF2-40B4-BE49-F238E27FC236}">
                    <a16:creationId xmlns="" xmlns:a16="http://schemas.microsoft.com/office/drawing/2014/main" id="{633867C3-2953-48BA-9DB2-A4E3A29C88B6}"/>
                  </a:ext>
                </a:extLst>
              </p:cNvPr>
              <p:cNvSpPr>
                <a:spLocks/>
              </p:cNvSpPr>
              <p:nvPr/>
            </p:nvSpPr>
            <p:spPr bwMode="auto">
              <a:xfrm>
                <a:off x="8656927" y="2465648"/>
                <a:ext cx="1975579" cy="229322"/>
              </a:xfrm>
              <a:custGeom>
                <a:avLst/>
                <a:gdLst>
                  <a:gd name="connsiteX0" fmla="*/ 366916 w 1975579"/>
                  <a:gd name="connsiteY0" fmla="*/ 0 h 229322"/>
                  <a:gd name="connsiteX1" fmla="*/ 1975579 w 1975579"/>
                  <a:gd name="connsiteY1" fmla="*/ 0 h 229322"/>
                  <a:gd name="connsiteX2" fmla="*/ 1975579 w 1975579"/>
                  <a:gd name="connsiteY2" fmla="*/ 229322 h 229322"/>
                  <a:gd name="connsiteX3" fmla="*/ 0 w 1975579"/>
                  <a:gd name="connsiteY3" fmla="*/ 229322 h 229322"/>
                </a:gdLst>
                <a:ahLst/>
                <a:cxnLst>
                  <a:cxn ang="0">
                    <a:pos x="connsiteX0" y="connsiteY0"/>
                  </a:cxn>
                  <a:cxn ang="0">
                    <a:pos x="connsiteX1" y="connsiteY1"/>
                  </a:cxn>
                  <a:cxn ang="0">
                    <a:pos x="connsiteX2" y="connsiteY2"/>
                  </a:cxn>
                  <a:cxn ang="0">
                    <a:pos x="connsiteX3" y="connsiteY3"/>
                  </a:cxn>
                </a:cxnLst>
                <a:rect l="l" t="t" r="r" b="b"/>
                <a:pathLst>
                  <a:path w="1975579" h="229322">
                    <a:moveTo>
                      <a:pt x="366916" y="0"/>
                    </a:moveTo>
                    <a:lnTo>
                      <a:pt x="1975579" y="0"/>
                    </a:lnTo>
                    <a:lnTo>
                      <a:pt x="1975579" y="229322"/>
                    </a:lnTo>
                    <a:lnTo>
                      <a:pt x="0" y="229322"/>
                    </a:lnTo>
                    <a:close/>
                  </a:path>
                </a:pathLst>
              </a:custGeom>
              <a:solidFill>
                <a:srgbClr val="C0392B"/>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1" name="Freeform: Shape 21">
                <a:extLst>
                  <a:ext uri="{FF2B5EF4-FFF2-40B4-BE49-F238E27FC236}">
                    <a16:creationId xmlns="" xmlns:a16="http://schemas.microsoft.com/office/drawing/2014/main" id="{3698D1FE-3D55-436B-B71E-54394F056C2F}"/>
                  </a:ext>
                </a:extLst>
              </p:cNvPr>
              <p:cNvSpPr/>
              <p:nvPr/>
            </p:nvSpPr>
            <p:spPr>
              <a:xfrm>
                <a:off x="9767913" y="2465648"/>
                <a:ext cx="648072" cy="229322"/>
              </a:xfrm>
              <a:custGeom>
                <a:avLst/>
                <a:gdLst>
                  <a:gd name="connsiteX0" fmla="*/ 0 w 648072"/>
                  <a:gd name="connsiteY0" fmla="*/ 0 h 229322"/>
                  <a:gd name="connsiteX1" fmla="*/ 648072 w 648072"/>
                  <a:gd name="connsiteY1" fmla="*/ 0 h 229322"/>
                  <a:gd name="connsiteX2" fmla="*/ 648072 w 648072"/>
                  <a:gd name="connsiteY2" fmla="*/ 229322 h 229322"/>
                  <a:gd name="connsiteX3" fmla="*/ 0 w 648072"/>
                  <a:gd name="connsiteY3" fmla="*/ 229322 h 229322"/>
                </a:gdLst>
                <a:ahLst/>
                <a:cxnLst>
                  <a:cxn ang="0">
                    <a:pos x="connsiteX0" y="connsiteY0"/>
                  </a:cxn>
                  <a:cxn ang="0">
                    <a:pos x="connsiteX1" y="connsiteY1"/>
                  </a:cxn>
                  <a:cxn ang="0">
                    <a:pos x="connsiteX2" y="connsiteY2"/>
                  </a:cxn>
                  <a:cxn ang="0">
                    <a:pos x="connsiteX3" y="connsiteY3"/>
                  </a:cxn>
                </a:cxnLst>
                <a:rect l="l" t="t" r="r" b="b"/>
                <a:pathLst>
                  <a:path w="648072" h="229322">
                    <a:moveTo>
                      <a:pt x="0" y="0"/>
                    </a:moveTo>
                    <a:lnTo>
                      <a:pt x="648072" y="0"/>
                    </a:lnTo>
                    <a:lnTo>
                      <a:pt x="648072" y="229322"/>
                    </a:lnTo>
                    <a:lnTo>
                      <a:pt x="0" y="229322"/>
                    </a:lnTo>
                    <a:close/>
                  </a:path>
                </a:pathLst>
              </a:custGeom>
              <a:gradFill flip="none" rotWithShape="1">
                <a:gsLst>
                  <a:gs pos="0">
                    <a:srgbClr val="F2F2F2">
                      <a:lumMod val="10000"/>
                      <a:alpha val="0"/>
                    </a:srgbClr>
                  </a:gs>
                  <a:gs pos="100000">
                    <a:srgbClr val="F2F2F2">
                      <a:lumMod val="10000"/>
                      <a:alpha val="60000"/>
                    </a:srgbClr>
                  </a:gs>
                </a:gsLst>
                <a:lin ang="0" scaled="1"/>
                <a:tileRect/>
              </a:gradFill>
              <a:ln w="25400" cap="flat" cmpd="sng" algn="ctr">
                <a:noFill/>
                <a:prstDash val="solid"/>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32" name="Right Triangle 4">
                <a:extLst>
                  <a:ext uri="{FF2B5EF4-FFF2-40B4-BE49-F238E27FC236}">
                    <a16:creationId xmlns="" xmlns:a16="http://schemas.microsoft.com/office/drawing/2014/main" id="{335C50CE-5EA9-4C35-8B22-2F9B17881ACC}"/>
                  </a:ext>
                </a:extLst>
              </p:cNvPr>
              <p:cNvSpPr/>
              <p:nvPr/>
            </p:nvSpPr>
            <p:spPr>
              <a:xfrm rot="5400000">
                <a:off x="10632009" y="2249624"/>
                <a:ext cx="720080" cy="1152128"/>
              </a:xfrm>
              <a:prstGeom prst="rtTriangle">
                <a:avLst/>
              </a:prstGeom>
              <a:solidFill>
                <a:srgbClr val="C0392B"/>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95A5A6"/>
                  </a:solidFill>
                  <a:effectLst/>
                  <a:uLnTx/>
                  <a:uFillTx/>
                </a:endParaRPr>
              </a:p>
            </p:txBody>
          </p:sp>
        </p:grpSp>
        <p:grpSp>
          <p:nvGrpSpPr>
            <p:cNvPr id="33" name="Group 76">
              <a:extLst>
                <a:ext uri="{FF2B5EF4-FFF2-40B4-BE49-F238E27FC236}">
                  <a16:creationId xmlns="" xmlns:a16="http://schemas.microsoft.com/office/drawing/2014/main" id="{3BD83CD2-088F-4353-B51D-FE0D7DE51BC8}"/>
                </a:ext>
              </a:extLst>
            </p:cNvPr>
            <p:cNvGrpSpPr/>
            <p:nvPr/>
          </p:nvGrpSpPr>
          <p:grpSpPr>
            <a:xfrm>
              <a:off x="3184816" y="2465648"/>
              <a:ext cx="2911184" cy="720080"/>
              <a:chOff x="3184816" y="2465648"/>
              <a:chExt cx="2911184" cy="720080"/>
            </a:xfrm>
          </p:grpSpPr>
          <p:sp>
            <p:nvSpPr>
              <p:cNvPr id="34" name="Freeform: Shape 8">
                <a:extLst>
                  <a:ext uri="{FF2B5EF4-FFF2-40B4-BE49-F238E27FC236}">
                    <a16:creationId xmlns="" xmlns:a16="http://schemas.microsoft.com/office/drawing/2014/main" id="{762BA701-77A3-4CB7-9260-BC89D1680B95}"/>
                  </a:ext>
                </a:extLst>
              </p:cNvPr>
              <p:cNvSpPr>
                <a:spLocks/>
              </p:cNvSpPr>
              <p:nvPr/>
            </p:nvSpPr>
            <p:spPr bwMode="auto">
              <a:xfrm>
                <a:off x="3184816" y="2465648"/>
                <a:ext cx="1975577" cy="229322"/>
              </a:xfrm>
              <a:custGeom>
                <a:avLst/>
                <a:gdLst>
                  <a:gd name="connsiteX0" fmla="*/ 366915 w 1975577"/>
                  <a:gd name="connsiteY0" fmla="*/ 0 h 229322"/>
                  <a:gd name="connsiteX1" fmla="*/ 1975577 w 1975577"/>
                  <a:gd name="connsiteY1" fmla="*/ 0 h 229322"/>
                  <a:gd name="connsiteX2" fmla="*/ 1975577 w 1975577"/>
                  <a:gd name="connsiteY2" fmla="*/ 229322 h 229322"/>
                  <a:gd name="connsiteX3" fmla="*/ 0 w 1975577"/>
                  <a:gd name="connsiteY3" fmla="*/ 229322 h 229322"/>
                </a:gdLst>
                <a:ahLst/>
                <a:cxnLst>
                  <a:cxn ang="0">
                    <a:pos x="connsiteX0" y="connsiteY0"/>
                  </a:cxn>
                  <a:cxn ang="0">
                    <a:pos x="connsiteX1" y="connsiteY1"/>
                  </a:cxn>
                  <a:cxn ang="0">
                    <a:pos x="connsiteX2" y="connsiteY2"/>
                  </a:cxn>
                  <a:cxn ang="0">
                    <a:pos x="connsiteX3" y="connsiteY3"/>
                  </a:cxn>
                </a:cxnLst>
                <a:rect l="l" t="t" r="r" b="b"/>
                <a:pathLst>
                  <a:path w="1975577" h="229322">
                    <a:moveTo>
                      <a:pt x="366915" y="0"/>
                    </a:moveTo>
                    <a:lnTo>
                      <a:pt x="1975577" y="0"/>
                    </a:lnTo>
                    <a:lnTo>
                      <a:pt x="1975577" y="229322"/>
                    </a:lnTo>
                    <a:lnTo>
                      <a:pt x="0" y="229322"/>
                    </a:lnTo>
                    <a:close/>
                  </a:path>
                </a:pathLst>
              </a:custGeom>
              <a:solidFill>
                <a:srgbClr val="2980B9"/>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35" name="Freeform: Shape 18">
                <a:extLst>
                  <a:ext uri="{FF2B5EF4-FFF2-40B4-BE49-F238E27FC236}">
                    <a16:creationId xmlns="" xmlns:a16="http://schemas.microsoft.com/office/drawing/2014/main" id="{9B1E43F3-4596-4714-A4DD-581D615C7254}"/>
                  </a:ext>
                </a:extLst>
              </p:cNvPr>
              <p:cNvSpPr/>
              <p:nvPr/>
            </p:nvSpPr>
            <p:spPr>
              <a:xfrm>
                <a:off x="4295800" y="2465648"/>
                <a:ext cx="648072" cy="229322"/>
              </a:xfrm>
              <a:custGeom>
                <a:avLst/>
                <a:gdLst>
                  <a:gd name="connsiteX0" fmla="*/ 0 w 648072"/>
                  <a:gd name="connsiteY0" fmla="*/ 0 h 229322"/>
                  <a:gd name="connsiteX1" fmla="*/ 648072 w 648072"/>
                  <a:gd name="connsiteY1" fmla="*/ 0 h 229322"/>
                  <a:gd name="connsiteX2" fmla="*/ 648072 w 648072"/>
                  <a:gd name="connsiteY2" fmla="*/ 229322 h 229322"/>
                  <a:gd name="connsiteX3" fmla="*/ 0 w 648072"/>
                  <a:gd name="connsiteY3" fmla="*/ 229322 h 229322"/>
                </a:gdLst>
                <a:ahLst/>
                <a:cxnLst>
                  <a:cxn ang="0">
                    <a:pos x="connsiteX0" y="connsiteY0"/>
                  </a:cxn>
                  <a:cxn ang="0">
                    <a:pos x="connsiteX1" y="connsiteY1"/>
                  </a:cxn>
                  <a:cxn ang="0">
                    <a:pos x="connsiteX2" y="connsiteY2"/>
                  </a:cxn>
                  <a:cxn ang="0">
                    <a:pos x="connsiteX3" y="connsiteY3"/>
                  </a:cxn>
                </a:cxnLst>
                <a:rect l="l" t="t" r="r" b="b"/>
                <a:pathLst>
                  <a:path w="648072" h="229322">
                    <a:moveTo>
                      <a:pt x="0" y="0"/>
                    </a:moveTo>
                    <a:lnTo>
                      <a:pt x="648072" y="0"/>
                    </a:lnTo>
                    <a:lnTo>
                      <a:pt x="648072" y="229322"/>
                    </a:lnTo>
                    <a:lnTo>
                      <a:pt x="0" y="229322"/>
                    </a:lnTo>
                    <a:close/>
                  </a:path>
                </a:pathLst>
              </a:custGeom>
              <a:gradFill flip="none" rotWithShape="1">
                <a:gsLst>
                  <a:gs pos="0">
                    <a:srgbClr val="F2F2F2">
                      <a:lumMod val="10000"/>
                      <a:alpha val="0"/>
                    </a:srgbClr>
                  </a:gs>
                  <a:gs pos="100000">
                    <a:srgbClr val="F2F2F2">
                      <a:lumMod val="10000"/>
                      <a:alpha val="60000"/>
                    </a:srgbClr>
                  </a:gs>
                </a:gsLst>
                <a:lin ang="0" scaled="1"/>
                <a:tileRect/>
              </a:gradFill>
              <a:ln w="25400" cap="flat" cmpd="sng" algn="ctr">
                <a:noFill/>
                <a:prstDash val="solid"/>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36" name="Right Triangle 14">
                <a:extLst>
                  <a:ext uri="{FF2B5EF4-FFF2-40B4-BE49-F238E27FC236}">
                    <a16:creationId xmlns="" xmlns:a16="http://schemas.microsoft.com/office/drawing/2014/main" id="{EB364E31-43B6-4A5E-89FC-A5A9741B1459}"/>
                  </a:ext>
                </a:extLst>
              </p:cNvPr>
              <p:cNvSpPr/>
              <p:nvPr/>
            </p:nvSpPr>
            <p:spPr>
              <a:xfrm rot="5400000">
                <a:off x="5159896" y="2249624"/>
                <a:ext cx="720080" cy="1152128"/>
              </a:xfrm>
              <a:prstGeom prst="rtTriangle">
                <a:avLst/>
              </a:prstGeom>
              <a:solidFill>
                <a:srgbClr val="2980B9"/>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95A5A6"/>
                  </a:solidFill>
                  <a:effectLst/>
                  <a:uLnTx/>
                  <a:uFillTx/>
                </a:endParaRPr>
              </a:p>
            </p:txBody>
          </p:sp>
        </p:grpSp>
        <p:grpSp>
          <p:nvGrpSpPr>
            <p:cNvPr id="38" name="Group 77">
              <a:extLst>
                <a:ext uri="{FF2B5EF4-FFF2-40B4-BE49-F238E27FC236}">
                  <a16:creationId xmlns="" xmlns:a16="http://schemas.microsoft.com/office/drawing/2014/main" id="{1C39FB05-9D0F-44CC-BE43-AA8DF5465BBB}"/>
                </a:ext>
              </a:extLst>
            </p:cNvPr>
            <p:cNvGrpSpPr/>
            <p:nvPr/>
          </p:nvGrpSpPr>
          <p:grpSpPr>
            <a:xfrm>
              <a:off x="5920871" y="2465648"/>
              <a:ext cx="2911185" cy="720080"/>
              <a:chOff x="5920871" y="2465648"/>
              <a:chExt cx="2911185" cy="720080"/>
            </a:xfrm>
          </p:grpSpPr>
          <p:sp>
            <p:nvSpPr>
              <p:cNvPr id="39" name="Freeform: Shape 10">
                <a:extLst>
                  <a:ext uri="{FF2B5EF4-FFF2-40B4-BE49-F238E27FC236}">
                    <a16:creationId xmlns="" xmlns:a16="http://schemas.microsoft.com/office/drawing/2014/main" id="{1EF8032F-6EB6-41BD-A63C-96D5922105B1}"/>
                  </a:ext>
                </a:extLst>
              </p:cNvPr>
              <p:cNvSpPr>
                <a:spLocks/>
              </p:cNvSpPr>
              <p:nvPr/>
            </p:nvSpPr>
            <p:spPr bwMode="auto">
              <a:xfrm>
                <a:off x="5920871" y="2465648"/>
                <a:ext cx="1975578" cy="229322"/>
              </a:xfrm>
              <a:custGeom>
                <a:avLst/>
                <a:gdLst>
                  <a:gd name="connsiteX0" fmla="*/ 366915 w 1975578"/>
                  <a:gd name="connsiteY0" fmla="*/ 0 h 229322"/>
                  <a:gd name="connsiteX1" fmla="*/ 1975578 w 1975578"/>
                  <a:gd name="connsiteY1" fmla="*/ 0 h 229322"/>
                  <a:gd name="connsiteX2" fmla="*/ 1975578 w 1975578"/>
                  <a:gd name="connsiteY2" fmla="*/ 229322 h 229322"/>
                  <a:gd name="connsiteX3" fmla="*/ 0 w 1975578"/>
                  <a:gd name="connsiteY3" fmla="*/ 229322 h 229322"/>
                </a:gdLst>
                <a:ahLst/>
                <a:cxnLst>
                  <a:cxn ang="0">
                    <a:pos x="connsiteX0" y="connsiteY0"/>
                  </a:cxn>
                  <a:cxn ang="0">
                    <a:pos x="connsiteX1" y="connsiteY1"/>
                  </a:cxn>
                  <a:cxn ang="0">
                    <a:pos x="connsiteX2" y="connsiteY2"/>
                  </a:cxn>
                  <a:cxn ang="0">
                    <a:pos x="connsiteX3" y="connsiteY3"/>
                  </a:cxn>
                </a:cxnLst>
                <a:rect l="l" t="t" r="r" b="b"/>
                <a:pathLst>
                  <a:path w="1975578" h="229322">
                    <a:moveTo>
                      <a:pt x="366915" y="0"/>
                    </a:moveTo>
                    <a:lnTo>
                      <a:pt x="1975578" y="0"/>
                    </a:lnTo>
                    <a:lnTo>
                      <a:pt x="1975578" y="229322"/>
                    </a:lnTo>
                    <a:lnTo>
                      <a:pt x="0" y="229322"/>
                    </a:lnTo>
                    <a:close/>
                  </a:path>
                </a:pathLst>
              </a:custGeom>
              <a:solidFill>
                <a:srgbClr val="16A085"/>
              </a:solidFill>
              <a:ln w="0">
                <a:noFill/>
                <a:prstDash val="solid"/>
                <a:round/>
                <a:headEnd/>
                <a:tailEnd/>
              </a:ln>
            </p:spPr>
            <p:txBody>
              <a:bodyPr vert="horz" wrap="square" lIns="91440" tIns="45720" rIns="91440" bIns="45720" numCol="1" anchor="t" anchorCtr="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Text" lastClr="000000"/>
                  </a:solidFill>
                  <a:effectLst/>
                  <a:uLnTx/>
                  <a:uFillTx/>
                </a:endParaRPr>
              </a:p>
            </p:txBody>
          </p:sp>
          <p:sp>
            <p:nvSpPr>
              <p:cNvPr id="40" name="Freeform: Shape 20">
                <a:extLst>
                  <a:ext uri="{FF2B5EF4-FFF2-40B4-BE49-F238E27FC236}">
                    <a16:creationId xmlns="" xmlns:a16="http://schemas.microsoft.com/office/drawing/2014/main" id="{7AD2B5C8-64FD-47E1-B896-5DEECDC57E4A}"/>
                  </a:ext>
                </a:extLst>
              </p:cNvPr>
              <p:cNvSpPr/>
              <p:nvPr/>
            </p:nvSpPr>
            <p:spPr>
              <a:xfrm>
                <a:off x="7028483" y="2465648"/>
                <a:ext cx="648072" cy="229322"/>
              </a:xfrm>
              <a:custGeom>
                <a:avLst/>
                <a:gdLst>
                  <a:gd name="connsiteX0" fmla="*/ 0 w 648072"/>
                  <a:gd name="connsiteY0" fmla="*/ 0 h 229322"/>
                  <a:gd name="connsiteX1" fmla="*/ 648072 w 648072"/>
                  <a:gd name="connsiteY1" fmla="*/ 0 h 229322"/>
                  <a:gd name="connsiteX2" fmla="*/ 648072 w 648072"/>
                  <a:gd name="connsiteY2" fmla="*/ 229322 h 229322"/>
                  <a:gd name="connsiteX3" fmla="*/ 0 w 648072"/>
                  <a:gd name="connsiteY3" fmla="*/ 229322 h 229322"/>
                </a:gdLst>
                <a:ahLst/>
                <a:cxnLst>
                  <a:cxn ang="0">
                    <a:pos x="connsiteX0" y="connsiteY0"/>
                  </a:cxn>
                  <a:cxn ang="0">
                    <a:pos x="connsiteX1" y="connsiteY1"/>
                  </a:cxn>
                  <a:cxn ang="0">
                    <a:pos x="connsiteX2" y="connsiteY2"/>
                  </a:cxn>
                  <a:cxn ang="0">
                    <a:pos x="connsiteX3" y="connsiteY3"/>
                  </a:cxn>
                </a:cxnLst>
                <a:rect l="l" t="t" r="r" b="b"/>
                <a:pathLst>
                  <a:path w="648072" h="229322">
                    <a:moveTo>
                      <a:pt x="0" y="0"/>
                    </a:moveTo>
                    <a:lnTo>
                      <a:pt x="648072" y="0"/>
                    </a:lnTo>
                    <a:lnTo>
                      <a:pt x="648072" y="229322"/>
                    </a:lnTo>
                    <a:lnTo>
                      <a:pt x="0" y="229322"/>
                    </a:lnTo>
                    <a:close/>
                  </a:path>
                </a:pathLst>
              </a:custGeom>
              <a:gradFill flip="none" rotWithShape="1">
                <a:gsLst>
                  <a:gs pos="0">
                    <a:srgbClr val="F2F2F2">
                      <a:lumMod val="10000"/>
                      <a:alpha val="0"/>
                    </a:srgbClr>
                  </a:gs>
                  <a:gs pos="100000">
                    <a:srgbClr val="F2F2F2">
                      <a:lumMod val="10000"/>
                      <a:alpha val="60000"/>
                    </a:srgbClr>
                  </a:gs>
                </a:gsLst>
                <a:lin ang="0" scaled="1"/>
                <a:tileRect/>
              </a:gradFill>
              <a:ln w="25400" cap="flat" cmpd="sng" algn="ctr">
                <a:noFill/>
                <a:prstDash val="solid"/>
              </a:ln>
              <a:effectLst/>
            </p:spPr>
            <p:txBody>
              <a:bodyPr wrap="square"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alibri"/>
                  <a:ea typeface="+mn-ea"/>
                  <a:cs typeface="+mn-cs"/>
                </a:endParaRPr>
              </a:p>
            </p:txBody>
          </p:sp>
          <p:sp>
            <p:nvSpPr>
              <p:cNvPr id="47" name="Right Triangle 16">
                <a:extLst>
                  <a:ext uri="{FF2B5EF4-FFF2-40B4-BE49-F238E27FC236}">
                    <a16:creationId xmlns="" xmlns:a16="http://schemas.microsoft.com/office/drawing/2014/main" id="{CC7F2300-0FB6-4AC1-A91C-26DD9932B115}"/>
                  </a:ext>
                </a:extLst>
              </p:cNvPr>
              <p:cNvSpPr/>
              <p:nvPr/>
            </p:nvSpPr>
            <p:spPr>
              <a:xfrm rot="5400000">
                <a:off x="7895952" y="2249624"/>
                <a:ext cx="720080" cy="1152128"/>
              </a:xfrm>
              <a:prstGeom prst="rtTriangle">
                <a:avLst/>
              </a:prstGeom>
              <a:solidFill>
                <a:srgbClr val="16A085"/>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95A5A6"/>
                  </a:solidFill>
                  <a:effectLst/>
                  <a:uLnTx/>
                  <a:uFillTx/>
                </a:endParaRPr>
              </a:p>
            </p:txBody>
          </p:sp>
        </p:grpSp>
        <p:sp>
          <p:nvSpPr>
            <p:cNvPr id="49" name="TextBox 36">
              <a:extLst>
                <a:ext uri="{FF2B5EF4-FFF2-40B4-BE49-F238E27FC236}">
                  <a16:creationId xmlns="" xmlns:a16="http://schemas.microsoft.com/office/drawing/2014/main" id="{7E2D94C6-A903-4D50-9444-111DFD02FA5F}"/>
                </a:ext>
              </a:extLst>
            </p:cNvPr>
            <p:cNvSpPr txBox="1"/>
            <p:nvPr/>
          </p:nvSpPr>
          <p:spPr>
            <a:xfrm>
              <a:off x="3770704" y="1890751"/>
              <a:ext cx="2401219" cy="400110"/>
            </a:xfrm>
            <a:prstGeom prst="rect">
              <a:avLst/>
            </a:prstGeom>
            <a:noFill/>
          </p:spPr>
          <p:txBody>
            <a:bodyPr wrap="none" rtlCol="0" anchor="b">
              <a:spAutoFit/>
            </a:bodyPr>
            <a:lstStyle/>
            <a:p>
              <a:pPr lvl="0" algn="ctr"/>
              <a:r>
                <a:rPr lang="ar-MA" sz="2000" b="1" kern="0" dirty="0"/>
                <a:t>النصف </a:t>
              </a:r>
              <a:r>
                <a:rPr lang="ar-MA" sz="2000" b="1" kern="0" dirty="0" smtClean="0"/>
                <a:t>الاول </a:t>
              </a:r>
              <a:r>
                <a:rPr lang="ar-MA" sz="2000" b="1" kern="0" dirty="0"/>
                <a:t>من شهر يوليوز</a:t>
              </a:r>
              <a:endParaRPr kumimoji="0" lang="en-US" sz="2000" b="1" i="0" u="none" strike="noStrike" kern="0" cap="none" spc="0" normalizeH="0" baseline="0" noProof="0" dirty="0">
                <a:ln>
                  <a:noFill/>
                </a:ln>
                <a:effectLst/>
                <a:uLnTx/>
                <a:uFillTx/>
              </a:endParaRPr>
            </a:p>
          </p:txBody>
        </p:sp>
        <p:sp>
          <p:nvSpPr>
            <p:cNvPr id="51" name="TextBox 38">
              <a:extLst>
                <a:ext uri="{FF2B5EF4-FFF2-40B4-BE49-F238E27FC236}">
                  <a16:creationId xmlns="" xmlns:a16="http://schemas.microsoft.com/office/drawing/2014/main" id="{F5F8E3CE-482C-48F2-9271-5DD22E1F5EF4}"/>
                </a:ext>
              </a:extLst>
            </p:cNvPr>
            <p:cNvSpPr txBox="1"/>
            <p:nvPr/>
          </p:nvSpPr>
          <p:spPr>
            <a:xfrm>
              <a:off x="3417050" y="3607588"/>
              <a:ext cx="2342251" cy="400110"/>
            </a:xfrm>
            <a:prstGeom prst="rect">
              <a:avLst/>
            </a:prstGeom>
            <a:noFill/>
          </p:spPr>
          <p:txBody>
            <a:bodyPr wrap="square" lIns="0" rtlCol="0" anchor="b">
              <a:spAutoFit/>
            </a:bodyPr>
            <a:lstStyle/>
            <a:p>
              <a:pPr algn="ctr" rtl="1"/>
              <a:r>
                <a:rPr lang="ar-MA" sz="2000" b="1" kern="0" dirty="0"/>
                <a:t>تكوين المشرفين </a:t>
              </a:r>
              <a:r>
                <a:rPr lang="ar-MA" sz="2000" b="1" kern="0" dirty="0" smtClean="0"/>
                <a:t>الإقليميين</a:t>
              </a:r>
              <a:endParaRPr lang="ar-MA" sz="2000" b="1" kern="0" dirty="0"/>
            </a:p>
          </p:txBody>
        </p:sp>
        <p:sp>
          <p:nvSpPr>
            <p:cNvPr id="55" name="TextBox 32">
              <a:extLst>
                <a:ext uri="{FF2B5EF4-FFF2-40B4-BE49-F238E27FC236}">
                  <a16:creationId xmlns="" xmlns:a16="http://schemas.microsoft.com/office/drawing/2014/main" id="{17EDAC1B-FE30-47ED-A6E7-5CC1A76023EC}"/>
                </a:ext>
              </a:extLst>
            </p:cNvPr>
            <p:cNvSpPr txBox="1"/>
            <p:nvPr/>
          </p:nvSpPr>
          <p:spPr>
            <a:xfrm>
              <a:off x="8940382" y="3599350"/>
              <a:ext cx="2342251" cy="400110"/>
            </a:xfrm>
            <a:prstGeom prst="rect">
              <a:avLst/>
            </a:prstGeom>
            <a:noFill/>
          </p:spPr>
          <p:txBody>
            <a:bodyPr wrap="square" lIns="0" rtlCol="0" anchor="b">
              <a:spAutoFit/>
            </a:bodyPr>
            <a:lstStyle/>
            <a:p>
              <a:pPr algn="ctr" rtl="1"/>
              <a:r>
                <a:rPr lang="ar-MA" sz="2000" b="1" kern="0" dirty="0"/>
                <a:t>تكوين</a:t>
              </a:r>
              <a:r>
                <a:rPr lang="ar-MA" sz="2000" dirty="0">
                  <a:latin typeface="Arial" pitchFamily="34" charset="0"/>
                </a:rPr>
                <a:t> </a:t>
              </a:r>
              <a:r>
                <a:rPr lang="ar-MA" sz="2000" b="1" kern="0" dirty="0"/>
                <a:t>المراقبين والباحثين</a:t>
              </a:r>
            </a:p>
          </p:txBody>
        </p:sp>
        <p:sp>
          <p:nvSpPr>
            <p:cNvPr id="57" name="TextBox 35">
              <a:extLst>
                <a:ext uri="{FF2B5EF4-FFF2-40B4-BE49-F238E27FC236}">
                  <a16:creationId xmlns="" xmlns:a16="http://schemas.microsoft.com/office/drawing/2014/main" id="{45D31505-5055-4DFF-A074-D88C0D7CF8EC}"/>
                </a:ext>
              </a:extLst>
            </p:cNvPr>
            <p:cNvSpPr txBox="1"/>
            <p:nvPr/>
          </p:nvSpPr>
          <p:spPr>
            <a:xfrm>
              <a:off x="8972736" y="1890751"/>
              <a:ext cx="2569116" cy="400110"/>
            </a:xfrm>
            <a:prstGeom prst="rect">
              <a:avLst/>
            </a:prstGeom>
            <a:noFill/>
          </p:spPr>
          <p:txBody>
            <a:bodyPr wrap="none" rtlCol="0" anchor="b">
              <a:spAutoFit/>
            </a:bodyPr>
            <a:lstStyle/>
            <a:p>
              <a:pPr lvl="0" algn="ctr"/>
              <a:r>
                <a:rPr lang="ar-MA" sz="2000" b="1" kern="0" dirty="0"/>
                <a:t>النصف الثاني من شهر غشت</a:t>
              </a:r>
              <a:endParaRPr kumimoji="0" lang="en-US" sz="2000" b="1" i="0" u="none" strike="noStrike" kern="0" cap="none" spc="0" normalizeH="0" baseline="0" noProof="0" dirty="0">
                <a:ln>
                  <a:noFill/>
                </a:ln>
                <a:effectLst/>
                <a:uLnTx/>
                <a:uFillTx/>
              </a:endParaRPr>
            </a:p>
          </p:txBody>
        </p:sp>
        <p:sp>
          <p:nvSpPr>
            <p:cNvPr id="65" name="TextBox 44">
              <a:extLst>
                <a:ext uri="{FF2B5EF4-FFF2-40B4-BE49-F238E27FC236}">
                  <a16:creationId xmlns="" xmlns:a16="http://schemas.microsoft.com/office/drawing/2014/main" id="{EBF822B0-A517-491A-8F2A-4B10E7C6D15B}"/>
                </a:ext>
              </a:extLst>
            </p:cNvPr>
            <p:cNvSpPr txBox="1"/>
            <p:nvPr/>
          </p:nvSpPr>
          <p:spPr>
            <a:xfrm>
              <a:off x="5980894" y="3297178"/>
              <a:ext cx="2673157" cy="707886"/>
            </a:xfrm>
            <a:prstGeom prst="rect">
              <a:avLst/>
            </a:prstGeom>
            <a:noFill/>
          </p:spPr>
          <p:txBody>
            <a:bodyPr wrap="square" lIns="0" rtlCol="0" anchor="b">
              <a:spAutoFit/>
            </a:bodyPr>
            <a:lstStyle/>
            <a:p>
              <a:pPr algn="ctr" rtl="1"/>
              <a:r>
                <a:rPr lang="ar-MA" sz="2000" b="1" kern="0" dirty="0" smtClean="0"/>
                <a:t>تكوين المشرفين الجماعيين والمراقبين </a:t>
              </a:r>
              <a:r>
                <a:rPr lang="ar-MA" sz="2000" b="1" kern="0" dirty="0"/>
                <a:t>المكلفين بالتكوين</a:t>
              </a:r>
            </a:p>
          </p:txBody>
        </p:sp>
        <p:sp>
          <p:nvSpPr>
            <p:cNvPr id="67" name="TextBox 46">
              <a:extLst>
                <a:ext uri="{FF2B5EF4-FFF2-40B4-BE49-F238E27FC236}">
                  <a16:creationId xmlns="" xmlns:a16="http://schemas.microsoft.com/office/drawing/2014/main" id="{21CB89ED-B808-4C7B-9407-133A161800B7}"/>
                </a:ext>
              </a:extLst>
            </p:cNvPr>
            <p:cNvSpPr txBox="1"/>
            <p:nvPr/>
          </p:nvSpPr>
          <p:spPr>
            <a:xfrm>
              <a:off x="6379537" y="1890751"/>
              <a:ext cx="2518343" cy="400110"/>
            </a:xfrm>
            <a:prstGeom prst="rect">
              <a:avLst/>
            </a:prstGeom>
            <a:noFill/>
          </p:spPr>
          <p:txBody>
            <a:bodyPr wrap="none" rtlCol="0" anchor="b">
              <a:spAutoFit/>
            </a:bodyPr>
            <a:lstStyle/>
            <a:p>
              <a:pPr lvl="0" algn="ctr"/>
              <a:r>
                <a:rPr lang="ar-MA" sz="2000" b="1" kern="0" dirty="0"/>
                <a:t>النصف الأول من شهر غشت</a:t>
              </a:r>
              <a:endParaRPr kumimoji="0" lang="en-US" sz="2000" b="1" i="0" u="none" strike="noStrike" kern="0" cap="none" spc="0" normalizeH="0" baseline="0" noProof="0" dirty="0">
                <a:ln>
                  <a:noFill/>
                </a:ln>
                <a:effectLst/>
                <a:uLnTx/>
                <a:uFillTx/>
              </a:endParaRPr>
            </a:p>
          </p:txBody>
        </p:sp>
        <p:cxnSp>
          <p:nvCxnSpPr>
            <p:cNvPr id="70" name="Straight Connector 57">
              <a:extLst>
                <a:ext uri="{FF2B5EF4-FFF2-40B4-BE49-F238E27FC236}">
                  <a16:creationId xmlns="" xmlns:a16="http://schemas.microsoft.com/office/drawing/2014/main" id="{8480CC8E-982C-4F18-A5BA-443F777359A4}"/>
                </a:ext>
              </a:extLst>
            </p:cNvPr>
            <p:cNvCxnSpPr>
              <a:cxnSpLocks/>
            </p:cNvCxnSpPr>
            <p:nvPr/>
          </p:nvCxnSpPr>
          <p:spPr>
            <a:xfrm>
              <a:off x="9068691" y="2290861"/>
              <a:ext cx="2499422" cy="0"/>
            </a:xfrm>
            <a:prstGeom prst="line">
              <a:avLst/>
            </a:prstGeom>
            <a:noFill/>
            <a:ln w="3175" cap="flat" cmpd="sng" algn="ctr">
              <a:solidFill>
                <a:srgbClr val="C0392B"/>
              </a:solidFill>
              <a:prstDash val="solid"/>
              <a:headEnd type="oval" w="sm" len="sm"/>
              <a:tailEnd type="oval" w="sm" len="sm"/>
            </a:ln>
            <a:effectLst/>
          </p:spPr>
        </p:cxnSp>
        <p:cxnSp>
          <p:nvCxnSpPr>
            <p:cNvPr id="71" name="Straight Connector 59">
              <a:extLst>
                <a:ext uri="{FF2B5EF4-FFF2-40B4-BE49-F238E27FC236}">
                  <a16:creationId xmlns="" xmlns:a16="http://schemas.microsoft.com/office/drawing/2014/main" id="{9E0ED5B3-CDF9-44B0-8D97-AA8DA9CB1DB9}"/>
                </a:ext>
              </a:extLst>
            </p:cNvPr>
            <p:cNvCxnSpPr>
              <a:cxnSpLocks/>
            </p:cNvCxnSpPr>
            <p:nvPr/>
          </p:nvCxnSpPr>
          <p:spPr>
            <a:xfrm>
              <a:off x="3671756" y="2290861"/>
              <a:ext cx="2561425" cy="0"/>
            </a:xfrm>
            <a:prstGeom prst="line">
              <a:avLst/>
            </a:prstGeom>
            <a:noFill/>
            <a:ln w="3175" cap="flat" cmpd="sng" algn="ctr">
              <a:solidFill>
                <a:srgbClr val="2980B9"/>
              </a:solidFill>
              <a:prstDash val="solid"/>
              <a:headEnd type="oval" w="sm" len="sm"/>
              <a:tailEnd type="oval" w="sm" len="sm"/>
            </a:ln>
            <a:effectLst/>
          </p:spPr>
        </p:cxnSp>
        <p:cxnSp>
          <p:nvCxnSpPr>
            <p:cNvPr id="72" name="Straight Connector 67">
              <a:extLst>
                <a:ext uri="{FF2B5EF4-FFF2-40B4-BE49-F238E27FC236}">
                  <a16:creationId xmlns="" xmlns:a16="http://schemas.microsoft.com/office/drawing/2014/main" id="{3826EAFC-E7B3-451D-A950-477FCC028653}"/>
                </a:ext>
              </a:extLst>
            </p:cNvPr>
            <p:cNvCxnSpPr>
              <a:cxnSpLocks/>
            </p:cNvCxnSpPr>
            <p:nvPr/>
          </p:nvCxnSpPr>
          <p:spPr>
            <a:xfrm>
              <a:off x="6401225" y="2290861"/>
              <a:ext cx="2499422" cy="0"/>
            </a:xfrm>
            <a:prstGeom prst="line">
              <a:avLst/>
            </a:prstGeom>
            <a:noFill/>
            <a:ln w="3175" cap="flat" cmpd="sng" algn="ctr">
              <a:solidFill>
                <a:srgbClr val="16A085"/>
              </a:solidFill>
              <a:prstDash val="solid"/>
              <a:headEnd type="oval" w="sm" len="sm"/>
              <a:tailEnd type="oval" w="sm" len="sm"/>
            </a:ln>
            <a:effectLst/>
          </p:spPr>
        </p:cxnSp>
      </p:grpSp>
      <p:grpSp>
        <p:nvGrpSpPr>
          <p:cNvPr id="50" name="Groupe 49"/>
          <p:cNvGrpSpPr/>
          <p:nvPr/>
        </p:nvGrpSpPr>
        <p:grpSpPr>
          <a:xfrm>
            <a:off x="762502" y="6566263"/>
            <a:ext cx="11551418" cy="291737"/>
            <a:chOff x="710248" y="6382153"/>
            <a:chExt cx="11201044" cy="373215"/>
          </a:xfrm>
          <a:solidFill>
            <a:schemeClr val="bg2"/>
          </a:solidFill>
        </p:grpSpPr>
        <p:sp>
          <p:nvSpPr>
            <p:cNvPr id="52"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3"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4" name="Rectangle 53">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56"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25</a:t>
            </a:r>
            <a:endParaRPr lang="fr-FR" dirty="0"/>
          </a:p>
        </p:txBody>
      </p:sp>
      <p:sp>
        <p:nvSpPr>
          <p:cNvPr id="59" name="Rectangle 58"/>
          <p:cNvSpPr/>
          <p:nvPr/>
        </p:nvSpPr>
        <p:spPr>
          <a:xfrm>
            <a:off x="2674498" y="953213"/>
            <a:ext cx="4833415" cy="461665"/>
          </a:xfrm>
          <a:prstGeom prst="rect">
            <a:avLst/>
          </a:prstGeom>
        </p:spPr>
        <p:txBody>
          <a:bodyPr wrap="square">
            <a:spAutoFit/>
          </a:bodyPr>
          <a:lstStyle/>
          <a:p>
            <a:pPr algn="r"/>
            <a:r>
              <a:rPr lang="ar-MA" altLang="fr-FR" sz="2400" b="1" dirty="0" smtClean="0">
                <a:solidFill>
                  <a:srgbClr val="0070C0"/>
                </a:solidFill>
                <a:latin typeface="Book Antiqua" panose="02040602050305030304" pitchFamily="18" charset="0"/>
              </a:rPr>
              <a:t>التكوين</a:t>
            </a:r>
            <a:r>
              <a:rPr lang="ar-MA" altLang="fr-FR" sz="2400" b="1" dirty="0" smtClean="0">
                <a:solidFill>
                  <a:schemeClr val="accent1"/>
                </a:solidFill>
                <a:latin typeface="Book Antiqua" panose="02040602050305030304" pitchFamily="18" charset="0"/>
              </a:rPr>
              <a:t> الحضوري للمشاركين</a:t>
            </a:r>
            <a:endParaRPr lang="fr-FR" sz="2400" dirty="0">
              <a:solidFill>
                <a:schemeClr val="accent1"/>
              </a:solidFill>
            </a:endParaRPr>
          </a:p>
        </p:txBody>
      </p:sp>
      <p:sp>
        <p:nvSpPr>
          <p:cNvPr id="37" name="Titre 1"/>
          <p:cNvSpPr txBox="1">
            <a:spLocks/>
          </p:cNvSpPr>
          <p:nvPr/>
        </p:nvSpPr>
        <p:spPr>
          <a:xfrm>
            <a:off x="1034245" y="-233092"/>
            <a:ext cx="8848059" cy="504711"/>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50000"/>
              </a:lnSpc>
            </a:pPr>
            <a:r>
              <a:rPr lang="ar-MA" altLang="fr-FR" sz="3200" b="1" dirty="0">
                <a:solidFill>
                  <a:srgbClr val="993366"/>
                </a:solidFill>
                <a:latin typeface="Book Antiqua" panose="02040602050305030304" pitchFamily="18" charset="0"/>
              </a:rPr>
              <a:t>مراحل إنجاز</a:t>
            </a:r>
            <a:r>
              <a:rPr lang="fr-FR" altLang="fr-FR" sz="3200" b="1" dirty="0">
                <a:solidFill>
                  <a:srgbClr val="993366"/>
                </a:solidFill>
                <a:latin typeface="Book Antiqua" panose="02040602050305030304" pitchFamily="18" charset="0"/>
              </a:rPr>
              <a:t> </a:t>
            </a:r>
            <a:r>
              <a:rPr lang="ar-MA" altLang="fr-FR" sz="3200" b="1" dirty="0">
                <a:solidFill>
                  <a:srgbClr val="993366"/>
                </a:solidFill>
                <a:latin typeface="Book Antiqua" panose="02040602050305030304" pitchFamily="18" charset="0"/>
              </a:rPr>
              <a:t>الإحصاء العام للسكان والسكنى 2024</a:t>
            </a:r>
            <a:endParaRPr lang="fr-FR" altLang="fr-FR" sz="3200" b="1" dirty="0">
              <a:solidFill>
                <a:srgbClr val="993366"/>
              </a:solidFill>
              <a:latin typeface="Book Antiqua" panose="02040602050305030304" pitchFamily="18" charset="0"/>
            </a:endParaRPr>
          </a:p>
        </p:txBody>
      </p:sp>
      <p:cxnSp>
        <p:nvCxnSpPr>
          <p:cNvPr id="41" name="Connecteur droit 40"/>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85635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ZoneTexte 12"/>
          <p:cNvSpPr txBox="1"/>
          <p:nvPr/>
        </p:nvSpPr>
        <p:spPr>
          <a:xfrm>
            <a:off x="603850" y="1681780"/>
            <a:ext cx="10839635" cy="5670783"/>
          </a:xfrm>
          <a:prstGeom prst="rect">
            <a:avLst/>
          </a:prstGeom>
          <a:noFill/>
        </p:spPr>
        <p:txBody>
          <a:bodyPr wrap="square" rtlCol="0">
            <a:spAutoFit/>
          </a:bodyPr>
          <a:lstStyle/>
          <a:p>
            <a:pPr marL="1257300" lvl="2" indent="-342900" algn="ctr" rtl="1">
              <a:defRPr/>
            </a:pPr>
            <a:endParaRPr lang="fr-MA" sz="2000" b="1" kern="0" dirty="0" smtClean="0">
              <a:solidFill>
                <a:sysClr val="windowText" lastClr="000000"/>
              </a:solidFill>
              <a:latin typeface="Sakkal Majalla" panose="02000000000000000000" pitchFamily="2" charset="-78"/>
              <a:cs typeface="Sakkal Majalla" panose="02000000000000000000" pitchFamily="2" charset="-78"/>
            </a:endParaRPr>
          </a:p>
          <a:p>
            <a:pPr marL="1257300" lvl="2" indent="-342900" algn="ctr" rtl="1">
              <a:defRPr/>
            </a:pPr>
            <a:r>
              <a:rPr lang="ar-MA" sz="2000" b="1" kern="0" dirty="0" smtClean="0">
                <a:solidFill>
                  <a:sysClr val="windowText" lastClr="000000"/>
                </a:solidFill>
                <a:latin typeface="Sakkal Majalla" panose="02000000000000000000" pitchFamily="2" charset="-78"/>
                <a:cs typeface="Sakkal Majalla" panose="02000000000000000000" pitchFamily="2" charset="-78"/>
              </a:rPr>
              <a:t>المرسوم </a:t>
            </a:r>
            <a:r>
              <a:rPr lang="ar-MA" sz="2000" b="1" kern="0" dirty="0">
                <a:solidFill>
                  <a:sysClr val="windowText" lastClr="000000"/>
                </a:solidFill>
                <a:latin typeface="Sakkal Majalla" panose="02000000000000000000" pitchFamily="2" charset="-78"/>
                <a:cs typeface="Sakkal Majalla" panose="02000000000000000000" pitchFamily="2" charset="-78"/>
              </a:rPr>
              <a:t>الذي يحدد تاريخ إحصاء السكان والسكنى </a:t>
            </a:r>
            <a:r>
              <a:rPr lang="fr-MA" sz="2000" b="1" kern="0" dirty="0" smtClean="0">
                <a:solidFill>
                  <a:sysClr val="windowText" lastClr="000000"/>
                </a:solidFill>
                <a:latin typeface="Sakkal Majalla" panose="02000000000000000000" pitchFamily="2" charset="-78"/>
                <a:cs typeface="Sakkal Majalla" panose="02000000000000000000" pitchFamily="2" charset="-78"/>
              </a:rPr>
              <a:t> 2024</a:t>
            </a:r>
            <a:r>
              <a:rPr lang="ar-MA" sz="2000" b="1" kern="0" dirty="0" smtClean="0">
                <a:solidFill>
                  <a:sysClr val="windowText" lastClr="000000"/>
                </a:solidFill>
                <a:latin typeface="Sakkal Majalla" panose="02000000000000000000" pitchFamily="2" charset="-78"/>
                <a:cs typeface="Sakkal Majalla" panose="02000000000000000000" pitchFamily="2" charset="-78"/>
              </a:rPr>
              <a:t> </a:t>
            </a:r>
            <a:r>
              <a:rPr lang="fr-FR" sz="2000" b="1" kern="0" dirty="0">
                <a:solidFill>
                  <a:sysClr val="windowText" lastClr="000000"/>
                </a:solidFill>
                <a:latin typeface="Sakkal Majalla" panose="02000000000000000000" pitchFamily="2" charset="-78"/>
                <a:cs typeface="Sakkal Majalla" panose="02000000000000000000" pitchFamily="2" charset="-78"/>
              </a:rPr>
              <a:t>:</a:t>
            </a:r>
            <a:endParaRPr lang="ar-MA" sz="2000" b="1" kern="0" dirty="0">
              <a:solidFill>
                <a:sysClr val="windowText" lastClr="000000"/>
              </a:solidFill>
              <a:latin typeface="Sakkal Majalla" panose="02000000000000000000" pitchFamily="2" charset="-78"/>
              <a:cs typeface="Sakkal Majalla" panose="02000000000000000000" pitchFamily="2" charset="-78"/>
            </a:endParaRPr>
          </a:p>
          <a:p>
            <a:pPr marL="342900" lvl="0" indent="-342900" algn="just" rtl="1">
              <a:buFont typeface="Wingdings" pitchFamily="2" charset="2"/>
              <a:buChar char="v"/>
              <a:defRPr/>
            </a:pPr>
            <a:endParaRPr lang="ar-MA" sz="2400" b="1" kern="0" dirty="0">
              <a:solidFill>
                <a:sysClr val="windowText" lastClr="000000"/>
              </a:solidFill>
              <a:latin typeface="Sakkal Majalla" panose="02000000000000000000" pitchFamily="2" charset="-78"/>
              <a:cs typeface="Sakkal Majalla" panose="02000000000000000000" pitchFamily="2" charset="-78"/>
            </a:endParaRPr>
          </a:p>
          <a:p>
            <a:pPr marL="342900" lvl="0" indent="-342900" algn="just" rtl="1">
              <a:defRPr/>
            </a:pPr>
            <a:endParaRPr lang="ar-MA" sz="2400" b="1" kern="0" dirty="0">
              <a:solidFill>
                <a:sysClr val="windowText" lastClr="000000"/>
              </a:solidFill>
              <a:latin typeface="Sakkal Majalla" panose="02000000000000000000" pitchFamily="2" charset="-78"/>
              <a:cs typeface="Sakkal Majalla" panose="02000000000000000000" pitchFamily="2" charset="-78"/>
            </a:endParaRPr>
          </a:p>
          <a:p>
            <a:pPr marL="342900" lvl="0" indent="-342900" algn="just" rtl="1">
              <a:buFont typeface="Wingdings" pitchFamily="2" charset="2"/>
              <a:buChar char="v"/>
              <a:defRPr/>
            </a:pPr>
            <a:endParaRPr lang="ar-MA" sz="2400" b="1" kern="0" dirty="0">
              <a:solidFill>
                <a:sysClr val="windowText" lastClr="000000"/>
              </a:solidFill>
              <a:latin typeface="Sakkal Majalla" panose="02000000000000000000" pitchFamily="2" charset="-78"/>
              <a:cs typeface="Sakkal Majalla" panose="02000000000000000000" pitchFamily="2" charset="-78"/>
            </a:endParaRPr>
          </a:p>
          <a:p>
            <a:pPr lvl="0" algn="just" rtl="1">
              <a:defRPr/>
            </a:pPr>
            <a:r>
              <a:rPr lang="ar-MA" sz="1050" b="1" kern="0" dirty="0">
                <a:solidFill>
                  <a:sysClr val="windowText" lastClr="000000"/>
                </a:solidFill>
                <a:latin typeface="Sakkal Majalla" panose="02000000000000000000" pitchFamily="2" charset="-78"/>
                <a:cs typeface="Sakkal Majalla" panose="02000000000000000000" pitchFamily="2" charset="-78"/>
              </a:rPr>
              <a:t> </a:t>
            </a:r>
          </a:p>
          <a:p>
            <a:pPr marL="260350" lvl="0" algn="just" rtl="1">
              <a:defRPr/>
            </a:pPr>
            <a:endParaRPr lang="ar-MA" sz="2400" b="1" kern="0" dirty="0">
              <a:solidFill>
                <a:sysClr val="windowText" lastClr="000000"/>
              </a:solidFill>
              <a:latin typeface="Sakkal Majalla" panose="02000000000000000000" pitchFamily="2" charset="-78"/>
              <a:cs typeface="Sakkal Majalla" panose="02000000000000000000" pitchFamily="2" charset="-78"/>
            </a:endParaRPr>
          </a:p>
          <a:p>
            <a:pPr marL="260350" lvl="0" algn="just" rtl="1">
              <a:defRPr/>
            </a:pPr>
            <a:endParaRPr lang="ar-MA" sz="2400" b="1" kern="0" dirty="0">
              <a:solidFill>
                <a:sysClr val="windowText" lastClr="000000"/>
              </a:solidFill>
              <a:latin typeface="Sakkal Majalla" panose="02000000000000000000" pitchFamily="2" charset="-78"/>
              <a:cs typeface="Sakkal Majalla" panose="02000000000000000000" pitchFamily="2" charset="-78"/>
            </a:endParaRPr>
          </a:p>
          <a:p>
            <a:pPr marL="603250" lvl="0" indent="-342900" algn="just" rtl="1">
              <a:buFont typeface="Wingdings" panose="05000000000000000000" pitchFamily="2" charset="2"/>
              <a:buChar char="v"/>
              <a:defRPr/>
            </a:pPr>
            <a:endParaRPr lang="ar-MA" sz="2400" b="1" kern="0" dirty="0">
              <a:solidFill>
                <a:sysClr val="windowText" lastClr="000000"/>
              </a:solidFill>
              <a:latin typeface="Sakkal Majalla" panose="02000000000000000000" pitchFamily="2" charset="-78"/>
              <a:cs typeface="Sakkal Majalla" panose="02000000000000000000" pitchFamily="2" charset="-78"/>
            </a:endParaRPr>
          </a:p>
          <a:p>
            <a:pPr marL="603250" lvl="0" indent="-342900" algn="just" rtl="1">
              <a:buFont typeface="Wingdings" panose="05000000000000000000" pitchFamily="2" charset="2"/>
              <a:buChar char="v"/>
              <a:defRPr/>
            </a:pPr>
            <a:endParaRPr lang="ar-MA" sz="2400" b="1" kern="0" dirty="0" smtClean="0">
              <a:solidFill>
                <a:sysClr val="windowText" lastClr="000000"/>
              </a:solidFill>
              <a:latin typeface="Sakkal Majalla" panose="02000000000000000000" pitchFamily="2" charset="-78"/>
              <a:cs typeface="Sakkal Majalla" panose="02000000000000000000" pitchFamily="2" charset="-78"/>
            </a:endParaRPr>
          </a:p>
          <a:p>
            <a:pPr marL="603250" lvl="0" indent="-342900" algn="just" rtl="1">
              <a:defRPr/>
            </a:pPr>
            <a:endParaRPr lang="ar-MA" sz="2400" b="1" kern="0" dirty="0">
              <a:solidFill>
                <a:sysClr val="windowText" lastClr="000000"/>
              </a:solidFill>
              <a:latin typeface="Sakkal Majalla" panose="02000000000000000000" pitchFamily="2" charset="-78"/>
              <a:cs typeface="Sakkal Majalla" panose="02000000000000000000" pitchFamily="2" charset="-78"/>
            </a:endParaRPr>
          </a:p>
          <a:p>
            <a:pPr marL="2432050" lvl="4" indent="-342900" algn="r" rtl="1">
              <a:buFont typeface="Wingdings" panose="05000000000000000000" pitchFamily="2" charset="2"/>
              <a:buChar char="v"/>
              <a:defRPr/>
            </a:pPr>
            <a:r>
              <a:rPr lang="ar-MA" sz="2400" b="1" kern="0" dirty="0">
                <a:solidFill>
                  <a:sysClr val="windowText" lastClr="000000"/>
                </a:solidFill>
                <a:latin typeface="Sakkal Majalla" panose="02000000000000000000" pitchFamily="2" charset="-78"/>
                <a:cs typeface="Sakkal Majalla" panose="02000000000000000000" pitchFamily="2" charset="-78"/>
              </a:rPr>
              <a:t>ستتم عملية تجميع المعطيات </a:t>
            </a:r>
            <a:r>
              <a:rPr lang="ar-MA" sz="2400" b="1" kern="0" dirty="0" smtClean="0">
                <a:solidFill>
                  <a:sysClr val="windowText" lastClr="000000"/>
                </a:solidFill>
                <a:latin typeface="Sakkal Majalla" panose="02000000000000000000" pitchFamily="2" charset="-78"/>
                <a:cs typeface="Sakkal Majalla" panose="02000000000000000000" pitchFamily="2" charset="-78"/>
              </a:rPr>
              <a:t>بلوحات </a:t>
            </a:r>
            <a:r>
              <a:rPr lang="ar-MA" sz="2400" b="1" kern="0" dirty="0">
                <a:solidFill>
                  <a:sysClr val="windowText" lastClr="000000"/>
                </a:solidFill>
                <a:latin typeface="Sakkal Majalla" panose="02000000000000000000" pitchFamily="2" charset="-78"/>
                <a:cs typeface="Sakkal Majalla" panose="02000000000000000000" pitchFamily="2" charset="-78"/>
              </a:rPr>
              <a:t>إلكترونية </a:t>
            </a:r>
            <a:r>
              <a:rPr lang="ar-MA" sz="2400" b="1" kern="0" dirty="0" smtClean="0">
                <a:solidFill>
                  <a:sysClr val="windowText" lastClr="000000"/>
                </a:solidFill>
                <a:latin typeface="Sakkal Majalla" panose="02000000000000000000" pitchFamily="2" charset="-78"/>
                <a:cs typeface="Sakkal Majalla" panose="02000000000000000000" pitchFamily="2" charset="-78"/>
              </a:rPr>
              <a:t>عبر الاتصال </a:t>
            </a:r>
            <a:r>
              <a:rPr lang="ar-MA" sz="2400" b="1" kern="0" dirty="0">
                <a:solidFill>
                  <a:sysClr val="windowText" lastClr="000000"/>
                </a:solidFill>
                <a:latin typeface="Sakkal Majalla" panose="02000000000000000000" pitchFamily="2" charset="-78"/>
                <a:cs typeface="Sakkal Majalla" panose="02000000000000000000" pitchFamily="2" charset="-78"/>
              </a:rPr>
              <a:t>المباشر بالأسر</a:t>
            </a:r>
          </a:p>
          <a:p>
            <a:pPr marL="260350" lvl="0" algn="just" rtl="1">
              <a:defRPr/>
            </a:pPr>
            <a:endParaRPr lang="ar-MA" sz="2400" b="1" kern="0" dirty="0">
              <a:solidFill>
                <a:sysClr val="windowText" lastClr="000000"/>
              </a:solidFill>
              <a:cs typeface="Times New Roman"/>
            </a:endParaRPr>
          </a:p>
          <a:p>
            <a:pPr marL="260350" lvl="0" algn="just" rtl="1">
              <a:defRPr/>
            </a:pPr>
            <a:endParaRPr lang="ar-MA" sz="2400" b="1" kern="0" dirty="0">
              <a:solidFill>
                <a:sysClr val="windowText" lastClr="000000"/>
              </a:solidFill>
              <a:cs typeface="Times New Roman"/>
            </a:endParaRPr>
          </a:p>
          <a:p>
            <a:pPr marL="260350" lvl="0" algn="just" rtl="1">
              <a:defRPr/>
            </a:pPr>
            <a:endParaRPr lang="ar-MA" sz="2400" b="1" kern="0" dirty="0">
              <a:solidFill>
                <a:sysClr val="windowText" lastClr="000000"/>
              </a:solidFill>
              <a:cs typeface="Times New Roman"/>
            </a:endParaRPr>
          </a:p>
          <a:p>
            <a:pPr marL="260350" lvl="0" algn="just" rtl="1">
              <a:defRPr/>
            </a:pPr>
            <a:endParaRPr lang="ar-MA" sz="2400" b="1" kern="0" dirty="0">
              <a:solidFill>
                <a:sysClr val="windowText" lastClr="000000"/>
              </a:solidFill>
              <a:cs typeface="Times New Roman"/>
            </a:endParaRPr>
          </a:p>
        </p:txBody>
      </p:sp>
      <p:sp>
        <p:nvSpPr>
          <p:cNvPr id="23" name="Flèche droite 22"/>
          <p:cNvSpPr/>
          <p:nvPr/>
        </p:nvSpPr>
        <p:spPr>
          <a:xfrm rot="5400000">
            <a:off x="8496251" y="2585882"/>
            <a:ext cx="856534" cy="650789"/>
          </a:xfrm>
          <a:prstGeom prst="rightArrow">
            <a:avLst/>
          </a:prstGeom>
          <a:ln>
            <a:solidFill>
              <a:srgbClr val="993366"/>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ln w="28575">
                <a:solidFill>
                  <a:srgbClr val="993366"/>
                </a:solidFill>
              </a:ln>
            </a:endParaRPr>
          </a:p>
        </p:txBody>
      </p:sp>
      <p:sp>
        <p:nvSpPr>
          <p:cNvPr id="24" name="ZoneTexte 23"/>
          <p:cNvSpPr txBox="1"/>
          <p:nvPr/>
        </p:nvSpPr>
        <p:spPr>
          <a:xfrm>
            <a:off x="7217681" y="3404252"/>
            <a:ext cx="3830567" cy="1292662"/>
          </a:xfrm>
          <a:prstGeom prst="rect">
            <a:avLst/>
          </a:prstGeom>
          <a:solidFill>
            <a:schemeClr val="accent4">
              <a:lumMod val="60000"/>
              <a:lumOff val="40000"/>
            </a:schemeClr>
          </a:solidFill>
          <a:ln w="28575">
            <a:solidFill>
              <a:srgbClr val="993366"/>
            </a:solidFill>
          </a:ln>
        </p:spPr>
        <p:txBody>
          <a:bodyPr wrap="square" rtlCol="0">
            <a:spAutoFit/>
          </a:bodyPr>
          <a:lstStyle/>
          <a:p>
            <a:pPr algn="just" rtl="1"/>
            <a:r>
              <a:rPr lang="ar-MA" sz="2000" b="1" kern="0" dirty="0">
                <a:solidFill>
                  <a:sysClr val="windowText" lastClr="000000"/>
                </a:solidFill>
                <a:latin typeface="Sakkal Majalla" panose="02000000000000000000" pitchFamily="2" charset="-78"/>
                <a:cs typeface="Sakkal Majalla" panose="02000000000000000000" pitchFamily="2" charset="-78"/>
              </a:rPr>
              <a:t>تنفيذا للتوجيهات الملكية السامية واحتراما للآجال المنصوص عليها في توصيات هيئة الأمم المتحدة ذات الصلة</a:t>
            </a:r>
          </a:p>
          <a:p>
            <a:pPr algn="just" rtl="1"/>
            <a:endParaRPr lang="ar-MA" altLang="fr-FR" dirty="0">
              <a:latin typeface="Berlin Sans FB Demi" panose="020E0802020502020306" pitchFamily="34" charset="0"/>
            </a:endParaRPr>
          </a:p>
        </p:txBody>
      </p:sp>
      <p:sp>
        <p:nvSpPr>
          <p:cNvPr id="25" name="ZoneTexte 24"/>
          <p:cNvSpPr txBox="1"/>
          <p:nvPr/>
        </p:nvSpPr>
        <p:spPr>
          <a:xfrm>
            <a:off x="1267564" y="3388984"/>
            <a:ext cx="4368491" cy="1323439"/>
          </a:xfrm>
          <a:prstGeom prst="rect">
            <a:avLst/>
          </a:prstGeom>
          <a:solidFill>
            <a:schemeClr val="accent4">
              <a:lumMod val="60000"/>
              <a:lumOff val="40000"/>
            </a:schemeClr>
          </a:solidFill>
          <a:ln w="28575">
            <a:solidFill>
              <a:srgbClr val="993366"/>
            </a:solidFill>
          </a:ln>
        </p:spPr>
        <p:txBody>
          <a:bodyPr wrap="square" rtlCol="0">
            <a:spAutoFit/>
          </a:bodyPr>
          <a:lstStyle/>
          <a:p>
            <a:pPr algn="just" rtl="1"/>
            <a:r>
              <a:rPr lang="ar-MA" sz="2000" b="1" kern="0" dirty="0" smtClean="0">
                <a:solidFill>
                  <a:sysClr val="windowText" lastClr="000000"/>
                </a:solidFill>
                <a:latin typeface="Sakkal Majalla" panose="02000000000000000000" pitchFamily="2" charset="-78"/>
                <a:cs typeface="Sakkal Majalla" panose="02000000000000000000" pitchFamily="2" charset="-78"/>
              </a:rPr>
              <a:t>تمديد </a:t>
            </a:r>
            <a:r>
              <a:rPr lang="ar-MA" sz="2000" b="1" kern="0" dirty="0">
                <a:solidFill>
                  <a:sysClr val="windowText" lastClr="000000"/>
                </a:solidFill>
                <a:latin typeface="Sakkal Majalla" panose="02000000000000000000" pitchFamily="2" charset="-78"/>
                <a:cs typeface="Sakkal Majalla" panose="02000000000000000000" pitchFamily="2" charset="-78"/>
              </a:rPr>
              <a:t>مدة إنجاز الإحصاء العام للسكان والسكنى 2024 من فاتح شتنبر إلى 30 منه، عوض 20 شتنبر التي كانت معتمدة خلال الإحصاءات السابقة وذلك في سياق استخدام التكنولوجيات الحديثة</a:t>
            </a:r>
            <a:endParaRPr lang="ar-MA" altLang="fr-FR" sz="2000" dirty="0">
              <a:latin typeface="Sakkal Majalla" panose="02000000000000000000" pitchFamily="2" charset="-78"/>
              <a:cs typeface="Sakkal Majalla" panose="02000000000000000000" pitchFamily="2" charset="-78"/>
            </a:endParaRPr>
          </a:p>
        </p:txBody>
      </p:sp>
      <p:sp>
        <p:nvSpPr>
          <p:cNvPr id="26" name="Flèche droite 25"/>
          <p:cNvSpPr/>
          <p:nvPr/>
        </p:nvSpPr>
        <p:spPr>
          <a:xfrm rot="5400000">
            <a:off x="2849182" y="2585882"/>
            <a:ext cx="856534" cy="650789"/>
          </a:xfrm>
          <a:prstGeom prst="rightArrow">
            <a:avLst/>
          </a:prstGeom>
          <a:ln>
            <a:solidFill>
              <a:srgbClr val="993366"/>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fr-FR">
              <a:ln w="28575">
                <a:solidFill>
                  <a:srgbClr val="993366"/>
                </a:solidFill>
              </a:ln>
            </a:endParaRPr>
          </a:p>
        </p:txBody>
      </p:sp>
      <p:grpSp>
        <p:nvGrpSpPr>
          <p:cNvPr id="27" name="Groupe 26"/>
          <p:cNvGrpSpPr/>
          <p:nvPr/>
        </p:nvGrpSpPr>
        <p:grpSpPr>
          <a:xfrm>
            <a:off x="762502" y="6566263"/>
            <a:ext cx="11551418" cy="291737"/>
            <a:chOff x="710248" y="6382153"/>
            <a:chExt cx="11201044" cy="373215"/>
          </a:xfrm>
          <a:solidFill>
            <a:schemeClr val="bg2"/>
          </a:solidFill>
        </p:grpSpPr>
        <p:sp>
          <p:nvSpPr>
            <p:cNvPr id="28"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29">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1" name="Right Triangle 9">
            <a:extLst>
              <a:ext uri="{FF2B5EF4-FFF2-40B4-BE49-F238E27FC236}">
                <a16:creationId xmlns="" xmlns:a16="http://schemas.microsoft.com/office/drawing/2014/main" id="{D6AFEEE8-AFAE-5BF7-F752-8BB622C54C85}"/>
              </a:ext>
            </a:extLst>
          </p:cNvPr>
          <p:cNvSpPr/>
          <p:nvPr/>
        </p:nvSpPr>
        <p:spPr>
          <a:xfrm rot="10800000">
            <a:off x="9202725"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26</a:t>
            </a:r>
            <a:endParaRPr lang="fr-FR" dirty="0"/>
          </a:p>
        </p:txBody>
      </p:sp>
      <p:sp>
        <p:nvSpPr>
          <p:cNvPr id="33" name="Rectangle 32"/>
          <p:cNvSpPr/>
          <p:nvPr/>
        </p:nvSpPr>
        <p:spPr>
          <a:xfrm>
            <a:off x="3957637" y="821570"/>
            <a:ext cx="2692215" cy="587533"/>
          </a:xfrm>
          <a:prstGeom prst="rect">
            <a:avLst/>
          </a:prstGeom>
        </p:spPr>
        <p:txBody>
          <a:bodyPr wrap="square">
            <a:spAutoFit/>
          </a:bodyPr>
          <a:lstStyle/>
          <a:p>
            <a:pPr algn="ctr" rtl="1">
              <a:lnSpc>
                <a:spcPct val="150000"/>
              </a:lnSpc>
            </a:pPr>
            <a:r>
              <a:rPr lang="ar-MA" altLang="fr-FR" sz="2400" b="1" dirty="0" smtClean="0">
                <a:solidFill>
                  <a:srgbClr val="0070C0"/>
                </a:solidFill>
                <a:latin typeface="Book Antiqua" panose="02040602050305030304" pitchFamily="18" charset="0"/>
              </a:rPr>
              <a:t>تجميع المعطيات بالميدان</a:t>
            </a:r>
            <a:endParaRPr lang="fr-FR" altLang="fr-FR" sz="2400" b="1" dirty="0">
              <a:solidFill>
                <a:srgbClr val="0070C0"/>
              </a:solidFill>
              <a:latin typeface="Book Antiqua" panose="02040602050305030304" pitchFamily="18" charset="0"/>
            </a:endParaRPr>
          </a:p>
        </p:txBody>
      </p:sp>
      <p:sp>
        <p:nvSpPr>
          <p:cNvPr id="15" name="Titre 1"/>
          <p:cNvSpPr txBox="1">
            <a:spLocks/>
          </p:cNvSpPr>
          <p:nvPr/>
        </p:nvSpPr>
        <p:spPr>
          <a:xfrm>
            <a:off x="1015068" y="-318899"/>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50000"/>
              </a:lnSpc>
            </a:pPr>
            <a:r>
              <a:rPr lang="ar-MA" altLang="fr-FR" sz="3200" b="1" dirty="0">
                <a:solidFill>
                  <a:srgbClr val="993366"/>
                </a:solidFill>
                <a:latin typeface="Book Antiqua" panose="02040602050305030304" pitchFamily="18" charset="0"/>
              </a:rPr>
              <a:t>مراحل إنجاز</a:t>
            </a:r>
            <a:r>
              <a:rPr lang="fr-FR" altLang="fr-FR" sz="3200" b="1" dirty="0">
                <a:solidFill>
                  <a:srgbClr val="993366"/>
                </a:solidFill>
                <a:latin typeface="Book Antiqua" panose="02040602050305030304" pitchFamily="18" charset="0"/>
              </a:rPr>
              <a:t> </a:t>
            </a:r>
            <a:r>
              <a:rPr lang="ar-MA" altLang="fr-FR" sz="3200" b="1" dirty="0">
                <a:solidFill>
                  <a:srgbClr val="993366"/>
                </a:solidFill>
                <a:latin typeface="Book Antiqua" panose="02040602050305030304" pitchFamily="18" charset="0"/>
              </a:rPr>
              <a:t>الإحصاء العام للسكان والسكنى 2024</a:t>
            </a:r>
            <a:endParaRPr lang="fr-FR" altLang="fr-FR" sz="3200" b="1" dirty="0">
              <a:solidFill>
                <a:srgbClr val="993366"/>
              </a:solidFill>
              <a:latin typeface="Book Antiqua" panose="02040602050305030304" pitchFamily="18" charset="0"/>
            </a:endParaRPr>
          </a:p>
        </p:txBody>
      </p:sp>
      <p:cxnSp>
        <p:nvCxnSpPr>
          <p:cNvPr id="16" name="Connecteur droit 15"/>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273540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 xmlns:a16="http://schemas.microsoft.com/office/drawing/2014/main" id="{5E6C4B62-2886-6B0B-62B4-860943A41B85}"/>
              </a:ext>
            </a:extLst>
          </p:cNvPr>
          <p:cNvGrpSpPr/>
          <p:nvPr/>
        </p:nvGrpSpPr>
        <p:grpSpPr>
          <a:xfrm>
            <a:off x="5230603" y="5795507"/>
            <a:ext cx="2093280" cy="373214"/>
            <a:chOff x="5990112" y="6004743"/>
            <a:chExt cx="2093280" cy="373214"/>
          </a:xfrm>
        </p:grpSpPr>
        <p:sp>
          <p:nvSpPr>
            <p:cNvPr id="5" name="Rectangle: Diagonal Corners Snipped 4">
              <a:extLst>
                <a:ext uri="{FF2B5EF4-FFF2-40B4-BE49-F238E27FC236}">
                  <a16:creationId xmlns="" xmlns:a16="http://schemas.microsoft.com/office/drawing/2014/main" id="{CDAB423E-5809-69D0-7705-421D2EEFED53}"/>
                </a:ext>
              </a:extLst>
            </p:cNvPr>
            <p:cNvSpPr/>
            <p:nvPr/>
          </p:nvSpPr>
          <p:spPr>
            <a:xfrm>
              <a:off x="5990112" y="6004743"/>
              <a:ext cx="587828" cy="373213"/>
            </a:xfrm>
            <a:prstGeom prst="snip2DiagRect">
              <a:avLst>
                <a:gd name="adj1" fmla="val 0"/>
                <a:gd name="adj2" fmla="val 478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Rectangle: Diagonal Corners Snipped 5">
              <a:extLst>
                <a:ext uri="{FF2B5EF4-FFF2-40B4-BE49-F238E27FC236}">
                  <a16:creationId xmlns="" xmlns:a16="http://schemas.microsoft.com/office/drawing/2014/main" id="{6EB6A69E-64D3-B006-93D2-A7DAB8E899D8}"/>
                </a:ext>
              </a:extLst>
            </p:cNvPr>
            <p:cNvSpPr/>
            <p:nvPr/>
          </p:nvSpPr>
          <p:spPr>
            <a:xfrm>
              <a:off x="6742838" y="6004744"/>
              <a:ext cx="587828" cy="373213"/>
            </a:xfrm>
            <a:prstGeom prst="snip2DiagRect">
              <a:avLst>
                <a:gd name="adj1" fmla="val 0"/>
                <a:gd name="adj2" fmla="val 4781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7" name="Rectangle: Diagonal Corners Snipped 6">
              <a:extLst>
                <a:ext uri="{FF2B5EF4-FFF2-40B4-BE49-F238E27FC236}">
                  <a16:creationId xmlns="" xmlns:a16="http://schemas.microsoft.com/office/drawing/2014/main" id="{87CF8589-C8CA-B032-0033-93D6AA3E41A9}"/>
                </a:ext>
              </a:extLst>
            </p:cNvPr>
            <p:cNvSpPr/>
            <p:nvPr/>
          </p:nvSpPr>
          <p:spPr>
            <a:xfrm>
              <a:off x="7495564" y="6004744"/>
              <a:ext cx="587828" cy="373213"/>
            </a:xfrm>
            <a:prstGeom prst="snip2DiagRect">
              <a:avLst>
                <a:gd name="adj1" fmla="val 0"/>
                <a:gd name="adj2" fmla="val 47814"/>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
        <p:nvSpPr>
          <p:cNvPr id="9" name="Right Triangle 8">
            <a:extLst>
              <a:ext uri="{FF2B5EF4-FFF2-40B4-BE49-F238E27FC236}">
                <a16:creationId xmlns="" xmlns:a16="http://schemas.microsoft.com/office/drawing/2014/main" id="{AED94929-F3F0-8980-3B91-FA6707034268}"/>
              </a:ext>
            </a:extLst>
          </p:cNvPr>
          <p:cNvSpPr/>
          <p:nvPr/>
        </p:nvSpPr>
        <p:spPr>
          <a:xfrm rot="10800000">
            <a:off x="8170876" y="1"/>
            <a:ext cx="4021124" cy="939567"/>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5" name="Right Triangle 14">
            <a:extLst>
              <a:ext uri="{FF2B5EF4-FFF2-40B4-BE49-F238E27FC236}">
                <a16:creationId xmlns="" xmlns:a16="http://schemas.microsoft.com/office/drawing/2014/main" id="{648F2C00-D1D1-70B2-1FF6-C8C10E94E144}"/>
              </a:ext>
            </a:extLst>
          </p:cNvPr>
          <p:cNvSpPr/>
          <p:nvPr/>
        </p:nvSpPr>
        <p:spPr>
          <a:xfrm rot="10800000">
            <a:off x="10393959" y="-2"/>
            <a:ext cx="1798041" cy="2265029"/>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2700000" scaled="1"/>
            <a:tileRect/>
          </a:gradFill>
          <a:ln>
            <a:solidFill>
              <a:srgbClr val="9933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nvGrpSpPr>
          <p:cNvPr id="17" name="Groupe 16"/>
          <p:cNvGrpSpPr/>
          <p:nvPr/>
        </p:nvGrpSpPr>
        <p:grpSpPr>
          <a:xfrm>
            <a:off x="1" y="5486401"/>
            <a:ext cx="2877424" cy="1398165"/>
            <a:chOff x="0" y="5486400"/>
            <a:chExt cx="2877424" cy="1398165"/>
          </a:xfrm>
        </p:grpSpPr>
        <p:sp>
          <p:nvSpPr>
            <p:cNvPr id="18" name="Right Triangle 5">
              <a:extLst>
                <a:ext uri="{FF2B5EF4-FFF2-40B4-BE49-F238E27FC236}">
                  <a16:creationId xmlns="" xmlns:a16="http://schemas.microsoft.com/office/drawing/2014/main" id="{04F1E6A3-1F19-0F8B-F1F5-67369ADC808D}"/>
                </a:ext>
              </a:extLst>
            </p:cNvPr>
            <p:cNvSpPr/>
            <p:nvPr/>
          </p:nvSpPr>
          <p:spPr>
            <a:xfrm>
              <a:off x="0" y="6140741"/>
              <a:ext cx="2877424" cy="743824"/>
            </a:xfrm>
            <a:prstGeom prst="rtTriangl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9" name="Right Triangle 4">
              <a:extLst>
                <a:ext uri="{FF2B5EF4-FFF2-40B4-BE49-F238E27FC236}">
                  <a16:creationId xmlns="" xmlns:a16="http://schemas.microsoft.com/office/drawing/2014/main" id="{33B5C400-8AF6-3AB7-13E3-3F1B9C2FA7F2}"/>
                </a:ext>
              </a:extLst>
            </p:cNvPr>
            <p:cNvSpPr/>
            <p:nvPr/>
          </p:nvSpPr>
          <p:spPr>
            <a:xfrm>
              <a:off x="0" y="5813571"/>
              <a:ext cx="1844180" cy="1044429"/>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sp>
        <p:nvSpPr>
          <p:cNvPr id="14" name="ZoneTexte 13"/>
          <p:cNvSpPr txBox="1"/>
          <p:nvPr/>
        </p:nvSpPr>
        <p:spPr>
          <a:xfrm>
            <a:off x="1855433" y="2308194"/>
            <a:ext cx="8167456" cy="1569660"/>
          </a:xfrm>
          <a:prstGeom prst="rect">
            <a:avLst/>
          </a:prstGeom>
          <a:noFill/>
        </p:spPr>
        <p:txBody>
          <a:bodyPr wrap="square" rtlCol="0">
            <a:spAutoFit/>
          </a:bodyPr>
          <a:lstStyle/>
          <a:p>
            <a:pPr algn="ctr"/>
            <a:r>
              <a:rPr lang="ar-MA" sz="9600" dirty="0" smtClean="0">
                <a:solidFill>
                  <a:srgbClr val="993366"/>
                </a:solidFill>
                <a:latin typeface="Algerian" pitchFamily="82" charset="0"/>
              </a:rPr>
              <a:t>شـــكــــــرا</a:t>
            </a:r>
            <a:r>
              <a:rPr lang="ar-MA" dirty="0" smtClean="0"/>
              <a:t> </a:t>
            </a:r>
            <a:endParaRPr lang="fr-FR" dirty="0"/>
          </a:p>
        </p:txBody>
      </p:sp>
      <p:grpSp>
        <p:nvGrpSpPr>
          <p:cNvPr id="16" name="Group 7">
            <a:extLst>
              <a:ext uri="{FF2B5EF4-FFF2-40B4-BE49-F238E27FC236}">
                <a16:creationId xmlns="" xmlns:a16="http://schemas.microsoft.com/office/drawing/2014/main" id="{5E6C4B62-2886-6B0B-62B4-860943A41B85}"/>
              </a:ext>
            </a:extLst>
          </p:cNvPr>
          <p:cNvGrpSpPr/>
          <p:nvPr/>
        </p:nvGrpSpPr>
        <p:grpSpPr>
          <a:xfrm>
            <a:off x="7620176" y="5814739"/>
            <a:ext cx="2093280" cy="373214"/>
            <a:chOff x="5990112" y="6004743"/>
            <a:chExt cx="2093280" cy="373214"/>
          </a:xfrm>
        </p:grpSpPr>
        <p:sp>
          <p:nvSpPr>
            <p:cNvPr id="21" name="Rectangle: Diagonal Corners Snipped 4">
              <a:extLst>
                <a:ext uri="{FF2B5EF4-FFF2-40B4-BE49-F238E27FC236}">
                  <a16:creationId xmlns="" xmlns:a16="http://schemas.microsoft.com/office/drawing/2014/main" id="{CDAB423E-5809-69D0-7705-421D2EEFED53}"/>
                </a:ext>
              </a:extLst>
            </p:cNvPr>
            <p:cNvSpPr/>
            <p:nvPr/>
          </p:nvSpPr>
          <p:spPr>
            <a:xfrm>
              <a:off x="5990112" y="6004743"/>
              <a:ext cx="587828" cy="373213"/>
            </a:xfrm>
            <a:prstGeom prst="snip2DiagRect">
              <a:avLst>
                <a:gd name="adj1" fmla="val 0"/>
                <a:gd name="adj2" fmla="val 478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Diagonal Corners Snipped 5">
              <a:extLst>
                <a:ext uri="{FF2B5EF4-FFF2-40B4-BE49-F238E27FC236}">
                  <a16:creationId xmlns="" xmlns:a16="http://schemas.microsoft.com/office/drawing/2014/main" id="{6EB6A69E-64D3-B006-93D2-A7DAB8E899D8}"/>
                </a:ext>
              </a:extLst>
            </p:cNvPr>
            <p:cNvSpPr/>
            <p:nvPr/>
          </p:nvSpPr>
          <p:spPr>
            <a:xfrm>
              <a:off x="6742838" y="6004744"/>
              <a:ext cx="587828" cy="373213"/>
            </a:xfrm>
            <a:prstGeom prst="snip2DiagRect">
              <a:avLst>
                <a:gd name="adj1" fmla="val 0"/>
                <a:gd name="adj2" fmla="val 4781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Diagonal Corners Snipped 6">
              <a:extLst>
                <a:ext uri="{FF2B5EF4-FFF2-40B4-BE49-F238E27FC236}">
                  <a16:creationId xmlns="" xmlns:a16="http://schemas.microsoft.com/office/drawing/2014/main" id="{87CF8589-C8CA-B032-0033-93D6AA3E41A9}"/>
                </a:ext>
              </a:extLst>
            </p:cNvPr>
            <p:cNvSpPr/>
            <p:nvPr/>
          </p:nvSpPr>
          <p:spPr>
            <a:xfrm>
              <a:off x="7495564" y="6004744"/>
              <a:ext cx="587828" cy="373213"/>
            </a:xfrm>
            <a:prstGeom prst="snip2DiagRect">
              <a:avLst>
                <a:gd name="adj1" fmla="val 0"/>
                <a:gd name="adj2" fmla="val 47814"/>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grpSp>
        <p:nvGrpSpPr>
          <p:cNvPr id="24" name="Group 7">
            <a:extLst>
              <a:ext uri="{FF2B5EF4-FFF2-40B4-BE49-F238E27FC236}">
                <a16:creationId xmlns="" xmlns:a16="http://schemas.microsoft.com/office/drawing/2014/main" id="{5E6C4B62-2886-6B0B-62B4-860943A41B85}"/>
              </a:ext>
            </a:extLst>
          </p:cNvPr>
          <p:cNvGrpSpPr/>
          <p:nvPr/>
        </p:nvGrpSpPr>
        <p:grpSpPr>
          <a:xfrm>
            <a:off x="3030333" y="5814737"/>
            <a:ext cx="2093280" cy="373214"/>
            <a:chOff x="5990112" y="6004743"/>
            <a:chExt cx="2093280" cy="373214"/>
          </a:xfrm>
        </p:grpSpPr>
        <p:sp>
          <p:nvSpPr>
            <p:cNvPr id="25" name="Rectangle: Diagonal Corners Snipped 4">
              <a:extLst>
                <a:ext uri="{FF2B5EF4-FFF2-40B4-BE49-F238E27FC236}">
                  <a16:creationId xmlns="" xmlns:a16="http://schemas.microsoft.com/office/drawing/2014/main" id="{CDAB423E-5809-69D0-7705-421D2EEFED53}"/>
                </a:ext>
              </a:extLst>
            </p:cNvPr>
            <p:cNvSpPr/>
            <p:nvPr/>
          </p:nvSpPr>
          <p:spPr>
            <a:xfrm>
              <a:off x="5990112" y="6004743"/>
              <a:ext cx="587828" cy="373213"/>
            </a:xfrm>
            <a:prstGeom prst="snip2DiagRect">
              <a:avLst>
                <a:gd name="adj1" fmla="val 0"/>
                <a:gd name="adj2" fmla="val 47814"/>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6" name="Rectangle: Diagonal Corners Snipped 5">
              <a:extLst>
                <a:ext uri="{FF2B5EF4-FFF2-40B4-BE49-F238E27FC236}">
                  <a16:creationId xmlns="" xmlns:a16="http://schemas.microsoft.com/office/drawing/2014/main" id="{6EB6A69E-64D3-B006-93D2-A7DAB8E899D8}"/>
                </a:ext>
              </a:extLst>
            </p:cNvPr>
            <p:cNvSpPr/>
            <p:nvPr/>
          </p:nvSpPr>
          <p:spPr>
            <a:xfrm>
              <a:off x="6742838" y="6004744"/>
              <a:ext cx="587828" cy="373213"/>
            </a:xfrm>
            <a:prstGeom prst="snip2DiagRect">
              <a:avLst>
                <a:gd name="adj1" fmla="val 0"/>
                <a:gd name="adj2" fmla="val 47814"/>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7" name="Rectangle: Diagonal Corners Snipped 6">
              <a:extLst>
                <a:ext uri="{FF2B5EF4-FFF2-40B4-BE49-F238E27FC236}">
                  <a16:creationId xmlns="" xmlns:a16="http://schemas.microsoft.com/office/drawing/2014/main" id="{87CF8589-C8CA-B032-0033-93D6AA3E41A9}"/>
                </a:ext>
              </a:extLst>
            </p:cNvPr>
            <p:cNvSpPr/>
            <p:nvPr/>
          </p:nvSpPr>
          <p:spPr>
            <a:xfrm>
              <a:off x="7495564" y="6004744"/>
              <a:ext cx="587828" cy="373213"/>
            </a:xfrm>
            <a:prstGeom prst="snip2DiagRect">
              <a:avLst>
                <a:gd name="adj1" fmla="val 0"/>
                <a:gd name="adj2" fmla="val 47814"/>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grpSp>
    </p:spTree>
    <p:extLst>
      <p:ext uri="{BB962C8B-B14F-4D97-AF65-F5344CB8AC3E}">
        <p14:creationId xmlns:p14="http://schemas.microsoft.com/office/powerpoint/2010/main" val="2995308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1"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diamond(in)">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2"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blinds(horizontal)">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p:bldP spid="14" grpId="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
            <a:extLst>
              <a:ext uri="{FF2B5EF4-FFF2-40B4-BE49-F238E27FC236}">
                <a16:creationId xmlns="" xmlns:a16="http://schemas.microsoft.com/office/drawing/2014/main" id="{235E7BF1-454C-37AB-3378-57562364FC72}"/>
              </a:ext>
            </a:extLst>
          </p:cNvPr>
          <p:cNvSpPr>
            <a:spLocks noChangeArrowheads="1"/>
          </p:cNvSpPr>
          <p:nvPr/>
        </p:nvSpPr>
        <p:spPr bwMode="auto">
          <a:xfrm>
            <a:off x="1469036" y="1669090"/>
            <a:ext cx="9533744" cy="1175899"/>
          </a:xfrm>
          <a:prstGeom prst="rect">
            <a:avLst/>
          </a:prstGeom>
          <a:noFill/>
          <a:ln w="9525">
            <a:noFill/>
            <a:miter lim="800000"/>
            <a:headEnd/>
            <a:tailEnd/>
          </a:ln>
        </p:spPr>
        <p:txBody>
          <a:bodyPr wrap="square">
            <a:spAutoFit/>
          </a:bodyPr>
          <a:lstStyle/>
          <a:p>
            <a:pPr algn="r" rtl="1">
              <a:lnSpc>
                <a:spcPts val="4400"/>
              </a:lnSpc>
            </a:pPr>
            <a:endParaRPr lang="ar-MA" altLang="fr-FR" sz="2800" b="1" dirty="0">
              <a:latin typeface="Book Antiqua" panose="02040602050305030304" pitchFamily="18" charset="0"/>
              <a:cs typeface="+mj-cs"/>
            </a:endParaRPr>
          </a:p>
          <a:p>
            <a:pPr algn="r" rtl="1">
              <a:lnSpc>
                <a:spcPts val="4400"/>
              </a:lnSpc>
            </a:pPr>
            <a:endParaRPr lang="fr-FR" altLang="fr-FR" sz="2800" b="1" dirty="0">
              <a:latin typeface="Book Antiqua" panose="02040602050305030304" pitchFamily="18" charset="0"/>
              <a:cs typeface="+mj-cs"/>
            </a:endParaRPr>
          </a:p>
        </p:txBody>
      </p:sp>
      <p:sp>
        <p:nvSpPr>
          <p:cNvPr id="15" name="Rectangle 7"/>
          <p:cNvSpPr>
            <a:spLocks noChangeArrowheads="1"/>
          </p:cNvSpPr>
          <p:nvPr/>
        </p:nvSpPr>
        <p:spPr bwMode="auto">
          <a:xfrm>
            <a:off x="5407685" y="1291465"/>
            <a:ext cx="5765074" cy="3949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rgbClr val="7B003B"/>
              </a:buClr>
              <a:buSzPct val="120000"/>
              <a:buBlip>
                <a:blip r:embed="rId2"/>
              </a:buBlip>
              <a:defRPr sz="2400">
                <a:solidFill>
                  <a:schemeClr val="bg2"/>
                </a:solidFill>
                <a:latin typeface="Century Gothic" panose="020B0502020202020204" pitchFamily="34" charset="0"/>
              </a:defRPr>
            </a:lvl1pPr>
            <a:lvl2pPr marL="742950" indent="-285750">
              <a:spcBef>
                <a:spcPct val="20000"/>
              </a:spcBef>
              <a:buClr>
                <a:srgbClr val="F18E00"/>
              </a:buClr>
              <a:buSzPct val="120000"/>
              <a:buFont typeface="Arial" panose="020B0604020202020204" pitchFamily="34" charset="0"/>
              <a:buBlip>
                <a:blip r:embed="rId3"/>
              </a:buBlip>
              <a:defRPr sz="2000">
                <a:solidFill>
                  <a:schemeClr val="bg2"/>
                </a:solidFill>
                <a:latin typeface="Century Gothic" panose="020B0502020202020204" pitchFamily="34" charset="0"/>
              </a:defRPr>
            </a:lvl2pPr>
            <a:lvl3pPr marL="1143000" indent="-228600">
              <a:spcBef>
                <a:spcPct val="20000"/>
              </a:spcBef>
              <a:buClr>
                <a:schemeClr val="bg2"/>
              </a:buClr>
              <a:buSzPct val="120000"/>
              <a:buBlip>
                <a:blip r:embed="rId4"/>
              </a:buBlip>
              <a:defRPr sz="1600">
                <a:solidFill>
                  <a:schemeClr val="bg2"/>
                </a:solidFill>
                <a:latin typeface="Century Gothic" panose="020B0502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rtl="1">
              <a:spcBef>
                <a:spcPct val="0"/>
              </a:spcBef>
              <a:spcAft>
                <a:spcPts val="600"/>
              </a:spcAft>
              <a:buClrTx/>
              <a:buSzTx/>
              <a:buFontTx/>
              <a:buNone/>
            </a:pPr>
            <a:r>
              <a:rPr lang="ar-MA" altLang="fr-FR" sz="1900" b="1" dirty="0">
                <a:solidFill>
                  <a:srgbClr val="7030A0"/>
                </a:solidFill>
                <a:latin typeface="Andalus" panose="02020603050405020304" pitchFamily="18" charset="-78"/>
                <a:cs typeface="Andalus" panose="02020603050405020304" pitchFamily="18" charset="-78"/>
              </a:rPr>
              <a:t>"</a:t>
            </a:r>
            <a:r>
              <a:rPr lang="ar-MA" altLang="fr-FR" sz="1900" b="1" dirty="0">
                <a:solidFill>
                  <a:srgbClr val="993366"/>
                </a:solidFill>
                <a:latin typeface="Sakkal Majalla" panose="02000000000000000000" pitchFamily="2" charset="-78"/>
                <a:cs typeface="Sakkal Majalla" panose="02000000000000000000" pitchFamily="2" charset="-78"/>
              </a:rPr>
              <a:t>لقد حرصنا، منذ اعتلينا عرش أسلافنا المنعمين، وفي إطار الاستراتيجية الإحصائية، على أن يتم إنجاز الإحصاء العام للسكان والسكنى للمملكة في نفس الشهر على رأس كل عشر سنوات، اعتبارا لما توفره مثل هذه العملية الوطنية الكبرى دوريا من قاعدة معطيات أساسية ومحينة، حول مختلف مستويات التراب الوطني، تتيح التقييم الموضوعي لأداء سياساتنا العمومية في مجال التنمية، ولما حققته بلادنا من تقدم اقتصادي واجتماعي، كما تشكل أداة ضرورية لإعداد مخططات جديدة، تكون في مستوى طموحات شعبنا العزيز لتحقيق المزيد من المنجزات الاقتصادية والاجتماعية، وفي مجال التنمية البشرية، من أجل ضمان العيش الكريم لكل المواطنين، ومواكبة ما يعرفه العالم من تطور متسارع في ميادين الاقتصاد والمعرفة والتكنولوجيا والقيم المجتمعية." </a:t>
            </a:r>
            <a:r>
              <a:rPr lang="ar-MA" altLang="fr-FR" sz="1900" b="1" dirty="0">
                <a:solidFill>
                  <a:srgbClr val="7030A0"/>
                </a:solidFill>
                <a:latin typeface="Sakkal Majalla" panose="02000000000000000000" pitchFamily="2" charset="-78"/>
                <a:cs typeface="Sakkal Majalla" panose="02000000000000000000" pitchFamily="2" charset="-78"/>
              </a:rPr>
              <a:t> </a:t>
            </a:r>
            <a:endParaRPr lang="fr-FR" altLang="fr-FR" sz="1900" b="1" dirty="0">
              <a:solidFill>
                <a:srgbClr val="7030A0"/>
              </a:solidFill>
              <a:latin typeface="Sakkal Majalla" panose="02000000000000000000" pitchFamily="2" charset="-78"/>
              <a:cs typeface="Sakkal Majalla" panose="02000000000000000000" pitchFamily="2" charset="-78"/>
            </a:endParaRPr>
          </a:p>
          <a:p>
            <a:pPr algn="just" rtl="1">
              <a:spcBef>
                <a:spcPct val="0"/>
              </a:spcBef>
              <a:buClrTx/>
              <a:buSzTx/>
              <a:buFontTx/>
              <a:buNone/>
            </a:pPr>
            <a:endParaRPr lang="fr-FR" altLang="fr-FR" sz="600" b="1" dirty="0">
              <a:solidFill>
                <a:srgbClr val="000000"/>
              </a:solidFill>
              <a:latin typeface="Aharoni" panose="02010803020104030203" pitchFamily="2" charset="-79"/>
              <a:cs typeface="Aharoni" panose="02010803020104030203" pitchFamily="2" charset="-79"/>
            </a:endParaRPr>
          </a:p>
          <a:p>
            <a:pPr algn="just" rtl="1">
              <a:lnSpc>
                <a:spcPts val="1900"/>
              </a:lnSpc>
              <a:spcBef>
                <a:spcPct val="0"/>
              </a:spcBef>
              <a:buClrTx/>
              <a:buSzTx/>
              <a:buNone/>
            </a:pPr>
            <a:r>
              <a:rPr lang="ar-MA" sz="1700" b="1" dirty="0">
                <a:solidFill>
                  <a:schemeClr val="accent1"/>
                </a:solidFill>
                <a:latin typeface="Aharoni" panose="02010803020104030203" pitchFamily="2" charset="-79"/>
              </a:rPr>
              <a:t>مقتطف من نص الرسالة الملكية السامية الموجهة للسيد رئيس الحكومة بمناسبة </a:t>
            </a:r>
            <a:r>
              <a:rPr lang="ar-SA" altLang="fr-FR" sz="1700" b="1" dirty="0">
                <a:solidFill>
                  <a:schemeClr val="accent1"/>
                </a:solidFill>
                <a:latin typeface="Aharoni" panose="02010803020104030203" pitchFamily="2" charset="-79"/>
              </a:rPr>
              <a:t>الإحصاء العام للسكان والسكنى</a:t>
            </a:r>
            <a:r>
              <a:rPr lang="ar-MA" sz="1700" b="1" dirty="0">
                <a:solidFill>
                  <a:schemeClr val="accent1"/>
                </a:solidFill>
                <a:latin typeface="Aharoni" panose="02010803020104030203" pitchFamily="2" charset="-79"/>
              </a:rPr>
              <a:t> </a:t>
            </a:r>
            <a:r>
              <a:rPr lang="ar-MA" sz="1700" b="1" dirty="0" smtClean="0">
                <a:solidFill>
                  <a:schemeClr val="accent1"/>
                </a:solidFill>
                <a:latin typeface="Aharoni" panose="02010803020104030203" pitchFamily="2" charset="-79"/>
              </a:rPr>
              <a:t>2014.</a:t>
            </a:r>
            <a:endParaRPr lang="fr-FR" sz="1700" b="1" dirty="0">
              <a:solidFill>
                <a:schemeClr val="accent1"/>
              </a:solidFill>
              <a:latin typeface="Aharoni" panose="02010803020104030203" pitchFamily="2" charset="-79"/>
            </a:endParaRPr>
          </a:p>
          <a:p>
            <a:pPr algn="just" rtl="1">
              <a:spcBef>
                <a:spcPct val="0"/>
              </a:spcBef>
              <a:buClrTx/>
              <a:buSzTx/>
              <a:buFontTx/>
              <a:buNone/>
            </a:pPr>
            <a:endParaRPr lang="fr-FR" altLang="fr-FR" sz="1800" dirty="0">
              <a:solidFill>
                <a:schemeClr val="tx1"/>
              </a:solidFill>
              <a:latin typeface="Andalus" panose="02020603050405020304" pitchFamily="18" charset="-78"/>
              <a:cs typeface="Andalus" panose="02020603050405020304" pitchFamily="18" charset="-78"/>
            </a:endParaRPr>
          </a:p>
        </p:txBody>
      </p:sp>
      <p:pic>
        <p:nvPicPr>
          <p:cNvPr id="16" name="Image 15"/>
          <p:cNvPicPr>
            <a:picLocks noChangeAspect="1"/>
          </p:cNvPicPr>
          <p:nvPr/>
        </p:nvPicPr>
        <p:blipFill rotWithShape="1">
          <a:blip r:embed="rId5" cstate="print"/>
          <a:srcRect l="24190" r="24989"/>
          <a:stretch/>
        </p:blipFill>
        <p:spPr>
          <a:xfrm>
            <a:off x="745724" y="588103"/>
            <a:ext cx="4162932" cy="5530854"/>
          </a:xfrm>
          <a:prstGeom prst="rect">
            <a:avLst/>
          </a:prstGeom>
          <a:ln>
            <a:noFill/>
          </a:ln>
          <a:effectLst>
            <a:outerShdw blurRad="292100" dist="139700" dir="2700000" algn="tl" rotWithShape="0">
              <a:srgbClr val="333333">
                <a:alpha val="65000"/>
              </a:srgbClr>
            </a:outerShdw>
          </a:effectLst>
        </p:spPr>
      </p:pic>
      <p:grpSp>
        <p:nvGrpSpPr>
          <p:cNvPr id="21" name="Groupe 20"/>
          <p:cNvGrpSpPr/>
          <p:nvPr/>
        </p:nvGrpSpPr>
        <p:grpSpPr>
          <a:xfrm>
            <a:off x="762502" y="6566263"/>
            <a:ext cx="11551418" cy="291737"/>
            <a:chOff x="710248" y="6382153"/>
            <a:chExt cx="11201044" cy="373215"/>
          </a:xfrm>
          <a:solidFill>
            <a:schemeClr val="bg2"/>
          </a:solidFill>
        </p:grpSpPr>
        <p:sp>
          <p:nvSpPr>
            <p:cNvPr id="22"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4" name="Rectangle 23">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25"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6"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dirty="0" smtClean="0"/>
              <a:t>3</a:t>
            </a:r>
            <a:endParaRPr lang="fr-FR" dirty="0"/>
          </a:p>
        </p:txBody>
      </p:sp>
    </p:spTree>
    <p:extLst>
      <p:ext uri="{BB962C8B-B14F-4D97-AF65-F5344CB8AC3E}">
        <p14:creationId xmlns:p14="http://schemas.microsoft.com/office/powerpoint/2010/main" val="33673961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
            <a:extLst>
              <a:ext uri="{FF2B5EF4-FFF2-40B4-BE49-F238E27FC236}">
                <a16:creationId xmlns="" xmlns:a16="http://schemas.microsoft.com/office/drawing/2014/main" id="{235E7BF1-454C-37AB-3378-57562364FC72}"/>
              </a:ext>
            </a:extLst>
          </p:cNvPr>
          <p:cNvSpPr>
            <a:spLocks noChangeArrowheads="1"/>
          </p:cNvSpPr>
          <p:nvPr/>
        </p:nvSpPr>
        <p:spPr bwMode="auto">
          <a:xfrm>
            <a:off x="1469036" y="1669090"/>
            <a:ext cx="9533744" cy="1175899"/>
          </a:xfrm>
          <a:prstGeom prst="rect">
            <a:avLst/>
          </a:prstGeom>
          <a:noFill/>
          <a:ln w="9525">
            <a:noFill/>
            <a:miter lim="800000"/>
            <a:headEnd/>
            <a:tailEnd/>
          </a:ln>
        </p:spPr>
        <p:txBody>
          <a:bodyPr wrap="square">
            <a:spAutoFit/>
          </a:bodyPr>
          <a:lstStyle/>
          <a:p>
            <a:pPr algn="r" rtl="1">
              <a:lnSpc>
                <a:spcPts val="4400"/>
              </a:lnSpc>
            </a:pPr>
            <a:endParaRPr lang="ar-MA" altLang="fr-FR" sz="2800" b="1" dirty="0">
              <a:latin typeface="Book Antiqua" panose="02040602050305030304" pitchFamily="18" charset="0"/>
              <a:cs typeface="+mj-cs"/>
            </a:endParaRPr>
          </a:p>
          <a:p>
            <a:pPr algn="r" rtl="1">
              <a:lnSpc>
                <a:spcPts val="4400"/>
              </a:lnSpc>
            </a:pPr>
            <a:endParaRPr lang="fr-FR" altLang="fr-FR" sz="2800" b="1" dirty="0">
              <a:latin typeface="Book Antiqua" panose="02040602050305030304" pitchFamily="18" charset="0"/>
              <a:cs typeface="+mj-cs"/>
            </a:endParaRPr>
          </a:p>
        </p:txBody>
      </p:sp>
      <p:sp>
        <p:nvSpPr>
          <p:cNvPr id="20" name="Espace réservé du contenu 2"/>
          <p:cNvSpPr txBox="1">
            <a:spLocks/>
          </p:cNvSpPr>
          <p:nvPr/>
        </p:nvSpPr>
        <p:spPr>
          <a:xfrm>
            <a:off x="762502" y="1669089"/>
            <a:ext cx="10110286" cy="448457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rtl="1">
              <a:defRPr/>
            </a:pPr>
            <a:r>
              <a:rPr lang="ar-MA" dirty="0" smtClean="0"/>
              <a:t> </a:t>
            </a:r>
            <a:r>
              <a:rPr lang="ar-MA" b="1" dirty="0" smtClean="0"/>
              <a:t> </a:t>
            </a:r>
            <a:r>
              <a:rPr lang="ar-MA" sz="2800" b="1" dirty="0">
                <a:solidFill>
                  <a:srgbClr val="993366"/>
                </a:solidFill>
                <a:latin typeface="Sakkal Majalla" panose="02000000000000000000" pitchFamily="2" charset="-78"/>
                <a:cs typeface="Sakkal Majalla" panose="02000000000000000000" pitchFamily="2" charset="-78"/>
              </a:rPr>
              <a:t>الإحصاء العام للسكان والسكنى </a:t>
            </a:r>
            <a:r>
              <a:rPr lang="ar-MA" sz="2800" dirty="0">
                <a:latin typeface="Sakkal Majalla" panose="02000000000000000000" pitchFamily="2" charset="-78"/>
                <a:cs typeface="Sakkal Majalla" panose="02000000000000000000" pitchFamily="2" charset="-78"/>
              </a:rPr>
              <a:t>هو عملية وطنية كبرى تجرى </a:t>
            </a:r>
            <a:r>
              <a:rPr lang="ar-MA" altLang="fr-FR" sz="2800" dirty="0">
                <a:latin typeface="Sakkal Majalla" panose="02000000000000000000" pitchFamily="2" charset="-78"/>
                <a:cs typeface="Sakkal Majalla" panose="02000000000000000000" pitchFamily="2" charset="-78"/>
              </a:rPr>
              <a:t>على رأس كل عشر </a:t>
            </a:r>
            <a:r>
              <a:rPr lang="ar-MA" altLang="fr-FR" sz="2800" dirty="0" smtClean="0">
                <a:latin typeface="Sakkal Majalla" panose="02000000000000000000" pitchFamily="2" charset="-78"/>
                <a:cs typeface="Sakkal Majalla" panose="02000000000000000000" pitchFamily="2" charset="-78"/>
              </a:rPr>
              <a:t>سنوات</a:t>
            </a:r>
            <a:r>
              <a:rPr lang="ar-MA" sz="2800" dirty="0" smtClean="0">
                <a:latin typeface="Sakkal Majalla" panose="02000000000000000000" pitchFamily="2" charset="-78"/>
                <a:cs typeface="Sakkal Majalla" panose="02000000000000000000" pitchFamily="2" charset="-78"/>
              </a:rPr>
              <a:t>، حيث سيتم </a:t>
            </a:r>
            <a:r>
              <a:rPr lang="ar-MA" sz="2800" dirty="0">
                <a:latin typeface="Sakkal Majalla" panose="02000000000000000000" pitchFamily="2" charset="-78"/>
                <a:cs typeface="Sakkal Majalla" panose="02000000000000000000" pitchFamily="2" charset="-78"/>
              </a:rPr>
              <a:t>حاليا </a:t>
            </a:r>
            <a:r>
              <a:rPr lang="ar-MA" sz="2800" dirty="0" smtClean="0">
                <a:latin typeface="Sakkal Majalla" panose="02000000000000000000" pitchFamily="2" charset="-78"/>
                <a:cs typeface="Sakkal Majalla" panose="02000000000000000000" pitchFamily="2" charset="-78"/>
              </a:rPr>
              <a:t>إنجاز سابع </a:t>
            </a:r>
            <a:r>
              <a:rPr lang="ar-MA" sz="2800" dirty="0">
                <a:latin typeface="Sakkal Majalla" panose="02000000000000000000" pitchFamily="2" charset="-78"/>
                <a:cs typeface="Sakkal Majalla" panose="02000000000000000000" pitchFamily="2" charset="-78"/>
              </a:rPr>
              <a:t>إحصاء خلال الفترة الممتدة من فاتح إلى 30 شتنبر من هاته السنة.</a:t>
            </a:r>
          </a:p>
          <a:p>
            <a:pPr algn="just" rtl="1">
              <a:defRPr/>
            </a:pPr>
            <a:r>
              <a:rPr lang="ar-MA" sz="2800" dirty="0">
                <a:latin typeface="Sakkal Majalla" panose="02000000000000000000" pitchFamily="2" charset="-78"/>
                <a:cs typeface="Sakkal Majalla" panose="02000000000000000000" pitchFamily="2" charset="-78"/>
              </a:rPr>
              <a:t>و يعتبر </a:t>
            </a:r>
            <a:r>
              <a:rPr lang="ar-SA" sz="2800" b="1" dirty="0">
                <a:solidFill>
                  <a:srgbClr val="993366"/>
                </a:solidFill>
                <a:latin typeface="Sakkal Majalla" panose="02000000000000000000" pitchFamily="2" charset="-78"/>
                <a:cs typeface="Sakkal Majalla" panose="02000000000000000000" pitchFamily="2" charset="-78"/>
              </a:rPr>
              <a:t>الإحصاء العام للسكان والسكنى </a:t>
            </a:r>
            <a:r>
              <a:rPr lang="ar-MA" sz="2800" dirty="0">
                <a:latin typeface="Sakkal Majalla" panose="02000000000000000000" pitchFamily="2" charset="-78"/>
                <a:cs typeface="Sakkal Majalla" panose="02000000000000000000" pitchFamily="2" charset="-78"/>
              </a:rPr>
              <a:t>من أهم مصادر المعلومات الإحصائية بالنظر لما يوفره من معطيات دقيقة </a:t>
            </a:r>
            <a:r>
              <a:rPr lang="ar-MA" sz="2800" dirty="0" smtClean="0">
                <a:latin typeface="Sakkal Majalla" panose="02000000000000000000" pitchFamily="2" charset="-78"/>
                <a:cs typeface="Sakkal Majalla" panose="02000000000000000000" pitchFamily="2" charset="-78"/>
              </a:rPr>
              <a:t>ومتنوعة </a:t>
            </a:r>
            <a:r>
              <a:rPr lang="ar-MA" sz="2800" dirty="0">
                <a:latin typeface="Sakkal Majalla" panose="02000000000000000000" pitchFamily="2" charset="-78"/>
                <a:cs typeface="Sakkal Majalla" panose="02000000000000000000" pitchFamily="2" charset="-78"/>
              </a:rPr>
              <a:t>حول السكان وظروف معيشة الأسر على مستوى جميع الوحدات الإدارية.</a:t>
            </a:r>
          </a:p>
          <a:p>
            <a:pPr algn="just" rtl="1">
              <a:defRPr/>
            </a:pPr>
            <a:r>
              <a:rPr lang="ar-MA" sz="2800" dirty="0">
                <a:latin typeface="Sakkal Majalla" panose="02000000000000000000" pitchFamily="2" charset="-78"/>
                <a:cs typeface="Sakkal Majalla" panose="02000000000000000000" pitchFamily="2" charset="-78"/>
              </a:rPr>
              <a:t>و</a:t>
            </a:r>
            <a:r>
              <a:rPr lang="ar-SA" sz="2800" dirty="0">
                <a:latin typeface="Sakkal Majalla" panose="02000000000000000000" pitchFamily="2" charset="-78"/>
                <a:cs typeface="Sakkal Majalla" panose="02000000000000000000" pitchFamily="2" charset="-78"/>
              </a:rPr>
              <a:t>تتكلف كل من </a:t>
            </a:r>
            <a:r>
              <a:rPr lang="ar-SA" sz="2800" b="1" dirty="0">
                <a:latin typeface="Sakkal Majalla" panose="02000000000000000000" pitchFamily="2" charset="-78"/>
                <a:cs typeface="Sakkal Majalla" panose="02000000000000000000" pitchFamily="2" charset="-78"/>
              </a:rPr>
              <a:t>وزارة الداخلية والمندوبية السامية للتخطيط </a:t>
            </a:r>
            <a:r>
              <a:rPr lang="ar-SA" sz="2800" dirty="0">
                <a:latin typeface="Sakkal Majalla" panose="02000000000000000000" pitchFamily="2" charset="-78"/>
                <a:cs typeface="Sakkal Majalla" panose="02000000000000000000" pitchFamily="2" charset="-78"/>
              </a:rPr>
              <a:t>بإنجاز </a:t>
            </a:r>
            <a:r>
              <a:rPr lang="ar-MA" sz="2800" dirty="0" err="1">
                <a:latin typeface="Sakkal Majalla" panose="02000000000000000000" pitchFamily="2" charset="-78"/>
                <a:cs typeface="Sakkal Majalla" panose="02000000000000000000" pitchFamily="2" charset="-78"/>
              </a:rPr>
              <a:t>هاته</a:t>
            </a:r>
            <a:r>
              <a:rPr lang="ar-MA" sz="2800" dirty="0">
                <a:latin typeface="Sakkal Majalla" panose="02000000000000000000" pitchFamily="2" charset="-78"/>
                <a:cs typeface="Sakkal Majalla" panose="02000000000000000000" pitchFamily="2" charset="-78"/>
              </a:rPr>
              <a:t> العملية، </a:t>
            </a:r>
            <a:r>
              <a:rPr lang="ar-SA" sz="2800" dirty="0">
                <a:latin typeface="Sakkal Majalla" panose="02000000000000000000" pitchFamily="2" charset="-78"/>
                <a:cs typeface="Sakkal Majalla" panose="02000000000000000000" pitchFamily="2" charset="-78"/>
              </a:rPr>
              <a:t>حيث تقدم وزارة الداخلية، </a:t>
            </a:r>
            <a:r>
              <a:rPr lang="ar-MA" sz="2800" dirty="0" smtClean="0">
                <a:latin typeface="Sakkal Majalla" panose="02000000000000000000" pitchFamily="2" charset="-78"/>
                <a:cs typeface="Sakkal Majalla" panose="02000000000000000000" pitchFamily="2" charset="-78"/>
              </a:rPr>
              <a:t>ال</a:t>
            </a:r>
            <a:r>
              <a:rPr lang="ar-SA" sz="2800" dirty="0">
                <a:latin typeface="Sakkal Majalla" panose="02000000000000000000" pitchFamily="2" charset="-78"/>
                <a:cs typeface="Sakkal Majalla" panose="02000000000000000000" pitchFamily="2" charset="-78"/>
              </a:rPr>
              <a:t>دعم</a:t>
            </a:r>
            <a:r>
              <a:rPr lang="ar-MA" sz="2800" dirty="0">
                <a:latin typeface="Sakkal Majalla" panose="02000000000000000000" pitchFamily="2" charset="-78"/>
                <a:cs typeface="Sakkal Majalla" panose="02000000000000000000" pitchFamily="2" charset="-78"/>
              </a:rPr>
              <a:t> </a:t>
            </a:r>
            <a:r>
              <a:rPr lang="ar-MA" sz="2800" dirty="0" err="1">
                <a:latin typeface="Sakkal Majalla" panose="02000000000000000000" pitchFamily="2" charset="-78"/>
                <a:cs typeface="Sakkal Majalla" panose="02000000000000000000" pitchFamily="2" charset="-78"/>
              </a:rPr>
              <a:t>الل</a:t>
            </a:r>
            <a:r>
              <a:rPr lang="ar-SA" sz="2800" dirty="0">
                <a:latin typeface="Sakkal Majalla" panose="02000000000000000000" pitchFamily="2" charset="-78"/>
                <a:cs typeface="Sakkal Majalla" panose="02000000000000000000" pitchFamily="2" charset="-78"/>
              </a:rPr>
              <a:t>ا</a:t>
            </a:r>
            <a:r>
              <a:rPr lang="ar-MA" sz="2800" dirty="0">
                <a:latin typeface="Sakkal Majalla" panose="02000000000000000000" pitchFamily="2" charset="-78"/>
                <a:cs typeface="Sakkal Majalla" panose="02000000000000000000" pitchFamily="2" charset="-78"/>
              </a:rPr>
              <a:t>زم </a:t>
            </a:r>
            <a:r>
              <a:rPr lang="ar-SA" sz="2800" dirty="0">
                <a:latin typeface="Sakkal Majalla" panose="02000000000000000000" pitchFamily="2" charset="-78"/>
                <a:cs typeface="Sakkal Majalla" panose="02000000000000000000" pitchFamily="2" charset="-78"/>
              </a:rPr>
              <a:t>لتنسيق مختلف </a:t>
            </a:r>
            <a:r>
              <a:rPr lang="ar-MA" sz="2800" dirty="0" err="1">
                <a:latin typeface="Sakkal Majalla" panose="02000000000000000000" pitchFamily="2" charset="-78"/>
                <a:cs typeface="Sakkal Majalla" panose="02000000000000000000" pitchFamily="2" charset="-78"/>
              </a:rPr>
              <a:t>ال</a:t>
            </a:r>
            <a:r>
              <a:rPr lang="ar-SA" sz="2800" dirty="0">
                <a:latin typeface="Sakkal Majalla" panose="02000000000000000000" pitchFamily="2" charset="-78"/>
                <a:cs typeface="Sakkal Majalla" panose="02000000000000000000" pitchFamily="2" charset="-78"/>
              </a:rPr>
              <a:t>مراحل</a:t>
            </a:r>
            <a:r>
              <a:rPr lang="ar-MA" sz="2800" dirty="0">
                <a:latin typeface="Sakkal Majalla" panose="02000000000000000000" pitchFamily="2" charset="-78"/>
                <a:cs typeface="Sakkal Majalla" panose="02000000000000000000" pitchFamily="2" charset="-78"/>
              </a:rPr>
              <a:t> الميدانية</a:t>
            </a:r>
            <a:r>
              <a:rPr lang="ar-SA" sz="2800" dirty="0">
                <a:latin typeface="Sakkal Majalla" panose="02000000000000000000" pitchFamily="2" charset="-78"/>
                <a:cs typeface="Sakkal Majalla" panose="02000000000000000000" pitchFamily="2" charset="-78"/>
              </a:rPr>
              <a:t>، فيما تقوم المندوبية السامية للتخطيط بإعداد المقاربات المنهجية والتقنية والمفاهيم الخاصة بالإحصاء </a:t>
            </a:r>
            <a:r>
              <a:rPr lang="ar-SA" sz="2800" dirty="0" err="1" smtClean="0">
                <a:latin typeface="Sakkal Majalla" panose="02000000000000000000" pitchFamily="2" charset="-78"/>
                <a:cs typeface="Sakkal Majalla" panose="02000000000000000000" pitchFamily="2" charset="-78"/>
              </a:rPr>
              <a:t>وت</a:t>
            </a:r>
            <a:r>
              <a:rPr lang="ar-MA" sz="2800" dirty="0" smtClean="0">
                <a:latin typeface="Sakkal Majalla" panose="02000000000000000000" pitchFamily="2" charset="-78"/>
                <a:cs typeface="Sakkal Majalla" panose="02000000000000000000" pitchFamily="2" charset="-78"/>
              </a:rPr>
              <a:t>وفير </a:t>
            </a:r>
            <a:r>
              <a:rPr lang="ar-SA" sz="2800" dirty="0" smtClean="0">
                <a:latin typeface="Sakkal Majalla" panose="02000000000000000000" pitchFamily="2" charset="-78"/>
                <a:cs typeface="Sakkal Majalla" panose="02000000000000000000" pitchFamily="2" charset="-78"/>
              </a:rPr>
              <a:t>الموارد </a:t>
            </a:r>
            <a:r>
              <a:rPr lang="ar-SA" sz="2800" dirty="0">
                <a:latin typeface="Sakkal Majalla" panose="02000000000000000000" pitchFamily="2" charset="-78"/>
                <a:cs typeface="Sakkal Majalla" panose="02000000000000000000" pitchFamily="2" charset="-78"/>
              </a:rPr>
              <a:t>البشرية</a:t>
            </a:r>
            <a:r>
              <a:rPr lang="ar-MA" sz="2800" dirty="0">
                <a:latin typeface="Sakkal Majalla" panose="02000000000000000000" pitchFamily="2" charset="-78"/>
                <a:cs typeface="Sakkal Majalla" panose="02000000000000000000" pitchFamily="2" charset="-78"/>
              </a:rPr>
              <a:t> وتكوينها، </a:t>
            </a:r>
            <a:r>
              <a:rPr lang="ar-SA" sz="2800" dirty="0">
                <a:latin typeface="Sakkal Majalla" panose="02000000000000000000" pitchFamily="2" charset="-78"/>
                <a:cs typeface="Sakkal Majalla" panose="02000000000000000000" pitchFamily="2" charset="-78"/>
              </a:rPr>
              <a:t>و</a:t>
            </a:r>
            <a:r>
              <a:rPr lang="ar-MA" sz="2800" dirty="0">
                <a:latin typeface="Sakkal Majalla" panose="02000000000000000000" pitchFamily="2" charset="-78"/>
                <a:cs typeface="Sakkal Majalla" panose="02000000000000000000" pitchFamily="2" charset="-78"/>
              </a:rPr>
              <a:t>تعبئة </a:t>
            </a:r>
            <a:r>
              <a:rPr lang="ar-SA" sz="2800" dirty="0">
                <a:latin typeface="Sakkal Majalla" panose="02000000000000000000" pitchFamily="2" charset="-78"/>
                <a:cs typeface="Sakkal Majalla" panose="02000000000000000000" pitchFamily="2" charset="-78"/>
              </a:rPr>
              <a:t>الإمكانات المادية </a:t>
            </a:r>
            <a:r>
              <a:rPr lang="ar-SA" sz="2800" dirty="0" err="1">
                <a:latin typeface="Sakkal Majalla" panose="02000000000000000000" pitchFamily="2" charset="-78"/>
                <a:cs typeface="Sakkal Majalla" panose="02000000000000000000" pitchFamily="2" charset="-78"/>
              </a:rPr>
              <a:t>واللوجيستيكية</a:t>
            </a:r>
            <a:r>
              <a:rPr lang="ar-SA" sz="2800" dirty="0">
                <a:latin typeface="Sakkal Majalla" panose="02000000000000000000" pitchFamily="2" charset="-78"/>
                <a:cs typeface="Sakkal Majalla" panose="02000000000000000000" pitchFamily="2" charset="-78"/>
              </a:rPr>
              <a:t> </a:t>
            </a:r>
            <a:r>
              <a:rPr lang="ar-SA" sz="2800" dirty="0" err="1" smtClean="0">
                <a:latin typeface="Sakkal Majalla" panose="02000000000000000000" pitchFamily="2" charset="-78"/>
                <a:cs typeface="Sakkal Majalla" panose="02000000000000000000" pitchFamily="2" charset="-78"/>
              </a:rPr>
              <a:t>اللا</a:t>
            </a:r>
            <a:r>
              <a:rPr lang="ar-MA" sz="2800" dirty="0">
                <a:latin typeface="Sakkal Majalla" panose="02000000000000000000" pitchFamily="2" charset="-78"/>
                <a:cs typeface="Sakkal Majalla" panose="02000000000000000000" pitchFamily="2" charset="-78"/>
              </a:rPr>
              <a:t>ز</a:t>
            </a:r>
            <a:r>
              <a:rPr lang="ar-SA" sz="2800" dirty="0" err="1" smtClean="0">
                <a:latin typeface="Sakkal Majalla" panose="02000000000000000000" pitchFamily="2" charset="-78"/>
                <a:cs typeface="Sakkal Majalla" panose="02000000000000000000" pitchFamily="2" charset="-78"/>
              </a:rPr>
              <a:t>مة</a:t>
            </a:r>
            <a:r>
              <a:rPr lang="ar-SA" sz="2800" dirty="0">
                <a:latin typeface="Sakkal Majalla" panose="02000000000000000000" pitchFamily="2" charset="-78"/>
                <a:cs typeface="Sakkal Majalla" panose="02000000000000000000" pitchFamily="2" charset="-78"/>
              </a:rPr>
              <a:t>. كما تقوم المندوبية السامية للتخطيط باستغلال ومعالجة معطيات الإحصاء ونشر نتائجه طبقا للمعايير المعمول </a:t>
            </a:r>
            <a:r>
              <a:rPr lang="ar-SA" sz="2800" dirty="0" err="1">
                <a:latin typeface="Sakkal Majalla" panose="02000000000000000000" pitchFamily="2" charset="-78"/>
                <a:cs typeface="Sakkal Majalla" panose="02000000000000000000" pitchFamily="2" charset="-78"/>
              </a:rPr>
              <a:t>بها</a:t>
            </a:r>
            <a:r>
              <a:rPr lang="ar-SA" sz="2800" dirty="0">
                <a:latin typeface="Sakkal Majalla" panose="02000000000000000000" pitchFamily="2" charset="-78"/>
                <a:cs typeface="Sakkal Majalla" panose="02000000000000000000" pitchFamily="2" charset="-78"/>
              </a:rPr>
              <a:t> وطني</a:t>
            </a:r>
            <a:r>
              <a:rPr lang="ar-MA" sz="2800" dirty="0">
                <a:latin typeface="Sakkal Majalla" panose="02000000000000000000" pitchFamily="2" charset="-78"/>
                <a:cs typeface="Sakkal Majalla" panose="02000000000000000000" pitchFamily="2" charset="-78"/>
              </a:rPr>
              <a:t>ا</a:t>
            </a:r>
            <a:r>
              <a:rPr lang="ar-SA" sz="2800" dirty="0">
                <a:latin typeface="Sakkal Majalla" panose="02000000000000000000" pitchFamily="2" charset="-78"/>
                <a:cs typeface="Sakkal Majalla" panose="02000000000000000000" pitchFamily="2" charset="-78"/>
              </a:rPr>
              <a:t> ودولي</a:t>
            </a:r>
            <a:r>
              <a:rPr lang="ar-MA" sz="2800" dirty="0">
                <a:latin typeface="Sakkal Majalla" panose="02000000000000000000" pitchFamily="2" charset="-78"/>
                <a:cs typeface="Sakkal Majalla" panose="02000000000000000000" pitchFamily="2" charset="-78"/>
              </a:rPr>
              <a:t>ا</a:t>
            </a:r>
            <a:r>
              <a:rPr lang="ar-SA" sz="2800" dirty="0" err="1">
                <a:latin typeface="Sakkal Majalla" panose="02000000000000000000" pitchFamily="2" charset="-78"/>
                <a:cs typeface="Sakkal Majalla" panose="02000000000000000000" pitchFamily="2" charset="-78"/>
              </a:rPr>
              <a:t>.</a:t>
            </a:r>
            <a:endParaRPr lang="ar-SA" sz="2800" dirty="0">
              <a:latin typeface="Sakkal Majalla" panose="02000000000000000000" pitchFamily="2" charset="-78"/>
              <a:cs typeface="Sakkal Majalla" panose="02000000000000000000" pitchFamily="2" charset="-78"/>
            </a:endParaRPr>
          </a:p>
        </p:txBody>
      </p:sp>
      <p:grpSp>
        <p:nvGrpSpPr>
          <p:cNvPr id="15" name="Groupe 14"/>
          <p:cNvGrpSpPr/>
          <p:nvPr/>
        </p:nvGrpSpPr>
        <p:grpSpPr>
          <a:xfrm>
            <a:off x="762502" y="6566263"/>
            <a:ext cx="11551418" cy="291737"/>
            <a:chOff x="710248" y="6382153"/>
            <a:chExt cx="11201044" cy="373215"/>
          </a:xfrm>
          <a:solidFill>
            <a:schemeClr val="bg2"/>
          </a:solidFill>
        </p:grpSpPr>
        <p:sp>
          <p:nvSpPr>
            <p:cNvPr id="16"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1"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24"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dirty="0" smtClean="0"/>
              <a:t>4</a:t>
            </a:r>
            <a:endParaRPr lang="fr-FR" dirty="0"/>
          </a:p>
        </p:txBody>
      </p:sp>
      <p:sp>
        <p:nvSpPr>
          <p:cNvPr id="11" name="Titre 1"/>
          <p:cNvSpPr>
            <a:spLocks noGrp="1"/>
          </p:cNvSpPr>
          <p:nvPr>
            <p:ph type="ctrTitle"/>
          </p:nvPr>
        </p:nvSpPr>
        <p:spPr>
          <a:xfrm>
            <a:off x="992284" y="-17471"/>
            <a:ext cx="8848059" cy="989021"/>
          </a:xfrm>
        </p:spPr>
        <p:txBody>
          <a:bodyPr>
            <a:normAutofit fontScale="90000"/>
          </a:bodyPr>
          <a:lstStyle/>
          <a:p>
            <a:pPr rtl="1"/>
            <a:r>
              <a:rPr lang="ar-MA" sz="4400" b="1" dirty="0">
                <a:solidFill>
                  <a:srgbClr val="993366"/>
                </a:solidFill>
                <a:latin typeface="Sakkal Majalla" panose="02000000000000000000" pitchFamily="2" charset="-78"/>
                <a:cs typeface="Sakkal Majalla" panose="02000000000000000000" pitchFamily="2" charset="-78"/>
              </a:rPr>
              <a:t/>
            </a:r>
            <a:br>
              <a:rPr lang="ar-MA" sz="4400" b="1" dirty="0">
                <a:solidFill>
                  <a:srgbClr val="993366"/>
                </a:solidFill>
                <a:latin typeface="Sakkal Majalla" panose="02000000000000000000" pitchFamily="2" charset="-78"/>
                <a:cs typeface="Sakkal Majalla" panose="02000000000000000000" pitchFamily="2" charset="-78"/>
              </a:rPr>
            </a:br>
            <a:r>
              <a:rPr lang="ar-MA" sz="4400" b="1" dirty="0" smtClean="0">
                <a:solidFill>
                  <a:srgbClr val="993366"/>
                </a:solidFill>
                <a:latin typeface="Sakkal Majalla" panose="02000000000000000000" pitchFamily="2" charset="-78"/>
                <a:cs typeface="Sakkal Majalla" panose="02000000000000000000" pitchFamily="2" charset="-78"/>
              </a:rPr>
              <a:t/>
            </a:r>
            <a:br>
              <a:rPr lang="ar-MA" sz="4400" b="1" dirty="0" smtClean="0">
                <a:solidFill>
                  <a:srgbClr val="993366"/>
                </a:solidFill>
                <a:latin typeface="Sakkal Majalla" panose="02000000000000000000" pitchFamily="2" charset="-78"/>
                <a:cs typeface="Sakkal Majalla" panose="02000000000000000000" pitchFamily="2" charset="-78"/>
              </a:rPr>
            </a:br>
            <a:r>
              <a:rPr lang="ar-MA" sz="4400" b="1" dirty="0" smtClean="0">
                <a:solidFill>
                  <a:srgbClr val="993366"/>
                </a:solidFill>
                <a:latin typeface="Sakkal Majalla" panose="02000000000000000000" pitchFamily="2" charset="-78"/>
                <a:cs typeface="Sakkal Majalla" panose="02000000000000000000" pitchFamily="2" charset="-78"/>
              </a:rPr>
              <a:t>  تقديم</a:t>
            </a:r>
            <a:endParaRPr lang="fr-FR" sz="4400" b="1" dirty="0">
              <a:solidFill>
                <a:srgbClr val="993366"/>
              </a:solidFill>
              <a:latin typeface="Sakkal Majalla" panose="02000000000000000000" pitchFamily="2" charset="-78"/>
              <a:cs typeface="Sakkal Majalla" panose="02000000000000000000" pitchFamily="2" charset="-78"/>
            </a:endParaRPr>
          </a:p>
        </p:txBody>
      </p:sp>
      <p:cxnSp>
        <p:nvCxnSpPr>
          <p:cNvPr id="12" name="Connecteur droit 11"/>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28564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1145218" y="1642433"/>
            <a:ext cx="10005135" cy="1384418"/>
          </a:xfrm>
          <a:prstGeom prst="rect">
            <a:avLst/>
          </a:prstGeom>
          <a:noFill/>
        </p:spPr>
        <p:txBody>
          <a:bodyPr wrap="square" rtlCol="0">
            <a:spAutoFit/>
          </a:bodyPr>
          <a:lstStyle/>
          <a:p>
            <a:pPr lvl="0" algn="just" rtl="1">
              <a:lnSpc>
                <a:spcPts val="3200"/>
              </a:lnSpc>
              <a:defRPr/>
            </a:pPr>
            <a:r>
              <a:rPr lang="ar-MA" sz="2400" b="1" kern="0" dirty="0">
                <a:solidFill>
                  <a:sysClr val="windowText" lastClr="000000"/>
                </a:solidFill>
                <a:latin typeface="Sakkal Majalla" panose="02000000000000000000" pitchFamily="2" charset="-78"/>
                <a:cs typeface="Sakkal Majalla" panose="02000000000000000000" pitchFamily="2" charset="-78"/>
              </a:rPr>
              <a:t>الإحصاء العام هو مجموع العمليات التي تمكن من تجميع واستغلال وتحليل ونشر المعطيات الديموغرافية والاقتصادية والاجتماعية المتعلقة بمجموع سكان المملكة في لحظة معينة من الزمن. ويعتمد الإحصاء العام على مقاييس ومناهج معتمدة دوليا من أجل ضمان المقارنة على الصعيد الدولي.</a:t>
            </a:r>
          </a:p>
          <a:p>
            <a:pPr lvl="0" algn="just" rtl="1">
              <a:lnSpc>
                <a:spcPct val="150000"/>
              </a:lnSpc>
              <a:defRPr/>
            </a:pPr>
            <a:endParaRPr lang="ar-MA" sz="300" b="1" kern="0" dirty="0">
              <a:solidFill>
                <a:sysClr val="windowText" lastClr="000000"/>
              </a:solidFill>
              <a:cs typeface="Times New Roman"/>
            </a:endParaRPr>
          </a:p>
        </p:txBody>
      </p:sp>
      <p:sp>
        <p:nvSpPr>
          <p:cNvPr id="16" name="Shape">
            <a:extLst>
              <a:ext uri="{FF2B5EF4-FFF2-40B4-BE49-F238E27FC236}">
                <a16:creationId xmlns="" xmlns:a16="http://schemas.microsoft.com/office/drawing/2014/main" id="{CE333AC8-55C0-2F4E-80B4-FB061DEBF068}"/>
              </a:ext>
            </a:extLst>
          </p:cNvPr>
          <p:cNvSpPr/>
          <p:nvPr/>
        </p:nvSpPr>
        <p:spPr>
          <a:xfrm rot="10800000">
            <a:off x="9473515" y="3917063"/>
            <a:ext cx="1357718" cy="1486958"/>
          </a:xfrm>
          <a:custGeom>
            <a:avLst/>
            <a:gdLst/>
            <a:ahLst/>
            <a:cxnLst>
              <a:cxn ang="0">
                <a:pos x="wd2" y="hd2"/>
              </a:cxn>
              <a:cxn ang="5400000">
                <a:pos x="wd2" y="hd2"/>
              </a:cxn>
              <a:cxn ang="10800000">
                <a:pos x="wd2" y="hd2"/>
              </a:cxn>
              <a:cxn ang="16200000">
                <a:pos x="wd2" y="hd2"/>
              </a:cxn>
            </a:cxnLst>
            <a:rect l="0" t="0" r="r" b="b"/>
            <a:pathLst>
              <a:path w="21600" h="21515" extrusionOk="0">
                <a:moveTo>
                  <a:pt x="11978" y="21266"/>
                </a:moveTo>
                <a:lnTo>
                  <a:pt x="19244" y="17435"/>
                </a:lnTo>
                <a:cubicBezTo>
                  <a:pt x="20133" y="16961"/>
                  <a:pt x="19444" y="16205"/>
                  <a:pt x="18133" y="16205"/>
                </a:cubicBezTo>
                <a:cubicBezTo>
                  <a:pt x="15866" y="16205"/>
                  <a:pt x="14111" y="15148"/>
                  <a:pt x="14844" y="13994"/>
                </a:cubicBezTo>
                <a:cubicBezTo>
                  <a:pt x="15289" y="13292"/>
                  <a:pt x="16667" y="12850"/>
                  <a:pt x="18178" y="12850"/>
                </a:cubicBezTo>
                <a:cubicBezTo>
                  <a:pt x="20067" y="12839"/>
                  <a:pt x="21600" y="12095"/>
                  <a:pt x="21600" y="11178"/>
                </a:cubicBezTo>
                <a:lnTo>
                  <a:pt x="21600" y="5244"/>
                </a:lnTo>
                <a:cubicBezTo>
                  <a:pt x="21600" y="2352"/>
                  <a:pt x="16778" y="0"/>
                  <a:pt x="10800" y="0"/>
                </a:cubicBezTo>
                <a:lnTo>
                  <a:pt x="10800" y="0"/>
                </a:lnTo>
                <a:cubicBezTo>
                  <a:pt x="4844" y="0"/>
                  <a:pt x="0" y="2341"/>
                  <a:pt x="0" y="5244"/>
                </a:cubicBezTo>
                <a:lnTo>
                  <a:pt x="0" y="11178"/>
                </a:lnTo>
                <a:cubicBezTo>
                  <a:pt x="0" y="12105"/>
                  <a:pt x="1556" y="12850"/>
                  <a:pt x="3444" y="12850"/>
                </a:cubicBezTo>
                <a:lnTo>
                  <a:pt x="3444" y="12850"/>
                </a:lnTo>
                <a:cubicBezTo>
                  <a:pt x="5356" y="12850"/>
                  <a:pt x="6889" y="13605"/>
                  <a:pt x="6889" y="14522"/>
                </a:cubicBezTo>
                <a:cubicBezTo>
                  <a:pt x="6889" y="15450"/>
                  <a:pt x="5333" y="16195"/>
                  <a:pt x="3444" y="16195"/>
                </a:cubicBezTo>
                <a:lnTo>
                  <a:pt x="3444" y="16195"/>
                </a:lnTo>
                <a:cubicBezTo>
                  <a:pt x="2133" y="16195"/>
                  <a:pt x="1444" y="16950"/>
                  <a:pt x="2333" y="17425"/>
                </a:cubicBezTo>
                <a:lnTo>
                  <a:pt x="9600" y="21255"/>
                </a:lnTo>
                <a:cubicBezTo>
                  <a:pt x="10244" y="21600"/>
                  <a:pt x="11333" y="21600"/>
                  <a:pt x="11978" y="21266"/>
                </a:cubicBezTo>
                <a:close/>
              </a:path>
            </a:pathLst>
          </a:custGeom>
          <a:solidFill>
            <a:schemeClr val="accent2">
              <a:lumMod val="75000"/>
            </a:schemeClr>
          </a:solidFill>
          <a:ln w="12700">
            <a:miter lim="400000"/>
          </a:ln>
        </p:spPr>
        <p:txBody>
          <a:bodyPr lIns="38100" tIns="396000" rIns="38100" bIns="38100" anchor="t"/>
          <a:lstStyle/>
          <a:p>
            <a:pPr marL="0" marR="0" lvl="0" indent="0" algn="ctr"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1200" b="1" i="0" u="none" strike="noStrike" kern="0" cap="none" spc="0" normalizeH="0" baseline="0" noProof="0" dirty="0">
              <a:ln>
                <a:noFill/>
              </a:ln>
              <a:solidFill>
                <a:srgbClr val="F2F2F2">
                  <a:lumMod val="25000"/>
                </a:srgbClr>
              </a:solidFill>
              <a:effectLst/>
              <a:uLnTx/>
              <a:uFillTx/>
            </a:endParaRPr>
          </a:p>
        </p:txBody>
      </p:sp>
      <p:sp>
        <p:nvSpPr>
          <p:cNvPr id="18" name="Shape">
            <a:extLst>
              <a:ext uri="{FF2B5EF4-FFF2-40B4-BE49-F238E27FC236}">
                <a16:creationId xmlns="" xmlns:a16="http://schemas.microsoft.com/office/drawing/2014/main" id="{CE333AC8-55C0-2F4E-80B4-FB061DEBF068}"/>
              </a:ext>
            </a:extLst>
          </p:cNvPr>
          <p:cNvSpPr/>
          <p:nvPr/>
        </p:nvSpPr>
        <p:spPr>
          <a:xfrm rot="10800000">
            <a:off x="6965087" y="3917064"/>
            <a:ext cx="1357718" cy="1486958"/>
          </a:xfrm>
          <a:custGeom>
            <a:avLst/>
            <a:gdLst/>
            <a:ahLst/>
            <a:cxnLst>
              <a:cxn ang="0">
                <a:pos x="wd2" y="hd2"/>
              </a:cxn>
              <a:cxn ang="5400000">
                <a:pos x="wd2" y="hd2"/>
              </a:cxn>
              <a:cxn ang="10800000">
                <a:pos x="wd2" y="hd2"/>
              </a:cxn>
              <a:cxn ang="16200000">
                <a:pos x="wd2" y="hd2"/>
              </a:cxn>
            </a:cxnLst>
            <a:rect l="0" t="0" r="r" b="b"/>
            <a:pathLst>
              <a:path w="21600" h="21515" extrusionOk="0">
                <a:moveTo>
                  <a:pt x="11978" y="21266"/>
                </a:moveTo>
                <a:lnTo>
                  <a:pt x="19244" y="17435"/>
                </a:lnTo>
                <a:cubicBezTo>
                  <a:pt x="20133" y="16961"/>
                  <a:pt x="19444" y="16205"/>
                  <a:pt x="18133" y="16205"/>
                </a:cubicBezTo>
                <a:cubicBezTo>
                  <a:pt x="15866" y="16205"/>
                  <a:pt x="14111" y="15148"/>
                  <a:pt x="14844" y="13994"/>
                </a:cubicBezTo>
                <a:cubicBezTo>
                  <a:pt x="15289" y="13292"/>
                  <a:pt x="16667" y="12850"/>
                  <a:pt x="18178" y="12850"/>
                </a:cubicBezTo>
                <a:cubicBezTo>
                  <a:pt x="20067" y="12839"/>
                  <a:pt x="21600" y="12095"/>
                  <a:pt x="21600" y="11178"/>
                </a:cubicBezTo>
                <a:lnTo>
                  <a:pt x="21600" y="5244"/>
                </a:lnTo>
                <a:cubicBezTo>
                  <a:pt x="21600" y="2352"/>
                  <a:pt x="16778" y="0"/>
                  <a:pt x="10800" y="0"/>
                </a:cubicBezTo>
                <a:lnTo>
                  <a:pt x="10800" y="0"/>
                </a:lnTo>
                <a:cubicBezTo>
                  <a:pt x="4844" y="0"/>
                  <a:pt x="0" y="2341"/>
                  <a:pt x="0" y="5244"/>
                </a:cubicBezTo>
                <a:lnTo>
                  <a:pt x="0" y="11178"/>
                </a:lnTo>
                <a:cubicBezTo>
                  <a:pt x="0" y="12105"/>
                  <a:pt x="1556" y="12850"/>
                  <a:pt x="3444" y="12850"/>
                </a:cubicBezTo>
                <a:lnTo>
                  <a:pt x="3444" y="12850"/>
                </a:lnTo>
                <a:cubicBezTo>
                  <a:pt x="5356" y="12850"/>
                  <a:pt x="6889" y="13605"/>
                  <a:pt x="6889" y="14522"/>
                </a:cubicBezTo>
                <a:cubicBezTo>
                  <a:pt x="6889" y="15450"/>
                  <a:pt x="5333" y="16195"/>
                  <a:pt x="3444" y="16195"/>
                </a:cubicBezTo>
                <a:lnTo>
                  <a:pt x="3444" y="16195"/>
                </a:lnTo>
                <a:cubicBezTo>
                  <a:pt x="2133" y="16195"/>
                  <a:pt x="1444" y="16950"/>
                  <a:pt x="2333" y="17425"/>
                </a:cubicBezTo>
                <a:lnTo>
                  <a:pt x="9600" y="21255"/>
                </a:lnTo>
                <a:cubicBezTo>
                  <a:pt x="10244" y="21600"/>
                  <a:pt x="11333" y="21600"/>
                  <a:pt x="11978" y="21266"/>
                </a:cubicBezTo>
                <a:close/>
              </a:path>
            </a:pathLst>
          </a:custGeom>
          <a:solidFill>
            <a:schemeClr val="accent2">
              <a:lumMod val="60000"/>
              <a:lumOff val="40000"/>
            </a:schemeClr>
          </a:solidFill>
          <a:ln w="12700">
            <a:miter lim="400000"/>
          </a:ln>
        </p:spPr>
        <p:txBody>
          <a:bodyPr lIns="38100" tIns="396000" rIns="38100" bIns="38100" anchor="t"/>
          <a:lstStyle/>
          <a:p>
            <a:pPr marL="0" marR="0" lvl="0" indent="0" algn="ctr"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1200" b="1" i="0" u="none" strike="noStrike" kern="0" cap="none" spc="0" normalizeH="0" baseline="0" noProof="0" dirty="0">
              <a:ln>
                <a:noFill/>
              </a:ln>
              <a:solidFill>
                <a:srgbClr val="F2F2F2">
                  <a:lumMod val="25000"/>
                </a:srgbClr>
              </a:solidFill>
              <a:effectLst/>
              <a:uLnTx/>
              <a:uFillTx/>
            </a:endParaRPr>
          </a:p>
        </p:txBody>
      </p:sp>
      <p:sp>
        <p:nvSpPr>
          <p:cNvPr id="19" name="Shape">
            <a:extLst>
              <a:ext uri="{FF2B5EF4-FFF2-40B4-BE49-F238E27FC236}">
                <a16:creationId xmlns="" xmlns:a16="http://schemas.microsoft.com/office/drawing/2014/main" id="{CE333AC8-55C0-2F4E-80B4-FB061DEBF068}"/>
              </a:ext>
            </a:extLst>
          </p:cNvPr>
          <p:cNvSpPr/>
          <p:nvPr/>
        </p:nvSpPr>
        <p:spPr>
          <a:xfrm rot="10800000">
            <a:off x="4164882" y="3917064"/>
            <a:ext cx="1357718" cy="1486958"/>
          </a:xfrm>
          <a:custGeom>
            <a:avLst/>
            <a:gdLst/>
            <a:ahLst/>
            <a:cxnLst>
              <a:cxn ang="0">
                <a:pos x="wd2" y="hd2"/>
              </a:cxn>
              <a:cxn ang="5400000">
                <a:pos x="wd2" y="hd2"/>
              </a:cxn>
              <a:cxn ang="10800000">
                <a:pos x="wd2" y="hd2"/>
              </a:cxn>
              <a:cxn ang="16200000">
                <a:pos x="wd2" y="hd2"/>
              </a:cxn>
            </a:cxnLst>
            <a:rect l="0" t="0" r="r" b="b"/>
            <a:pathLst>
              <a:path w="21600" h="21515" extrusionOk="0">
                <a:moveTo>
                  <a:pt x="11978" y="21266"/>
                </a:moveTo>
                <a:lnTo>
                  <a:pt x="19244" y="17435"/>
                </a:lnTo>
                <a:cubicBezTo>
                  <a:pt x="20133" y="16961"/>
                  <a:pt x="19444" y="16205"/>
                  <a:pt x="18133" y="16205"/>
                </a:cubicBezTo>
                <a:cubicBezTo>
                  <a:pt x="15866" y="16205"/>
                  <a:pt x="14111" y="15148"/>
                  <a:pt x="14844" y="13994"/>
                </a:cubicBezTo>
                <a:cubicBezTo>
                  <a:pt x="15289" y="13292"/>
                  <a:pt x="16667" y="12850"/>
                  <a:pt x="18178" y="12850"/>
                </a:cubicBezTo>
                <a:cubicBezTo>
                  <a:pt x="20067" y="12839"/>
                  <a:pt x="21600" y="12095"/>
                  <a:pt x="21600" y="11178"/>
                </a:cubicBezTo>
                <a:lnTo>
                  <a:pt x="21600" y="5244"/>
                </a:lnTo>
                <a:cubicBezTo>
                  <a:pt x="21600" y="2352"/>
                  <a:pt x="16778" y="0"/>
                  <a:pt x="10800" y="0"/>
                </a:cubicBezTo>
                <a:lnTo>
                  <a:pt x="10800" y="0"/>
                </a:lnTo>
                <a:cubicBezTo>
                  <a:pt x="4844" y="0"/>
                  <a:pt x="0" y="2341"/>
                  <a:pt x="0" y="5244"/>
                </a:cubicBezTo>
                <a:lnTo>
                  <a:pt x="0" y="11178"/>
                </a:lnTo>
                <a:cubicBezTo>
                  <a:pt x="0" y="12105"/>
                  <a:pt x="1556" y="12850"/>
                  <a:pt x="3444" y="12850"/>
                </a:cubicBezTo>
                <a:lnTo>
                  <a:pt x="3444" y="12850"/>
                </a:lnTo>
                <a:cubicBezTo>
                  <a:pt x="5356" y="12850"/>
                  <a:pt x="6889" y="13605"/>
                  <a:pt x="6889" y="14522"/>
                </a:cubicBezTo>
                <a:cubicBezTo>
                  <a:pt x="6889" y="15450"/>
                  <a:pt x="5333" y="16195"/>
                  <a:pt x="3444" y="16195"/>
                </a:cubicBezTo>
                <a:lnTo>
                  <a:pt x="3444" y="16195"/>
                </a:lnTo>
                <a:cubicBezTo>
                  <a:pt x="2133" y="16195"/>
                  <a:pt x="1444" y="16950"/>
                  <a:pt x="2333" y="17425"/>
                </a:cubicBezTo>
                <a:lnTo>
                  <a:pt x="9600" y="21255"/>
                </a:lnTo>
                <a:cubicBezTo>
                  <a:pt x="10244" y="21600"/>
                  <a:pt x="11333" y="21600"/>
                  <a:pt x="11978" y="21266"/>
                </a:cubicBezTo>
                <a:close/>
              </a:path>
            </a:pathLst>
          </a:custGeom>
          <a:solidFill>
            <a:schemeClr val="accent2">
              <a:lumMod val="40000"/>
              <a:lumOff val="60000"/>
            </a:schemeClr>
          </a:solidFill>
          <a:ln w="12700">
            <a:miter lim="400000"/>
          </a:ln>
        </p:spPr>
        <p:txBody>
          <a:bodyPr lIns="38100" tIns="396000" rIns="38100" bIns="38100" anchor="t"/>
          <a:lstStyle/>
          <a:p>
            <a:pPr marL="0" marR="0" lvl="0" indent="0" algn="ctr"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1200" b="1" i="0" u="none" strike="noStrike" kern="0" cap="none" spc="0" normalizeH="0" baseline="0" noProof="0" dirty="0">
              <a:ln>
                <a:noFill/>
              </a:ln>
              <a:solidFill>
                <a:srgbClr val="F2F2F2">
                  <a:lumMod val="25000"/>
                </a:srgbClr>
              </a:solidFill>
              <a:effectLst/>
              <a:uLnTx/>
              <a:uFillTx/>
            </a:endParaRPr>
          </a:p>
        </p:txBody>
      </p:sp>
      <p:sp>
        <p:nvSpPr>
          <p:cNvPr id="20" name="Shape">
            <a:extLst>
              <a:ext uri="{FF2B5EF4-FFF2-40B4-BE49-F238E27FC236}">
                <a16:creationId xmlns="" xmlns:a16="http://schemas.microsoft.com/office/drawing/2014/main" id="{CE333AC8-55C0-2F4E-80B4-FB061DEBF068}"/>
              </a:ext>
            </a:extLst>
          </p:cNvPr>
          <p:cNvSpPr/>
          <p:nvPr/>
        </p:nvSpPr>
        <p:spPr>
          <a:xfrm rot="10800000">
            <a:off x="1255744" y="3917063"/>
            <a:ext cx="1357718" cy="1486958"/>
          </a:xfrm>
          <a:custGeom>
            <a:avLst/>
            <a:gdLst/>
            <a:ahLst/>
            <a:cxnLst>
              <a:cxn ang="0">
                <a:pos x="wd2" y="hd2"/>
              </a:cxn>
              <a:cxn ang="5400000">
                <a:pos x="wd2" y="hd2"/>
              </a:cxn>
              <a:cxn ang="10800000">
                <a:pos x="wd2" y="hd2"/>
              </a:cxn>
              <a:cxn ang="16200000">
                <a:pos x="wd2" y="hd2"/>
              </a:cxn>
            </a:cxnLst>
            <a:rect l="0" t="0" r="r" b="b"/>
            <a:pathLst>
              <a:path w="21600" h="21515" extrusionOk="0">
                <a:moveTo>
                  <a:pt x="11978" y="21266"/>
                </a:moveTo>
                <a:lnTo>
                  <a:pt x="19244" y="17435"/>
                </a:lnTo>
                <a:cubicBezTo>
                  <a:pt x="20133" y="16961"/>
                  <a:pt x="19444" y="16205"/>
                  <a:pt x="18133" y="16205"/>
                </a:cubicBezTo>
                <a:cubicBezTo>
                  <a:pt x="15866" y="16205"/>
                  <a:pt x="14111" y="15148"/>
                  <a:pt x="14844" y="13994"/>
                </a:cubicBezTo>
                <a:cubicBezTo>
                  <a:pt x="15289" y="13292"/>
                  <a:pt x="16667" y="12850"/>
                  <a:pt x="18178" y="12850"/>
                </a:cubicBezTo>
                <a:cubicBezTo>
                  <a:pt x="20067" y="12839"/>
                  <a:pt x="21600" y="12095"/>
                  <a:pt x="21600" y="11178"/>
                </a:cubicBezTo>
                <a:lnTo>
                  <a:pt x="21600" y="5244"/>
                </a:lnTo>
                <a:cubicBezTo>
                  <a:pt x="21600" y="2352"/>
                  <a:pt x="16778" y="0"/>
                  <a:pt x="10800" y="0"/>
                </a:cubicBezTo>
                <a:lnTo>
                  <a:pt x="10800" y="0"/>
                </a:lnTo>
                <a:cubicBezTo>
                  <a:pt x="4844" y="0"/>
                  <a:pt x="0" y="2341"/>
                  <a:pt x="0" y="5244"/>
                </a:cubicBezTo>
                <a:lnTo>
                  <a:pt x="0" y="11178"/>
                </a:lnTo>
                <a:cubicBezTo>
                  <a:pt x="0" y="12105"/>
                  <a:pt x="1556" y="12850"/>
                  <a:pt x="3444" y="12850"/>
                </a:cubicBezTo>
                <a:lnTo>
                  <a:pt x="3444" y="12850"/>
                </a:lnTo>
                <a:cubicBezTo>
                  <a:pt x="5356" y="12850"/>
                  <a:pt x="6889" y="13605"/>
                  <a:pt x="6889" y="14522"/>
                </a:cubicBezTo>
                <a:cubicBezTo>
                  <a:pt x="6889" y="15450"/>
                  <a:pt x="5333" y="16195"/>
                  <a:pt x="3444" y="16195"/>
                </a:cubicBezTo>
                <a:lnTo>
                  <a:pt x="3444" y="16195"/>
                </a:lnTo>
                <a:cubicBezTo>
                  <a:pt x="2133" y="16195"/>
                  <a:pt x="1444" y="16950"/>
                  <a:pt x="2333" y="17425"/>
                </a:cubicBezTo>
                <a:lnTo>
                  <a:pt x="9600" y="21255"/>
                </a:lnTo>
                <a:cubicBezTo>
                  <a:pt x="10244" y="21600"/>
                  <a:pt x="11333" y="21600"/>
                  <a:pt x="11978" y="21266"/>
                </a:cubicBezTo>
                <a:close/>
              </a:path>
            </a:pathLst>
          </a:custGeom>
          <a:solidFill>
            <a:srgbClr val="FBE4D5"/>
          </a:solidFill>
          <a:ln w="12700">
            <a:miter lim="400000"/>
          </a:ln>
        </p:spPr>
        <p:txBody>
          <a:bodyPr lIns="38100" tIns="396000" rIns="38100" bIns="38100" anchor="t"/>
          <a:lstStyle/>
          <a:p>
            <a:pPr marL="0" marR="0" lvl="0" indent="0" algn="ctr" defTabSz="914400" eaLnBrk="1" fontAlgn="auto" latinLnBrk="0" hangingPunct="1">
              <a:lnSpc>
                <a:spcPct val="100000"/>
              </a:lnSpc>
              <a:spcBef>
                <a:spcPts val="0"/>
              </a:spcBef>
              <a:spcAft>
                <a:spcPts val="0"/>
              </a:spcAft>
              <a:buClrTx/>
              <a:buSzTx/>
              <a:buFontTx/>
              <a:buNone/>
              <a:tabLst/>
              <a:defRPr sz="3000">
                <a:solidFill>
                  <a:srgbClr val="FFFFFF"/>
                </a:solidFill>
              </a:defRPr>
            </a:pPr>
            <a:endParaRPr kumimoji="0" sz="1200" b="1" i="0" u="none" strike="noStrike" kern="0" cap="none" spc="0" normalizeH="0" baseline="0" noProof="0" dirty="0">
              <a:ln>
                <a:noFill/>
              </a:ln>
              <a:solidFill>
                <a:srgbClr val="F2F2F2">
                  <a:lumMod val="25000"/>
                </a:srgbClr>
              </a:solidFill>
              <a:effectLst/>
              <a:uLnTx/>
              <a:uFillTx/>
            </a:endParaRPr>
          </a:p>
        </p:txBody>
      </p:sp>
      <p:sp>
        <p:nvSpPr>
          <p:cNvPr id="22" name="ZoneTexte 21"/>
          <p:cNvSpPr txBox="1"/>
          <p:nvPr/>
        </p:nvSpPr>
        <p:spPr>
          <a:xfrm>
            <a:off x="9374821" y="4589036"/>
            <a:ext cx="1477366" cy="400110"/>
          </a:xfrm>
          <a:prstGeom prst="rect">
            <a:avLst/>
          </a:prstGeom>
          <a:noFill/>
        </p:spPr>
        <p:txBody>
          <a:bodyPr wrap="square" rtlCol="0">
            <a:spAutoFit/>
          </a:bodyPr>
          <a:lstStyle/>
          <a:p>
            <a:pPr algn="r" rtl="1"/>
            <a:r>
              <a:rPr lang="ar-MA" sz="2000" b="1" dirty="0"/>
              <a:t>التعداد الفردي</a:t>
            </a:r>
            <a:endParaRPr lang="fr-FR" sz="2000" b="1" dirty="0"/>
          </a:p>
        </p:txBody>
      </p:sp>
      <p:sp>
        <p:nvSpPr>
          <p:cNvPr id="23" name="ZoneTexte 22"/>
          <p:cNvSpPr txBox="1"/>
          <p:nvPr/>
        </p:nvSpPr>
        <p:spPr>
          <a:xfrm>
            <a:off x="6973325" y="4615669"/>
            <a:ext cx="1357718" cy="400110"/>
          </a:xfrm>
          <a:prstGeom prst="rect">
            <a:avLst/>
          </a:prstGeom>
          <a:noFill/>
        </p:spPr>
        <p:txBody>
          <a:bodyPr wrap="square" rtlCol="0">
            <a:spAutoFit/>
          </a:bodyPr>
          <a:lstStyle/>
          <a:p>
            <a:pPr algn="ctr" rtl="1"/>
            <a:r>
              <a:rPr lang="ar-MA" altLang="fr-FR" sz="2000" b="1" dirty="0">
                <a:solidFill>
                  <a:srgbClr val="000000"/>
                </a:solidFill>
                <a:latin typeface="LamaSans"/>
              </a:rPr>
              <a:t>الشمولية</a:t>
            </a:r>
            <a:endParaRPr lang="fr-FR" sz="2000" dirty="0"/>
          </a:p>
        </p:txBody>
      </p:sp>
      <p:sp>
        <p:nvSpPr>
          <p:cNvPr id="24" name="ZoneTexte 23"/>
          <p:cNvSpPr txBox="1"/>
          <p:nvPr/>
        </p:nvSpPr>
        <p:spPr>
          <a:xfrm>
            <a:off x="4164883" y="4615669"/>
            <a:ext cx="1357719" cy="400110"/>
          </a:xfrm>
          <a:prstGeom prst="rect">
            <a:avLst/>
          </a:prstGeom>
          <a:noFill/>
        </p:spPr>
        <p:txBody>
          <a:bodyPr wrap="square" rtlCol="0">
            <a:spAutoFit/>
          </a:bodyPr>
          <a:lstStyle/>
          <a:p>
            <a:pPr algn="ctr"/>
            <a:r>
              <a:rPr lang="ar-MA" altLang="fr-FR" sz="2000" b="1" dirty="0">
                <a:solidFill>
                  <a:srgbClr val="000000"/>
                </a:solidFill>
                <a:latin typeface="LamaSans"/>
              </a:rPr>
              <a:t>التزامن</a:t>
            </a:r>
            <a:endParaRPr lang="fr-FR" sz="2000" dirty="0"/>
          </a:p>
        </p:txBody>
      </p:sp>
      <p:sp>
        <p:nvSpPr>
          <p:cNvPr id="25" name="ZoneTexte 24"/>
          <p:cNvSpPr txBox="1"/>
          <p:nvPr/>
        </p:nvSpPr>
        <p:spPr>
          <a:xfrm>
            <a:off x="1345960" y="4567521"/>
            <a:ext cx="1186248" cy="400110"/>
          </a:xfrm>
          <a:prstGeom prst="rect">
            <a:avLst/>
          </a:prstGeom>
          <a:noFill/>
        </p:spPr>
        <p:txBody>
          <a:bodyPr wrap="square" rtlCol="0">
            <a:spAutoFit/>
          </a:bodyPr>
          <a:lstStyle/>
          <a:p>
            <a:pPr algn="ctr"/>
            <a:r>
              <a:rPr lang="ar-MA" altLang="fr-FR" sz="2000" b="1" dirty="0">
                <a:solidFill>
                  <a:srgbClr val="000000"/>
                </a:solidFill>
                <a:latin typeface="LamaSans"/>
              </a:rPr>
              <a:t>الدورية</a:t>
            </a:r>
            <a:endParaRPr lang="fr-FR" sz="2000" dirty="0"/>
          </a:p>
        </p:txBody>
      </p:sp>
      <p:sp>
        <p:nvSpPr>
          <p:cNvPr id="26" name="ZoneTexte 25"/>
          <p:cNvSpPr txBox="1"/>
          <p:nvPr/>
        </p:nvSpPr>
        <p:spPr>
          <a:xfrm>
            <a:off x="1362639" y="3347231"/>
            <a:ext cx="8971006" cy="584775"/>
          </a:xfrm>
          <a:prstGeom prst="rect">
            <a:avLst/>
          </a:prstGeom>
          <a:noFill/>
        </p:spPr>
        <p:txBody>
          <a:bodyPr wrap="square" rtlCol="0">
            <a:spAutoFit/>
          </a:bodyPr>
          <a:lstStyle/>
          <a:p>
            <a:pPr algn="ctr" rtl="1"/>
            <a:r>
              <a:rPr lang="ar-MA" altLang="fr-FR" sz="3200" b="1" dirty="0" smtClean="0">
                <a:solidFill>
                  <a:schemeClr val="accent1"/>
                </a:solidFill>
                <a:latin typeface="Sakkal Majalla" panose="02000000000000000000" pitchFamily="2" charset="-78"/>
                <a:cs typeface="Sakkal Majalla" panose="02000000000000000000" pitchFamily="2" charset="-78"/>
              </a:rPr>
              <a:t>يتميز</a:t>
            </a:r>
            <a:r>
              <a:rPr lang="ar-MA" altLang="fr-FR" sz="2800" b="1" dirty="0" smtClean="0">
                <a:solidFill>
                  <a:schemeClr val="accent1"/>
                </a:solidFill>
                <a:latin typeface="Sakkal Majalla" panose="02000000000000000000" pitchFamily="2" charset="-78"/>
                <a:cs typeface="Sakkal Majalla" panose="02000000000000000000" pitchFamily="2" charset="-78"/>
              </a:rPr>
              <a:t> </a:t>
            </a:r>
            <a:r>
              <a:rPr lang="ar-MA" altLang="fr-FR" sz="2800" b="1" dirty="0">
                <a:solidFill>
                  <a:schemeClr val="accent1"/>
                </a:solidFill>
                <a:latin typeface="Sakkal Majalla" panose="02000000000000000000" pitchFamily="2" charset="-78"/>
                <a:cs typeface="Sakkal Majalla" panose="02000000000000000000" pitchFamily="2" charset="-78"/>
              </a:rPr>
              <a:t>الإحصاء العام للسكان و السكنى بالخصائص </a:t>
            </a:r>
            <a:r>
              <a:rPr lang="ar-MA" altLang="fr-FR" sz="2800" b="1" dirty="0" smtClean="0">
                <a:solidFill>
                  <a:schemeClr val="accent1"/>
                </a:solidFill>
                <a:latin typeface="Sakkal Majalla" panose="02000000000000000000" pitchFamily="2" charset="-78"/>
                <a:cs typeface="Sakkal Majalla" panose="02000000000000000000" pitchFamily="2" charset="-78"/>
              </a:rPr>
              <a:t>التالية</a:t>
            </a:r>
            <a:r>
              <a:rPr lang="fr-MA" altLang="fr-FR" sz="2800" b="1" dirty="0" smtClean="0">
                <a:solidFill>
                  <a:schemeClr val="accent1"/>
                </a:solidFill>
                <a:latin typeface="Sakkal Majalla" panose="02000000000000000000" pitchFamily="2" charset="-78"/>
                <a:cs typeface="Sakkal Majalla" panose="02000000000000000000" pitchFamily="2" charset="-78"/>
              </a:rPr>
              <a:t> : </a:t>
            </a:r>
            <a:r>
              <a:rPr lang="ar-MA" altLang="fr-FR" sz="2400" b="1" dirty="0" smtClean="0">
                <a:solidFill>
                  <a:schemeClr val="accent1"/>
                </a:solidFill>
                <a:latin typeface="Sakkal Majalla" panose="02000000000000000000" pitchFamily="2" charset="-78"/>
                <a:cs typeface="Sakkal Majalla" panose="02000000000000000000" pitchFamily="2" charset="-78"/>
              </a:rPr>
              <a:t> </a:t>
            </a:r>
            <a:endParaRPr lang="ar-MA" altLang="fr-FR" sz="2400" b="1" dirty="0">
              <a:solidFill>
                <a:schemeClr val="accent1"/>
              </a:solidFill>
              <a:latin typeface="Sakkal Majalla" panose="02000000000000000000" pitchFamily="2" charset="-78"/>
              <a:cs typeface="Sakkal Majalla" panose="02000000000000000000" pitchFamily="2" charset="-78"/>
            </a:endParaRPr>
          </a:p>
        </p:txBody>
      </p:sp>
      <p:grpSp>
        <p:nvGrpSpPr>
          <p:cNvPr id="27" name="Groupe 26"/>
          <p:cNvGrpSpPr/>
          <p:nvPr/>
        </p:nvGrpSpPr>
        <p:grpSpPr>
          <a:xfrm>
            <a:off x="762502" y="6566263"/>
            <a:ext cx="11551418" cy="291737"/>
            <a:chOff x="710248" y="6382153"/>
            <a:chExt cx="11201044" cy="373215"/>
          </a:xfrm>
          <a:solidFill>
            <a:schemeClr val="bg2"/>
          </a:solidFill>
        </p:grpSpPr>
        <p:sp>
          <p:nvSpPr>
            <p:cNvPr id="28"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9"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30" name="Rectangle 29">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31"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2"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5</a:t>
            </a:r>
            <a:endParaRPr lang="fr-FR" dirty="0"/>
          </a:p>
        </p:txBody>
      </p:sp>
      <p:sp>
        <p:nvSpPr>
          <p:cNvPr id="21" name="Titre 1"/>
          <p:cNvSpPr txBox="1">
            <a:spLocks/>
          </p:cNvSpPr>
          <p:nvPr/>
        </p:nvSpPr>
        <p:spPr>
          <a:xfrm>
            <a:off x="992284" y="170416"/>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r>
              <a:rPr lang="ar-MA" altLang="fr-FR" sz="3200" b="1" dirty="0" smtClean="0">
                <a:solidFill>
                  <a:srgbClr val="993366"/>
                </a:solidFill>
                <a:latin typeface="Book Antiqua" panose="02040602050305030304" pitchFamily="18" charset="0"/>
              </a:rPr>
              <a:t>تعريف </a:t>
            </a:r>
            <a:r>
              <a:rPr lang="ar-MA" altLang="fr-FR" sz="3200" b="1" dirty="0">
                <a:solidFill>
                  <a:srgbClr val="993366"/>
                </a:solidFill>
                <a:latin typeface="Book Antiqua" panose="02040602050305030304" pitchFamily="18" charset="0"/>
              </a:rPr>
              <a:t>الإحصاء العام للسكان والسكنى</a:t>
            </a:r>
            <a:endParaRPr lang="fr-FR" sz="3200" b="1" dirty="0">
              <a:solidFill>
                <a:srgbClr val="993366"/>
              </a:solidFill>
              <a:latin typeface="Sakkal Majalla" panose="02000000000000000000" pitchFamily="2" charset="-78"/>
              <a:cs typeface="Sakkal Majalla" panose="02000000000000000000" pitchFamily="2" charset="-78"/>
            </a:endParaRPr>
          </a:p>
        </p:txBody>
      </p:sp>
      <p:cxnSp>
        <p:nvCxnSpPr>
          <p:cNvPr id="33" name="Connecteur droit 32"/>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84018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e 5"/>
          <p:cNvGrpSpPr/>
          <p:nvPr/>
        </p:nvGrpSpPr>
        <p:grpSpPr>
          <a:xfrm flipH="1">
            <a:off x="587830" y="2503350"/>
            <a:ext cx="11119907" cy="2940780"/>
            <a:chOff x="2011162" y="1749804"/>
            <a:chExt cx="9346016" cy="2082390"/>
          </a:xfrm>
        </p:grpSpPr>
        <p:grpSp>
          <p:nvGrpSpPr>
            <p:cNvPr id="5" name="Groupe 4"/>
            <p:cNvGrpSpPr/>
            <p:nvPr/>
          </p:nvGrpSpPr>
          <p:grpSpPr>
            <a:xfrm>
              <a:off x="3190437" y="1749804"/>
              <a:ext cx="8166741" cy="2082390"/>
              <a:chOff x="550164" y="1168566"/>
              <a:chExt cx="8166741" cy="2082390"/>
            </a:xfrm>
          </p:grpSpPr>
          <p:grpSp>
            <p:nvGrpSpPr>
              <p:cNvPr id="55" name="Group 12"/>
              <p:cNvGrpSpPr/>
              <p:nvPr/>
            </p:nvGrpSpPr>
            <p:grpSpPr>
              <a:xfrm>
                <a:off x="614543" y="1168566"/>
                <a:ext cx="8102362" cy="1552788"/>
                <a:chOff x="541393" y="1168566"/>
                <a:chExt cx="8102362" cy="1552788"/>
              </a:xfrm>
            </p:grpSpPr>
            <p:sp>
              <p:nvSpPr>
                <p:cNvPr id="56" name="Chevron 55"/>
                <p:cNvSpPr/>
                <p:nvPr/>
              </p:nvSpPr>
              <p:spPr>
                <a:xfrm>
                  <a:off x="541393" y="1558628"/>
                  <a:ext cx="1428225" cy="772664"/>
                </a:xfrm>
                <a:prstGeom prst="chevron">
                  <a:avLst>
                    <a:gd name="adj" fmla="val 44855"/>
                  </a:avLst>
                </a:prstGeom>
                <a:solidFill>
                  <a:srgbClr val="002060"/>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ysClr val="windowText" lastClr="000000"/>
                    </a:solidFill>
                    <a:effectLst/>
                    <a:uLnTx/>
                    <a:uFillTx/>
                    <a:latin typeface="Arial"/>
                    <a:ea typeface="Arial Unicode MS"/>
                    <a:cs typeface="+mn-cs"/>
                  </a:endParaRPr>
                </a:p>
              </p:txBody>
            </p:sp>
            <p:sp>
              <p:nvSpPr>
                <p:cNvPr id="57" name="Chevron 56"/>
                <p:cNvSpPr/>
                <p:nvPr/>
              </p:nvSpPr>
              <p:spPr>
                <a:xfrm>
                  <a:off x="1761977" y="1558628"/>
                  <a:ext cx="1428225" cy="772664"/>
                </a:xfrm>
                <a:prstGeom prst="chevron">
                  <a:avLst>
                    <a:gd name="adj" fmla="val 44855"/>
                  </a:avLst>
                </a:prstGeom>
                <a:solidFill>
                  <a:srgbClr val="1C7DE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ysClr val="windowText" lastClr="000000"/>
                    </a:solidFill>
                    <a:effectLst/>
                    <a:uLnTx/>
                    <a:uFillTx/>
                    <a:latin typeface="Arial"/>
                    <a:ea typeface="Arial Unicode MS"/>
                    <a:cs typeface="+mn-cs"/>
                  </a:endParaRPr>
                </a:p>
              </p:txBody>
            </p:sp>
            <p:sp>
              <p:nvSpPr>
                <p:cNvPr id="58" name="Chevron 57"/>
                <p:cNvSpPr/>
                <p:nvPr/>
              </p:nvSpPr>
              <p:spPr>
                <a:xfrm>
                  <a:off x="2982561" y="1558628"/>
                  <a:ext cx="1428225" cy="772664"/>
                </a:xfrm>
                <a:prstGeom prst="chevron">
                  <a:avLst>
                    <a:gd name="adj" fmla="val 44855"/>
                  </a:avLst>
                </a:prstGeom>
                <a:solidFill>
                  <a:schemeClr val="accent6">
                    <a:lumMod val="75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92D050"/>
                    </a:solidFill>
                    <a:effectLst/>
                    <a:uLnTx/>
                    <a:uFillTx/>
                    <a:latin typeface="Arial"/>
                    <a:ea typeface="Arial Unicode MS"/>
                    <a:cs typeface="+mn-cs"/>
                  </a:endParaRPr>
                </a:p>
              </p:txBody>
            </p:sp>
            <p:sp>
              <p:nvSpPr>
                <p:cNvPr id="59" name="Chevron 58"/>
                <p:cNvSpPr/>
                <p:nvPr/>
              </p:nvSpPr>
              <p:spPr>
                <a:xfrm>
                  <a:off x="4203145" y="1558628"/>
                  <a:ext cx="1428225" cy="772664"/>
                </a:xfrm>
                <a:prstGeom prst="chevron">
                  <a:avLst>
                    <a:gd name="adj" fmla="val 44855"/>
                  </a:avLst>
                </a:prstGeom>
                <a:solidFill>
                  <a:srgbClr val="00B050"/>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rgbClr val="92D050"/>
                    </a:solidFill>
                    <a:effectLst/>
                    <a:uLnTx/>
                    <a:uFillTx/>
                    <a:latin typeface="Arial"/>
                    <a:ea typeface="Arial Unicode MS"/>
                    <a:cs typeface="+mn-cs"/>
                  </a:endParaRPr>
                </a:p>
              </p:txBody>
            </p:sp>
            <p:sp>
              <p:nvSpPr>
                <p:cNvPr id="60" name="Chevron 59"/>
                <p:cNvSpPr/>
                <p:nvPr/>
              </p:nvSpPr>
              <p:spPr>
                <a:xfrm>
                  <a:off x="5423729" y="1558628"/>
                  <a:ext cx="1428225" cy="772664"/>
                </a:xfrm>
                <a:prstGeom prst="chevron">
                  <a:avLst>
                    <a:gd name="adj" fmla="val 44855"/>
                  </a:avLst>
                </a:prstGeom>
                <a:solidFill>
                  <a:srgbClr val="F07624"/>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ysClr val="windowText" lastClr="000000"/>
                    </a:solidFill>
                    <a:effectLst/>
                    <a:uLnTx/>
                    <a:uFillTx/>
                    <a:latin typeface="Arial"/>
                    <a:ea typeface="Arial Unicode MS"/>
                    <a:cs typeface="+mn-cs"/>
                  </a:endParaRPr>
                </a:p>
              </p:txBody>
            </p:sp>
            <p:sp>
              <p:nvSpPr>
                <p:cNvPr id="61" name="Up Arrow 7"/>
                <p:cNvSpPr/>
                <p:nvPr/>
              </p:nvSpPr>
              <p:spPr>
                <a:xfrm rot="5400000">
                  <a:off x="6859530" y="937129"/>
                  <a:ext cx="1552788" cy="2015662"/>
                </a:xfrm>
                <a:custGeom>
                  <a:avLst/>
                  <a:gdLst/>
                  <a:ahLst/>
                  <a:cxnLst/>
                  <a:rect l="l" t="t" r="r" b="b"/>
                  <a:pathLst>
                    <a:path w="1552788" h="2015662">
                      <a:moveTo>
                        <a:pt x="0" y="736643"/>
                      </a:moveTo>
                      <a:lnTo>
                        <a:pt x="776394" y="0"/>
                      </a:lnTo>
                      <a:lnTo>
                        <a:pt x="1552788" y="736643"/>
                      </a:lnTo>
                      <a:lnTo>
                        <a:pt x="1164591" y="736643"/>
                      </a:lnTo>
                      <a:lnTo>
                        <a:pt x="1164591" y="2015662"/>
                      </a:lnTo>
                      <a:lnTo>
                        <a:pt x="1162556" y="2015662"/>
                      </a:lnTo>
                      <a:lnTo>
                        <a:pt x="776394" y="1669237"/>
                      </a:lnTo>
                      <a:lnTo>
                        <a:pt x="390233" y="2015662"/>
                      </a:lnTo>
                      <a:lnTo>
                        <a:pt x="388197" y="2015662"/>
                      </a:lnTo>
                      <a:lnTo>
                        <a:pt x="388197" y="736643"/>
                      </a:lnTo>
                      <a:close/>
                    </a:path>
                  </a:pathLst>
                </a:custGeom>
                <a:solidFill>
                  <a:srgbClr val="C00000"/>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ysClr val="window" lastClr="FFFFFF"/>
                    </a:solidFill>
                    <a:effectLst/>
                    <a:uLnTx/>
                    <a:uFillTx/>
                    <a:latin typeface="Arial"/>
                    <a:ea typeface="Arial Unicode MS"/>
                    <a:cs typeface="+mn-cs"/>
                  </a:endParaRPr>
                </a:p>
              </p:txBody>
            </p:sp>
          </p:grpSp>
          <p:sp>
            <p:nvSpPr>
              <p:cNvPr id="68" name="TextBox 21"/>
              <p:cNvSpPr txBox="1"/>
              <p:nvPr/>
            </p:nvSpPr>
            <p:spPr>
              <a:xfrm>
                <a:off x="7022997" y="2858666"/>
                <a:ext cx="797622" cy="392290"/>
              </a:xfrm>
              <a:prstGeom prst="rect">
                <a:avLst/>
              </a:prstGeom>
              <a:noFill/>
            </p:spPr>
            <p:txBody>
              <a:bodyPr wrap="square" tIns="0" bIns="0" rtlCol="0" anchor="ctr">
                <a:spAutoFit/>
              </a:bodyPr>
              <a:lstStyle/>
              <a:p>
                <a:pPr algn="ctr"/>
                <a:r>
                  <a:rPr lang="en-US" altLang="ko-KR" sz="3600" b="1" kern="0" dirty="0" smtClean="0">
                    <a:solidFill>
                      <a:srgbClr val="C00000"/>
                    </a:solidFill>
                    <a:cs typeface="Arial" pitchFamily="34" charset="0"/>
                  </a:rPr>
                  <a:t>؟</a:t>
                </a:r>
                <a:endParaRPr lang="en-US" altLang="ko-KR" sz="3600" b="1" kern="0" dirty="0">
                  <a:solidFill>
                    <a:srgbClr val="C00000"/>
                  </a:solidFill>
                  <a:cs typeface="Arial" pitchFamily="34" charset="0"/>
                </a:endParaRPr>
              </a:p>
            </p:txBody>
          </p:sp>
          <p:sp>
            <p:nvSpPr>
              <p:cNvPr id="69" name="TextBox 22"/>
              <p:cNvSpPr txBox="1"/>
              <p:nvPr/>
            </p:nvSpPr>
            <p:spPr>
              <a:xfrm>
                <a:off x="5447230" y="2935788"/>
                <a:ext cx="1317590" cy="217939"/>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000" b="1" i="0" u="none" strike="noStrike" kern="0" cap="none" spc="0" normalizeH="0" baseline="0" noProof="0" dirty="0">
                    <a:ln>
                      <a:noFill/>
                    </a:ln>
                    <a:solidFill>
                      <a:srgbClr val="F07624"/>
                    </a:solidFill>
                    <a:effectLst/>
                    <a:uLnTx/>
                    <a:uFillTx/>
                    <a:cs typeface="Arial" pitchFamily="34" charset="0"/>
                  </a:rPr>
                  <a:t>33 848 242</a:t>
                </a:r>
              </a:p>
            </p:txBody>
          </p:sp>
          <p:sp>
            <p:nvSpPr>
              <p:cNvPr id="70" name="TextBox 23"/>
              <p:cNvSpPr txBox="1"/>
              <p:nvPr/>
            </p:nvSpPr>
            <p:spPr>
              <a:xfrm>
                <a:off x="4257606" y="2935788"/>
                <a:ext cx="1240013" cy="217939"/>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000" b="1" i="0" u="none" strike="noStrike" kern="0" cap="none" spc="0" normalizeH="0" baseline="0" noProof="0" dirty="0">
                    <a:ln>
                      <a:noFill/>
                    </a:ln>
                    <a:solidFill>
                      <a:srgbClr val="00B050"/>
                    </a:solidFill>
                    <a:effectLst/>
                    <a:uLnTx/>
                    <a:uFillTx/>
                    <a:cs typeface="Arial" pitchFamily="34" charset="0"/>
                  </a:rPr>
                  <a:t>29 891 708</a:t>
                </a:r>
              </a:p>
            </p:txBody>
          </p:sp>
          <p:sp>
            <p:nvSpPr>
              <p:cNvPr id="71" name="TextBox 24"/>
              <p:cNvSpPr txBox="1"/>
              <p:nvPr/>
            </p:nvSpPr>
            <p:spPr>
              <a:xfrm>
                <a:off x="2954604" y="2935788"/>
                <a:ext cx="1352955" cy="217939"/>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000" b="1" i="0" u="none" strike="noStrike" kern="0" cap="none" spc="0" normalizeH="0" baseline="0" noProof="0" dirty="0">
                    <a:ln>
                      <a:noFill/>
                    </a:ln>
                    <a:solidFill>
                      <a:schemeClr val="accent6">
                        <a:lumMod val="75000"/>
                      </a:schemeClr>
                    </a:solidFill>
                    <a:effectLst/>
                    <a:uLnTx/>
                    <a:uFillTx/>
                    <a:cs typeface="Arial" pitchFamily="34" charset="0"/>
                  </a:rPr>
                  <a:t>26 073 717</a:t>
                </a:r>
                <a:endParaRPr kumimoji="0" lang="en-US" altLang="ko-KR" sz="1600" b="1" i="0" u="none" strike="noStrike" kern="0" cap="none" spc="0" normalizeH="0" baseline="0" noProof="0" dirty="0">
                  <a:ln>
                    <a:noFill/>
                  </a:ln>
                  <a:solidFill>
                    <a:schemeClr val="accent6">
                      <a:lumMod val="75000"/>
                    </a:schemeClr>
                  </a:solidFill>
                  <a:effectLst/>
                  <a:uLnTx/>
                  <a:uFillTx/>
                  <a:cs typeface="Arial" pitchFamily="34" charset="0"/>
                </a:endParaRPr>
              </a:p>
            </p:txBody>
          </p:sp>
          <p:sp>
            <p:nvSpPr>
              <p:cNvPr id="72" name="TextBox 25"/>
              <p:cNvSpPr txBox="1"/>
              <p:nvPr/>
            </p:nvSpPr>
            <p:spPr>
              <a:xfrm>
                <a:off x="1764980" y="2935788"/>
                <a:ext cx="1240014" cy="217939"/>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000" b="1" i="0" u="none" strike="noStrike" kern="0" cap="none" spc="0" normalizeH="0" baseline="0" noProof="0" dirty="0">
                    <a:ln>
                      <a:noFill/>
                    </a:ln>
                    <a:solidFill>
                      <a:srgbClr val="1C7DE1"/>
                    </a:solidFill>
                    <a:effectLst/>
                    <a:uLnTx/>
                    <a:uFillTx/>
                    <a:cs typeface="Arial" pitchFamily="34" charset="0"/>
                  </a:rPr>
                  <a:t>20 449 551</a:t>
                </a:r>
                <a:endParaRPr kumimoji="0" lang="en-US" altLang="ko-KR" sz="1600" b="1" i="0" u="none" strike="noStrike" kern="0" cap="none" spc="0" normalizeH="0" baseline="0" noProof="0" dirty="0">
                  <a:ln>
                    <a:noFill/>
                  </a:ln>
                  <a:solidFill>
                    <a:srgbClr val="1C7DE1"/>
                  </a:solidFill>
                  <a:effectLst/>
                  <a:uLnTx/>
                  <a:uFillTx/>
                  <a:cs typeface="Arial" pitchFamily="34" charset="0"/>
                </a:endParaRPr>
              </a:p>
            </p:txBody>
          </p:sp>
          <p:sp>
            <p:nvSpPr>
              <p:cNvPr id="73" name="TextBox 26"/>
              <p:cNvSpPr txBox="1"/>
              <p:nvPr/>
            </p:nvSpPr>
            <p:spPr>
              <a:xfrm>
                <a:off x="550164" y="2935788"/>
                <a:ext cx="1184174" cy="217939"/>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000" b="1" i="0" u="none" strike="noStrike" kern="0" cap="none" spc="0" normalizeH="0" baseline="0" noProof="0" dirty="0">
                    <a:ln>
                      <a:noFill/>
                    </a:ln>
                    <a:solidFill>
                      <a:srgbClr val="002060"/>
                    </a:solidFill>
                    <a:effectLst/>
                    <a:uLnTx/>
                    <a:uFillTx/>
                    <a:cs typeface="Arial" pitchFamily="34" charset="0"/>
                  </a:rPr>
                  <a:t>15 321 210</a:t>
                </a:r>
                <a:endParaRPr kumimoji="0" lang="en-US" altLang="ko-KR" sz="1600" b="1" i="0" u="none" strike="noStrike" kern="0" cap="none" spc="0" normalizeH="0" baseline="0" noProof="0" dirty="0">
                  <a:ln>
                    <a:noFill/>
                  </a:ln>
                  <a:solidFill>
                    <a:srgbClr val="002060"/>
                  </a:solidFill>
                  <a:effectLst/>
                  <a:uLnTx/>
                  <a:uFillTx/>
                  <a:cs typeface="Arial" pitchFamily="34" charset="0"/>
                </a:endParaRPr>
              </a:p>
            </p:txBody>
          </p:sp>
          <p:cxnSp>
            <p:nvCxnSpPr>
              <p:cNvPr id="74" name="Straight Connector 27"/>
              <p:cNvCxnSpPr/>
              <p:nvPr/>
            </p:nvCxnSpPr>
            <p:spPr>
              <a:xfrm>
                <a:off x="1156962" y="2465424"/>
                <a:ext cx="0" cy="322350"/>
              </a:xfrm>
              <a:prstGeom prst="line">
                <a:avLst/>
              </a:prstGeom>
              <a:noFill/>
              <a:ln w="38100" cap="flat" cmpd="sng" algn="ctr">
                <a:solidFill>
                  <a:srgbClr val="002060"/>
                </a:solidFill>
                <a:prstDash val="solid"/>
              </a:ln>
              <a:effectLst/>
            </p:spPr>
          </p:cxnSp>
          <p:cxnSp>
            <p:nvCxnSpPr>
              <p:cNvPr id="75" name="Straight Connector 34"/>
              <p:cNvCxnSpPr/>
              <p:nvPr/>
            </p:nvCxnSpPr>
            <p:spPr>
              <a:xfrm>
                <a:off x="2395388" y="2465424"/>
                <a:ext cx="0" cy="322350"/>
              </a:xfrm>
              <a:prstGeom prst="line">
                <a:avLst/>
              </a:prstGeom>
              <a:noFill/>
              <a:ln w="38100" cap="flat" cmpd="sng" algn="ctr">
                <a:solidFill>
                  <a:srgbClr val="1C7DE1"/>
                </a:solidFill>
                <a:prstDash val="solid"/>
              </a:ln>
              <a:effectLst/>
            </p:spPr>
          </p:cxnSp>
          <p:cxnSp>
            <p:nvCxnSpPr>
              <p:cNvPr id="76" name="Straight Connector 35"/>
              <p:cNvCxnSpPr/>
              <p:nvPr/>
            </p:nvCxnSpPr>
            <p:spPr>
              <a:xfrm>
                <a:off x="3633814" y="2465424"/>
                <a:ext cx="0" cy="322350"/>
              </a:xfrm>
              <a:prstGeom prst="line">
                <a:avLst/>
              </a:prstGeom>
              <a:noFill/>
              <a:ln w="38100" cap="flat" cmpd="sng" algn="ctr">
                <a:solidFill>
                  <a:schemeClr val="accent6">
                    <a:lumMod val="75000"/>
                  </a:schemeClr>
                </a:solidFill>
                <a:prstDash val="solid"/>
              </a:ln>
              <a:effectLst/>
            </p:spPr>
          </p:cxnSp>
          <p:cxnSp>
            <p:nvCxnSpPr>
              <p:cNvPr id="77" name="Straight Connector 36"/>
              <p:cNvCxnSpPr/>
              <p:nvPr/>
            </p:nvCxnSpPr>
            <p:spPr>
              <a:xfrm>
                <a:off x="4872240" y="2465424"/>
                <a:ext cx="0" cy="322350"/>
              </a:xfrm>
              <a:prstGeom prst="line">
                <a:avLst/>
              </a:prstGeom>
              <a:noFill/>
              <a:ln w="38100" cap="flat" cmpd="sng" algn="ctr">
                <a:solidFill>
                  <a:srgbClr val="00B050"/>
                </a:solidFill>
                <a:prstDash val="solid"/>
              </a:ln>
              <a:effectLst/>
            </p:spPr>
          </p:cxnSp>
          <p:cxnSp>
            <p:nvCxnSpPr>
              <p:cNvPr id="78" name="Straight Connector 37"/>
              <p:cNvCxnSpPr/>
              <p:nvPr/>
            </p:nvCxnSpPr>
            <p:spPr>
              <a:xfrm>
                <a:off x="6110666" y="2465424"/>
                <a:ext cx="0" cy="322350"/>
              </a:xfrm>
              <a:prstGeom prst="line">
                <a:avLst/>
              </a:prstGeom>
              <a:noFill/>
              <a:ln w="38100" cap="flat" cmpd="sng" algn="ctr">
                <a:solidFill>
                  <a:srgbClr val="F07624"/>
                </a:solidFill>
                <a:prstDash val="solid"/>
              </a:ln>
              <a:effectLst/>
            </p:spPr>
          </p:cxnSp>
          <p:cxnSp>
            <p:nvCxnSpPr>
              <p:cNvPr id="79" name="Straight Connector 38"/>
              <p:cNvCxnSpPr/>
              <p:nvPr/>
            </p:nvCxnSpPr>
            <p:spPr>
              <a:xfrm>
                <a:off x="7429609" y="2465424"/>
                <a:ext cx="0" cy="322350"/>
              </a:xfrm>
              <a:prstGeom prst="line">
                <a:avLst/>
              </a:prstGeom>
              <a:noFill/>
              <a:ln w="38100" cap="flat" cmpd="sng" algn="ctr">
                <a:solidFill>
                  <a:srgbClr val="C00000"/>
                </a:solidFill>
                <a:prstDash val="solid"/>
              </a:ln>
              <a:effectLst/>
            </p:spPr>
          </p:cxnSp>
        </p:grpSp>
        <p:sp>
          <p:nvSpPr>
            <p:cNvPr id="86" name="Chevron 85"/>
            <p:cNvSpPr/>
            <p:nvPr/>
          </p:nvSpPr>
          <p:spPr>
            <a:xfrm>
              <a:off x="2011162" y="2139866"/>
              <a:ext cx="1428225" cy="772664"/>
            </a:xfrm>
            <a:prstGeom prst="chevron">
              <a:avLst>
                <a:gd name="adj" fmla="val 44855"/>
              </a:avLst>
            </a:prstGeom>
            <a:solidFill>
              <a:schemeClr val="bg1">
                <a:lumMod val="50000"/>
              </a:schemeClr>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ko-KR" altLang="en-US" sz="1800" b="0" i="0" u="none" strike="noStrike" kern="0" cap="none" spc="0" normalizeH="0" baseline="0" noProof="0" dirty="0">
                <a:ln>
                  <a:noFill/>
                </a:ln>
                <a:solidFill>
                  <a:sysClr val="windowText" lastClr="000000"/>
                </a:solidFill>
                <a:effectLst/>
                <a:uLnTx/>
                <a:uFillTx/>
                <a:latin typeface="Arial"/>
                <a:ea typeface="Arial Unicode MS"/>
                <a:cs typeface="+mn-cs"/>
              </a:endParaRPr>
            </a:p>
          </p:txBody>
        </p:sp>
        <p:cxnSp>
          <p:nvCxnSpPr>
            <p:cNvPr id="87" name="Straight Connector 27"/>
            <p:cNvCxnSpPr/>
            <p:nvPr/>
          </p:nvCxnSpPr>
          <p:spPr>
            <a:xfrm>
              <a:off x="2608511" y="3040202"/>
              <a:ext cx="0" cy="322350"/>
            </a:xfrm>
            <a:prstGeom prst="line">
              <a:avLst/>
            </a:prstGeom>
            <a:noFill/>
            <a:ln w="38100" cap="flat" cmpd="sng" algn="ctr">
              <a:solidFill>
                <a:schemeClr val="bg1">
                  <a:lumMod val="50000"/>
                </a:schemeClr>
              </a:solidFill>
              <a:prstDash val="solid"/>
            </a:ln>
            <a:effectLst/>
          </p:spPr>
        </p:cxnSp>
        <p:sp>
          <p:nvSpPr>
            <p:cNvPr id="88" name="TextBox 26"/>
            <p:cNvSpPr txBox="1"/>
            <p:nvPr/>
          </p:nvSpPr>
          <p:spPr>
            <a:xfrm>
              <a:off x="2036711" y="3517026"/>
              <a:ext cx="1119623" cy="217939"/>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000" b="1" i="0" u="none" strike="noStrike" kern="0" cap="none" spc="0" normalizeH="0" baseline="0" noProof="0" dirty="0" smtClean="0">
                  <a:ln>
                    <a:noFill/>
                  </a:ln>
                  <a:solidFill>
                    <a:schemeClr val="bg1">
                      <a:lumMod val="50000"/>
                    </a:schemeClr>
                  </a:solidFill>
                  <a:effectLst/>
                  <a:uLnTx/>
                  <a:uFillTx/>
                  <a:cs typeface="Arial" pitchFamily="34" charset="0"/>
                </a:rPr>
                <a:t>11 </a:t>
              </a:r>
              <a:r>
                <a:rPr kumimoji="0" lang="en-US" altLang="ko-KR" sz="2000" b="1" i="0" u="none" strike="noStrike" kern="0" cap="none" spc="0" normalizeH="0" baseline="0" noProof="0" dirty="0">
                  <a:ln>
                    <a:noFill/>
                  </a:ln>
                  <a:solidFill>
                    <a:schemeClr val="bg1">
                      <a:lumMod val="50000"/>
                    </a:schemeClr>
                  </a:solidFill>
                  <a:effectLst/>
                  <a:uLnTx/>
                  <a:uFillTx/>
                  <a:cs typeface="Arial" pitchFamily="34" charset="0"/>
                </a:rPr>
                <a:t>626 232</a:t>
              </a:r>
              <a:endParaRPr kumimoji="0" lang="en-US" altLang="ko-KR" sz="1600" b="1" i="0" u="none" strike="noStrike" kern="0" cap="none" spc="0" normalizeH="0" baseline="0" noProof="0" dirty="0">
                <a:ln>
                  <a:noFill/>
                </a:ln>
                <a:solidFill>
                  <a:schemeClr val="bg1">
                    <a:lumMod val="50000"/>
                  </a:schemeClr>
                </a:solidFill>
                <a:effectLst/>
                <a:uLnTx/>
                <a:uFillTx/>
                <a:cs typeface="Arial" pitchFamily="34" charset="0"/>
              </a:endParaRPr>
            </a:p>
          </p:txBody>
        </p:sp>
      </p:grpSp>
      <p:cxnSp>
        <p:nvCxnSpPr>
          <p:cNvPr id="96" name="Straight Connector 27"/>
          <p:cNvCxnSpPr/>
          <p:nvPr/>
        </p:nvCxnSpPr>
        <p:spPr>
          <a:xfrm flipH="1">
            <a:off x="9582664" y="2503350"/>
            <a:ext cx="0" cy="455227"/>
          </a:xfrm>
          <a:prstGeom prst="line">
            <a:avLst/>
          </a:prstGeom>
          <a:noFill/>
          <a:ln w="38100" cap="flat" cmpd="sng" algn="ctr">
            <a:solidFill>
              <a:srgbClr val="002060"/>
            </a:solidFill>
            <a:prstDash val="solid"/>
          </a:ln>
          <a:effectLst/>
        </p:spPr>
      </p:cxnSp>
      <p:cxnSp>
        <p:nvCxnSpPr>
          <p:cNvPr id="97" name="Straight Connector 34"/>
          <p:cNvCxnSpPr/>
          <p:nvPr/>
        </p:nvCxnSpPr>
        <p:spPr>
          <a:xfrm flipH="1">
            <a:off x="8109182" y="2503350"/>
            <a:ext cx="0" cy="455227"/>
          </a:xfrm>
          <a:prstGeom prst="line">
            <a:avLst/>
          </a:prstGeom>
          <a:noFill/>
          <a:ln w="38100" cap="flat" cmpd="sng" algn="ctr">
            <a:solidFill>
              <a:srgbClr val="1C7DE1"/>
            </a:solidFill>
            <a:prstDash val="solid"/>
          </a:ln>
          <a:effectLst/>
        </p:spPr>
      </p:cxnSp>
      <p:cxnSp>
        <p:nvCxnSpPr>
          <p:cNvPr id="98" name="Straight Connector 35"/>
          <p:cNvCxnSpPr/>
          <p:nvPr/>
        </p:nvCxnSpPr>
        <p:spPr>
          <a:xfrm flipH="1">
            <a:off x="6635700" y="2503350"/>
            <a:ext cx="0" cy="455227"/>
          </a:xfrm>
          <a:prstGeom prst="line">
            <a:avLst/>
          </a:prstGeom>
          <a:noFill/>
          <a:ln w="38100" cap="flat" cmpd="sng" algn="ctr">
            <a:solidFill>
              <a:schemeClr val="accent6">
                <a:lumMod val="75000"/>
              </a:schemeClr>
            </a:solidFill>
            <a:prstDash val="solid"/>
          </a:ln>
          <a:effectLst/>
        </p:spPr>
      </p:cxnSp>
      <p:cxnSp>
        <p:nvCxnSpPr>
          <p:cNvPr id="99" name="Straight Connector 36"/>
          <p:cNvCxnSpPr/>
          <p:nvPr/>
        </p:nvCxnSpPr>
        <p:spPr>
          <a:xfrm flipH="1">
            <a:off x="5162219" y="2503350"/>
            <a:ext cx="0" cy="455227"/>
          </a:xfrm>
          <a:prstGeom prst="line">
            <a:avLst/>
          </a:prstGeom>
          <a:noFill/>
          <a:ln w="38100" cap="flat" cmpd="sng" algn="ctr">
            <a:solidFill>
              <a:srgbClr val="00B050"/>
            </a:solidFill>
            <a:prstDash val="solid"/>
          </a:ln>
          <a:effectLst/>
        </p:spPr>
      </p:cxnSp>
      <p:cxnSp>
        <p:nvCxnSpPr>
          <p:cNvPr id="100" name="Straight Connector 37"/>
          <p:cNvCxnSpPr/>
          <p:nvPr/>
        </p:nvCxnSpPr>
        <p:spPr>
          <a:xfrm flipH="1">
            <a:off x="3688737" y="2503350"/>
            <a:ext cx="0" cy="455227"/>
          </a:xfrm>
          <a:prstGeom prst="line">
            <a:avLst/>
          </a:prstGeom>
          <a:noFill/>
          <a:ln w="38100" cap="flat" cmpd="sng" algn="ctr">
            <a:solidFill>
              <a:srgbClr val="F07624"/>
            </a:solidFill>
            <a:prstDash val="solid"/>
          </a:ln>
          <a:effectLst/>
        </p:spPr>
      </p:cxnSp>
      <p:cxnSp>
        <p:nvCxnSpPr>
          <p:cNvPr id="101" name="Straight Connector 38"/>
          <p:cNvCxnSpPr/>
          <p:nvPr/>
        </p:nvCxnSpPr>
        <p:spPr>
          <a:xfrm flipH="1">
            <a:off x="2119456" y="2503350"/>
            <a:ext cx="0" cy="455227"/>
          </a:xfrm>
          <a:prstGeom prst="line">
            <a:avLst/>
          </a:prstGeom>
          <a:noFill/>
          <a:ln w="38100" cap="flat" cmpd="sng" algn="ctr">
            <a:solidFill>
              <a:srgbClr val="C00000"/>
            </a:solidFill>
            <a:prstDash val="solid"/>
          </a:ln>
          <a:effectLst/>
        </p:spPr>
      </p:cxnSp>
      <p:cxnSp>
        <p:nvCxnSpPr>
          <p:cNvPr id="102" name="Straight Connector 27"/>
          <p:cNvCxnSpPr/>
          <p:nvPr/>
        </p:nvCxnSpPr>
        <p:spPr>
          <a:xfrm flipH="1">
            <a:off x="10997010" y="2494227"/>
            <a:ext cx="0" cy="455227"/>
          </a:xfrm>
          <a:prstGeom prst="line">
            <a:avLst/>
          </a:prstGeom>
          <a:noFill/>
          <a:ln w="38100" cap="flat" cmpd="sng" algn="ctr">
            <a:solidFill>
              <a:schemeClr val="bg1">
                <a:lumMod val="50000"/>
              </a:schemeClr>
            </a:solidFill>
            <a:prstDash val="solid"/>
          </a:ln>
          <a:effectLst/>
        </p:spPr>
      </p:cxnSp>
      <p:sp>
        <p:nvSpPr>
          <p:cNvPr id="103" name="TextBox 21"/>
          <p:cNvSpPr txBox="1"/>
          <p:nvPr/>
        </p:nvSpPr>
        <p:spPr>
          <a:xfrm flipH="1">
            <a:off x="1536937" y="1848338"/>
            <a:ext cx="1204101" cy="492443"/>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3200" b="1" i="0" u="none" strike="noStrike" kern="0" cap="none" spc="0" normalizeH="0" baseline="0" noProof="0" dirty="0">
                <a:ln>
                  <a:noFill/>
                </a:ln>
                <a:solidFill>
                  <a:srgbClr val="C00000"/>
                </a:solidFill>
                <a:effectLst/>
                <a:uLnTx/>
                <a:uFillTx/>
                <a:cs typeface="Arial" pitchFamily="34" charset="0"/>
              </a:rPr>
              <a:t>2024</a:t>
            </a:r>
          </a:p>
        </p:txBody>
      </p:sp>
      <p:sp>
        <p:nvSpPr>
          <p:cNvPr id="104" name="TextBox 22"/>
          <p:cNvSpPr txBox="1"/>
          <p:nvPr/>
        </p:nvSpPr>
        <p:spPr>
          <a:xfrm flipH="1">
            <a:off x="3104608" y="1895700"/>
            <a:ext cx="1204101" cy="430887"/>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800" b="1" i="0" u="none" strike="noStrike" kern="0" cap="none" spc="0" normalizeH="0" baseline="0" noProof="0" dirty="0">
                <a:ln>
                  <a:noFill/>
                </a:ln>
                <a:solidFill>
                  <a:srgbClr val="F07624"/>
                </a:solidFill>
                <a:effectLst/>
                <a:uLnTx/>
                <a:uFillTx/>
                <a:cs typeface="Arial" pitchFamily="34" charset="0"/>
              </a:rPr>
              <a:t>2014</a:t>
            </a:r>
          </a:p>
        </p:txBody>
      </p:sp>
      <p:sp>
        <p:nvSpPr>
          <p:cNvPr id="105" name="TextBox 23"/>
          <p:cNvSpPr txBox="1"/>
          <p:nvPr/>
        </p:nvSpPr>
        <p:spPr>
          <a:xfrm flipH="1">
            <a:off x="4579978" y="1895699"/>
            <a:ext cx="1204101" cy="430887"/>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800" b="1" i="0" u="none" strike="noStrike" kern="0" cap="none" spc="0" normalizeH="0" baseline="0" noProof="0" dirty="0">
                <a:ln>
                  <a:noFill/>
                </a:ln>
                <a:solidFill>
                  <a:srgbClr val="00B050"/>
                </a:solidFill>
                <a:effectLst/>
                <a:uLnTx/>
                <a:uFillTx/>
                <a:cs typeface="Arial" pitchFamily="34" charset="0"/>
              </a:rPr>
              <a:t>2004</a:t>
            </a:r>
          </a:p>
        </p:txBody>
      </p:sp>
      <p:sp>
        <p:nvSpPr>
          <p:cNvPr id="106" name="TextBox 24"/>
          <p:cNvSpPr txBox="1"/>
          <p:nvPr/>
        </p:nvSpPr>
        <p:spPr>
          <a:xfrm flipH="1">
            <a:off x="6055349" y="1895700"/>
            <a:ext cx="1204101" cy="430887"/>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800" b="1" i="0" u="none" strike="noStrike" kern="0" cap="none" spc="0" normalizeH="0" baseline="0" noProof="0" dirty="0">
                <a:ln>
                  <a:noFill/>
                </a:ln>
                <a:solidFill>
                  <a:schemeClr val="accent6">
                    <a:lumMod val="75000"/>
                  </a:schemeClr>
                </a:solidFill>
                <a:effectLst/>
                <a:uLnTx/>
                <a:uFillTx/>
                <a:cs typeface="Arial" pitchFamily="34" charset="0"/>
              </a:rPr>
              <a:t>1994</a:t>
            </a:r>
            <a:endParaRPr kumimoji="0" lang="en-US" altLang="ko-KR" sz="2000" b="1" i="0" u="none" strike="noStrike" kern="0" cap="none" spc="0" normalizeH="0" baseline="0" noProof="0" dirty="0">
              <a:ln>
                <a:noFill/>
              </a:ln>
              <a:solidFill>
                <a:schemeClr val="accent6">
                  <a:lumMod val="75000"/>
                </a:schemeClr>
              </a:solidFill>
              <a:effectLst/>
              <a:uLnTx/>
              <a:uFillTx/>
              <a:cs typeface="Arial" pitchFamily="34" charset="0"/>
            </a:endParaRPr>
          </a:p>
        </p:txBody>
      </p:sp>
      <p:sp>
        <p:nvSpPr>
          <p:cNvPr id="107" name="TextBox 25"/>
          <p:cNvSpPr txBox="1"/>
          <p:nvPr/>
        </p:nvSpPr>
        <p:spPr>
          <a:xfrm flipH="1">
            <a:off x="7530720" y="1895700"/>
            <a:ext cx="1204101" cy="430887"/>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800" b="1" i="0" u="none" strike="noStrike" kern="0" cap="none" spc="0" normalizeH="0" baseline="0" noProof="0" dirty="0">
                <a:ln>
                  <a:noFill/>
                </a:ln>
                <a:solidFill>
                  <a:srgbClr val="1C7DE1"/>
                </a:solidFill>
                <a:effectLst/>
                <a:uLnTx/>
                <a:uFillTx/>
                <a:cs typeface="Arial" pitchFamily="34" charset="0"/>
              </a:rPr>
              <a:t>1982</a:t>
            </a:r>
            <a:endParaRPr kumimoji="0" lang="en-US" altLang="ko-KR" sz="2000" b="1" i="0" u="none" strike="noStrike" kern="0" cap="none" spc="0" normalizeH="0" baseline="0" noProof="0" dirty="0">
              <a:ln>
                <a:noFill/>
              </a:ln>
              <a:solidFill>
                <a:srgbClr val="1C7DE1"/>
              </a:solidFill>
              <a:effectLst/>
              <a:uLnTx/>
              <a:uFillTx/>
              <a:cs typeface="Arial" pitchFamily="34" charset="0"/>
            </a:endParaRPr>
          </a:p>
        </p:txBody>
      </p:sp>
      <p:sp>
        <p:nvSpPr>
          <p:cNvPr id="108" name="TextBox 26"/>
          <p:cNvSpPr txBox="1"/>
          <p:nvPr/>
        </p:nvSpPr>
        <p:spPr>
          <a:xfrm flipH="1">
            <a:off x="9006091" y="1895700"/>
            <a:ext cx="1204101" cy="430887"/>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800" b="1" i="0" u="none" strike="noStrike" kern="0" cap="none" spc="0" normalizeH="0" baseline="0" noProof="0" dirty="0">
                <a:ln>
                  <a:noFill/>
                </a:ln>
                <a:solidFill>
                  <a:srgbClr val="002060"/>
                </a:solidFill>
                <a:effectLst/>
                <a:uLnTx/>
                <a:uFillTx/>
                <a:cs typeface="Arial" pitchFamily="34" charset="0"/>
              </a:rPr>
              <a:t>1971</a:t>
            </a:r>
            <a:endParaRPr kumimoji="0" lang="en-US" altLang="ko-KR" sz="2000" b="1" i="0" u="none" strike="noStrike" kern="0" cap="none" spc="0" normalizeH="0" baseline="0" noProof="0" dirty="0">
              <a:ln>
                <a:noFill/>
              </a:ln>
              <a:solidFill>
                <a:srgbClr val="002060"/>
              </a:solidFill>
              <a:effectLst/>
              <a:uLnTx/>
              <a:uFillTx/>
              <a:cs typeface="Arial" pitchFamily="34" charset="0"/>
            </a:endParaRPr>
          </a:p>
        </p:txBody>
      </p:sp>
      <p:sp>
        <p:nvSpPr>
          <p:cNvPr id="109" name="TextBox 26"/>
          <p:cNvSpPr txBox="1"/>
          <p:nvPr/>
        </p:nvSpPr>
        <p:spPr>
          <a:xfrm flipH="1">
            <a:off x="10370688" y="1895698"/>
            <a:ext cx="1204101" cy="430887"/>
          </a:xfrm>
          <a:prstGeom prst="rect">
            <a:avLst/>
          </a:prstGeom>
          <a:noFill/>
        </p:spPr>
        <p:txBody>
          <a:bodyPr wrap="square" tIns="0" bIns="0" rtlCol="0" anchor="ctr">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ko-KR" sz="2800" b="1" i="0" u="none" strike="noStrike" kern="0" cap="none" spc="0" normalizeH="0" baseline="0" noProof="0" dirty="0">
                <a:ln>
                  <a:noFill/>
                </a:ln>
                <a:solidFill>
                  <a:schemeClr val="bg1">
                    <a:lumMod val="50000"/>
                  </a:schemeClr>
                </a:solidFill>
                <a:effectLst/>
                <a:uLnTx/>
                <a:uFillTx/>
                <a:cs typeface="Arial" pitchFamily="34" charset="0"/>
              </a:rPr>
              <a:t>1960</a:t>
            </a:r>
            <a:endParaRPr kumimoji="0" lang="en-US" altLang="ko-KR" sz="2000" b="1" i="0" u="none" strike="noStrike" kern="0" cap="none" spc="0" normalizeH="0" baseline="0" noProof="0" dirty="0">
              <a:ln>
                <a:noFill/>
              </a:ln>
              <a:solidFill>
                <a:schemeClr val="bg1">
                  <a:lumMod val="50000"/>
                </a:schemeClr>
              </a:solidFill>
              <a:effectLst/>
              <a:uLnTx/>
              <a:uFillTx/>
              <a:cs typeface="Arial" pitchFamily="34" charset="0"/>
            </a:endParaRPr>
          </a:p>
        </p:txBody>
      </p:sp>
      <p:grpSp>
        <p:nvGrpSpPr>
          <p:cNvPr id="14" name="Groupe 13"/>
          <p:cNvGrpSpPr/>
          <p:nvPr/>
        </p:nvGrpSpPr>
        <p:grpSpPr>
          <a:xfrm>
            <a:off x="10370688" y="3258238"/>
            <a:ext cx="737069" cy="683089"/>
            <a:chOff x="9608140" y="1274163"/>
            <a:chExt cx="737069" cy="683089"/>
          </a:xfrm>
        </p:grpSpPr>
        <p:sp>
          <p:nvSpPr>
            <p:cNvPr id="9" name="Ellipse 8"/>
            <p:cNvSpPr/>
            <p:nvPr/>
          </p:nvSpPr>
          <p:spPr>
            <a:xfrm>
              <a:off x="9608140" y="1274163"/>
              <a:ext cx="737069" cy="683089"/>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9"/>
            <p:cNvSpPr/>
            <p:nvPr/>
          </p:nvSpPr>
          <p:spPr>
            <a:xfrm>
              <a:off x="9698081" y="1410011"/>
              <a:ext cx="576574" cy="425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bg1"/>
                  </a:solidFill>
                </a:rPr>
                <a:t>1</a:t>
              </a:r>
            </a:p>
          </p:txBody>
        </p:sp>
      </p:grpSp>
      <p:grpSp>
        <p:nvGrpSpPr>
          <p:cNvPr id="113" name="Groupe 112"/>
          <p:cNvGrpSpPr/>
          <p:nvPr/>
        </p:nvGrpSpPr>
        <p:grpSpPr>
          <a:xfrm>
            <a:off x="8889852" y="3258240"/>
            <a:ext cx="737069" cy="683089"/>
            <a:chOff x="9608140" y="1274163"/>
            <a:chExt cx="737069" cy="683089"/>
          </a:xfrm>
        </p:grpSpPr>
        <p:sp>
          <p:nvSpPr>
            <p:cNvPr id="114" name="Ellipse 113"/>
            <p:cNvSpPr/>
            <p:nvPr/>
          </p:nvSpPr>
          <p:spPr>
            <a:xfrm>
              <a:off x="9608140" y="1274163"/>
              <a:ext cx="737069" cy="683089"/>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5" name="Rectangle 114"/>
            <p:cNvSpPr/>
            <p:nvPr/>
          </p:nvSpPr>
          <p:spPr>
            <a:xfrm>
              <a:off x="9698081" y="1410011"/>
              <a:ext cx="576574" cy="425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bg1"/>
                  </a:solidFill>
                </a:rPr>
                <a:t>2</a:t>
              </a:r>
            </a:p>
          </p:txBody>
        </p:sp>
      </p:grpSp>
      <p:grpSp>
        <p:nvGrpSpPr>
          <p:cNvPr id="116" name="Groupe 115"/>
          <p:cNvGrpSpPr/>
          <p:nvPr/>
        </p:nvGrpSpPr>
        <p:grpSpPr>
          <a:xfrm>
            <a:off x="7410691" y="3272030"/>
            <a:ext cx="737069" cy="683089"/>
            <a:chOff x="9608140" y="1274163"/>
            <a:chExt cx="737069" cy="683089"/>
          </a:xfrm>
        </p:grpSpPr>
        <p:sp>
          <p:nvSpPr>
            <p:cNvPr id="117" name="Ellipse 116"/>
            <p:cNvSpPr/>
            <p:nvPr/>
          </p:nvSpPr>
          <p:spPr>
            <a:xfrm>
              <a:off x="9608140" y="1274163"/>
              <a:ext cx="737069" cy="683089"/>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8" name="Rectangle 117"/>
            <p:cNvSpPr/>
            <p:nvPr/>
          </p:nvSpPr>
          <p:spPr>
            <a:xfrm>
              <a:off x="9698081" y="1410011"/>
              <a:ext cx="576574" cy="425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bg1"/>
                  </a:solidFill>
                </a:rPr>
                <a:t>3</a:t>
              </a:r>
            </a:p>
          </p:txBody>
        </p:sp>
      </p:grpSp>
      <p:grpSp>
        <p:nvGrpSpPr>
          <p:cNvPr id="119" name="Groupe 118"/>
          <p:cNvGrpSpPr/>
          <p:nvPr/>
        </p:nvGrpSpPr>
        <p:grpSpPr>
          <a:xfrm>
            <a:off x="5951656" y="3272030"/>
            <a:ext cx="737069" cy="683089"/>
            <a:chOff x="9608140" y="1274163"/>
            <a:chExt cx="737069" cy="683089"/>
          </a:xfrm>
        </p:grpSpPr>
        <p:sp>
          <p:nvSpPr>
            <p:cNvPr id="120" name="Ellipse 119"/>
            <p:cNvSpPr/>
            <p:nvPr/>
          </p:nvSpPr>
          <p:spPr>
            <a:xfrm>
              <a:off x="9608140" y="1274163"/>
              <a:ext cx="737069" cy="683089"/>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1" name="Rectangle 120"/>
            <p:cNvSpPr/>
            <p:nvPr/>
          </p:nvSpPr>
          <p:spPr>
            <a:xfrm>
              <a:off x="9698081" y="1410011"/>
              <a:ext cx="576574" cy="425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bg1"/>
                  </a:solidFill>
                </a:rPr>
                <a:t>4</a:t>
              </a:r>
            </a:p>
          </p:txBody>
        </p:sp>
      </p:grpSp>
      <p:grpSp>
        <p:nvGrpSpPr>
          <p:cNvPr id="122" name="Groupe 121"/>
          <p:cNvGrpSpPr/>
          <p:nvPr/>
        </p:nvGrpSpPr>
        <p:grpSpPr>
          <a:xfrm>
            <a:off x="4499936" y="3258240"/>
            <a:ext cx="737069" cy="683089"/>
            <a:chOff x="9608140" y="1274163"/>
            <a:chExt cx="737069" cy="683089"/>
          </a:xfrm>
        </p:grpSpPr>
        <p:sp>
          <p:nvSpPr>
            <p:cNvPr id="123" name="Ellipse 122"/>
            <p:cNvSpPr/>
            <p:nvPr/>
          </p:nvSpPr>
          <p:spPr>
            <a:xfrm>
              <a:off x="9608140" y="1274163"/>
              <a:ext cx="737069" cy="683089"/>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4" name="Rectangle 123"/>
            <p:cNvSpPr/>
            <p:nvPr/>
          </p:nvSpPr>
          <p:spPr>
            <a:xfrm>
              <a:off x="9698081" y="1410011"/>
              <a:ext cx="576574" cy="425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bg1"/>
                  </a:solidFill>
                </a:rPr>
                <a:t>5</a:t>
              </a:r>
            </a:p>
          </p:txBody>
        </p:sp>
      </p:grpSp>
      <p:grpSp>
        <p:nvGrpSpPr>
          <p:cNvPr id="125" name="Groupe 124"/>
          <p:cNvGrpSpPr/>
          <p:nvPr/>
        </p:nvGrpSpPr>
        <p:grpSpPr>
          <a:xfrm>
            <a:off x="3079131" y="3258237"/>
            <a:ext cx="737069" cy="683089"/>
            <a:chOff x="9608140" y="1274163"/>
            <a:chExt cx="737069" cy="683089"/>
          </a:xfrm>
        </p:grpSpPr>
        <p:sp>
          <p:nvSpPr>
            <p:cNvPr id="126" name="Ellipse 125"/>
            <p:cNvSpPr/>
            <p:nvPr/>
          </p:nvSpPr>
          <p:spPr>
            <a:xfrm>
              <a:off x="9608140" y="1274163"/>
              <a:ext cx="737069" cy="683089"/>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7" name="Rectangle 126"/>
            <p:cNvSpPr/>
            <p:nvPr/>
          </p:nvSpPr>
          <p:spPr>
            <a:xfrm>
              <a:off x="9698081" y="1410011"/>
              <a:ext cx="576574" cy="425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bg1"/>
                  </a:solidFill>
                </a:rPr>
                <a:t>6</a:t>
              </a:r>
            </a:p>
          </p:txBody>
        </p:sp>
      </p:grpSp>
      <p:grpSp>
        <p:nvGrpSpPr>
          <p:cNvPr id="128" name="Groupe 127"/>
          <p:cNvGrpSpPr/>
          <p:nvPr/>
        </p:nvGrpSpPr>
        <p:grpSpPr>
          <a:xfrm>
            <a:off x="1639243" y="3258240"/>
            <a:ext cx="737069" cy="683089"/>
            <a:chOff x="9608140" y="1274163"/>
            <a:chExt cx="737069" cy="683089"/>
          </a:xfrm>
        </p:grpSpPr>
        <p:sp>
          <p:nvSpPr>
            <p:cNvPr id="129" name="Ellipse 128"/>
            <p:cNvSpPr/>
            <p:nvPr/>
          </p:nvSpPr>
          <p:spPr>
            <a:xfrm>
              <a:off x="9608140" y="1274163"/>
              <a:ext cx="737069" cy="683089"/>
            </a:xfrm>
            <a:prstGeom prst="ellipse">
              <a:avLst/>
            </a:prstGeom>
            <a:noFill/>
            <a:ln w="762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0" name="Rectangle 129"/>
            <p:cNvSpPr/>
            <p:nvPr/>
          </p:nvSpPr>
          <p:spPr>
            <a:xfrm>
              <a:off x="9698081" y="1410011"/>
              <a:ext cx="576574" cy="4250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800" b="1" dirty="0">
                  <a:solidFill>
                    <a:schemeClr val="bg1"/>
                  </a:solidFill>
                </a:rPr>
                <a:t>7</a:t>
              </a:r>
            </a:p>
          </p:txBody>
        </p:sp>
      </p:grpSp>
      <p:grpSp>
        <p:nvGrpSpPr>
          <p:cNvPr id="80" name="Groupe 79"/>
          <p:cNvGrpSpPr/>
          <p:nvPr/>
        </p:nvGrpSpPr>
        <p:grpSpPr>
          <a:xfrm>
            <a:off x="762502" y="6566263"/>
            <a:ext cx="11551418" cy="291737"/>
            <a:chOff x="710248" y="6382153"/>
            <a:chExt cx="11201044" cy="373215"/>
          </a:xfrm>
          <a:solidFill>
            <a:schemeClr val="bg2"/>
          </a:solidFill>
        </p:grpSpPr>
        <p:sp>
          <p:nvSpPr>
            <p:cNvPr id="81"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2"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3" name="Rectangle 82">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84"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5"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MA" dirty="0" smtClean="0"/>
              <a:t>6</a:t>
            </a:r>
            <a:endParaRPr lang="fr-FR" dirty="0"/>
          </a:p>
        </p:txBody>
      </p:sp>
      <p:sp>
        <p:nvSpPr>
          <p:cNvPr id="89" name="Titre 1"/>
          <p:cNvSpPr txBox="1">
            <a:spLocks/>
          </p:cNvSpPr>
          <p:nvPr/>
        </p:nvSpPr>
        <p:spPr>
          <a:xfrm>
            <a:off x="963708" y="170416"/>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50000"/>
              </a:lnSpc>
            </a:pPr>
            <a:r>
              <a:rPr lang="ar-MA" altLang="fr-FR" sz="3200" b="1" dirty="0" smtClean="0">
                <a:solidFill>
                  <a:srgbClr val="993366"/>
                </a:solidFill>
                <a:latin typeface="Book Antiqua" panose="02040602050305030304" pitchFamily="18" charset="0"/>
              </a:rPr>
              <a:t>تاريخ عمليات الإحصاء العام في </a:t>
            </a:r>
            <a:r>
              <a:rPr lang="ar-MA" altLang="fr-FR" sz="3200" b="1" dirty="0">
                <a:solidFill>
                  <a:srgbClr val="993366"/>
                </a:solidFill>
                <a:latin typeface="Book Antiqua" panose="02040602050305030304" pitchFamily="18" charset="0"/>
              </a:rPr>
              <a:t>المغرب بعد الاستقلال</a:t>
            </a:r>
            <a:endParaRPr lang="fr-FR" altLang="fr-FR" sz="3200" b="1" dirty="0">
              <a:solidFill>
                <a:srgbClr val="993366"/>
              </a:solidFill>
              <a:latin typeface="Book Antiqua" panose="02040602050305030304" pitchFamily="18" charset="0"/>
            </a:endParaRPr>
          </a:p>
        </p:txBody>
      </p:sp>
      <p:cxnSp>
        <p:nvCxnSpPr>
          <p:cNvPr id="90" name="Connecteur droit 89"/>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874757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93295" y="1734216"/>
            <a:ext cx="11051176" cy="477054"/>
          </a:xfrm>
          <a:prstGeom prst="rect">
            <a:avLst/>
          </a:prstGeom>
        </p:spPr>
        <p:txBody>
          <a:bodyPr wrap="square">
            <a:spAutoFit/>
          </a:bodyPr>
          <a:lstStyle/>
          <a:p>
            <a:pPr lvl="0" algn="just" rtl="1">
              <a:lnSpc>
                <a:spcPts val="3000"/>
              </a:lnSpc>
              <a:defRPr/>
            </a:pPr>
            <a:r>
              <a:rPr lang="ar-MA" sz="2000" b="1" kern="0" dirty="0">
                <a:solidFill>
                  <a:sysClr val="windowText" lastClr="000000"/>
                </a:solidFill>
                <a:latin typeface="Sakkal Majalla" panose="02000000000000000000" pitchFamily="2" charset="-78"/>
                <a:cs typeface="Sakkal Majalla" panose="02000000000000000000" pitchFamily="2" charset="-78"/>
              </a:rPr>
              <a:t>تخضع عملية إنجاز الإحصاء العام لضوابط قانونية </a:t>
            </a:r>
            <a:r>
              <a:rPr lang="ar-MA" sz="2000" b="1" kern="0" dirty="0" smtClean="0">
                <a:solidFill>
                  <a:sysClr val="windowText" lastClr="000000"/>
                </a:solidFill>
                <a:latin typeface="Sakkal Majalla" panose="02000000000000000000" pitchFamily="2" charset="-78"/>
                <a:cs typeface="Sakkal Majalla" panose="02000000000000000000" pitchFamily="2" charset="-78"/>
              </a:rPr>
              <a:t>حيث أنه تتشكل من </a:t>
            </a:r>
            <a:r>
              <a:rPr lang="ar-MA" sz="2000" b="1" kern="0" dirty="0">
                <a:solidFill>
                  <a:sysClr val="windowText" lastClr="000000"/>
                </a:solidFill>
                <a:latin typeface="Sakkal Majalla" panose="02000000000000000000" pitchFamily="2" charset="-78"/>
                <a:cs typeface="Sakkal Majalla" panose="02000000000000000000" pitchFamily="2" charset="-78"/>
              </a:rPr>
              <a:t>جملة من النصوص القانونية </a:t>
            </a:r>
            <a:r>
              <a:rPr lang="ar-MA" sz="2000" b="1" kern="0" dirty="0" smtClean="0">
                <a:solidFill>
                  <a:sysClr val="windowText" lastClr="000000"/>
                </a:solidFill>
                <a:latin typeface="Sakkal Majalla" panose="02000000000000000000" pitchFamily="2" charset="-78"/>
                <a:cs typeface="Sakkal Majalla" panose="02000000000000000000" pitchFamily="2" charset="-78"/>
              </a:rPr>
              <a:t>والمراسيم:</a:t>
            </a:r>
            <a:endParaRPr lang="ar-MA" sz="2000" b="1" kern="0" dirty="0">
              <a:solidFill>
                <a:sysClr val="windowText" lastClr="000000"/>
              </a:solidFill>
              <a:latin typeface="Sakkal Majalla" panose="02000000000000000000" pitchFamily="2" charset="-78"/>
              <a:cs typeface="Sakkal Majalla" panose="02000000000000000000" pitchFamily="2" charset="-78"/>
            </a:endParaRPr>
          </a:p>
        </p:txBody>
      </p:sp>
      <p:sp>
        <p:nvSpPr>
          <p:cNvPr id="12" name="Rectangle 11">
            <a:extLst>
              <a:ext uri="{FF2B5EF4-FFF2-40B4-BE49-F238E27FC236}">
                <a16:creationId xmlns="" xmlns:a16="http://schemas.microsoft.com/office/drawing/2014/main" id="{043B9AC3-B52D-4F06-BC63-7B2BE216C56A}"/>
              </a:ext>
            </a:extLst>
          </p:cNvPr>
          <p:cNvSpPr/>
          <p:nvPr/>
        </p:nvSpPr>
        <p:spPr>
          <a:xfrm>
            <a:off x="5805182" y="2432764"/>
            <a:ext cx="5977481" cy="3070071"/>
          </a:xfrm>
          <a:prstGeom prst="rect">
            <a:avLst/>
          </a:prstGeom>
          <a:noFill/>
        </p:spPr>
        <p:txBody>
          <a:bodyPr wrap="square" lIns="0">
            <a:spAutoFit/>
          </a:bodyPr>
          <a:lstStyle/>
          <a:p>
            <a:pPr algn="ctr" rtl="1">
              <a:lnSpc>
                <a:spcPct val="90000"/>
              </a:lnSpc>
              <a:defRPr/>
            </a:pPr>
            <a:endParaRPr lang="ar-MA" sz="500" b="1" dirty="0">
              <a:solidFill>
                <a:srgbClr val="993366"/>
              </a:solidFill>
            </a:endParaRPr>
          </a:p>
          <a:p>
            <a:pPr algn="ctr" rtl="1">
              <a:lnSpc>
                <a:spcPct val="90000"/>
              </a:lnSpc>
              <a:defRPr/>
            </a:pPr>
            <a:r>
              <a:rPr lang="ar-MA" sz="2000" b="1" u="sng" dirty="0">
                <a:solidFill>
                  <a:srgbClr val="993366"/>
                </a:solidFill>
                <a:latin typeface="Sakkal Majalla" panose="02000000000000000000" pitchFamily="2" charset="-78"/>
                <a:cs typeface="Sakkal Majalla" panose="02000000000000000000" pitchFamily="2" charset="-78"/>
              </a:rPr>
              <a:t>قانون رقم 71.001 بتاريخ 16 يونيو 1971 يتعلق بإحصاء السكان والسكنى </a:t>
            </a:r>
          </a:p>
          <a:p>
            <a:pPr algn="ctr" rtl="1">
              <a:lnSpc>
                <a:spcPct val="90000"/>
              </a:lnSpc>
              <a:defRPr/>
            </a:pPr>
            <a:endParaRPr lang="ar-MA" sz="1000" b="1" dirty="0">
              <a:solidFill>
                <a:srgbClr val="993366"/>
              </a:solidFill>
              <a:latin typeface="Sakkal Majalla" panose="02000000000000000000" pitchFamily="2" charset="-78"/>
              <a:cs typeface="Sakkal Majalla" panose="02000000000000000000" pitchFamily="2" charset="-78"/>
            </a:endParaRPr>
          </a:p>
          <a:p>
            <a:pPr marL="342900" indent="-342900" algn="just" rtl="1">
              <a:lnSpc>
                <a:spcPct val="90000"/>
              </a:lnSpc>
              <a:buFont typeface="Arial" pitchFamily="34" charset="0"/>
              <a:buChar char="•"/>
              <a:defRPr/>
            </a:pPr>
            <a:r>
              <a:rPr lang="ar-MA" sz="2000" b="1" dirty="0">
                <a:latin typeface="Sakkal Majalla" panose="02000000000000000000" pitchFamily="2" charset="-78"/>
                <a:cs typeface="Sakkal Majalla" panose="02000000000000000000" pitchFamily="2" charset="-78"/>
              </a:rPr>
              <a:t>كل من ساهم بأي وجه من الوجوه في تحضير أو تنفيذ أو استغلال الإحصاء يلزم بكتمان السر المهني وإلا تعرض للعقوبات المقررة في هذا </a:t>
            </a:r>
            <a:r>
              <a:rPr lang="ar-MA" sz="2000" b="1" dirty="0" err="1" smtClean="0">
                <a:latin typeface="Sakkal Majalla" panose="02000000000000000000" pitchFamily="2" charset="-78"/>
                <a:cs typeface="Sakkal Majalla" panose="02000000000000000000" pitchFamily="2" charset="-78"/>
              </a:rPr>
              <a:t>الصدد؛</a:t>
            </a:r>
            <a:endParaRPr lang="ar-MA" sz="2000" b="1" dirty="0">
              <a:latin typeface="Sakkal Majalla" panose="02000000000000000000" pitchFamily="2" charset="-78"/>
              <a:cs typeface="Sakkal Majalla" panose="02000000000000000000" pitchFamily="2" charset="-78"/>
            </a:endParaRPr>
          </a:p>
          <a:p>
            <a:pPr algn="just" rtl="1">
              <a:lnSpc>
                <a:spcPct val="90000"/>
              </a:lnSpc>
              <a:defRPr/>
            </a:pPr>
            <a:endParaRPr lang="ar-MA" sz="2000" b="1" dirty="0">
              <a:latin typeface="Sakkal Majalla" panose="02000000000000000000" pitchFamily="2" charset="-78"/>
              <a:cs typeface="Sakkal Majalla" panose="02000000000000000000" pitchFamily="2" charset="-78"/>
            </a:endParaRPr>
          </a:p>
          <a:p>
            <a:pPr marL="342900" indent="-342900" algn="just" rtl="1">
              <a:lnSpc>
                <a:spcPct val="90000"/>
              </a:lnSpc>
              <a:buFont typeface="Arial" pitchFamily="34" charset="0"/>
              <a:buChar char="•"/>
              <a:defRPr/>
            </a:pPr>
            <a:r>
              <a:rPr lang="ar-MA" sz="2000" b="1" dirty="0">
                <a:latin typeface="Sakkal Majalla" panose="02000000000000000000" pitchFamily="2" charset="-78"/>
                <a:cs typeface="Sakkal Majalla" panose="02000000000000000000" pitchFamily="2" charset="-78"/>
              </a:rPr>
              <a:t>المعلومات الفردية المدرجة في الأجوبة عن أسئلة الإحصاء لا يجوز تبليغها من طرف المودعة لديهم ولا يمكن بأي حال من الأحوال استعمال هذه المعلومات لأجل متابعات قضائية أو مراقبة جبائية أو زجر </a:t>
            </a:r>
            <a:r>
              <a:rPr lang="ar-MA" sz="2000" b="1" dirty="0" smtClean="0">
                <a:latin typeface="Sakkal Majalla" panose="02000000000000000000" pitchFamily="2" charset="-78"/>
                <a:cs typeface="Sakkal Majalla" panose="02000000000000000000" pitchFamily="2" charset="-78"/>
              </a:rPr>
              <a:t>اقتصادي؛</a:t>
            </a:r>
            <a:endParaRPr lang="ar-MA" sz="2000" b="1" dirty="0">
              <a:latin typeface="Sakkal Majalla" panose="02000000000000000000" pitchFamily="2" charset="-78"/>
              <a:cs typeface="Sakkal Majalla" panose="02000000000000000000" pitchFamily="2" charset="-78"/>
            </a:endParaRPr>
          </a:p>
          <a:p>
            <a:pPr algn="just" rtl="1">
              <a:lnSpc>
                <a:spcPct val="90000"/>
              </a:lnSpc>
              <a:defRPr/>
            </a:pPr>
            <a:endParaRPr lang="ar-MA" sz="2000" b="1" dirty="0">
              <a:latin typeface="Sakkal Majalla" panose="02000000000000000000" pitchFamily="2" charset="-78"/>
              <a:cs typeface="Sakkal Majalla" panose="02000000000000000000" pitchFamily="2" charset="-78"/>
            </a:endParaRPr>
          </a:p>
          <a:p>
            <a:pPr marL="342900" indent="-342900" algn="just" rtl="1">
              <a:lnSpc>
                <a:spcPct val="90000"/>
              </a:lnSpc>
              <a:buFont typeface="Arial" pitchFamily="34" charset="0"/>
              <a:buChar char="•"/>
              <a:defRPr/>
            </a:pPr>
            <a:r>
              <a:rPr lang="ar-MA" sz="2000" b="1" dirty="0">
                <a:latin typeface="Sakkal Majalla" panose="02000000000000000000" pitchFamily="2" charset="-78"/>
                <a:cs typeface="Sakkal Majalla" panose="02000000000000000000" pitchFamily="2" charset="-78"/>
              </a:rPr>
              <a:t>كل من رفض الامتثال لإجراءات الإحصاء أو أدلى عمدا بتصريحات غير صحيحة يعاقب طبقا لمقتضيات الفصل 609 (الفقرة 11) من القانون الجنائي.</a:t>
            </a:r>
          </a:p>
        </p:txBody>
      </p:sp>
      <p:sp>
        <p:nvSpPr>
          <p:cNvPr id="14" name="Rectangle 13">
            <a:extLst>
              <a:ext uri="{FF2B5EF4-FFF2-40B4-BE49-F238E27FC236}">
                <a16:creationId xmlns="" xmlns:a16="http://schemas.microsoft.com/office/drawing/2014/main" id="{CFA9ADFA-2BDF-4A65-8027-7A4DD0A20433}"/>
              </a:ext>
            </a:extLst>
          </p:cNvPr>
          <p:cNvSpPr/>
          <p:nvPr/>
        </p:nvSpPr>
        <p:spPr>
          <a:xfrm>
            <a:off x="172995" y="2438401"/>
            <a:ext cx="5564445" cy="3361946"/>
          </a:xfrm>
          <a:prstGeom prst="rect">
            <a:avLst/>
          </a:prstGeom>
          <a:noFill/>
        </p:spPr>
        <p:txBody>
          <a:bodyPr wrap="square" lIns="0">
            <a:spAutoFit/>
          </a:bodyPr>
          <a:lstStyle/>
          <a:p>
            <a:pPr algn="ctr" rtl="1">
              <a:lnSpc>
                <a:spcPts val="3000"/>
              </a:lnSpc>
            </a:pPr>
            <a:r>
              <a:rPr lang="ar-MA" sz="2000" b="1" u="sng" dirty="0">
                <a:solidFill>
                  <a:srgbClr val="993366"/>
                </a:solidFill>
                <a:latin typeface="Sakkal Majalla" panose="02000000000000000000" pitchFamily="2" charset="-78"/>
                <a:cs typeface="Sakkal Majalla" panose="02000000000000000000" pitchFamily="2" charset="-78"/>
              </a:rPr>
              <a:t>المراسيم المتعلقة بإحصاء سنة 2024</a:t>
            </a:r>
          </a:p>
          <a:p>
            <a:pPr marL="342900" indent="-342900" algn="just" rtl="1">
              <a:lnSpc>
                <a:spcPts val="3000"/>
              </a:lnSpc>
              <a:buFont typeface="Arial" pitchFamily="34" charset="0"/>
              <a:buChar char="•"/>
            </a:pPr>
            <a:r>
              <a:rPr lang="ar-MA" sz="2000" b="1" dirty="0">
                <a:latin typeface="Sakkal Majalla" panose="02000000000000000000" pitchFamily="2" charset="-78"/>
                <a:cs typeface="Sakkal Majalla" panose="02000000000000000000" pitchFamily="2" charset="-78"/>
              </a:rPr>
              <a:t>مرسوم رقم 2.23.647 بتاريخ 21 دجنبر 2023  يحدد تاريخ إجراء الاحصاء العام للسكان والسكنى </a:t>
            </a:r>
            <a:r>
              <a:rPr lang="ar-MA" sz="2000" b="1" dirty="0" err="1" smtClean="0">
                <a:latin typeface="Sakkal Majalla" panose="02000000000000000000" pitchFamily="2" charset="-78"/>
                <a:cs typeface="Sakkal Majalla" panose="02000000000000000000" pitchFamily="2" charset="-78"/>
              </a:rPr>
              <a:t>بالمملكة؛</a:t>
            </a:r>
            <a:endParaRPr lang="ar-MA" sz="2000" b="1" dirty="0">
              <a:latin typeface="Sakkal Majalla" panose="02000000000000000000" pitchFamily="2" charset="-78"/>
              <a:cs typeface="Sakkal Majalla" panose="02000000000000000000" pitchFamily="2" charset="-78"/>
            </a:endParaRPr>
          </a:p>
          <a:p>
            <a:pPr algn="just" rtl="1">
              <a:lnSpc>
                <a:spcPts val="1300"/>
              </a:lnSpc>
            </a:pPr>
            <a:endParaRPr lang="ar-MA" sz="2000" b="1" dirty="0">
              <a:latin typeface="Sakkal Majalla" panose="02000000000000000000" pitchFamily="2" charset="-78"/>
              <a:cs typeface="Sakkal Majalla" panose="02000000000000000000" pitchFamily="2" charset="-78"/>
            </a:endParaRPr>
          </a:p>
          <a:p>
            <a:pPr marL="342900" indent="-342900" algn="just" rtl="1">
              <a:lnSpc>
                <a:spcPts val="3000"/>
              </a:lnSpc>
              <a:buFont typeface="Arial" pitchFamily="34" charset="0"/>
              <a:buChar char="•"/>
            </a:pPr>
            <a:r>
              <a:rPr lang="ar-MA" sz="2000" b="1" dirty="0">
                <a:latin typeface="Sakkal Majalla" panose="02000000000000000000" pitchFamily="2" charset="-78"/>
                <a:cs typeface="Sakkal Majalla" panose="02000000000000000000" pitchFamily="2" charset="-78"/>
              </a:rPr>
              <a:t> مرسوم رقم 2.23.1065 بتاريخ 21 دجنبر 2023 في شأن تهييئ وإنجاز الإحصاء والشروط الواجب </a:t>
            </a:r>
            <a:r>
              <a:rPr lang="ar-MA" sz="2000" b="1" dirty="0" smtClean="0">
                <a:latin typeface="Sakkal Majalla" panose="02000000000000000000" pitchFamily="2" charset="-78"/>
                <a:cs typeface="Sakkal Majalla" panose="02000000000000000000" pitchFamily="2" charset="-78"/>
              </a:rPr>
              <a:t>توافرها </a:t>
            </a:r>
            <a:r>
              <a:rPr lang="ar-MA" sz="2000" b="1" dirty="0">
                <a:latin typeface="Sakkal Majalla" panose="02000000000000000000" pitchFamily="2" charset="-78"/>
                <a:cs typeface="Sakkal Majalla" panose="02000000000000000000" pitchFamily="2" charset="-78"/>
              </a:rPr>
              <a:t>في المشاركين في </a:t>
            </a:r>
            <a:r>
              <a:rPr lang="ar-MA" sz="2000" b="1" dirty="0" smtClean="0">
                <a:latin typeface="Sakkal Majalla" panose="02000000000000000000" pitchFamily="2" charset="-78"/>
                <a:cs typeface="Sakkal Majalla" panose="02000000000000000000" pitchFamily="2" charset="-78"/>
              </a:rPr>
              <a:t>إنجازه؛</a:t>
            </a:r>
            <a:endParaRPr lang="ar-MA" sz="2000" b="1" dirty="0">
              <a:latin typeface="Sakkal Majalla" panose="02000000000000000000" pitchFamily="2" charset="-78"/>
              <a:cs typeface="Sakkal Majalla" panose="02000000000000000000" pitchFamily="2" charset="-78"/>
            </a:endParaRPr>
          </a:p>
          <a:p>
            <a:pPr algn="just" rtl="1">
              <a:lnSpc>
                <a:spcPts val="1300"/>
              </a:lnSpc>
            </a:pPr>
            <a:endParaRPr lang="ar-MA" sz="2000" b="1" dirty="0">
              <a:latin typeface="Sakkal Majalla" panose="02000000000000000000" pitchFamily="2" charset="-78"/>
              <a:cs typeface="Sakkal Majalla" panose="02000000000000000000" pitchFamily="2" charset="-78"/>
            </a:endParaRPr>
          </a:p>
          <a:p>
            <a:pPr marL="342900" indent="-342900" algn="just" rtl="1">
              <a:lnSpc>
                <a:spcPts val="3000"/>
              </a:lnSpc>
              <a:buFont typeface="Arial" pitchFamily="34" charset="0"/>
              <a:buChar char="•"/>
            </a:pPr>
            <a:r>
              <a:rPr lang="ar-MA" sz="2000" b="1" dirty="0">
                <a:latin typeface="Sakkal Majalla" panose="02000000000000000000" pitchFamily="2" charset="-78"/>
                <a:cs typeface="Sakkal Majalla" panose="02000000000000000000" pitchFamily="2" charset="-78"/>
              </a:rPr>
              <a:t>مرسوم رقم 2.23.580 بتاريخ 21 دجنبر 2023 حول منح تعويضات للمشاركين في تهييئ وإنجاز إحصاء السكان والسكنى بالمملكة.</a:t>
            </a:r>
          </a:p>
          <a:p>
            <a:pPr algn="just" rtl="1">
              <a:lnSpc>
                <a:spcPts val="600"/>
              </a:lnSpc>
            </a:pPr>
            <a:endParaRPr lang="ar-MA" sz="2000" b="1" dirty="0">
              <a:latin typeface="Sakkal Majalla" panose="02000000000000000000" pitchFamily="2" charset="-78"/>
              <a:cs typeface="Sakkal Majalla" panose="02000000000000000000" pitchFamily="2" charset="-78"/>
            </a:endParaRPr>
          </a:p>
          <a:p>
            <a:pPr marL="342900" indent="-342900" algn="just" rtl="1">
              <a:lnSpc>
                <a:spcPct val="90000"/>
              </a:lnSpc>
              <a:buFont typeface="Arial" pitchFamily="34" charset="0"/>
              <a:buChar char="•"/>
            </a:pPr>
            <a:endParaRPr lang="ar-MA" sz="1200" b="1" dirty="0"/>
          </a:p>
        </p:txBody>
      </p:sp>
      <p:grpSp>
        <p:nvGrpSpPr>
          <p:cNvPr id="20" name="Groupe 19"/>
          <p:cNvGrpSpPr/>
          <p:nvPr/>
        </p:nvGrpSpPr>
        <p:grpSpPr>
          <a:xfrm>
            <a:off x="762502" y="6566263"/>
            <a:ext cx="11551418" cy="291737"/>
            <a:chOff x="710248" y="6382153"/>
            <a:chExt cx="11201044" cy="373215"/>
          </a:xfrm>
          <a:solidFill>
            <a:schemeClr val="bg2"/>
          </a:solidFill>
        </p:grpSpPr>
        <p:sp>
          <p:nvSpPr>
            <p:cNvPr id="21"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2"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3" name="Rectangle 22">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24"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5"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dirty="0" smtClean="0"/>
              <a:t>7</a:t>
            </a:r>
            <a:endParaRPr lang="fr-FR" dirty="0"/>
          </a:p>
        </p:txBody>
      </p:sp>
      <p:sp>
        <p:nvSpPr>
          <p:cNvPr id="13" name="Titre 1"/>
          <p:cNvSpPr txBox="1">
            <a:spLocks/>
          </p:cNvSpPr>
          <p:nvPr/>
        </p:nvSpPr>
        <p:spPr>
          <a:xfrm>
            <a:off x="992284" y="170416"/>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ar-MA" sz="3200" b="1">
                <a:solidFill>
                  <a:srgbClr val="993366"/>
                </a:solidFill>
                <a:latin typeface="Book Antiqua" panose="02040602050305030304" pitchFamily="18" charset="0"/>
              </a:rPr>
              <a:t>الإطار القانوني للإحصاء</a:t>
            </a:r>
            <a:r>
              <a:rPr lang="fr-FR" sz="3200" b="1">
                <a:solidFill>
                  <a:srgbClr val="993366"/>
                </a:solidFill>
                <a:latin typeface="Book Antiqua" panose="02040602050305030304" pitchFamily="18" charset="0"/>
              </a:rPr>
              <a:t> </a:t>
            </a:r>
            <a:endParaRPr lang="ar-MA" sz="3200" b="1" dirty="0">
              <a:solidFill>
                <a:srgbClr val="993366"/>
              </a:solidFill>
              <a:latin typeface="Book Antiqua" panose="02040602050305030304" pitchFamily="18" charset="0"/>
            </a:endParaRPr>
          </a:p>
        </p:txBody>
      </p:sp>
      <p:cxnSp>
        <p:nvCxnSpPr>
          <p:cNvPr id="15" name="Connecteur droit 14"/>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9369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Rectangle à coins arrondis 90"/>
          <p:cNvSpPr/>
          <p:nvPr/>
        </p:nvSpPr>
        <p:spPr>
          <a:xfrm>
            <a:off x="3805647" y="1571678"/>
            <a:ext cx="4467496" cy="928917"/>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latin typeface="Sakkal Majalla" panose="02000000000000000000" pitchFamily="2" charset="-78"/>
                <a:cs typeface="Sakkal Majalla" panose="02000000000000000000" pitchFamily="2" charset="-78"/>
              </a:rPr>
              <a:t>تحديد السكان القانونيين لمجموع الوحدات الإدارية للمملكة</a:t>
            </a:r>
            <a:endParaRPr lang="fr-FR" sz="2400" b="1" dirty="0">
              <a:solidFill>
                <a:schemeClr val="tx1"/>
              </a:solidFill>
              <a:latin typeface="Sakkal Majalla" panose="02000000000000000000" pitchFamily="2" charset="-78"/>
              <a:cs typeface="Sakkal Majalla" panose="02000000000000000000" pitchFamily="2" charset="-78"/>
            </a:endParaRPr>
          </a:p>
        </p:txBody>
      </p:sp>
      <p:sp>
        <p:nvSpPr>
          <p:cNvPr id="95" name="Rectangle à coins arrondis 94"/>
          <p:cNvSpPr/>
          <p:nvPr/>
        </p:nvSpPr>
        <p:spPr>
          <a:xfrm>
            <a:off x="3814354" y="5216434"/>
            <a:ext cx="4476205" cy="1088572"/>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400" b="1" dirty="0">
                <a:solidFill>
                  <a:schemeClr val="tx1"/>
                </a:solidFill>
                <a:latin typeface="Sakkal Majalla" panose="02000000000000000000" pitchFamily="2" charset="-78"/>
                <a:cs typeface="Sakkal Majalla" panose="02000000000000000000" pitchFamily="2" charset="-78"/>
              </a:rPr>
              <a:t>تكوين العينة الرئيسية الضرورية لإنجاز البحوث</a:t>
            </a:r>
            <a:r>
              <a:rPr lang="fr-FR" sz="2400" b="1" dirty="0">
                <a:solidFill>
                  <a:schemeClr val="tx1"/>
                </a:solidFill>
                <a:latin typeface="Sakkal Majalla" panose="02000000000000000000" pitchFamily="2" charset="-78"/>
                <a:cs typeface="Sakkal Majalla" panose="02000000000000000000" pitchFamily="2" charset="-78"/>
              </a:rPr>
              <a:t> </a:t>
            </a:r>
            <a:r>
              <a:rPr lang="ar-MA" sz="2400" b="1" dirty="0">
                <a:solidFill>
                  <a:schemeClr val="tx1"/>
                </a:solidFill>
                <a:latin typeface="Sakkal Majalla" panose="02000000000000000000" pitchFamily="2" charset="-78"/>
                <a:cs typeface="Sakkal Majalla" panose="02000000000000000000" pitchFamily="2" charset="-78"/>
              </a:rPr>
              <a:t>الإحصائية</a:t>
            </a:r>
            <a:r>
              <a:rPr lang="ar-SA" sz="2400" b="1" dirty="0">
                <a:solidFill>
                  <a:schemeClr val="tx1"/>
                </a:solidFill>
                <a:latin typeface="Sakkal Majalla" panose="02000000000000000000" pitchFamily="2" charset="-78"/>
                <a:cs typeface="Sakkal Majalla" panose="02000000000000000000" pitchFamily="2" charset="-78"/>
              </a:rPr>
              <a:t> خلال الفترة الممتدة</a:t>
            </a:r>
            <a:r>
              <a:rPr lang="fr-FR" sz="2400" b="1" dirty="0">
                <a:solidFill>
                  <a:schemeClr val="tx1"/>
                </a:solidFill>
                <a:latin typeface="Sakkal Majalla" panose="02000000000000000000" pitchFamily="2" charset="-78"/>
                <a:cs typeface="Sakkal Majalla" panose="02000000000000000000" pitchFamily="2" charset="-78"/>
              </a:rPr>
              <a:t> </a:t>
            </a:r>
            <a:r>
              <a:rPr lang="ar-SA" sz="2400" b="1" dirty="0">
                <a:solidFill>
                  <a:schemeClr val="tx1"/>
                </a:solidFill>
                <a:latin typeface="Sakkal Majalla" panose="02000000000000000000" pitchFamily="2" charset="-78"/>
                <a:cs typeface="Sakkal Majalla" panose="02000000000000000000" pitchFamily="2" charset="-78"/>
              </a:rPr>
              <a:t>ما بين إحصاءين</a:t>
            </a:r>
            <a:r>
              <a:rPr lang="fr-FR" sz="2400" b="1" dirty="0">
                <a:solidFill>
                  <a:schemeClr val="tx1"/>
                </a:solidFill>
                <a:latin typeface="Sakkal Majalla" panose="02000000000000000000" pitchFamily="2" charset="-78"/>
                <a:cs typeface="Sakkal Majalla" panose="02000000000000000000" pitchFamily="2" charset="-78"/>
              </a:rPr>
              <a:t> </a:t>
            </a:r>
            <a:r>
              <a:rPr lang="ar-MA" sz="2400" b="1" dirty="0">
                <a:solidFill>
                  <a:schemeClr val="tx1"/>
                </a:solidFill>
                <a:latin typeface="Sakkal Majalla" panose="02000000000000000000" pitchFamily="2" charset="-78"/>
                <a:cs typeface="Sakkal Majalla" panose="02000000000000000000" pitchFamily="2" charset="-78"/>
              </a:rPr>
              <a:t>متتالين</a:t>
            </a:r>
            <a:endParaRPr lang="fr-FR" sz="2400" b="1" dirty="0">
              <a:solidFill>
                <a:schemeClr val="tx1"/>
              </a:solidFill>
              <a:latin typeface="Sakkal Majalla" panose="02000000000000000000" pitchFamily="2" charset="-78"/>
              <a:cs typeface="Sakkal Majalla" panose="02000000000000000000" pitchFamily="2" charset="-78"/>
            </a:endParaRPr>
          </a:p>
        </p:txBody>
      </p:sp>
      <p:sp>
        <p:nvSpPr>
          <p:cNvPr id="96" name="Rectangle à coins arrondis 95"/>
          <p:cNvSpPr/>
          <p:nvPr/>
        </p:nvSpPr>
        <p:spPr>
          <a:xfrm>
            <a:off x="3785936" y="3924339"/>
            <a:ext cx="4478498" cy="928917"/>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dirty="0" smtClean="0">
                <a:solidFill>
                  <a:schemeClr val="tx1"/>
                </a:solidFill>
                <a:latin typeface="Sakkal Majalla" panose="02000000000000000000" pitchFamily="2" charset="-78"/>
                <a:cs typeface="Sakkal Majalla" panose="02000000000000000000" pitchFamily="2" charset="-78"/>
              </a:rPr>
              <a:t>دراسة </a:t>
            </a:r>
            <a:r>
              <a:rPr lang="ar-SA" sz="2400" b="1" dirty="0" smtClean="0">
                <a:solidFill>
                  <a:schemeClr val="tx1"/>
                </a:solidFill>
                <a:latin typeface="Sakkal Majalla" panose="02000000000000000000" pitchFamily="2" charset="-78"/>
                <a:cs typeface="Sakkal Majalla" panose="02000000000000000000" pitchFamily="2" charset="-78"/>
              </a:rPr>
              <a:t>ظروف </a:t>
            </a:r>
            <a:r>
              <a:rPr lang="ar-SA" sz="2400" b="1" dirty="0">
                <a:solidFill>
                  <a:schemeClr val="tx1"/>
                </a:solidFill>
                <a:latin typeface="Sakkal Majalla" panose="02000000000000000000" pitchFamily="2" charset="-78"/>
                <a:cs typeface="Sakkal Majalla" panose="02000000000000000000" pitchFamily="2" charset="-78"/>
              </a:rPr>
              <a:t>سكن الأسر وخصائص ح</a:t>
            </a:r>
            <a:r>
              <a:rPr lang="ar-MA" sz="2400" b="1" dirty="0">
                <a:solidFill>
                  <a:schemeClr val="tx1"/>
                </a:solidFill>
                <a:latin typeface="Sakkal Majalla" panose="02000000000000000000" pitchFamily="2" charset="-78"/>
                <a:cs typeface="Sakkal Majalla" panose="02000000000000000000" pitchFamily="2" charset="-78"/>
              </a:rPr>
              <a:t>ظ</a:t>
            </a:r>
            <a:r>
              <a:rPr lang="ar-SA" sz="2400" b="1" dirty="0">
                <a:solidFill>
                  <a:schemeClr val="tx1"/>
                </a:solidFill>
                <a:latin typeface="Sakkal Majalla" panose="02000000000000000000" pitchFamily="2" charset="-78"/>
                <a:cs typeface="Sakkal Majalla" panose="02000000000000000000" pitchFamily="2" charset="-78"/>
              </a:rPr>
              <a:t>يرة السكن</a:t>
            </a:r>
            <a:endParaRPr lang="fr-FR" sz="2400" b="1" dirty="0">
              <a:solidFill>
                <a:schemeClr val="tx1"/>
              </a:solidFill>
              <a:latin typeface="Sakkal Majalla" panose="02000000000000000000" pitchFamily="2" charset="-78"/>
              <a:cs typeface="Sakkal Majalla" panose="02000000000000000000" pitchFamily="2" charset="-78"/>
            </a:endParaRPr>
          </a:p>
        </p:txBody>
      </p:sp>
      <p:sp>
        <p:nvSpPr>
          <p:cNvPr id="97" name="Rectangle à coins arrondis 96"/>
          <p:cNvSpPr/>
          <p:nvPr/>
        </p:nvSpPr>
        <p:spPr>
          <a:xfrm>
            <a:off x="3796937" y="2724556"/>
            <a:ext cx="4502332" cy="928917"/>
          </a:xfrm>
          <a:prstGeom prst="roundRect">
            <a:avLst/>
          </a:prstGeom>
          <a:solidFill>
            <a:schemeClr val="bg1"/>
          </a:solid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MA" sz="2400" b="1" dirty="0" smtClean="0">
                <a:solidFill>
                  <a:schemeClr val="tx1"/>
                </a:solidFill>
                <a:latin typeface="Sakkal Majalla" panose="02000000000000000000" pitchFamily="2" charset="-78"/>
                <a:cs typeface="Sakkal Majalla" panose="02000000000000000000" pitchFamily="2" charset="-78"/>
              </a:rPr>
              <a:t>الت</a:t>
            </a:r>
            <a:r>
              <a:rPr lang="ar-SA" sz="2400" b="1" dirty="0" smtClean="0">
                <a:solidFill>
                  <a:schemeClr val="tx1"/>
                </a:solidFill>
                <a:latin typeface="Sakkal Majalla" panose="02000000000000000000" pitchFamily="2" charset="-78"/>
                <a:cs typeface="Sakkal Majalla" panose="02000000000000000000" pitchFamily="2" charset="-78"/>
              </a:rPr>
              <a:t>عرف</a:t>
            </a:r>
            <a:r>
              <a:rPr lang="ar-MA" sz="2400" b="1" dirty="0" smtClean="0">
                <a:solidFill>
                  <a:schemeClr val="tx1"/>
                </a:solidFill>
                <a:latin typeface="Sakkal Majalla" panose="02000000000000000000" pitchFamily="2" charset="-78"/>
                <a:cs typeface="Sakkal Majalla" panose="02000000000000000000" pitchFamily="2" charset="-78"/>
              </a:rPr>
              <a:t> على </a:t>
            </a:r>
            <a:r>
              <a:rPr lang="ar-SA" sz="2400" b="1" dirty="0" smtClean="0">
                <a:solidFill>
                  <a:schemeClr val="tx1"/>
                </a:solidFill>
                <a:latin typeface="Sakkal Majalla" panose="02000000000000000000" pitchFamily="2" charset="-78"/>
                <a:cs typeface="Sakkal Majalla" panose="02000000000000000000" pitchFamily="2" charset="-78"/>
              </a:rPr>
              <a:t>مختلف </a:t>
            </a:r>
            <a:r>
              <a:rPr lang="ar-SA" sz="2400" b="1" dirty="0">
                <a:solidFill>
                  <a:schemeClr val="tx1"/>
                </a:solidFill>
                <a:latin typeface="Sakkal Majalla" panose="02000000000000000000" pitchFamily="2" charset="-78"/>
                <a:cs typeface="Sakkal Majalla" panose="02000000000000000000" pitchFamily="2" charset="-78"/>
              </a:rPr>
              <a:t>الخصائص الديمغرافية والسوسيو</a:t>
            </a:r>
            <a:r>
              <a:rPr lang="ar-MA" sz="2400" b="1" dirty="0">
                <a:solidFill>
                  <a:schemeClr val="tx1"/>
                </a:solidFill>
                <a:latin typeface="Sakkal Majalla" panose="02000000000000000000" pitchFamily="2" charset="-78"/>
                <a:cs typeface="Sakkal Majalla" panose="02000000000000000000" pitchFamily="2" charset="-78"/>
              </a:rPr>
              <a:t>-</a:t>
            </a:r>
            <a:r>
              <a:rPr lang="ar-SA" sz="2400" b="1" dirty="0">
                <a:solidFill>
                  <a:schemeClr val="tx1"/>
                </a:solidFill>
                <a:latin typeface="Sakkal Majalla" panose="02000000000000000000" pitchFamily="2" charset="-78"/>
                <a:cs typeface="Sakkal Majalla" panose="02000000000000000000" pitchFamily="2" charset="-78"/>
              </a:rPr>
              <a:t>اقتصادية للساكنة</a:t>
            </a:r>
            <a:endParaRPr lang="fr-FR" sz="2400" b="1" dirty="0">
              <a:solidFill>
                <a:schemeClr val="tx1"/>
              </a:solidFill>
              <a:latin typeface="Sakkal Majalla" panose="02000000000000000000" pitchFamily="2" charset="-78"/>
              <a:cs typeface="Sakkal Majalla" panose="02000000000000000000" pitchFamily="2" charset="-78"/>
            </a:endParaRPr>
          </a:p>
        </p:txBody>
      </p:sp>
      <p:sp>
        <p:nvSpPr>
          <p:cNvPr id="118" name="Rectangle 117"/>
          <p:cNvSpPr/>
          <p:nvPr/>
        </p:nvSpPr>
        <p:spPr>
          <a:xfrm>
            <a:off x="8269511" y="1885837"/>
            <a:ext cx="345360" cy="279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2800" b="1" dirty="0">
              <a:solidFill>
                <a:srgbClr val="002060"/>
              </a:solidFill>
            </a:endParaRPr>
          </a:p>
        </p:txBody>
      </p:sp>
      <p:grpSp>
        <p:nvGrpSpPr>
          <p:cNvPr id="51" name="Groupe 50"/>
          <p:cNvGrpSpPr/>
          <p:nvPr/>
        </p:nvGrpSpPr>
        <p:grpSpPr>
          <a:xfrm>
            <a:off x="762502" y="6566263"/>
            <a:ext cx="11551418" cy="291737"/>
            <a:chOff x="710248" y="6382153"/>
            <a:chExt cx="11201044" cy="373215"/>
          </a:xfrm>
          <a:solidFill>
            <a:schemeClr val="bg2"/>
          </a:solidFill>
        </p:grpSpPr>
        <p:sp>
          <p:nvSpPr>
            <p:cNvPr id="52"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3"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4" name="Rectangle 53">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57"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8"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dirty="0" smtClean="0"/>
              <a:t>8</a:t>
            </a:r>
            <a:endParaRPr lang="fr-FR" dirty="0"/>
          </a:p>
        </p:txBody>
      </p:sp>
      <p:sp>
        <p:nvSpPr>
          <p:cNvPr id="14" name="Titre 1"/>
          <p:cNvSpPr txBox="1">
            <a:spLocks/>
          </p:cNvSpPr>
          <p:nvPr/>
        </p:nvSpPr>
        <p:spPr>
          <a:xfrm>
            <a:off x="992284" y="170416"/>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lnSpc>
                <a:spcPct val="150000"/>
              </a:lnSpc>
            </a:pPr>
            <a:r>
              <a:rPr lang="fr-FR" altLang="fr-FR" sz="3200" b="1" dirty="0">
                <a:solidFill>
                  <a:srgbClr val="993366"/>
                </a:solidFill>
              </a:rPr>
              <a:t> </a:t>
            </a:r>
            <a:r>
              <a:rPr lang="ar-MA" altLang="fr-FR" sz="3200" b="1" dirty="0">
                <a:solidFill>
                  <a:srgbClr val="993366"/>
                </a:solidFill>
                <a:latin typeface="Book Antiqua" panose="02040602050305030304" pitchFamily="18" charset="0"/>
              </a:rPr>
              <a:t>الأهداف الرئيسية للإحصاء</a:t>
            </a:r>
            <a:r>
              <a:rPr lang="fr-FR" altLang="fr-FR" sz="3200" b="1" dirty="0">
                <a:solidFill>
                  <a:srgbClr val="993366"/>
                </a:solidFill>
                <a:latin typeface="Book Antiqua" panose="02040602050305030304" pitchFamily="18" charset="0"/>
              </a:rPr>
              <a:t> </a:t>
            </a:r>
            <a:r>
              <a:rPr lang="ar-MA" altLang="fr-FR" sz="3200" b="1" dirty="0">
                <a:solidFill>
                  <a:srgbClr val="993366"/>
                </a:solidFill>
                <a:latin typeface="Book Antiqua" panose="02040602050305030304" pitchFamily="18" charset="0"/>
              </a:rPr>
              <a:t>العام للسكان والسكنى</a:t>
            </a:r>
            <a:r>
              <a:rPr lang="fr-FR" altLang="fr-FR" sz="3200" b="1" dirty="0">
                <a:solidFill>
                  <a:srgbClr val="993366"/>
                </a:solidFill>
                <a:latin typeface="Book Antiqua" panose="02040602050305030304" pitchFamily="18" charset="0"/>
              </a:rPr>
              <a:t> </a:t>
            </a:r>
            <a:r>
              <a:rPr lang="ar-MA" altLang="fr-FR" sz="3200" b="1" dirty="0">
                <a:solidFill>
                  <a:srgbClr val="993366"/>
                </a:solidFill>
                <a:latin typeface="Book Antiqua" panose="02040602050305030304" pitchFamily="18" charset="0"/>
              </a:rPr>
              <a:t>2024</a:t>
            </a:r>
            <a:endParaRPr lang="fr-FR" altLang="fr-FR" sz="3200" b="1" dirty="0">
              <a:solidFill>
                <a:srgbClr val="993366"/>
              </a:solidFill>
            </a:endParaRPr>
          </a:p>
        </p:txBody>
      </p:sp>
      <p:cxnSp>
        <p:nvCxnSpPr>
          <p:cNvPr id="15" name="Connecteur droit 14"/>
          <p:cNvCxnSpPr/>
          <p:nvPr/>
        </p:nvCxnSpPr>
        <p:spPr>
          <a:xfrm>
            <a:off x="0" y="1427699"/>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906606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 name="AutoShape 2" descr="accès à distance via l'icône de vecteur web 4637732 - Telecharger Vectoriel  Gratuit, Clipart Graphique, Vecteur Dessins et Pictogramme Gratuit"/>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sp>
        <p:nvSpPr>
          <p:cNvPr id="102" name="TextBox 69">
            <a:extLst>
              <a:ext uri="{FF2B5EF4-FFF2-40B4-BE49-F238E27FC236}">
                <a16:creationId xmlns="" xmlns:a16="http://schemas.microsoft.com/office/drawing/2014/main" id="{B4665162-95EB-C548-92B4-B373E3E6FE5D}"/>
              </a:ext>
            </a:extLst>
          </p:cNvPr>
          <p:cNvSpPr txBox="1"/>
          <p:nvPr/>
        </p:nvSpPr>
        <p:spPr>
          <a:xfrm>
            <a:off x="293914" y="2056273"/>
            <a:ext cx="3076301" cy="1200329"/>
          </a:xfrm>
          <a:prstGeom prst="rect">
            <a:avLst/>
          </a:prstGeom>
          <a:noFill/>
        </p:spPr>
        <p:txBody>
          <a:bodyPr wrap="square" lIns="0" rtlCol="0" anchor="b">
            <a:spAutoFit/>
          </a:bodyPr>
          <a:lstStyle/>
          <a:p>
            <a:pPr marL="342900" lvl="0" indent="-342900" algn="just" rtl="1">
              <a:buFont typeface="Wingdings" pitchFamily="2" charset="2"/>
              <a:buChar char="v"/>
            </a:pPr>
            <a:r>
              <a:rPr lang="ar-MA" b="1" kern="0" noProof="1">
                <a:latin typeface="Sakkal Majalla" panose="02000000000000000000" pitchFamily="2" charset="-78"/>
                <a:cs typeface="Sakkal Majalla" panose="02000000000000000000" pitchFamily="2" charset="-78"/>
              </a:rPr>
              <a:t>تجميع المعطيات لدى الأسر خلال 30 يوما عوض 20 يوما واستغلالها وإرسالها </a:t>
            </a:r>
            <a:r>
              <a:rPr lang="ar-MA" b="1" kern="0" noProof="1" smtClean="0">
                <a:latin typeface="Sakkal Majalla" panose="02000000000000000000" pitchFamily="2" charset="-78"/>
                <a:cs typeface="Sakkal Majalla" panose="02000000000000000000" pitchFamily="2" charset="-78"/>
              </a:rPr>
              <a:t>إلى </a:t>
            </a:r>
            <a:r>
              <a:rPr lang="ar-MA" b="1" kern="0" noProof="1">
                <a:latin typeface="Sakkal Majalla" panose="02000000000000000000" pitchFamily="2" charset="-78"/>
                <a:cs typeface="Sakkal Majalla" panose="02000000000000000000" pitchFamily="2" charset="-78"/>
              </a:rPr>
              <a:t>مركز تدبير </a:t>
            </a:r>
            <a:r>
              <a:rPr lang="ar-MA" b="1" kern="0" noProof="1" smtClean="0">
                <a:latin typeface="Sakkal Majalla" panose="02000000000000000000" pitchFamily="2" charset="-78"/>
                <a:cs typeface="Sakkal Majalla" panose="02000000000000000000" pitchFamily="2" charset="-78"/>
              </a:rPr>
              <a:t>المعطيات بشكل مؤمن وآني </a:t>
            </a:r>
            <a:endParaRPr kumimoji="0" lang="en-US" b="1" i="0" u="none" strike="noStrike" kern="0" cap="none" spc="0" normalizeH="0" baseline="0" noProof="1">
              <a:ln>
                <a:noFill/>
              </a:ln>
              <a:effectLst/>
              <a:uLnTx/>
              <a:uFillTx/>
              <a:latin typeface="Sakkal Majalla" panose="02000000000000000000" pitchFamily="2" charset="-78"/>
              <a:cs typeface="Sakkal Majalla" panose="02000000000000000000" pitchFamily="2" charset="-78"/>
            </a:endParaRPr>
          </a:p>
        </p:txBody>
      </p:sp>
      <p:sp>
        <p:nvSpPr>
          <p:cNvPr id="105" name="TextBox 72">
            <a:extLst>
              <a:ext uri="{FF2B5EF4-FFF2-40B4-BE49-F238E27FC236}">
                <a16:creationId xmlns="" xmlns:a16="http://schemas.microsoft.com/office/drawing/2014/main" id="{6B3F889C-20FF-8948-81F2-C0FE2AED27B6}"/>
              </a:ext>
            </a:extLst>
          </p:cNvPr>
          <p:cNvSpPr txBox="1"/>
          <p:nvPr/>
        </p:nvSpPr>
        <p:spPr>
          <a:xfrm>
            <a:off x="8389398" y="1935003"/>
            <a:ext cx="3521896" cy="1477328"/>
          </a:xfrm>
          <a:prstGeom prst="rect">
            <a:avLst/>
          </a:prstGeom>
          <a:noFill/>
        </p:spPr>
        <p:txBody>
          <a:bodyPr wrap="square" lIns="0" rtlCol="0" anchor="b">
            <a:spAutoFit/>
          </a:bodyPr>
          <a:lstStyle/>
          <a:p>
            <a:pPr marL="342900" lvl="0" indent="-342900" algn="just" rtl="1">
              <a:buFont typeface="Wingdings" pitchFamily="2" charset="2"/>
              <a:buChar char="v"/>
            </a:pPr>
            <a:r>
              <a:rPr lang="ar-MA" b="1" kern="0" noProof="1">
                <a:latin typeface="Sakkal Majalla" panose="02000000000000000000" pitchFamily="2" charset="-78"/>
                <a:cs typeface="Sakkal Majalla" panose="02000000000000000000" pitchFamily="2" charset="-78"/>
              </a:rPr>
              <a:t>رقمنة </a:t>
            </a:r>
            <a:r>
              <a:rPr lang="ar-MA" b="1" kern="0" noProof="1" smtClean="0">
                <a:latin typeface="Sakkal Majalla" panose="02000000000000000000" pitchFamily="2" charset="-78"/>
                <a:cs typeface="Sakkal Majalla" panose="02000000000000000000" pitchFamily="2" charset="-78"/>
              </a:rPr>
              <a:t>مراحل </a:t>
            </a:r>
            <a:r>
              <a:rPr lang="ar-MA" b="1" kern="0" noProof="1">
                <a:latin typeface="Sakkal Majalla" panose="02000000000000000000" pitchFamily="2" charset="-78"/>
                <a:cs typeface="Sakkal Majalla" panose="02000000000000000000" pitchFamily="2" charset="-78"/>
              </a:rPr>
              <a:t>إنجاز الإحصاء العام للسكان </a:t>
            </a:r>
            <a:r>
              <a:rPr lang="ar-MA" b="1" kern="0" noProof="1" smtClean="0">
                <a:latin typeface="Sakkal Majalla" panose="02000000000000000000" pitchFamily="2" charset="-78"/>
                <a:cs typeface="Sakkal Majalla" panose="02000000000000000000" pitchFamily="2" charset="-78"/>
              </a:rPr>
              <a:t>والسكنى</a:t>
            </a:r>
            <a:r>
              <a:rPr lang="ar-AE" b="1" kern="0" noProof="1">
                <a:latin typeface="Sakkal Majalla" panose="02000000000000000000" pitchFamily="2" charset="-78"/>
                <a:cs typeface="Sakkal Majalla" panose="02000000000000000000" pitchFamily="2" charset="-78"/>
              </a:rPr>
              <a:t> </a:t>
            </a:r>
            <a:r>
              <a:rPr lang="ar-AE" b="1" kern="0" noProof="1" smtClean="0">
                <a:latin typeface="Sakkal Majalla" panose="02000000000000000000" pitchFamily="2" charset="-78"/>
                <a:cs typeface="Sakkal Majalla" panose="02000000000000000000" pitchFamily="2" charset="-78"/>
              </a:rPr>
              <a:t>بمافيها انتقاء المشاركين وتكوينهم</a:t>
            </a:r>
            <a:r>
              <a:rPr lang="ar-MA" b="1" kern="0" noProof="1" smtClean="0">
                <a:latin typeface="Sakkal Majalla" panose="02000000000000000000" pitchFamily="2" charset="-78"/>
                <a:cs typeface="Sakkal Majalla" panose="02000000000000000000" pitchFamily="2" charset="-78"/>
              </a:rPr>
              <a:t>، بإحداث منص</a:t>
            </a:r>
            <a:r>
              <a:rPr lang="ar-AE" b="1" kern="0" noProof="1" smtClean="0">
                <a:latin typeface="Sakkal Majalla" panose="02000000000000000000" pitchFamily="2" charset="-78"/>
                <a:cs typeface="Sakkal Majalla" panose="02000000000000000000" pitchFamily="2" charset="-78"/>
              </a:rPr>
              <a:t>تين </a:t>
            </a:r>
            <a:r>
              <a:rPr lang="ar-MA" b="1" kern="0" noProof="1" smtClean="0">
                <a:latin typeface="Sakkal Majalla" panose="02000000000000000000" pitchFamily="2" charset="-78"/>
                <a:cs typeface="Sakkal Majalla" panose="02000000000000000000" pitchFamily="2" charset="-78"/>
              </a:rPr>
              <a:t>إلكتروني</a:t>
            </a:r>
            <a:r>
              <a:rPr lang="ar-AE" b="1" kern="0" noProof="1" smtClean="0">
                <a:latin typeface="Sakkal Majalla" panose="02000000000000000000" pitchFamily="2" charset="-78"/>
                <a:cs typeface="Sakkal Majalla" panose="02000000000000000000" pitchFamily="2" charset="-78"/>
              </a:rPr>
              <a:t>تين: الأولى لاستقبال ملفات الترشيح والثانية</a:t>
            </a:r>
            <a:r>
              <a:rPr lang="ar-MA" b="1" kern="0" noProof="1" smtClean="0">
                <a:latin typeface="Sakkal Majalla" panose="02000000000000000000" pitchFamily="2" charset="-78"/>
                <a:cs typeface="Sakkal Majalla" panose="02000000000000000000" pitchFamily="2" charset="-78"/>
              </a:rPr>
              <a:t> </a:t>
            </a:r>
            <a:r>
              <a:rPr lang="ar-AE" b="1" kern="0" noProof="1" smtClean="0">
                <a:latin typeface="Sakkal Majalla" panose="02000000000000000000" pitchFamily="2" charset="-78"/>
                <a:cs typeface="Sakkal Majalla" panose="02000000000000000000" pitchFamily="2" charset="-78"/>
              </a:rPr>
              <a:t>ل</a:t>
            </a:r>
            <a:r>
              <a:rPr lang="ar-MA" b="1" kern="0" noProof="1" smtClean="0">
                <a:latin typeface="Sakkal Majalla" panose="02000000000000000000" pitchFamily="2" charset="-78"/>
                <a:cs typeface="Sakkal Majalla" panose="02000000000000000000" pitchFamily="2" charset="-78"/>
              </a:rPr>
              <a:t>تمك</a:t>
            </a:r>
            <a:r>
              <a:rPr lang="ar-AE" b="1" kern="0" noProof="1" smtClean="0">
                <a:latin typeface="Sakkal Majalla" panose="02000000000000000000" pitchFamily="2" charset="-78"/>
                <a:cs typeface="Sakkal Majalla" panose="02000000000000000000" pitchFamily="2" charset="-78"/>
              </a:rPr>
              <a:t>ي</a:t>
            </a:r>
            <a:r>
              <a:rPr lang="ar-MA" b="1" kern="0" noProof="1" smtClean="0">
                <a:latin typeface="Sakkal Majalla" panose="02000000000000000000" pitchFamily="2" charset="-78"/>
                <a:cs typeface="Sakkal Majalla" panose="02000000000000000000" pitchFamily="2" charset="-78"/>
              </a:rPr>
              <a:t>ن </a:t>
            </a:r>
            <a:r>
              <a:rPr lang="ar-MA" b="1" kern="0" noProof="1">
                <a:latin typeface="Sakkal Majalla" panose="02000000000000000000" pitchFamily="2" charset="-78"/>
                <a:cs typeface="Sakkal Majalla" panose="02000000000000000000" pitchFamily="2" charset="-78"/>
              </a:rPr>
              <a:t>المترشحين من تتبع </a:t>
            </a:r>
            <a:r>
              <a:rPr lang="ar-MA" b="1" kern="0" noProof="1" smtClean="0">
                <a:latin typeface="Sakkal Majalla" panose="02000000000000000000" pitchFamily="2" charset="-78"/>
                <a:cs typeface="Sakkal Majalla" panose="02000000000000000000" pitchFamily="2" charset="-78"/>
              </a:rPr>
              <a:t>التكوين </a:t>
            </a:r>
            <a:r>
              <a:rPr lang="ar-MA" b="1" kern="0" noProof="1">
                <a:latin typeface="Sakkal Majalla" panose="02000000000000000000" pitchFamily="2" charset="-78"/>
                <a:cs typeface="Sakkal Majalla" panose="02000000000000000000" pitchFamily="2" charset="-78"/>
              </a:rPr>
              <a:t>عن بعد </a:t>
            </a:r>
            <a:r>
              <a:rPr lang="ar-MA" altLang="fr-FR" b="1" kern="0" dirty="0" smtClean="0">
                <a:latin typeface="Sakkal Majalla" panose="02000000000000000000" pitchFamily="2" charset="-78"/>
                <a:cs typeface="Sakkal Majalla" panose="02000000000000000000" pitchFamily="2" charset="-78"/>
              </a:rPr>
              <a:t>.</a:t>
            </a:r>
            <a:endParaRPr lang="ar-MA" b="1" kern="0" noProof="1">
              <a:latin typeface="Sakkal Majalla" panose="02000000000000000000" pitchFamily="2" charset="-78"/>
              <a:cs typeface="Sakkal Majalla" panose="02000000000000000000" pitchFamily="2" charset="-78"/>
            </a:endParaRPr>
          </a:p>
        </p:txBody>
      </p:sp>
      <p:sp>
        <p:nvSpPr>
          <p:cNvPr id="108" name="TextBox 75">
            <a:extLst>
              <a:ext uri="{FF2B5EF4-FFF2-40B4-BE49-F238E27FC236}">
                <a16:creationId xmlns="" xmlns:a16="http://schemas.microsoft.com/office/drawing/2014/main" id="{092FE3E2-8751-4D46-8867-82F572BADB28}"/>
              </a:ext>
            </a:extLst>
          </p:cNvPr>
          <p:cNvSpPr txBox="1"/>
          <p:nvPr/>
        </p:nvSpPr>
        <p:spPr>
          <a:xfrm>
            <a:off x="293914" y="4499064"/>
            <a:ext cx="3076301" cy="923330"/>
          </a:xfrm>
          <a:prstGeom prst="rect">
            <a:avLst/>
          </a:prstGeom>
          <a:noFill/>
        </p:spPr>
        <p:txBody>
          <a:bodyPr wrap="square" lIns="0" rtlCol="0" anchor="b">
            <a:spAutoFit/>
          </a:bodyPr>
          <a:lstStyle/>
          <a:p>
            <a:pPr marL="342900" lvl="0" indent="-342900" algn="just" rtl="1">
              <a:buFont typeface="Wingdings" pitchFamily="2" charset="2"/>
              <a:buChar char="v"/>
            </a:pPr>
            <a:r>
              <a:rPr lang="ar-MA" b="1" kern="0" noProof="1">
                <a:latin typeface="Sakkal Majalla" panose="02000000000000000000" pitchFamily="2" charset="-78"/>
                <a:cs typeface="Sakkal Majalla" panose="02000000000000000000" pitchFamily="2" charset="-78"/>
              </a:rPr>
              <a:t>تقليص آجال نشر نتائج الإحصاء </a:t>
            </a:r>
            <a:r>
              <a:rPr lang="ar-MA" b="1" kern="0" noProof="1" smtClean="0">
                <a:latin typeface="Sakkal Majalla" panose="02000000000000000000" pitchFamily="2" charset="-78"/>
                <a:cs typeface="Sakkal Majalla" panose="02000000000000000000" pitchFamily="2" charset="-78"/>
              </a:rPr>
              <a:t>و حذف التكاليف </a:t>
            </a:r>
            <a:r>
              <a:rPr lang="ar-MA" b="1" kern="0" noProof="1">
                <a:latin typeface="Sakkal Majalla" panose="02000000000000000000" pitchFamily="2" charset="-78"/>
                <a:cs typeface="Sakkal Majalla" panose="02000000000000000000" pitchFamily="2" charset="-78"/>
              </a:rPr>
              <a:t>المرتبطة بطباعة الاستمارات الورقية ونقلها ومعالجتها وحفظها.</a:t>
            </a:r>
            <a:endParaRPr kumimoji="0" lang="en-US" b="1" i="0" u="none" strike="noStrike" kern="0" cap="none" spc="0" normalizeH="0" baseline="0" noProof="1">
              <a:ln>
                <a:noFill/>
              </a:ln>
              <a:effectLst/>
              <a:uLnTx/>
              <a:uFillTx/>
              <a:latin typeface="Sakkal Majalla" panose="02000000000000000000" pitchFamily="2" charset="-78"/>
              <a:cs typeface="Sakkal Majalla" panose="02000000000000000000" pitchFamily="2" charset="-78"/>
            </a:endParaRPr>
          </a:p>
        </p:txBody>
      </p:sp>
      <p:sp>
        <p:nvSpPr>
          <p:cNvPr id="111" name="TextBox 78">
            <a:extLst>
              <a:ext uri="{FF2B5EF4-FFF2-40B4-BE49-F238E27FC236}">
                <a16:creationId xmlns="" xmlns:a16="http://schemas.microsoft.com/office/drawing/2014/main" id="{550A30C3-259D-9A47-BDFE-690DDF3F5E19}"/>
              </a:ext>
            </a:extLst>
          </p:cNvPr>
          <p:cNvSpPr txBox="1"/>
          <p:nvPr/>
        </p:nvSpPr>
        <p:spPr>
          <a:xfrm>
            <a:off x="8345770" y="3851433"/>
            <a:ext cx="3637340" cy="1538883"/>
          </a:xfrm>
          <a:prstGeom prst="rect">
            <a:avLst/>
          </a:prstGeom>
          <a:noFill/>
        </p:spPr>
        <p:txBody>
          <a:bodyPr wrap="square" lIns="0" rtlCol="0" anchor="b">
            <a:spAutoFit/>
          </a:bodyPr>
          <a:lstStyle/>
          <a:p>
            <a:pPr marL="342900" lvl="0" indent="-342900" algn="just" rtl="1">
              <a:buFont typeface="Wingdings" pitchFamily="2" charset="2"/>
              <a:buChar char="v"/>
            </a:pPr>
            <a:r>
              <a:rPr lang="ar-MA" b="1" kern="0" noProof="1">
                <a:latin typeface="Sakkal Majalla" panose="02000000000000000000" pitchFamily="2" charset="-78"/>
                <a:cs typeface="Sakkal Majalla" panose="02000000000000000000" pitchFamily="2" charset="-78"/>
              </a:rPr>
              <a:t>تجميع المعطيات لدى الأسر بالاعتماد على اللوحات </a:t>
            </a:r>
            <a:r>
              <a:rPr lang="ar-MA" b="1" kern="0" noProof="1" smtClean="0">
                <a:latin typeface="Sakkal Majalla" panose="02000000000000000000" pitchFamily="2" charset="-78"/>
                <a:cs typeface="Sakkal Majalla" panose="02000000000000000000" pitchFamily="2" charset="-78"/>
              </a:rPr>
              <a:t>الإلكترونية وتطبيق </a:t>
            </a:r>
            <a:r>
              <a:rPr lang="fr-FR" b="1" kern="0" noProof="1">
                <a:latin typeface="Sakkal Majalla" panose="02000000000000000000" pitchFamily="2" charset="-78"/>
                <a:cs typeface="Sakkal Majalla" panose="02000000000000000000" pitchFamily="2" charset="-78"/>
              </a:rPr>
              <a:t>(CAPI)</a:t>
            </a:r>
            <a:r>
              <a:rPr lang="ar-MA" b="1" kern="0" noProof="1">
                <a:latin typeface="Sakkal Majalla" panose="02000000000000000000" pitchFamily="2" charset="-78"/>
                <a:cs typeface="Sakkal Majalla" panose="02000000000000000000" pitchFamily="2" charset="-78"/>
              </a:rPr>
              <a:t> عبر استمارتين:</a:t>
            </a:r>
          </a:p>
          <a:p>
            <a:pPr marL="274638" lvl="0" algn="just" rtl="1">
              <a:buFont typeface="Arial" pitchFamily="34" charset="0"/>
              <a:buChar char="•"/>
            </a:pPr>
            <a:r>
              <a:rPr lang="ar-MA" b="1" kern="0" noProof="1">
                <a:latin typeface="Sakkal Majalla" panose="02000000000000000000" pitchFamily="2" charset="-78"/>
                <a:cs typeface="Sakkal Majalla" panose="02000000000000000000" pitchFamily="2" charset="-78"/>
              </a:rPr>
              <a:t>استمارة مختصرة موجهة </a:t>
            </a:r>
            <a:r>
              <a:rPr lang="ar-MA" b="1" kern="0" noProof="1" smtClean="0">
                <a:latin typeface="Sakkal Majalla" panose="02000000000000000000" pitchFamily="2" charset="-78"/>
                <a:cs typeface="Sakkal Majalla" panose="02000000000000000000" pitchFamily="2" charset="-78"/>
              </a:rPr>
              <a:t>لكافة </a:t>
            </a:r>
            <a:r>
              <a:rPr lang="ar-MA" b="1" kern="0" noProof="1">
                <a:latin typeface="Sakkal Majalla" panose="02000000000000000000" pitchFamily="2" charset="-78"/>
                <a:cs typeface="Sakkal Majalla" panose="02000000000000000000" pitchFamily="2" charset="-78"/>
              </a:rPr>
              <a:t>الأسر؛</a:t>
            </a:r>
          </a:p>
          <a:p>
            <a:pPr marL="274638" lvl="0" algn="just" rtl="1">
              <a:buFont typeface="Arial" pitchFamily="34" charset="0"/>
              <a:buChar char="•"/>
            </a:pPr>
            <a:r>
              <a:rPr lang="ar-MA" b="1" kern="0" noProof="1">
                <a:latin typeface="Sakkal Majalla" panose="02000000000000000000" pitchFamily="2" charset="-78"/>
                <a:cs typeface="Sakkal Majalla" panose="02000000000000000000" pitchFamily="2" charset="-78"/>
              </a:rPr>
              <a:t> استمارة مفصلة</a:t>
            </a:r>
            <a:r>
              <a:rPr lang="fr-FR" b="1" kern="0" noProof="1">
                <a:latin typeface="Sakkal Majalla" panose="02000000000000000000" pitchFamily="2" charset="-78"/>
                <a:cs typeface="Sakkal Majalla" panose="02000000000000000000" pitchFamily="2" charset="-78"/>
              </a:rPr>
              <a:t> </a:t>
            </a:r>
            <a:r>
              <a:rPr lang="ar-MA" b="1" kern="0" noProof="1">
                <a:latin typeface="Sakkal Majalla" panose="02000000000000000000" pitchFamily="2" charset="-78"/>
                <a:cs typeface="Sakkal Majalla" panose="02000000000000000000" pitchFamily="2" charset="-78"/>
              </a:rPr>
              <a:t> موجهة إلى عينة من الأسر</a:t>
            </a:r>
            <a:r>
              <a:rPr lang="ar-MA" sz="2000" b="1" kern="0" noProof="1">
                <a:latin typeface="Sakkal Majalla" panose="02000000000000000000" pitchFamily="2" charset="-78"/>
                <a:cs typeface="Sakkal Majalla" panose="02000000000000000000" pitchFamily="2" charset="-78"/>
              </a:rPr>
              <a:t>.</a:t>
            </a:r>
          </a:p>
        </p:txBody>
      </p:sp>
      <p:grpSp>
        <p:nvGrpSpPr>
          <p:cNvPr id="48" name="Groupe 47"/>
          <p:cNvGrpSpPr/>
          <p:nvPr/>
        </p:nvGrpSpPr>
        <p:grpSpPr>
          <a:xfrm>
            <a:off x="6090082" y="2148392"/>
            <a:ext cx="843378" cy="1526964"/>
            <a:chOff x="5229405" y="3162375"/>
            <a:chExt cx="842143" cy="1279950"/>
          </a:xfrm>
        </p:grpSpPr>
        <p:pic>
          <p:nvPicPr>
            <p:cNvPr id="44" name="Image 43"/>
            <p:cNvPicPr/>
            <p:nvPr/>
          </p:nvPicPr>
          <p:blipFill>
            <a:blip r:embed="rId2" cstate="print"/>
            <a:stretch>
              <a:fillRect/>
            </a:stretch>
          </p:blipFill>
          <p:spPr>
            <a:xfrm>
              <a:off x="5229405" y="3162375"/>
              <a:ext cx="842143" cy="1279950"/>
            </a:xfrm>
            <a:prstGeom prst="rect">
              <a:avLst/>
            </a:prstGeom>
          </p:spPr>
        </p:pic>
        <p:sp>
          <p:nvSpPr>
            <p:cNvPr id="47" name="Rectangle 46"/>
            <p:cNvSpPr/>
            <p:nvPr/>
          </p:nvSpPr>
          <p:spPr>
            <a:xfrm>
              <a:off x="5242440" y="3206272"/>
              <a:ext cx="817860" cy="1221637"/>
            </a:xfrm>
            <a:prstGeom prst="rect">
              <a:avLst/>
            </a:prstGeom>
            <a:no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pSp>
      <p:pic>
        <p:nvPicPr>
          <p:cNvPr id="4103" name="Picture 7"/>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36670" y="2100998"/>
            <a:ext cx="1401156" cy="136128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4" name="Picture 8"/>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72218" y="4456590"/>
            <a:ext cx="1308156" cy="108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107" name="Picture 1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73047" y="4177797"/>
            <a:ext cx="1595858" cy="17080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49" name="Groupe 48"/>
          <p:cNvGrpSpPr/>
          <p:nvPr/>
        </p:nvGrpSpPr>
        <p:grpSpPr>
          <a:xfrm>
            <a:off x="762502" y="6566263"/>
            <a:ext cx="11551418" cy="291737"/>
            <a:chOff x="710248" y="6382153"/>
            <a:chExt cx="11201044" cy="373215"/>
          </a:xfrm>
          <a:solidFill>
            <a:schemeClr val="bg2"/>
          </a:solidFill>
        </p:grpSpPr>
        <p:sp>
          <p:nvSpPr>
            <p:cNvPr id="50" name="Rectangle: Diagonal Corners Snipped 12">
              <a:extLst>
                <a:ext uri="{FF2B5EF4-FFF2-40B4-BE49-F238E27FC236}">
                  <a16:creationId xmlns="" xmlns:a16="http://schemas.microsoft.com/office/drawing/2014/main" id="{E8CBDFB0-C17F-E54E-1E17-41B02D31495C}"/>
                </a:ext>
              </a:extLst>
            </p:cNvPr>
            <p:cNvSpPr/>
            <p:nvPr/>
          </p:nvSpPr>
          <p:spPr>
            <a:xfrm>
              <a:off x="11323464"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1" name="Rectangle: Diagonal Corners Snipped 12">
              <a:extLst>
                <a:ext uri="{FF2B5EF4-FFF2-40B4-BE49-F238E27FC236}">
                  <a16:creationId xmlns="" xmlns:a16="http://schemas.microsoft.com/office/drawing/2014/main" id="{E8CBDFB0-C17F-E54E-1E17-41B02D31495C}"/>
                </a:ext>
              </a:extLst>
            </p:cNvPr>
            <p:cNvSpPr/>
            <p:nvPr/>
          </p:nvSpPr>
          <p:spPr>
            <a:xfrm>
              <a:off x="710248" y="6382153"/>
              <a:ext cx="587828" cy="373215"/>
            </a:xfrm>
            <a:prstGeom prst="snip2DiagRect">
              <a:avLst>
                <a:gd name="adj1" fmla="val 0"/>
                <a:gd name="adj2" fmla="val 47814"/>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52" name="Rectangle 51">
              <a:extLst>
                <a:ext uri="{FF2B5EF4-FFF2-40B4-BE49-F238E27FC236}">
                  <a16:creationId xmlns="" xmlns:a16="http://schemas.microsoft.com/office/drawing/2014/main" id="{30E5C7FB-9869-3742-75E3-58945C4B0FF3}"/>
                </a:ext>
              </a:extLst>
            </p:cNvPr>
            <p:cNvSpPr/>
            <p:nvPr/>
          </p:nvSpPr>
          <p:spPr>
            <a:xfrm>
              <a:off x="933061" y="6382153"/>
              <a:ext cx="10744277" cy="373215"/>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800" b="1" dirty="0">
                  <a:solidFill>
                    <a:schemeClr val="accent1"/>
                  </a:solidFill>
                </a:rPr>
                <a:t>www.recensement.ma</a:t>
              </a:r>
            </a:p>
          </p:txBody>
        </p:sp>
      </p:grpSp>
      <p:sp>
        <p:nvSpPr>
          <p:cNvPr id="53" name="Right Triangle 9">
            <a:extLst>
              <a:ext uri="{FF2B5EF4-FFF2-40B4-BE49-F238E27FC236}">
                <a16:creationId xmlns="" xmlns:a16="http://schemas.microsoft.com/office/drawing/2014/main" id="{D6AFEEE8-AFAE-5BF7-F752-8BB622C54C85}"/>
              </a:ext>
            </a:extLst>
          </p:cNvPr>
          <p:cNvSpPr/>
          <p:nvPr/>
        </p:nvSpPr>
        <p:spPr>
          <a:xfrm rot="10800000">
            <a:off x="9202723" y="0"/>
            <a:ext cx="2989275" cy="1484851"/>
          </a:xfrm>
          <a:prstGeom prst="rtTriangle">
            <a:avLst/>
          </a:prstGeom>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4" name="Right Triangle 3">
            <a:extLst>
              <a:ext uri="{FF2B5EF4-FFF2-40B4-BE49-F238E27FC236}">
                <a16:creationId xmlns="" xmlns:a16="http://schemas.microsoft.com/office/drawing/2014/main" id="{AADF051B-9A51-9FAD-29EE-6A605D5D951F}"/>
              </a:ext>
            </a:extLst>
          </p:cNvPr>
          <p:cNvSpPr/>
          <p:nvPr/>
        </p:nvSpPr>
        <p:spPr>
          <a:xfrm>
            <a:off x="0" y="5486400"/>
            <a:ext cx="1015068" cy="1371600"/>
          </a:xfrm>
          <a:prstGeom prst="rtTriangle">
            <a:avLst/>
          </a:prstGeom>
          <a:gradFill flip="none" rotWithShape="1">
            <a:gsLst>
              <a:gs pos="0">
                <a:srgbClr val="993366">
                  <a:shade val="30000"/>
                  <a:satMod val="115000"/>
                </a:srgbClr>
              </a:gs>
              <a:gs pos="50000">
                <a:srgbClr val="993366">
                  <a:shade val="67500"/>
                  <a:satMod val="115000"/>
                </a:srgbClr>
              </a:gs>
              <a:gs pos="100000">
                <a:srgbClr val="993366">
                  <a:shade val="100000"/>
                  <a:satMod val="115000"/>
                </a:srgbClr>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MA" dirty="0" smtClean="0"/>
              <a:t>9</a:t>
            </a:r>
            <a:endParaRPr lang="fr-FR" dirty="0"/>
          </a:p>
        </p:txBody>
      </p:sp>
      <p:sp>
        <p:nvSpPr>
          <p:cNvPr id="21" name="Titre 1"/>
          <p:cNvSpPr txBox="1">
            <a:spLocks/>
          </p:cNvSpPr>
          <p:nvPr/>
        </p:nvSpPr>
        <p:spPr>
          <a:xfrm>
            <a:off x="992284" y="170416"/>
            <a:ext cx="8848059" cy="801134"/>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rtl="1"/>
            <a:endParaRPr lang="ar-MA" altLang="fr-FR" sz="3200" b="1" dirty="0" smtClean="0">
              <a:solidFill>
                <a:srgbClr val="993366"/>
              </a:solidFill>
              <a:latin typeface="Book Antiqua" panose="02040602050305030304" pitchFamily="18" charset="0"/>
            </a:endParaRPr>
          </a:p>
          <a:p>
            <a:pPr algn="ctr" rtl="1">
              <a:lnSpc>
                <a:spcPct val="150000"/>
              </a:lnSpc>
            </a:pPr>
            <a:r>
              <a:rPr lang="ar-MA" altLang="fr-FR" sz="3200" b="1" dirty="0">
                <a:solidFill>
                  <a:srgbClr val="993366"/>
                </a:solidFill>
                <a:latin typeface="Book Antiqua" panose="02040602050305030304" pitchFamily="18" charset="0"/>
              </a:rPr>
              <a:t>مستجدات الإحصاء العام للسكان والسكنى 2024</a:t>
            </a:r>
            <a:endParaRPr lang="fr-FR" altLang="fr-FR" sz="3200" b="1" dirty="0">
              <a:solidFill>
                <a:srgbClr val="993366"/>
              </a:solidFill>
              <a:latin typeface="Book Antiqua" panose="02040602050305030304" pitchFamily="18" charset="0"/>
            </a:endParaRPr>
          </a:p>
        </p:txBody>
      </p:sp>
      <p:cxnSp>
        <p:nvCxnSpPr>
          <p:cNvPr id="22" name="Connecteur droit 21"/>
          <p:cNvCxnSpPr/>
          <p:nvPr/>
        </p:nvCxnSpPr>
        <p:spPr>
          <a:xfrm>
            <a:off x="0" y="1484851"/>
            <a:ext cx="12191998" cy="0"/>
          </a:xfrm>
          <a:prstGeom prst="line">
            <a:avLst/>
          </a:prstGeom>
          <a:ln w="25400" cap="sq">
            <a:solidFill>
              <a:srgbClr val="993366"/>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95411350"/>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dr">
  <a:themeElements>
    <a:clrScheme name="Personnalisé 1">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Thèmedr</Template>
  <TotalTime>7452</TotalTime>
  <Words>2026</Words>
  <Application>Microsoft Office PowerPoint</Application>
  <PresentationFormat>Grand écran</PresentationFormat>
  <Paragraphs>472</Paragraphs>
  <Slides>27</Slides>
  <Notes>1</Notes>
  <HiddenSlides>0</HiddenSlides>
  <MMClips>0</MMClips>
  <ScaleCrop>false</ScaleCrop>
  <HeadingPairs>
    <vt:vector size="6" baseType="variant">
      <vt:variant>
        <vt:lpstr>Polices utilisées</vt:lpstr>
      </vt:variant>
      <vt:variant>
        <vt:i4>15</vt:i4>
      </vt:variant>
      <vt:variant>
        <vt:lpstr>Thème</vt:lpstr>
      </vt:variant>
      <vt:variant>
        <vt:i4>1</vt:i4>
      </vt:variant>
      <vt:variant>
        <vt:lpstr>Titres des diapositives</vt:lpstr>
      </vt:variant>
      <vt:variant>
        <vt:i4>27</vt:i4>
      </vt:variant>
    </vt:vector>
  </HeadingPairs>
  <TitlesOfParts>
    <vt:vector size="43" baseType="lpstr">
      <vt:lpstr>Arial Unicode MS</vt:lpstr>
      <vt:lpstr>맑은 고딕</vt:lpstr>
      <vt:lpstr>Aharoni</vt:lpstr>
      <vt:lpstr>Algerian</vt:lpstr>
      <vt:lpstr>Andalus</vt:lpstr>
      <vt:lpstr>Arial</vt:lpstr>
      <vt:lpstr>Berlin Sans FB Demi</vt:lpstr>
      <vt:lpstr>Book Antiqua</vt:lpstr>
      <vt:lpstr>Calibri</vt:lpstr>
      <vt:lpstr>Calibri Light</vt:lpstr>
      <vt:lpstr>Dubai Medium</vt:lpstr>
      <vt:lpstr>LamaSans</vt:lpstr>
      <vt:lpstr>Sakkal Majalla</vt:lpstr>
      <vt:lpstr>Times New Roman</vt:lpstr>
      <vt:lpstr>Wingdings</vt:lpstr>
      <vt:lpstr>Thèmedr</vt:lpstr>
      <vt:lpstr>    الإحصاء العام للسكان والسكنى 2024  الجوانب المنهجية والتنظيمية</vt:lpstr>
      <vt:lpstr>    محاور العرض </vt:lpstr>
      <vt:lpstr>Présentation PowerPoint</vt:lpstr>
      <vt:lpstr>    تقديم</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DRO-HCP</dc:creator>
  <cp:lastModifiedBy>HCP-AGADIR</cp:lastModifiedBy>
  <cp:revision>737</cp:revision>
  <cp:lastPrinted>2024-05-14T10:24:45Z</cp:lastPrinted>
  <dcterms:created xsi:type="dcterms:W3CDTF">2023-02-15T08:37:02Z</dcterms:created>
  <dcterms:modified xsi:type="dcterms:W3CDTF">2024-06-24T09:57:21Z</dcterms:modified>
</cp:coreProperties>
</file>