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trictFirstAndLastChars="0" saveSubsetFonts="1">
  <p:sldMasterIdLst>
    <p:sldMasterId id="2147483691" r:id="rId1"/>
    <p:sldMasterId id="2147483692" r:id="rId2"/>
  </p:sldMasterIdLst>
  <p:notesMasterIdLst>
    <p:notesMasterId r:id="rId24"/>
  </p:notesMasterIdLst>
  <p:handoutMasterIdLst>
    <p:handoutMasterId r:id="rId25"/>
  </p:handoutMasterIdLst>
  <p:sldIdLst>
    <p:sldId id="418" r:id="rId3"/>
    <p:sldId id="511" r:id="rId4"/>
    <p:sldId id="512" r:id="rId5"/>
    <p:sldId id="513" r:id="rId6"/>
    <p:sldId id="514" r:id="rId7"/>
    <p:sldId id="515" r:id="rId8"/>
    <p:sldId id="516" r:id="rId9"/>
    <p:sldId id="517" r:id="rId10"/>
    <p:sldId id="518" r:id="rId11"/>
    <p:sldId id="501" r:id="rId12"/>
    <p:sldId id="509" r:id="rId13"/>
    <p:sldId id="390" r:id="rId14"/>
    <p:sldId id="503" r:id="rId15"/>
    <p:sldId id="510" r:id="rId16"/>
    <p:sldId id="519" r:id="rId17"/>
    <p:sldId id="520" r:id="rId18"/>
    <p:sldId id="521" r:id="rId19"/>
    <p:sldId id="522" r:id="rId20"/>
    <p:sldId id="523" r:id="rId21"/>
    <p:sldId id="524" r:id="rId22"/>
    <p:sldId id="525" r:id="rId23"/>
  </p:sldIdLst>
  <p:sldSz cx="9144000" cy="6858000" type="screen4x3"/>
  <p:notesSz cx="6858000" cy="9947275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3600" b="1" kern="1200">
        <a:solidFill>
          <a:srgbClr val="7B003B"/>
        </a:solidFill>
        <a:latin typeface="Edwardian Script ITC" pitchFamily="66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4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4B"/>
    <a:srgbClr val="D6A300"/>
    <a:srgbClr val="F18E00"/>
    <a:srgbClr val="990033"/>
    <a:srgbClr val="CCFF99"/>
    <a:srgbClr val="FF6600"/>
    <a:srgbClr val="D7FD4D"/>
    <a:srgbClr val="D1F0FF"/>
    <a:srgbClr val="9FE5FB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656" autoAdjust="0"/>
    <p:restoredTop sz="94683" autoAdjust="0"/>
  </p:normalViewPr>
  <p:slideViewPr>
    <p:cSldViewPr>
      <p:cViewPr varScale="1">
        <p:scale>
          <a:sx n="65" d="100"/>
          <a:sy n="65" d="100"/>
        </p:scale>
        <p:origin x="8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notesViewPr>
    <p:cSldViewPr>
      <p:cViewPr varScale="1">
        <p:scale>
          <a:sx n="77" d="100"/>
          <a:sy n="77" d="100"/>
        </p:scale>
        <p:origin x="-2142" y="-108"/>
      </p:cViewPr>
      <p:guideLst>
        <p:guide orient="horz" pos="3134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\Documents\chomag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Feuil1!$G$29:$G$30</c:f>
              <c:strCache>
                <c:ptCount val="1"/>
                <c:pt idx="0">
                  <c:v>معدل الشغل 2017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7.1110613399031327E-3"/>
                  <c:y val="-3.9356541778590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85-44F5-A4B9-05B5A7AEAD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Feuil1!$F$31:$F$32</c:f>
              <c:strCache>
                <c:ptCount val="2"/>
                <c:pt idx="0">
                  <c:v> Eddakhla-Oued Eddahab</c:v>
                </c:pt>
                <c:pt idx="1">
                  <c:v>nationale</c:v>
                </c:pt>
              </c:strCache>
            </c:strRef>
          </c:cat>
          <c:val>
            <c:numRef>
              <c:f>Feuil1!$G$31:$G$32</c:f>
              <c:numCache>
                <c:formatCode>General</c:formatCode>
                <c:ptCount val="2"/>
                <c:pt idx="0">
                  <c:v>66.599999999999994</c:v>
                </c:pt>
                <c:pt idx="1">
                  <c:v>41.9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85-44F5-A4B9-05B5A7AEAD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054208"/>
        <c:axId val="175126784"/>
      </c:barChart>
      <c:catAx>
        <c:axId val="1750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5126784"/>
        <c:crosses val="autoZero"/>
        <c:auto val="1"/>
        <c:lblAlgn val="ctr"/>
        <c:lblOffset val="100"/>
        <c:noMultiLvlLbl val="0"/>
      </c:catAx>
      <c:valAx>
        <c:axId val="1751267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5054208"/>
        <c:crosses val="autoZero"/>
        <c:crossBetween val="between"/>
      </c:valAx>
    </c:plotArea>
    <c:plotVisOnly val="1"/>
    <c:dispBlanksAs val="gap"/>
    <c:showDLblsOverMax val="0"/>
  </c:chart>
  <c:spPr>
    <a:ln w="38100">
      <a:solidFill>
        <a:schemeClr val="tx1"/>
      </a:solidFill>
    </a:ln>
  </c:sp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67C70A-2809-4E45-AF43-15920FED48A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A8341-9037-4A61-A73F-9BF196BC1C19}">
      <dgm:prSet phldrT="[Text]"/>
      <dgm:spPr/>
      <dgm:t>
        <a:bodyPr/>
        <a:lstStyle/>
        <a:p>
          <a:r>
            <a:rPr lang="fr-MA" dirty="0" smtClean="0"/>
            <a:t>1</a:t>
          </a:r>
          <a:endParaRPr lang="en-US" dirty="0"/>
        </a:p>
      </dgm:t>
    </dgm:pt>
    <dgm:pt modelId="{548E5E65-D2BE-4161-AA3C-395753A09FC8}" type="parTrans" cxnId="{0E871720-4A10-4DEE-8269-61AE902601C9}">
      <dgm:prSet/>
      <dgm:spPr/>
      <dgm:t>
        <a:bodyPr/>
        <a:lstStyle/>
        <a:p>
          <a:endParaRPr lang="en-US"/>
        </a:p>
      </dgm:t>
    </dgm:pt>
    <dgm:pt modelId="{8EF0FA63-CA7A-42E3-808A-1874DB22BD5C}" type="sibTrans" cxnId="{0E871720-4A10-4DEE-8269-61AE902601C9}">
      <dgm:prSet/>
      <dgm:spPr/>
      <dgm:t>
        <a:bodyPr/>
        <a:lstStyle/>
        <a:p>
          <a:endParaRPr lang="en-US"/>
        </a:p>
      </dgm:t>
    </dgm:pt>
    <dgm:pt modelId="{97E8531B-E5D5-44B9-B4D9-AD315247F843}">
      <dgm:prSet phldrT="[Text]"/>
      <dgm:spPr/>
      <dgm:t>
        <a:bodyPr/>
        <a:lstStyle/>
        <a:p>
          <a:r>
            <a:rPr lang="fr-MA" dirty="0" smtClean="0"/>
            <a:t>2</a:t>
          </a:r>
          <a:endParaRPr lang="en-US" dirty="0"/>
        </a:p>
      </dgm:t>
    </dgm:pt>
    <dgm:pt modelId="{16030A4D-6D8F-4B89-B666-06C179AA5C26}" type="parTrans" cxnId="{E1FE4AFF-C002-4DB3-ABA5-DB16A7124A53}">
      <dgm:prSet/>
      <dgm:spPr/>
      <dgm:t>
        <a:bodyPr/>
        <a:lstStyle/>
        <a:p>
          <a:endParaRPr lang="en-US"/>
        </a:p>
      </dgm:t>
    </dgm:pt>
    <dgm:pt modelId="{982D78DA-CA7F-4AEB-AEDF-C929D512B796}" type="sibTrans" cxnId="{E1FE4AFF-C002-4DB3-ABA5-DB16A7124A53}">
      <dgm:prSet/>
      <dgm:spPr/>
      <dgm:t>
        <a:bodyPr/>
        <a:lstStyle/>
        <a:p>
          <a:endParaRPr lang="en-US"/>
        </a:p>
      </dgm:t>
    </dgm:pt>
    <dgm:pt modelId="{480CFD4E-FAAC-4299-8D73-59DDCA22A15E}">
      <dgm:prSet phldrT="[Text]" custT="1"/>
      <dgm:spPr/>
      <dgm:t>
        <a:bodyPr/>
        <a:lstStyle/>
        <a:p>
          <a:r>
            <a:rPr lang="fr-MA" sz="1200" dirty="0" smtClean="0"/>
            <a:t>LA TRANSFORMATION DIGITALE</a:t>
          </a:r>
          <a:endParaRPr lang="en-US" sz="1200" dirty="0"/>
        </a:p>
      </dgm:t>
    </dgm:pt>
    <dgm:pt modelId="{162A2944-C8C0-4AC1-BC0E-E282C85A6083}" type="parTrans" cxnId="{FA62E8BD-F7AB-42E9-B229-46A2E83EAEA1}">
      <dgm:prSet/>
      <dgm:spPr/>
      <dgm:t>
        <a:bodyPr/>
        <a:lstStyle/>
        <a:p>
          <a:endParaRPr lang="en-US"/>
        </a:p>
      </dgm:t>
    </dgm:pt>
    <dgm:pt modelId="{C2C6D47C-550C-4990-BB52-B4930BF9128E}" type="sibTrans" cxnId="{FA62E8BD-F7AB-42E9-B229-46A2E83EAEA1}">
      <dgm:prSet/>
      <dgm:spPr/>
      <dgm:t>
        <a:bodyPr/>
        <a:lstStyle/>
        <a:p>
          <a:endParaRPr lang="en-US"/>
        </a:p>
      </dgm:t>
    </dgm:pt>
    <dgm:pt modelId="{8756793E-D640-4E58-B83E-17E9B9521C8A}">
      <dgm:prSet phldrT="[Text]"/>
      <dgm:spPr/>
      <dgm:t>
        <a:bodyPr/>
        <a:lstStyle/>
        <a:p>
          <a:r>
            <a:rPr lang="fr-MA" dirty="0" smtClean="0"/>
            <a:t>3</a:t>
          </a:r>
          <a:endParaRPr lang="en-US" dirty="0"/>
        </a:p>
      </dgm:t>
    </dgm:pt>
    <dgm:pt modelId="{0239E479-53FA-4E94-85A9-3AB021DD4687}" type="parTrans" cxnId="{F55DD260-89DB-4A22-B90D-0DBD96963147}">
      <dgm:prSet/>
      <dgm:spPr/>
      <dgm:t>
        <a:bodyPr/>
        <a:lstStyle/>
        <a:p>
          <a:endParaRPr lang="en-US"/>
        </a:p>
      </dgm:t>
    </dgm:pt>
    <dgm:pt modelId="{2CBA33FA-16BF-40B5-92B9-48C22956C45E}" type="sibTrans" cxnId="{F55DD260-89DB-4A22-B90D-0DBD96963147}">
      <dgm:prSet/>
      <dgm:spPr/>
      <dgm:t>
        <a:bodyPr/>
        <a:lstStyle/>
        <a:p>
          <a:endParaRPr lang="en-US"/>
        </a:p>
      </dgm:t>
    </dgm:pt>
    <dgm:pt modelId="{FCB62160-910B-4AC8-ADB0-D7EA3154E92E}">
      <dgm:prSet phldrT="[Text]" custT="1"/>
      <dgm:spPr/>
      <dgm:t>
        <a:bodyPr/>
        <a:lstStyle/>
        <a:p>
          <a:r>
            <a:rPr lang="fr-MA" sz="2400" dirty="0" smtClean="0"/>
            <a:t>COVID 19</a:t>
          </a:r>
          <a:endParaRPr lang="en-US" sz="2400" dirty="0"/>
        </a:p>
      </dgm:t>
    </dgm:pt>
    <dgm:pt modelId="{55D88890-E169-4100-859A-D1D4A29E217B}" type="parTrans" cxnId="{C2E54957-8997-4F34-A60E-01928EA78C21}">
      <dgm:prSet/>
      <dgm:spPr/>
      <dgm:t>
        <a:bodyPr/>
        <a:lstStyle/>
        <a:p>
          <a:endParaRPr lang="en-US"/>
        </a:p>
      </dgm:t>
    </dgm:pt>
    <dgm:pt modelId="{5E6B7904-9DFD-4893-9B76-E3E34E4AC88B}" type="sibTrans" cxnId="{C2E54957-8997-4F34-A60E-01928EA78C21}">
      <dgm:prSet/>
      <dgm:spPr/>
      <dgm:t>
        <a:bodyPr/>
        <a:lstStyle/>
        <a:p>
          <a:endParaRPr lang="en-US"/>
        </a:p>
      </dgm:t>
    </dgm:pt>
    <dgm:pt modelId="{5AE87522-FF93-46A8-8A49-10417F1BF1C4}">
      <dgm:prSet phldrT="[Text]" custT="1"/>
      <dgm:spPr/>
      <dgm:t>
        <a:bodyPr/>
        <a:lstStyle/>
        <a:p>
          <a:r>
            <a:rPr lang="fr-MA" sz="1100" dirty="0" smtClean="0"/>
            <a:t>SUIVI DES INDICATEURS DES ODD</a:t>
          </a:r>
          <a:endParaRPr lang="en-US" sz="1100" dirty="0"/>
        </a:p>
      </dgm:t>
    </dgm:pt>
    <dgm:pt modelId="{21DC2254-B175-4C4E-8140-EE21A8ED86C7}" type="parTrans" cxnId="{FC1D938A-52AB-4F8B-AAA6-4E57E0CA1730}">
      <dgm:prSet/>
      <dgm:spPr/>
      <dgm:t>
        <a:bodyPr/>
        <a:lstStyle/>
        <a:p>
          <a:endParaRPr lang="en-US"/>
        </a:p>
      </dgm:t>
    </dgm:pt>
    <dgm:pt modelId="{BB1B0574-DD0C-43F7-8BFF-2F2146BAC631}" type="sibTrans" cxnId="{FC1D938A-52AB-4F8B-AAA6-4E57E0CA1730}">
      <dgm:prSet/>
      <dgm:spPr/>
      <dgm:t>
        <a:bodyPr/>
        <a:lstStyle/>
        <a:p>
          <a:endParaRPr lang="en-US"/>
        </a:p>
      </dgm:t>
    </dgm:pt>
    <dgm:pt modelId="{1DF50AC4-4D23-4E4E-811B-A7BB12A2D010}" type="pres">
      <dgm:prSet presAssocID="{CE67C70A-2809-4E45-AF43-15920FED48A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AEE7A5-CDFE-4E36-AB6C-28B0F879FBAF}" type="pres">
      <dgm:prSet presAssocID="{CE67C70A-2809-4E45-AF43-15920FED48A9}" presName="cycle" presStyleCnt="0"/>
      <dgm:spPr/>
    </dgm:pt>
    <dgm:pt modelId="{EAB49D79-655E-4BFF-A22B-8725DDD27950}" type="pres">
      <dgm:prSet presAssocID="{CE67C70A-2809-4E45-AF43-15920FED48A9}" presName="centerShape" presStyleCnt="0"/>
      <dgm:spPr/>
    </dgm:pt>
    <dgm:pt modelId="{F8513CBC-55F0-45AB-9FBE-2336DEFFDEE6}" type="pres">
      <dgm:prSet presAssocID="{CE67C70A-2809-4E45-AF43-15920FED48A9}" presName="connSite" presStyleLbl="node1" presStyleIdx="0" presStyleCnt="4"/>
      <dgm:spPr/>
    </dgm:pt>
    <dgm:pt modelId="{8BDE77BD-617B-408E-93FD-E354304B8049}" type="pres">
      <dgm:prSet presAssocID="{CE67C70A-2809-4E45-AF43-15920FED48A9}" presName="visible" presStyleLbl="nod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F246D80-98F6-4216-B45A-280E0B938E6D}" type="pres">
      <dgm:prSet presAssocID="{548E5E65-D2BE-4161-AA3C-395753A09FC8}" presName="Name25" presStyleLbl="parChTrans1D1" presStyleIdx="0" presStyleCnt="3"/>
      <dgm:spPr/>
      <dgm:t>
        <a:bodyPr/>
        <a:lstStyle/>
        <a:p>
          <a:endParaRPr lang="en-US"/>
        </a:p>
      </dgm:t>
    </dgm:pt>
    <dgm:pt modelId="{C0FADD70-4D2A-4C0D-86FA-DB8C5803167C}" type="pres">
      <dgm:prSet presAssocID="{31DA8341-9037-4A61-A73F-9BF196BC1C19}" presName="node" presStyleCnt="0"/>
      <dgm:spPr/>
    </dgm:pt>
    <dgm:pt modelId="{F13C874E-7BD6-4200-8817-BA000C0F841F}" type="pres">
      <dgm:prSet presAssocID="{31DA8341-9037-4A61-A73F-9BF196BC1C1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8867F-140E-4696-AECC-7825037C9780}" type="pres">
      <dgm:prSet presAssocID="{31DA8341-9037-4A61-A73F-9BF196BC1C1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8048D3-1C33-408D-801A-E8317DDD3CE3}" type="pres">
      <dgm:prSet presAssocID="{16030A4D-6D8F-4B89-B666-06C179AA5C26}" presName="Name25" presStyleLbl="parChTrans1D1" presStyleIdx="1" presStyleCnt="3"/>
      <dgm:spPr/>
      <dgm:t>
        <a:bodyPr/>
        <a:lstStyle/>
        <a:p>
          <a:endParaRPr lang="en-US"/>
        </a:p>
      </dgm:t>
    </dgm:pt>
    <dgm:pt modelId="{4400814A-B71E-4AE4-86FC-1154672ED4E5}" type="pres">
      <dgm:prSet presAssocID="{97E8531B-E5D5-44B9-B4D9-AD315247F843}" presName="node" presStyleCnt="0"/>
      <dgm:spPr/>
    </dgm:pt>
    <dgm:pt modelId="{3D7EF0C9-9781-4A66-97F3-30CCD69062C8}" type="pres">
      <dgm:prSet presAssocID="{97E8531B-E5D5-44B9-B4D9-AD315247F843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8324C7-1E6E-4926-B1EC-08E332A1C179}" type="pres">
      <dgm:prSet presAssocID="{97E8531B-E5D5-44B9-B4D9-AD315247F843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6A554A-6BA4-4032-A3AD-46F22F4006AB}" type="pres">
      <dgm:prSet presAssocID="{0239E479-53FA-4E94-85A9-3AB021DD4687}" presName="Name25" presStyleLbl="parChTrans1D1" presStyleIdx="2" presStyleCnt="3"/>
      <dgm:spPr/>
      <dgm:t>
        <a:bodyPr/>
        <a:lstStyle/>
        <a:p>
          <a:endParaRPr lang="en-US"/>
        </a:p>
      </dgm:t>
    </dgm:pt>
    <dgm:pt modelId="{B6A4290E-2DD1-40C7-95FE-ABE97C5684B5}" type="pres">
      <dgm:prSet presAssocID="{8756793E-D640-4E58-B83E-17E9B9521C8A}" presName="node" presStyleCnt="0"/>
      <dgm:spPr/>
    </dgm:pt>
    <dgm:pt modelId="{7B0D29CB-440F-4D4F-B17E-9BEB1DCB8581}" type="pres">
      <dgm:prSet presAssocID="{8756793E-D640-4E58-B83E-17E9B9521C8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CF4555-7316-4CAB-A4B8-FB6B47596C41}" type="pres">
      <dgm:prSet presAssocID="{8756793E-D640-4E58-B83E-17E9B9521C8A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1D938A-52AB-4F8B-AAA6-4E57E0CA1730}" srcId="{31DA8341-9037-4A61-A73F-9BF196BC1C19}" destId="{5AE87522-FF93-46A8-8A49-10417F1BF1C4}" srcOrd="0" destOrd="0" parTransId="{21DC2254-B175-4C4E-8140-EE21A8ED86C7}" sibTransId="{BB1B0574-DD0C-43F7-8BFF-2F2146BAC631}"/>
    <dgm:cxn modelId="{CF1D02DB-A9E3-4C6A-9049-53ADE8F35112}" type="presOf" srcId="{5AE87522-FF93-46A8-8A49-10417F1BF1C4}" destId="{4598867F-140E-4696-AECC-7825037C9780}" srcOrd="0" destOrd="0" presId="urn:microsoft.com/office/officeart/2005/8/layout/radial2"/>
    <dgm:cxn modelId="{FA62E8BD-F7AB-42E9-B229-46A2E83EAEA1}" srcId="{97E8531B-E5D5-44B9-B4D9-AD315247F843}" destId="{480CFD4E-FAAC-4299-8D73-59DDCA22A15E}" srcOrd="0" destOrd="0" parTransId="{162A2944-C8C0-4AC1-BC0E-E282C85A6083}" sibTransId="{C2C6D47C-550C-4990-BB52-B4930BF9128E}"/>
    <dgm:cxn modelId="{E1FE4AFF-C002-4DB3-ABA5-DB16A7124A53}" srcId="{CE67C70A-2809-4E45-AF43-15920FED48A9}" destId="{97E8531B-E5D5-44B9-B4D9-AD315247F843}" srcOrd="1" destOrd="0" parTransId="{16030A4D-6D8F-4B89-B666-06C179AA5C26}" sibTransId="{982D78DA-CA7F-4AEB-AEDF-C929D512B796}"/>
    <dgm:cxn modelId="{3C157078-07BA-475C-8FDC-89E1A21092C1}" type="presOf" srcId="{97E8531B-E5D5-44B9-B4D9-AD315247F843}" destId="{3D7EF0C9-9781-4A66-97F3-30CCD69062C8}" srcOrd="0" destOrd="0" presId="urn:microsoft.com/office/officeart/2005/8/layout/radial2"/>
    <dgm:cxn modelId="{E6EF858A-6632-4D4E-B3B8-787B1E794BB5}" type="presOf" srcId="{CE67C70A-2809-4E45-AF43-15920FED48A9}" destId="{1DF50AC4-4D23-4E4E-811B-A7BB12A2D010}" srcOrd="0" destOrd="0" presId="urn:microsoft.com/office/officeart/2005/8/layout/radial2"/>
    <dgm:cxn modelId="{F55DD260-89DB-4A22-B90D-0DBD96963147}" srcId="{CE67C70A-2809-4E45-AF43-15920FED48A9}" destId="{8756793E-D640-4E58-B83E-17E9B9521C8A}" srcOrd="2" destOrd="0" parTransId="{0239E479-53FA-4E94-85A9-3AB021DD4687}" sibTransId="{2CBA33FA-16BF-40B5-92B9-48C22956C45E}"/>
    <dgm:cxn modelId="{0E871720-4A10-4DEE-8269-61AE902601C9}" srcId="{CE67C70A-2809-4E45-AF43-15920FED48A9}" destId="{31DA8341-9037-4A61-A73F-9BF196BC1C19}" srcOrd="0" destOrd="0" parTransId="{548E5E65-D2BE-4161-AA3C-395753A09FC8}" sibTransId="{8EF0FA63-CA7A-42E3-808A-1874DB22BD5C}"/>
    <dgm:cxn modelId="{B582F398-F413-4BF2-A883-80FE4F890248}" type="presOf" srcId="{16030A4D-6D8F-4B89-B666-06C179AA5C26}" destId="{3B8048D3-1C33-408D-801A-E8317DDD3CE3}" srcOrd="0" destOrd="0" presId="urn:microsoft.com/office/officeart/2005/8/layout/radial2"/>
    <dgm:cxn modelId="{258A25C1-7710-41C6-8246-07865A066E5A}" type="presOf" srcId="{8756793E-D640-4E58-B83E-17E9B9521C8A}" destId="{7B0D29CB-440F-4D4F-B17E-9BEB1DCB8581}" srcOrd="0" destOrd="0" presId="urn:microsoft.com/office/officeart/2005/8/layout/radial2"/>
    <dgm:cxn modelId="{1A3168FB-EE36-4D0B-B1C0-46A355C19F45}" type="presOf" srcId="{480CFD4E-FAAC-4299-8D73-59DDCA22A15E}" destId="{4F8324C7-1E6E-4926-B1EC-08E332A1C179}" srcOrd="0" destOrd="0" presId="urn:microsoft.com/office/officeart/2005/8/layout/radial2"/>
    <dgm:cxn modelId="{C9E69144-B6AF-4C4A-9ED9-97BBF693766F}" type="presOf" srcId="{0239E479-53FA-4E94-85A9-3AB021DD4687}" destId="{6E6A554A-6BA4-4032-A3AD-46F22F4006AB}" srcOrd="0" destOrd="0" presId="urn:microsoft.com/office/officeart/2005/8/layout/radial2"/>
    <dgm:cxn modelId="{C2E54957-8997-4F34-A60E-01928EA78C21}" srcId="{8756793E-D640-4E58-B83E-17E9B9521C8A}" destId="{FCB62160-910B-4AC8-ADB0-D7EA3154E92E}" srcOrd="0" destOrd="0" parTransId="{55D88890-E169-4100-859A-D1D4A29E217B}" sibTransId="{5E6B7904-9DFD-4893-9B76-E3E34E4AC88B}"/>
    <dgm:cxn modelId="{C92808FD-A8AE-4E1E-ABF9-E1C95E7C4C96}" type="presOf" srcId="{FCB62160-910B-4AC8-ADB0-D7EA3154E92E}" destId="{A5CF4555-7316-4CAB-A4B8-FB6B47596C41}" srcOrd="0" destOrd="0" presId="urn:microsoft.com/office/officeart/2005/8/layout/radial2"/>
    <dgm:cxn modelId="{8D40306A-C0E5-41A5-9F20-638016EF8BDD}" type="presOf" srcId="{548E5E65-D2BE-4161-AA3C-395753A09FC8}" destId="{4F246D80-98F6-4216-B45A-280E0B938E6D}" srcOrd="0" destOrd="0" presId="urn:microsoft.com/office/officeart/2005/8/layout/radial2"/>
    <dgm:cxn modelId="{26920E85-DF29-4EDA-8EF6-1788666BF6D0}" type="presOf" srcId="{31DA8341-9037-4A61-A73F-9BF196BC1C19}" destId="{F13C874E-7BD6-4200-8817-BA000C0F841F}" srcOrd="0" destOrd="0" presId="urn:microsoft.com/office/officeart/2005/8/layout/radial2"/>
    <dgm:cxn modelId="{4044BE97-71F0-4EF9-9151-D17047633B10}" type="presParOf" srcId="{1DF50AC4-4D23-4E4E-811B-A7BB12A2D010}" destId="{5BAEE7A5-CDFE-4E36-AB6C-28B0F879FBAF}" srcOrd="0" destOrd="0" presId="urn:microsoft.com/office/officeart/2005/8/layout/radial2"/>
    <dgm:cxn modelId="{FAEF1770-CA92-435E-820D-795BF865A2B2}" type="presParOf" srcId="{5BAEE7A5-CDFE-4E36-AB6C-28B0F879FBAF}" destId="{EAB49D79-655E-4BFF-A22B-8725DDD27950}" srcOrd="0" destOrd="0" presId="urn:microsoft.com/office/officeart/2005/8/layout/radial2"/>
    <dgm:cxn modelId="{CED3D99C-E8FC-4ACE-BB2E-36CE0B05EEF1}" type="presParOf" srcId="{EAB49D79-655E-4BFF-A22B-8725DDD27950}" destId="{F8513CBC-55F0-45AB-9FBE-2336DEFFDEE6}" srcOrd="0" destOrd="0" presId="urn:microsoft.com/office/officeart/2005/8/layout/radial2"/>
    <dgm:cxn modelId="{CE5A0941-F2BF-4C47-AA71-DE59C357743B}" type="presParOf" srcId="{EAB49D79-655E-4BFF-A22B-8725DDD27950}" destId="{8BDE77BD-617B-408E-93FD-E354304B8049}" srcOrd="1" destOrd="0" presId="urn:microsoft.com/office/officeart/2005/8/layout/radial2"/>
    <dgm:cxn modelId="{43236A0C-B462-4C83-BF59-37BA6F2121ED}" type="presParOf" srcId="{5BAEE7A5-CDFE-4E36-AB6C-28B0F879FBAF}" destId="{4F246D80-98F6-4216-B45A-280E0B938E6D}" srcOrd="1" destOrd="0" presId="urn:microsoft.com/office/officeart/2005/8/layout/radial2"/>
    <dgm:cxn modelId="{8F745796-1CBF-49A5-B0C9-B7DFF5DB15B7}" type="presParOf" srcId="{5BAEE7A5-CDFE-4E36-AB6C-28B0F879FBAF}" destId="{C0FADD70-4D2A-4C0D-86FA-DB8C5803167C}" srcOrd="2" destOrd="0" presId="urn:microsoft.com/office/officeart/2005/8/layout/radial2"/>
    <dgm:cxn modelId="{7C489AA2-D49C-4B51-B48D-38137E2DDABA}" type="presParOf" srcId="{C0FADD70-4D2A-4C0D-86FA-DB8C5803167C}" destId="{F13C874E-7BD6-4200-8817-BA000C0F841F}" srcOrd="0" destOrd="0" presId="urn:microsoft.com/office/officeart/2005/8/layout/radial2"/>
    <dgm:cxn modelId="{50593DF6-0BDC-42EF-81AA-4586E3A75C76}" type="presParOf" srcId="{C0FADD70-4D2A-4C0D-86FA-DB8C5803167C}" destId="{4598867F-140E-4696-AECC-7825037C9780}" srcOrd="1" destOrd="0" presId="urn:microsoft.com/office/officeart/2005/8/layout/radial2"/>
    <dgm:cxn modelId="{448219BC-3E5D-4118-9571-499BF2C09D4A}" type="presParOf" srcId="{5BAEE7A5-CDFE-4E36-AB6C-28B0F879FBAF}" destId="{3B8048D3-1C33-408D-801A-E8317DDD3CE3}" srcOrd="3" destOrd="0" presId="urn:microsoft.com/office/officeart/2005/8/layout/radial2"/>
    <dgm:cxn modelId="{DA9534B2-A812-4E2B-91CE-F570FABDFBF3}" type="presParOf" srcId="{5BAEE7A5-CDFE-4E36-AB6C-28B0F879FBAF}" destId="{4400814A-B71E-4AE4-86FC-1154672ED4E5}" srcOrd="4" destOrd="0" presId="urn:microsoft.com/office/officeart/2005/8/layout/radial2"/>
    <dgm:cxn modelId="{16FF48E2-3716-479A-BB85-BF63527DE95A}" type="presParOf" srcId="{4400814A-B71E-4AE4-86FC-1154672ED4E5}" destId="{3D7EF0C9-9781-4A66-97F3-30CCD69062C8}" srcOrd="0" destOrd="0" presId="urn:microsoft.com/office/officeart/2005/8/layout/radial2"/>
    <dgm:cxn modelId="{2DF769A7-11C0-4BA5-A172-9972BE95A0F8}" type="presParOf" srcId="{4400814A-B71E-4AE4-86FC-1154672ED4E5}" destId="{4F8324C7-1E6E-4926-B1EC-08E332A1C179}" srcOrd="1" destOrd="0" presId="urn:microsoft.com/office/officeart/2005/8/layout/radial2"/>
    <dgm:cxn modelId="{96826F42-3BB3-43C8-B68D-143A47977299}" type="presParOf" srcId="{5BAEE7A5-CDFE-4E36-AB6C-28B0F879FBAF}" destId="{6E6A554A-6BA4-4032-A3AD-46F22F4006AB}" srcOrd="5" destOrd="0" presId="urn:microsoft.com/office/officeart/2005/8/layout/radial2"/>
    <dgm:cxn modelId="{6C6BD828-C48C-4E24-916D-EA0B398FC7FD}" type="presParOf" srcId="{5BAEE7A5-CDFE-4E36-AB6C-28B0F879FBAF}" destId="{B6A4290E-2DD1-40C7-95FE-ABE97C5684B5}" srcOrd="6" destOrd="0" presId="urn:microsoft.com/office/officeart/2005/8/layout/radial2"/>
    <dgm:cxn modelId="{E462B40A-ADDD-4D8D-BDAB-AE1C290CDDCC}" type="presParOf" srcId="{B6A4290E-2DD1-40C7-95FE-ABE97C5684B5}" destId="{7B0D29CB-440F-4D4F-B17E-9BEB1DCB8581}" srcOrd="0" destOrd="0" presId="urn:microsoft.com/office/officeart/2005/8/layout/radial2"/>
    <dgm:cxn modelId="{7BE28E7E-E539-4144-89C8-B254F5CF7C7C}" type="presParOf" srcId="{B6A4290E-2DD1-40C7-95FE-ABE97C5684B5}" destId="{A5CF4555-7316-4CAB-A4B8-FB6B47596C4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807225-B4EF-4812-9948-9269D4003D00}" type="doc">
      <dgm:prSet loTypeId="urn:microsoft.com/office/officeart/2005/8/layout/chevron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8A73C8AC-FB7A-4257-AEE4-8BF416D30D78}">
      <dgm:prSet phldrT="[Text]" custT="1"/>
      <dgm:spPr/>
      <dgm:t>
        <a:bodyPr/>
        <a:lstStyle/>
        <a:p>
          <a:r>
            <a:rPr lang="fr-MA" sz="1200" b="1" dirty="0" smtClean="0"/>
            <a:t>1976</a:t>
          </a:r>
          <a:endParaRPr lang="en-US" sz="1200" b="1" dirty="0"/>
        </a:p>
      </dgm:t>
    </dgm:pt>
    <dgm:pt modelId="{6A72F191-F24B-4A6C-89D1-7EA13533D798}" type="parTrans" cxnId="{E5434F4B-23F3-4517-81D2-82081CE8C825}">
      <dgm:prSet/>
      <dgm:spPr/>
      <dgm:t>
        <a:bodyPr/>
        <a:lstStyle/>
        <a:p>
          <a:endParaRPr lang="en-US" sz="1200" b="1"/>
        </a:p>
      </dgm:t>
    </dgm:pt>
    <dgm:pt modelId="{9AD96F3A-7D01-496C-8894-299E04E76AEF}" type="sibTrans" cxnId="{E5434F4B-23F3-4517-81D2-82081CE8C825}">
      <dgm:prSet/>
      <dgm:spPr/>
      <dgm:t>
        <a:bodyPr/>
        <a:lstStyle/>
        <a:p>
          <a:endParaRPr lang="en-US" sz="1200" b="1"/>
        </a:p>
      </dgm:t>
    </dgm:pt>
    <dgm:pt modelId="{907C215E-8614-4C84-B1D5-94CAFE328B34}">
      <dgm:prSet phldrT="[Text]" custT="1"/>
      <dgm:spPr/>
      <dgm:t>
        <a:bodyPr/>
        <a:lstStyle/>
        <a:p>
          <a:r>
            <a:rPr lang="fr-MA" sz="1200" b="1" dirty="0" smtClean="0"/>
            <a:t>1983</a:t>
          </a:r>
          <a:endParaRPr lang="en-US" sz="1200" b="1" dirty="0"/>
        </a:p>
      </dgm:t>
    </dgm:pt>
    <dgm:pt modelId="{2615F116-0EBC-4E1F-BD0B-788DACA05260}" type="parTrans" cxnId="{A5D43505-7DA6-498A-87DC-D0A9A5DC675E}">
      <dgm:prSet/>
      <dgm:spPr/>
      <dgm:t>
        <a:bodyPr/>
        <a:lstStyle/>
        <a:p>
          <a:endParaRPr lang="en-US" sz="1200" b="1"/>
        </a:p>
      </dgm:t>
    </dgm:pt>
    <dgm:pt modelId="{8F3A75E1-1CF5-432B-8354-B333D2844D42}" type="sibTrans" cxnId="{A5D43505-7DA6-498A-87DC-D0A9A5DC675E}">
      <dgm:prSet/>
      <dgm:spPr/>
      <dgm:t>
        <a:bodyPr/>
        <a:lstStyle/>
        <a:p>
          <a:endParaRPr lang="en-US" sz="1200" b="1"/>
        </a:p>
      </dgm:t>
    </dgm:pt>
    <dgm:pt modelId="{E8580C9E-8435-4290-97A3-46FEC653507D}">
      <dgm:prSet phldrT="[Text]" custT="1"/>
      <dgm:spPr/>
      <dgm:t>
        <a:bodyPr/>
        <a:lstStyle/>
        <a:p>
          <a:r>
            <a:rPr lang="fr-MA" sz="1200" b="1" dirty="0" smtClean="0"/>
            <a:t>1996</a:t>
          </a:r>
          <a:endParaRPr lang="en-US" sz="1200" b="1" dirty="0"/>
        </a:p>
      </dgm:t>
    </dgm:pt>
    <dgm:pt modelId="{66FE2F2D-5631-4057-AE4E-135A47AA710B}" type="parTrans" cxnId="{23152DDC-4CA0-4352-A46D-0DBC6E36000E}">
      <dgm:prSet/>
      <dgm:spPr/>
      <dgm:t>
        <a:bodyPr/>
        <a:lstStyle/>
        <a:p>
          <a:endParaRPr lang="en-US" sz="1200" b="1"/>
        </a:p>
      </dgm:t>
    </dgm:pt>
    <dgm:pt modelId="{05004450-B8AB-4E52-8F42-E419B31EF9F9}" type="sibTrans" cxnId="{23152DDC-4CA0-4352-A46D-0DBC6E36000E}">
      <dgm:prSet/>
      <dgm:spPr/>
      <dgm:t>
        <a:bodyPr/>
        <a:lstStyle/>
        <a:p>
          <a:endParaRPr lang="en-US" sz="1200" b="1"/>
        </a:p>
      </dgm:t>
    </dgm:pt>
    <dgm:pt modelId="{B5BD3B9B-9E47-4F62-B723-8112431E53C0}">
      <dgm:prSet phldrT="[Text]" custT="1"/>
      <dgm:spPr/>
      <dgm:t>
        <a:bodyPr/>
        <a:lstStyle/>
        <a:p>
          <a:r>
            <a:rPr lang="fr-MA" sz="1200" b="1" dirty="0" smtClean="0"/>
            <a:t>2007</a:t>
          </a:r>
        </a:p>
      </dgm:t>
    </dgm:pt>
    <dgm:pt modelId="{A2EA0B6A-76DF-44A8-90A4-7D961127051F}" type="parTrans" cxnId="{9F00F1A8-E3F8-4229-A01D-FB5A3BF3410E}">
      <dgm:prSet/>
      <dgm:spPr/>
      <dgm:t>
        <a:bodyPr/>
        <a:lstStyle/>
        <a:p>
          <a:endParaRPr lang="en-US" sz="1200" b="1"/>
        </a:p>
      </dgm:t>
    </dgm:pt>
    <dgm:pt modelId="{4F0E310E-7BE0-450E-B95A-01B6DDCB408E}" type="sibTrans" cxnId="{9F00F1A8-E3F8-4229-A01D-FB5A3BF3410E}">
      <dgm:prSet/>
      <dgm:spPr/>
      <dgm:t>
        <a:bodyPr/>
        <a:lstStyle/>
        <a:p>
          <a:endParaRPr lang="en-US" sz="1200" b="1"/>
        </a:p>
      </dgm:t>
    </dgm:pt>
    <dgm:pt modelId="{26AD549B-7605-4C80-B0F0-B70FE304947E}">
      <dgm:prSet phldrT="[Text]" custT="1"/>
      <dgm:spPr/>
      <dgm:t>
        <a:bodyPr/>
        <a:lstStyle/>
        <a:p>
          <a:r>
            <a:rPr lang="fr-MA" sz="1200" b="1" dirty="0" smtClean="0"/>
            <a:t>1999</a:t>
          </a:r>
          <a:endParaRPr lang="en-US" sz="1200" b="1" dirty="0"/>
        </a:p>
      </dgm:t>
    </dgm:pt>
    <dgm:pt modelId="{708A8A53-5FDC-4AF2-8FE0-5B531F8794AC}" type="parTrans" cxnId="{C62B45D5-98BD-45E5-944F-AF8B4E8DBB8B}">
      <dgm:prSet/>
      <dgm:spPr/>
      <dgm:t>
        <a:bodyPr/>
        <a:lstStyle/>
        <a:p>
          <a:endParaRPr lang="en-US" sz="1200" b="1"/>
        </a:p>
      </dgm:t>
    </dgm:pt>
    <dgm:pt modelId="{1695E265-6B73-4682-B787-0FD58C800C40}" type="sibTrans" cxnId="{C62B45D5-98BD-45E5-944F-AF8B4E8DBB8B}">
      <dgm:prSet/>
      <dgm:spPr/>
      <dgm:t>
        <a:bodyPr/>
        <a:lstStyle/>
        <a:p>
          <a:endParaRPr lang="en-US" sz="1200" b="1"/>
        </a:p>
      </dgm:t>
    </dgm:pt>
    <dgm:pt modelId="{72821A1B-40AA-4C2A-A995-6D7A124863AB}">
      <dgm:prSet phldrT="[Text]" custT="1"/>
      <dgm:spPr/>
      <dgm:t>
        <a:bodyPr/>
        <a:lstStyle/>
        <a:p>
          <a:r>
            <a:rPr lang="fr-MA" sz="1200" b="1" dirty="0" smtClean="0"/>
            <a:t>2003</a:t>
          </a:r>
          <a:endParaRPr lang="en-US" sz="1200" b="1" dirty="0"/>
        </a:p>
      </dgm:t>
    </dgm:pt>
    <dgm:pt modelId="{211CF0C4-3500-458F-83B4-95B605A6F65A}" type="parTrans" cxnId="{B7CF012B-4D83-433D-993A-3D4D905BCC56}">
      <dgm:prSet/>
      <dgm:spPr/>
      <dgm:t>
        <a:bodyPr/>
        <a:lstStyle/>
        <a:p>
          <a:endParaRPr lang="en-US" sz="1200" b="1"/>
        </a:p>
      </dgm:t>
    </dgm:pt>
    <dgm:pt modelId="{DCD7F0BC-8019-4698-9F8C-44729B090FB1}" type="sibTrans" cxnId="{B7CF012B-4D83-433D-993A-3D4D905BCC56}">
      <dgm:prSet/>
      <dgm:spPr/>
      <dgm:t>
        <a:bodyPr/>
        <a:lstStyle/>
        <a:p>
          <a:endParaRPr lang="en-US" sz="1200" b="1"/>
        </a:p>
      </dgm:t>
    </dgm:pt>
    <dgm:pt modelId="{268F3727-B826-49C1-8E1B-BE4ABBA8797B}">
      <dgm:prSet phldrT="[Text]" custT="1"/>
      <dgm:spPr/>
      <dgm:t>
        <a:bodyPr/>
        <a:lstStyle/>
        <a:p>
          <a:r>
            <a:rPr lang="fr-MA" sz="1200" b="1" dirty="0" smtClean="0"/>
            <a:t>2006</a:t>
          </a:r>
          <a:endParaRPr lang="en-US" sz="1200" b="1" dirty="0"/>
        </a:p>
      </dgm:t>
    </dgm:pt>
    <dgm:pt modelId="{5FDF9CD5-09B8-49EE-8F61-EC21078F2479}" type="parTrans" cxnId="{AFFE6C26-30C3-4679-997F-32D44AE94C44}">
      <dgm:prSet/>
      <dgm:spPr/>
      <dgm:t>
        <a:bodyPr/>
        <a:lstStyle/>
        <a:p>
          <a:endParaRPr lang="en-US" sz="1200" b="1"/>
        </a:p>
      </dgm:t>
    </dgm:pt>
    <dgm:pt modelId="{48F18B1C-4716-4859-9461-5DFE35B79775}" type="sibTrans" cxnId="{AFFE6C26-30C3-4679-997F-32D44AE94C44}">
      <dgm:prSet/>
      <dgm:spPr/>
      <dgm:t>
        <a:bodyPr/>
        <a:lstStyle/>
        <a:p>
          <a:endParaRPr lang="en-US" sz="1200" b="1"/>
        </a:p>
      </dgm:t>
    </dgm:pt>
    <dgm:pt modelId="{2D942C35-2EE7-4FB6-9E98-5BBE4A48ED2B}">
      <dgm:prSet custT="1"/>
      <dgm:spPr/>
      <dgm:t>
        <a:bodyPr/>
        <a:lstStyle/>
        <a:p>
          <a:r>
            <a:rPr lang="fr-MA" sz="1200" b="1" dirty="0" smtClean="0"/>
            <a:t>16000 MENAGE EN MILIEU URBAIN</a:t>
          </a:r>
          <a:endParaRPr lang="en-US" sz="1200" b="1" dirty="0"/>
        </a:p>
      </dgm:t>
    </dgm:pt>
    <dgm:pt modelId="{0BE95E64-C23E-4714-9977-E49E1F9A41FA}" type="parTrans" cxnId="{ADF46865-2DE1-4D6C-847E-6F807E758F22}">
      <dgm:prSet/>
      <dgm:spPr/>
      <dgm:t>
        <a:bodyPr/>
        <a:lstStyle/>
        <a:p>
          <a:endParaRPr lang="en-US" sz="1200" b="1"/>
        </a:p>
      </dgm:t>
    </dgm:pt>
    <dgm:pt modelId="{CEF995C8-C493-47D1-A642-113BAC751B21}" type="sibTrans" cxnId="{ADF46865-2DE1-4D6C-847E-6F807E758F22}">
      <dgm:prSet/>
      <dgm:spPr/>
      <dgm:t>
        <a:bodyPr/>
        <a:lstStyle/>
        <a:p>
          <a:endParaRPr lang="en-US" sz="1200" b="1"/>
        </a:p>
      </dgm:t>
    </dgm:pt>
    <dgm:pt modelId="{33BD11FD-F580-41A8-AB81-92CD952DD0A6}">
      <dgm:prSet custT="1"/>
      <dgm:spPr/>
      <dgm:t>
        <a:bodyPr/>
        <a:lstStyle/>
        <a:p>
          <a:r>
            <a:rPr lang="fr-MA" sz="1200" b="1" dirty="0" smtClean="0"/>
            <a:t>COLLECTE ANNUELLE </a:t>
          </a:r>
          <a:endParaRPr lang="en-US" sz="1200" b="1" dirty="0"/>
        </a:p>
      </dgm:t>
    </dgm:pt>
    <dgm:pt modelId="{24D458E6-D597-450B-B0ED-33F8BE44D2B9}" type="parTrans" cxnId="{BB574A92-8BEE-47A8-84AF-0D79A6DFE1E2}">
      <dgm:prSet/>
      <dgm:spPr/>
      <dgm:t>
        <a:bodyPr/>
        <a:lstStyle/>
        <a:p>
          <a:endParaRPr lang="en-US" sz="1200" b="1"/>
        </a:p>
      </dgm:t>
    </dgm:pt>
    <dgm:pt modelId="{9BE33E60-7BFB-4215-983F-BF83529E8171}" type="sibTrans" cxnId="{BB574A92-8BEE-47A8-84AF-0D79A6DFE1E2}">
      <dgm:prSet/>
      <dgm:spPr/>
      <dgm:t>
        <a:bodyPr/>
        <a:lstStyle/>
        <a:p>
          <a:endParaRPr lang="en-US" sz="1200" b="1"/>
        </a:p>
      </dgm:t>
    </dgm:pt>
    <dgm:pt modelId="{3DB5CFC6-C9C4-43C3-8AC9-ED005F87AAA1}">
      <dgm:prSet custT="1"/>
      <dgm:spPr/>
      <dgm:t>
        <a:bodyPr/>
        <a:lstStyle/>
        <a:p>
          <a:r>
            <a:rPr lang="fr-MA" sz="1200" b="1" dirty="0" smtClean="0"/>
            <a:t>ELARGISSEMENT D’ECHANTILLON  DE 16000 MENAGES </a:t>
          </a:r>
          <a:endParaRPr lang="en-US" sz="1200" b="1" dirty="0"/>
        </a:p>
      </dgm:t>
    </dgm:pt>
    <dgm:pt modelId="{57DE952A-78C2-49A3-819C-25EB5DCE7F28}" type="parTrans" cxnId="{5ED1C6FF-2B29-4F7B-874E-E4A92FFA0CA4}">
      <dgm:prSet/>
      <dgm:spPr/>
      <dgm:t>
        <a:bodyPr/>
        <a:lstStyle/>
        <a:p>
          <a:endParaRPr lang="en-US" sz="1200" b="1"/>
        </a:p>
      </dgm:t>
    </dgm:pt>
    <dgm:pt modelId="{EF95889F-FDBA-4569-B617-AB53AA000E47}" type="sibTrans" cxnId="{5ED1C6FF-2B29-4F7B-874E-E4A92FFA0CA4}">
      <dgm:prSet/>
      <dgm:spPr/>
      <dgm:t>
        <a:bodyPr/>
        <a:lstStyle/>
        <a:p>
          <a:endParaRPr lang="en-US" sz="1200" b="1"/>
        </a:p>
      </dgm:t>
    </dgm:pt>
    <dgm:pt modelId="{881C54F4-7A46-4693-98BF-75464A8E268C}">
      <dgm:prSet custT="1"/>
      <dgm:spPr/>
      <dgm:t>
        <a:bodyPr/>
        <a:lstStyle/>
        <a:p>
          <a:r>
            <a:rPr lang="fr-MA" sz="1200" b="1" dirty="0" smtClean="0"/>
            <a:t>LES INDICATEURS SONT PUBLIES TRIMISTRIELEMENT </a:t>
          </a:r>
          <a:endParaRPr lang="en-US" sz="1200" b="1" dirty="0"/>
        </a:p>
      </dgm:t>
    </dgm:pt>
    <dgm:pt modelId="{66EE3BEF-F83C-4D07-9C8E-7884B1E87E99}" type="parTrans" cxnId="{5A874D23-EB84-41D9-AC07-D4C6C189DFAE}">
      <dgm:prSet/>
      <dgm:spPr/>
      <dgm:t>
        <a:bodyPr/>
        <a:lstStyle/>
        <a:p>
          <a:endParaRPr lang="en-US" sz="1200" b="1"/>
        </a:p>
      </dgm:t>
    </dgm:pt>
    <dgm:pt modelId="{C3C5BB86-76D2-4A12-B636-2134456B6E13}" type="sibTrans" cxnId="{5A874D23-EB84-41D9-AC07-D4C6C189DFAE}">
      <dgm:prSet/>
      <dgm:spPr/>
      <dgm:t>
        <a:bodyPr/>
        <a:lstStyle/>
        <a:p>
          <a:endParaRPr lang="en-US" sz="1200" b="1"/>
        </a:p>
      </dgm:t>
    </dgm:pt>
    <dgm:pt modelId="{3127F9B7-0F5B-4088-B1D9-6D79FFE99D39}">
      <dgm:prSet custT="1"/>
      <dgm:spPr/>
      <dgm:t>
        <a:bodyPr/>
        <a:lstStyle/>
        <a:p>
          <a:r>
            <a:rPr lang="fr-MA" sz="1200" b="1" dirty="0" smtClean="0"/>
            <a:t>ETENDRE LE CHAMP DE L’ENQUETE AU MILIEU RURAL </a:t>
          </a:r>
          <a:endParaRPr lang="en-US" sz="1200" b="1" dirty="0"/>
        </a:p>
      </dgm:t>
    </dgm:pt>
    <dgm:pt modelId="{0C45D428-3834-4AEF-9BCA-FDC39122848D}" type="parTrans" cxnId="{8EDC8E64-6877-49E8-8DFA-827DC33E8FAF}">
      <dgm:prSet/>
      <dgm:spPr/>
      <dgm:t>
        <a:bodyPr/>
        <a:lstStyle/>
        <a:p>
          <a:endParaRPr lang="en-US" sz="1200" b="1"/>
        </a:p>
      </dgm:t>
    </dgm:pt>
    <dgm:pt modelId="{46A5F136-2A92-4480-A392-AB4BFD714E91}" type="sibTrans" cxnId="{8EDC8E64-6877-49E8-8DFA-827DC33E8FAF}">
      <dgm:prSet/>
      <dgm:spPr/>
      <dgm:t>
        <a:bodyPr/>
        <a:lstStyle/>
        <a:p>
          <a:endParaRPr lang="en-US" sz="1200" b="1"/>
        </a:p>
      </dgm:t>
    </dgm:pt>
    <dgm:pt modelId="{77CE3090-8FCD-463F-8E10-786F4D706321}">
      <dgm:prSet custT="1"/>
      <dgm:spPr/>
      <dgm:t>
        <a:bodyPr/>
        <a:lstStyle/>
        <a:p>
          <a:r>
            <a:rPr lang="fr-MA" sz="1200" b="1" dirty="0" smtClean="0"/>
            <a:t>DECENTRALISATION DE L SAISIE</a:t>
          </a:r>
          <a:endParaRPr lang="en-US" sz="1200" b="1" dirty="0"/>
        </a:p>
      </dgm:t>
    </dgm:pt>
    <dgm:pt modelId="{A1DDE5EE-72C3-41AD-8A92-77FC35DF1E97}" type="parTrans" cxnId="{C3F976CA-3782-4441-8E7D-7AF2A05F839B}">
      <dgm:prSet/>
      <dgm:spPr/>
      <dgm:t>
        <a:bodyPr/>
        <a:lstStyle/>
        <a:p>
          <a:endParaRPr lang="en-US" sz="1200"/>
        </a:p>
      </dgm:t>
    </dgm:pt>
    <dgm:pt modelId="{B9F0F3A3-4015-40DA-B7F7-FD8F84F2FE60}" type="sibTrans" cxnId="{C3F976CA-3782-4441-8E7D-7AF2A05F839B}">
      <dgm:prSet/>
      <dgm:spPr/>
      <dgm:t>
        <a:bodyPr/>
        <a:lstStyle/>
        <a:p>
          <a:endParaRPr lang="en-US" sz="1200"/>
        </a:p>
      </dgm:t>
    </dgm:pt>
    <dgm:pt modelId="{D8C24781-6244-45C6-842A-189B197AD1C6}">
      <dgm:prSet custT="1"/>
      <dgm:spPr/>
      <dgm:t>
        <a:bodyPr/>
        <a:lstStyle/>
        <a:p>
          <a:r>
            <a:rPr lang="fr-MA" sz="1200" b="1" dirty="0" smtClean="0"/>
            <a:t>ELARGISSEMENT DE L ’ECHANTILLON 60000</a:t>
          </a:r>
          <a:endParaRPr lang="en-US" sz="1200" b="1" dirty="0"/>
        </a:p>
      </dgm:t>
    </dgm:pt>
    <dgm:pt modelId="{646F6871-5E87-4AE5-99B4-FFF1D1098AFD}" type="parTrans" cxnId="{306C7052-3313-42E3-A81C-64DFDEFADC73}">
      <dgm:prSet/>
      <dgm:spPr/>
      <dgm:t>
        <a:bodyPr/>
        <a:lstStyle/>
        <a:p>
          <a:endParaRPr lang="en-US" sz="1200"/>
        </a:p>
      </dgm:t>
    </dgm:pt>
    <dgm:pt modelId="{C03FFBFE-11C6-4B57-B899-99D5F353BDF5}" type="sibTrans" cxnId="{306C7052-3313-42E3-A81C-64DFDEFADC73}">
      <dgm:prSet/>
      <dgm:spPr/>
      <dgm:t>
        <a:bodyPr/>
        <a:lstStyle/>
        <a:p>
          <a:endParaRPr lang="en-US" sz="1200"/>
        </a:p>
      </dgm:t>
    </dgm:pt>
    <dgm:pt modelId="{F3EA8CFC-E5CF-4E3F-BC34-18AC4DCD0C9C}">
      <dgm:prSet custT="1"/>
      <dgm:spPr/>
      <dgm:t>
        <a:bodyPr/>
        <a:lstStyle/>
        <a:p>
          <a:r>
            <a:rPr lang="fr-MA" sz="1200" b="1" dirty="0" smtClean="0"/>
            <a:t>UTILISATION DU CAPI</a:t>
          </a:r>
          <a:endParaRPr lang="en-US" sz="1200" b="1" dirty="0"/>
        </a:p>
      </dgm:t>
    </dgm:pt>
    <dgm:pt modelId="{53A428E0-0727-42C6-9336-F1F4819512B0}" type="parTrans" cxnId="{34870299-DD33-4F3F-95FA-B6B102B098EC}">
      <dgm:prSet/>
      <dgm:spPr/>
      <dgm:t>
        <a:bodyPr/>
        <a:lstStyle/>
        <a:p>
          <a:endParaRPr lang="en-US" sz="1200"/>
        </a:p>
      </dgm:t>
    </dgm:pt>
    <dgm:pt modelId="{28342E59-2480-4A60-BC55-9B5279A60B14}" type="sibTrans" cxnId="{34870299-DD33-4F3F-95FA-B6B102B098EC}">
      <dgm:prSet/>
      <dgm:spPr/>
      <dgm:t>
        <a:bodyPr/>
        <a:lstStyle/>
        <a:p>
          <a:endParaRPr lang="en-US" sz="1200"/>
        </a:p>
      </dgm:t>
    </dgm:pt>
    <dgm:pt modelId="{B1AC322C-C11A-4517-B160-32DF6B2DF82B}">
      <dgm:prSet custT="1"/>
      <dgm:spPr/>
      <dgm:t>
        <a:bodyPr/>
        <a:lstStyle/>
        <a:p>
          <a:r>
            <a:rPr lang="fr-MA" sz="1200" b="1" dirty="0" smtClean="0"/>
            <a:t>2017</a:t>
          </a:r>
          <a:endParaRPr lang="en-US" sz="1200" b="1" dirty="0"/>
        </a:p>
      </dgm:t>
    </dgm:pt>
    <dgm:pt modelId="{27123014-459C-4548-A77E-92C37C3A9E07}" type="parTrans" cxnId="{0C3A02B8-59C7-4C59-8850-FECCF0ED4FAE}">
      <dgm:prSet/>
      <dgm:spPr/>
      <dgm:t>
        <a:bodyPr/>
        <a:lstStyle/>
        <a:p>
          <a:endParaRPr lang="en-US" sz="1200"/>
        </a:p>
      </dgm:t>
    </dgm:pt>
    <dgm:pt modelId="{C9B9A924-DC62-483F-A882-DEB61894E165}" type="sibTrans" cxnId="{0C3A02B8-59C7-4C59-8850-FECCF0ED4FAE}">
      <dgm:prSet/>
      <dgm:spPr/>
      <dgm:t>
        <a:bodyPr/>
        <a:lstStyle/>
        <a:p>
          <a:endParaRPr lang="en-US" sz="1200"/>
        </a:p>
      </dgm:t>
    </dgm:pt>
    <dgm:pt modelId="{543B7302-5D95-4085-9652-282A4ADF263D}">
      <dgm:prSet custT="1"/>
      <dgm:spPr/>
      <dgm:t>
        <a:bodyPr/>
        <a:lstStyle/>
        <a:p>
          <a:r>
            <a:rPr lang="fr-MA" sz="1200" b="1" dirty="0" smtClean="0"/>
            <a:t>90000 MENAGES ET REFORME DE L’ENQUETE </a:t>
          </a:r>
          <a:endParaRPr lang="en-US" sz="1200" b="1" dirty="0"/>
        </a:p>
      </dgm:t>
    </dgm:pt>
    <dgm:pt modelId="{D4A8EDD1-FD1B-4C94-92E6-7ED10CEF4411}" type="parTrans" cxnId="{84CC497F-9871-4BA7-AFB8-9FB3E4A604CE}">
      <dgm:prSet/>
      <dgm:spPr/>
      <dgm:t>
        <a:bodyPr/>
        <a:lstStyle/>
        <a:p>
          <a:endParaRPr lang="en-US"/>
        </a:p>
      </dgm:t>
    </dgm:pt>
    <dgm:pt modelId="{4F6B48AF-C0D5-4A20-A4FD-8EE8EB067036}" type="sibTrans" cxnId="{84CC497F-9871-4BA7-AFB8-9FB3E4A604CE}">
      <dgm:prSet/>
      <dgm:spPr/>
      <dgm:t>
        <a:bodyPr/>
        <a:lstStyle/>
        <a:p>
          <a:endParaRPr lang="en-US"/>
        </a:p>
      </dgm:t>
    </dgm:pt>
    <dgm:pt modelId="{20CBFCEB-A0D0-49EB-A0AE-BBBD6930BC2D}" type="pres">
      <dgm:prSet presAssocID="{94807225-B4EF-4812-9948-9269D4003D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3CA3AE-DE36-4D06-9E26-7207F223E474}" type="pres">
      <dgm:prSet presAssocID="{8A73C8AC-FB7A-4257-AEE4-8BF416D30D78}" presName="composite" presStyleCnt="0"/>
      <dgm:spPr/>
    </dgm:pt>
    <dgm:pt modelId="{69E081A4-BEE4-4382-A739-B6CE88C58915}" type="pres">
      <dgm:prSet presAssocID="{8A73C8AC-FB7A-4257-AEE4-8BF416D30D78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E9B3D3-7802-4BC4-AA23-42E05CB16D67}" type="pres">
      <dgm:prSet presAssocID="{8A73C8AC-FB7A-4257-AEE4-8BF416D30D7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C78F99-A543-4E8A-BFBA-1E76A701B8ED}" type="pres">
      <dgm:prSet presAssocID="{9AD96F3A-7D01-496C-8894-299E04E76AEF}" presName="sp" presStyleCnt="0"/>
      <dgm:spPr/>
    </dgm:pt>
    <dgm:pt modelId="{3D679241-19CB-47F8-9F5D-E13F38C77506}" type="pres">
      <dgm:prSet presAssocID="{907C215E-8614-4C84-B1D5-94CAFE328B34}" presName="composite" presStyleCnt="0"/>
      <dgm:spPr/>
    </dgm:pt>
    <dgm:pt modelId="{15ED0724-6F16-46C0-98F6-1820CF9DD741}" type="pres">
      <dgm:prSet presAssocID="{907C215E-8614-4C84-B1D5-94CAFE328B34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832DF-1C94-434E-85B7-10AC40E464BF}" type="pres">
      <dgm:prSet presAssocID="{907C215E-8614-4C84-B1D5-94CAFE328B34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091AAE-931A-4EDB-90F9-FDABEE0B4188}" type="pres">
      <dgm:prSet presAssocID="{8F3A75E1-1CF5-432B-8354-B333D2844D42}" presName="sp" presStyleCnt="0"/>
      <dgm:spPr/>
    </dgm:pt>
    <dgm:pt modelId="{EA77B60A-33CB-47AB-A86B-0148BA8D1BB5}" type="pres">
      <dgm:prSet presAssocID="{E8580C9E-8435-4290-97A3-46FEC653507D}" presName="composite" presStyleCnt="0"/>
      <dgm:spPr/>
    </dgm:pt>
    <dgm:pt modelId="{461C046C-9FDA-4D9B-8974-0BD891D1B816}" type="pres">
      <dgm:prSet presAssocID="{E8580C9E-8435-4290-97A3-46FEC653507D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FA5FF-EBCF-44B8-8C3A-9BDDB2BAE460}" type="pres">
      <dgm:prSet presAssocID="{E8580C9E-8435-4290-97A3-46FEC653507D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FF393-55B1-4234-8421-EB9A3D88D668}" type="pres">
      <dgm:prSet presAssocID="{05004450-B8AB-4E52-8F42-E419B31EF9F9}" presName="sp" presStyleCnt="0"/>
      <dgm:spPr/>
    </dgm:pt>
    <dgm:pt modelId="{D4BCF2EB-3A9E-4024-AD09-8EB9BA7283BF}" type="pres">
      <dgm:prSet presAssocID="{26AD549B-7605-4C80-B0F0-B70FE304947E}" presName="composite" presStyleCnt="0"/>
      <dgm:spPr/>
    </dgm:pt>
    <dgm:pt modelId="{83ECF04F-7389-4DE5-A0F9-7FF41D2C3163}" type="pres">
      <dgm:prSet presAssocID="{26AD549B-7605-4C80-B0F0-B70FE304947E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C0A45-8B81-4AB0-A526-D002FDB10893}" type="pres">
      <dgm:prSet presAssocID="{26AD549B-7605-4C80-B0F0-B70FE304947E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6F154-644A-4C41-9327-1F1F9EEDD744}" type="pres">
      <dgm:prSet presAssocID="{1695E265-6B73-4682-B787-0FD58C800C40}" presName="sp" presStyleCnt="0"/>
      <dgm:spPr/>
    </dgm:pt>
    <dgm:pt modelId="{6CAE51C1-8354-449D-95B7-C0F39633A2F0}" type="pres">
      <dgm:prSet presAssocID="{72821A1B-40AA-4C2A-A995-6D7A124863AB}" presName="composite" presStyleCnt="0"/>
      <dgm:spPr/>
    </dgm:pt>
    <dgm:pt modelId="{E8348754-4B41-41C1-80EA-8128C6A831E9}" type="pres">
      <dgm:prSet presAssocID="{72821A1B-40AA-4C2A-A995-6D7A124863A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4CC7D1-A9BD-4F0D-B28C-ED83B3F490D4}" type="pres">
      <dgm:prSet presAssocID="{72821A1B-40AA-4C2A-A995-6D7A124863A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DF084-19FA-4D28-9524-090D8EA690CE}" type="pres">
      <dgm:prSet presAssocID="{DCD7F0BC-8019-4698-9F8C-44729B090FB1}" presName="sp" presStyleCnt="0"/>
      <dgm:spPr/>
    </dgm:pt>
    <dgm:pt modelId="{CFEC06CF-84AA-43F8-80DC-47EB83BEB8F1}" type="pres">
      <dgm:prSet presAssocID="{268F3727-B826-49C1-8E1B-BE4ABBA8797B}" presName="composite" presStyleCnt="0"/>
      <dgm:spPr/>
    </dgm:pt>
    <dgm:pt modelId="{DFCBE0AB-E170-41C0-94EE-78EB8F21D7E6}" type="pres">
      <dgm:prSet presAssocID="{268F3727-B826-49C1-8E1B-BE4ABBA8797B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4C496-D200-4519-822D-395F62EC7D58}" type="pres">
      <dgm:prSet presAssocID="{268F3727-B826-49C1-8E1B-BE4ABBA8797B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B13565-8C96-4001-B7CC-410DB7B97985}" type="pres">
      <dgm:prSet presAssocID="{48F18B1C-4716-4859-9461-5DFE35B79775}" presName="sp" presStyleCnt="0"/>
      <dgm:spPr/>
    </dgm:pt>
    <dgm:pt modelId="{EA387737-272D-499B-8E8D-552390F20989}" type="pres">
      <dgm:prSet presAssocID="{B5BD3B9B-9E47-4F62-B723-8112431E53C0}" presName="composite" presStyleCnt="0"/>
      <dgm:spPr/>
    </dgm:pt>
    <dgm:pt modelId="{E093DAF6-F4E7-4F06-9384-CC6ECB8239E5}" type="pres">
      <dgm:prSet presAssocID="{B5BD3B9B-9E47-4F62-B723-8112431E53C0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8EC721-20A7-49EB-BCFC-59AF7EDBCBF2}" type="pres">
      <dgm:prSet presAssocID="{B5BD3B9B-9E47-4F62-B723-8112431E53C0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C76CF-2FFA-4961-8D86-59FA3B8F9510}" type="pres">
      <dgm:prSet presAssocID="{4F0E310E-7BE0-450E-B95A-01B6DDCB408E}" presName="sp" presStyleCnt="0"/>
      <dgm:spPr/>
    </dgm:pt>
    <dgm:pt modelId="{5B049AE6-373C-4DDD-BC07-A4042FC4BF02}" type="pres">
      <dgm:prSet presAssocID="{B1AC322C-C11A-4517-B160-32DF6B2DF82B}" presName="composite" presStyleCnt="0"/>
      <dgm:spPr/>
    </dgm:pt>
    <dgm:pt modelId="{F14B5488-1701-4323-83AC-12863E833BCF}" type="pres">
      <dgm:prSet presAssocID="{B1AC322C-C11A-4517-B160-32DF6B2DF82B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D9C83-B1D7-468C-8901-72821AB55EB6}" type="pres">
      <dgm:prSet presAssocID="{B1AC322C-C11A-4517-B160-32DF6B2DF82B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0ED7B0-3552-486B-A469-541F01836848}" type="presOf" srcId="{B1AC322C-C11A-4517-B160-32DF6B2DF82B}" destId="{F14B5488-1701-4323-83AC-12863E833BCF}" srcOrd="0" destOrd="0" presId="urn:microsoft.com/office/officeart/2005/8/layout/chevron2"/>
    <dgm:cxn modelId="{12CD7F7F-B883-4EE2-B588-037769574291}" type="presOf" srcId="{3127F9B7-0F5B-4088-B1D9-6D79FFE99D39}" destId="{ED6C0A45-8B81-4AB0-A526-D002FDB10893}" srcOrd="0" destOrd="0" presId="urn:microsoft.com/office/officeart/2005/8/layout/chevron2"/>
    <dgm:cxn modelId="{3B8EDD0B-1C3C-4623-8C6C-51F151BAB84A}" type="presOf" srcId="{77CE3090-8FCD-463F-8E10-786F4D706321}" destId="{2F4CC7D1-A9BD-4F0D-B28C-ED83B3F490D4}" srcOrd="0" destOrd="0" presId="urn:microsoft.com/office/officeart/2005/8/layout/chevron2"/>
    <dgm:cxn modelId="{8EE6111E-CCAA-4B4C-B493-999D927E4989}" type="presOf" srcId="{881C54F4-7A46-4693-98BF-75464A8E268C}" destId="{87FFA5FF-EBCF-44B8-8C3A-9BDDB2BAE460}" srcOrd="0" destOrd="0" presId="urn:microsoft.com/office/officeart/2005/8/layout/chevron2"/>
    <dgm:cxn modelId="{08983654-7888-45E8-985C-E8BD355E5CFA}" type="presOf" srcId="{907C215E-8614-4C84-B1D5-94CAFE328B34}" destId="{15ED0724-6F16-46C0-98F6-1820CF9DD741}" srcOrd="0" destOrd="0" presId="urn:microsoft.com/office/officeart/2005/8/layout/chevron2"/>
    <dgm:cxn modelId="{AFFE6C26-30C3-4679-997F-32D44AE94C44}" srcId="{94807225-B4EF-4812-9948-9269D4003D00}" destId="{268F3727-B826-49C1-8E1B-BE4ABBA8797B}" srcOrd="5" destOrd="0" parTransId="{5FDF9CD5-09B8-49EE-8F61-EC21078F2479}" sibTransId="{48F18B1C-4716-4859-9461-5DFE35B79775}"/>
    <dgm:cxn modelId="{5A874D23-EB84-41D9-AC07-D4C6C189DFAE}" srcId="{E8580C9E-8435-4290-97A3-46FEC653507D}" destId="{881C54F4-7A46-4693-98BF-75464A8E268C}" srcOrd="0" destOrd="0" parTransId="{66EE3BEF-F83C-4D07-9C8E-7884B1E87E99}" sibTransId="{C3C5BB86-76D2-4A12-B636-2134456B6E13}"/>
    <dgm:cxn modelId="{34870299-DD33-4F3F-95FA-B6B102B098EC}" srcId="{B5BD3B9B-9E47-4F62-B723-8112431E53C0}" destId="{F3EA8CFC-E5CF-4E3F-BC34-18AC4DCD0C9C}" srcOrd="0" destOrd="0" parTransId="{53A428E0-0727-42C6-9336-F1F4819512B0}" sibTransId="{28342E59-2480-4A60-BC55-9B5279A60B14}"/>
    <dgm:cxn modelId="{84CC497F-9871-4BA7-AFB8-9FB3E4A604CE}" srcId="{B1AC322C-C11A-4517-B160-32DF6B2DF82B}" destId="{543B7302-5D95-4085-9652-282A4ADF263D}" srcOrd="0" destOrd="0" parTransId="{D4A8EDD1-FD1B-4C94-92E6-7ED10CEF4411}" sibTransId="{4F6B48AF-C0D5-4A20-A4FD-8EE8EB067036}"/>
    <dgm:cxn modelId="{23152DDC-4CA0-4352-A46D-0DBC6E36000E}" srcId="{94807225-B4EF-4812-9948-9269D4003D00}" destId="{E8580C9E-8435-4290-97A3-46FEC653507D}" srcOrd="2" destOrd="0" parTransId="{66FE2F2D-5631-4057-AE4E-135A47AA710B}" sibTransId="{05004450-B8AB-4E52-8F42-E419B31EF9F9}"/>
    <dgm:cxn modelId="{5ED1C6FF-2B29-4F7B-874E-E4A92FFA0CA4}" srcId="{907C215E-8614-4C84-B1D5-94CAFE328B34}" destId="{3DB5CFC6-C9C4-43C3-8AC9-ED005F87AAA1}" srcOrd="0" destOrd="0" parTransId="{57DE952A-78C2-49A3-819C-25EB5DCE7F28}" sibTransId="{EF95889F-FDBA-4569-B617-AB53AA000E47}"/>
    <dgm:cxn modelId="{C4C8F9C1-F55C-4CB9-A71E-303F1C401D00}" type="presOf" srcId="{94807225-B4EF-4812-9948-9269D4003D00}" destId="{20CBFCEB-A0D0-49EB-A0AE-BBBD6930BC2D}" srcOrd="0" destOrd="0" presId="urn:microsoft.com/office/officeart/2005/8/layout/chevron2"/>
    <dgm:cxn modelId="{8F028DEF-36AC-4A5F-B5C5-301416BA7A1A}" type="presOf" srcId="{72821A1B-40AA-4C2A-A995-6D7A124863AB}" destId="{E8348754-4B41-41C1-80EA-8128C6A831E9}" srcOrd="0" destOrd="0" presId="urn:microsoft.com/office/officeart/2005/8/layout/chevron2"/>
    <dgm:cxn modelId="{27030C7E-80AB-40D3-AB40-D0F524DDFA82}" type="presOf" srcId="{3DB5CFC6-C9C4-43C3-8AC9-ED005F87AAA1}" destId="{9F9832DF-1C94-434E-85B7-10AC40E464BF}" srcOrd="0" destOrd="0" presId="urn:microsoft.com/office/officeart/2005/8/layout/chevron2"/>
    <dgm:cxn modelId="{2D6DE497-A087-42C3-AE97-9A5E42042F72}" type="presOf" srcId="{D8C24781-6244-45C6-842A-189B197AD1C6}" destId="{A654C496-D200-4519-822D-395F62EC7D58}" srcOrd="0" destOrd="0" presId="urn:microsoft.com/office/officeart/2005/8/layout/chevron2"/>
    <dgm:cxn modelId="{C62B45D5-98BD-45E5-944F-AF8B4E8DBB8B}" srcId="{94807225-B4EF-4812-9948-9269D4003D00}" destId="{26AD549B-7605-4C80-B0F0-B70FE304947E}" srcOrd="3" destOrd="0" parTransId="{708A8A53-5FDC-4AF2-8FE0-5B531F8794AC}" sibTransId="{1695E265-6B73-4682-B787-0FD58C800C40}"/>
    <dgm:cxn modelId="{1E4E09AD-C62C-4E91-9457-6EE8448AD5C5}" type="presOf" srcId="{8A73C8AC-FB7A-4257-AEE4-8BF416D30D78}" destId="{69E081A4-BEE4-4382-A739-B6CE88C58915}" srcOrd="0" destOrd="0" presId="urn:microsoft.com/office/officeart/2005/8/layout/chevron2"/>
    <dgm:cxn modelId="{C3F976CA-3782-4441-8E7D-7AF2A05F839B}" srcId="{72821A1B-40AA-4C2A-A995-6D7A124863AB}" destId="{77CE3090-8FCD-463F-8E10-786F4D706321}" srcOrd="0" destOrd="0" parTransId="{A1DDE5EE-72C3-41AD-8A92-77FC35DF1E97}" sibTransId="{B9F0F3A3-4015-40DA-B7F7-FD8F84F2FE60}"/>
    <dgm:cxn modelId="{E17C0E79-CA7D-4A29-924F-ED969E988955}" type="presOf" srcId="{26AD549B-7605-4C80-B0F0-B70FE304947E}" destId="{83ECF04F-7389-4DE5-A0F9-7FF41D2C3163}" srcOrd="0" destOrd="0" presId="urn:microsoft.com/office/officeart/2005/8/layout/chevron2"/>
    <dgm:cxn modelId="{E5434F4B-23F3-4517-81D2-82081CE8C825}" srcId="{94807225-B4EF-4812-9948-9269D4003D00}" destId="{8A73C8AC-FB7A-4257-AEE4-8BF416D30D78}" srcOrd="0" destOrd="0" parTransId="{6A72F191-F24B-4A6C-89D1-7EA13533D798}" sibTransId="{9AD96F3A-7D01-496C-8894-299E04E76AEF}"/>
    <dgm:cxn modelId="{ADF46865-2DE1-4D6C-847E-6F807E758F22}" srcId="{8A73C8AC-FB7A-4257-AEE4-8BF416D30D78}" destId="{2D942C35-2EE7-4FB6-9E98-5BBE4A48ED2B}" srcOrd="0" destOrd="0" parTransId="{0BE95E64-C23E-4714-9977-E49E1F9A41FA}" sibTransId="{CEF995C8-C493-47D1-A642-113BAC751B21}"/>
    <dgm:cxn modelId="{9F00F1A8-E3F8-4229-A01D-FB5A3BF3410E}" srcId="{94807225-B4EF-4812-9948-9269D4003D00}" destId="{B5BD3B9B-9E47-4F62-B723-8112431E53C0}" srcOrd="6" destOrd="0" parTransId="{A2EA0B6A-76DF-44A8-90A4-7D961127051F}" sibTransId="{4F0E310E-7BE0-450E-B95A-01B6DDCB408E}"/>
    <dgm:cxn modelId="{FFA2BBA7-AC8B-42A7-A20F-09144C5F157E}" type="presOf" srcId="{F3EA8CFC-E5CF-4E3F-BC34-18AC4DCD0C9C}" destId="{7F8EC721-20A7-49EB-BCFC-59AF7EDBCBF2}" srcOrd="0" destOrd="0" presId="urn:microsoft.com/office/officeart/2005/8/layout/chevron2"/>
    <dgm:cxn modelId="{D0AF4DBD-470F-428E-AB71-55904CD9CCC0}" type="presOf" srcId="{543B7302-5D95-4085-9652-282A4ADF263D}" destId="{228D9C83-B1D7-468C-8901-72821AB55EB6}" srcOrd="0" destOrd="0" presId="urn:microsoft.com/office/officeart/2005/8/layout/chevron2"/>
    <dgm:cxn modelId="{C1AFC9F4-E5BA-4943-90A6-521B7CF208F8}" type="presOf" srcId="{B5BD3B9B-9E47-4F62-B723-8112431E53C0}" destId="{E093DAF6-F4E7-4F06-9384-CC6ECB8239E5}" srcOrd="0" destOrd="0" presId="urn:microsoft.com/office/officeart/2005/8/layout/chevron2"/>
    <dgm:cxn modelId="{BB574A92-8BEE-47A8-84AF-0D79A6DFE1E2}" srcId="{8A73C8AC-FB7A-4257-AEE4-8BF416D30D78}" destId="{33BD11FD-F580-41A8-AB81-92CD952DD0A6}" srcOrd="1" destOrd="0" parTransId="{24D458E6-D597-450B-B0ED-33F8BE44D2B9}" sibTransId="{9BE33E60-7BFB-4215-983F-BF83529E8171}"/>
    <dgm:cxn modelId="{0C3A02B8-59C7-4C59-8850-FECCF0ED4FAE}" srcId="{94807225-B4EF-4812-9948-9269D4003D00}" destId="{B1AC322C-C11A-4517-B160-32DF6B2DF82B}" srcOrd="7" destOrd="0" parTransId="{27123014-459C-4548-A77E-92C37C3A9E07}" sibTransId="{C9B9A924-DC62-483F-A882-DEB61894E165}"/>
    <dgm:cxn modelId="{B7CF012B-4D83-433D-993A-3D4D905BCC56}" srcId="{94807225-B4EF-4812-9948-9269D4003D00}" destId="{72821A1B-40AA-4C2A-A995-6D7A124863AB}" srcOrd="4" destOrd="0" parTransId="{211CF0C4-3500-458F-83B4-95B605A6F65A}" sibTransId="{DCD7F0BC-8019-4698-9F8C-44729B090FB1}"/>
    <dgm:cxn modelId="{A5D43505-7DA6-498A-87DC-D0A9A5DC675E}" srcId="{94807225-B4EF-4812-9948-9269D4003D00}" destId="{907C215E-8614-4C84-B1D5-94CAFE328B34}" srcOrd="1" destOrd="0" parTransId="{2615F116-0EBC-4E1F-BD0B-788DACA05260}" sibTransId="{8F3A75E1-1CF5-432B-8354-B333D2844D42}"/>
    <dgm:cxn modelId="{5EFD1926-0A15-45A5-BFDF-112BF4E96F6C}" type="presOf" srcId="{33BD11FD-F580-41A8-AB81-92CD952DD0A6}" destId="{87E9B3D3-7802-4BC4-AA23-42E05CB16D67}" srcOrd="0" destOrd="1" presId="urn:microsoft.com/office/officeart/2005/8/layout/chevron2"/>
    <dgm:cxn modelId="{9947D339-B827-4D69-9070-2E9793462B0C}" type="presOf" srcId="{2D942C35-2EE7-4FB6-9E98-5BBE4A48ED2B}" destId="{87E9B3D3-7802-4BC4-AA23-42E05CB16D67}" srcOrd="0" destOrd="0" presId="urn:microsoft.com/office/officeart/2005/8/layout/chevron2"/>
    <dgm:cxn modelId="{306C7052-3313-42E3-A81C-64DFDEFADC73}" srcId="{268F3727-B826-49C1-8E1B-BE4ABBA8797B}" destId="{D8C24781-6244-45C6-842A-189B197AD1C6}" srcOrd="0" destOrd="0" parTransId="{646F6871-5E87-4AE5-99B4-FFF1D1098AFD}" sibTransId="{C03FFBFE-11C6-4B57-B899-99D5F353BDF5}"/>
    <dgm:cxn modelId="{30E3916A-C078-4269-BFCE-DE4A93E94D0C}" type="presOf" srcId="{268F3727-B826-49C1-8E1B-BE4ABBA8797B}" destId="{DFCBE0AB-E170-41C0-94EE-78EB8F21D7E6}" srcOrd="0" destOrd="0" presId="urn:microsoft.com/office/officeart/2005/8/layout/chevron2"/>
    <dgm:cxn modelId="{ACEB2F3F-6202-4D53-8B44-AE2F048F627E}" type="presOf" srcId="{E8580C9E-8435-4290-97A3-46FEC653507D}" destId="{461C046C-9FDA-4D9B-8974-0BD891D1B816}" srcOrd="0" destOrd="0" presId="urn:microsoft.com/office/officeart/2005/8/layout/chevron2"/>
    <dgm:cxn modelId="{8EDC8E64-6877-49E8-8DFA-827DC33E8FAF}" srcId="{26AD549B-7605-4C80-B0F0-B70FE304947E}" destId="{3127F9B7-0F5B-4088-B1D9-6D79FFE99D39}" srcOrd="0" destOrd="0" parTransId="{0C45D428-3834-4AEF-9BCA-FDC39122848D}" sibTransId="{46A5F136-2A92-4480-A392-AB4BFD714E91}"/>
    <dgm:cxn modelId="{727ED41F-96DF-49E4-A2D1-66C1E13986FC}" type="presParOf" srcId="{20CBFCEB-A0D0-49EB-A0AE-BBBD6930BC2D}" destId="{FA3CA3AE-DE36-4D06-9E26-7207F223E474}" srcOrd="0" destOrd="0" presId="urn:microsoft.com/office/officeart/2005/8/layout/chevron2"/>
    <dgm:cxn modelId="{438FAE38-C9B9-4326-AB92-1BE4FDAA79C9}" type="presParOf" srcId="{FA3CA3AE-DE36-4D06-9E26-7207F223E474}" destId="{69E081A4-BEE4-4382-A739-B6CE88C58915}" srcOrd="0" destOrd="0" presId="urn:microsoft.com/office/officeart/2005/8/layout/chevron2"/>
    <dgm:cxn modelId="{5F33313C-DEC3-4D05-BB3D-5180C4A8BCD7}" type="presParOf" srcId="{FA3CA3AE-DE36-4D06-9E26-7207F223E474}" destId="{87E9B3D3-7802-4BC4-AA23-42E05CB16D67}" srcOrd="1" destOrd="0" presId="urn:microsoft.com/office/officeart/2005/8/layout/chevron2"/>
    <dgm:cxn modelId="{8A09BDDD-6911-4378-8220-DD227ABBA78E}" type="presParOf" srcId="{20CBFCEB-A0D0-49EB-A0AE-BBBD6930BC2D}" destId="{4DC78F99-A543-4E8A-BFBA-1E76A701B8ED}" srcOrd="1" destOrd="0" presId="urn:microsoft.com/office/officeart/2005/8/layout/chevron2"/>
    <dgm:cxn modelId="{FCF5EB55-23E2-4FE4-A9A5-1C2E42A5B9C2}" type="presParOf" srcId="{20CBFCEB-A0D0-49EB-A0AE-BBBD6930BC2D}" destId="{3D679241-19CB-47F8-9F5D-E13F38C77506}" srcOrd="2" destOrd="0" presId="urn:microsoft.com/office/officeart/2005/8/layout/chevron2"/>
    <dgm:cxn modelId="{F69155BA-28AA-4951-AF28-1E03731993F9}" type="presParOf" srcId="{3D679241-19CB-47F8-9F5D-E13F38C77506}" destId="{15ED0724-6F16-46C0-98F6-1820CF9DD741}" srcOrd="0" destOrd="0" presId="urn:microsoft.com/office/officeart/2005/8/layout/chevron2"/>
    <dgm:cxn modelId="{706470C9-2DF9-48D9-AD5C-B58F157A9EF2}" type="presParOf" srcId="{3D679241-19CB-47F8-9F5D-E13F38C77506}" destId="{9F9832DF-1C94-434E-85B7-10AC40E464BF}" srcOrd="1" destOrd="0" presId="urn:microsoft.com/office/officeart/2005/8/layout/chevron2"/>
    <dgm:cxn modelId="{C18517C9-F229-4802-94D4-C14992C51F1F}" type="presParOf" srcId="{20CBFCEB-A0D0-49EB-A0AE-BBBD6930BC2D}" destId="{F8091AAE-931A-4EDB-90F9-FDABEE0B4188}" srcOrd="3" destOrd="0" presId="urn:microsoft.com/office/officeart/2005/8/layout/chevron2"/>
    <dgm:cxn modelId="{C1385655-BE6E-4A55-9E58-82B3F871C58C}" type="presParOf" srcId="{20CBFCEB-A0D0-49EB-A0AE-BBBD6930BC2D}" destId="{EA77B60A-33CB-47AB-A86B-0148BA8D1BB5}" srcOrd="4" destOrd="0" presId="urn:microsoft.com/office/officeart/2005/8/layout/chevron2"/>
    <dgm:cxn modelId="{915DD1F5-3E1F-4196-9152-A5C08D816F4B}" type="presParOf" srcId="{EA77B60A-33CB-47AB-A86B-0148BA8D1BB5}" destId="{461C046C-9FDA-4D9B-8974-0BD891D1B816}" srcOrd="0" destOrd="0" presId="urn:microsoft.com/office/officeart/2005/8/layout/chevron2"/>
    <dgm:cxn modelId="{F8F4363A-39A5-40A7-A890-59FBCCD1A513}" type="presParOf" srcId="{EA77B60A-33CB-47AB-A86B-0148BA8D1BB5}" destId="{87FFA5FF-EBCF-44B8-8C3A-9BDDB2BAE460}" srcOrd="1" destOrd="0" presId="urn:microsoft.com/office/officeart/2005/8/layout/chevron2"/>
    <dgm:cxn modelId="{DF740D4F-29A1-4ABA-AA79-57BF249F82F8}" type="presParOf" srcId="{20CBFCEB-A0D0-49EB-A0AE-BBBD6930BC2D}" destId="{69EFF393-55B1-4234-8421-EB9A3D88D668}" srcOrd="5" destOrd="0" presId="urn:microsoft.com/office/officeart/2005/8/layout/chevron2"/>
    <dgm:cxn modelId="{B18DC24E-CD0A-4105-B65F-021A237EA140}" type="presParOf" srcId="{20CBFCEB-A0D0-49EB-A0AE-BBBD6930BC2D}" destId="{D4BCF2EB-3A9E-4024-AD09-8EB9BA7283BF}" srcOrd="6" destOrd="0" presId="urn:microsoft.com/office/officeart/2005/8/layout/chevron2"/>
    <dgm:cxn modelId="{DFFCFE9F-CC80-4360-85D2-DE0A496DA004}" type="presParOf" srcId="{D4BCF2EB-3A9E-4024-AD09-8EB9BA7283BF}" destId="{83ECF04F-7389-4DE5-A0F9-7FF41D2C3163}" srcOrd="0" destOrd="0" presId="urn:microsoft.com/office/officeart/2005/8/layout/chevron2"/>
    <dgm:cxn modelId="{63F4F996-967E-4CA4-939C-F64BE4A5CB2D}" type="presParOf" srcId="{D4BCF2EB-3A9E-4024-AD09-8EB9BA7283BF}" destId="{ED6C0A45-8B81-4AB0-A526-D002FDB10893}" srcOrd="1" destOrd="0" presId="urn:microsoft.com/office/officeart/2005/8/layout/chevron2"/>
    <dgm:cxn modelId="{A840F1AD-98B0-448E-BB45-49303431C420}" type="presParOf" srcId="{20CBFCEB-A0D0-49EB-A0AE-BBBD6930BC2D}" destId="{6726F154-644A-4C41-9327-1F1F9EEDD744}" srcOrd="7" destOrd="0" presId="urn:microsoft.com/office/officeart/2005/8/layout/chevron2"/>
    <dgm:cxn modelId="{FE0C4871-BA4A-4F55-B345-8FA68B35831C}" type="presParOf" srcId="{20CBFCEB-A0D0-49EB-A0AE-BBBD6930BC2D}" destId="{6CAE51C1-8354-449D-95B7-C0F39633A2F0}" srcOrd="8" destOrd="0" presId="urn:microsoft.com/office/officeart/2005/8/layout/chevron2"/>
    <dgm:cxn modelId="{AB2E9A2A-E760-4F73-BE45-8DA96824C654}" type="presParOf" srcId="{6CAE51C1-8354-449D-95B7-C0F39633A2F0}" destId="{E8348754-4B41-41C1-80EA-8128C6A831E9}" srcOrd="0" destOrd="0" presId="urn:microsoft.com/office/officeart/2005/8/layout/chevron2"/>
    <dgm:cxn modelId="{19FA4AB4-B91A-469E-B4A7-6EC7A3D994C7}" type="presParOf" srcId="{6CAE51C1-8354-449D-95B7-C0F39633A2F0}" destId="{2F4CC7D1-A9BD-4F0D-B28C-ED83B3F490D4}" srcOrd="1" destOrd="0" presId="urn:microsoft.com/office/officeart/2005/8/layout/chevron2"/>
    <dgm:cxn modelId="{57381268-1020-4F36-B5A5-4A5CABA6D2CB}" type="presParOf" srcId="{20CBFCEB-A0D0-49EB-A0AE-BBBD6930BC2D}" destId="{394DF084-19FA-4D28-9524-090D8EA690CE}" srcOrd="9" destOrd="0" presId="urn:microsoft.com/office/officeart/2005/8/layout/chevron2"/>
    <dgm:cxn modelId="{08653041-B9BA-4093-A692-C6598018FE85}" type="presParOf" srcId="{20CBFCEB-A0D0-49EB-A0AE-BBBD6930BC2D}" destId="{CFEC06CF-84AA-43F8-80DC-47EB83BEB8F1}" srcOrd="10" destOrd="0" presId="urn:microsoft.com/office/officeart/2005/8/layout/chevron2"/>
    <dgm:cxn modelId="{2E3E04C4-ED6B-4F74-8721-82EA0877543B}" type="presParOf" srcId="{CFEC06CF-84AA-43F8-80DC-47EB83BEB8F1}" destId="{DFCBE0AB-E170-41C0-94EE-78EB8F21D7E6}" srcOrd="0" destOrd="0" presId="urn:microsoft.com/office/officeart/2005/8/layout/chevron2"/>
    <dgm:cxn modelId="{01B436CF-39F8-4935-A3EF-1AAB42AF764E}" type="presParOf" srcId="{CFEC06CF-84AA-43F8-80DC-47EB83BEB8F1}" destId="{A654C496-D200-4519-822D-395F62EC7D58}" srcOrd="1" destOrd="0" presId="urn:microsoft.com/office/officeart/2005/8/layout/chevron2"/>
    <dgm:cxn modelId="{5A26BFC1-77FC-47FC-A1AF-0ED577EDD907}" type="presParOf" srcId="{20CBFCEB-A0D0-49EB-A0AE-BBBD6930BC2D}" destId="{2AB13565-8C96-4001-B7CC-410DB7B97985}" srcOrd="11" destOrd="0" presId="urn:microsoft.com/office/officeart/2005/8/layout/chevron2"/>
    <dgm:cxn modelId="{FC65EF19-36BB-4FE4-9A63-7CC1F2F695D6}" type="presParOf" srcId="{20CBFCEB-A0D0-49EB-A0AE-BBBD6930BC2D}" destId="{EA387737-272D-499B-8E8D-552390F20989}" srcOrd="12" destOrd="0" presId="urn:microsoft.com/office/officeart/2005/8/layout/chevron2"/>
    <dgm:cxn modelId="{54FEAE6B-A0F3-479E-A65E-B20AEA06AE18}" type="presParOf" srcId="{EA387737-272D-499B-8E8D-552390F20989}" destId="{E093DAF6-F4E7-4F06-9384-CC6ECB8239E5}" srcOrd="0" destOrd="0" presId="urn:microsoft.com/office/officeart/2005/8/layout/chevron2"/>
    <dgm:cxn modelId="{DE723422-821D-4D2C-81A7-A1E5E946D875}" type="presParOf" srcId="{EA387737-272D-499B-8E8D-552390F20989}" destId="{7F8EC721-20A7-49EB-BCFC-59AF7EDBCBF2}" srcOrd="1" destOrd="0" presId="urn:microsoft.com/office/officeart/2005/8/layout/chevron2"/>
    <dgm:cxn modelId="{3021EB15-BC3A-4B03-BF62-569C1F1CE09A}" type="presParOf" srcId="{20CBFCEB-A0D0-49EB-A0AE-BBBD6930BC2D}" destId="{1CFC76CF-2FFA-4961-8D86-59FA3B8F9510}" srcOrd="13" destOrd="0" presId="urn:microsoft.com/office/officeart/2005/8/layout/chevron2"/>
    <dgm:cxn modelId="{D7B770A6-5A5D-46A8-988D-F6308C6747F5}" type="presParOf" srcId="{20CBFCEB-A0D0-49EB-A0AE-BBBD6930BC2D}" destId="{5B049AE6-373C-4DDD-BC07-A4042FC4BF02}" srcOrd="14" destOrd="0" presId="urn:microsoft.com/office/officeart/2005/8/layout/chevron2"/>
    <dgm:cxn modelId="{9A878517-E8E9-4B2A-BCC3-EE2DAFE85FE1}" type="presParOf" srcId="{5B049AE6-373C-4DDD-BC07-A4042FC4BF02}" destId="{F14B5488-1701-4323-83AC-12863E833BCF}" srcOrd="0" destOrd="0" presId="urn:microsoft.com/office/officeart/2005/8/layout/chevron2"/>
    <dgm:cxn modelId="{C7C851AF-BDA9-4956-86ED-E6F08ED80FE3}" type="presParOf" srcId="{5B049AE6-373C-4DDD-BC07-A4042FC4BF02}" destId="{228D9C83-B1D7-468C-8901-72821AB55EB6}" srcOrd="1" destOrd="0" presId="urn:microsoft.com/office/officeart/2005/8/layout/chevron2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8F73E3-6BE1-4521-A4EE-867299AFB68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9621F3-C14C-4328-AFCD-62962F6CB867}">
      <dgm:prSet phldrT="[Text]"/>
      <dgm:spPr/>
      <dgm:t>
        <a:bodyPr/>
        <a:lstStyle/>
        <a:p>
          <a:r>
            <a:rPr lang="fr-CA" b="1" dirty="0" smtClean="0">
              <a:solidFill>
                <a:srgbClr val="002060"/>
              </a:solidFill>
              <a:latin typeface="Arial" panose="020B0604020202020204" pitchFamily="34" charset="0"/>
            </a:rPr>
            <a:t>Détermination du niveau et des principales caractéristiques démographiques, culturelles et socio-professionnelles de la population active et de ses diverses composantes (emploi, chômage et sous emploi)</a:t>
          </a:r>
          <a:endParaRPr lang="en-US" b="1" dirty="0"/>
        </a:p>
      </dgm:t>
    </dgm:pt>
    <dgm:pt modelId="{67B4C3AD-0CCE-4FE2-869F-BB4167A821F1}" type="parTrans" cxnId="{45700340-40E5-45F7-86B7-08BF089A5855}">
      <dgm:prSet/>
      <dgm:spPr/>
      <dgm:t>
        <a:bodyPr/>
        <a:lstStyle/>
        <a:p>
          <a:endParaRPr lang="en-US"/>
        </a:p>
      </dgm:t>
    </dgm:pt>
    <dgm:pt modelId="{3F263D60-53A2-4729-9B54-26D0BE2D147B}" type="sibTrans" cxnId="{45700340-40E5-45F7-86B7-08BF089A5855}">
      <dgm:prSet/>
      <dgm:spPr/>
      <dgm:t>
        <a:bodyPr/>
        <a:lstStyle/>
        <a:p>
          <a:endParaRPr lang="en-US"/>
        </a:p>
      </dgm:t>
    </dgm:pt>
    <dgm:pt modelId="{1B1B213D-27C4-4030-8944-081A86788587}">
      <dgm:prSet phldrT="[Text]"/>
      <dgm:spPr/>
      <dgm:t>
        <a:bodyPr/>
        <a:lstStyle/>
        <a:p>
          <a:r>
            <a:rPr lang="fr-CA" b="1" dirty="0" smtClean="0">
              <a:solidFill>
                <a:srgbClr val="002060"/>
              </a:solidFill>
              <a:latin typeface="Arial" panose="020B0604020202020204" pitchFamily="34" charset="0"/>
            </a:rPr>
            <a:t>Mesure de l'accès de la population aux services sociaux de base (éducation et alphabétisation, logement, eau, électricité,…) .</a:t>
          </a:r>
          <a:endParaRPr lang="en-US" b="1" dirty="0"/>
        </a:p>
      </dgm:t>
    </dgm:pt>
    <dgm:pt modelId="{92F0A7E3-1AA7-483C-A690-473FBA56ECF6}" type="parTrans" cxnId="{845C5C62-87CA-45E0-A844-C904B0A78EEF}">
      <dgm:prSet/>
      <dgm:spPr/>
      <dgm:t>
        <a:bodyPr/>
        <a:lstStyle/>
        <a:p>
          <a:endParaRPr lang="en-US"/>
        </a:p>
      </dgm:t>
    </dgm:pt>
    <dgm:pt modelId="{7AD46FD9-1C32-4E9F-88D4-29D9AE59A681}" type="sibTrans" cxnId="{845C5C62-87CA-45E0-A844-C904B0A78EEF}">
      <dgm:prSet/>
      <dgm:spPr/>
      <dgm:t>
        <a:bodyPr/>
        <a:lstStyle/>
        <a:p>
          <a:endParaRPr lang="en-US"/>
        </a:p>
      </dgm:t>
    </dgm:pt>
    <dgm:pt modelId="{0E72F544-2507-4C19-BA58-6C1D43DFC701}">
      <dgm:prSet phldrT="[Text]"/>
      <dgm:spPr/>
      <dgm:t>
        <a:bodyPr/>
        <a:lstStyle/>
        <a:p>
          <a:r>
            <a:rPr lang="fr-MA" b="1" dirty="0" smtClean="0">
              <a:solidFill>
                <a:srgbClr val="002060"/>
              </a:solidFill>
            </a:rPr>
            <a:t>SUIVI DU MARCHE DU TRAVAIL </a:t>
          </a:r>
          <a:endParaRPr lang="en-US" b="1" dirty="0">
            <a:solidFill>
              <a:srgbClr val="002060"/>
            </a:solidFill>
          </a:endParaRPr>
        </a:p>
      </dgm:t>
    </dgm:pt>
    <dgm:pt modelId="{9E6C32B7-2C8E-42CB-BB9D-6BB963DDF26F}" type="parTrans" cxnId="{8118165F-3C1E-4DCC-9089-7BF8375B155E}">
      <dgm:prSet/>
      <dgm:spPr/>
      <dgm:t>
        <a:bodyPr/>
        <a:lstStyle/>
        <a:p>
          <a:endParaRPr lang="en-US"/>
        </a:p>
      </dgm:t>
    </dgm:pt>
    <dgm:pt modelId="{490282CC-5AF7-4B65-824D-9DE80B4BB799}" type="sibTrans" cxnId="{8118165F-3C1E-4DCC-9089-7BF8375B155E}">
      <dgm:prSet/>
      <dgm:spPr/>
      <dgm:t>
        <a:bodyPr/>
        <a:lstStyle/>
        <a:p>
          <a:endParaRPr lang="en-US"/>
        </a:p>
      </dgm:t>
    </dgm:pt>
    <dgm:pt modelId="{9AB81B82-EEFB-45AE-8FF2-20646F19CA77}" type="pres">
      <dgm:prSet presAssocID="{588F73E3-6BE1-4521-A4EE-867299AFB68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A38515E-433F-4ADD-8EDC-F0F3DB62A900}" type="pres">
      <dgm:prSet presAssocID="{588F73E3-6BE1-4521-A4EE-867299AFB689}" presName="Name1" presStyleCnt="0"/>
      <dgm:spPr/>
    </dgm:pt>
    <dgm:pt modelId="{C217D08C-1AF2-4B4B-87D6-097D202EDA3A}" type="pres">
      <dgm:prSet presAssocID="{588F73E3-6BE1-4521-A4EE-867299AFB689}" presName="cycle" presStyleCnt="0"/>
      <dgm:spPr/>
    </dgm:pt>
    <dgm:pt modelId="{225FD31E-67DD-49CF-8D75-3299740AA735}" type="pres">
      <dgm:prSet presAssocID="{588F73E3-6BE1-4521-A4EE-867299AFB689}" presName="srcNode" presStyleLbl="node1" presStyleIdx="0" presStyleCnt="3"/>
      <dgm:spPr/>
    </dgm:pt>
    <dgm:pt modelId="{833A326E-C5AD-49A3-87E4-D94B6DCCD5DE}" type="pres">
      <dgm:prSet presAssocID="{588F73E3-6BE1-4521-A4EE-867299AFB689}" presName="conn" presStyleLbl="parChTrans1D2" presStyleIdx="0" presStyleCnt="1"/>
      <dgm:spPr/>
      <dgm:t>
        <a:bodyPr/>
        <a:lstStyle/>
        <a:p>
          <a:endParaRPr lang="en-US"/>
        </a:p>
      </dgm:t>
    </dgm:pt>
    <dgm:pt modelId="{D801196B-6ADD-4E4A-89B2-3A0A524E9728}" type="pres">
      <dgm:prSet presAssocID="{588F73E3-6BE1-4521-A4EE-867299AFB689}" presName="extraNode" presStyleLbl="node1" presStyleIdx="0" presStyleCnt="3"/>
      <dgm:spPr/>
    </dgm:pt>
    <dgm:pt modelId="{187E668B-277C-48A1-9330-72A106FC9C1E}" type="pres">
      <dgm:prSet presAssocID="{588F73E3-6BE1-4521-A4EE-867299AFB689}" presName="dstNode" presStyleLbl="node1" presStyleIdx="0" presStyleCnt="3"/>
      <dgm:spPr/>
    </dgm:pt>
    <dgm:pt modelId="{0A0CB90C-FD96-4A73-A7A3-ED8DFA5576BF}" type="pres">
      <dgm:prSet presAssocID="{0E9621F3-C14C-4328-AFCD-62962F6CB867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F16A3F-1683-4A4F-ABE3-1B63B7425046}" type="pres">
      <dgm:prSet presAssocID="{0E9621F3-C14C-4328-AFCD-62962F6CB867}" presName="accent_1" presStyleCnt="0"/>
      <dgm:spPr/>
    </dgm:pt>
    <dgm:pt modelId="{C0442D32-2939-4306-A877-60D3009061FD}" type="pres">
      <dgm:prSet presAssocID="{0E9621F3-C14C-4328-AFCD-62962F6CB867}" presName="accentRepeatNode" presStyleLbl="solidFgAcc1" presStyleIdx="0" presStyleCnt="3"/>
      <dgm:spPr/>
    </dgm:pt>
    <dgm:pt modelId="{A36FBC23-200B-482F-BA5B-E0CE8232C65C}" type="pres">
      <dgm:prSet presAssocID="{1B1B213D-27C4-4030-8944-081A8678858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2539AE-8973-4130-AAD4-2FFF5CEDC7BC}" type="pres">
      <dgm:prSet presAssocID="{1B1B213D-27C4-4030-8944-081A86788587}" presName="accent_2" presStyleCnt="0"/>
      <dgm:spPr/>
    </dgm:pt>
    <dgm:pt modelId="{7AFFB13E-6761-4A85-8080-964344367DFF}" type="pres">
      <dgm:prSet presAssocID="{1B1B213D-27C4-4030-8944-081A86788587}" presName="accentRepeatNode" presStyleLbl="solidFgAcc1" presStyleIdx="1" presStyleCnt="3"/>
      <dgm:spPr/>
    </dgm:pt>
    <dgm:pt modelId="{B14355F1-AB55-4344-9B9B-9A25B9455D09}" type="pres">
      <dgm:prSet presAssocID="{0E72F544-2507-4C19-BA58-6C1D43DFC70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C3BF9-B823-4F42-8055-84A0108DD7CC}" type="pres">
      <dgm:prSet presAssocID="{0E72F544-2507-4C19-BA58-6C1D43DFC701}" presName="accent_3" presStyleCnt="0"/>
      <dgm:spPr/>
    </dgm:pt>
    <dgm:pt modelId="{21BE0043-FAEE-417D-806A-AC8051F10EAF}" type="pres">
      <dgm:prSet presAssocID="{0E72F544-2507-4C19-BA58-6C1D43DFC701}" presName="accentRepeatNode" presStyleLbl="solidFgAcc1" presStyleIdx="2" presStyleCnt="3"/>
      <dgm:spPr/>
    </dgm:pt>
  </dgm:ptLst>
  <dgm:cxnLst>
    <dgm:cxn modelId="{845C5C62-87CA-45E0-A844-C904B0A78EEF}" srcId="{588F73E3-6BE1-4521-A4EE-867299AFB689}" destId="{1B1B213D-27C4-4030-8944-081A86788587}" srcOrd="1" destOrd="0" parTransId="{92F0A7E3-1AA7-483C-A690-473FBA56ECF6}" sibTransId="{7AD46FD9-1C32-4E9F-88D4-29D9AE59A681}"/>
    <dgm:cxn modelId="{AAC499A4-2C47-42F8-81E6-A3E8DF6C6A52}" type="presOf" srcId="{3F263D60-53A2-4729-9B54-26D0BE2D147B}" destId="{833A326E-C5AD-49A3-87E4-D94B6DCCD5DE}" srcOrd="0" destOrd="0" presId="urn:microsoft.com/office/officeart/2008/layout/VerticalCurvedList"/>
    <dgm:cxn modelId="{8118165F-3C1E-4DCC-9089-7BF8375B155E}" srcId="{588F73E3-6BE1-4521-A4EE-867299AFB689}" destId="{0E72F544-2507-4C19-BA58-6C1D43DFC701}" srcOrd="2" destOrd="0" parTransId="{9E6C32B7-2C8E-42CB-BB9D-6BB963DDF26F}" sibTransId="{490282CC-5AF7-4B65-824D-9DE80B4BB799}"/>
    <dgm:cxn modelId="{669F6CCE-2272-4B2F-918A-8CFF181A25A6}" type="presOf" srcId="{0E72F544-2507-4C19-BA58-6C1D43DFC701}" destId="{B14355F1-AB55-4344-9B9B-9A25B9455D09}" srcOrd="0" destOrd="0" presId="urn:microsoft.com/office/officeart/2008/layout/VerticalCurvedList"/>
    <dgm:cxn modelId="{E6D4529B-1B71-4255-9117-58079C011AAC}" type="presOf" srcId="{1B1B213D-27C4-4030-8944-081A86788587}" destId="{A36FBC23-200B-482F-BA5B-E0CE8232C65C}" srcOrd="0" destOrd="0" presId="urn:microsoft.com/office/officeart/2008/layout/VerticalCurvedList"/>
    <dgm:cxn modelId="{E8229A7F-AF79-4985-96DE-D6A0D4C53853}" type="presOf" srcId="{588F73E3-6BE1-4521-A4EE-867299AFB689}" destId="{9AB81B82-EEFB-45AE-8FF2-20646F19CA77}" srcOrd="0" destOrd="0" presId="urn:microsoft.com/office/officeart/2008/layout/VerticalCurvedList"/>
    <dgm:cxn modelId="{C00282C2-88F8-4EF0-A223-A32D01B08D29}" type="presOf" srcId="{0E9621F3-C14C-4328-AFCD-62962F6CB867}" destId="{0A0CB90C-FD96-4A73-A7A3-ED8DFA5576BF}" srcOrd="0" destOrd="0" presId="urn:microsoft.com/office/officeart/2008/layout/VerticalCurvedList"/>
    <dgm:cxn modelId="{45700340-40E5-45F7-86B7-08BF089A5855}" srcId="{588F73E3-6BE1-4521-A4EE-867299AFB689}" destId="{0E9621F3-C14C-4328-AFCD-62962F6CB867}" srcOrd="0" destOrd="0" parTransId="{67B4C3AD-0CCE-4FE2-869F-BB4167A821F1}" sibTransId="{3F263D60-53A2-4729-9B54-26D0BE2D147B}"/>
    <dgm:cxn modelId="{5D816B32-F175-426C-AA5E-21A9771FBCBC}" type="presParOf" srcId="{9AB81B82-EEFB-45AE-8FF2-20646F19CA77}" destId="{FA38515E-433F-4ADD-8EDC-F0F3DB62A900}" srcOrd="0" destOrd="0" presId="urn:microsoft.com/office/officeart/2008/layout/VerticalCurvedList"/>
    <dgm:cxn modelId="{C7591AA3-BC1E-4F1C-807D-9EE416877F72}" type="presParOf" srcId="{FA38515E-433F-4ADD-8EDC-F0F3DB62A900}" destId="{C217D08C-1AF2-4B4B-87D6-097D202EDA3A}" srcOrd="0" destOrd="0" presId="urn:microsoft.com/office/officeart/2008/layout/VerticalCurvedList"/>
    <dgm:cxn modelId="{92FBE785-D3C1-41F9-9DF1-5742C06B8973}" type="presParOf" srcId="{C217D08C-1AF2-4B4B-87D6-097D202EDA3A}" destId="{225FD31E-67DD-49CF-8D75-3299740AA735}" srcOrd="0" destOrd="0" presId="urn:microsoft.com/office/officeart/2008/layout/VerticalCurvedList"/>
    <dgm:cxn modelId="{9B1CCD59-8A1D-4518-A7B6-79A484FEF2EE}" type="presParOf" srcId="{C217D08C-1AF2-4B4B-87D6-097D202EDA3A}" destId="{833A326E-C5AD-49A3-87E4-D94B6DCCD5DE}" srcOrd="1" destOrd="0" presId="urn:microsoft.com/office/officeart/2008/layout/VerticalCurvedList"/>
    <dgm:cxn modelId="{746496DA-6F8E-4D4D-8A0F-3942216D8A95}" type="presParOf" srcId="{C217D08C-1AF2-4B4B-87D6-097D202EDA3A}" destId="{D801196B-6ADD-4E4A-89B2-3A0A524E9728}" srcOrd="2" destOrd="0" presId="urn:microsoft.com/office/officeart/2008/layout/VerticalCurvedList"/>
    <dgm:cxn modelId="{34D8B7EC-0937-44C0-AC7F-8F07F4F6C880}" type="presParOf" srcId="{C217D08C-1AF2-4B4B-87D6-097D202EDA3A}" destId="{187E668B-277C-48A1-9330-72A106FC9C1E}" srcOrd="3" destOrd="0" presId="urn:microsoft.com/office/officeart/2008/layout/VerticalCurvedList"/>
    <dgm:cxn modelId="{F1DE55B6-7E69-4A75-B415-26813B3A758C}" type="presParOf" srcId="{FA38515E-433F-4ADD-8EDC-F0F3DB62A900}" destId="{0A0CB90C-FD96-4A73-A7A3-ED8DFA5576BF}" srcOrd="1" destOrd="0" presId="urn:microsoft.com/office/officeart/2008/layout/VerticalCurvedList"/>
    <dgm:cxn modelId="{B8E5780C-9B63-422A-B1CA-CEDA0E8A62D5}" type="presParOf" srcId="{FA38515E-433F-4ADD-8EDC-F0F3DB62A900}" destId="{B1F16A3F-1683-4A4F-ABE3-1B63B7425046}" srcOrd="2" destOrd="0" presId="urn:microsoft.com/office/officeart/2008/layout/VerticalCurvedList"/>
    <dgm:cxn modelId="{11235A47-A50A-46EC-9B10-D31F1696027F}" type="presParOf" srcId="{B1F16A3F-1683-4A4F-ABE3-1B63B7425046}" destId="{C0442D32-2939-4306-A877-60D3009061FD}" srcOrd="0" destOrd="0" presId="urn:microsoft.com/office/officeart/2008/layout/VerticalCurvedList"/>
    <dgm:cxn modelId="{43B5AF53-DE4F-42B7-BDD0-D3BCD268BBE2}" type="presParOf" srcId="{FA38515E-433F-4ADD-8EDC-F0F3DB62A900}" destId="{A36FBC23-200B-482F-BA5B-E0CE8232C65C}" srcOrd="3" destOrd="0" presId="urn:microsoft.com/office/officeart/2008/layout/VerticalCurvedList"/>
    <dgm:cxn modelId="{1A8B9AC5-A1C3-41D8-8207-11188562C9F8}" type="presParOf" srcId="{FA38515E-433F-4ADD-8EDC-F0F3DB62A900}" destId="{F92539AE-8973-4130-AAD4-2FFF5CEDC7BC}" srcOrd="4" destOrd="0" presId="urn:microsoft.com/office/officeart/2008/layout/VerticalCurvedList"/>
    <dgm:cxn modelId="{0A5D90AF-EFE5-49D3-A67E-C869C57B3300}" type="presParOf" srcId="{F92539AE-8973-4130-AAD4-2FFF5CEDC7BC}" destId="{7AFFB13E-6761-4A85-8080-964344367DFF}" srcOrd="0" destOrd="0" presId="urn:microsoft.com/office/officeart/2008/layout/VerticalCurvedList"/>
    <dgm:cxn modelId="{8995DBE7-3134-4125-AF82-6F56B0B88D68}" type="presParOf" srcId="{FA38515E-433F-4ADD-8EDC-F0F3DB62A900}" destId="{B14355F1-AB55-4344-9B9B-9A25B9455D09}" srcOrd="5" destOrd="0" presId="urn:microsoft.com/office/officeart/2008/layout/VerticalCurvedList"/>
    <dgm:cxn modelId="{345D9D02-7328-4C94-A73B-63C831550FB6}" type="presParOf" srcId="{FA38515E-433F-4ADD-8EDC-F0F3DB62A900}" destId="{3FDC3BF9-B823-4F42-8055-84A0108DD7CC}" srcOrd="6" destOrd="0" presId="urn:microsoft.com/office/officeart/2008/layout/VerticalCurvedList"/>
    <dgm:cxn modelId="{D1B512D4-7512-4E78-899A-D3C2A3F63DA2}" type="presParOf" srcId="{3FDC3BF9-B823-4F42-8055-84A0108DD7CC}" destId="{21BE0043-FAEE-417D-806A-AC8051F10EAF}" srcOrd="0" destOrd="0" presId="urn:microsoft.com/office/officeart/2008/layout/VerticalCurvedList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97B962-A58D-4C4E-BB71-62EA14DEBEF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2773ECD-7C05-4FB4-B767-29F294D65D4F}">
      <dgm:prSet phldrT="[Text]"/>
      <dgm:spPr>
        <a:solidFill>
          <a:srgbClr val="FFD44B"/>
        </a:solidFill>
      </dgm:spPr>
      <dgm:t>
        <a:bodyPr/>
        <a:lstStyle/>
        <a:p>
          <a:r>
            <a:rPr lang="fr-MA" b="1" dirty="0" smtClean="0">
              <a:solidFill>
                <a:srgbClr val="002060"/>
              </a:solidFill>
            </a:rPr>
            <a:t>US </a:t>
          </a:r>
          <a:r>
            <a:rPr lang="fr-MA" b="1" dirty="0" smtClean="0">
              <a:solidFill>
                <a:srgbClr val="FF0000"/>
              </a:solidFill>
            </a:rPr>
            <a:t>50 m</a:t>
          </a:r>
          <a:endParaRPr lang="en-US" b="1" dirty="0">
            <a:solidFill>
              <a:srgbClr val="FF0000"/>
            </a:solidFill>
          </a:endParaRPr>
        </a:p>
      </dgm:t>
    </dgm:pt>
    <dgm:pt modelId="{1AE25A8A-4563-4BDD-B57B-0D6D97E8367F}" type="parTrans" cxnId="{4303B12C-8E8B-46CE-8866-7321ED38BA36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848DE500-E5A7-4CBC-9668-90DE5BF6B4BC}" type="sibTrans" cxnId="{4303B12C-8E8B-46CE-8866-7321ED38BA36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A4278C6A-8F37-4FB3-84D0-9B4A05FCDEAA}">
      <dgm:prSet phldrT="[Text]"/>
      <dgm:spPr>
        <a:solidFill>
          <a:srgbClr val="D6A300"/>
        </a:solidFill>
      </dgm:spPr>
      <dgm:t>
        <a:bodyPr/>
        <a:lstStyle/>
        <a:p>
          <a:r>
            <a:rPr lang="fr-MA" b="1" dirty="0" smtClean="0">
              <a:solidFill>
                <a:srgbClr val="002060"/>
              </a:solidFill>
            </a:rPr>
            <a:t>DENOMBREMENT  TIRAGE DES MENAGES </a:t>
          </a:r>
          <a:r>
            <a:rPr lang="fr-MA" b="1" dirty="0" smtClean="0">
              <a:solidFill>
                <a:srgbClr val="FF0000"/>
              </a:solidFill>
            </a:rPr>
            <a:t>20 m</a:t>
          </a:r>
          <a:endParaRPr lang="en-US" b="1" dirty="0">
            <a:solidFill>
              <a:srgbClr val="FF0000"/>
            </a:solidFill>
          </a:endParaRPr>
        </a:p>
      </dgm:t>
    </dgm:pt>
    <dgm:pt modelId="{8525FDED-223D-4F79-ABCC-24EEB2047F3D}" type="parTrans" cxnId="{18F789D1-2F8F-42F6-94A3-E55CE08D0901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0A01A0DD-4FCB-4E24-BBEC-62B7445C1BEF}" type="sibTrans" cxnId="{18F789D1-2F8F-42F6-94A3-E55CE08D0901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6F0146BF-BE81-4B22-811D-9B34E119E1A0}">
      <dgm:prSet phldrT="[Text]"/>
      <dgm:spPr>
        <a:solidFill>
          <a:srgbClr val="FFC000"/>
        </a:solidFill>
      </dgm:spPr>
      <dgm:t>
        <a:bodyPr/>
        <a:lstStyle/>
        <a:p>
          <a:r>
            <a:rPr lang="fr-MA" b="1" dirty="0" smtClean="0">
              <a:solidFill>
                <a:srgbClr val="002060"/>
              </a:solidFill>
            </a:rPr>
            <a:t>UP </a:t>
          </a:r>
          <a:r>
            <a:rPr lang="fr-MA" b="1" dirty="0" smtClean="0">
              <a:solidFill>
                <a:srgbClr val="FF0000"/>
              </a:solidFill>
            </a:rPr>
            <a:t>300 m</a:t>
          </a:r>
          <a:endParaRPr lang="en-US" b="1" dirty="0">
            <a:solidFill>
              <a:srgbClr val="FF0000"/>
            </a:solidFill>
          </a:endParaRPr>
        </a:p>
      </dgm:t>
    </dgm:pt>
    <dgm:pt modelId="{8D689622-3353-43C2-B903-6935839D5416}" type="sibTrans" cxnId="{E8F67FE1-2E9C-4E6A-93E7-600F294F15CE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4A1407B6-2EA0-43B1-BA5E-0E30DD13D1F9}" type="parTrans" cxnId="{E8F67FE1-2E9C-4E6A-93E7-600F294F15CE}">
      <dgm:prSet/>
      <dgm:spPr/>
      <dgm:t>
        <a:bodyPr/>
        <a:lstStyle/>
        <a:p>
          <a:endParaRPr lang="en-US" b="1">
            <a:solidFill>
              <a:srgbClr val="002060"/>
            </a:solidFill>
          </a:endParaRPr>
        </a:p>
      </dgm:t>
    </dgm:pt>
    <dgm:pt modelId="{FB6A1115-1623-4C9D-8EA2-341514FF5B75}" type="pres">
      <dgm:prSet presAssocID="{F297B962-A58D-4C4E-BB71-62EA14DEBEF5}" presName="Name0" presStyleCnt="0">
        <dgm:presLayoutVars>
          <dgm:dir/>
          <dgm:resizeHandles val="exact"/>
        </dgm:presLayoutVars>
      </dgm:prSet>
      <dgm:spPr/>
    </dgm:pt>
    <dgm:pt modelId="{CD690403-1A37-4496-9610-C16C29EB818C}" type="pres">
      <dgm:prSet presAssocID="{6F0146BF-BE81-4B22-811D-9B34E119E1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5B544-272B-4EC5-BA14-959C71B87B5A}" type="pres">
      <dgm:prSet presAssocID="{8D689622-3353-43C2-B903-6935839D541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9055240-72FA-4B04-B079-DD003BE9C266}" type="pres">
      <dgm:prSet presAssocID="{8D689622-3353-43C2-B903-6935839D541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E0A0DB6-92A6-413E-8A02-F40885768FA9}" type="pres">
      <dgm:prSet presAssocID="{52773ECD-7C05-4FB4-B767-29F294D65D4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0F917-58B0-4C35-B41C-446B4F7A881A}" type="pres">
      <dgm:prSet presAssocID="{848DE500-E5A7-4CBC-9668-90DE5BF6B4B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E98870F-B955-4F98-8272-5B9F9D828B85}" type="pres">
      <dgm:prSet presAssocID="{848DE500-E5A7-4CBC-9668-90DE5BF6B4B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DB16167-9ADE-40B0-A985-5818BB2445DF}" type="pres">
      <dgm:prSet presAssocID="{A4278C6A-8F37-4FB3-84D0-9B4A05FCDEA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F789D1-2F8F-42F6-94A3-E55CE08D0901}" srcId="{F297B962-A58D-4C4E-BB71-62EA14DEBEF5}" destId="{A4278C6A-8F37-4FB3-84D0-9B4A05FCDEAA}" srcOrd="2" destOrd="0" parTransId="{8525FDED-223D-4F79-ABCC-24EEB2047F3D}" sibTransId="{0A01A0DD-4FCB-4E24-BBEC-62B7445C1BEF}"/>
    <dgm:cxn modelId="{00D694DC-D9B6-4EDC-A775-ABB72B4255DE}" type="presOf" srcId="{848DE500-E5A7-4CBC-9668-90DE5BF6B4BC}" destId="{0E98870F-B955-4F98-8272-5B9F9D828B85}" srcOrd="1" destOrd="0" presId="urn:microsoft.com/office/officeart/2005/8/layout/process1"/>
    <dgm:cxn modelId="{D300F91D-525A-4842-80EF-25A37A04F751}" type="presOf" srcId="{8D689622-3353-43C2-B903-6935839D5416}" destId="{52C5B544-272B-4EC5-BA14-959C71B87B5A}" srcOrd="0" destOrd="0" presId="urn:microsoft.com/office/officeart/2005/8/layout/process1"/>
    <dgm:cxn modelId="{8E9C211A-8FC0-4DCF-B8A3-48FA7C48F991}" type="presOf" srcId="{A4278C6A-8F37-4FB3-84D0-9B4A05FCDEAA}" destId="{6DB16167-9ADE-40B0-A985-5818BB2445DF}" srcOrd="0" destOrd="0" presId="urn:microsoft.com/office/officeart/2005/8/layout/process1"/>
    <dgm:cxn modelId="{43F9655F-0251-497A-80A4-D095CEBFDCEE}" type="presOf" srcId="{52773ECD-7C05-4FB4-B767-29F294D65D4F}" destId="{CE0A0DB6-92A6-413E-8A02-F40885768FA9}" srcOrd="0" destOrd="0" presId="urn:microsoft.com/office/officeart/2005/8/layout/process1"/>
    <dgm:cxn modelId="{4303B12C-8E8B-46CE-8866-7321ED38BA36}" srcId="{F297B962-A58D-4C4E-BB71-62EA14DEBEF5}" destId="{52773ECD-7C05-4FB4-B767-29F294D65D4F}" srcOrd="1" destOrd="0" parTransId="{1AE25A8A-4563-4BDD-B57B-0D6D97E8367F}" sibTransId="{848DE500-E5A7-4CBC-9668-90DE5BF6B4BC}"/>
    <dgm:cxn modelId="{6A6AFCFF-80AB-4F81-8A95-CF40DEE0747B}" type="presOf" srcId="{6F0146BF-BE81-4B22-811D-9B34E119E1A0}" destId="{CD690403-1A37-4496-9610-C16C29EB818C}" srcOrd="0" destOrd="0" presId="urn:microsoft.com/office/officeart/2005/8/layout/process1"/>
    <dgm:cxn modelId="{6B278DA7-6A76-4CAA-8282-44872C0743F7}" type="presOf" srcId="{848DE500-E5A7-4CBC-9668-90DE5BF6B4BC}" destId="{6320F917-58B0-4C35-B41C-446B4F7A881A}" srcOrd="0" destOrd="0" presId="urn:microsoft.com/office/officeart/2005/8/layout/process1"/>
    <dgm:cxn modelId="{16E88B4E-E169-4379-AEB1-8E6ABB25F755}" type="presOf" srcId="{8D689622-3353-43C2-B903-6935839D5416}" destId="{C9055240-72FA-4B04-B079-DD003BE9C266}" srcOrd="1" destOrd="0" presId="urn:microsoft.com/office/officeart/2005/8/layout/process1"/>
    <dgm:cxn modelId="{72527842-CCDE-4BFF-8894-B5E737CE0EEA}" type="presOf" srcId="{F297B962-A58D-4C4E-BB71-62EA14DEBEF5}" destId="{FB6A1115-1623-4C9D-8EA2-341514FF5B75}" srcOrd="0" destOrd="0" presId="urn:microsoft.com/office/officeart/2005/8/layout/process1"/>
    <dgm:cxn modelId="{E8F67FE1-2E9C-4E6A-93E7-600F294F15CE}" srcId="{F297B962-A58D-4C4E-BB71-62EA14DEBEF5}" destId="{6F0146BF-BE81-4B22-811D-9B34E119E1A0}" srcOrd="0" destOrd="0" parTransId="{4A1407B6-2EA0-43B1-BA5E-0E30DD13D1F9}" sibTransId="{8D689622-3353-43C2-B903-6935839D5416}"/>
    <dgm:cxn modelId="{69C03BDB-3880-486B-A335-EF3D7D1C5641}" type="presParOf" srcId="{FB6A1115-1623-4C9D-8EA2-341514FF5B75}" destId="{CD690403-1A37-4496-9610-C16C29EB818C}" srcOrd="0" destOrd="0" presId="urn:microsoft.com/office/officeart/2005/8/layout/process1"/>
    <dgm:cxn modelId="{C144F7F5-C16B-464B-B5FC-6443E9646B36}" type="presParOf" srcId="{FB6A1115-1623-4C9D-8EA2-341514FF5B75}" destId="{52C5B544-272B-4EC5-BA14-959C71B87B5A}" srcOrd="1" destOrd="0" presId="urn:microsoft.com/office/officeart/2005/8/layout/process1"/>
    <dgm:cxn modelId="{4539D494-ACE3-4C6E-9D54-9F9BCED36DAC}" type="presParOf" srcId="{52C5B544-272B-4EC5-BA14-959C71B87B5A}" destId="{C9055240-72FA-4B04-B079-DD003BE9C266}" srcOrd="0" destOrd="0" presId="urn:microsoft.com/office/officeart/2005/8/layout/process1"/>
    <dgm:cxn modelId="{897F52A0-B97C-4A8D-9855-206928460BF0}" type="presParOf" srcId="{FB6A1115-1623-4C9D-8EA2-341514FF5B75}" destId="{CE0A0DB6-92A6-413E-8A02-F40885768FA9}" srcOrd="2" destOrd="0" presId="urn:microsoft.com/office/officeart/2005/8/layout/process1"/>
    <dgm:cxn modelId="{0C4FAF09-358F-4B5B-8D9A-33A848C9D7A2}" type="presParOf" srcId="{FB6A1115-1623-4C9D-8EA2-341514FF5B75}" destId="{6320F917-58B0-4C35-B41C-446B4F7A881A}" srcOrd="3" destOrd="0" presId="urn:microsoft.com/office/officeart/2005/8/layout/process1"/>
    <dgm:cxn modelId="{0A86F3B2-939D-4DEC-933E-0605A20FAF35}" type="presParOf" srcId="{6320F917-58B0-4C35-B41C-446B4F7A881A}" destId="{0E98870F-B955-4F98-8272-5B9F9D828B85}" srcOrd="0" destOrd="0" presId="urn:microsoft.com/office/officeart/2005/8/layout/process1"/>
    <dgm:cxn modelId="{9336DA45-FBC0-48B2-8FCF-EFA6CAF629D1}" type="presParOf" srcId="{FB6A1115-1623-4C9D-8EA2-341514FF5B75}" destId="{6DB16167-9ADE-40B0-A985-5818BB2445D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58D367-4C68-40B6-8D82-023F7336112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32CAD6-4C77-42B7-8DAF-BCFD1C309F0D}">
      <dgm:prSet phldrT="[Text]" custT="1"/>
      <dgm:spPr>
        <a:ln w="38100"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fr-MA" sz="1050" b="1" dirty="0" smtClean="0">
              <a:solidFill>
                <a:srgbClr val="FF0000"/>
              </a:solidFill>
            </a:rPr>
            <a:t>DS</a:t>
          </a:r>
          <a:endParaRPr lang="en-US" sz="1050" b="1" dirty="0">
            <a:solidFill>
              <a:srgbClr val="FF0000"/>
            </a:solidFill>
          </a:endParaRPr>
        </a:p>
      </dgm:t>
    </dgm:pt>
    <dgm:pt modelId="{AA590885-8168-4AE4-9434-36AE17A92F3E}" type="parTrans" cxnId="{5E50B5B0-F6C5-46F2-BA15-0FB10DDEB318}">
      <dgm:prSet/>
      <dgm:spPr/>
      <dgm:t>
        <a:bodyPr/>
        <a:lstStyle/>
        <a:p>
          <a:endParaRPr lang="en-US"/>
        </a:p>
      </dgm:t>
    </dgm:pt>
    <dgm:pt modelId="{9B50181D-0080-47F8-B4DF-5533C8415D91}" type="sibTrans" cxnId="{5E50B5B0-F6C5-46F2-BA15-0FB10DDEB318}">
      <dgm:prSet/>
      <dgm:spPr/>
      <dgm:t>
        <a:bodyPr/>
        <a:lstStyle/>
        <a:p>
          <a:endParaRPr lang="en-US"/>
        </a:p>
      </dgm:t>
    </dgm:pt>
    <dgm:pt modelId="{72694AD2-03B5-45A1-81D5-A7C5294EB7E6}">
      <dgm:prSet phldrT="[Text]"/>
      <dgm:spPr/>
      <dgm:t>
        <a:bodyPr/>
        <a:lstStyle/>
        <a:p>
          <a:r>
            <a:rPr lang="fr-MA" b="1" dirty="0" smtClean="0"/>
            <a:t>SUPERVISEUR</a:t>
          </a:r>
          <a:endParaRPr lang="en-US" b="1" dirty="0"/>
        </a:p>
      </dgm:t>
    </dgm:pt>
    <dgm:pt modelId="{ED793667-1356-411F-88B9-46E2B2A7EF43}" type="parTrans" cxnId="{0EE7BEFF-0507-40AA-B74F-F0D0412F421E}">
      <dgm:prSet/>
      <dgm:spPr/>
      <dgm:t>
        <a:bodyPr/>
        <a:lstStyle/>
        <a:p>
          <a:endParaRPr lang="en-US"/>
        </a:p>
      </dgm:t>
    </dgm:pt>
    <dgm:pt modelId="{30D72862-D691-4C4C-9AA3-BA1F2B31017E}" type="sibTrans" cxnId="{0EE7BEFF-0507-40AA-B74F-F0D0412F421E}">
      <dgm:prSet/>
      <dgm:spPr/>
      <dgm:t>
        <a:bodyPr/>
        <a:lstStyle/>
        <a:p>
          <a:endParaRPr lang="en-US"/>
        </a:p>
      </dgm:t>
    </dgm:pt>
    <dgm:pt modelId="{BFEBE286-42FD-4A94-A51C-A8B802B63F13}">
      <dgm:prSet phldrT="[Text]"/>
      <dgm:spPr/>
      <dgm:t>
        <a:bodyPr/>
        <a:lstStyle/>
        <a:p>
          <a:r>
            <a:rPr lang="fr-MA" b="1" dirty="0" smtClean="0"/>
            <a:t>CONTROLEUR</a:t>
          </a:r>
          <a:endParaRPr lang="en-US" b="1" dirty="0"/>
        </a:p>
      </dgm:t>
    </dgm:pt>
    <dgm:pt modelId="{54F9BB42-0286-4AB4-BC9E-60B40137C72B}" type="parTrans" cxnId="{A2268A19-F911-47E3-9174-8A04FEC9A8F0}">
      <dgm:prSet/>
      <dgm:spPr/>
      <dgm:t>
        <a:bodyPr/>
        <a:lstStyle/>
        <a:p>
          <a:endParaRPr lang="en-US"/>
        </a:p>
      </dgm:t>
    </dgm:pt>
    <dgm:pt modelId="{3A5FB56B-A815-46AE-8084-3049CE393736}" type="sibTrans" cxnId="{A2268A19-F911-47E3-9174-8A04FEC9A8F0}">
      <dgm:prSet/>
      <dgm:spPr/>
      <dgm:t>
        <a:bodyPr/>
        <a:lstStyle/>
        <a:p>
          <a:endParaRPr lang="en-US"/>
        </a:p>
      </dgm:t>
    </dgm:pt>
    <dgm:pt modelId="{377060C5-9E29-4ECD-ACD7-6FFD1CB920FA}">
      <dgm:prSet phldrT="[Text]"/>
      <dgm:spPr/>
      <dgm:t>
        <a:bodyPr/>
        <a:lstStyle/>
        <a:p>
          <a:r>
            <a:rPr lang="fr-MA" b="1" dirty="0" smtClean="0"/>
            <a:t>ENQUETEUR </a:t>
          </a:r>
          <a:endParaRPr lang="en-US" b="1" dirty="0"/>
        </a:p>
      </dgm:t>
    </dgm:pt>
    <dgm:pt modelId="{DDAC4C43-4FFC-47F1-A16E-F90EB98091F1}" type="parTrans" cxnId="{02DA683E-AC9D-42F3-B572-AB93E3D723D9}">
      <dgm:prSet/>
      <dgm:spPr/>
      <dgm:t>
        <a:bodyPr/>
        <a:lstStyle/>
        <a:p>
          <a:endParaRPr lang="en-US"/>
        </a:p>
      </dgm:t>
    </dgm:pt>
    <dgm:pt modelId="{81F5D1DE-9D62-4F97-88D4-E44347C41D51}" type="sibTrans" cxnId="{02DA683E-AC9D-42F3-B572-AB93E3D723D9}">
      <dgm:prSet/>
      <dgm:spPr/>
      <dgm:t>
        <a:bodyPr/>
        <a:lstStyle/>
        <a:p>
          <a:endParaRPr lang="en-US"/>
        </a:p>
      </dgm:t>
    </dgm:pt>
    <dgm:pt modelId="{FA6AFE5F-2766-45A1-834E-CCEFB7985018}">
      <dgm:prSet phldrT="[Text]"/>
      <dgm:spPr/>
      <dgm:t>
        <a:bodyPr/>
        <a:lstStyle/>
        <a:p>
          <a:r>
            <a:rPr lang="fr-MA" b="1" dirty="0" smtClean="0"/>
            <a:t>CONTROLEUR </a:t>
          </a:r>
          <a:endParaRPr lang="en-US" b="1" dirty="0"/>
        </a:p>
      </dgm:t>
    </dgm:pt>
    <dgm:pt modelId="{554C6BA6-0666-40C7-BA49-11287FC6C6DD}" type="parTrans" cxnId="{2753F6C6-073A-4395-B989-468942AC1743}">
      <dgm:prSet/>
      <dgm:spPr/>
      <dgm:t>
        <a:bodyPr/>
        <a:lstStyle/>
        <a:p>
          <a:endParaRPr lang="en-US"/>
        </a:p>
      </dgm:t>
    </dgm:pt>
    <dgm:pt modelId="{DE2C4702-83D1-4B6B-84D5-105EF4DE9160}" type="sibTrans" cxnId="{2753F6C6-073A-4395-B989-468942AC1743}">
      <dgm:prSet/>
      <dgm:spPr/>
      <dgm:t>
        <a:bodyPr/>
        <a:lstStyle/>
        <a:p>
          <a:endParaRPr lang="en-US"/>
        </a:p>
      </dgm:t>
    </dgm:pt>
    <dgm:pt modelId="{5C43649B-68BA-4FAE-A60B-30E19269C84C}">
      <dgm:prSet phldrT="[Text]"/>
      <dgm:spPr/>
      <dgm:t>
        <a:bodyPr/>
        <a:lstStyle/>
        <a:p>
          <a:r>
            <a:rPr lang="fr-MA" b="1" dirty="0" smtClean="0"/>
            <a:t>SUPERVISEUR</a:t>
          </a:r>
          <a:endParaRPr lang="en-US" b="1" dirty="0"/>
        </a:p>
      </dgm:t>
    </dgm:pt>
    <dgm:pt modelId="{616079CB-6D9C-4824-8A01-500D394414F2}" type="parTrans" cxnId="{1A0F1220-8F64-4B15-BF2C-F3ECA61A86ED}">
      <dgm:prSet/>
      <dgm:spPr/>
      <dgm:t>
        <a:bodyPr/>
        <a:lstStyle/>
        <a:p>
          <a:endParaRPr lang="en-US"/>
        </a:p>
      </dgm:t>
    </dgm:pt>
    <dgm:pt modelId="{3BD7983A-630B-4ACD-B3A4-A79B7AC1C39D}" type="sibTrans" cxnId="{1A0F1220-8F64-4B15-BF2C-F3ECA61A86ED}">
      <dgm:prSet/>
      <dgm:spPr/>
      <dgm:t>
        <a:bodyPr/>
        <a:lstStyle/>
        <a:p>
          <a:endParaRPr lang="en-US"/>
        </a:p>
      </dgm:t>
    </dgm:pt>
    <dgm:pt modelId="{FB20BFF8-F45F-49E1-A089-23BE44EFD358}" type="pres">
      <dgm:prSet presAssocID="{9C58D367-4C68-40B6-8D82-023F7336112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139571-BE1C-4CFA-B162-B25F197B752D}" type="pres">
      <dgm:prSet presAssocID="{BF32CAD6-4C77-42B7-8DAF-BCFD1C309F0D}" presName="dummy" presStyleCnt="0"/>
      <dgm:spPr/>
    </dgm:pt>
    <dgm:pt modelId="{697AEFE0-D72D-4731-B57F-8B33FCB8FA2C}" type="pres">
      <dgm:prSet presAssocID="{BF32CAD6-4C77-42B7-8DAF-BCFD1C309F0D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72E92-3531-47D3-B95D-AD38593F8DBF}" type="pres">
      <dgm:prSet presAssocID="{9B50181D-0080-47F8-B4DF-5533C8415D91}" presName="sibTrans" presStyleLbl="node1" presStyleIdx="0" presStyleCnt="6"/>
      <dgm:spPr/>
      <dgm:t>
        <a:bodyPr/>
        <a:lstStyle/>
        <a:p>
          <a:endParaRPr lang="en-US"/>
        </a:p>
      </dgm:t>
    </dgm:pt>
    <dgm:pt modelId="{65D2BC8D-4C39-492F-8F46-6AAA5A047CEB}" type="pres">
      <dgm:prSet presAssocID="{72694AD2-03B5-45A1-81D5-A7C5294EB7E6}" presName="dummy" presStyleCnt="0"/>
      <dgm:spPr/>
    </dgm:pt>
    <dgm:pt modelId="{6DF65239-64DC-43D4-9BE0-32E092AAD683}" type="pres">
      <dgm:prSet presAssocID="{72694AD2-03B5-45A1-81D5-A7C5294EB7E6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4191B-55EA-4119-9522-2965FC4A25BD}" type="pres">
      <dgm:prSet presAssocID="{30D72862-D691-4C4C-9AA3-BA1F2B31017E}" presName="sibTrans" presStyleLbl="node1" presStyleIdx="1" presStyleCnt="6"/>
      <dgm:spPr/>
      <dgm:t>
        <a:bodyPr/>
        <a:lstStyle/>
        <a:p>
          <a:endParaRPr lang="en-US"/>
        </a:p>
      </dgm:t>
    </dgm:pt>
    <dgm:pt modelId="{7D29288D-E7F2-44D5-B629-ED537D7CE73E}" type="pres">
      <dgm:prSet presAssocID="{BFEBE286-42FD-4A94-A51C-A8B802B63F13}" presName="dummy" presStyleCnt="0"/>
      <dgm:spPr/>
    </dgm:pt>
    <dgm:pt modelId="{C53C876F-7192-459F-AC36-CF70720F367B}" type="pres">
      <dgm:prSet presAssocID="{BFEBE286-42FD-4A94-A51C-A8B802B63F13}" presName="node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0E70F6-9293-42E2-BFC2-B2155A934603}" type="pres">
      <dgm:prSet presAssocID="{3A5FB56B-A815-46AE-8084-3049CE393736}" presName="sibTrans" presStyleLbl="node1" presStyleIdx="2" presStyleCnt="6"/>
      <dgm:spPr/>
      <dgm:t>
        <a:bodyPr/>
        <a:lstStyle/>
        <a:p>
          <a:endParaRPr lang="en-US"/>
        </a:p>
      </dgm:t>
    </dgm:pt>
    <dgm:pt modelId="{E7A3D2B7-7BBB-41B0-AD91-AB7FE633BD65}" type="pres">
      <dgm:prSet presAssocID="{377060C5-9E29-4ECD-ACD7-6FFD1CB920FA}" presName="dummy" presStyleCnt="0"/>
      <dgm:spPr/>
    </dgm:pt>
    <dgm:pt modelId="{2FA2A0AE-B0F9-482E-8E84-D14765B3FA45}" type="pres">
      <dgm:prSet presAssocID="{377060C5-9E29-4ECD-ACD7-6FFD1CB920FA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28DFD-8535-4EBA-8FB4-E95AF2FC6BA5}" type="pres">
      <dgm:prSet presAssocID="{81F5D1DE-9D62-4F97-88D4-E44347C41D51}" presName="sibTrans" presStyleLbl="node1" presStyleIdx="3" presStyleCnt="6"/>
      <dgm:spPr/>
      <dgm:t>
        <a:bodyPr/>
        <a:lstStyle/>
        <a:p>
          <a:endParaRPr lang="en-US"/>
        </a:p>
      </dgm:t>
    </dgm:pt>
    <dgm:pt modelId="{4DC5608A-303F-4382-8E97-C8C833B84529}" type="pres">
      <dgm:prSet presAssocID="{FA6AFE5F-2766-45A1-834E-CCEFB7985018}" presName="dummy" presStyleCnt="0"/>
      <dgm:spPr/>
    </dgm:pt>
    <dgm:pt modelId="{4E39D8A6-99B9-4899-8E69-2DDD9C84E497}" type="pres">
      <dgm:prSet presAssocID="{FA6AFE5F-2766-45A1-834E-CCEFB7985018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F74CE-FA70-4007-8F5C-9AF190232F35}" type="pres">
      <dgm:prSet presAssocID="{DE2C4702-83D1-4B6B-84D5-105EF4DE9160}" presName="sibTrans" presStyleLbl="node1" presStyleIdx="4" presStyleCnt="6"/>
      <dgm:spPr/>
      <dgm:t>
        <a:bodyPr/>
        <a:lstStyle/>
        <a:p>
          <a:endParaRPr lang="en-US"/>
        </a:p>
      </dgm:t>
    </dgm:pt>
    <dgm:pt modelId="{8BF7EE65-4EF2-4A64-B638-E802FF187D0F}" type="pres">
      <dgm:prSet presAssocID="{5C43649B-68BA-4FAE-A60B-30E19269C84C}" presName="dummy" presStyleCnt="0"/>
      <dgm:spPr/>
    </dgm:pt>
    <dgm:pt modelId="{990D6CB8-2D13-42D6-8DEE-6E121D6699E4}" type="pres">
      <dgm:prSet presAssocID="{5C43649B-68BA-4FAE-A60B-30E19269C84C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441CC-46C8-4FF7-91CF-FC79EB288AF9}" type="pres">
      <dgm:prSet presAssocID="{3BD7983A-630B-4ACD-B3A4-A79B7AC1C39D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3B3D8F2A-EA69-4934-813F-B5B32025E487}" type="presOf" srcId="{5C43649B-68BA-4FAE-A60B-30E19269C84C}" destId="{990D6CB8-2D13-42D6-8DEE-6E121D6699E4}" srcOrd="0" destOrd="0" presId="urn:microsoft.com/office/officeart/2005/8/layout/cycle1"/>
    <dgm:cxn modelId="{6C33A88B-95EA-4EC6-B7F6-562BA74E79EC}" type="presOf" srcId="{30D72862-D691-4C4C-9AA3-BA1F2B31017E}" destId="{CB24191B-55EA-4119-9522-2965FC4A25BD}" srcOrd="0" destOrd="0" presId="urn:microsoft.com/office/officeart/2005/8/layout/cycle1"/>
    <dgm:cxn modelId="{E5903143-EC69-47DF-AC18-C42781640C27}" type="presOf" srcId="{FA6AFE5F-2766-45A1-834E-CCEFB7985018}" destId="{4E39D8A6-99B9-4899-8E69-2DDD9C84E497}" srcOrd="0" destOrd="0" presId="urn:microsoft.com/office/officeart/2005/8/layout/cycle1"/>
    <dgm:cxn modelId="{9212240B-EDE7-42DC-8DF9-847D306D0D6C}" type="presOf" srcId="{3A5FB56B-A815-46AE-8084-3049CE393736}" destId="{6F0E70F6-9293-42E2-BFC2-B2155A934603}" srcOrd="0" destOrd="0" presId="urn:microsoft.com/office/officeart/2005/8/layout/cycle1"/>
    <dgm:cxn modelId="{32BA160B-09CA-4AE7-8E56-ABDF59FEF75E}" type="presOf" srcId="{377060C5-9E29-4ECD-ACD7-6FFD1CB920FA}" destId="{2FA2A0AE-B0F9-482E-8E84-D14765B3FA45}" srcOrd="0" destOrd="0" presId="urn:microsoft.com/office/officeart/2005/8/layout/cycle1"/>
    <dgm:cxn modelId="{39B25D9E-3055-41A6-BA3A-B1D8E2A065D7}" type="presOf" srcId="{3BD7983A-630B-4ACD-B3A4-A79B7AC1C39D}" destId="{843441CC-46C8-4FF7-91CF-FC79EB288AF9}" srcOrd="0" destOrd="0" presId="urn:microsoft.com/office/officeart/2005/8/layout/cycle1"/>
    <dgm:cxn modelId="{AFBD98E7-7C7B-4D20-B23C-69EF8D58F904}" type="presOf" srcId="{72694AD2-03B5-45A1-81D5-A7C5294EB7E6}" destId="{6DF65239-64DC-43D4-9BE0-32E092AAD683}" srcOrd="0" destOrd="0" presId="urn:microsoft.com/office/officeart/2005/8/layout/cycle1"/>
    <dgm:cxn modelId="{E0FCA9E9-051B-4C06-A059-417AE46565D3}" type="presOf" srcId="{81F5D1DE-9D62-4F97-88D4-E44347C41D51}" destId="{82928DFD-8535-4EBA-8FB4-E95AF2FC6BA5}" srcOrd="0" destOrd="0" presId="urn:microsoft.com/office/officeart/2005/8/layout/cycle1"/>
    <dgm:cxn modelId="{028E90B8-641D-4D78-BD6B-60D0B8DA886A}" type="presOf" srcId="{DE2C4702-83D1-4B6B-84D5-105EF4DE9160}" destId="{E71F74CE-FA70-4007-8F5C-9AF190232F35}" srcOrd="0" destOrd="0" presId="urn:microsoft.com/office/officeart/2005/8/layout/cycle1"/>
    <dgm:cxn modelId="{1A0F1220-8F64-4B15-BF2C-F3ECA61A86ED}" srcId="{9C58D367-4C68-40B6-8D82-023F7336112D}" destId="{5C43649B-68BA-4FAE-A60B-30E19269C84C}" srcOrd="5" destOrd="0" parTransId="{616079CB-6D9C-4824-8A01-500D394414F2}" sibTransId="{3BD7983A-630B-4ACD-B3A4-A79B7AC1C39D}"/>
    <dgm:cxn modelId="{B17EC11D-E715-45F5-8C51-2FB3EAC6E05D}" type="presOf" srcId="{9C58D367-4C68-40B6-8D82-023F7336112D}" destId="{FB20BFF8-F45F-49E1-A089-23BE44EFD358}" srcOrd="0" destOrd="0" presId="urn:microsoft.com/office/officeart/2005/8/layout/cycle1"/>
    <dgm:cxn modelId="{02DA683E-AC9D-42F3-B572-AB93E3D723D9}" srcId="{9C58D367-4C68-40B6-8D82-023F7336112D}" destId="{377060C5-9E29-4ECD-ACD7-6FFD1CB920FA}" srcOrd="3" destOrd="0" parTransId="{DDAC4C43-4FFC-47F1-A16E-F90EB98091F1}" sibTransId="{81F5D1DE-9D62-4F97-88D4-E44347C41D51}"/>
    <dgm:cxn modelId="{A2268A19-F911-47E3-9174-8A04FEC9A8F0}" srcId="{9C58D367-4C68-40B6-8D82-023F7336112D}" destId="{BFEBE286-42FD-4A94-A51C-A8B802B63F13}" srcOrd="2" destOrd="0" parTransId="{54F9BB42-0286-4AB4-BC9E-60B40137C72B}" sibTransId="{3A5FB56B-A815-46AE-8084-3049CE393736}"/>
    <dgm:cxn modelId="{5E50B5B0-F6C5-46F2-BA15-0FB10DDEB318}" srcId="{9C58D367-4C68-40B6-8D82-023F7336112D}" destId="{BF32CAD6-4C77-42B7-8DAF-BCFD1C309F0D}" srcOrd="0" destOrd="0" parTransId="{AA590885-8168-4AE4-9434-36AE17A92F3E}" sibTransId="{9B50181D-0080-47F8-B4DF-5533C8415D91}"/>
    <dgm:cxn modelId="{2753F6C6-073A-4395-B989-468942AC1743}" srcId="{9C58D367-4C68-40B6-8D82-023F7336112D}" destId="{FA6AFE5F-2766-45A1-834E-CCEFB7985018}" srcOrd="4" destOrd="0" parTransId="{554C6BA6-0666-40C7-BA49-11287FC6C6DD}" sibTransId="{DE2C4702-83D1-4B6B-84D5-105EF4DE9160}"/>
    <dgm:cxn modelId="{93E09B3A-64A7-4830-81A2-73DA98B82691}" type="presOf" srcId="{BF32CAD6-4C77-42B7-8DAF-BCFD1C309F0D}" destId="{697AEFE0-D72D-4731-B57F-8B33FCB8FA2C}" srcOrd="0" destOrd="0" presId="urn:microsoft.com/office/officeart/2005/8/layout/cycle1"/>
    <dgm:cxn modelId="{8626B745-8C32-4807-9BE2-4182B5CAC9D5}" type="presOf" srcId="{9B50181D-0080-47F8-B4DF-5533C8415D91}" destId="{54F72E92-3531-47D3-B95D-AD38593F8DBF}" srcOrd="0" destOrd="0" presId="urn:microsoft.com/office/officeart/2005/8/layout/cycle1"/>
    <dgm:cxn modelId="{83FE5A9F-4F40-456A-A5BA-815BBA1D9203}" type="presOf" srcId="{BFEBE286-42FD-4A94-A51C-A8B802B63F13}" destId="{C53C876F-7192-459F-AC36-CF70720F367B}" srcOrd="0" destOrd="0" presId="urn:microsoft.com/office/officeart/2005/8/layout/cycle1"/>
    <dgm:cxn modelId="{0EE7BEFF-0507-40AA-B74F-F0D0412F421E}" srcId="{9C58D367-4C68-40B6-8D82-023F7336112D}" destId="{72694AD2-03B5-45A1-81D5-A7C5294EB7E6}" srcOrd="1" destOrd="0" parTransId="{ED793667-1356-411F-88B9-46E2B2A7EF43}" sibTransId="{30D72862-D691-4C4C-9AA3-BA1F2B31017E}"/>
    <dgm:cxn modelId="{EF7786A1-7404-4816-8073-3CC40E1037A4}" type="presParOf" srcId="{FB20BFF8-F45F-49E1-A089-23BE44EFD358}" destId="{50139571-BE1C-4CFA-B162-B25F197B752D}" srcOrd="0" destOrd="0" presId="urn:microsoft.com/office/officeart/2005/8/layout/cycle1"/>
    <dgm:cxn modelId="{5E99E72A-CADE-4909-A74B-0F3588BA5B7B}" type="presParOf" srcId="{FB20BFF8-F45F-49E1-A089-23BE44EFD358}" destId="{697AEFE0-D72D-4731-B57F-8B33FCB8FA2C}" srcOrd="1" destOrd="0" presId="urn:microsoft.com/office/officeart/2005/8/layout/cycle1"/>
    <dgm:cxn modelId="{4846327A-BFB4-4CCC-A905-EB7E51811F84}" type="presParOf" srcId="{FB20BFF8-F45F-49E1-A089-23BE44EFD358}" destId="{54F72E92-3531-47D3-B95D-AD38593F8DBF}" srcOrd="2" destOrd="0" presId="urn:microsoft.com/office/officeart/2005/8/layout/cycle1"/>
    <dgm:cxn modelId="{E2A3C679-8CEF-477F-B4E6-D4A96E10EF35}" type="presParOf" srcId="{FB20BFF8-F45F-49E1-A089-23BE44EFD358}" destId="{65D2BC8D-4C39-492F-8F46-6AAA5A047CEB}" srcOrd="3" destOrd="0" presId="urn:microsoft.com/office/officeart/2005/8/layout/cycle1"/>
    <dgm:cxn modelId="{BA64F815-15EC-46E4-A5DD-BC0E0DBEDA92}" type="presParOf" srcId="{FB20BFF8-F45F-49E1-A089-23BE44EFD358}" destId="{6DF65239-64DC-43D4-9BE0-32E092AAD683}" srcOrd="4" destOrd="0" presId="urn:microsoft.com/office/officeart/2005/8/layout/cycle1"/>
    <dgm:cxn modelId="{D2443A11-98D9-4C30-8603-944FACB4FD7E}" type="presParOf" srcId="{FB20BFF8-F45F-49E1-A089-23BE44EFD358}" destId="{CB24191B-55EA-4119-9522-2965FC4A25BD}" srcOrd="5" destOrd="0" presId="urn:microsoft.com/office/officeart/2005/8/layout/cycle1"/>
    <dgm:cxn modelId="{6A4FC89A-F6F9-40F3-B3AD-89325F6ABC28}" type="presParOf" srcId="{FB20BFF8-F45F-49E1-A089-23BE44EFD358}" destId="{7D29288D-E7F2-44D5-B629-ED537D7CE73E}" srcOrd="6" destOrd="0" presId="urn:microsoft.com/office/officeart/2005/8/layout/cycle1"/>
    <dgm:cxn modelId="{91CB618C-C542-4F8A-8F59-D981121990FE}" type="presParOf" srcId="{FB20BFF8-F45F-49E1-A089-23BE44EFD358}" destId="{C53C876F-7192-459F-AC36-CF70720F367B}" srcOrd="7" destOrd="0" presId="urn:microsoft.com/office/officeart/2005/8/layout/cycle1"/>
    <dgm:cxn modelId="{2A9947CF-54AA-4C66-94C4-2DD21EDBBF83}" type="presParOf" srcId="{FB20BFF8-F45F-49E1-A089-23BE44EFD358}" destId="{6F0E70F6-9293-42E2-BFC2-B2155A934603}" srcOrd="8" destOrd="0" presId="urn:microsoft.com/office/officeart/2005/8/layout/cycle1"/>
    <dgm:cxn modelId="{F5199E55-0E32-42E9-9504-E160230A01B9}" type="presParOf" srcId="{FB20BFF8-F45F-49E1-A089-23BE44EFD358}" destId="{E7A3D2B7-7BBB-41B0-AD91-AB7FE633BD65}" srcOrd="9" destOrd="0" presId="urn:microsoft.com/office/officeart/2005/8/layout/cycle1"/>
    <dgm:cxn modelId="{7F77E3A5-6FD4-4F56-B018-20E1D5493095}" type="presParOf" srcId="{FB20BFF8-F45F-49E1-A089-23BE44EFD358}" destId="{2FA2A0AE-B0F9-482E-8E84-D14765B3FA45}" srcOrd="10" destOrd="0" presId="urn:microsoft.com/office/officeart/2005/8/layout/cycle1"/>
    <dgm:cxn modelId="{1B54D6F7-EA58-4B0F-9E52-67A88A991114}" type="presParOf" srcId="{FB20BFF8-F45F-49E1-A089-23BE44EFD358}" destId="{82928DFD-8535-4EBA-8FB4-E95AF2FC6BA5}" srcOrd="11" destOrd="0" presId="urn:microsoft.com/office/officeart/2005/8/layout/cycle1"/>
    <dgm:cxn modelId="{8184493C-B722-45C0-8411-C3FD3120C6A2}" type="presParOf" srcId="{FB20BFF8-F45F-49E1-A089-23BE44EFD358}" destId="{4DC5608A-303F-4382-8E97-C8C833B84529}" srcOrd="12" destOrd="0" presId="urn:microsoft.com/office/officeart/2005/8/layout/cycle1"/>
    <dgm:cxn modelId="{9BF6407D-3080-4A68-B697-C7541724AEAD}" type="presParOf" srcId="{FB20BFF8-F45F-49E1-A089-23BE44EFD358}" destId="{4E39D8A6-99B9-4899-8E69-2DDD9C84E497}" srcOrd="13" destOrd="0" presId="urn:microsoft.com/office/officeart/2005/8/layout/cycle1"/>
    <dgm:cxn modelId="{47EC668A-4F1B-443E-8559-E14FAAC0D4A0}" type="presParOf" srcId="{FB20BFF8-F45F-49E1-A089-23BE44EFD358}" destId="{E71F74CE-FA70-4007-8F5C-9AF190232F35}" srcOrd="14" destOrd="0" presId="urn:microsoft.com/office/officeart/2005/8/layout/cycle1"/>
    <dgm:cxn modelId="{4ADFCCB6-DF91-41FB-9E30-8625BEAB294B}" type="presParOf" srcId="{FB20BFF8-F45F-49E1-A089-23BE44EFD358}" destId="{8BF7EE65-4EF2-4A64-B638-E802FF187D0F}" srcOrd="15" destOrd="0" presId="urn:microsoft.com/office/officeart/2005/8/layout/cycle1"/>
    <dgm:cxn modelId="{9D854E0B-D6A4-4EB4-8BAC-45777EF419F6}" type="presParOf" srcId="{FB20BFF8-F45F-49E1-A089-23BE44EFD358}" destId="{990D6CB8-2D13-42D6-8DEE-6E121D6699E4}" srcOrd="16" destOrd="0" presId="urn:microsoft.com/office/officeart/2005/8/layout/cycle1"/>
    <dgm:cxn modelId="{6720D434-7F06-4DF0-9781-9F86011D3277}" type="presParOf" srcId="{FB20BFF8-F45F-49E1-A089-23BE44EFD358}" destId="{843441CC-46C8-4FF7-91CF-FC79EB288AF9}" srcOrd="17" destOrd="0" presId="urn:microsoft.com/office/officeart/2005/8/layout/cycle1"/>
  </dgm:cxnLst>
  <dgm:bg>
    <a:solidFill>
      <a:srgbClr val="FFD44B"/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28FF6B-FEAE-45BF-8A70-47B6F79051A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073DEC-1FD2-43D3-958C-D43EE50942F5}">
      <dgm:prSet phldrT="[Text]"/>
      <dgm:spPr/>
      <dgm:t>
        <a:bodyPr/>
        <a:lstStyle/>
        <a:p>
          <a:r>
            <a:rPr lang="fr-MA" dirty="0" smtClean="0"/>
            <a:t>EMPLOI</a:t>
          </a:r>
          <a:endParaRPr lang="en-US" dirty="0"/>
        </a:p>
      </dgm:t>
    </dgm:pt>
    <dgm:pt modelId="{D8A87625-62B7-4B16-B1F2-671D09504618}" type="parTrans" cxnId="{95A29162-C7C7-4CC0-91C3-C965A52BADA7}">
      <dgm:prSet/>
      <dgm:spPr/>
      <dgm:t>
        <a:bodyPr/>
        <a:lstStyle/>
        <a:p>
          <a:endParaRPr lang="en-US"/>
        </a:p>
      </dgm:t>
    </dgm:pt>
    <dgm:pt modelId="{E805D931-C43F-410F-AE09-ACE16AEF3E09}" type="sibTrans" cxnId="{95A29162-C7C7-4CC0-91C3-C965A52BADA7}">
      <dgm:prSet/>
      <dgm:spPr/>
      <dgm:t>
        <a:bodyPr/>
        <a:lstStyle/>
        <a:p>
          <a:endParaRPr lang="en-US"/>
        </a:p>
      </dgm:t>
    </dgm:pt>
    <dgm:pt modelId="{39A88CDD-389F-42CD-B539-F892EBB6BA31}">
      <dgm:prSet phldrT="[Text]"/>
      <dgm:spPr/>
      <dgm:t>
        <a:bodyPr/>
        <a:lstStyle/>
        <a:p>
          <a:r>
            <a:rPr lang="fr-MA" dirty="0" smtClean="0"/>
            <a:t>CHOMAGE</a:t>
          </a:r>
          <a:endParaRPr lang="en-US" dirty="0"/>
        </a:p>
      </dgm:t>
    </dgm:pt>
    <dgm:pt modelId="{D19D5012-8F9F-47EE-B604-D26AFD399DD3}" type="parTrans" cxnId="{4AAAD525-120A-466A-80DF-1376240ABC47}">
      <dgm:prSet/>
      <dgm:spPr/>
      <dgm:t>
        <a:bodyPr/>
        <a:lstStyle/>
        <a:p>
          <a:endParaRPr lang="en-US"/>
        </a:p>
      </dgm:t>
    </dgm:pt>
    <dgm:pt modelId="{E4EA8B93-4693-414E-81AA-3D88DFFBB4E3}" type="sibTrans" cxnId="{4AAAD525-120A-466A-80DF-1376240ABC47}">
      <dgm:prSet/>
      <dgm:spPr/>
      <dgm:t>
        <a:bodyPr/>
        <a:lstStyle/>
        <a:p>
          <a:endParaRPr lang="en-US"/>
        </a:p>
      </dgm:t>
    </dgm:pt>
    <dgm:pt modelId="{CB9B1118-0117-4961-9B8D-CE36BCDF8B83}">
      <dgm:prSet phldrT="[Text]"/>
      <dgm:spPr/>
      <dgm:t>
        <a:bodyPr/>
        <a:lstStyle/>
        <a:p>
          <a:r>
            <a:rPr lang="fr-MA" dirty="0" smtClean="0"/>
            <a:t>SECTEUR D’EMPLOI</a:t>
          </a:r>
          <a:endParaRPr lang="en-US" dirty="0"/>
        </a:p>
      </dgm:t>
    </dgm:pt>
    <dgm:pt modelId="{C56DF7B2-59A9-4C64-A97C-9F447C8D7396}" type="parTrans" cxnId="{D0C06FDB-0EA7-4C1A-8183-A475EA432B2B}">
      <dgm:prSet/>
      <dgm:spPr/>
      <dgm:t>
        <a:bodyPr/>
        <a:lstStyle/>
        <a:p>
          <a:endParaRPr lang="en-US"/>
        </a:p>
      </dgm:t>
    </dgm:pt>
    <dgm:pt modelId="{3A723477-F1AA-47D6-B284-542685AF911C}" type="sibTrans" cxnId="{D0C06FDB-0EA7-4C1A-8183-A475EA432B2B}">
      <dgm:prSet/>
      <dgm:spPr/>
      <dgm:t>
        <a:bodyPr/>
        <a:lstStyle/>
        <a:p>
          <a:endParaRPr lang="en-US"/>
        </a:p>
      </dgm:t>
    </dgm:pt>
    <dgm:pt modelId="{05A02973-473E-461A-9E66-CC15AFF63EB1}">
      <dgm:prSet phldrT="[Text]"/>
      <dgm:spPr/>
      <dgm:t>
        <a:bodyPr/>
        <a:lstStyle/>
        <a:p>
          <a:r>
            <a:rPr lang="fr-MA" dirty="0" smtClean="0"/>
            <a:t>LES MOYENS DE RECHERCHE </a:t>
          </a:r>
          <a:endParaRPr lang="en-US" dirty="0"/>
        </a:p>
      </dgm:t>
    </dgm:pt>
    <dgm:pt modelId="{84C8F4A4-3609-4BE2-91B2-6D1144DFFAD6}" type="parTrans" cxnId="{F151F476-5B03-407B-92B8-44665CE34872}">
      <dgm:prSet/>
      <dgm:spPr/>
      <dgm:t>
        <a:bodyPr/>
        <a:lstStyle/>
        <a:p>
          <a:endParaRPr lang="en-US"/>
        </a:p>
      </dgm:t>
    </dgm:pt>
    <dgm:pt modelId="{F10A1E91-02A8-4409-9D6C-1C4DCF887805}" type="sibTrans" cxnId="{F151F476-5B03-407B-92B8-44665CE34872}">
      <dgm:prSet/>
      <dgm:spPr/>
      <dgm:t>
        <a:bodyPr/>
        <a:lstStyle/>
        <a:p>
          <a:endParaRPr lang="en-US"/>
        </a:p>
      </dgm:t>
    </dgm:pt>
    <dgm:pt modelId="{352B5C43-C9C5-4A86-8D09-0D98642834A3}">
      <dgm:prSet phldrT="[Text]"/>
      <dgm:spPr/>
      <dgm:t>
        <a:bodyPr/>
        <a:lstStyle/>
        <a:p>
          <a:r>
            <a:rPr lang="fr-MA" dirty="0" smtClean="0"/>
            <a:t>SITUATION DANS LA PROFESSION</a:t>
          </a:r>
          <a:endParaRPr lang="en-US" dirty="0"/>
        </a:p>
      </dgm:t>
    </dgm:pt>
    <dgm:pt modelId="{BCCD8E1A-4549-4925-8582-BF807CF9D32A}" type="parTrans" cxnId="{99B06943-78AA-4CE6-B751-B19659121DF4}">
      <dgm:prSet/>
      <dgm:spPr/>
      <dgm:t>
        <a:bodyPr/>
        <a:lstStyle/>
        <a:p>
          <a:endParaRPr lang="en-US"/>
        </a:p>
      </dgm:t>
    </dgm:pt>
    <dgm:pt modelId="{E49949FC-6068-4070-805A-40DABD58C11E}" type="sibTrans" cxnId="{99B06943-78AA-4CE6-B751-B19659121DF4}">
      <dgm:prSet/>
      <dgm:spPr/>
      <dgm:t>
        <a:bodyPr/>
        <a:lstStyle/>
        <a:p>
          <a:endParaRPr lang="en-US"/>
        </a:p>
      </dgm:t>
    </dgm:pt>
    <dgm:pt modelId="{62EA62F8-A119-46A9-9115-0C72CDAC9AEE}">
      <dgm:prSet phldrT="[Text]"/>
      <dgm:spPr/>
      <dgm:t>
        <a:bodyPr/>
        <a:lstStyle/>
        <a:p>
          <a:r>
            <a:rPr lang="fr-MA" dirty="0" smtClean="0"/>
            <a:t>PROFESSION</a:t>
          </a:r>
        </a:p>
      </dgm:t>
    </dgm:pt>
    <dgm:pt modelId="{75D2B7A3-DCC4-44FD-9132-6D473FEED404}" type="parTrans" cxnId="{EE99BF5F-2AE2-40CB-B813-E70EBAC38CE2}">
      <dgm:prSet/>
      <dgm:spPr/>
      <dgm:t>
        <a:bodyPr/>
        <a:lstStyle/>
        <a:p>
          <a:endParaRPr lang="en-US"/>
        </a:p>
      </dgm:t>
    </dgm:pt>
    <dgm:pt modelId="{16FD3F1C-FF49-4A68-AB53-8E79C3820FA0}" type="sibTrans" cxnId="{EE99BF5F-2AE2-40CB-B813-E70EBAC38CE2}">
      <dgm:prSet/>
      <dgm:spPr/>
      <dgm:t>
        <a:bodyPr/>
        <a:lstStyle/>
        <a:p>
          <a:endParaRPr lang="en-US"/>
        </a:p>
      </dgm:t>
    </dgm:pt>
    <dgm:pt modelId="{8DAE8989-AC8D-4066-872A-EB2C36DB8C27}">
      <dgm:prSet phldrT="[Text]"/>
      <dgm:spPr/>
      <dgm:t>
        <a:bodyPr/>
        <a:lstStyle/>
        <a:p>
          <a:r>
            <a:rPr lang="fr-MA" dirty="0" smtClean="0"/>
            <a:t>REGULARITE DANS LE TRAVAIL</a:t>
          </a:r>
        </a:p>
      </dgm:t>
    </dgm:pt>
    <dgm:pt modelId="{1BA5AE45-CBE3-4DC6-BB7B-ED5FDCEDA07F}" type="parTrans" cxnId="{AF6947CA-D916-49BB-846C-52DFA9A33DD9}">
      <dgm:prSet/>
      <dgm:spPr/>
      <dgm:t>
        <a:bodyPr/>
        <a:lstStyle/>
        <a:p>
          <a:endParaRPr lang="en-US"/>
        </a:p>
      </dgm:t>
    </dgm:pt>
    <dgm:pt modelId="{CE7E43DE-7376-491C-AA10-45E5CA8EACB4}" type="sibTrans" cxnId="{AF6947CA-D916-49BB-846C-52DFA9A33DD9}">
      <dgm:prSet/>
      <dgm:spPr/>
      <dgm:t>
        <a:bodyPr/>
        <a:lstStyle/>
        <a:p>
          <a:endParaRPr lang="en-US"/>
        </a:p>
      </dgm:t>
    </dgm:pt>
    <dgm:pt modelId="{637B8E72-A7F8-4C2F-94C4-ADDF13B908EE}">
      <dgm:prSet phldrT="[Text]"/>
      <dgm:spPr/>
      <dgm:t>
        <a:bodyPr/>
        <a:lstStyle/>
        <a:p>
          <a:r>
            <a:rPr lang="fr-MA" dirty="0" smtClean="0"/>
            <a:t>LE SECTEUR DE RECHERHCE </a:t>
          </a:r>
          <a:endParaRPr lang="en-US" dirty="0"/>
        </a:p>
      </dgm:t>
    </dgm:pt>
    <dgm:pt modelId="{05AD42D2-6A16-4C01-AC21-D545BDACAB4A}" type="parTrans" cxnId="{063DAECB-0F53-4A4D-940E-19276EFE4A74}">
      <dgm:prSet/>
      <dgm:spPr/>
      <dgm:t>
        <a:bodyPr/>
        <a:lstStyle/>
        <a:p>
          <a:endParaRPr lang="en-US"/>
        </a:p>
      </dgm:t>
    </dgm:pt>
    <dgm:pt modelId="{5074E025-ED2E-4952-B8AA-B05ECB0810D7}" type="sibTrans" cxnId="{063DAECB-0F53-4A4D-940E-19276EFE4A74}">
      <dgm:prSet/>
      <dgm:spPr/>
      <dgm:t>
        <a:bodyPr/>
        <a:lstStyle/>
        <a:p>
          <a:endParaRPr lang="en-US"/>
        </a:p>
      </dgm:t>
    </dgm:pt>
    <dgm:pt modelId="{0935B178-7184-46AD-A53A-606F4E69CF1D}">
      <dgm:prSet phldrT="[Text]"/>
      <dgm:spPr/>
      <dgm:t>
        <a:bodyPr/>
        <a:lstStyle/>
        <a:p>
          <a:r>
            <a:rPr lang="fr-MA" dirty="0" smtClean="0"/>
            <a:t>LE STATUS RECHERCHE</a:t>
          </a:r>
          <a:endParaRPr lang="en-US" dirty="0"/>
        </a:p>
      </dgm:t>
    </dgm:pt>
    <dgm:pt modelId="{9DBBF2CE-AD6A-4832-AF30-9501227592F0}" type="parTrans" cxnId="{15160E24-C3D9-4AAF-BEB4-4502713FEE0D}">
      <dgm:prSet/>
      <dgm:spPr/>
      <dgm:t>
        <a:bodyPr/>
        <a:lstStyle/>
        <a:p>
          <a:endParaRPr lang="en-US"/>
        </a:p>
      </dgm:t>
    </dgm:pt>
    <dgm:pt modelId="{B432EFAA-4ACA-4E1E-904F-EBC70BC27064}" type="sibTrans" cxnId="{15160E24-C3D9-4AAF-BEB4-4502713FEE0D}">
      <dgm:prSet/>
      <dgm:spPr/>
      <dgm:t>
        <a:bodyPr/>
        <a:lstStyle/>
        <a:p>
          <a:endParaRPr lang="en-US"/>
        </a:p>
      </dgm:t>
    </dgm:pt>
    <dgm:pt modelId="{A7B2629A-1680-413B-A770-1AFD249FD135}">
      <dgm:prSet phldrT="[Text]"/>
      <dgm:spPr/>
      <dgm:t>
        <a:bodyPr/>
        <a:lstStyle/>
        <a:p>
          <a:r>
            <a:rPr lang="fr-MA" dirty="0" smtClean="0"/>
            <a:t>L’ENDROIT DU TRAVAIL</a:t>
          </a:r>
          <a:endParaRPr lang="en-US" dirty="0"/>
        </a:p>
      </dgm:t>
    </dgm:pt>
    <dgm:pt modelId="{C4AC41F6-F4B7-4383-AB82-4137A026F3FA}" type="parTrans" cxnId="{3A16968A-3060-4FDE-9C0C-26DE7399D8E0}">
      <dgm:prSet/>
      <dgm:spPr/>
      <dgm:t>
        <a:bodyPr/>
        <a:lstStyle/>
        <a:p>
          <a:endParaRPr lang="en-US"/>
        </a:p>
      </dgm:t>
    </dgm:pt>
    <dgm:pt modelId="{92C8F3A0-FF94-4F83-A20B-A8BA2D98BA67}" type="sibTrans" cxnId="{3A16968A-3060-4FDE-9C0C-26DE7399D8E0}">
      <dgm:prSet/>
      <dgm:spPr/>
      <dgm:t>
        <a:bodyPr/>
        <a:lstStyle/>
        <a:p>
          <a:endParaRPr lang="en-US"/>
        </a:p>
      </dgm:t>
    </dgm:pt>
    <dgm:pt modelId="{680E4E57-3001-49CF-A538-037417834781}">
      <dgm:prSet phldrT="[Text]"/>
      <dgm:spPr/>
      <dgm:t>
        <a:bodyPr/>
        <a:lstStyle/>
        <a:p>
          <a:r>
            <a:rPr lang="fr-MA" dirty="0" smtClean="0"/>
            <a:t>LES CAUSES DE CHOMAGE </a:t>
          </a:r>
          <a:endParaRPr lang="en-US" dirty="0"/>
        </a:p>
      </dgm:t>
    </dgm:pt>
    <dgm:pt modelId="{3D0ED0E7-F853-4E42-901C-28460FD35FF9}" type="parTrans" cxnId="{2362ED85-E768-484A-8AF6-C2BB963376D1}">
      <dgm:prSet/>
      <dgm:spPr/>
      <dgm:t>
        <a:bodyPr/>
        <a:lstStyle/>
        <a:p>
          <a:endParaRPr lang="en-US"/>
        </a:p>
      </dgm:t>
    </dgm:pt>
    <dgm:pt modelId="{2265559D-14FD-4CAC-9FAD-2686091D7891}" type="sibTrans" cxnId="{2362ED85-E768-484A-8AF6-C2BB963376D1}">
      <dgm:prSet/>
      <dgm:spPr/>
      <dgm:t>
        <a:bodyPr/>
        <a:lstStyle/>
        <a:p>
          <a:endParaRPr lang="en-US"/>
        </a:p>
      </dgm:t>
    </dgm:pt>
    <dgm:pt modelId="{EB4D0A32-1AA9-4127-BC94-B251AB016D73}">
      <dgm:prSet phldrT="[Text]"/>
      <dgm:spPr/>
      <dgm:t>
        <a:bodyPr/>
        <a:lstStyle/>
        <a:p>
          <a:r>
            <a:rPr lang="fr-MA" dirty="0" smtClean="0"/>
            <a:t>LE SOUS EMPLOI</a:t>
          </a:r>
          <a:endParaRPr lang="en-US" dirty="0"/>
        </a:p>
      </dgm:t>
    </dgm:pt>
    <dgm:pt modelId="{70658BFC-56AE-40D3-8D51-49F934E5A8FB}" type="parTrans" cxnId="{FAFDD468-ADD4-4F59-B84A-E54A31781ED3}">
      <dgm:prSet/>
      <dgm:spPr/>
      <dgm:t>
        <a:bodyPr/>
        <a:lstStyle/>
        <a:p>
          <a:endParaRPr lang="en-US"/>
        </a:p>
      </dgm:t>
    </dgm:pt>
    <dgm:pt modelId="{247A0097-4EB1-4BE9-BB5D-1DDE0ECB21A4}" type="sibTrans" cxnId="{FAFDD468-ADD4-4F59-B84A-E54A31781ED3}">
      <dgm:prSet/>
      <dgm:spPr/>
      <dgm:t>
        <a:bodyPr/>
        <a:lstStyle/>
        <a:p>
          <a:endParaRPr lang="en-US"/>
        </a:p>
      </dgm:t>
    </dgm:pt>
    <dgm:pt modelId="{86C65463-8F52-4AD6-B408-8460184885C9}" type="pres">
      <dgm:prSet presAssocID="{3B28FF6B-FEAE-45BF-8A70-47B6F79051A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82229B-A183-42EB-9AE9-904719AB24C1}" type="pres">
      <dgm:prSet presAssocID="{52073DEC-1FD2-43D3-958C-D43EE50942F5}" presName="root" presStyleCnt="0"/>
      <dgm:spPr/>
    </dgm:pt>
    <dgm:pt modelId="{FB6844CD-FF40-4CD2-A931-FD7A842C8133}" type="pres">
      <dgm:prSet presAssocID="{52073DEC-1FD2-43D3-958C-D43EE50942F5}" presName="rootComposite" presStyleCnt="0"/>
      <dgm:spPr/>
    </dgm:pt>
    <dgm:pt modelId="{6B281B58-919B-4673-946B-44D62640188A}" type="pres">
      <dgm:prSet presAssocID="{52073DEC-1FD2-43D3-958C-D43EE50942F5}" presName="rootText" presStyleLbl="node1" presStyleIdx="0" presStyleCnt="2" custScaleX="132615"/>
      <dgm:spPr/>
      <dgm:t>
        <a:bodyPr/>
        <a:lstStyle/>
        <a:p>
          <a:endParaRPr lang="en-US"/>
        </a:p>
      </dgm:t>
    </dgm:pt>
    <dgm:pt modelId="{10B2F79F-610B-4F37-8217-0B533745D605}" type="pres">
      <dgm:prSet presAssocID="{52073DEC-1FD2-43D3-958C-D43EE50942F5}" presName="rootConnector" presStyleLbl="node1" presStyleIdx="0" presStyleCnt="2"/>
      <dgm:spPr/>
      <dgm:t>
        <a:bodyPr/>
        <a:lstStyle/>
        <a:p>
          <a:endParaRPr lang="en-US"/>
        </a:p>
      </dgm:t>
    </dgm:pt>
    <dgm:pt modelId="{C35C3CA9-FD93-4947-A270-E7FD6711F3EC}" type="pres">
      <dgm:prSet presAssocID="{52073DEC-1FD2-43D3-958C-D43EE50942F5}" presName="childShape" presStyleCnt="0"/>
      <dgm:spPr/>
    </dgm:pt>
    <dgm:pt modelId="{F6E3D030-48BE-40E5-969B-9704465419CE}" type="pres">
      <dgm:prSet presAssocID="{C56DF7B2-59A9-4C64-A97C-9F447C8D7396}" presName="Name13" presStyleLbl="parChTrans1D2" presStyleIdx="0" presStyleCnt="10"/>
      <dgm:spPr/>
      <dgm:t>
        <a:bodyPr/>
        <a:lstStyle/>
        <a:p>
          <a:endParaRPr lang="en-US"/>
        </a:p>
      </dgm:t>
    </dgm:pt>
    <dgm:pt modelId="{33794220-78CA-4662-92B0-B0974865E9B5}" type="pres">
      <dgm:prSet presAssocID="{CB9B1118-0117-4961-9B8D-CE36BCDF8B83}" presName="childText" presStyleLbl="bgAcc1" presStyleIdx="0" presStyleCnt="10" custScaleX="132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6AE2DC-891D-4101-8AC9-67A9AF29E97A}" type="pres">
      <dgm:prSet presAssocID="{BCCD8E1A-4549-4925-8582-BF807CF9D32A}" presName="Name13" presStyleLbl="parChTrans1D2" presStyleIdx="1" presStyleCnt="10"/>
      <dgm:spPr/>
      <dgm:t>
        <a:bodyPr/>
        <a:lstStyle/>
        <a:p>
          <a:endParaRPr lang="en-US"/>
        </a:p>
      </dgm:t>
    </dgm:pt>
    <dgm:pt modelId="{EABA186C-DB4C-49D5-9880-F6F3558055CB}" type="pres">
      <dgm:prSet presAssocID="{352B5C43-C9C5-4A86-8D09-0D98642834A3}" presName="childText" presStyleLbl="bgAcc1" presStyleIdx="1" presStyleCnt="10" custScaleX="132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D99AD2-24F2-4B61-9C73-F21195A4EBE5}" type="pres">
      <dgm:prSet presAssocID="{75D2B7A3-DCC4-44FD-9132-6D473FEED404}" presName="Name13" presStyleLbl="parChTrans1D2" presStyleIdx="2" presStyleCnt="10"/>
      <dgm:spPr/>
      <dgm:t>
        <a:bodyPr/>
        <a:lstStyle/>
        <a:p>
          <a:endParaRPr lang="en-US"/>
        </a:p>
      </dgm:t>
    </dgm:pt>
    <dgm:pt modelId="{A7D05C6D-EC4C-47B0-8DD7-E40D2FDD18D1}" type="pres">
      <dgm:prSet presAssocID="{62EA62F8-A119-46A9-9115-0C72CDAC9AEE}" presName="childText" presStyleLbl="bgAcc1" presStyleIdx="2" presStyleCnt="10" custScaleX="132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70EF4-923E-4B79-B0CF-D7E2F4D23316}" type="pres">
      <dgm:prSet presAssocID="{1BA5AE45-CBE3-4DC6-BB7B-ED5FDCEDA07F}" presName="Name13" presStyleLbl="parChTrans1D2" presStyleIdx="3" presStyleCnt="10"/>
      <dgm:spPr/>
      <dgm:t>
        <a:bodyPr/>
        <a:lstStyle/>
        <a:p>
          <a:endParaRPr lang="en-US"/>
        </a:p>
      </dgm:t>
    </dgm:pt>
    <dgm:pt modelId="{1A50A0B4-DFE4-44A2-B137-0D0CAFA3F2B2}" type="pres">
      <dgm:prSet presAssocID="{8DAE8989-AC8D-4066-872A-EB2C36DB8C27}" presName="childText" presStyleLbl="bgAcc1" presStyleIdx="3" presStyleCnt="10" custScaleX="128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8697F8-58D6-448F-9DC4-2E40D6A8B7F8}" type="pres">
      <dgm:prSet presAssocID="{39A88CDD-389F-42CD-B539-F892EBB6BA31}" presName="root" presStyleCnt="0"/>
      <dgm:spPr/>
    </dgm:pt>
    <dgm:pt modelId="{D0FCB847-6D17-477E-8575-BC72C4244DC6}" type="pres">
      <dgm:prSet presAssocID="{39A88CDD-389F-42CD-B539-F892EBB6BA31}" presName="rootComposite" presStyleCnt="0"/>
      <dgm:spPr/>
    </dgm:pt>
    <dgm:pt modelId="{2E052B8F-E8D5-441D-BF12-BEAFF28D255A}" type="pres">
      <dgm:prSet presAssocID="{39A88CDD-389F-42CD-B539-F892EBB6BA31}" presName="rootText" presStyleLbl="node1" presStyleIdx="1" presStyleCnt="2" custScaleX="135116"/>
      <dgm:spPr/>
      <dgm:t>
        <a:bodyPr/>
        <a:lstStyle/>
        <a:p>
          <a:endParaRPr lang="en-US"/>
        </a:p>
      </dgm:t>
    </dgm:pt>
    <dgm:pt modelId="{E29A5D61-F65F-4BEA-88C4-63794E90AC8D}" type="pres">
      <dgm:prSet presAssocID="{39A88CDD-389F-42CD-B539-F892EBB6BA31}" presName="rootConnector" presStyleLbl="node1" presStyleIdx="1" presStyleCnt="2"/>
      <dgm:spPr/>
      <dgm:t>
        <a:bodyPr/>
        <a:lstStyle/>
        <a:p>
          <a:endParaRPr lang="en-US"/>
        </a:p>
      </dgm:t>
    </dgm:pt>
    <dgm:pt modelId="{BC1DCDF1-0A98-4560-8723-AE98948EF84A}" type="pres">
      <dgm:prSet presAssocID="{39A88CDD-389F-42CD-B539-F892EBB6BA31}" presName="childShape" presStyleCnt="0"/>
      <dgm:spPr/>
    </dgm:pt>
    <dgm:pt modelId="{DF057997-3BAD-4054-AA04-747C4D885D3C}" type="pres">
      <dgm:prSet presAssocID="{84C8F4A4-3609-4BE2-91B2-6D1144DFFAD6}" presName="Name13" presStyleLbl="parChTrans1D2" presStyleIdx="4" presStyleCnt="10"/>
      <dgm:spPr/>
      <dgm:t>
        <a:bodyPr/>
        <a:lstStyle/>
        <a:p>
          <a:endParaRPr lang="en-US"/>
        </a:p>
      </dgm:t>
    </dgm:pt>
    <dgm:pt modelId="{B01BB52A-3970-4127-979E-C3985A30FBF9}" type="pres">
      <dgm:prSet presAssocID="{05A02973-473E-461A-9E66-CC15AFF63EB1}" presName="childText" presStyleLbl="bgAcc1" presStyleIdx="4" presStyleCnt="10" custScaleX="1351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40079-B255-47AD-8540-400A9E667990}" type="pres">
      <dgm:prSet presAssocID="{05AD42D2-6A16-4C01-AC21-D545BDACAB4A}" presName="Name13" presStyleLbl="parChTrans1D2" presStyleIdx="5" presStyleCnt="10"/>
      <dgm:spPr/>
      <dgm:t>
        <a:bodyPr/>
        <a:lstStyle/>
        <a:p>
          <a:endParaRPr lang="en-US"/>
        </a:p>
      </dgm:t>
    </dgm:pt>
    <dgm:pt modelId="{791FC9A2-64FD-461D-8F47-EFEE7FEC3041}" type="pres">
      <dgm:prSet presAssocID="{637B8E72-A7F8-4C2F-94C4-ADDF13B908EE}" presName="childText" presStyleLbl="bgAcc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73830-3EDA-4B4D-94A9-2C5F820AD2FB}" type="pres">
      <dgm:prSet presAssocID="{9DBBF2CE-AD6A-4832-AF30-9501227592F0}" presName="Name13" presStyleLbl="parChTrans1D2" presStyleIdx="6" presStyleCnt="10"/>
      <dgm:spPr/>
      <dgm:t>
        <a:bodyPr/>
        <a:lstStyle/>
        <a:p>
          <a:endParaRPr lang="en-US"/>
        </a:p>
      </dgm:t>
    </dgm:pt>
    <dgm:pt modelId="{DB9B2DAA-6A6D-4026-9215-E162A70271AA}" type="pres">
      <dgm:prSet presAssocID="{0935B178-7184-46AD-A53A-606F4E69CF1D}" presName="childText" presStyleLbl="bgAcc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8F4BEB-65A1-4C9A-A341-4293186932E9}" type="pres">
      <dgm:prSet presAssocID="{C4AC41F6-F4B7-4383-AB82-4137A026F3FA}" presName="Name13" presStyleLbl="parChTrans1D2" presStyleIdx="7" presStyleCnt="10"/>
      <dgm:spPr/>
      <dgm:t>
        <a:bodyPr/>
        <a:lstStyle/>
        <a:p>
          <a:endParaRPr lang="en-US"/>
        </a:p>
      </dgm:t>
    </dgm:pt>
    <dgm:pt modelId="{E9C43D7F-4DEA-48ED-833A-F97230717908}" type="pres">
      <dgm:prSet presAssocID="{A7B2629A-1680-413B-A770-1AFD249FD135}" presName="childText" presStyleLbl="bgAcc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8F869-3701-4D38-9044-C7A2799F20CE}" type="pres">
      <dgm:prSet presAssocID="{3D0ED0E7-F853-4E42-901C-28460FD35FF9}" presName="Name13" presStyleLbl="parChTrans1D2" presStyleIdx="8" presStyleCnt="10"/>
      <dgm:spPr/>
      <dgm:t>
        <a:bodyPr/>
        <a:lstStyle/>
        <a:p>
          <a:endParaRPr lang="en-US"/>
        </a:p>
      </dgm:t>
    </dgm:pt>
    <dgm:pt modelId="{AB009806-7675-4DF4-9F29-003FEBD809C2}" type="pres">
      <dgm:prSet presAssocID="{680E4E57-3001-49CF-A538-037417834781}" presName="childText" presStyleLbl="bgAcc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E73DC-4969-4D3E-9512-89D7A0E6D9C9}" type="pres">
      <dgm:prSet presAssocID="{70658BFC-56AE-40D3-8D51-49F934E5A8FB}" presName="Name13" presStyleLbl="parChTrans1D2" presStyleIdx="9" presStyleCnt="10"/>
      <dgm:spPr/>
      <dgm:t>
        <a:bodyPr/>
        <a:lstStyle/>
        <a:p>
          <a:endParaRPr lang="en-US"/>
        </a:p>
      </dgm:t>
    </dgm:pt>
    <dgm:pt modelId="{B141B9A2-30A1-4C89-B477-43C43B8AD632}" type="pres">
      <dgm:prSet presAssocID="{EB4D0A32-1AA9-4127-BC94-B251AB016D73}" presName="childText" presStyleLbl="bgAcc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61E05B-DD4E-4871-8F6E-F0962746B85B}" type="presOf" srcId="{C4AC41F6-F4B7-4383-AB82-4137A026F3FA}" destId="{1C8F4BEB-65A1-4C9A-A341-4293186932E9}" srcOrd="0" destOrd="0" presId="urn:microsoft.com/office/officeart/2005/8/layout/hierarchy3"/>
    <dgm:cxn modelId="{BBCC4B0F-448C-4E66-99E3-87C54C276DAE}" type="presOf" srcId="{637B8E72-A7F8-4C2F-94C4-ADDF13B908EE}" destId="{791FC9A2-64FD-461D-8F47-EFEE7FEC3041}" srcOrd="0" destOrd="0" presId="urn:microsoft.com/office/officeart/2005/8/layout/hierarchy3"/>
    <dgm:cxn modelId="{F5F68735-299A-433D-BDE1-47EF7AE2A21D}" type="presOf" srcId="{75D2B7A3-DCC4-44FD-9132-6D473FEED404}" destId="{1AD99AD2-24F2-4B61-9C73-F21195A4EBE5}" srcOrd="0" destOrd="0" presId="urn:microsoft.com/office/officeart/2005/8/layout/hierarchy3"/>
    <dgm:cxn modelId="{7F9F0AFB-BA52-41CE-887E-4851C518C935}" type="presOf" srcId="{39A88CDD-389F-42CD-B539-F892EBB6BA31}" destId="{E29A5D61-F65F-4BEA-88C4-63794E90AC8D}" srcOrd="1" destOrd="0" presId="urn:microsoft.com/office/officeart/2005/8/layout/hierarchy3"/>
    <dgm:cxn modelId="{15160E24-C3D9-4AAF-BEB4-4502713FEE0D}" srcId="{39A88CDD-389F-42CD-B539-F892EBB6BA31}" destId="{0935B178-7184-46AD-A53A-606F4E69CF1D}" srcOrd="2" destOrd="0" parTransId="{9DBBF2CE-AD6A-4832-AF30-9501227592F0}" sibTransId="{B432EFAA-4ACA-4E1E-904F-EBC70BC27064}"/>
    <dgm:cxn modelId="{3A16968A-3060-4FDE-9C0C-26DE7399D8E0}" srcId="{39A88CDD-389F-42CD-B539-F892EBB6BA31}" destId="{A7B2629A-1680-413B-A770-1AFD249FD135}" srcOrd="3" destOrd="0" parTransId="{C4AC41F6-F4B7-4383-AB82-4137A026F3FA}" sibTransId="{92C8F3A0-FF94-4F83-A20B-A8BA2D98BA67}"/>
    <dgm:cxn modelId="{7815A322-4C20-4A16-9780-96208904D341}" type="presOf" srcId="{1BA5AE45-CBE3-4DC6-BB7B-ED5FDCEDA07F}" destId="{13670EF4-923E-4B79-B0CF-D7E2F4D23316}" srcOrd="0" destOrd="0" presId="urn:microsoft.com/office/officeart/2005/8/layout/hierarchy3"/>
    <dgm:cxn modelId="{2362ED85-E768-484A-8AF6-C2BB963376D1}" srcId="{39A88CDD-389F-42CD-B539-F892EBB6BA31}" destId="{680E4E57-3001-49CF-A538-037417834781}" srcOrd="4" destOrd="0" parTransId="{3D0ED0E7-F853-4E42-901C-28460FD35FF9}" sibTransId="{2265559D-14FD-4CAC-9FAD-2686091D7891}"/>
    <dgm:cxn modelId="{4AAAD525-120A-466A-80DF-1376240ABC47}" srcId="{3B28FF6B-FEAE-45BF-8A70-47B6F79051AB}" destId="{39A88CDD-389F-42CD-B539-F892EBB6BA31}" srcOrd="1" destOrd="0" parTransId="{D19D5012-8F9F-47EE-B604-D26AFD399DD3}" sibTransId="{E4EA8B93-4693-414E-81AA-3D88DFFBB4E3}"/>
    <dgm:cxn modelId="{AF6947CA-D916-49BB-846C-52DFA9A33DD9}" srcId="{52073DEC-1FD2-43D3-958C-D43EE50942F5}" destId="{8DAE8989-AC8D-4066-872A-EB2C36DB8C27}" srcOrd="3" destOrd="0" parTransId="{1BA5AE45-CBE3-4DC6-BB7B-ED5FDCEDA07F}" sibTransId="{CE7E43DE-7376-491C-AA10-45E5CA8EACB4}"/>
    <dgm:cxn modelId="{8E314372-8265-45A2-BABE-E83E08ACF8CB}" type="presOf" srcId="{05A02973-473E-461A-9E66-CC15AFF63EB1}" destId="{B01BB52A-3970-4127-979E-C3985A30FBF9}" srcOrd="0" destOrd="0" presId="urn:microsoft.com/office/officeart/2005/8/layout/hierarchy3"/>
    <dgm:cxn modelId="{209C94CD-44EC-4A0F-87B2-A38615FCCAE1}" type="presOf" srcId="{62EA62F8-A119-46A9-9115-0C72CDAC9AEE}" destId="{A7D05C6D-EC4C-47B0-8DD7-E40D2FDD18D1}" srcOrd="0" destOrd="0" presId="urn:microsoft.com/office/officeart/2005/8/layout/hierarchy3"/>
    <dgm:cxn modelId="{9F64E406-A803-4AE0-9614-30D0F01FDFDC}" type="presOf" srcId="{C56DF7B2-59A9-4C64-A97C-9F447C8D7396}" destId="{F6E3D030-48BE-40E5-969B-9704465419CE}" srcOrd="0" destOrd="0" presId="urn:microsoft.com/office/officeart/2005/8/layout/hierarchy3"/>
    <dgm:cxn modelId="{16721B54-550B-49CF-B23D-3077C9CD886F}" type="presOf" srcId="{A7B2629A-1680-413B-A770-1AFD249FD135}" destId="{E9C43D7F-4DEA-48ED-833A-F97230717908}" srcOrd="0" destOrd="0" presId="urn:microsoft.com/office/officeart/2005/8/layout/hierarchy3"/>
    <dgm:cxn modelId="{D0C06FDB-0EA7-4C1A-8183-A475EA432B2B}" srcId="{52073DEC-1FD2-43D3-958C-D43EE50942F5}" destId="{CB9B1118-0117-4961-9B8D-CE36BCDF8B83}" srcOrd="0" destOrd="0" parTransId="{C56DF7B2-59A9-4C64-A97C-9F447C8D7396}" sibTransId="{3A723477-F1AA-47D6-B284-542685AF911C}"/>
    <dgm:cxn modelId="{56FC0404-66C2-4655-BA27-328A3A2B4EBC}" type="presOf" srcId="{0935B178-7184-46AD-A53A-606F4E69CF1D}" destId="{DB9B2DAA-6A6D-4026-9215-E162A70271AA}" srcOrd="0" destOrd="0" presId="urn:microsoft.com/office/officeart/2005/8/layout/hierarchy3"/>
    <dgm:cxn modelId="{039AE7FD-FDD3-4316-A61D-620AFD0CE5FB}" type="presOf" srcId="{39A88CDD-389F-42CD-B539-F892EBB6BA31}" destId="{2E052B8F-E8D5-441D-BF12-BEAFF28D255A}" srcOrd="0" destOrd="0" presId="urn:microsoft.com/office/officeart/2005/8/layout/hierarchy3"/>
    <dgm:cxn modelId="{17BF3523-96B2-424F-BA50-68FDEC620124}" type="presOf" srcId="{05AD42D2-6A16-4C01-AC21-D545BDACAB4A}" destId="{9B240079-B255-47AD-8540-400A9E667990}" srcOrd="0" destOrd="0" presId="urn:microsoft.com/office/officeart/2005/8/layout/hierarchy3"/>
    <dgm:cxn modelId="{427C40FC-8CD3-47C9-977F-07499C0D76FC}" type="presOf" srcId="{52073DEC-1FD2-43D3-958C-D43EE50942F5}" destId="{10B2F79F-610B-4F37-8217-0B533745D605}" srcOrd="1" destOrd="0" presId="urn:microsoft.com/office/officeart/2005/8/layout/hierarchy3"/>
    <dgm:cxn modelId="{6C7BCC6C-9188-414A-B751-AE0E784DF7EC}" type="presOf" srcId="{8DAE8989-AC8D-4066-872A-EB2C36DB8C27}" destId="{1A50A0B4-DFE4-44A2-B137-0D0CAFA3F2B2}" srcOrd="0" destOrd="0" presId="urn:microsoft.com/office/officeart/2005/8/layout/hierarchy3"/>
    <dgm:cxn modelId="{9E873F70-20CA-44FE-B3D6-ED291D78A033}" type="presOf" srcId="{BCCD8E1A-4549-4925-8582-BF807CF9D32A}" destId="{6B6AE2DC-891D-4101-8AC9-67A9AF29E97A}" srcOrd="0" destOrd="0" presId="urn:microsoft.com/office/officeart/2005/8/layout/hierarchy3"/>
    <dgm:cxn modelId="{6CFF714F-67D2-4A5D-82DE-B9F58F44AE82}" type="presOf" srcId="{84C8F4A4-3609-4BE2-91B2-6D1144DFFAD6}" destId="{DF057997-3BAD-4054-AA04-747C4D885D3C}" srcOrd="0" destOrd="0" presId="urn:microsoft.com/office/officeart/2005/8/layout/hierarchy3"/>
    <dgm:cxn modelId="{6A2C8760-A913-438B-A41F-5AD8555B69E3}" type="presOf" srcId="{352B5C43-C9C5-4A86-8D09-0D98642834A3}" destId="{EABA186C-DB4C-49D5-9880-F6F3558055CB}" srcOrd="0" destOrd="0" presId="urn:microsoft.com/office/officeart/2005/8/layout/hierarchy3"/>
    <dgm:cxn modelId="{C2D5EFEF-9E95-4D19-BA39-F8A4B44321C5}" type="presOf" srcId="{70658BFC-56AE-40D3-8D51-49F934E5A8FB}" destId="{2F7E73DC-4969-4D3E-9512-89D7A0E6D9C9}" srcOrd="0" destOrd="0" presId="urn:microsoft.com/office/officeart/2005/8/layout/hierarchy3"/>
    <dgm:cxn modelId="{8759AFB6-3691-4CBC-A56C-E8FCB6ECCCB7}" type="presOf" srcId="{52073DEC-1FD2-43D3-958C-D43EE50942F5}" destId="{6B281B58-919B-4673-946B-44D62640188A}" srcOrd="0" destOrd="0" presId="urn:microsoft.com/office/officeart/2005/8/layout/hierarchy3"/>
    <dgm:cxn modelId="{BAC03950-8255-4B93-91E4-16C6167EE765}" type="presOf" srcId="{680E4E57-3001-49CF-A538-037417834781}" destId="{AB009806-7675-4DF4-9F29-003FEBD809C2}" srcOrd="0" destOrd="0" presId="urn:microsoft.com/office/officeart/2005/8/layout/hierarchy3"/>
    <dgm:cxn modelId="{063DAECB-0F53-4A4D-940E-19276EFE4A74}" srcId="{39A88CDD-389F-42CD-B539-F892EBB6BA31}" destId="{637B8E72-A7F8-4C2F-94C4-ADDF13B908EE}" srcOrd="1" destOrd="0" parTransId="{05AD42D2-6A16-4C01-AC21-D545BDACAB4A}" sibTransId="{5074E025-ED2E-4952-B8AA-B05ECB0810D7}"/>
    <dgm:cxn modelId="{F151F476-5B03-407B-92B8-44665CE34872}" srcId="{39A88CDD-389F-42CD-B539-F892EBB6BA31}" destId="{05A02973-473E-461A-9E66-CC15AFF63EB1}" srcOrd="0" destOrd="0" parTransId="{84C8F4A4-3609-4BE2-91B2-6D1144DFFAD6}" sibTransId="{F10A1E91-02A8-4409-9D6C-1C4DCF887805}"/>
    <dgm:cxn modelId="{95A29162-C7C7-4CC0-91C3-C965A52BADA7}" srcId="{3B28FF6B-FEAE-45BF-8A70-47B6F79051AB}" destId="{52073DEC-1FD2-43D3-958C-D43EE50942F5}" srcOrd="0" destOrd="0" parTransId="{D8A87625-62B7-4B16-B1F2-671D09504618}" sibTransId="{E805D931-C43F-410F-AE09-ACE16AEF3E09}"/>
    <dgm:cxn modelId="{FAFDD468-ADD4-4F59-B84A-E54A31781ED3}" srcId="{39A88CDD-389F-42CD-B539-F892EBB6BA31}" destId="{EB4D0A32-1AA9-4127-BC94-B251AB016D73}" srcOrd="5" destOrd="0" parTransId="{70658BFC-56AE-40D3-8D51-49F934E5A8FB}" sibTransId="{247A0097-4EB1-4BE9-BB5D-1DDE0ECB21A4}"/>
    <dgm:cxn modelId="{0B1C9CE0-B043-4C3B-9CB7-2333BF48C287}" type="presOf" srcId="{CB9B1118-0117-4961-9B8D-CE36BCDF8B83}" destId="{33794220-78CA-4662-92B0-B0974865E9B5}" srcOrd="0" destOrd="0" presId="urn:microsoft.com/office/officeart/2005/8/layout/hierarchy3"/>
    <dgm:cxn modelId="{F26E2975-8DF5-4EEC-9330-0F4BB056438F}" type="presOf" srcId="{3B28FF6B-FEAE-45BF-8A70-47B6F79051AB}" destId="{86C65463-8F52-4AD6-B408-8460184885C9}" srcOrd="0" destOrd="0" presId="urn:microsoft.com/office/officeart/2005/8/layout/hierarchy3"/>
    <dgm:cxn modelId="{4D930D82-B9E0-469D-8E1A-B51F89E02A20}" type="presOf" srcId="{9DBBF2CE-AD6A-4832-AF30-9501227592F0}" destId="{98D73830-3EDA-4B4D-94A9-2C5F820AD2FB}" srcOrd="0" destOrd="0" presId="urn:microsoft.com/office/officeart/2005/8/layout/hierarchy3"/>
    <dgm:cxn modelId="{618B1F8B-8358-4888-B00C-B51BDD898472}" type="presOf" srcId="{EB4D0A32-1AA9-4127-BC94-B251AB016D73}" destId="{B141B9A2-30A1-4C89-B477-43C43B8AD632}" srcOrd="0" destOrd="0" presId="urn:microsoft.com/office/officeart/2005/8/layout/hierarchy3"/>
    <dgm:cxn modelId="{EE99BF5F-2AE2-40CB-B813-E70EBAC38CE2}" srcId="{52073DEC-1FD2-43D3-958C-D43EE50942F5}" destId="{62EA62F8-A119-46A9-9115-0C72CDAC9AEE}" srcOrd="2" destOrd="0" parTransId="{75D2B7A3-DCC4-44FD-9132-6D473FEED404}" sibTransId="{16FD3F1C-FF49-4A68-AB53-8E79C3820FA0}"/>
    <dgm:cxn modelId="{294E6D98-9A9C-47BE-AE74-EE991D18EADA}" type="presOf" srcId="{3D0ED0E7-F853-4E42-901C-28460FD35FF9}" destId="{E418F869-3701-4D38-9044-C7A2799F20CE}" srcOrd="0" destOrd="0" presId="urn:microsoft.com/office/officeart/2005/8/layout/hierarchy3"/>
    <dgm:cxn modelId="{99B06943-78AA-4CE6-B751-B19659121DF4}" srcId="{52073DEC-1FD2-43D3-958C-D43EE50942F5}" destId="{352B5C43-C9C5-4A86-8D09-0D98642834A3}" srcOrd="1" destOrd="0" parTransId="{BCCD8E1A-4549-4925-8582-BF807CF9D32A}" sibTransId="{E49949FC-6068-4070-805A-40DABD58C11E}"/>
    <dgm:cxn modelId="{1D0DC943-CA88-469E-AF5A-4B0268AC2492}" type="presParOf" srcId="{86C65463-8F52-4AD6-B408-8460184885C9}" destId="{CF82229B-A183-42EB-9AE9-904719AB24C1}" srcOrd="0" destOrd="0" presId="urn:microsoft.com/office/officeart/2005/8/layout/hierarchy3"/>
    <dgm:cxn modelId="{6F438C85-4334-47B5-843F-9B94DB23E3FB}" type="presParOf" srcId="{CF82229B-A183-42EB-9AE9-904719AB24C1}" destId="{FB6844CD-FF40-4CD2-A931-FD7A842C8133}" srcOrd="0" destOrd="0" presId="urn:microsoft.com/office/officeart/2005/8/layout/hierarchy3"/>
    <dgm:cxn modelId="{24CBF029-299E-4A14-AD2D-9F6903C51A44}" type="presParOf" srcId="{FB6844CD-FF40-4CD2-A931-FD7A842C8133}" destId="{6B281B58-919B-4673-946B-44D62640188A}" srcOrd="0" destOrd="0" presId="urn:microsoft.com/office/officeart/2005/8/layout/hierarchy3"/>
    <dgm:cxn modelId="{F17E5895-E7CD-480B-A923-F818BBC24FB2}" type="presParOf" srcId="{FB6844CD-FF40-4CD2-A931-FD7A842C8133}" destId="{10B2F79F-610B-4F37-8217-0B533745D605}" srcOrd="1" destOrd="0" presId="urn:microsoft.com/office/officeart/2005/8/layout/hierarchy3"/>
    <dgm:cxn modelId="{2DD707BD-A962-44D8-9162-CACA8FCFC392}" type="presParOf" srcId="{CF82229B-A183-42EB-9AE9-904719AB24C1}" destId="{C35C3CA9-FD93-4947-A270-E7FD6711F3EC}" srcOrd="1" destOrd="0" presId="urn:microsoft.com/office/officeart/2005/8/layout/hierarchy3"/>
    <dgm:cxn modelId="{40CD8843-B713-406E-854C-EE410AD51F6F}" type="presParOf" srcId="{C35C3CA9-FD93-4947-A270-E7FD6711F3EC}" destId="{F6E3D030-48BE-40E5-969B-9704465419CE}" srcOrd="0" destOrd="0" presId="urn:microsoft.com/office/officeart/2005/8/layout/hierarchy3"/>
    <dgm:cxn modelId="{61103A75-F0B7-4C4E-8290-FCF5DE82915E}" type="presParOf" srcId="{C35C3CA9-FD93-4947-A270-E7FD6711F3EC}" destId="{33794220-78CA-4662-92B0-B0974865E9B5}" srcOrd="1" destOrd="0" presId="urn:microsoft.com/office/officeart/2005/8/layout/hierarchy3"/>
    <dgm:cxn modelId="{66AA8E89-DD3A-4429-9A2D-D4782158A5DD}" type="presParOf" srcId="{C35C3CA9-FD93-4947-A270-E7FD6711F3EC}" destId="{6B6AE2DC-891D-4101-8AC9-67A9AF29E97A}" srcOrd="2" destOrd="0" presId="urn:microsoft.com/office/officeart/2005/8/layout/hierarchy3"/>
    <dgm:cxn modelId="{6A748167-0BFC-4278-8959-43C8DFD6E35B}" type="presParOf" srcId="{C35C3CA9-FD93-4947-A270-E7FD6711F3EC}" destId="{EABA186C-DB4C-49D5-9880-F6F3558055CB}" srcOrd="3" destOrd="0" presId="urn:microsoft.com/office/officeart/2005/8/layout/hierarchy3"/>
    <dgm:cxn modelId="{63E40244-76E1-4CA2-A30C-78C0EF4F3ADB}" type="presParOf" srcId="{C35C3CA9-FD93-4947-A270-E7FD6711F3EC}" destId="{1AD99AD2-24F2-4B61-9C73-F21195A4EBE5}" srcOrd="4" destOrd="0" presId="urn:microsoft.com/office/officeart/2005/8/layout/hierarchy3"/>
    <dgm:cxn modelId="{E0894848-0177-422F-BF41-7E907FC77CAE}" type="presParOf" srcId="{C35C3CA9-FD93-4947-A270-E7FD6711F3EC}" destId="{A7D05C6D-EC4C-47B0-8DD7-E40D2FDD18D1}" srcOrd="5" destOrd="0" presId="urn:microsoft.com/office/officeart/2005/8/layout/hierarchy3"/>
    <dgm:cxn modelId="{83B93CF3-C5E2-4171-A3FC-3B1ED9975C03}" type="presParOf" srcId="{C35C3CA9-FD93-4947-A270-E7FD6711F3EC}" destId="{13670EF4-923E-4B79-B0CF-D7E2F4D23316}" srcOrd="6" destOrd="0" presId="urn:microsoft.com/office/officeart/2005/8/layout/hierarchy3"/>
    <dgm:cxn modelId="{A36CCF4A-5150-493F-A16E-7C945E4DFF88}" type="presParOf" srcId="{C35C3CA9-FD93-4947-A270-E7FD6711F3EC}" destId="{1A50A0B4-DFE4-44A2-B137-0D0CAFA3F2B2}" srcOrd="7" destOrd="0" presId="urn:microsoft.com/office/officeart/2005/8/layout/hierarchy3"/>
    <dgm:cxn modelId="{E644F044-A089-4310-A207-468DFD921904}" type="presParOf" srcId="{86C65463-8F52-4AD6-B408-8460184885C9}" destId="{608697F8-58D6-448F-9DC4-2E40D6A8B7F8}" srcOrd="1" destOrd="0" presId="urn:microsoft.com/office/officeart/2005/8/layout/hierarchy3"/>
    <dgm:cxn modelId="{D9836405-F869-4B11-9FD9-714E3BA3332D}" type="presParOf" srcId="{608697F8-58D6-448F-9DC4-2E40D6A8B7F8}" destId="{D0FCB847-6D17-477E-8575-BC72C4244DC6}" srcOrd="0" destOrd="0" presId="urn:microsoft.com/office/officeart/2005/8/layout/hierarchy3"/>
    <dgm:cxn modelId="{47BA41EB-9448-49AD-9107-F4CA7A1A382A}" type="presParOf" srcId="{D0FCB847-6D17-477E-8575-BC72C4244DC6}" destId="{2E052B8F-E8D5-441D-BF12-BEAFF28D255A}" srcOrd="0" destOrd="0" presId="urn:microsoft.com/office/officeart/2005/8/layout/hierarchy3"/>
    <dgm:cxn modelId="{56B25EC3-35F0-4926-8FC2-16E98CB184E7}" type="presParOf" srcId="{D0FCB847-6D17-477E-8575-BC72C4244DC6}" destId="{E29A5D61-F65F-4BEA-88C4-63794E90AC8D}" srcOrd="1" destOrd="0" presId="urn:microsoft.com/office/officeart/2005/8/layout/hierarchy3"/>
    <dgm:cxn modelId="{2E3B4AAD-3A12-46A2-A757-3328D1A2F7CD}" type="presParOf" srcId="{608697F8-58D6-448F-9DC4-2E40D6A8B7F8}" destId="{BC1DCDF1-0A98-4560-8723-AE98948EF84A}" srcOrd="1" destOrd="0" presId="urn:microsoft.com/office/officeart/2005/8/layout/hierarchy3"/>
    <dgm:cxn modelId="{085A264B-96B0-4BDE-83F6-418D269EE021}" type="presParOf" srcId="{BC1DCDF1-0A98-4560-8723-AE98948EF84A}" destId="{DF057997-3BAD-4054-AA04-747C4D885D3C}" srcOrd="0" destOrd="0" presId="urn:microsoft.com/office/officeart/2005/8/layout/hierarchy3"/>
    <dgm:cxn modelId="{5915410A-9CD2-4AFF-A522-68F196592AC5}" type="presParOf" srcId="{BC1DCDF1-0A98-4560-8723-AE98948EF84A}" destId="{B01BB52A-3970-4127-979E-C3985A30FBF9}" srcOrd="1" destOrd="0" presId="urn:microsoft.com/office/officeart/2005/8/layout/hierarchy3"/>
    <dgm:cxn modelId="{CFCBB501-BBE9-4C24-B1E5-9B0BDCBF70B6}" type="presParOf" srcId="{BC1DCDF1-0A98-4560-8723-AE98948EF84A}" destId="{9B240079-B255-47AD-8540-400A9E667990}" srcOrd="2" destOrd="0" presId="urn:microsoft.com/office/officeart/2005/8/layout/hierarchy3"/>
    <dgm:cxn modelId="{C5D8FAFF-5EA0-4312-B00A-8F993084C729}" type="presParOf" srcId="{BC1DCDF1-0A98-4560-8723-AE98948EF84A}" destId="{791FC9A2-64FD-461D-8F47-EFEE7FEC3041}" srcOrd="3" destOrd="0" presId="urn:microsoft.com/office/officeart/2005/8/layout/hierarchy3"/>
    <dgm:cxn modelId="{244781EC-00CB-4A45-B72D-3C1C3BF77933}" type="presParOf" srcId="{BC1DCDF1-0A98-4560-8723-AE98948EF84A}" destId="{98D73830-3EDA-4B4D-94A9-2C5F820AD2FB}" srcOrd="4" destOrd="0" presId="urn:microsoft.com/office/officeart/2005/8/layout/hierarchy3"/>
    <dgm:cxn modelId="{BE201580-EA54-4259-AE0E-E399B573F296}" type="presParOf" srcId="{BC1DCDF1-0A98-4560-8723-AE98948EF84A}" destId="{DB9B2DAA-6A6D-4026-9215-E162A70271AA}" srcOrd="5" destOrd="0" presId="urn:microsoft.com/office/officeart/2005/8/layout/hierarchy3"/>
    <dgm:cxn modelId="{ACACE7EF-BBAB-4A19-B6F1-89B7CCF87211}" type="presParOf" srcId="{BC1DCDF1-0A98-4560-8723-AE98948EF84A}" destId="{1C8F4BEB-65A1-4C9A-A341-4293186932E9}" srcOrd="6" destOrd="0" presId="urn:microsoft.com/office/officeart/2005/8/layout/hierarchy3"/>
    <dgm:cxn modelId="{FA517004-7062-4D88-87EF-65A93667B9A4}" type="presParOf" srcId="{BC1DCDF1-0A98-4560-8723-AE98948EF84A}" destId="{E9C43D7F-4DEA-48ED-833A-F97230717908}" srcOrd="7" destOrd="0" presId="urn:microsoft.com/office/officeart/2005/8/layout/hierarchy3"/>
    <dgm:cxn modelId="{2732945F-3713-40CB-91AA-405980536CB8}" type="presParOf" srcId="{BC1DCDF1-0A98-4560-8723-AE98948EF84A}" destId="{E418F869-3701-4D38-9044-C7A2799F20CE}" srcOrd="8" destOrd="0" presId="urn:microsoft.com/office/officeart/2005/8/layout/hierarchy3"/>
    <dgm:cxn modelId="{11E9680E-3643-46B6-9058-566AB6D553CD}" type="presParOf" srcId="{BC1DCDF1-0A98-4560-8723-AE98948EF84A}" destId="{AB009806-7675-4DF4-9F29-003FEBD809C2}" srcOrd="9" destOrd="0" presId="urn:microsoft.com/office/officeart/2005/8/layout/hierarchy3"/>
    <dgm:cxn modelId="{DE3186C0-2BD5-4598-8B13-CAEDA0820F52}" type="presParOf" srcId="{BC1DCDF1-0A98-4560-8723-AE98948EF84A}" destId="{2F7E73DC-4969-4D3E-9512-89D7A0E6D9C9}" srcOrd="10" destOrd="0" presId="urn:microsoft.com/office/officeart/2005/8/layout/hierarchy3"/>
    <dgm:cxn modelId="{3BEC50CD-6BFA-4CC5-B81F-910307CE29BF}" type="presParOf" srcId="{BC1DCDF1-0A98-4560-8723-AE98948EF84A}" destId="{B141B9A2-30A1-4C89-B477-43C43B8AD632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2CFC390-1826-45F1-BF55-61CB4BAAE84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610E8B7-F3D5-43D7-A8DF-7FB8272AAA32}">
      <dgm:prSet phldrT="[Text]"/>
      <dgm:spPr/>
      <dgm:t>
        <a:bodyPr/>
        <a:lstStyle/>
        <a:p>
          <a:r>
            <a:rPr lang="fr-MA" dirty="0" smtClean="0"/>
            <a:t>MILIEU</a:t>
          </a:r>
          <a:endParaRPr lang="en-US" dirty="0"/>
        </a:p>
      </dgm:t>
    </dgm:pt>
    <dgm:pt modelId="{6FEF0DD8-7945-4AC7-A514-D3DC0F1842B0}" type="parTrans" cxnId="{AB8B0470-ABCE-41D1-8489-5172289EB079}">
      <dgm:prSet/>
      <dgm:spPr/>
      <dgm:t>
        <a:bodyPr/>
        <a:lstStyle/>
        <a:p>
          <a:endParaRPr lang="en-US"/>
        </a:p>
      </dgm:t>
    </dgm:pt>
    <dgm:pt modelId="{47E46635-6033-4EA0-BB1C-06920B7501E1}" type="sibTrans" cxnId="{AB8B0470-ABCE-41D1-8489-5172289EB079}">
      <dgm:prSet/>
      <dgm:spPr/>
      <dgm:t>
        <a:bodyPr/>
        <a:lstStyle/>
        <a:p>
          <a:endParaRPr lang="en-US"/>
        </a:p>
      </dgm:t>
    </dgm:pt>
    <dgm:pt modelId="{36D36A22-1BD5-44EA-A4E9-8ECD724B4285}">
      <dgm:prSet phldrT="[Text]"/>
      <dgm:spPr/>
      <dgm:t>
        <a:bodyPr/>
        <a:lstStyle/>
        <a:p>
          <a:r>
            <a:rPr lang="fr-MA" dirty="0" smtClean="0"/>
            <a:t>SEXE</a:t>
          </a:r>
          <a:endParaRPr lang="en-US" dirty="0"/>
        </a:p>
      </dgm:t>
    </dgm:pt>
    <dgm:pt modelId="{905EFDC2-6CFF-423C-ADE3-ED630743CB53}" type="parTrans" cxnId="{7CA371F2-FC3F-41E1-9018-A59417FD1981}">
      <dgm:prSet/>
      <dgm:spPr/>
      <dgm:t>
        <a:bodyPr/>
        <a:lstStyle/>
        <a:p>
          <a:endParaRPr lang="en-US"/>
        </a:p>
      </dgm:t>
    </dgm:pt>
    <dgm:pt modelId="{F201EDF8-4B96-48BD-800B-E5F28950E328}" type="sibTrans" cxnId="{7CA371F2-FC3F-41E1-9018-A59417FD1981}">
      <dgm:prSet/>
      <dgm:spPr/>
      <dgm:t>
        <a:bodyPr/>
        <a:lstStyle/>
        <a:p>
          <a:endParaRPr lang="en-US"/>
        </a:p>
      </dgm:t>
    </dgm:pt>
    <dgm:pt modelId="{D88B0C6D-B4A9-47F1-8B66-AA3B81DEFB6C}">
      <dgm:prSet phldrT="[Text]"/>
      <dgm:spPr/>
      <dgm:t>
        <a:bodyPr/>
        <a:lstStyle/>
        <a:p>
          <a:r>
            <a:rPr lang="fr-MA" dirty="0" smtClean="0"/>
            <a:t>TRANCHES D’AGE</a:t>
          </a:r>
          <a:endParaRPr lang="en-US" dirty="0"/>
        </a:p>
      </dgm:t>
    </dgm:pt>
    <dgm:pt modelId="{96F07873-B16F-4F37-8C54-E6C511E12603}" type="parTrans" cxnId="{7E7E2087-FD2C-49ED-B715-3BAF44D66DCD}">
      <dgm:prSet/>
      <dgm:spPr/>
      <dgm:t>
        <a:bodyPr/>
        <a:lstStyle/>
        <a:p>
          <a:endParaRPr lang="en-US"/>
        </a:p>
      </dgm:t>
    </dgm:pt>
    <dgm:pt modelId="{03E1E3EE-FFEA-4F64-A5A5-981621BB084A}" type="sibTrans" cxnId="{7E7E2087-FD2C-49ED-B715-3BAF44D66DCD}">
      <dgm:prSet/>
      <dgm:spPr/>
      <dgm:t>
        <a:bodyPr/>
        <a:lstStyle/>
        <a:p>
          <a:endParaRPr lang="en-US"/>
        </a:p>
      </dgm:t>
    </dgm:pt>
    <dgm:pt modelId="{61681FCB-0F5B-4CE9-9E58-6D54DCF400E5}">
      <dgm:prSet phldrT="[Text]"/>
      <dgm:spPr/>
      <dgm:t>
        <a:bodyPr/>
        <a:lstStyle/>
        <a:p>
          <a:r>
            <a:rPr lang="fr-MA" dirty="0" smtClean="0"/>
            <a:t>DIPLOMES</a:t>
          </a:r>
          <a:endParaRPr lang="en-US" dirty="0"/>
        </a:p>
      </dgm:t>
    </dgm:pt>
    <dgm:pt modelId="{90166007-7073-4166-860C-A843CD1F6D5A}" type="parTrans" cxnId="{8DB015F9-2ECB-442F-A7A2-AFB86F608050}">
      <dgm:prSet/>
      <dgm:spPr/>
      <dgm:t>
        <a:bodyPr/>
        <a:lstStyle/>
        <a:p>
          <a:endParaRPr lang="en-US"/>
        </a:p>
      </dgm:t>
    </dgm:pt>
    <dgm:pt modelId="{CC923EFC-643B-4858-9911-8671519A8448}" type="sibTrans" cxnId="{8DB015F9-2ECB-442F-A7A2-AFB86F608050}">
      <dgm:prSet/>
      <dgm:spPr/>
      <dgm:t>
        <a:bodyPr/>
        <a:lstStyle/>
        <a:p>
          <a:endParaRPr lang="en-US"/>
        </a:p>
      </dgm:t>
    </dgm:pt>
    <dgm:pt modelId="{ABEEBF96-E53A-43CA-9B7E-5D3CAF0FA906}" type="pres">
      <dgm:prSet presAssocID="{D2CFC390-1826-45F1-BF55-61CB4BAAE846}" presName="compositeShape" presStyleCnt="0">
        <dgm:presLayoutVars>
          <dgm:dir/>
          <dgm:resizeHandles/>
        </dgm:presLayoutVars>
      </dgm:prSet>
      <dgm:spPr/>
    </dgm:pt>
    <dgm:pt modelId="{5F5489CD-8B1A-49B9-AA68-88903E9D5328}" type="pres">
      <dgm:prSet presAssocID="{D2CFC390-1826-45F1-BF55-61CB4BAAE846}" presName="pyramid" presStyleLbl="node1" presStyleIdx="0" presStyleCnt="1"/>
      <dgm:spPr/>
    </dgm:pt>
    <dgm:pt modelId="{C28D30E4-1B3A-4FC0-A63D-F5013200C364}" type="pres">
      <dgm:prSet presAssocID="{D2CFC390-1826-45F1-BF55-61CB4BAAE846}" presName="theList" presStyleCnt="0"/>
      <dgm:spPr/>
    </dgm:pt>
    <dgm:pt modelId="{8E81EF84-1892-4EA6-9AB8-CD4920ACF212}" type="pres">
      <dgm:prSet presAssocID="{4610E8B7-F3D5-43D7-A8DF-7FB8272AAA32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97F706-4290-42A5-961F-0651EF3D4296}" type="pres">
      <dgm:prSet presAssocID="{4610E8B7-F3D5-43D7-A8DF-7FB8272AAA32}" presName="aSpace" presStyleCnt="0"/>
      <dgm:spPr/>
    </dgm:pt>
    <dgm:pt modelId="{FD2DBC3A-C269-4CD3-91A4-1C5807FF3B92}" type="pres">
      <dgm:prSet presAssocID="{36D36A22-1BD5-44EA-A4E9-8ECD724B4285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15B2E-3711-4995-828F-C1B74129CA05}" type="pres">
      <dgm:prSet presAssocID="{36D36A22-1BD5-44EA-A4E9-8ECD724B4285}" presName="aSpace" presStyleCnt="0"/>
      <dgm:spPr/>
    </dgm:pt>
    <dgm:pt modelId="{753AC452-8E18-4572-A63E-AC40E9C5B721}" type="pres">
      <dgm:prSet presAssocID="{D88B0C6D-B4A9-47F1-8B66-AA3B81DEFB6C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9C4C6-A34E-4F44-ABD9-087B1D15B2C7}" type="pres">
      <dgm:prSet presAssocID="{D88B0C6D-B4A9-47F1-8B66-AA3B81DEFB6C}" presName="aSpace" presStyleCnt="0"/>
      <dgm:spPr/>
    </dgm:pt>
    <dgm:pt modelId="{7B70EBCD-9AC3-46DE-B588-CD3699BFAFDE}" type="pres">
      <dgm:prSet presAssocID="{61681FCB-0F5B-4CE9-9E58-6D54DCF400E5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B11A3-AFE9-48F5-8541-1D2514E939C4}" type="pres">
      <dgm:prSet presAssocID="{61681FCB-0F5B-4CE9-9E58-6D54DCF400E5}" presName="aSpace" presStyleCnt="0"/>
      <dgm:spPr/>
    </dgm:pt>
  </dgm:ptLst>
  <dgm:cxnLst>
    <dgm:cxn modelId="{C011D584-63C9-4533-B34D-1FD5B8598B92}" type="presOf" srcId="{D2CFC390-1826-45F1-BF55-61CB4BAAE846}" destId="{ABEEBF96-E53A-43CA-9B7E-5D3CAF0FA906}" srcOrd="0" destOrd="0" presId="urn:microsoft.com/office/officeart/2005/8/layout/pyramid2"/>
    <dgm:cxn modelId="{56D5581D-750D-4386-9459-F856F0A011AD}" type="presOf" srcId="{D88B0C6D-B4A9-47F1-8B66-AA3B81DEFB6C}" destId="{753AC452-8E18-4572-A63E-AC40E9C5B721}" srcOrd="0" destOrd="0" presId="urn:microsoft.com/office/officeart/2005/8/layout/pyramid2"/>
    <dgm:cxn modelId="{7CA371F2-FC3F-41E1-9018-A59417FD1981}" srcId="{D2CFC390-1826-45F1-BF55-61CB4BAAE846}" destId="{36D36A22-1BD5-44EA-A4E9-8ECD724B4285}" srcOrd="1" destOrd="0" parTransId="{905EFDC2-6CFF-423C-ADE3-ED630743CB53}" sibTransId="{F201EDF8-4B96-48BD-800B-E5F28950E328}"/>
    <dgm:cxn modelId="{8D9F8532-53B3-4BF2-8D04-E5CC03B50487}" type="presOf" srcId="{61681FCB-0F5B-4CE9-9E58-6D54DCF400E5}" destId="{7B70EBCD-9AC3-46DE-B588-CD3699BFAFDE}" srcOrd="0" destOrd="0" presId="urn:microsoft.com/office/officeart/2005/8/layout/pyramid2"/>
    <dgm:cxn modelId="{AB8B0470-ABCE-41D1-8489-5172289EB079}" srcId="{D2CFC390-1826-45F1-BF55-61CB4BAAE846}" destId="{4610E8B7-F3D5-43D7-A8DF-7FB8272AAA32}" srcOrd="0" destOrd="0" parTransId="{6FEF0DD8-7945-4AC7-A514-D3DC0F1842B0}" sibTransId="{47E46635-6033-4EA0-BB1C-06920B7501E1}"/>
    <dgm:cxn modelId="{13E15CEF-9A7F-4586-9574-E1280DE75587}" type="presOf" srcId="{36D36A22-1BD5-44EA-A4E9-8ECD724B4285}" destId="{FD2DBC3A-C269-4CD3-91A4-1C5807FF3B92}" srcOrd="0" destOrd="0" presId="urn:microsoft.com/office/officeart/2005/8/layout/pyramid2"/>
    <dgm:cxn modelId="{314F94BC-D42B-4B86-96CA-D22A7D736B58}" type="presOf" srcId="{4610E8B7-F3D5-43D7-A8DF-7FB8272AAA32}" destId="{8E81EF84-1892-4EA6-9AB8-CD4920ACF212}" srcOrd="0" destOrd="0" presId="urn:microsoft.com/office/officeart/2005/8/layout/pyramid2"/>
    <dgm:cxn modelId="{7E7E2087-FD2C-49ED-B715-3BAF44D66DCD}" srcId="{D2CFC390-1826-45F1-BF55-61CB4BAAE846}" destId="{D88B0C6D-B4A9-47F1-8B66-AA3B81DEFB6C}" srcOrd="2" destOrd="0" parTransId="{96F07873-B16F-4F37-8C54-E6C511E12603}" sibTransId="{03E1E3EE-FFEA-4F64-A5A5-981621BB084A}"/>
    <dgm:cxn modelId="{8DB015F9-2ECB-442F-A7A2-AFB86F608050}" srcId="{D2CFC390-1826-45F1-BF55-61CB4BAAE846}" destId="{61681FCB-0F5B-4CE9-9E58-6D54DCF400E5}" srcOrd="3" destOrd="0" parTransId="{90166007-7073-4166-860C-A843CD1F6D5A}" sibTransId="{CC923EFC-643B-4858-9911-8671519A8448}"/>
    <dgm:cxn modelId="{A58FEAF7-D1EA-449F-AE87-88D9CFC9ADBF}" type="presParOf" srcId="{ABEEBF96-E53A-43CA-9B7E-5D3CAF0FA906}" destId="{5F5489CD-8B1A-49B9-AA68-88903E9D5328}" srcOrd="0" destOrd="0" presId="urn:microsoft.com/office/officeart/2005/8/layout/pyramid2"/>
    <dgm:cxn modelId="{A10489E4-D6D7-4CAC-961C-57DC2E90A759}" type="presParOf" srcId="{ABEEBF96-E53A-43CA-9B7E-5D3CAF0FA906}" destId="{C28D30E4-1B3A-4FC0-A63D-F5013200C364}" srcOrd="1" destOrd="0" presId="urn:microsoft.com/office/officeart/2005/8/layout/pyramid2"/>
    <dgm:cxn modelId="{FAD062FC-1B23-4EE8-8C64-ADEEEFD2F85B}" type="presParOf" srcId="{C28D30E4-1B3A-4FC0-A63D-F5013200C364}" destId="{8E81EF84-1892-4EA6-9AB8-CD4920ACF212}" srcOrd="0" destOrd="0" presId="urn:microsoft.com/office/officeart/2005/8/layout/pyramid2"/>
    <dgm:cxn modelId="{AF248318-B73B-4507-8FB4-B76753A0C978}" type="presParOf" srcId="{C28D30E4-1B3A-4FC0-A63D-F5013200C364}" destId="{7097F706-4290-42A5-961F-0651EF3D4296}" srcOrd="1" destOrd="0" presId="urn:microsoft.com/office/officeart/2005/8/layout/pyramid2"/>
    <dgm:cxn modelId="{31D8EB80-8B08-4963-8368-FA62FE5A9957}" type="presParOf" srcId="{C28D30E4-1B3A-4FC0-A63D-F5013200C364}" destId="{FD2DBC3A-C269-4CD3-91A4-1C5807FF3B92}" srcOrd="2" destOrd="0" presId="urn:microsoft.com/office/officeart/2005/8/layout/pyramid2"/>
    <dgm:cxn modelId="{AB687D40-EBA7-45CE-BC24-4CAEC6D5D050}" type="presParOf" srcId="{C28D30E4-1B3A-4FC0-A63D-F5013200C364}" destId="{33C15B2E-3711-4995-828F-C1B74129CA05}" srcOrd="3" destOrd="0" presId="urn:microsoft.com/office/officeart/2005/8/layout/pyramid2"/>
    <dgm:cxn modelId="{B5ED7338-F1C1-4A1B-A4EB-8ED847DF7279}" type="presParOf" srcId="{C28D30E4-1B3A-4FC0-A63D-F5013200C364}" destId="{753AC452-8E18-4572-A63E-AC40E9C5B721}" srcOrd="4" destOrd="0" presId="urn:microsoft.com/office/officeart/2005/8/layout/pyramid2"/>
    <dgm:cxn modelId="{02291AF0-56E3-4A02-A2A4-74757FD86E19}" type="presParOf" srcId="{C28D30E4-1B3A-4FC0-A63D-F5013200C364}" destId="{4B69C4C6-A34E-4F44-ABD9-087B1D15B2C7}" srcOrd="5" destOrd="0" presId="urn:microsoft.com/office/officeart/2005/8/layout/pyramid2"/>
    <dgm:cxn modelId="{5CD65E03-07BC-4DE3-8A39-13A1AD63B88D}" type="presParOf" srcId="{C28D30E4-1B3A-4FC0-A63D-F5013200C364}" destId="{7B70EBCD-9AC3-46DE-B588-CD3699BFAFDE}" srcOrd="6" destOrd="0" presId="urn:microsoft.com/office/officeart/2005/8/layout/pyramid2"/>
    <dgm:cxn modelId="{EC3EFA23-6A9E-4D43-A051-420DD17D44E6}" type="presParOf" srcId="{C28D30E4-1B3A-4FC0-A63D-F5013200C364}" destId="{CEAB11A3-AFE9-48F5-8541-1D2514E939C4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935C78-A230-4508-A961-28754E2FB5BA}" type="doc">
      <dgm:prSet loTypeId="urn:microsoft.com/office/officeart/2005/8/layout/hierarchy3" loCatId="hierarchy" qsTypeId="urn:microsoft.com/office/officeart/2009/2/quickstyle/3d8" qsCatId="3D" csTypeId="urn:microsoft.com/office/officeart/2005/8/colors/accent6_3" csCatId="accent6" phldr="1"/>
      <dgm:spPr/>
      <dgm:t>
        <a:bodyPr/>
        <a:lstStyle/>
        <a:p>
          <a:endParaRPr lang="fr-FR"/>
        </a:p>
      </dgm:t>
    </dgm:pt>
    <dgm:pt modelId="{72757D22-E02F-484C-B478-1AD6921DC231}">
      <dgm:prSet phldrT="[Text]"/>
      <dgm:spPr/>
      <dgm:t>
        <a:bodyPr/>
        <a:lstStyle/>
        <a:p>
          <a:r>
            <a:rPr lang="fr-FR" b="1" dirty="0"/>
            <a:t>Selon le secteur d’emploi</a:t>
          </a:r>
        </a:p>
      </dgm:t>
    </dgm:pt>
    <dgm:pt modelId="{8A75DECC-A3E6-4302-914A-AA40EB69920B}" type="parTrans" cxnId="{7E8DB6B2-1CAC-413F-A374-E63D89C48256}">
      <dgm:prSet/>
      <dgm:spPr/>
      <dgm:t>
        <a:bodyPr/>
        <a:lstStyle/>
        <a:p>
          <a:endParaRPr lang="fr-FR" b="1"/>
        </a:p>
      </dgm:t>
    </dgm:pt>
    <dgm:pt modelId="{BAE143BA-E1BD-4152-A375-2720E3915649}" type="sibTrans" cxnId="{7E8DB6B2-1CAC-413F-A374-E63D89C48256}">
      <dgm:prSet/>
      <dgm:spPr/>
      <dgm:t>
        <a:bodyPr/>
        <a:lstStyle/>
        <a:p>
          <a:endParaRPr lang="fr-FR" b="1"/>
        </a:p>
      </dgm:t>
    </dgm:pt>
    <dgm:pt modelId="{B3BE0060-F045-4357-BE9B-11B2C514AA35}">
      <dgm:prSet phldrT="[Text]"/>
      <dgm:spPr/>
      <dgm:t>
        <a:bodyPr/>
        <a:lstStyle/>
        <a:p>
          <a:r>
            <a:rPr lang="fr-FR" b="1" dirty="0"/>
            <a:t>Public </a:t>
          </a:r>
          <a:r>
            <a:rPr lang="fr-FR" b="1" dirty="0" smtClean="0"/>
            <a:t>8817 </a:t>
          </a:r>
          <a:r>
            <a:rPr lang="fr-FR" b="1" dirty="0" smtClean="0">
              <a:solidFill>
                <a:srgbClr val="FF0000"/>
              </a:solidFill>
            </a:rPr>
            <a:t>10</a:t>
          </a:r>
          <a:endParaRPr lang="fr-FR" b="1" dirty="0">
            <a:solidFill>
              <a:srgbClr val="FF0000"/>
            </a:solidFill>
          </a:endParaRPr>
        </a:p>
      </dgm:t>
    </dgm:pt>
    <dgm:pt modelId="{6C73AEEB-80D8-4EF4-B43B-CB5037637787}" type="parTrans" cxnId="{8EF64C8C-FB09-4EEB-B255-5D9A689BF1D4}">
      <dgm:prSet/>
      <dgm:spPr/>
      <dgm:t>
        <a:bodyPr/>
        <a:lstStyle/>
        <a:p>
          <a:endParaRPr lang="fr-FR" b="1"/>
        </a:p>
      </dgm:t>
    </dgm:pt>
    <dgm:pt modelId="{05A1BB13-924E-4374-B471-C3B5E92000D0}" type="sibTrans" cxnId="{8EF64C8C-FB09-4EEB-B255-5D9A689BF1D4}">
      <dgm:prSet/>
      <dgm:spPr/>
      <dgm:t>
        <a:bodyPr/>
        <a:lstStyle/>
        <a:p>
          <a:endParaRPr lang="fr-FR" b="1"/>
        </a:p>
      </dgm:t>
    </dgm:pt>
    <dgm:pt modelId="{0FC8B340-B7C5-46D2-B2FC-88E0F274A169}">
      <dgm:prSet phldrT="[Text]"/>
      <dgm:spPr/>
      <dgm:t>
        <a:bodyPr/>
        <a:lstStyle/>
        <a:p>
          <a:r>
            <a:rPr lang="fr-FR" b="1" dirty="0"/>
            <a:t>Privé 69210</a:t>
          </a:r>
        </a:p>
      </dgm:t>
    </dgm:pt>
    <dgm:pt modelId="{FE32F1E8-E61F-47DC-A720-F2B55A744F8E}" type="parTrans" cxnId="{CFFE9944-458E-41A5-B501-132D8A4D62BA}">
      <dgm:prSet/>
      <dgm:spPr/>
      <dgm:t>
        <a:bodyPr/>
        <a:lstStyle/>
        <a:p>
          <a:endParaRPr lang="fr-FR" b="1"/>
        </a:p>
      </dgm:t>
    </dgm:pt>
    <dgm:pt modelId="{B84404B4-EA90-4B3C-AFC7-BDA092DE9A9C}" type="sibTrans" cxnId="{CFFE9944-458E-41A5-B501-132D8A4D62BA}">
      <dgm:prSet/>
      <dgm:spPr/>
      <dgm:t>
        <a:bodyPr/>
        <a:lstStyle/>
        <a:p>
          <a:endParaRPr lang="fr-FR" b="1"/>
        </a:p>
      </dgm:t>
    </dgm:pt>
    <dgm:pt modelId="{178F0943-2751-4367-B8F7-A7C471BA0266}">
      <dgm:prSet phldrT="[Text]"/>
      <dgm:spPr/>
      <dgm:t>
        <a:bodyPr/>
        <a:lstStyle/>
        <a:p>
          <a:r>
            <a:rPr lang="fr-FR" b="1" dirty="0"/>
            <a:t>Selon le secteur d’activité</a:t>
          </a:r>
        </a:p>
      </dgm:t>
    </dgm:pt>
    <dgm:pt modelId="{699F3198-F9DF-475E-A46B-E54D2E9738E6}" type="parTrans" cxnId="{957C8378-EAFF-408F-B724-7DB2851AF739}">
      <dgm:prSet/>
      <dgm:spPr/>
      <dgm:t>
        <a:bodyPr/>
        <a:lstStyle/>
        <a:p>
          <a:endParaRPr lang="fr-FR" b="1"/>
        </a:p>
      </dgm:t>
    </dgm:pt>
    <dgm:pt modelId="{F2777CAD-4C9F-436A-A3A1-D018BFD62276}" type="sibTrans" cxnId="{957C8378-EAFF-408F-B724-7DB2851AF739}">
      <dgm:prSet/>
      <dgm:spPr/>
      <dgm:t>
        <a:bodyPr/>
        <a:lstStyle/>
        <a:p>
          <a:endParaRPr lang="fr-FR" b="1"/>
        </a:p>
      </dgm:t>
    </dgm:pt>
    <dgm:pt modelId="{F7024A2A-DFF5-4019-A9E2-4304C64B5319}">
      <dgm:prSet phldrT="[Text]"/>
      <dgm:spPr/>
      <dgm:t>
        <a:bodyPr/>
        <a:lstStyle/>
        <a:p>
          <a:r>
            <a:rPr lang="fr-FR" b="1" dirty="0"/>
            <a:t>Agriculture foret et pêche 46642 </a:t>
          </a:r>
        </a:p>
      </dgm:t>
    </dgm:pt>
    <dgm:pt modelId="{AC8CCC91-A2E2-489B-91E6-79F6C0ED5879}" type="parTrans" cxnId="{A448B6EA-6858-43DD-B734-28F2A18E2D68}">
      <dgm:prSet/>
      <dgm:spPr/>
      <dgm:t>
        <a:bodyPr/>
        <a:lstStyle/>
        <a:p>
          <a:endParaRPr lang="fr-FR" b="1"/>
        </a:p>
      </dgm:t>
    </dgm:pt>
    <dgm:pt modelId="{3195018B-B923-4A83-9C96-5EFC0D2742C7}" type="sibTrans" cxnId="{A448B6EA-6858-43DD-B734-28F2A18E2D68}">
      <dgm:prSet/>
      <dgm:spPr/>
      <dgm:t>
        <a:bodyPr/>
        <a:lstStyle/>
        <a:p>
          <a:endParaRPr lang="fr-FR" b="1"/>
        </a:p>
      </dgm:t>
    </dgm:pt>
    <dgm:pt modelId="{C63B879B-164F-4D22-BB83-520822A0E542}">
      <dgm:prSet phldrT="[Text]"/>
      <dgm:spPr/>
      <dgm:t>
        <a:bodyPr/>
        <a:lstStyle/>
        <a:p>
          <a:r>
            <a:rPr lang="fr-FR" b="1"/>
            <a:t>SERVICES 21579</a:t>
          </a:r>
          <a:endParaRPr lang="fr-FR" b="1" dirty="0"/>
        </a:p>
      </dgm:t>
    </dgm:pt>
    <dgm:pt modelId="{2F10F54D-FF38-4E6E-BF4C-DBECAE75E954}" type="parTrans" cxnId="{2828D9C0-357F-49E8-852A-DAF348734DF3}">
      <dgm:prSet/>
      <dgm:spPr/>
      <dgm:t>
        <a:bodyPr/>
        <a:lstStyle/>
        <a:p>
          <a:endParaRPr lang="fr-FR" b="1"/>
        </a:p>
      </dgm:t>
    </dgm:pt>
    <dgm:pt modelId="{BCEE749B-2755-4E89-9A4B-E9BDD411A414}" type="sibTrans" cxnId="{2828D9C0-357F-49E8-852A-DAF348734DF3}">
      <dgm:prSet/>
      <dgm:spPr/>
      <dgm:t>
        <a:bodyPr/>
        <a:lstStyle/>
        <a:p>
          <a:endParaRPr lang="fr-FR" b="1"/>
        </a:p>
      </dgm:t>
    </dgm:pt>
    <dgm:pt modelId="{DAEA119F-65F2-4D59-8BFB-AD06D6B945EB}">
      <dgm:prSet phldrT="[Text]"/>
      <dgm:spPr/>
      <dgm:t>
        <a:bodyPr/>
        <a:lstStyle/>
        <a:p>
          <a:r>
            <a:rPr lang="fr-FR" b="1"/>
            <a:t>INDUSTRIE 9087</a:t>
          </a:r>
          <a:endParaRPr lang="fr-FR" b="1" dirty="0"/>
        </a:p>
      </dgm:t>
    </dgm:pt>
    <dgm:pt modelId="{807F5692-3A4C-404F-8738-96A55C66E626}" type="parTrans" cxnId="{C9E517BF-F289-49A8-9146-059DC68E3079}">
      <dgm:prSet/>
      <dgm:spPr/>
      <dgm:t>
        <a:bodyPr/>
        <a:lstStyle/>
        <a:p>
          <a:endParaRPr lang="fr-FR" b="1"/>
        </a:p>
      </dgm:t>
    </dgm:pt>
    <dgm:pt modelId="{0C8B2778-5E26-40CE-B6F5-D592931473CC}" type="sibTrans" cxnId="{C9E517BF-F289-49A8-9146-059DC68E3079}">
      <dgm:prSet/>
      <dgm:spPr/>
      <dgm:t>
        <a:bodyPr/>
        <a:lstStyle/>
        <a:p>
          <a:endParaRPr lang="fr-FR" b="1"/>
        </a:p>
      </dgm:t>
    </dgm:pt>
    <dgm:pt modelId="{DB440402-CD9F-4D0A-B451-AD5B9552F629}">
      <dgm:prSet phldrT="[Text]"/>
      <dgm:spPr/>
      <dgm:t>
        <a:bodyPr/>
        <a:lstStyle/>
        <a:p>
          <a:r>
            <a:rPr lang="fr-FR" b="1"/>
            <a:t>BTP 4639</a:t>
          </a:r>
          <a:endParaRPr lang="fr-FR" b="1" dirty="0"/>
        </a:p>
      </dgm:t>
    </dgm:pt>
    <dgm:pt modelId="{EB108EF7-3631-411D-99A9-2C435DA7EC6E}" type="parTrans" cxnId="{51C8D1DD-E235-47D2-9722-5E6F52242428}">
      <dgm:prSet/>
      <dgm:spPr/>
      <dgm:t>
        <a:bodyPr/>
        <a:lstStyle/>
        <a:p>
          <a:endParaRPr lang="fr-FR" b="1"/>
        </a:p>
      </dgm:t>
    </dgm:pt>
    <dgm:pt modelId="{D989950E-D7D6-45C6-AFE0-BDC81EB359F6}" type="sibTrans" cxnId="{51C8D1DD-E235-47D2-9722-5E6F52242428}">
      <dgm:prSet/>
      <dgm:spPr/>
      <dgm:t>
        <a:bodyPr/>
        <a:lstStyle/>
        <a:p>
          <a:endParaRPr lang="fr-FR" b="1"/>
        </a:p>
      </dgm:t>
    </dgm:pt>
    <dgm:pt modelId="{D2B1A56E-F308-43EE-85CF-8CE77917B734}">
      <dgm:prSet phldrT="[Text]"/>
      <dgm:spPr/>
      <dgm:t>
        <a:bodyPr/>
        <a:lstStyle/>
        <a:p>
          <a:r>
            <a:rPr lang="fr-FR" b="1" dirty="0"/>
            <a:t>Selon la situation dans la profession</a:t>
          </a:r>
        </a:p>
      </dgm:t>
    </dgm:pt>
    <dgm:pt modelId="{09B110EB-A5E5-4847-97D5-682AEA26A271}" type="parTrans" cxnId="{38ADA095-890E-4BE1-AFEA-735579115CF1}">
      <dgm:prSet/>
      <dgm:spPr/>
      <dgm:t>
        <a:bodyPr/>
        <a:lstStyle/>
        <a:p>
          <a:endParaRPr lang="fr-FR"/>
        </a:p>
      </dgm:t>
    </dgm:pt>
    <dgm:pt modelId="{B54BF569-A055-4709-A5A4-E2839B94E5D3}" type="sibTrans" cxnId="{38ADA095-890E-4BE1-AFEA-735579115CF1}">
      <dgm:prSet/>
      <dgm:spPr/>
      <dgm:t>
        <a:bodyPr/>
        <a:lstStyle/>
        <a:p>
          <a:endParaRPr lang="fr-FR"/>
        </a:p>
      </dgm:t>
    </dgm:pt>
    <dgm:pt modelId="{596A4913-E086-44A4-9B9F-889D2F03E5B4}">
      <dgm:prSet phldrT="[Text]" custT="1"/>
      <dgm:spPr/>
      <dgm:t>
        <a:bodyPr/>
        <a:lstStyle/>
        <a:p>
          <a:r>
            <a:rPr lang="fr-FR" sz="2200" b="1" dirty="0"/>
            <a:t>Salarié </a:t>
          </a:r>
          <a:r>
            <a:rPr lang="fr-FR" sz="2200" b="1" dirty="0" smtClean="0"/>
            <a:t>71287 </a:t>
          </a:r>
          <a:r>
            <a:rPr lang="fr-FR" sz="1800" b="1" dirty="0" smtClean="0">
              <a:solidFill>
                <a:srgbClr val="FF0000"/>
              </a:solidFill>
            </a:rPr>
            <a:t>86</a:t>
          </a:r>
          <a:endParaRPr lang="fr-FR" sz="2200" b="1" dirty="0">
            <a:solidFill>
              <a:srgbClr val="FF0000"/>
            </a:solidFill>
          </a:endParaRPr>
        </a:p>
      </dgm:t>
    </dgm:pt>
    <dgm:pt modelId="{0FC64742-0D1F-4CC9-857E-CEEB7E1B049C}" type="parTrans" cxnId="{F27374E5-6077-4B23-AB81-11B945E272AC}">
      <dgm:prSet/>
      <dgm:spPr/>
      <dgm:t>
        <a:bodyPr/>
        <a:lstStyle/>
        <a:p>
          <a:endParaRPr lang="fr-FR"/>
        </a:p>
      </dgm:t>
    </dgm:pt>
    <dgm:pt modelId="{35B5C8B4-850F-4D17-8FB7-A642DEBEBC5B}" type="sibTrans" cxnId="{F27374E5-6077-4B23-AB81-11B945E272AC}">
      <dgm:prSet/>
      <dgm:spPr/>
      <dgm:t>
        <a:bodyPr/>
        <a:lstStyle/>
        <a:p>
          <a:endParaRPr lang="fr-FR"/>
        </a:p>
      </dgm:t>
    </dgm:pt>
    <dgm:pt modelId="{E06F811E-9410-4F0C-BB60-CDAE749B414E}">
      <dgm:prSet phldrT="[Text]"/>
      <dgm:spPr/>
      <dgm:t>
        <a:bodyPr/>
        <a:lstStyle/>
        <a:p>
          <a:r>
            <a:rPr lang="fr-FR" b="1" dirty="0"/>
            <a:t>Emploi non rémunéré 635 </a:t>
          </a:r>
        </a:p>
      </dgm:t>
    </dgm:pt>
    <dgm:pt modelId="{6E63D8D9-60E6-4451-B69D-174FA1763EFE}" type="parTrans" cxnId="{25F7C9B1-FDE0-47BD-8007-937BDB770597}">
      <dgm:prSet/>
      <dgm:spPr/>
      <dgm:t>
        <a:bodyPr/>
        <a:lstStyle/>
        <a:p>
          <a:endParaRPr lang="fr-FR"/>
        </a:p>
      </dgm:t>
    </dgm:pt>
    <dgm:pt modelId="{A7CD4B51-6981-4043-B98E-DC45B7150B62}" type="sibTrans" cxnId="{25F7C9B1-FDE0-47BD-8007-937BDB770597}">
      <dgm:prSet/>
      <dgm:spPr/>
      <dgm:t>
        <a:bodyPr/>
        <a:lstStyle/>
        <a:p>
          <a:endParaRPr lang="fr-FR"/>
        </a:p>
      </dgm:t>
    </dgm:pt>
    <dgm:pt modelId="{C939EDB3-E305-440B-A1AF-76D17F77A1CD}">
      <dgm:prSet phldrT="[Text]"/>
      <dgm:spPr/>
      <dgm:t>
        <a:bodyPr/>
        <a:lstStyle/>
        <a:p>
          <a:r>
            <a:rPr lang="fr-FR" b="1"/>
            <a:t>Auto-emploi 7885</a:t>
          </a:r>
          <a:endParaRPr lang="fr-FR" b="1" dirty="0"/>
        </a:p>
      </dgm:t>
    </dgm:pt>
    <dgm:pt modelId="{5915FAF8-5CBF-4892-AD1F-A714491B241D}" type="parTrans" cxnId="{F75885FA-905A-4E1E-AE6F-46321FF207D6}">
      <dgm:prSet/>
      <dgm:spPr/>
      <dgm:t>
        <a:bodyPr/>
        <a:lstStyle/>
        <a:p>
          <a:endParaRPr lang="fr-FR"/>
        </a:p>
      </dgm:t>
    </dgm:pt>
    <dgm:pt modelId="{EDA88A40-48E7-4BC5-9703-D676593D8598}" type="sibTrans" cxnId="{F75885FA-905A-4E1E-AE6F-46321FF207D6}">
      <dgm:prSet/>
      <dgm:spPr/>
      <dgm:t>
        <a:bodyPr/>
        <a:lstStyle/>
        <a:p>
          <a:endParaRPr lang="fr-FR"/>
        </a:p>
      </dgm:t>
    </dgm:pt>
    <dgm:pt modelId="{3D645CBA-4F26-46C6-994D-EEDBB1285FDC}" type="pres">
      <dgm:prSet presAssocID="{F4935C78-A230-4508-A961-28754E2FB5B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BE26BE2-349E-40C9-BE64-CBBF39488976}" type="pres">
      <dgm:prSet presAssocID="{D2B1A56E-F308-43EE-85CF-8CE77917B734}" presName="root" presStyleCnt="0"/>
      <dgm:spPr/>
    </dgm:pt>
    <dgm:pt modelId="{3222D08F-46B2-4F88-BCF9-9B4B8D3072AC}" type="pres">
      <dgm:prSet presAssocID="{D2B1A56E-F308-43EE-85CF-8CE77917B734}" presName="rootComposite" presStyleCnt="0"/>
      <dgm:spPr/>
    </dgm:pt>
    <dgm:pt modelId="{6E40150B-5EAE-4C1A-92D2-B652D157D4DF}" type="pres">
      <dgm:prSet presAssocID="{D2B1A56E-F308-43EE-85CF-8CE77917B734}" presName="rootText" presStyleLbl="node1" presStyleIdx="0" presStyleCnt="3" custScaleX="326196" custScaleY="155668"/>
      <dgm:spPr/>
      <dgm:t>
        <a:bodyPr/>
        <a:lstStyle/>
        <a:p>
          <a:endParaRPr lang="en-US"/>
        </a:p>
      </dgm:t>
    </dgm:pt>
    <dgm:pt modelId="{1A55DA83-6344-4DCA-AA98-D91DC077E6EA}" type="pres">
      <dgm:prSet presAssocID="{D2B1A56E-F308-43EE-85CF-8CE77917B734}" presName="rootConnector" presStyleLbl="node1" presStyleIdx="0" presStyleCnt="3"/>
      <dgm:spPr/>
      <dgm:t>
        <a:bodyPr/>
        <a:lstStyle/>
        <a:p>
          <a:endParaRPr lang="en-US"/>
        </a:p>
      </dgm:t>
    </dgm:pt>
    <dgm:pt modelId="{01F593D7-5692-4C62-8AFF-B75B1C4353B0}" type="pres">
      <dgm:prSet presAssocID="{D2B1A56E-F308-43EE-85CF-8CE77917B734}" presName="childShape" presStyleCnt="0"/>
      <dgm:spPr/>
    </dgm:pt>
    <dgm:pt modelId="{CC952A70-DDA1-4602-830A-5101C7896830}" type="pres">
      <dgm:prSet presAssocID="{6E63D8D9-60E6-4451-B69D-174FA1763EFE}" presName="Name13" presStyleLbl="parChTrans1D2" presStyleIdx="0" presStyleCnt="9"/>
      <dgm:spPr/>
      <dgm:t>
        <a:bodyPr/>
        <a:lstStyle/>
        <a:p>
          <a:endParaRPr lang="en-US"/>
        </a:p>
      </dgm:t>
    </dgm:pt>
    <dgm:pt modelId="{2B20B6B4-FEE5-4FF6-8E9E-1834A440D476}" type="pres">
      <dgm:prSet presAssocID="{E06F811E-9410-4F0C-BB60-CDAE749B414E}" presName="childText" presStyleLbl="bgAcc1" presStyleIdx="0" presStyleCnt="9" custScaleX="355050" custScaleY="179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0B1E1-9605-4651-AFAD-FFC634ED5118}" type="pres">
      <dgm:prSet presAssocID="{5915FAF8-5CBF-4892-AD1F-A714491B241D}" presName="Name13" presStyleLbl="parChTrans1D2" presStyleIdx="1" presStyleCnt="9"/>
      <dgm:spPr/>
      <dgm:t>
        <a:bodyPr/>
        <a:lstStyle/>
        <a:p>
          <a:endParaRPr lang="en-US"/>
        </a:p>
      </dgm:t>
    </dgm:pt>
    <dgm:pt modelId="{4E4F6951-183D-4475-856D-59B568C61453}" type="pres">
      <dgm:prSet presAssocID="{C939EDB3-E305-440B-A1AF-76D17F77A1CD}" presName="childText" presStyleLbl="bgAcc1" presStyleIdx="1" presStyleCnt="9" custScaleX="378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965FB2-4F16-4C95-8961-EF86BB417F50}" type="pres">
      <dgm:prSet presAssocID="{0FC64742-0D1F-4CC9-857E-CEEB7E1B049C}" presName="Name13" presStyleLbl="parChTrans1D2" presStyleIdx="2" presStyleCnt="9"/>
      <dgm:spPr/>
      <dgm:t>
        <a:bodyPr/>
        <a:lstStyle/>
        <a:p>
          <a:endParaRPr lang="en-US"/>
        </a:p>
      </dgm:t>
    </dgm:pt>
    <dgm:pt modelId="{B3ED7572-8BBE-4627-9FC7-5C6F365ECDF7}" type="pres">
      <dgm:prSet presAssocID="{596A4913-E086-44A4-9B9F-889D2F03E5B4}" presName="childText" presStyleLbl="bgAcc1" presStyleIdx="2" presStyleCnt="9" custScaleX="387844" custLinFactNeighborX="-5009" custLinFactNeighborY="-101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4EAB4-AB62-4528-8BE6-3A45D72313C1}" type="pres">
      <dgm:prSet presAssocID="{72757D22-E02F-484C-B478-1AD6921DC231}" presName="root" presStyleCnt="0"/>
      <dgm:spPr/>
    </dgm:pt>
    <dgm:pt modelId="{3E91A10C-93F2-4FB1-B613-5E761407EB75}" type="pres">
      <dgm:prSet presAssocID="{72757D22-E02F-484C-B478-1AD6921DC231}" presName="rootComposite" presStyleCnt="0"/>
      <dgm:spPr/>
    </dgm:pt>
    <dgm:pt modelId="{343947E7-046C-4625-B0F6-4DF2BA507B95}" type="pres">
      <dgm:prSet presAssocID="{72757D22-E02F-484C-B478-1AD6921DC231}" presName="rootText" presStyleLbl="node1" presStyleIdx="1" presStyleCnt="3" custScaleX="293014" custScaleY="155668"/>
      <dgm:spPr/>
      <dgm:t>
        <a:bodyPr/>
        <a:lstStyle/>
        <a:p>
          <a:endParaRPr lang="en-US"/>
        </a:p>
      </dgm:t>
    </dgm:pt>
    <dgm:pt modelId="{D173447C-4555-4D79-B5F4-488A5CF4F96E}" type="pres">
      <dgm:prSet presAssocID="{72757D22-E02F-484C-B478-1AD6921DC231}" presName="rootConnector" presStyleLbl="node1" presStyleIdx="1" presStyleCnt="3"/>
      <dgm:spPr/>
      <dgm:t>
        <a:bodyPr/>
        <a:lstStyle/>
        <a:p>
          <a:endParaRPr lang="en-US"/>
        </a:p>
      </dgm:t>
    </dgm:pt>
    <dgm:pt modelId="{030C3205-EC70-48E9-9CDB-C2D167574F81}" type="pres">
      <dgm:prSet presAssocID="{72757D22-E02F-484C-B478-1AD6921DC231}" presName="childShape" presStyleCnt="0"/>
      <dgm:spPr/>
    </dgm:pt>
    <dgm:pt modelId="{43B8F705-858E-42E4-8D78-C68A5CEA4617}" type="pres">
      <dgm:prSet presAssocID="{6C73AEEB-80D8-4EF4-B43B-CB5037637787}" presName="Name13" presStyleLbl="parChTrans1D2" presStyleIdx="3" presStyleCnt="9"/>
      <dgm:spPr/>
      <dgm:t>
        <a:bodyPr/>
        <a:lstStyle/>
        <a:p>
          <a:endParaRPr lang="en-US"/>
        </a:p>
      </dgm:t>
    </dgm:pt>
    <dgm:pt modelId="{2A942DF5-5DEB-4122-9BCA-B843B72A1215}" type="pres">
      <dgm:prSet presAssocID="{B3BE0060-F045-4357-BE9B-11B2C514AA35}" presName="childText" presStyleLbl="bgAcc1" presStyleIdx="3" presStyleCnt="9" custScaleX="302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D97BB-BE8E-4BB9-BB77-CC2AE448C780}" type="pres">
      <dgm:prSet presAssocID="{FE32F1E8-E61F-47DC-A720-F2B55A744F8E}" presName="Name13" presStyleLbl="parChTrans1D2" presStyleIdx="4" presStyleCnt="9"/>
      <dgm:spPr/>
      <dgm:t>
        <a:bodyPr/>
        <a:lstStyle/>
        <a:p>
          <a:endParaRPr lang="en-US"/>
        </a:p>
      </dgm:t>
    </dgm:pt>
    <dgm:pt modelId="{B8DFAF9D-7B36-41A8-8803-B38A94E6673E}" type="pres">
      <dgm:prSet presAssocID="{0FC8B340-B7C5-46D2-B2FC-88E0F274A169}" presName="childText" presStyleLbl="bgAcc1" presStyleIdx="4" presStyleCnt="9" custScaleX="2888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3673E-A3B1-4771-966F-36E79409E146}" type="pres">
      <dgm:prSet presAssocID="{178F0943-2751-4367-B8F7-A7C471BA0266}" presName="root" presStyleCnt="0"/>
      <dgm:spPr/>
    </dgm:pt>
    <dgm:pt modelId="{A683A371-7309-4A1E-9002-358F6858A8BE}" type="pres">
      <dgm:prSet presAssocID="{178F0943-2751-4367-B8F7-A7C471BA0266}" presName="rootComposite" presStyleCnt="0"/>
      <dgm:spPr/>
    </dgm:pt>
    <dgm:pt modelId="{DBB888FE-0B29-45FA-A417-0154834F53E1}" type="pres">
      <dgm:prSet presAssocID="{178F0943-2751-4367-B8F7-A7C471BA0266}" presName="rootText" presStyleLbl="node1" presStyleIdx="2" presStyleCnt="3" custScaleX="236056" custScaleY="155668"/>
      <dgm:spPr/>
      <dgm:t>
        <a:bodyPr/>
        <a:lstStyle/>
        <a:p>
          <a:endParaRPr lang="en-US"/>
        </a:p>
      </dgm:t>
    </dgm:pt>
    <dgm:pt modelId="{FEE94472-3955-4BD3-A056-14AA637D14ED}" type="pres">
      <dgm:prSet presAssocID="{178F0943-2751-4367-B8F7-A7C471BA0266}" presName="rootConnector" presStyleLbl="node1" presStyleIdx="2" presStyleCnt="3"/>
      <dgm:spPr/>
      <dgm:t>
        <a:bodyPr/>
        <a:lstStyle/>
        <a:p>
          <a:endParaRPr lang="en-US"/>
        </a:p>
      </dgm:t>
    </dgm:pt>
    <dgm:pt modelId="{5B919822-87D4-4033-AA4E-C6F16401EDC5}" type="pres">
      <dgm:prSet presAssocID="{178F0943-2751-4367-B8F7-A7C471BA0266}" presName="childShape" presStyleCnt="0"/>
      <dgm:spPr/>
    </dgm:pt>
    <dgm:pt modelId="{8F7F0F1F-1E5C-4A1D-A9C9-4946489B0FF9}" type="pres">
      <dgm:prSet presAssocID="{AC8CCC91-A2E2-489B-91E6-79F6C0ED5879}" presName="Name13" presStyleLbl="parChTrans1D2" presStyleIdx="5" presStyleCnt="9"/>
      <dgm:spPr/>
      <dgm:t>
        <a:bodyPr/>
        <a:lstStyle/>
        <a:p>
          <a:endParaRPr lang="en-US"/>
        </a:p>
      </dgm:t>
    </dgm:pt>
    <dgm:pt modelId="{BA976914-5843-4453-B1E4-A153F05BDC45}" type="pres">
      <dgm:prSet presAssocID="{F7024A2A-DFF5-4019-A9E2-4304C64B5319}" presName="childText" presStyleLbl="bgAcc1" presStyleIdx="5" presStyleCnt="9" custScaleX="390053" custScaleY="160289" custLinFactNeighborX="-6549" custLinFactNeighborY="-41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284E1F-DC1E-428E-92F0-6B4FE4D82DA3}" type="pres">
      <dgm:prSet presAssocID="{807F5692-3A4C-404F-8738-96A55C66E626}" presName="Name13" presStyleLbl="parChTrans1D2" presStyleIdx="6" presStyleCnt="9"/>
      <dgm:spPr/>
      <dgm:t>
        <a:bodyPr/>
        <a:lstStyle/>
        <a:p>
          <a:endParaRPr lang="en-US"/>
        </a:p>
      </dgm:t>
    </dgm:pt>
    <dgm:pt modelId="{C9F4BE4A-6F57-4246-B4E7-474405296AFC}" type="pres">
      <dgm:prSet presAssocID="{DAEA119F-65F2-4D59-8BFB-AD06D6B945EB}" presName="childText" presStyleLbl="bgAcc1" presStyleIdx="6" presStyleCnt="9" custScaleX="339931" custLinFactNeighborX="-11048" custLinFactNeighborY="-4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D16055-0927-4A55-9827-4D014463BB96}" type="pres">
      <dgm:prSet presAssocID="{EB108EF7-3631-411D-99A9-2C435DA7EC6E}" presName="Name13" presStyleLbl="parChTrans1D2" presStyleIdx="7" presStyleCnt="9"/>
      <dgm:spPr/>
      <dgm:t>
        <a:bodyPr/>
        <a:lstStyle/>
        <a:p>
          <a:endParaRPr lang="en-US"/>
        </a:p>
      </dgm:t>
    </dgm:pt>
    <dgm:pt modelId="{9D75D624-081F-4E90-8FC1-81256FAD928C}" type="pres">
      <dgm:prSet presAssocID="{DB440402-CD9F-4D0A-B451-AD5B9552F629}" presName="childText" presStyleLbl="bgAcc1" presStyleIdx="7" presStyleCnt="9" custScaleX="314297" custLinFactNeighborX="-11048" custLinFactNeighborY="-48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F32FC5-F6AD-48A1-8C1D-5EA6A06FD036}" type="pres">
      <dgm:prSet presAssocID="{2F10F54D-FF38-4E6E-BF4C-DBECAE75E954}" presName="Name13" presStyleLbl="parChTrans1D2" presStyleIdx="8" presStyleCnt="9"/>
      <dgm:spPr/>
      <dgm:t>
        <a:bodyPr/>
        <a:lstStyle/>
        <a:p>
          <a:endParaRPr lang="en-US"/>
        </a:p>
      </dgm:t>
    </dgm:pt>
    <dgm:pt modelId="{DE59EC85-303A-407A-B6A6-C2F6CC6B5EB1}" type="pres">
      <dgm:prSet presAssocID="{C63B879B-164F-4D22-BB83-520822A0E542}" presName="childText" presStyleLbl="bgAcc1" presStyleIdx="8" presStyleCnt="9" custScaleX="313173" custLinFactNeighborX="108" custLinFactNeighborY="14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B6836E-1926-4753-8474-F9E8499AEB90}" type="presOf" srcId="{DAEA119F-65F2-4D59-8BFB-AD06D6B945EB}" destId="{C9F4BE4A-6F57-4246-B4E7-474405296AFC}" srcOrd="0" destOrd="0" presId="urn:microsoft.com/office/officeart/2005/8/layout/hierarchy3"/>
    <dgm:cxn modelId="{06450430-AF1A-48E0-BCDA-76A6D2C44593}" type="presOf" srcId="{807F5692-3A4C-404F-8738-96A55C66E626}" destId="{23284E1F-DC1E-428E-92F0-6B4FE4D82DA3}" srcOrd="0" destOrd="0" presId="urn:microsoft.com/office/officeart/2005/8/layout/hierarchy3"/>
    <dgm:cxn modelId="{B07C702E-280C-4792-ACF9-3AA17D0D0A15}" type="presOf" srcId="{2F10F54D-FF38-4E6E-BF4C-DBECAE75E954}" destId="{A9F32FC5-F6AD-48A1-8C1D-5EA6A06FD036}" srcOrd="0" destOrd="0" presId="urn:microsoft.com/office/officeart/2005/8/layout/hierarchy3"/>
    <dgm:cxn modelId="{A448B6EA-6858-43DD-B734-28F2A18E2D68}" srcId="{178F0943-2751-4367-B8F7-A7C471BA0266}" destId="{F7024A2A-DFF5-4019-A9E2-4304C64B5319}" srcOrd="0" destOrd="0" parTransId="{AC8CCC91-A2E2-489B-91E6-79F6C0ED5879}" sibTransId="{3195018B-B923-4A83-9C96-5EFC0D2742C7}"/>
    <dgm:cxn modelId="{F27374E5-6077-4B23-AB81-11B945E272AC}" srcId="{D2B1A56E-F308-43EE-85CF-8CE77917B734}" destId="{596A4913-E086-44A4-9B9F-889D2F03E5B4}" srcOrd="2" destOrd="0" parTransId="{0FC64742-0D1F-4CC9-857E-CEEB7E1B049C}" sibTransId="{35B5C8B4-850F-4D17-8FB7-A642DEBEBC5B}"/>
    <dgm:cxn modelId="{957C8378-EAFF-408F-B724-7DB2851AF739}" srcId="{F4935C78-A230-4508-A961-28754E2FB5BA}" destId="{178F0943-2751-4367-B8F7-A7C471BA0266}" srcOrd="2" destOrd="0" parTransId="{699F3198-F9DF-475E-A46B-E54D2E9738E6}" sibTransId="{F2777CAD-4C9F-436A-A3A1-D018BFD62276}"/>
    <dgm:cxn modelId="{8EF64C8C-FB09-4EEB-B255-5D9A689BF1D4}" srcId="{72757D22-E02F-484C-B478-1AD6921DC231}" destId="{B3BE0060-F045-4357-BE9B-11B2C514AA35}" srcOrd="0" destOrd="0" parTransId="{6C73AEEB-80D8-4EF4-B43B-CB5037637787}" sibTransId="{05A1BB13-924E-4374-B471-C3B5E92000D0}"/>
    <dgm:cxn modelId="{F2F8953E-1A9F-430D-B58B-3FDED47B6892}" type="presOf" srcId="{5915FAF8-5CBF-4892-AD1F-A714491B241D}" destId="{0CB0B1E1-9605-4651-AFAD-FFC634ED5118}" srcOrd="0" destOrd="0" presId="urn:microsoft.com/office/officeart/2005/8/layout/hierarchy3"/>
    <dgm:cxn modelId="{695A8506-F636-4323-86CF-5D7DC23C75D3}" type="presOf" srcId="{F4935C78-A230-4508-A961-28754E2FB5BA}" destId="{3D645CBA-4F26-46C6-994D-EEDBB1285FDC}" srcOrd="0" destOrd="0" presId="urn:microsoft.com/office/officeart/2005/8/layout/hierarchy3"/>
    <dgm:cxn modelId="{CDCA2AF1-77B1-4402-9AD8-B8A0743302E5}" type="presOf" srcId="{0FC8B340-B7C5-46D2-B2FC-88E0F274A169}" destId="{B8DFAF9D-7B36-41A8-8803-B38A94E6673E}" srcOrd="0" destOrd="0" presId="urn:microsoft.com/office/officeart/2005/8/layout/hierarchy3"/>
    <dgm:cxn modelId="{CFFE9944-458E-41A5-B501-132D8A4D62BA}" srcId="{72757D22-E02F-484C-B478-1AD6921DC231}" destId="{0FC8B340-B7C5-46D2-B2FC-88E0F274A169}" srcOrd="1" destOrd="0" parTransId="{FE32F1E8-E61F-47DC-A720-F2B55A744F8E}" sibTransId="{B84404B4-EA90-4B3C-AFC7-BDA092DE9A9C}"/>
    <dgm:cxn modelId="{F244A929-3630-4626-BCF4-5E1779EBB631}" type="presOf" srcId="{72757D22-E02F-484C-B478-1AD6921DC231}" destId="{D173447C-4555-4D79-B5F4-488A5CF4F96E}" srcOrd="1" destOrd="0" presId="urn:microsoft.com/office/officeart/2005/8/layout/hierarchy3"/>
    <dgm:cxn modelId="{38ADA095-890E-4BE1-AFEA-735579115CF1}" srcId="{F4935C78-A230-4508-A961-28754E2FB5BA}" destId="{D2B1A56E-F308-43EE-85CF-8CE77917B734}" srcOrd="0" destOrd="0" parTransId="{09B110EB-A5E5-4847-97D5-682AEA26A271}" sibTransId="{B54BF569-A055-4709-A5A4-E2839B94E5D3}"/>
    <dgm:cxn modelId="{7E8DB6B2-1CAC-413F-A374-E63D89C48256}" srcId="{F4935C78-A230-4508-A961-28754E2FB5BA}" destId="{72757D22-E02F-484C-B478-1AD6921DC231}" srcOrd="1" destOrd="0" parTransId="{8A75DECC-A3E6-4302-914A-AA40EB69920B}" sibTransId="{BAE143BA-E1BD-4152-A375-2720E3915649}"/>
    <dgm:cxn modelId="{F24AAEB3-D330-4F5D-8656-9A1F575B2254}" type="presOf" srcId="{AC8CCC91-A2E2-489B-91E6-79F6C0ED5879}" destId="{8F7F0F1F-1E5C-4A1D-A9C9-4946489B0FF9}" srcOrd="0" destOrd="0" presId="urn:microsoft.com/office/officeart/2005/8/layout/hierarchy3"/>
    <dgm:cxn modelId="{E53FF108-3CFF-4F13-80A7-F40AFB5A006E}" type="presOf" srcId="{B3BE0060-F045-4357-BE9B-11B2C514AA35}" destId="{2A942DF5-5DEB-4122-9BCA-B843B72A1215}" srcOrd="0" destOrd="0" presId="urn:microsoft.com/office/officeart/2005/8/layout/hierarchy3"/>
    <dgm:cxn modelId="{FFA77D28-B8A7-46F6-82B4-FFAF37C5AB3C}" type="presOf" srcId="{FE32F1E8-E61F-47DC-A720-F2B55A744F8E}" destId="{A7CD97BB-BE8E-4BB9-BB77-CC2AE448C780}" srcOrd="0" destOrd="0" presId="urn:microsoft.com/office/officeart/2005/8/layout/hierarchy3"/>
    <dgm:cxn modelId="{E0CDD57A-AB76-4E91-8477-4BAE0902FC25}" type="presOf" srcId="{178F0943-2751-4367-B8F7-A7C471BA0266}" destId="{FEE94472-3955-4BD3-A056-14AA637D14ED}" srcOrd="1" destOrd="0" presId="urn:microsoft.com/office/officeart/2005/8/layout/hierarchy3"/>
    <dgm:cxn modelId="{882D78AE-2785-41D0-B3C3-6C11C5EEB376}" type="presOf" srcId="{D2B1A56E-F308-43EE-85CF-8CE77917B734}" destId="{1A55DA83-6344-4DCA-AA98-D91DC077E6EA}" srcOrd="1" destOrd="0" presId="urn:microsoft.com/office/officeart/2005/8/layout/hierarchy3"/>
    <dgm:cxn modelId="{CF7B054B-970E-4F6B-9781-378A0005747A}" type="presOf" srcId="{596A4913-E086-44A4-9B9F-889D2F03E5B4}" destId="{B3ED7572-8BBE-4627-9FC7-5C6F365ECDF7}" srcOrd="0" destOrd="0" presId="urn:microsoft.com/office/officeart/2005/8/layout/hierarchy3"/>
    <dgm:cxn modelId="{7EFBE3B5-4AD3-4C4E-B642-772FA053864B}" type="presOf" srcId="{E06F811E-9410-4F0C-BB60-CDAE749B414E}" destId="{2B20B6B4-FEE5-4FF6-8E9E-1834A440D476}" srcOrd="0" destOrd="0" presId="urn:microsoft.com/office/officeart/2005/8/layout/hierarchy3"/>
    <dgm:cxn modelId="{51C8D1DD-E235-47D2-9722-5E6F52242428}" srcId="{178F0943-2751-4367-B8F7-A7C471BA0266}" destId="{DB440402-CD9F-4D0A-B451-AD5B9552F629}" srcOrd="2" destOrd="0" parTransId="{EB108EF7-3631-411D-99A9-2C435DA7EC6E}" sibTransId="{D989950E-D7D6-45C6-AFE0-BDC81EB359F6}"/>
    <dgm:cxn modelId="{93FC004E-14D2-4D58-B6EE-6A32F1057C6C}" type="presOf" srcId="{DB440402-CD9F-4D0A-B451-AD5B9552F629}" destId="{9D75D624-081F-4E90-8FC1-81256FAD928C}" srcOrd="0" destOrd="0" presId="urn:microsoft.com/office/officeart/2005/8/layout/hierarchy3"/>
    <dgm:cxn modelId="{B24AB889-AF08-4D33-8AED-34F2D76BD2E9}" type="presOf" srcId="{178F0943-2751-4367-B8F7-A7C471BA0266}" destId="{DBB888FE-0B29-45FA-A417-0154834F53E1}" srcOrd="0" destOrd="0" presId="urn:microsoft.com/office/officeart/2005/8/layout/hierarchy3"/>
    <dgm:cxn modelId="{D65837F9-BC73-41CD-89CC-4286383AAFF2}" type="presOf" srcId="{C939EDB3-E305-440B-A1AF-76D17F77A1CD}" destId="{4E4F6951-183D-4475-856D-59B568C61453}" srcOrd="0" destOrd="0" presId="urn:microsoft.com/office/officeart/2005/8/layout/hierarchy3"/>
    <dgm:cxn modelId="{D60E68DE-D7E4-4748-8B22-46AE057553B8}" type="presOf" srcId="{6C73AEEB-80D8-4EF4-B43B-CB5037637787}" destId="{43B8F705-858E-42E4-8D78-C68A5CEA4617}" srcOrd="0" destOrd="0" presId="urn:microsoft.com/office/officeart/2005/8/layout/hierarchy3"/>
    <dgm:cxn modelId="{8D4985DC-03CE-4591-AF3B-9DB5DA3D5D72}" type="presOf" srcId="{72757D22-E02F-484C-B478-1AD6921DC231}" destId="{343947E7-046C-4625-B0F6-4DF2BA507B95}" srcOrd="0" destOrd="0" presId="urn:microsoft.com/office/officeart/2005/8/layout/hierarchy3"/>
    <dgm:cxn modelId="{C9E517BF-F289-49A8-9146-059DC68E3079}" srcId="{178F0943-2751-4367-B8F7-A7C471BA0266}" destId="{DAEA119F-65F2-4D59-8BFB-AD06D6B945EB}" srcOrd="1" destOrd="0" parTransId="{807F5692-3A4C-404F-8738-96A55C66E626}" sibTransId="{0C8B2778-5E26-40CE-B6F5-D592931473CC}"/>
    <dgm:cxn modelId="{EC985B0D-EAEE-46C3-BB3B-AEC79A5B1DCD}" type="presOf" srcId="{0FC64742-0D1F-4CC9-857E-CEEB7E1B049C}" destId="{09965FB2-4F16-4C95-8961-EF86BB417F50}" srcOrd="0" destOrd="0" presId="urn:microsoft.com/office/officeart/2005/8/layout/hierarchy3"/>
    <dgm:cxn modelId="{94BF841D-0A95-46F1-9DED-9F8BACFFEED4}" type="presOf" srcId="{EB108EF7-3631-411D-99A9-2C435DA7EC6E}" destId="{D4D16055-0927-4A55-9827-4D014463BB96}" srcOrd="0" destOrd="0" presId="urn:microsoft.com/office/officeart/2005/8/layout/hierarchy3"/>
    <dgm:cxn modelId="{DC8F371B-6208-444B-921C-2E39C41F57DD}" type="presOf" srcId="{D2B1A56E-F308-43EE-85CF-8CE77917B734}" destId="{6E40150B-5EAE-4C1A-92D2-B652D157D4DF}" srcOrd="0" destOrd="0" presId="urn:microsoft.com/office/officeart/2005/8/layout/hierarchy3"/>
    <dgm:cxn modelId="{25F7C9B1-FDE0-47BD-8007-937BDB770597}" srcId="{D2B1A56E-F308-43EE-85CF-8CE77917B734}" destId="{E06F811E-9410-4F0C-BB60-CDAE749B414E}" srcOrd="0" destOrd="0" parTransId="{6E63D8D9-60E6-4451-B69D-174FA1763EFE}" sibTransId="{A7CD4B51-6981-4043-B98E-DC45B7150B62}"/>
    <dgm:cxn modelId="{BEB4DB1C-D5E6-41BA-BB0A-6D68079EC651}" type="presOf" srcId="{F7024A2A-DFF5-4019-A9E2-4304C64B5319}" destId="{BA976914-5843-4453-B1E4-A153F05BDC45}" srcOrd="0" destOrd="0" presId="urn:microsoft.com/office/officeart/2005/8/layout/hierarchy3"/>
    <dgm:cxn modelId="{2828D9C0-357F-49E8-852A-DAF348734DF3}" srcId="{178F0943-2751-4367-B8F7-A7C471BA0266}" destId="{C63B879B-164F-4D22-BB83-520822A0E542}" srcOrd="3" destOrd="0" parTransId="{2F10F54D-FF38-4E6E-BF4C-DBECAE75E954}" sibTransId="{BCEE749B-2755-4E89-9A4B-E9BDD411A414}"/>
    <dgm:cxn modelId="{F75885FA-905A-4E1E-AE6F-46321FF207D6}" srcId="{D2B1A56E-F308-43EE-85CF-8CE77917B734}" destId="{C939EDB3-E305-440B-A1AF-76D17F77A1CD}" srcOrd="1" destOrd="0" parTransId="{5915FAF8-5CBF-4892-AD1F-A714491B241D}" sibTransId="{EDA88A40-48E7-4BC5-9703-D676593D8598}"/>
    <dgm:cxn modelId="{44812C6A-2B57-4A6C-AA7A-1A182F844780}" type="presOf" srcId="{C63B879B-164F-4D22-BB83-520822A0E542}" destId="{DE59EC85-303A-407A-B6A6-C2F6CC6B5EB1}" srcOrd="0" destOrd="0" presId="urn:microsoft.com/office/officeart/2005/8/layout/hierarchy3"/>
    <dgm:cxn modelId="{1927747F-08BE-4FC7-9C5A-4E541E2D8B3A}" type="presOf" srcId="{6E63D8D9-60E6-4451-B69D-174FA1763EFE}" destId="{CC952A70-DDA1-4602-830A-5101C7896830}" srcOrd="0" destOrd="0" presId="urn:microsoft.com/office/officeart/2005/8/layout/hierarchy3"/>
    <dgm:cxn modelId="{FA2DB559-DF5F-48C4-B9BF-7CCF6A28F56E}" type="presParOf" srcId="{3D645CBA-4F26-46C6-994D-EEDBB1285FDC}" destId="{DBE26BE2-349E-40C9-BE64-CBBF39488976}" srcOrd="0" destOrd="0" presId="urn:microsoft.com/office/officeart/2005/8/layout/hierarchy3"/>
    <dgm:cxn modelId="{1771FCB7-400C-42B1-8FA4-D35863417B4D}" type="presParOf" srcId="{DBE26BE2-349E-40C9-BE64-CBBF39488976}" destId="{3222D08F-46B2-4F88-BCF9-9B4B8D3072AC}" srcOrd="0" destOrd="0" presId="urn:microsoft.com/office/officeart/2005/8/layout/hierarchy3"/>
    <dgm:cxn modelId="{AC15F40E-20BF-47A7-8FBB-D90C3D04DC4E}" type="presParOf" srcId="{3222D08F-46B2-4F88-BCF9-9B4B8D3072AC}" destId="{6E40150B-5EAE-4C1A-92D2-B652D157D4DF}" srcOrd="0" destOrd="0" presId="urn:microsoft.com/office/officeart/2005/8/layout/hierarchy3"/>
    <dgm:cxn modelId="{612715AF-E4D7-45CE-9804-8503EADA3A13}" type="presParOf" srcId="{3222D08F-46B2-4F88-BCF9-9B4B8D3072AC}" destId="{1A55DA83-6344-4DCA-AA98-D91DC077E6EA}" srcOrd="1" destOrd="0" presId="urn:microsoft.com/office/officeart/2005/8/layout/hierarchy3"/>
    <dgm:cxn modelId="{94A65CAA-8DD4-483D-B93E-66E729D541DD}" type="presParOf" srcId="{DBE26BE2-349E-40C9-BE64-CBBF39488976}" destId="{01F593D7-5692-4C62-8AFF-B75B1C4353B0}" srcOrd="1" destOrd="0" presId="urn:microsoft.com/office/officeart/2005/8/layout/hierarchy3"/>
    <dgm:cxn modelId="{3FB9AEE2-5DFC-4DE8-A199-93B6A7CBDCE8}" type="presParOf" srcId="{01F593D7-5692-4C62-8AFF-B75B1C4353B0}" destId="{CC952A70-DDA1-4602-830A-5101C7896830}" srcOrd="0" destOrd="0" presId="urn:microsoft.com/office/officeart/2005/8/layout/hierarchy3"/>
    <dgm:cxn modelId="{232E762A-CE44-4553-85F1-27CFB4AE3537}" type="presParOf" srcId="{01F593D7-5692-4C62-8AFF-B75B1C4353B0}" destId="{2B20B6B4-FEE5-4FF6-8E9E-1834A440D476}" srcOrd="1" destOrd="0" presId="urn:microsoft.com/office/officeart/2005/8/layout/hierarchy3"/>
    <dgm:cxn modelId="{EDB1E667-A30F-4394-AA2C-7536A02531A5}" type="presParOf" srcId="{01F593D7-5692-4C62-8AFF-B75B1C4353B0}" destId="{0CB0B1E1-9605-4651-AFAD-FFC634ED5118}" srcOrd="2" destOrd="0" presId="urn:microsoft.com/office/officeart/2005/8/layout/hierarchy3"/>
    <dgm:cxn modelId="{34665EFF-F943-4C98-ABCF-BEE20B1D9ABF}" type="presParOf" srcId="{01F593D7-5692-4C62-8AFF-B75B1C4353B0}" destId="{4E4F6951-183D-4475-856D-59B568C61453}" srcOrd="3" destOrd="0" presId="urn:microsoft.com/office/officeart/2005/8/layout/hierarchy3"/>
    <dgm:cxn modelId="{CDA71B21-EE68-40F5-8C4F-CCA2A735529B}" type="presParOf" srcId="{01F593D7-5692-4C62-8AFF-B75B1C4353B0}" destId="{09965FB2-4F16-4C95-8961-EF86BB417F50}" srcOrd="4" destOrd="0" presId="urn:microsoft.com/office/officeart/2005/8/layout/hierarchy3"/>
    <dgm:cxn modelId="{DD4450F0-6D20-4C98-A531-A10EDDBEEB98}" type="presParOf" srcId="{01F593D7-5692-4C62-8AFF-B75B1C4353B0}" destId="{B3ED7572-8BBE-4627-9FC7-5C6F365ECDF7}" srcOrd="5" destOrd="0" presId="urn:microsoft.com/office/officeart/2005/8/layout/hierarchy3"/>
    <dgm:cxn modelId="{DECEDED6-907D-4AF5-A940-8AAA058887E9}" type="presParOf" srcId="{3D645CBA-4F26-46C6-994D-EEDBB1285FDC}" destId="{68E4EAB4-AB62-4528-8BE6-3A45D72313C1}" srcOrd="1" destOrd="0" presId="urn:microsoft.com/office/officeart/2005/8/layout/hierarchy3"/>
    <dgm:cxn modelId="{624BC7EF-20D4-420F-B1D0-70155D125A56}" type="presParOf" srcId="{68E4EAB4-AB62-4528-8BE6-3A45D72313C1}" destId="{3E91A10C-93F2-4FB1-B613-5E761407EB75}" srcOrd="0" destOrd="0" presId="urn:microsoft.com/office/officeart/2005/8/layout/hierarchy3"/>
    <dgm:cxn modelId="{2C6E47CF-F3A5-4EBC-BB38-FD2E327C3EBD}" type="presParOf" srcId="{3E91A10C-93F2-4FB1-B613-5E761407EB75}" destId="{343947E7-046C-4625-B0F6-4DF2BA507B95}" srcOrd="0" destOrd="0" presId="urn:microsoft.com/office/officeart/2005/8/layout/hierarchy3"/>
    <dgm:cxn modelId="{782FD7A5-72C5-414E-A9CA-585F224CC5A8}" type="presParOf" srcId="{3E91A10C-93F2-4FB1-B613-5E761407EB75}" destId="{D173447C-4555-4D79-B5F4-488A5CF4F96E}" srcOrd="1" destOrd="0" presId="urn:microsoft.com/office/officeart/2005/8/layout/hierarchy3"/>
    <dgm:cxn modelId="{3F34D59F-9F80-4168-9CDB-1B8754B07B8C}" type="presParOf" srcId="{68E4EAB4-AB62-4528-8BE6-3A45D72313C1}" destId="{030C3205-EC70-48E9-9CDB-C2D167574F81}" srcOrd="1" destOrd="0" presId="urn:microsoft.com/office/officeart/2005/8/layout/hierarchy3"/>
    <dgm:cxn modelId="{50D35EB3-9DCA-456C-B5AD-A7E27603AA2C}" type="presParOf" srcId="{030C3205-EC70-48E9-9CDB-C2D167574F81}" destId="{43B8F705-858E-42E4-8D78-C68A5CEA4617}" srcOrd="0" destOrd="0" presId="urn:microsoft.com/office/officeart/2005/8/layout/hierarchy3"/>
    <dgm:cxn modelId="{2E32840B-6374-4813-A69A-317BC83B7FB5}" type="presParOf" srcId="{030C3205-EC70-48E9-9CDB-C2D167574F81}" destId="{2A942DF5-5DEB-4122-9BCA-B843B72A1215}" srcOrd="1" destOrd="0" presId="urn:microsoft.com/office/officeart/2005/8/layout/hierarchy3"/>
    <dgm:cxn modelId="{7036C021-64C3-42F5-97EC-2069989F546A}" type="presParOf" srcId="{030C3205-EC70-48E9-9CDB-C2D167574F81}" destId="{A7CD97BB-BE8E-4BB9-BB77-CC2AE448C780}" srcOrd="2" destOrd="0" presId="urn:microsoft.com/office/officeart/2005/8/layout/hierarchy3"/>
    <dgm:cxn modelId="{07315632-1654-4646-9DA9-425CB21E4CB8}" type="presParOf" srcId="{030C3205-EC70-48E9-9CDB-C2D167574F81}" destId="{B8DFAF9D-7B36-41A8-8803-B38A94E6673E}" srcOrd="3" destOrd="0" presId="urn:microsoft.com/office/officeart/2005/8/layout/hierarchy3"/>
    <dgm:cxn modelId="{C7DF9849-65FC-4911-B06F-92CE08FA49D2}" type="presParOf" srcId="{3D645CBA-4F26-46C6-994D-EEDBB1285FDC}" destId="{32E3673E-A3B1-4771-966F-36E79409E146}" srcOrd="2" destOrd="0" presId="urn:microsoft.com/office/officeart/2005/8/layout/hierarchy3"/>
    <dgm:cxn modelId="{2F66D44F-68E3-4009-991E-5CF93E68B6E0}" type="presParOf" srcId="{32E3673E-A3B1-4771-966F-36E79409E146}" destId="{A683A371-7309-4A1E-9002-358F6858A8BE}" srcOrd="0" destOrd="0" presId="urn:microsoft.com/office/officeart/2005/8/layout/hierarchy3"/>
    <dgm:cxn modelId="{4526A6F3-4056-4A36-BDD7-0262DE099028}" type="presParOf" srcId="{A683A371-7309-4A1E-9002-358F6858A8BE}" destId="{DBB888FE-0B29-45FA-A417-0154834F53E1}" srcOrd="0" destOrd="0" presId="urn:microsoft.com/office/officeart/2005/8/layout/hierarchy3"/>
    <dgm:cxn modelId="{5E9045E1-6D71-4FE3-8F45-50AA0F6366A5}" type="presParOf" srcId="{A683A371-7309-4A1E-9002-358F6858A8BE}" destId="{FEE94472-3955-4BD3-A056-14AA637D14ED}" srcOrd="1" destOrd="0" presId="urn:microsoft.com/office/officeart/2005/8/layout/hierarchy3"/>
    <dgm:cxn modelId="{E7238908-2122-414A-9EB2-DC95E6A3F773}" type="presParOf" srcId="{32E3673E-A3B1-4771-966F-36E79409E146}" destId="{5B919822-87D4-4033-AA4E-C6F16401EDC5}" srcOrd="1" destOrd="0" presId="urn:microsoft.com/office/officeart/2005/8/layout/hierarchy3"/>
    <dgm:cxn modelId="{43A8F909-92CA-46CD-834E-F64FDD85FA62}" type="presParOf" srcId="{5B919822-87D4-4033-AA4E-C6F16401EDC5}" destId="{8F7F0F1F-1E5C-4A1D-A9C9-4946489B0FF9}" srcOrd="0" destOrd="0" presId="urn:microsoft.com/office/officeart/2005/8/layout/hierarchy3"/>
    <dgm:cxn modelId="{869AF708-7BEE-40B2-BB1D-BAF3407D2E91}" type="presParOf" srcId="{5B919822-87D4-4033-AA4E-C6F16401EDC5}" destId="{BA976914-5843-4453-B1E4-A153F05BDC45}" srcOrd="1" destOrd="0" presId="urn:microsoft.com/office/officeart/2005/8/layout/hierarchy3"/>
    <dgm:cxn modelId="{2A680769-E89C-4733-B907-313977E209A6}" type="presParOf" srcId="{5B919822-87D4-4033-AA4E-C6F16401EDC5}" destId="{23284E1F-DC1E-428E-92F0-6B4FE4D82DA3}" srcOrd="2" destOrd="0" presId="urn:microsoft.com/office/officeart/2005/8/layout/hierarchy3"/>
    <dgm:cxn modelId="{24415AE5-F5FD-40F9-A77A-356F2BC76429}" type="presParOf" srcId="{5B919822-87D4-4033-AA4E-C6F16401EDC5}" destId="{C9F4BE4A-6F57-4246-B4E7-474405296AFC}" srcOrd="3" destOrd="0" presId="urn:microsoft.com/office/officeart/2005/8/layout/hierarchy3"/>
    <dgm:cxn modelId="{B58D721D-D983-489F-8D6F-A1133295FB85}" type="presParOf" srcId="{5B919822-87D4-4033-AA4E-C6F16401EDC5}" destId="{D4D16055-0927-4A55-9827-4D014463BB96}" srcOrd="4" destOrd="0" presId="urn:microsoft.com/office/officeart/2005/8/layout/hierarchy3"/>
    <dgm:cxn modelId="{61234027-215D-4B91-B1CA-C66074432DF8}" type="presParOf" srcId="{5B919822-87D4-4033-AA4E-C6F16401EDC5}" destId="{9D75D624-081F-4E90-8FC1-81256FAD928C}" srcOrd="5" destOrd="0" presId="urn:microsoft.com/office/officeart/2005/8/layout/hierarchy3"/>
    <dgm:cxn modelId="{61208CFF-DAF1-4165-B0D6-D9889E0AD2AA}" type="presParOf" srcId="{5B919822-87D4-4033-AA4E-C6F16401EDC5}" destId="{A9F32FC5-F6AD-48A1-8C1D-5EA6A06FD036}" srcOrd="6" destOrd="0" presId="urn:microsoft.com/office/officeart/2005/8/layout/hierarchy3"/>
    <dgm:cxn modelId="{5B3B9F2C-AE05-49DA-A578-571BB1C7FCFB}" type="presParOf" srcId="{5B919822-87D4-4033-AA4E-C6F16401EDC5}" destId="{DE59EC85-303A-407A-B6A6-C2F6CC6B5EB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A554A-6BA4-4032-A3AD-46F22F4006AB}">
      <dsp:nvSpPr>
        <dsp:cNvPr id="0" name=""/>
        <dsp:cNvSpPr/>
      </dsp:nvSpPr>
      <dsp:spPr>
        <a:xfrm rot="2561435">
          <a:off x="2457454" y="2846805"/>
          <a:ext cx="617280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617280" y="24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8048D3-1C33-408D-801A-E8317DDD3CE3}">
      <dsp:nvSpPr>
        <dsp:cNvPr id="0" name=""/>
        <dsp:cNvSpPr/>
      </dsp:nvSpPr>
      <dsp:spPr>
        <a:xfrm>
          <a:off x="2539236" y="2007434"/>
          <a:ext cx="685932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685932" y="24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46D80-98F6-4216-B45A-280E0B938E6D}">
      <dsp:nvSpPr>
        <dsp:cNvPr id="0" name=""/>
        <dsp:cNvSpPr/>
      </dsp:nvSpPr>
      <dsp:spPr>
        <a:xfrm rot="19038565">
          <a:off x="2457454" y="1168063"/>
          <a:ext cx="617280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617280" y="24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E77BD-617B-408E-93FD-E354304B8049}">
      <dsp:nvSpPr>
        <dsp:cNvPr id="0" name=""/>
        <dsp:cNvSpPr/>
      </dsp:nvSpPr>
      <dsp:spPr>
        <a:xfrm>
          <a:off x="880378" y="1056201"/>
          <a:ext cx="1951597" cy="1951597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3C874E-7BD6-4200-8817-BA000C0F841F}">
      <dsp:nvSpPr>
        <dsp:cNvPr id="0" name=""/>
        <dsp:cNvSpPr/>
      </dsp:nvSpPr>
      <dsp:spPr>
        <a:xfrm>
          <a:off x="2837816" y="901"/>
          <a:ext cx="1170958" cy="1170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5400" kern="1200" dirty="0" smtClean="0"/>
            <a:t>1</a:t>
          </a:r>
          <a:endParaRPr lang="en-US" sz="5400" kern="1200" dirty="0"/>
        </a:p>
      </dsp:txBody>
      <dsp:txXfrm>
        <a:off x="3009299" y="172384"/>
        <a:ext cx="827992" cy="827992"/>
      </dsp:txXfrm>
    </dsp:sp>
    <dsp:sp modelId="{4598867F-140E-4696-AECC-7825037C9780}">
      <dsp:nvSpPr>
        <dsp:cNvPr id="0" name=""/>
        <dsp:cNvSpPr/>
      </dsp:nvSpPr>
      <dsp:spPr>
        <a:xfrm>
          <a:off x="4125871" y="901"/>
          <a:ext cx="1756438" cy="1170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100" kern="1200" dirty="0" smtClean="0"/>
            <a:t>SUIVI DES INDICATEURS DES ODD</a:t>
          </a:r>
          <a:endParaRPr lang="en-US" sz="1100" kern="1200" dirty="0"/>
        </a:p>
      </dsp:txBody>
      <dsp:txXfrm>
        <a:off x="4125871" y="901"/>
        <a:ext cx="1756438" cy="1170958"/>
      </dsp:txXfrm>
    </dsp:sp>
    <dsp:sp modelId="{3D7EF0C9-9781-4A66-97F3-30CCD69062C8}">
      <dsp:nvSpPr>
        <dsp:cNvPr id="0" name=""/>
        <dsp:cNvSpPr/>
      </dsp:nvSpPr>
      <dsp:spPr>
        <a:xfrm>
          <a:off x="3225169" y="1446520"/>
          <a:ext cx="1170958" cy="1170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5400" kern="1200" dirty="0" smtClean="0"/>
            <a:t>2</a:t>
          </a:r>
          <a:endParaRPr lang="en-US" sz="5400" kern="1200" dirty="0"/>
        </a:p>
      </dsp:txBody>
      <dsp:txXfrm>
        <a:off x="3396652" y="1618003"/>
        <a:ext cx="827992" cy="827992"/>
      </dsp:txXfrm>
    </dsp:sp>
    <dsp:sp modelId="{4F8324C7-1E6E-4926-B1EC-08E332A1C179}">
      <dsp:nvSpPr>
        <dsp:cNvPr id="0" name=""/>
        <dsp:cNvSpPr/>
      </dsp:nvSpPr>
      <dsp:spPr>
        <a:xfrm>
          <a:off x="4513223" y="1446520"/>
          <a:ext cx="1756438" cy="1170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kern="1200" dirty="0" smtClean="0"/>
            <a:t>LA TRANSFORMATION DIGITALE</a:t>
          </a:r>
          <a:endParaRPr lang="en-US" sz="1200" kern="1200" dirty="0"/>
        </a:p>
      </dsp:txBody>
      <dsp:txXfrm>
        <a:off x="4513223" y="1446520"/>
        <a:ext cx="1756438" cy="1170958"/>
      </dsp:txXfrm>
    </dsp:sp>
    <dsp:sp modelId="{7B0D29CB-440F-4D4F-B17E-9BEB1DCB8581}">
      <dsp:nvSpPr>
        <dsp:cNvPr id="0" name=""/>
        <dsp:cNvSpPr/>
      </dsp:nvSpPr>
      <dsp:spPr>
        <a:xfrm>
          <a:off x="2837816" y="2892139"/>
          <a:ext cx="1170958" cy="1170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5400" kern="1200" dirty="0" smtClean="0"/>
            <a:t>3</a:t>
          </a:r>
          <a:endParaRPr lang="en-US" sz="5400" kern="1200" dirty="0"/>
        </a:p>
      </dsp:txBody>
      <dsp:txXfrm>
        <a:off x="3009299" y="3063622"/>
        <a:ext cx="827992" cy="827992"/>
      </dsp:txXfrm>
    </dsp:sp>
    <dsp:sp modelId="{A5CF4555-7316-4CAB-A4B8-FB6B47596C41}">
      <dsp:nvSpPr>
        <dsp:cNvPr id="0" name=""/>
        <dsp:cNvSpPr/>
      </dsp:nvSpPr>
      <dsp:spPr>
        <a:xfrm>
          <a:off x="4125871" y="2892139"/>
          <a:ext cx="1756438" cy="1170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2400" kern="1200" dirty="0" smtClean="0"/>
            <a:t>COVID 19</a:t>
          </a:r>
          <a:endParaRPr lang="en-US" sz="2400" kern="1200" dirty="0"/>
        </a:p>
      </dsp:txBody>
      <dsp:txXfrm>
        <a:off x="4125871" y="2892139"/>
        <a:ext cx="1756438" cy="1170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081A4-BEE4-4382-A739-B6CE88C58915}">
      <dsp:nvSpPr>
        <dsp:cNvPr id="0" name=""/>
        <dsp:cNvSpPr/>
      </dsp:nvSpPr>
      <dsp:spPr>
        <a:xfrm rot="5400000">
          <a:off x="-85938" y="90553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1976</a:t>
          </a:r>
          <a:endParaRPr lang="en-US" sz="1200" b="1" kern="1200" dirty="0"/>
        </a:p>
      </dsp:txBody>
      <dsp:txXfrm rot="-5400000">
        <a:off x="1" y="205139"/>
        <a:ext cx="401047" cy="171877"/>
      </dsp:txXfrm>
    </dsp:sp>
    <dsp:sp modelId="{87E9B3D3-7802-4BC4-AA23-42E05CB16D67}">
      <dsp:nvSpPr>
        <dsp:cNvPr id="0" name=""/>
        <dsp:cNvSpPr/>
      </dsp:nvSpPr>
      <dsp:spPr>
        <a:xfrm rot="5400000">
          <a:off x="4118681" y="-3713019"/>
          <a:ext cx="372596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16000 MENAGE EN MILIEU URBAIN</a:t>
          </a:r>
          <a:endParaRPr lang="en-US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COLLECTE ANNUELLE </a:t>
          </a:r>
          <a:endParaRPr lang="en-US" sz="1200" b="1" kern="1200" dirty="0"/>
        </a:p>
      </dsp:txBody>
      <dsp:txXfrm rot="-5400000">
        <a:off x="401048" y="22803"/>
        <a:ext cx="7789675" cy="336218"/>
      </dsp:txXfrm>
    </dsp:sp>
    <dsp:sp modelId="{15ED0724-6F16-46C0-98F6-1820CF9DD741}">
      <dsp:nvSpPr>
        <dsp:cNvPr id="0" name=""/>
        <dsp:cNvSpPr/>
      </dsp:nvSpPr>
      <dsp:spPr>
        <a:xfrm rot="5400000">
          <a:off x="-85938" y="587960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8133"/>
                <a:lumOff val="13194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8133"/>
                <a:lumOff val="13194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8133"/>
                <a:lumOff val="13194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8133"/>
              <a:lumOff val="1319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1983</a:t>
          </a:r>
          <a:endParaRPr lang="en-US" sz="1200" b="1" kern="1200" dirty="0"/>
        </a:p>
      </dsp:txBody>
      <dsp:txXfrm rot="-5400000">
        <a:off x="1" y="702546"/>
        <a:ext cx="401047" cy="171877"/>
      </dsp:txXfrm>
    </dsp:sp>
    <dsp:sp modelId="{9F9832DF-1C94-434E-85B7-10AC40E464BF}">
      <dsp:nvSpPr>
        <dsp:cNvPr id="0" name=""/>
        <dsp:cNvSpPr/>
      </dsp:nvSpPr>
      <dsp:spPr>
        <a:xfrm rot="5400000">
          <a:off x="4118779" y="-3215710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7905"/>
              <a:lumOff val="1193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ELARGISSEMENT D’ECHANTILLON  DE 16000 MENAGES </a:t>
          </a:r>
          <a:endParaRPr lang="en-US" sz="1200" b="1" kern="1200" dirty="0"/>
        </a:p>
      </dsp:txBody>
      <dsp:txXfrm rot="-5400000">
        <a:off x="401048" y="520200"/>
        <a:ext cx="7789685" cy="336042"/>
      </dsp:txXfrm>
    </dsp:sp>
    <dsp:sp modelId="{461C046C-9FDA-4D9B-8974-0BD891D1B816}">
      <dsp:nvSpPr>
        <dsp:cNvPr id="0" name=""/>
        <dsp:cNvSpPr/>
      </dsp:nvSpPr>
      <dsp:spPr>
        <a:xfrm rot="5400000">
          <a:off x="-85938" y="1085366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16266"/>
                <a:lumOff val="26389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16266"/>
                <a:lumOff val="26389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16266"/>
                <a:lumOff val="2638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16266"/>
              <a:lumOff val="2638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1996</a:t>
          </a:r>
          <a:endParaRPr lang="en-US" sz="1200" b="1" kern="1200" dirty="0"/>
        </a:p>
      </dsp:txBody>
      <dsp:txXfrm rot="-5400000">
        <a:off x="1" y="1199952"/>
        <a:ext cx="401047" cy="171877"/>
      </dsp:txXfrm>
    </dsp:sp>
    <dsp:sp modelId="{87FFA5FF-EBCF-44B8-8C3A-9BDDB2BAE460}">
      <dsp:nvSpPr>
        <dsp:cNvPr id="0" name=""/>
        <dsp:cNvSpPr/>
      </dsp:nvSpPr>
      <dsp:spPr>
        <a:xfrm rot="5400000">
          <a:off x="4118779" y="-2718304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15810"/>
              <a:lumOff val="238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LES INDICATEURS SONT PUBLIES TRIMISTRIELEMENT </a:t>
          </a:r>
          <a:endParaRPr lang="en-US" sz="1200" b="1" kern="1200" dirty="0"/>
        </a:p>
      </dsp:txBody>
      <dsp:txXfrm rot="-5400000">
        <a:off x="401048" y="1017606"/>
        <a:ext cx="7789685" cy="336042"/>
      </dsp:txXfrm>
    </dsp:sp>
    <dsp:sp modelId="{83ECF04F-7389-4DE5-A0F9-7FF41D2C3163}">
      <dsp:nvSpPr>
        <dsp:cNvPr id="0" name=""/>
        <dsp:cNvSpPr/>
      </dsp:nvSpPr>
      <dsp:spPr>
        <a:xfrm rot="5400000">
          <a:off x="-85938" y="1582773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24399"/>
                <a:lumOff val="39583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24399"/>
                <a:lumOff val="39583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24399"/>
                <a:lumOff val="39583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24399"/>
              <a:lumOff val="3958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1999</a:t>
          </a:r>
          <a:endParaRPr lang="en-US" sz="1200" b="1" kern="1200" dirty="0"/>
        </a:p>
      </dsp:txBody>
      <dsp:txXfrm rot="-5400000">
        <a:off x="1" y="1697359"/>
        <a:ext cx="401047" cy="171877"/>
      </dsp:txXfrm>
    </dsp:sp>
    <dsp:sp modelId="{ED6C0A45-8B81-4AB0-A526-D002FDB10893}">
      <dsp:nvSpPr>
        <dsp:cNvPr id="0" name=""/>
        <dsp:cNvSpPr/>
      </dsp:nvSpPr>
      <dsp:spPr>
        <a:xfrm rot="5400000">
          <a:off x="4118779" y="-2220897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23715"/>
              <a:lumOff val="358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ETENDRE LE CHAMP DE L’ENQUETE AU MILIEU RURAL </a:t>
          </a:r>
          <a:endParaRPr lang="en-US" sz="1200" b="1" kern="1200" dirty="0"/>
        </a:p>
      </dsp:txBody>
      <dsp:txXfrm rot="-5400000">
        <a:off x="401048" y="1515013"/>
        <a:ext cx="7789685" cy="336042"/>
      </dsp:txXfrm>
    </dsp:sp>
    <dsp:sp modelId="{E8348754-4B41-41C1-80EA-8128C6A831E9}">
      <dsp:nvSpPr>
        <dsp:cNvPr id="0" name=""/>
        <dsp:cNvSpPr/>
      </dsp:nvSpPr>
      <dsp:spPr>
        <a:xfrm rot="5400000">
          <a:off x="-85938" y="2080179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32532"/>
                <a:lumOff val="52778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32532"/>
                <a:lumOff val="52778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32532"/>
                <a:lumOff val="52778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32532"/>
              <a:lumOff val="5277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2003</a:t>
          </a:r>
          <a:endParaRPr lang="en-US" sz="1200" b="1" kern="1200" dirty="0"/>
        </a:p>
      </dsp:txBody>
      <dsp:txXfrm rot="-5400000">
        <a:off x="1" y="2194765"/>
        <a:ext cx="401047" cy="171877"/>
      </dsp:txXfrm>
    </dsp:sp>
    <dsp:sp modelId="{2F4CC7D1-A9BD-4F0D-B28C-ED83B3F490D4}">
      <dsp:nvSpPr>
        <dsp:cNvPr id="0" name=""/>
        <dsp:cNvSpPr/>
      </dsp:nvSpPr>
      <dsp:spPr>
        <a:xfrm rot="5400000">
          <a:off x="4118779" y="-1723490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31620"/>
              <a:lumOff val="477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DECENTRALISATION DE L SAISIE</a:t>
          </a:r>
          <a:endParaRPr lang="en-US" sz="1200" b="1" kern="1200" dirty="0"/>
        </a:p>
      </dsp:txBody>
      <dsp:txXfrm rot="-5400000">
        <a:off x="401048" y="2012420"/>
        <a:ext cx="7789685" cy="336042"/>
      </dsp:txXfrm>
    </dsp:sp>
    <dsp:sp modelId="{DFCBE0AB-E170-41C0-94EE-78EB8F21D7E6}">
      <dsp:nvSpPr>
        <dsp:cNvPr id="0" name=""/>
        <dsp:cNvSpPr/>
      </dsp:nvSpPr>
      <dsp:spPr>
        <a:xfrm rot="5400000">
          <a:off x="-85938" y="2577586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24399"/>
                <a:lumOff val="39583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24399"/>
                <a:lumOff val="39583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24399"/>
                <a:lumOff val="39583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24399"/>
              <a:lumOff val="3958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2006</a:t>
          </a:r>
          <a:endParaRPr lang="en-US" sz="1200" b="1" kern="1200" dirty="0"/>
        </a:p>
      </dsp:txBody>
      <dsp:txXfrm rot="-5400000">
        <a:off x="1" y="2692172"/>
        <a:ext cx="401047" cy="171877"/>
      </dsp:txXfrm>
    </dsp:sp>
    <dsp:sp modelId="{A654C496-D200-4519-822D-395F62EC7D58}">
      <dsp:nvSpPr>
        <dsp:cNvPr id="0" name=""/>
        <dsp:cNvSpPr/>
      </dsp:nvSpPr>
      <dsp:spPr>
        <a:xfrm rot="5400000">
          <a:off x="4118779" y="-1226084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23715"/>
              <a:lumOff val="358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ELARGISSEMENT DE L ’ECHANTILLON 60000</a:t>
          </a:r>
          <a:endParaRPr lang="en-US" sz="1200" b="1" kern="1200" dirty="0"/>
        </a:p>
      </dsp:txBody>
      <dsp:txXfrm rot="-5400000">
        <a:off x="401048" y="2509826"/>
        <a:ext cx="7789685" cy="336042"/>
      </dsp:txXfrm>
    </dsp:sp>
    <dsp:sp modelId="{E093DAF6-F4E7-4F06-9384-CC6ECB8239E5}">
      <dsp:nvSpPr>
        <dsp:cNvPr id="0" name=""/>
        <dsp:cNvSpPr/>
      </dsp:nvSpPr>
      <dsp:spPr>
        <a:xfrm rot="5400000">
          <a:off x="-85938" y="3074992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16266"/>
                <a:lumOff val="26389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16266"/>
                <a:lumOff val="26389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16266"/>
                <a:lumOff val="2638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16266"/>
              <a:lumOff val="2638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2007</a:t>
          </a:r>
        </a:p>
      </dsp:txBody>
      <dsp:txXfrm rot="-5400000">
        <a:off x="1" y="3189578"/>
        <a:ext cx="401047" cy="171877"/>
      </dsp:txXfrm>
    </dsp:sp>
    <dsp:sp modelId="{7F8EC721-20A7-49EB-BCFC-59AF7EDBCBF2}">
      <dsp:nvSpPr>
        <dsp:cNvPr id="0" name=""/>
        <dsp:cNvSpPr/>
      </dsp:nvSpPr>
      <dsp:spPr>
        <a:xfrm rot="5400000">
          <a:off x="4118779" y="-728677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15810"/>
              <a:lumOff val="238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UTILISATION DU CAPI</a:t>
          </a:r>
          <a:endParaRPr lang="en-US" sz="1200" b="1" kern="1200" dirty="0"/>
        </a:p>
      </dsp:txBody>
      <dsp:txXfrm rot="-5400000">
        <a:off x="401048" y="3007233"/>
        <a:ext cx="7789685" cy="336042"/>
      </dsp:txXfrm>
    </dsp:sp>
    <dsp:sp modelId="{F14B5488-1701-4323-83AC-12863E833BCF}">
      <dsp:nvSpPr>
        <dsp:cNvPr id="0" name=""/>
        <dsp:cNvSpPr/>
      </dsp:nvSpPr>
      <dsp:spPr>
        <a:xfrm rot="5400000">
          <a:off x="-85938" y="3572399"/>
          <a:ext cx="572924" cy="401047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8133"/>
                <a:lumOff val="13194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-8133"/>
                <a:lumOff val="13194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-8133"/>
                <a:lumOff val="13194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50000"/>
              <a:hueOff val="0"/>
              <a:satOff val="-8133"/>
              <a:lumOff val="1319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/>
            <a:t>2017</a:t>
          </a:r>
          <a:endParaRPr lang="en-US" sz="1200" b="1" kern="1200" dirty="0"/>
        </a:p>
      </dsp:txBody>
      <dsp:txXfrm rot="-5400000">
        <a:off x="1" y="3686985"/>
        <a:ext cx="401047" cy="171877"/>
      </dsp:txXfrm>
    </dsp:sp>
    <dsp:sp modelId="{228D9C83-B1D7-468C-8901-72821AB55EB6}">
      <dsp:nvSpPr>
        <dsp:cNvPr id="0" name=""/>
        <dsp:cNvSpPr/>
      </dsp:nvSpPr>
      <dsp:spPr>
        <a:xfrm rot="5400000">
          <a:off x="4118779" y="-231271"/>
          <a:ext cx="372400" cy="78078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7905"/>
              <a:lumOff val="1193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MA" sz="1200" b="1" kern="1200" dirty="0" smtClean="0"/>
            <a:t>90000 MENAGES ET REFORME DE L’ENQUETE </a:t>
          </a:r>
          <a:endParaRPr lang="en-US" sz="1200" b="1" kern="1200" dirty="0"/>
        </a:p>
      </dsp:txBody>
      <dsp:txXfrm rot="-5400000">
        <a:off x="401048" y="3504639"/>
        <a:ext cx="7789685" cy="3360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A326E-C5AD-49A3-87E4-D94B6DCCD5DE}">
      <dsp:nvSpPr>
        <dsp:cNvPr id="0" name=""/>
        <dsp:cNvSpPr/>
      </dsp:nvSpPr>
      <dsp:spPr>
        <a:xfrm>
          <a:off x="-3859224" y="-592651"/>
          <a:ext cx="4599557" cy="4599557"/>
        </a:xfrm>
        <a:prstGeom prst="blockArc">
          <a:avLst>
            <a:gd name="adj1" fmla="val 18900000"/>
            <a:gd name="adj2" fmla="val 2700000"/>
            <a:gd name="adj3" fmla="val 47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CB90C-FD96-4A73-A7A3-ED8DFA5576BF}">
      <dsp:nvSpPr>
        <dsp:cNvPr id="0" name=""/>
        <dsp:cNvSpPr/>
      </dsp:nvSpPr>
      <dsp:spPr>
        <a:xfrm>
          <a:off x="476090" y="341425"/>
          <a:ext cx="6377481" cy="6828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01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300" b="1" kern="1200" dirty="0" smtClean="0">
              <a:solidFill>
                <a:srgbClr val="002060"/>
              </a:solidFill>
              <a:latin typeface="Arial" panose="020B0604020202020204" pitchFamily="34" charset="0"/>
            </a:rPr>
            <a:t>Détermination du niveau et des principales caractéristiques démographiques, culturelles et socio-professionnelles de la population active et de ses diverses composantes (emploi, chômage et sous emploi)</a:t>
          </a:r>
          <a:endParaRPr lang="en-US" sz="1300" b="1" kern="1200" dirty="0"/>
        </a:p>
      </dsp:txBody>
      <dsp:txXfrm>
        <a:off x="476090" y="341425"/>
        <a:ext cx="6377481" cy="682850"/>
      </dsp:txXfrm>
    </dsp:sp>
    <dsp:sp modelId="{C0442D32-2939-4306-A877-60D3009061FD}">
      <dsp:nvSpPr>
        <dsp:cNvPr id="0" name=""/>
        <dsp:cNvSpPr/>
      </dsp:nvSpPr>
      <dsp:spPr>
        <a:xfrm>
          <a:off x="49308" y="256069"/>
          <a:ext cx="853563" cy="8535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6FBC23-200B-482F-BA5B-E0CE8232C65C}">
      <dsp:nvSpPr>
        <dsp:cNvPr id="0" name=""/>
        <dsp:cNvSpPr/>
      </dsp:nvSpPr>
      <dsp:spPr>
        <a:xfrm>
          <a:off x="724306" y="1365701"/>
          <a:ext cx="6129265" cy="6828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01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300" b="1" kern="1200" dirty="0" smtClean="0">
              <a:solidFill>
                <a:srgbClr val="002060"/>
              </a:solidFill>
              <a:latin typeface="Arial" panose="020B0604020202020204" pitchFamily="34" charset="0"/>
            </a:rPr>
            <a:t>Mesure de l'accès de la population aux services sociaux de base (éducation et alphabétisation, logement, eau, électricité,…) .</a:t>
          </a:r>
          <a:endParaRPr lang="en-US" sz="1300" b="1" kern="1200" dirty="0"/>
        </a:p>
      </dsp:txBody>
      <dsp:txXfrm>
        <a:off x="724306" y="1365701"/>
        <a:ext cx="6129265" cy="682850"/>
      </dsp:txXfrm>
    </dsp:sp>
    <dsp:sp modelId="{7AFFB13E-6761-4A85-8080-964344367DFF}">
      <dsp:nvSpPr>
        <dsp:cNvPr id="0" name=""/>
        <dsp:cNvSpPr/>
      </dsp:nvSpPr>
      <dsp:spPr>
        <a:xfrm>
          <a:off x="297525" y="1280345"/>
          <a:ext cx="853563" cy="8535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4355F1-AB55-4344-9B9B-9A25B9455D09}">
      <dsp:nvSpPr>
        <dsp:cNvPr id="0" name=""/>
        <dsp:cNvSpPr/>
      </dsp:nvSpPr>
      <dsp:spPr>
        <a:xfrm>
          <a:off x="476090" y="2389977"/>
          <a:ext cx="6377481" cy="6828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013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300" b="1" kern="1200" dirty="0" smtClean="0">
              <a:solidFill>
                <a:srgbClr val="002060"/>
              </a:solidFill>
            </a:rPr>
            <a:t>SUIVI DU MARCHE DU TRAVAIL </a:t>
          </a:r>
          <a:endParaRPr lang="en-US" sz="1300" b="1" kern="1200" dirty="0">
            <a:solidFill>
              <a:srgbClr val="002060"/>
            </a:solidFill>
          </a:endParaRPr>
        </a:p>
      </dsp:txBody>
      <dsp:txXfrm>
        <a:off x="476090" y="2389977"/>
        <a:ext cx="6377481" cy="682850"/>
      </dsp:txXfrm>
    </dsp:sp>
    <dsp:sp modelId="{21BE0043-FAEE-417D-806A-AC8051F10EAF}">
      <dsp:nvSpPr>
        <dsp:cNvPr id="0" name=""/>
        <dsp:cNvSpPr/>
      </dsp:nvSpPr>
      <dsp:spPr>
        <a:xfrm>
          <a:off x="49308" y="2304621"/>
          <a:ext cx="853563" cy="8535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90403-1A37-4496-9610-C16C29EB818C}">
      <dsp:nvSpPr>
        <dsp:cNvPr id="0" name=""/>
        <dsp:cNvSpPr/>
      </dsp:nvSpPr>
      <dsp:spPr>
        <a:xfrm>
          <a:off x="6898" y="0"/>
          <a:ext cx="2061861" cy="576064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>
              <a:solidFill>
                <a:srgbClr val="002060"/>
              </a:solidFill>
            </a:rPr>
            <a:t>UP </a:t>
          </a:r>
          <a:r>
            <a:rPr lang="fr-MA" sz="1200" b="1" kern="1200" dirty="0" smtClean="0">
              <a:solidFill>
                <a:srgbClr val="FF0000"/>
              </a:solidFill>
            </a:rPr>
            <a:t>300 m</a:t>
          </a:r>
          <a:endParaRPr lang="en-US" sz="1200" b="1" kern="1200" dirty="0">
            <a:solidFill>
              <a:srgbClr val="FF0000"/>
            </a:solidFill>
          </a:endParaRPr>
        </a:p>
      </dsp:txBody>
      <dsp:txXfrm>
        <a:off x="23770" y="16872"/>
        <a:ext cx="2028117" cy="542320"/>
      </dsp:txXfrm>
    </dsp:sp>
    <dsp:sp modelId="{52C5B544-272B-4EC5-BA14-959C71B87B5A}">
      <dsp:nvSpPr>
        <dsp:cNvPr id="0" name=""/>
        <dsp:cNvSpPr/>
      </dsp:nvSpPr>
      <dsp:spPr>
        <a:xfrm>
          <a:off x="2274946" y="32361"/>
          <a:ext cx="437114" cy="511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>
            <a:solidFill>
              <a:srgbClr val="002060"/>
            </a:solidFill>
          </a:endParaRPr>
        </a:p>
      </dsp:txBody>
      <dsp:txXfrm>
        <a:off x="2274946" y="134629"/>
        <a:ext cx="305980" cy="306805"/>
      </dsp:txXfrm>
    </dsp:sp>
    <dsp:sp modelId="{CE0A0DB6-92A6-413E-8A02-F40885768FA9}">
      <dsp:nvSpPr>
        <dsp:cNvPr id="0" name=""/>
        <dsp:cNvSpPr/>
      </dsp:nvSpPr>
      <dsp:spPr>
        <a:xfrm>
          <a:off x="2893505" y="0"/>
          <a:ext cx="2061861" cy="576064"/>
        </a:xfrm>
        <a:prstGeom prst="roundRect">
          <a:avLst>
            <a:gd name="adj" fmla="val 10000"/>
          </a:avLst>
        </a:prstGeom>
        <a:solidFill>
          <a:srgbClr val="FFD44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>
              <a:solidFill>
                <a:srgbClr val="002060"/>
              </a:solidFill>
            </a:rPr>
            <a:t>US </a:t>
          </a:r>
          <a:r>
            <a:rPr lang="fr-MA" sz="1200" b="1" kern="1200" dirty="0" smtClean="0">
              <a:solidFill>
                <a:srgbClr val="FF0000"/>
              </a:solidFill>
            </a:rPr>
            <a:t>50 m</a:t>
          </a:r>
          <a:endParaRPr lang="en-US" sz="1200" b="1" kern="1200" dirty="0">
            <a:solidFill>
              <a:srgbClr val="FF0000"/>
            </a:solidFill>
          </a:endParaRPr>
        </a:p>
      </dsp:txBody>
      <dsp:txXfrm>
        <a:off x="2910377" y="16872"/>
        <a:ext cx="2028117" cy="542320"/>
      </dsp:txXfrm>
    </dsp:sp>
    <dsp:sp modelId="{6320F917-58B0-4C35-B41C-446B4F7A881A}">
      <dsp:nvSpPr>
        <dsp:cNvPr id="0" name=""/>
        <dsp:cNvSpPr/>
      </dsp:nvSpPr>
      <dsp:spPr>
        <a:xfrm>
          <a:off x="5161553" y="32361"/>
          <a:ext cx="437114" cy="511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>
            <a:solidFill>
              <a:srgbClr val="002060"/>
            </a:solidFill>
          </a:endParaRPr>
        </a:p>
      </dsp:txBody>
      <dsp:txXfrm>
        <a:off x="5161553" y="134629"/>
        <a:ext cx="305980" cy="306805"/>
      </dsp:txXfrm>
    </dsp:sp>
    <dsp:sp modelId="{6DB16167-9ADE-40B0-A985-5818BB2445DF}">
      <dsp:nvSpPr>
        <dsp:cNvPr id="0" name=""/>
        <dsp:cNvSpPr/>
      </dsp:nvSpPr>
      <dsp:spPr>
        <a:xfrm>
          <a:off x="5780111" y="0"/>
          <a:ext cx="2061861" cy="576064"/>
        </a:xfrm>
        <a:prstGeom prst="roundRect">
          <a:avLst>
            <a:gd name="adj" fmla="val 10000"/>
          </a:avLst>
        </a:prstGeom>
        <a:solidFill>
          <a:srgbClr val="D6A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200" b="1" kern="1200" dirty="0" smtClean="0">
              <a:solidFill>
                <a:srgbClr val="002060"/>
              </a:solidFill>
            </a:rPr>
            <a:t>DENOMBREMENT  TIRAGE DES MENAGES </a:t>
          </a:r>
          <a:r>
            <a:rPr lang="fr-MA" sz="1200" b="1" kern="1200" dirty="0" smtClean="0">
              <a:solidFill>
                <a:srgbClr val="FF0000"/>
              </a:solidFill>
            </a:rPr>
            <a:t>20 m</a:t>
          </a:r>
          <a:endParaRPr lang="en-US" sz="1200" b="1" kern="1200" dirty="0">
            <a:solidFill>
              <a:srgbClr val="FF0000"/>
            </a:solidFill>
          </a:endParaRPr>
        </a:p>
      </dsp:txBody>
      <dsp:txXfrm>
        <a:off x="5796983" y="16872"/>
        <a:ext cx="2028117" cy="5423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AEFE0-D72D-4731-B57F-8B33FCB8FA2C}">
      <dsp:nvSpPr>
        <dsp:cNvPr id="0" name=""/>
        <dsp:cNvSpPr/>
      </dsp:nvSpPr>
      <dsp:spPr>
        <a:xfrm>
          <a:off x="2968922" y="7336"/>
          <a:ext cx="669027" cy="669027"/>
        </a:xfrm>
        <a:prstGeom prst="rect">
          <a:avLst/>
        </a:prstGeom>
        <a:noFill/>
        <a:ln w="38100"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050" b="1" kern="1200" dirty="0" smtClean="0">
              <a:solidFill>
                <a:srgbClr val="FF0000"/>
              </a:solidFill>
            </a:rPr>
            <a:t>DS</a:t>
          </a:r>
          <a:endParaRPr lang="en-US" sz="1050" b="1" kern="1200" dirty="0">
            <a:solidFill>
              <a:srgbClr val="FF0000"/>
            </a:solidFill>
          </a:endParaRPr>
        </a:p>
      </dsp:txBody>
      <dsp:txXfrm>
        <a:off x="2968922" y="7336"/>
        <a:ext cx="669027" cy="669027"/>
      </dsp:txXfrm>
    </dsp:sp>
    <dsp:sp modelId="{54F72E92-3531-47D3-B95D-AD38593F8DBF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20573686"/>
            <a:gd name="adj4" fmla="val 18982441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65239-64DC-43D4-9BE0-32E092AAD683}">
      <dsp:nvSpPr>
        <dsp:cNvPr id="0" name=""/>
        <dsp:cNvSpPr/>
      </dsp:nvSpPr>
      <dsp:spPr>
        <a:xfrm>
          <a:off x="3716074" y="1301442"/>
          <a:ext cx="669027" cy="6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b="1" kern="1200" dirty="0" smtClean="0"/>
            <a:t>SUPERVISEUR</a:t>
          </a:r>
          <a:endParaRPr lang="en-US" sz="800" b="1" kern="1200" dirty="0"/>
        </a:p>
      </dsp:txBody>
      <dsp:txXfrm>
        <a:off x="3716074" y="1301442"/>
        <a:ext cx="669027" cy="669027"/>
      </dsp:txXfrm>
    </dsp:sp>
    <dsp:sp modelId="{CB24191B-55EA-4119-9522-2965FC4A25BD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2367393"/>
            <a:gd name="adj4" fmla="val 776148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3C876F-7192-459F-AC36-CF70720F367B}">
      <dsp:nvSpPr>
        <dsp:cNvPr id="0" name=""/>
        <dsp:cNvSpPr/>
      </dsp:nvSpPr>
      <dsp:spPr>
        <a:xfrm>
          <a:off x="2968922" y="2595548"/>
          <a:ext cx="669027" cy="6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b="1" kern="1200" dirty="0" smtClean="0"/>
            <a:t>CONTROLEUR</a:t>
          </a:r>
          <a:endParaRPr lang="en-US" sz="800" b="1" kern="1200" dirty="0"/>
        </a:p>
      </dsp:txBody>
      <dsp:txXfrm>
        <a:off x="2968922" y="2595548"/>
        <a:ext cx="669027" cy="669027"/>
      </dsp:txXfrm>
    </dsp:sp>
    <dsp:sp modelId="{6F0E70F6-9293-42E2-BFC2-B2155A934603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6111635"/>
            <a:gd name="adj4" fmla="val 4438199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A2A0AE-B0F9-482E-8E84-D14765B3FA45}">
      <dsp:nvSpPr>
        <dsp:cNvPr id="0" name=""/>
        <dsp:cNvSpPr/>
      </dsp:nvSpPr>
      <dsp:spPr>
        <a:xfrm>
          <a:off x="1474617" y="2595548"/>
          <a:ext cx="669027" cy="6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b="1" kern="1200" dirty="0" smtClean="0"/>
            <a:t>ENQUETEUR </a:t>
          </a:r>
          <a:endParaRPr lang="en-US" sz="800" b="1" kern="1200" dirty="0"/>
        </a:p>
      </dsp:txBody>
      <dsp:txXfrm>
        <a:off x="1474617" y="2595548"/>
        <a:ext cx="669027" cy="669027"/>
      </dsp:txXfrm>
    </dsp:sp>
    <dsp:sp modelId="{82928DFD-8535-4EBA-8FB4-E95AF2FC6BA5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9773686"/>
            <a:gd name="adj4" fmla="val 8182441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9D8A6-99B9-4899-8E69-2DDD9C84E497}">
      <dsp:nvSpPr>
        <dsp:cNvPr id="0" name=""/>
        <dsp:cNvSpPr/>
      </dsp:nvSpPr>
      <dsp:spPr>
        <a:xfrm>
          <a:off x="727465" y="1301442"/>
          <a:ext cx="669027" cy="6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b="1" kern="1200" dirty="0" smtClean="0"/>
            <a:t>CONTROLEUR </a:t>
          </a:r>
          <a:endParaRPr lang="en-US" sz="800" b="1" kern="1200" dirty="0"/>
        </a:p>
      </dsp:txBody>
      <dsp:txXfrm>
        <a:off x="727465" y="1301442"/>
        <a:ext cx="669027" cy="669027"/>
      </dsp:txXfrm>
    </dsp:sp>
    <dsp:sp modelId="{E71F74CE-FA70-4007-8F5C-9AF190232F35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13167393"/>
            <a:gd name="adj4" fmla="val 11576148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0D6CB8-2D13-42D6-8DEE-6E121D6699E4}">
      <dsp:nvSpPr>
        <dsp:cNvPr id="0" name=""/>
        <dsp:cNvSpPr/>
      </dsp:nvSpPr>
      <dsp:spPr>
        <a:xfrm>
          <a:off x="1474617" y="7336"/>
          <a:ext cx="669027" cy="669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b="1" kern="1200" dirty="0" smtClean="0"/>
            <a:t>SUPERVISEUR</a:t>
          </a:r>
          <a:endParaRPr lang="en-US" sz="800" b="1" kern="1200" dirty="0"/>
        </a:p>
      </dsp:txBody>
      <dsp:txXfrm>
        <a:off x="1474617" y="7336"/>
        <a:ext cx="669027" cy="669027"/>
      </dsp:txXfrm>
    </dsp:sp>
    <dsp:sp modelId="{843441CC-46C8-4FF7-91CF-FC79EB288AF9}">
      <dsp:nvSpPr>
        <dsp:cNvPr id="0" name=""/>
        <dsp:cNvSpPr/>
      </dsp:nvSpPr>
      <dsp:spPr>
        <a:xfrm>
          <a:off x="920647" y="319"/>
          <a:ext cx="3271273" cy="3271273"/>
        </a:xfrm>
        <a:prstGeom prst="circularArrow">
          <a:avLst>
            <a:gd name="adj1" fmla="val 3988"/>
            <a:gd name="adj2" fmla="val 250166"/>
            <a:gd name="adj3" fmla="val 16911635"/>
            <a:gd name="adj4" fmla="val 15238199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81B58-919B-4673-946B-44D62640188A}">
      <dsp:nvSpPr>
        <dsp:cNvPr id="0" name=""/>
        <dsp:cNvSpPr/>
      </dsp:nvSpPr>
      <dsp:spPr>
        <a:xfrm>
          <a:off x="1420868" y="1351"/>
          <a:ext cx="1199861" cy="452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600" kern="1200" dirty="0" smtClean="0"/>
            <a:t>EMPLOI</a:t>
          </a:r>
          <a:endParaRPr lang="en-US" sz="1600" kern="1200" dirty="0"/>
        </a:p>
      </dsp:txBody>
      <dsp:txXfrm>
        <a:off x="1434118" y="14601"/>
        <a:ext cx="1173361" cy="425885"/>
      </dsp:txXfrm>
    </dsp:sp>
    <dsp:sp modelId="{F6E3D030-48BE-40E5-969B-9704465419CE}">
      <dsp:nvSpPr>
        <dsp:cNvPr id="0" name=""/>
        <dsp:cNvSpPr/>
      </dsp:nvSpPr>
      <dsp:spPr>
        <a:xfrm>
          <a:off x="1540854" y="453736"/>
          <a:ext cx="119986" cy="33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288"/>
              </a:lnTo>
              <a:lnTo>
                <a:pt x="119986" y="3392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94220-78CA-4662-92B0-B0974865E9B5}">
      <dsp:nvSpPr>
        <dsp:cNvPr id="0" name=""/>
        <dsp:cNvSpPr/>
      </dsp:nvSpPr>
      <dsp:spPr>
        <a:xfrm>
          <a:off x="1660840" y="566832"/>
          <a:ext cx="959881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SECTEUR D’EMPLOI</a:t>
          </a:r>
          <a:endParaRPr lang="en-US" sz="800" kern="1200" dirty="0"/>
        </a:p>
      </dsp:txBody>
      <dsp:txXfrm>
        <a:off x="1674090" y="580082"/>
        <a:ext cx="933381" cy="425885"/>
      </dsp:txXfrm>
    </dsp:sp>
    <dsp:sp modelId="{6B6AE2DC-891D-4101-8AC9-67A9AF29E97A}">
      <dsp:nvSpPr>
        <dsp:cNvPr id="0" name=""/>
        <dsp:cNvSpPr/>
      </dsp:nvSpPr>
      <dsp:spPr>
        <a:xfrm>
          <a:off x="1540854" y="453736"/>
          <a:ext cx="119986" cy="904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770"/>
              </a:lnTo>
              <a:lnTo>
                <a:pt x="119986" y="9047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A186C-DB4C-49D5-9880-F6F3558055CB}">
      <dsp:nvSpPr>
        <dsp:cNvPr id="0" name=""/>
        <dsp:cNvSpPr/>
      </dsp:nvSpPr>
      <dsp:spPr>
        <a:xfrm>
          <a:off x="1660840" y="1132314"/>
          <a:ext cx="959881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SITUATION DANS LA PROFESSION</a:t>
          </a:r>
          <a:endParaRPr lang="en-US" sz="800" kern="1200" dirty="0"/>
        </a:p>
      </dsp:txBody>
      <dsp:txXfrm>
        <a:off x="1674090" y="1145564"/>
        <a:ext cx="933381" cy="425885"/>
      </dsp:txXfrm>
    </dsp:sp>
    <dsp:sp modelId="{1AD99AD2-24F2-4B61-9C73-F21195A4EBE5}">
      <dsp:nvSpPr>
        <dsp:cNvPr id="0" name=""/>
        <dsp:cNvSpPr/>
      </dsp:nvSpPr>
      <dsp:spPr>
        <a:xfrm>
          <a:off x="1540854" y="453736"/>
          <a:ext cx="119986" cy="1470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0251"/>
              </a:lnTo>
              <a:lnTo>
                <a:pt x="119986" y="14702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05C6D-EC4C-47B0-8DD7-E40D2FDD18D1}">
      <dsp:nvSpPr>
        <dsp:cNvPr id="0" name=""/>
        <dsp:cNvSpPr/>
      </dsp:nvSpPr>
      <dsp:spPr>
        <a:xfrm>
          <a:off x="1660840" y="1697795"/>
          <a:ext cx="959881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PROFESSION</a:t>
          </a:r>
        </a:p>
      </dsp:txBody>
      <dsp:txXfrm>
        <a:off x="1674090" y="1711045"/>
        <a:ext cx="933381" cy="425885"/>
      </dsp:txXfrm>
    </dsp:sp>
    <dsp:sp modelId="{13670EF4-923E-4B79-B0CF-D7E2F4D23316}">
      <dsp:nvSpPr>
        <dsp:cNvPr id="0" name=""/>
        <dsp:cNvSpPr/>
      </dsp:nvSpPr>
      <dsp:spPr>
        <a:xfrm>
          <a:off x="1540854" y="453736"/>
          <a:ext cx="119986" cy="2035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733"/>
              </a:lnTo>
              <a:lnTo>
                <a:pt x="119986" y="2035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0A0B4-DFE4-44A2-B137-0D0CAFA3F2B2}">
      <dsp:nvSpPr>
        <dsp:cNvPr id="0" name=""/>
        <dsp:cNvSpPr/>
      </dsp:nvSpPr>
      <dsp:spPr>
        <a:xfrm>
          <a:off x="1660840" y="2263276"/>
          <a:ext cx="92718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REGULARITE DANS LE TRAVAIL</a:t>
          </a:r>
        </a:p>
      </dsp:txBody>
      <dsp:txXfrm>
        <a:off x="1674090" y="2276526"/>
        <a:ext cx="900686" cy="425885"/>
      </dsp:txXfrm>
    </dsp:sp>
    <dsp:sp modelId="{2E052B8F-E8D5-441D-BF12-BEAFF28D255A}">
      <dsp:nvSpPr>
        <dsp:cNvPr id="0" name=""/>
        <dsp:cNvSpPr/>
      </dsp:nvSpPr>
      <dsp:spPr>
        <a:xfrm>
          <a:off x="2846922" y="1351"/>
          <a:ext cx="1222489" cy="452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600" kern="1200" dirty="0" smtClean="0"/>
            <a:t>CHOMAGE</a:t>
          </a:r>
          <a:endParaRPr lang="en-US" sz="1600" kern="1200" dirty="0"/>
        </a:p>
      </dsp:txBody>
      <dsp:txXfrm>
        <a:off x="2860172" y="14601"/>
        <a:ext cx="1195989" cy="425885"/>
      </dsp:txXfrm>
    </dsp:sp>
    <dsp:sp modelId="{DF057997-3BAD-4054-AA04-747C4D885D3C}">
      <dsp:nvSpPr>
        <dsp:cNvPr id="0" name=""/>
        <dsp:cNvSpPr/>
      </dsp:nvSpPr>
      <dsp:spPr>
        <a:xfrm>
          <a:off x="2969171" y="453736"/>
          <a:ext cx="122248" cy="33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288"/>
              </a:lnTo>
              <a:lnTo>
                <a:pt x="122248" y="3392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BB52A-3970-4127-979E-C3985A30FBF9}">
      <dsp:nvSpPr>
        <dsp:cNvPr id="0" name=""/>
        <dsp:cNvSpPr/>
      </dsp:nvSpPr>
      <dsp:spPr>
        <a:xfrm>
          <a:off x="3091420" y="566832"/>
          <a:ext cx="977991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LES MOYENS DE RECHERCHE </a:t>
          </a:r>
          <a:endParaRPr lang="en-US" sz="800" kern="1200" dirty="0"/>
        </a:p>
      </dsp:txBody>
      <dsp:txXfrm>
        <a:off x="3104670" y="580082"/>
        <a:ext cx="951491" cy="425885"/>
      </dsp:txXfrm>
    </dsp:sp>
    <dsp:sp modelId="{9B240079-B255-47AD-8540-400A9E667990}">
      <dsp:nvSpPr>
        <dsp:cNvPr id="0" name=""/>
        <dsp:cNvSpPr/>
      </dsp:nvSpPr>
      <dsp:spPr>
        <a:xfrm>
          <a:off x="2969171" y="453736"/>
          <a:ext cx="122248" cy="904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770"/>
              </a:lnTo>
              <a:lnTo>
                <a:pt x="122248" y="9047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FC9A2-64FD-461D-8F47-EFEE7FEC3041}">
      <dsp:nvSpPr>
        <dsp:cNvPr id="0" name=""/>
        <dsp:cNvSpPr/>
      </dsp:nvSpPr>
      <dsp:spPr>
        <a:xfrm>
          <a:off x="3091420" y="1132314"/>
          <a:ext cx="72381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LE SECTEUR DE RECHERHCE </a:t>
          </a:r>
          <a:endParaRPr lang="en-US" sz="800" kern="1200" dirty="0"/>
        </a:p>
      </dsp:txBody>
      <dsp:txXfrm>
        <a:off x="3104670" y="1145564"/>
        <a:ext cx="697316" cy="425885"/>
      </dsp:txXfrm>
    </dsp:sp>
    <dsp:sp modelId="{98D73830-3EDA-4B4D-94A9-2C5F820AD2FB}">
      <dsp:nvSpPr>
        <dsp:cNvPr id="0" name=""/>
        <dsp:cNvSpPr/>
      </dsp:nvSpPr>
      <dsp:spPr>
        <a:xfrm>
          <a:off x="2969171" y="453736"/>
          <a:ext cx="122248" cy="1470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0251"/>
              </a:lnTo>
              <a:lnTo>
                <a:pt x="122248" y="14702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9B2DAA-6A6D-4026-9215-E162A70271AA}">
      <dsp:nvSpPr>
        <dsp:cNvPr id="0" name=""/>
        <dsp:cNvSpPr/>
      </dsp:nvSpPr>
      <dsp:spPr>
        <a:xfrm>
          <a:off x="3091420" y="1697795"/>
          <a:ext cx="72381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LE STATUS RECHERCHE</a:t>
          </a:r>
          <a:endParaRPr lang="en-US" sz="800" kern="1200" dirty="0"/>
        </a:p>
      </dsp:txBody>
      <dsp:txXfrm>
        <a:off x="3104670" y="1711045"/>
        <a:ext cx="697316" cy="425885"/>
      </dsp:txXfrm>
    </dsp:sp>
    <dsp:sp modelId="{1C8F4BEB-65A1-4C9A-A341-4293186932E9}">
      <dsp:nvSpPr>
        <dsp:cNvPr id="0" name=""/>
        <dsp:cNvSpPr/>
      </dsp:nvSpPr>
      <dsp:spPr>
        <a:xfrm>
          <a:off x="2969171" y="453736"/>
          <a:ext cx="122248" cy="2035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5733"/>
              </a:lnTo>
              <a:lnTo>
                <a:pt x="122248" y="2035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C43D7F-4DEA-48ED-833A-F97230717908}">
      <dsp:nvSpPr>
        <dsp:cNvPr id="0" name=""/>
        <dsp:cNvSpPr/>
      </dsp:nvSpPr>
      <dsp:spPr>
        <a:xfrm>
          <a:off x="3091420" y="2263276"/>
          <a:ext cx="72381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L’ENDROIT DU TRAVAIL</a:t>
          </a:r>
          <a:endParaRPr lang="en-US" sz="800" kern="1200" dirty="0"/>
        </a:p>
      </dsp:txBody>
      <dsp:txXfrm>
        <a:off x="3104670" y="2276526"/>
        <a:ext cx="697316" cy="425885"/>
      </dsp:txXfrm>
    </dsp:sp>
    <dsp:sp modelId="{E418F869-3701-4D38-9044-C7A2799F20CE}">
      <dsp:nvSpPr>
        <dsp:cNvPr id="0" name=""/>
        <dsp:cNvSpPr/>
      </dsp:nvSpPr>
      <dsp:spPr>
        <a:xfrm>
          <a:off x="2969171" y="453736"/>
          <a:ext cx="122248" cy="2601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1214"/>
              </a:lnTo>
              <a:lnTo>
                <a:pt x="122248" y="2601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09806-7675-4DF4-9F29-003FEBD809C2}">
      <dsp:nvSpPr>
        <dsp:cNvPr id="0" name=""/>
        <dsp:cNvSpPr/>
      </dsp:nvSpPr>
      <dsp:spPr>
        <a:xfrm>
          <a:off x="3091420" y="2828758"/>
          <a:ext cx="72381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LES CAUSES DE CHOMAGE </a:t>
          </a:r>
          <a:endParaRPr lang="en-US" sz="800" kern="1200" dirty="0"/>
        </a:p>
      </dsp:txBody>
      <dsp:txXfrm>
        <a:off x="3104670" y="2842008"/>
        <a:ext cx="697316" cy="425885"/>
      </dsp:txXfrm>
    </dsp:sp>
    <dsp:sp modelId="{2F7E73DC-4969-4D3E-9512-89D7A0E6D9C9}">
      <dsp:nvSpPr>
        <dsp:cNvPr id="0" name=""/>
        <dsp:cNvSpPr/>
      </dsp:nvSpPr>
      <dsp:spPr>
        <a:xfrm>
          <a:off x="2969171" y="453736"/>
          <a:ext cx="122248" cy="3166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6695"/>
              </a:lnTo>
              <a:lnTo>
                <a:pt x="122248" y="3166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41B9A2-30A1-4C89-B477-43C43B8AD632}">
      <dsp:nvSpPr>
        <dsp:cNvPr id="0" name=""/>
        <dsp:cNvSpPr/>
      </dsp:nvSpPr>
      <dsp:spPr>
        <a:xfrm>
          <a:off x="3091420" y="3394239"/>
          <a:ext cx="723816" cy="452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800" kern="1200" dirty="0" smtClean="0"/>
            <a:t>LE SOUS EMPLOI</a:t>
          </a:r>
          <a:endParaRPr lang="en-US" sz="800" kern="1200" dirty="0"/>
        </a:p>
      </dsp:txBody>
      <dsp:txXfrm>
        <a:off x="3104670" y="3407489"/>
        <a:ext cx="697316" cy="4258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489CD-8B1A-49B9-AA68-88903E9D5328}">
      <dsp:nvSpPr>
        <dsp:cNvPr id="0" name=""/>
        <dsp:cNvSpPr/>
      </dsp:nvSpPr>
      <dsp:spPr>
        <a:xfrm>
          <a:off x="0" y="0"/>
          <a:ext cx="3224706" cy="4064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81EF84-1892-4EA6-9AB8-CD4920ACF212}">
      <dsp:nvSpPr>
        <dsp:cNvPr id="0" name=""/>
        <dsp:cNvSpPr/>
      </dsp:nvSpPr>
      <dsp:spPr>
        <a:xfrm>
          <a:off x="1612353" y="406796"/>
          <a:ext cx="2096058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 smtClean="0"/>
            <a:t>MILIEU</a:t>
          </a:r>
          <a:endParaRPr lang="en-US" sz="1800" kern="1200" dirty="0"/>
        </a:p>
      </dsp:txBody>
      <dsp:txXfrm>
        <a:off x="1647613" y="442056"/>
        <a:ext cx="2025538" cy="651792"/>
      </dsp:txXfrm>
    </dsp:sp>
    <dsp:sp modelId="{FD2DBC3A-C269-4CD3-91A4-1C5807FF3B92}">
      <dsp:nvSpPr>
        <dsp:cNvPr id="0" name=""/>
        <dsp:cNvSpPr/>
      </dsp:nvSpPr>
      <dsp:spPr>
        <a:xfrm>
          <a:off x="1612353" y="1219398"/>
          <a:ext cx="2096058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 smtClean="0"/>
            <a:t>SEXE</a:t>
          </a:r>
          <a:endParaRPr lang="en-US" sz="1800" kern="1200" dirty="0"/>
        </a:p>
      </dsp:txBody>
      <dsp:txXfrm>
        <a:off x="1647613" y="1254658"/>
        <a:ext cx="2025538" cy="651792"/>
      </dsp:txXfrm>
    </dsp:sp>
    <dsp:sp modelId="{753AC452-8E18-4572-A63E-AC40E9C5B721}">
      <dsp:nvSpPr>
        <dsp:cNvPr id="0" name=""/>
        <dsp:cNvSpPr/>
      </dsp:nvSpPr>
      <dsp:spPr>
        <a:xfrm>
          <a:off x="1612353" y="2032000"/>
          <a:ext cx="2096058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 smtClean="0"/>
            <a:t>TRANCHES D’AGE</a:t>
          </a:r>
          <a:endParaRPr lang="en-US" sz="1800" kern="1200" dirty="0"/>
        </a:p>
      </dsp:txBody>
      <dsp:txXfrm>
        <a:off x="1647613" y="2067260"/>
        <a:ext cx="2025538" cy="651792"/>
      </dsp:txXfrm>
    </dsp:sp>
    <dsp:sp modelId="{7B70EBCD-9AC3-46DE-B588-CD3699BFAFDE}">
      <dsp:nvSpPr>
        <dsp:cNvPr id="0" name=""/>
        <dsp:cNvSpPr/>
      </dsp:nvSpPr>
      <dsp:spPr>
        <a:xfrm>
          <a:off x="1612353" y="2844601"/>
          <a:ext cx="2096058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MA" sz="1800" kern="1200" dirty="0" smtClean="0"/>
            <a:t>DIPLOMES</a:t>
          </a:r>
          <a:endParaRPr lang="en-US" sz="1800" kern="1200" dirty="0"/>
        </a:p>
      </dsp:txBody>
      <dsp:txXfrm>
        <a:off x="1647613" y="2879861"/>
        <a:ext cx="2025538" cy="6517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0150B-5EAE-4C1A-92D2-B652D157D4DF}">
      <dsp:nvSpPr>
        <dsp:cNvPr id="0" name=""/>
        <dsp:cNvSpPr/>
      </dsp:nvSpPr>
      <dsp:spPr>
        <a:xfrm>
          <a:off x="3090" y="349155"/>
          <a:ext cx="2955806" cy="705288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Selon la situation dans la profession</a:t>
          </a:r>
        </a:p>
      </dsp:txBody>
      <dsp:txXfrm>
        <a:off x="23747" y="369812"/>
        <a:ext cx="2914492" cy="663974"/>
      </dsp:txXfrm>
    </dsp:sp>
    <dsp:sp modelId="{CC952A70-DDA1-4602-830A-5101C7896830}">
      <dsp:nvSpPr>
        <dsp:cNvPr id="0" name=""/>
        <dsp:cNvSpPr/>
      </dsp:nvSpPr>
      <dsp:spPr>
        <a:xfrm>
          <a:off x="298671" y="1054443"/>
          <a:ext cx="295580" cy="519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646"/>
              </a:lnTo>
              <a:lnTo>
                <a:pt x="295580" y="519646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0B6B4-FEE5-4FF6-8E9E-1834A440D476}">
      <dsp:nvSpPr>
        <dsp:cNvPr id="0" name=""/>
        <dsp:cNvSpPr/>
      </dsp:nvSpPr>
      <dsp:spPr>
        <a:xfrm>
          <a:off x="594251" y="1167711"/>
          <a:ext cx="2573811" cy="812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/>
            <a:t>Emploi non rémunéré 635 </a:t>
          </a:r>
        </a:p>
      </dsp:txBody>
      <dsp:txXfrm>
        <a:off x="618056" y="1191516"/>
        <a:ext cx="2526201" cy="765146"/>
      </dsp:txXfrm>
    </dsp:sp>
    <dsp:sp modelId="{0CB0B1E1-9605-4651-AFAD-FFC634ED5118}">
      <dsp:nvSpPr>
        <dsp:cNvPr id="0" name=""/>
        <dsp:cNvSpPr/>
      </dsp:nvSpPr>
      <dsp:spPr>
        <a:xfrm>
          <a:off x="298671" y="1054443"/>
          <a:ext cx="295580" cy="1265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829"/>
              </a:lnTo>
              <a:lnTo>
                <a:pt x="295580" y="1265829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F6951-183D-4475-856D-59B568C61453}">
      <dsp:nvSpPr>
        <dsp:cNvPr id="0" name=""/>
        <dsp:cNvSpPr/>
      </dsp:nvSpPr>
      <dsp:spPr>
        <a:xfrm>
          <a:off x="594251" y="2093736"/>
          <a:ext cx="2744717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/>
            <a:t>Auto-emploi 7885</a:t>
          </a:r>
          <a:endParaRPr lang="fr-FR" sz="2200" b="1" kern="1200" dirty="0"/>
        </a:p>
      </dsp:txBody>
      <dsp:txXfrm>
        <a:off x="607521" y="2107006"/>
        <a:ext cx="2718177" cy="426532"/>
      </dsp:txXfrm>
    </dsp:sp>
    <dsp:sp modelId="{09965FB2-4F16-4C95-8961-EF86BB417F50}">
      <dsp:nvSpPr>
        <dsp:cNvPr id="0" name=""/>
        <dsp:cNvSpPr/>
      </dsp:nvSpPr>
      <dsp:spPr>
        <a:xfrm>
          <a:off x="298671" y="1054443"/>
          <a:ext cx="259269" cy="1786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6336"/>
              </a:lnTo>
              <a:lnTo>
                <a:pt x="259269" y="1786336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D7572-8BBE-4627-9FC7-5C6F365ECDF7}">
      <dsp:nvSpPr>
        <dsp:cNvPr id="0" name=""/>
        <dsp:cNvSpPr/>
      </dsp:nvSpPr>
      <dsp:spPr>
        <a:xfrm>
          <a:off x="557940" y="2614243"/>
          <a:ext cx="2811540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/>
            <a:t>Salarié </a:t>
          </a:r>
          <a:r>
            <a:rPr lang="fr-FR" sz="2200" b="1" kern="1200" dirty="0" smtClean="0"/>
            <a:t>71287 </a:t>
          </a:r>
          <a:r>
            <a:rPr lang="fr-FR" sz="1800" b="1" kern="1200" dirty="0" smtClean="0">
              <a:solidFill>
                <a:srgbClr val="FF0000"/>
              </a:solidFill>
            </a:rPr>
            <a:t>86</a:t>
          </a:r>
          <a:endParaRPr lang="fr-FR" sz="2200" b="1" kern="1200" dirty="0">
            <a:solidFill>
              <a:srgbClr val="FF0000"/>
            </a:solidFill>
          </a:endParaRPr>
        </a:p>
      </dsp:txBody>
      <dsp:txXfrm>
        <a:off x="571210" y="2627513"/>
        <a:ext cx="2785000" cy="426532"/>
      </dsp:txXfrm>
    </dsp:sp>
    <dsp:sp modelId="{343947E7-046C-4625-B0F6-4DF2BA507B95}">
      <dsp:nvSpPr>
        <dsp:cNvPr id="0" name=""/>
        <dsp:cNvSpPr/>
      </dsp:nvSpPr>
      <dsp:spPr>
        <a:xfrm>
          <a:off x="3185432" y="349155"/>
          <a:ext cx="2655129" cy="705288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-16910"/>
            <a:lumOff val="1690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Selon le secteur d’emploi</a:t>
          </a:r>
        </a:p>
      </dsp:txBody>
      <dsp:txXfrm>
        <a:off x="3206089" y="369812"/>
        <a:ext cx="2613815" cy="663974"/>
      </dsp:txXfrm>
    </dsp:sp>
    <dsp:sp modelId="{43B8F705-858E-42E4-8D78-C68A5CEA4617}">
      <dsp:nvSpPr>
        <dsp:cNvPr id="0" name=""/>
        <dsp:cNvSpPr/>
      </dsp:nvSpPr>
      <dsp:spPr>
        <a:xfrm>
          <a:off x="3450945" y="1054443"/>
          <a:ext cx="265512" cy="339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04"/>
              </a:lnTo>
              <a:lnTo>
                <a:pt x="265512" y="339804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42DF5-5DEB-4122-9BCA-B843B72A1215}">
      <dsp:nvSpPr>
        <dsp:cNvPr id="0" name=""/>
        <dsp:cNvSpPr/>
      </dsp:nvSpPr>
      <dsp:spPr>
        <a:xfrm>
          <a:off x="3716458" y="1167711"/>
          <a:ext cx="2193325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/>
            <a:t>Public </a:t>
          </a:r>
          <a:r>
            <a:rPr lang="fr-FR" sz="2200" b="1" kern="1200" dirty="0" smtClean="0"/>
            <a:t>8817 </a:t>
          </a:r>
          <a:r>
            <a:rPr lang="fr-FR" sz="2200" b="1" kern="1200" dirty="0" smtClean="0">
              <a:solidFill>
                <a:srgbClr val="FF0000"/>
              </a:solidFill>
            </a:rPr>
            <a:t>10</a:t>
          </a:r>
          <a:endParaRPr lang="fr-FR" sz="2200" b="1" kern="1200" dirty="0">
            <a:solidFill>
              <a:srgbClr val="FF0000"/>
            </a:solidFill>
          </a:endParaRPr>
        </a:p>
      </dsp:txBody>
      <dsp:txXfrm>
        <a:off x="3729728" y="1180981"/>
        <a:ext cx="2166785" cy="426532"/>
      </dsp:txXfrm>
    </dsp:sp>
    <dsp:sp modelId="{A7CD97BB-BE8E-4BB9-BB77-CC2AE448C780}">
      <dsp:nvSpPr>
        <dsp:cNvPr id="0" name=""/>
        <dsp:cNvSpPr/>
      </dsp:nvSpPr>
      <dsp:spPr>
        <a:xfrm>
          <a:off x="3450945" y="1054443"/>
          <a:ext cx="265512" cy="906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6144"/>
              </a:lnTo>
              <a:lnTo>
                <a:pt x="265512" y="906144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FAF9D-7B36-41A8-8803-B38A94E6673E}">
      <dsp:nvSpPr>
        <dsp:cNvPr id="0" name=""/>
        <dsp:cNvSpPr/>
      </dsp:nvSpPr>
      <dsp:spPr>
        <a:xfrm>
          <a:off x="3716458" y="1734051"/>
          <a:ext cx="2094113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/>
            <a:t>Privé 69210</a:t>
          </a:r>
        </a:p>
      </dsp:txBody>
      <dsp:txXfrm>
        <a:off x="3729728" y="1747321"/>
        <a:ext cx="2067573" cy="426532"/>
      </dsp:txXfrm>
    </dsp:sp>
    <dsp:sp modelId="{DBB888FE-0B29-45FA-A417-0154834F53E1}">
      <dsp:nvSpPr>
        <dsp:cNvPr id="0" name=""/>
        <dsp:cNvSpPr/>
      </dsp:nvSpPr>
      <dsp:spPr>
        <a:xfrm>
          <a:off x="6067097" y="349155"/>
          <a:ext cx="2139007" cy="705288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-33821"/>
            <a:lumOff val="338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/>
            <a:t>Selon le secteur d’activité</a:t>
          </a:r>
        </a:p>
      </dsp:txBody>
      <dsp:txXfrm>
        <a:off x="6087754" y="369812"/>
        <a:ext cx="2097693" cy="663974"/>
      </dsp:txXfrm>
    </dsp:sp>
    <dsp:sp modelId="{8F7F0F1F-1E5C-4A1D-A9C9-4946489B0FF9}">
      <dsp:nvSpPr>
        <dsp:cNvPr id="0" name=""/>
        <dsp:cNvSpPr/>
      </dsp:nvSpPr>
      <dsp:spPr>
        <a:xfrm>
          <a:off x="6280998" y="1054443"/>
          <a:ext cx="166426" cy="457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541"/>
              </a:lnTo>
              <a:lnTo>
                <a:pt x="166426" y="457541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976914-5843-4453-B1E4-A153F05BDC45}">
      <dsp:nvSpPr>
        <dsp:cNvPr id="0" name=""/>
        <dsp:cNvSpPr/>
      </dsp:nvSpPr>
      <dsp:spPr>
        <a:xfrm>
          <a:off x="6447424" y="1148872"/>
          <a:ext cx="2827554" cy="726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/>
            <a:t>Agriculture foret et pêche 46642 </a:t>
          </a:r>
        </a:p>
      </dsp:txBody>
      <dsp:txXfrm>
        <a:off x="6468694" y="1170142"/>
        <a:ext cx="2785014" cy="683684"/>
      </dsp:txXfrm>
    </dsp:sp>
    <dsp:sp modelId="{23284E1F-DC1E-428E-92F0-6B4FE4D82DA3}">
      <dsp:nvSpPr>
        <dsp:cNvPr id="0" name=""/>
        <dsp:cNvSpPr/>
      </dsp:nvSpPr>
      <dsp:spPr>
        <a:xfrm>
          <a:off x="6280998" y="1054443"/>
          <a:ext cx="133812" cy="1157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540"/>
              </a:lnTo>
              <a:lnTo>
                <a:pt x="133812" y="1157540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F4BE4A-6F57-4246-B4E7-474405296AFC}">
      <dsp:nvSpPr>
        <dsp:cNvPr id="0" name=""/>
        <dsp:cNvSpPr/>
      </dsp:nvSpPr>
      <dsp:spPr>
        <a:xfrm>
          <a:off x="6414810" y="1985447"/>
          <a:ext cx="2464211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/>
            <a:t>INDUSTRIE 9087</a:t>
          </a:r>
          <a:endParaRPr lang="fr-FR" sz="2200" b="1" kern="1200" dirty="0"/>
        </a:p>
      </dsp:txBody>
      <dsp:txXfrm>
        <a:off x="6428080" y="1998717"/>
        <a:ext cx="2437671" cy="426532"/>
      </dsp:txXfrm>
    </dsp:sp>
    <dsp:sp modelId="{D4D16055-0927-4A55-9827-4D014463BB96}">
      <dsp:nvSpPr>
        <dsp:cNvPr id="0" name=""/>
        <dsp:cNvSpPr/>
      </dsp:nvSpPr>
      <dsp:spPr>
        <a:xfrm>
          <a:off x="6280998" y="1054443"/>
          <a:ext cx="133812" cy="1723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880"/>
              </a:lnTo>
              <a:lnTo>
                <a:pt x="133812" y="1723880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5D624-081F-4E90-8FC1-81256FAD928C}">
      <dsp:nvSpPr>
        <dsp:cNvPr id="0" name=""/>
        <dsp:cNvSpPr/>
      </dsp:nvSpPr>
      <dsp:spPr>
        <a:xfrm>
          <a:off x="6414810" y="2551787"/>
          <a:ext cx="2278387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/>
            <a:t>BTP 4639</a:t>
          </a:r>
          <a:endParaRPr lang="fr-FR" sz="2200" b="1" kern="1200" dirty="0"/>
        </a:p>
      </dsp:txBody>
      <dsp:txXfrm>
        <a:off x="6428080" y="2565057"/>
        <a:ext cx="2251847" cy="426532"/>
      </dsp:txXfrm>
    </dsp:sp>
    <dsp:sp modelId="{A9F32FC5-F6AD-48A1-8C1D-5EA6A06FD036}">
      <dsp:nvSpPr>
        <dsp:cNvPr id="0" name=""/>
        <dsp:cNvSpPr/>
      </dsp:nvSpPr>
      <dsp:spPr>
        <a:xfrm>
          <a:off x="6280998" y="1054443"/>
          <a:ext cx="214683" cy="2378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8397"/>
              </a:lnTo>
              <a:lnTo>
                <a:pt x="214683" y="2378397"/>
              </a:lnTo>
            </a:path>
          </a:pathLst>
        </a:cu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9EC85-303A-407A-B6A6-C2F6CC6B5EB1}">
      <dsp:nvSpPr>
        <dsp:cNvPr id="0" name=""/>
        <dsp:cNvSpPr/>
      </dsp:nvSpPr>
      <dsp:spPr>
        <a:xfrm>
          <a:off x="6495682" y="3206304"/>
          <a:ext cx="2270239" cy="453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/>
            <a:t>SERVICES 21579</a:t>
          </a:r>
          <a:endParaRPr lang="fr-FR" sz="2200" b="1" kern="1200" dirty="0"/>
        </a:p>
      </dsp:txBody>
      <dsp:txXfrm>
        <a:off x="6508952" y="3219574"/>
        <a:ext cx="2243699" cy="426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51D6C162-923E-4A29-B0FF-CB9BE6FFB4E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422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704" y="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44538"/>
            <a:ext cx="4976812" cy="37322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614" y="4726118"/>
            <a:ext cx="5028773" cy="447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9030"/>
            <a:ext cx="2973298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704" y="9449030"/>
            <a:ext cx="2973297" cy="498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4" tIns="46567" rIns="93134" bIns="46567" numCol="1" anchor="b" anchorCtr="0" compatLnSpc="1">
            <a:prstTxWarp prst="textNoShape">
              <a:avLst/>
            </a:prstTxWarp>
          </a:bodyPr>
          <a:lstStyle>
            <a:lvl1pPr algn="r" defTabSz="931298" rtl="1" eaLnBrk="0" hangingPunct="0">
              <a:defRPr sz="1200" b="0">
                <a:solidFill>
                  <a:schemeClr val="tx1"/>
                </a:solidFill>
                <a:latin typeface="Times New Roman" pitchFamily="18" charset="0"/>
                <a:cs typeface="Times New Roman (Arabic)" charset="-78"/>
              </a:defRPr>
            </a:lvl1pPr>
          </a:lstStyle>
          <a:p>
            <a:pPr>
              <a:defRPr/>
            </a:pPr>
            <a:fld id="{832F3F2C-D090-4B55-B051-DACBFBA00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76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 (Arabic)"/>
        <a:cs typeface="Times New Roman (Arabic)" charset="-7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2F3F2C-D090-4B55-B051-DACBFBA009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6B4F4-1E58-47A5-A65B-D4B77BCEC10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DBC2E-0B7F-454B-B1EE-300CD0B03F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49950-D71E-49EA-BEAA-C9E83147747B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06993-58A6-44AB-AAB4-43C6A67340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275A8-466D-4085-BBCB-B94B52C3C366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A255E-76D4-4C91-8B7C-9EB15C8917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E052-29DE-4C05-898F-FD31FAF64723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18037-46EB-4687-8251-1796DFF3C22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A0832-EE6F-46B3-80EF-B213D36BFDF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AAFEC-38C5-48A2-B8E3-925E9A99841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C406-1467-4031-BA73-BFEDBD50326F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B300-4C34-4C09-BD2E-D5B74BE27DE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FFC6F-1F22-4813-8FDF-F11CA50F1E6D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D31B1-2EAB-499A-B280-78BFE351AD5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EC428-13EC-4B40-A4E0-B9B68D122D9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A1C49-82EE-4AAA-BE96-B15E3EBD4D6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F730-E150-44CD-A462-059C132DA41D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1ABE7-EC06-4C1B-B50B-35C3C1AEB0A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D937B-CDC3-4200-912A-CA0995925BE6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CE94C-7BE6-472D-9AA8-F11EB16D0F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4ECE2-F9E6-4A3E-863A-6AE3A5E4731D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3E142-8CDB-40A4-976D-BBD41C32583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C9D07-8BFD-40D0-8A96-6252B208068A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EA425-4198-4FFA-A693-15BE45A5799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288B-CA22-423C-991C-5C03283DD2F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7840-052D-4E70-B301-5F7AAFC5C71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0F010-7AE0-4584-8608-2EF9ACF18F96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51163-09E4-48B0-9D78-68188FC2298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F11B-B50F-4FB8-A3FA-BF50D7B932D3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0D80A-8FB2-4C90-95EE-C7E9C831695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F399B-20A5-4722-9D7F-979890E04C6B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F8572-0EB0-4F21-BDDB-623D6617E9C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F282A-CC7F-46FC-A1E4-E97CF47C3976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0DCAD-0CA1-41EB-9169-3780C47F8215}" type="slidenum">
              <a:rPr lang="fr-FR" altLang="fr-FR"/>
              <a:pPr/>
              <a:t>‹#›</a:t>
            </a:fld>
            <a:endParaRPr lang="fr-FR" altLang="fr-F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22EB-50D9-440E-95B0-7DBA9696B6FA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4B53-E729-4ADA-A6D6-4C059FD4AA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C4D6-4871-4B6B-9030-79AA782184F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86D1-BB98-4BF5-BC7F-D124A2A345B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C8DDB-B000-4010-86EA-8C5AB3B773DB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4A24A-8568-4FAE-B3B1-94897B3010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8767E-3153-4CD4-A428-441787E42AAE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97342-0378-43C0-8DC6-4CAE403D6F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5C6EF-428A-4EE2-A607-98E2AD7D4783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1DB1-12D9-4F5E-9304-6EB577978E3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A8C4-D29E-46E8-AC46-F86AFF297451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B801-C0E7-4DDD-B2B1-47CCCBC674F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BD690-396C-4488-84F5-7156B58E0298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97888-1BF7-4BDB-B2E6-A0437DC8DA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5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0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77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5F84DC7-D517-4A16-B6FC-8D5C27DF2E5E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F88587E-FC8E-435E-8F47-769FB9779CB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/>
      <p:bldP spid="177158" grpId="0" build="p">
        <p:tmplLst>
          <p:tmpl lvl="1">
            <p:tnLst>
              <p:par>
                <p:cTn presetID="44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7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715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771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80" name="Picture 3" descr="contenu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>
                  <a:solidFill>
                    <a:srgbClr val="F18E00"/>
                  </a:solidFill>
                  <a:latin typeface="Century Gothic" pitchFamily="34" charset="0"/>
                  <a:cs typeface="Arial" charset="0"/>
                </a:rPr>
                <a:t>www.hcp.ma</a:t>
              </a:r>
            </a:p>
          </p:txBody>
        </p:sp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sz="1800" b="0">
              <a:solidFill>
                <a:srgbClr val="F18E00"/>
              </a:solidFill>
              <a:latin typeface="Arial" charset="0"/>
              <a:cs typeface="Arial" charset="0"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1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B2325B9-D606-48D8-88D6-CEBC5C6E332F}" type="datetime1">
              <a:rPr lang="fr-FR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1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18E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F61759A-38E5-4199-B55B-4FF3EEBF695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16" r:id="rId12"/>
  </p:sldLayoutIdLst>
  <p:transition>
    <p:fade thruBlk="1"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5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pitchFamily="34" charset="0"/>
        <a:buBlip>
          <a:blip r:embed="rId16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7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8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ChangeArrowheads="1"/>
          </p:cNvSpPr>
          <p:nvPr/>
        </p:nvSpPr>
        <p:spPr bwMode="auto">
          <a:xfrm>
            <a:off x="285720" y="1916832"/>
            <a:ext cx="8678768" cy="2448272"/>
          </a:xfrm>
          <a:prstGeom prst="rect">
            <a:avLst/>
          </a:prstGeom>
          <a:gradFill flip="none" rotWithShape="1">
            <a:gsLst>
              <a:gs pos="0">
                <a:srgbClr val="F18E00">
                  <a:tint val="66000"/>
                  <a:satMod val="160000"/>
                </a:srgbClr>
              </a:gs>
              <a:gs pos="50000">
                <a:srgbClr val="F18E00">
                  <a:tint val="44500"/>
                  <a:satMod val="160000"/>
                </a:srgbClr>
              </a:gs>
              <a:gs pos="100000">
                <a:srgbClr val="F18E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 typeface="Wingdings" pitchFamily="2" charset="2"/>
              <a:buNone/>
            </a:pPr>
            <a:endParaRPr lang="fr-FR" sz="2800" dirty="0">
              <a:solidFill>
                <a:srgbClr val="FF0000"/>
              </a:solidFill>
              <a:latin typeface="Arial" pitchFamily="34" charset="0"/>
            </a:endParaRPr>
          </a:p>
          <a:p>
            <a:pPr marL="742950" lvl="1" algn="ct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r>
              <a:rPr lang="fr-FR" sz="2800" dirty="0">
                <a:solidFill>
                  <a:srgbClr val="002060"/>
                </a:solidFill>
                <a:latin typeface="Cooper Black" panose="0208090404030B020404" pitchFamily="18" charset="0"/>
              </a:rPr>
              <a:t>L’efficacité de la nouvelle réforme de  l’Enquête Nationale sur l’emploi dans le processus de transformation digitale.</a:t>
            </a:r>
            <a:endParaRPr lang="en-US" sz="2800" dirty="0">
              <a:solidFill>
                <a:srgbClr val="002060"/>
              </a:solidFill>
              <a:latin typeface="Cooper Black" panose="0208090404030B020404" pitchFamily="18" charset="0"/>
            </a:endParaRPr>
          </a:p>
          <a:p>
            <a:pPr marL="742950" lvl="1" algn="r" rtl="1" eaLnBrk="0" hangingPunct="0">
              <a:spcBef>
                <a:spcPct val="20000"/>
              </a:spcBef>
              <a:buClr>
                <a:srgbClr val="FF6600"/>
              </a:buClr>
              <a:buSzPct val="80000"/>
              <a:buFontTx/>
              <a:buChar char="-"/>
            </a:pPr>
            <a:endParaRPr lang="ar-MA" sz="20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1600" y="4437112"/>
            <a:ext cx="784887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Etude  préparée pour l’obtention de grade d’ingénieur d’Etat principal</a:t>
            </a:r>
            <a:endParaRPr lang="en-US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949280"/>
            <a:ext cx="4574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Réalisée par :KEJJI Brahim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48264" y="5949280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Décembre 2020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14703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2143108" y="1780226"/>
            <a:ext cx="4572000" cy="928694"/>
          </a:xfr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fr-FR" sz="3200" dirty="0"/>
              <a:t>Distribution de la population totale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29256" y="4109385"/>
            <a:ext cx="2071115" cy="850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50" kern="1200" dirty="0"/>
              <a:t>population en âge de travailler (15 ans et +): 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u="sng" kern="1200" dirty="0">
                <a:solidFill>
                  <a:srgbClr val="C00000"/>
                </a:solidFill>
              </a:rPr>
              <a:t>127 440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214414" y="4109385"/>
            <a:ext cx="2083442" cy="9151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/>
              <a:t>population moins de 15 ans </a:t>
            </a:r>
            <a:r>
              <a:rPr lang="fr-FR" sz="1050" kern="1200" dirty="0"/>
              <a:t>: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u="sng" kern="1200" dirty="0">
                <a:solidFill>
                  <a:srgbClr val="C00000"/>
                </a:solidFill>
              </a:rPr>
              <a:t>39 535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86116" y="2816750"/>
            <a:ext cx="2071115" cy="850504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Aft>
                <a:spcPct val="35000"/>
              </a:spcAft>
            </a:pPr>
            <a:r>
              <a:rPr lang="fr-FR" sz="1400" dirty="0">
                <a:solidFill>
                  <a:sysClr val="windowText" lastClr="000000"/>
                </a:solidFill>
              </a:rPr>
              <a:t>population totale : </a:t>
            </a:r>
            <a:r>
              <a:rPr lang="fr-FR" sz="1400" dirty="0"/>
              <a:t/>
            </a:r>
            <a:br>
              <a:rPr lang="fr-FR" sz="1400" dirty="0"/>
            </a:br>
            <a:r>
              <a:rPr lang="fr-FR" sz="1600" u="sng" dirty="0">
                <a:solidFill>
                  <a:srgbClr val="C00000"/>
                </a:solidFill>
              </a:rPr>
              <a:t>166 975</a:t>
            </a:r>
            <a:endParaRPr lang="fr-FR" sz="2000" b="1" u="sng" kern="1200" dirty="0">
              <a:solidFill>
                <a:srgbClr val="C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286248" y="5681021"/>
            <a:ext cx="2071702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/>
              <a:t>population active: 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u="sng" kern="1200" dirty="0">
                <a:solidFill>
                  <a:srgbClr val="C00000"/>
                </a:solidFill>
              </a:rPr>
              <a:t>88 402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72264" y="5681021"/>
            <a:ext cx="2071702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/>
              <a:t>population inactive:</a:t>
            </a:r>
          </a:p>
          <a:p>
            <a:pPr algn="ctr" defTabSz="311150">
              <a:lnSpc>
                <a:spcPct val="90000"/>
              </a:lnSpc>
              <a:spcAft>
                <a:spcPct val="35000"/>
              </a:spcAft>
            </a:pPr>
            <a:r>
              <a:rPr lang="fr-FR" sz="1600" u="sng" dirty="0">
                <a:solidFill>
                  <a:srgbClr val="C00000"/>
                </a:solidFill>
              </a:rPr>
              <a:t>39 039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4414" y="5681021"/>
            <a:ext cx="2071702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/>
              <a:t>populations scolarisée: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u="sng" kern="1200" dirty="0">
                <a:solidFill>
                  <a:srgbClr val="C00000"/>
                </a:solidFill>
              </a:rPr>
              <a:t>27 408</a:t>
            </a:r>
          </a:p>
        </p:txBody>
      </p:sp>
      <p:cxnSp>
        <p:nvCxnSpPr>
          <p:cNvPr id="41" name="Connecteur droit avec flèche 40"/>
          <p:cNvCxnSpPr>
            <a:cxnSpLocks/>
          </p:cNvCxnSpPr>
          <p:nvPr/>
        </p:nvCxnSpPr>
        <p:spPr bwMode="auto">
          <a:xfrm rot="16200000" flipH="1">
            <a:off x="5172180" y="2811050"/>
            <a:ext cx="442131" cy="2143140"/>
          </a:xfrm>
          <a:prstGeom prst="straightConnector1">
            <a:avLst/>
          </a:prstGeom>
          <a:ln>
            <a:headEnd type="none" w="sm" len="sm"/>
            <a:tailEnd type="arrow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29" idx="2"/>
            <a:endCxn id="28" idx="0"/>
          </p:cNvCxnSpPr>
          <p:nvPr/>
        </p:nvCxnSpPr>
        <p:spPr bwMode="auto">
          <a:xfrm rot="5400000">
            <a:off x="3067840" y="2855550"/>
            <a:ext cx="442131" cy="2065539"/>
          </a:xfrm>
          <a:prstGeom prst="straightConnector1">
            <a:avLst/>
          </a:prstGeom>
          <a:ln>
            <a:headEnd type="none" w="sm" len="sm"/>
            <a:tailEnd type="arrow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836712"/>
            <a:ext cx="726072" cy="726072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 bwMode="auto">
          <a:xfrm>
            <a:off x="2633776" y="904159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8" grpId="0" animBg="1"/>
      <p:bldP spid="29" grpId="0" animBg="1"/>
      <p:bldP spid="39" grpId="0" animBg="1"/>
      <p:bldP spid="37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1"/>
          <p:cNvSpPr txBox="1">
            <a:spLocks/>
          </p:cNvSpPr>
          <p:nvPr/>
        </p:nvSpPr>
        <p:spPr>
          <a:xfrm>
            <a:off x="2143108" y="1700808"/>
            <a:ext cx="4572000" cy="96631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kern="0" dirty="0"/>
              <a:t>Structure de la Population inactive</a:t>
            </a:r>
            <a:endParaRPr kumimoji="0" lang="fr-FR" sz="32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72264" y="4024444"/>
            <a:ext cx="2071115" cy="9286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population inactive  Féminine:</a:t>
            </a:r>
          </a:p>
          <a:p>
            <a:pPr lvl="0" algn="ctr"/>
            <a:r>
              <a:rPr lang="fr-FR" sz="1400" u="sng" dirty="0">
                <a:solidFill>
                  <a:srgbClr val="C00000"/>
                </a:solidFill>
              </a:rPr>
              <a:t>30 120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16922" y="4037947"/>
            <a:ext cx="2083442" cy="9151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population inactive diplômée : </a:t>
            </a:r>
          </a:p>
          <a:p>
            <a:pPr lvl="0" algn="ctr"/>
            <a:r>
              <a:rPr lang="fr-FR" sz="1400" u="sng" dirty="0">
                <a:solidFill>
                  <a:srgbClr val="C00000"/>
                </a:solidFill>
              </a:rPr>
              <a:t>21 077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71802" y="2745312"/>
            <a:ext cx="2500330" cy="850504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</a:pPr>
            <a:r>
              <a:rPr lang="fr-FR" sz="1800" dirty="0">
                <a:solidFill>
                  <a:schemeClr val="dk1"/>
                </a:solidFill>
              </a:rPr>
              <a:t>population inactive: </a:t>
            </a:r>
          </a:p>
          <a:p>
            <a:pPr algn="ctr" defTabSz="311150">
              <a:lnSpc>
                <a:spcPct val="90000"/>
              </a:lnSpc>
              <a:spcAft>
                <a:spcPct val="35000"/>
              </a:spcAft>
            </a:pPr>
            <a:r>
              <a:rPr lang="fr-FR" sz="1800" u="sng" dirty="0">
                <a:solidFill>
                  <a:srgbClr val="C00000"/>
                </a:solidFill>
              </a:rPr>
              <a:t>39 039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143108" y="5667518"/>
            <a:ext cx="1500198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600" dirty="0"/>
              <a:t>Moyen:</a:t>
            </a:r>
          </a:p>
          <a:p>
            <a:pPr lvl="0" algn="ctr"/>
            <a:r>
              <a:rPr lang="fr-FR" sz="1600" u="sng" dirty="0">
                <a:solidFill>
                  <a:srgbClr val="C00000"/>
                </a:solidFill>
              </a:rPr>
              <a:t>17 205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643570" y="5681021"/>
            <a:ext cx="2643206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600" dirty="0"/>
              <a:t>taux d'activité des femmes non diplômées:</a:t>
            </a:r>
          </a:p>
          <a:p>
            <a:pPr lvl="0" algn="ctr"/>
            <a:r>
              <a:rPr lang="fr-FR" sz="1600" u="sng" dirty="0">
                <a:solidFill>
                  <a:srgbClr val="C00000"/>
                </a:solidFill>
              </a:rPr>
              <a:t>18,1%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85720" y="5667518"/>
            <a:ext cx="1571636" cy="7723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600" dirty="0"/>
              <a:t>Supérieur: </a:t>
            </a:r>
          </a:p>
          <a:p>
            <a:pPr lvl="0" algn="ctr"/>
            <a:r>
              <a:rPr lang="fr-FR" sz="1600" u="sng" dirty="0">
                <a:solidFill>
                  <a:srgbClr val="C00000"/>
                </a:solidFill>
              </a:rPr>
              <a:t>3 873</a:t>
            </a:r>
          </a:p>
        </p:txBody>
      </p:sp>
      <p:cxnSp>
        <p:nvCxnSpPr>
          <p:cNvPr id="40" name="Connecteur droit avec flèche 39"/>
          <p:cNvCxnSpPr>
            <a:stCxn id="36" idx="2"/>
            <a:endCxn id="34" idx="0"/>
          </p:cNvCxnSpPr>
          <p:nvPr/>
        </p:nvCxnSpPr>
        <p:spPr bwMode="auto">
          <a:xfrm rot="16200000" flipH="1">
            <a:off x="5750580" y="2167202"/>
            <a:ext cx="428628" cy="3285855"/>
          </a:xfrm>
          <a:prstGeom prst="straightConnector1">
            <a:avLst/>
          </a:prstGeom>
          <a:ln>
            <a:headEnd type="none" w="sm" len="sm"/>
            <a:tailEnd type="arrow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631566" y="4037947"/>
            <a:ext cx="2083442" cy="9151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population inactive non diplômée:</a:t>
            </a:r>
          </a:p>
          <a:p>
            <a:pPr lvl="0" algn="ctr"/>
            <a:r>
              <a:rPr lang="fr-FR" sz="1400" u="sng" dirty="0">
                <a:solidFill>
                  <a:srgbClr val="C00000"/>
                </a:solidFill>
              </a:rPr>
              <a:t>17 961</a:t>
            </a:r>
          </a:p>
        </p:txBody>
      </p:sp>
      <p:cxnSp>
        <p:nvCxnSpPr>
          <p:cNvPr id="53" name="Connecteur droit avec flèche 52"/>
          <p:cNvCxnSpPr>
            <a:stCxn id="35" idx="0"/>
            <a:endCxn id="50" idx="0"/>
          </p:cNvCxnSpPr>
          <p:nvPr/>
        </p:nvCxnSpPr>
        <p:spPr bwMode="auto">
          <a:xfrm rot="5400000" flipH="1" flipV="1">
            <a:off x="3315965" y="2680625"/>
            <a:ext cx="1588" cy="2714644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>
            <a:stCxn id="36" idx="2"/>
          </p:cNvCxnSpPr>
          <p:nvPr/>
        </p:nvCxnSpPr>
        <p:spPr bwMode="auto">
          <a:xfrm rot="5400000">
            <a:off x="3696885" y="3185048"/>
            <a:ext cx="214314" cy="1035851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35" idx="2"/>
            <a:endCxn id="37" idx="0"/>
          </p:cNvCxnSpPr>
          <p:nvPr/>
        </p:nvCxnSpPr>
        <p:spPr bwMode="auto">
          <a:xfrm rot="16200000" flipH="1">
            <a:off x="2068735" y="4843046"/>
            <a:ext cx="714380" cy="934564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35" idx="2"/>
            <a:endCxn id="39" idx="0"/>
          </p:cNvCxnSpPr>
          <p:nvPr/>
        </p:nvCxnSpPr>
        <p:spPr bwMode="auto">
          <a:xfrm rot="5400000">
            <a:off x="1157901" y="4866776"/>
            <a:ext cx="714380" cy="887105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836712"/>
            <a:ext cx="726072" cy="726072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 bwMode="auto">
          <a:xfrm>
            <a:off x="2633776" y="904159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2A604B04-2A1E-41EF-A419-60A702B727D1}"/>
              </a:ext>
            </a:extLst>
          </p:cNvPr>
          <p:cNvSpPr txBox="1">
            <a:spLocks/>
          </p:cNvSpPr>
          <p:nvPr/>
        </p:nvSpPr>
        <p:spPr>
          <a:xfrm>
            <a:off x="2195736" y="1345898"/>
            <a:ext cx="4572000" cy="6429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Profil</a:t>
            </a:r>
            <a:r>
              <a:rPr kumimoji="0" lang="fr-FR" sz="3200" b="1" i="0" u="none" strike="noStrike" kern="0" cap="none" spc="0" normalizeH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d’activité</a:t>
            </a:r>
            <a:endParaRPr kumimoji="0" lang="fr-FR" sz="32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6142A5-1F87-477B-B7AA-03A8C4A9D2A7}"/>
              </a:ext>
            </a:extLst>
          </p:cNvPr>
          <p:cNvSpPr/>
          <p:nvPr/>
        </p:nvSpPr>
        <p:spPr>
          <a:xfrm>
            <a:off x="3286116" y="2058480"/>
            <a:ext cx="2798052" cy="578432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population en chômage: </a:t>
            </a:r>
          </a:p>
          <a:p>
            <a:pPr lvl="0" algn="ctr"/>
            <a:r>
              <a:rPr lang="fr-FR" sz="1800" u="sng" dirty="0" smtClean="0">
                <a:solidFill>
                  <a:srgbClr val="990033"/>
                </a:solidFill>
              </a:rPr>
              <a:t>6455   </a:t>
            </a:r>
            <a:r>
              <a:rPr lang="fr-FR" sz="1800" dirty="0" smtClean="0">
                <a:solidFill>
                  <a:srgbClr val="FFFF00"/>
                </a:solidFill>
              </a:rPr>
              <a:t>7,4</a:t>
            </a:r>
            <a:endParaRPr lang="fr-FR" sz="1800" dirty="0">
              <a:solidFill>
                <a:srgbClr val="FFFF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EB89FE-43F8-4AF6-B19D-3E6ACDB7AC5A}"/>
              </a:ext>
            </a:extLst>
          </p:cNvPr>
          <p:cNvSpPr/>
          <p:nvPr/>
        </p:nvSpPr>
        <p:spPr>
          <a:xfrm>
            <a:off x="3940504" y="2713721"/>
            <a:ext cx="113555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endParaRPr lang="fr-FR" sz="1800" dirty="0">
              <a:solidFill>
                <a:schemeClr val="tx1"/>
              </a:solidFill>
            </a:endParaRPr>
          </a:p>
          <a:p>
            <a:pPr lvl="0" algn="ctr"/>
            <a:r>
              <a:rPr lang="fr-FR" sz="1800" dirty="0">
                <a:solidFill>
                  <a:schemeClr val="tx1"/>
                </a:solidFill>
              </a:rPr>
              <a:t>En  chômage</a:t>
            </a:r>
          </a:p>
          <a:p>
            <a:pPr lvl="0" algn="ctr"/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8C95BB-4DFD-4D7F-8D52-577880B4DD11}"/>
              </a:ext>
            </a:extLst>
          </p:cNvPr>
          <p:cNvSpPr/>
          <p:nvPr/>
        </p:nvSpPr>
        <p:spPr>
          <a:xfrm>
            <a:off x="5145760" y="2695328"/>
            <a:ext cx="1154432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en chômage de plus d'une année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D921B2-019F-4082-9C3C-7782CC86BD82}"/>
              </a:ext>
            </a:extLst>
          </p:cNvPr>
          <p:cNvSpPr/>
          <p:nvPr/>
        </p:nvSpPr>
        <p:spPr>
          <a:xfrm>
            <a:off x="6381021" y="2708920"/>
            <a:ext cx="1143307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n'ont jamais travaillé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9D97BF-04F7-45F4-BCAF-BA369EEBE2DB}"/>
              </a:ext>
            </a:extLst>
          </p:cNvPr>
          <p:cNvSpPr/>
          <p:nvPr/>
        </p:nvSpPr>
        <p:spPr>
          <a:xfrm>
            <a:off x="6441904" y="3500358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1805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A515BB-B0EB-4721-86FF-5129A381021A}"/>
              </a:ext>
            </a:extLst>
          </p:cNvPr>
          <p:cNvSpPr/>
          <p:nvPr/>
        </p:nvSpPr>
        <p:spPr>
          <a:xfrm>
            <a:off x="6441904" y="4286256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2446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E661D9-40D3-4EDC-8664-F48E14CB5A2B}"/>
              </a:ext>
            </a:extLst>
          </p:cNvPr>
          <p:cNvSpPr/>
          <p:nvPr/>
        </p:nvSpPr>
        <p:spPr>
          <a:xfrm>
            <a:off x="6441904" y="5000636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3646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BAC65A-79C0-4659-B49A-16E70C269B3E}"/>
              </a:ext>
            </a:extLst>
          </p:cNvPr>
          <p:cNvSpPr/>
          <p:nvPr/>
        </p:nvSpPr>
        <p:spPr>
          <a:xfrm>
            <a:off x="6441904" y="5715016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3443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27EDAF-7E09-4795-94C0-0DF395792EAA}"/>
              </a:ext>
            </a:extLst>
          </p:cNvPr>
          <p:cNvSpPr/>
          <p:nvPr/>
        </p:nvSpPr>
        <p:spPr>
          <a:xfrm>
            <a:off x="3995261" y="3501008"/>
            <a:ext cx="108079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/>
            <a:r>
              <a:rPr lang="fr-FR" sz="1400" dirty="0">
                <a:solidFill>
                  <a:schemeClr val="tx1"/>
                </a:solidFill>
              </a:rPr>
              <a:t>âgés moins de 25 ans: 11 410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F01985-9F2F-40AC-A03B-68532FEA9C3E}"/>
              </a:ext>
            </a:extLst>
          </p:cNvPr>
          <p:cNvSpPr/>
          <p:nvPr/>
        </p:nvSpPr>
        <p:spPr>
          <a:xfrm>
            <a:off x="3995261" y="4286826"/>
            <a:ext cx="108079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>
                <a:solidFill>
                  <a:schemeClr val="tx1"/>
                </a:solidFill>
              </a:rPr>
              <a:t>entre 25 et 34 ans : </a:t>
            </a:r>
            <a:r>
              <a:rPr lang="fr-FR" sz="1400" dirty="0">
                <a:solidFill>
                  <a:schemeClr val="tx1"/>
                </a:solidFill>
              </a:rPr>
              <a:t>38 926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47DFCC-5A1F-44EF-9C3B-795CFB8A4ACD}"/>
              </a:ext>
            </a:extLst>
          </p:cNvPr>
          <p:cNvSpPr/>
          <p:nvPr/>
        </p:nvSpPr>
        <p:spPr>
          <a:xfrm>
            <a:off x="3995261" y="5001206"/>
            <a:ext cx="108079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bg1"/>
                </a:solidFill>
              </a:rPr>
              <a:t>4865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6BC330-01ED-4729-BF79-842CE32C7393}"/>
              </a:ext>
            </a:extLst>
          </p:cNvPr>
          <p:cNvSpPr/>
          <p:nvPr/>
        </p:nvSpPr>
        <p:spPr>
          <a:xfrm>
            <a:off x="3995261" y="5715586"/>
            <a:ext cx="108079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4540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1B790F-C106-470F-B69B-2E04D38211BC}"/>
              </a:ext>
            </a:extLst>
          </p:cNvPr>
          <p:cNvSpPr/>
          <p:nvPr/>
        </p:nvSpPr>
        <p:spPr>
          <a:xfrm>
            <a:off x="5217768" y="3518679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3124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5059FE-6C39-487F-8612-600CCE23AB3B}"/>
              </a:ext>
            </a:extLst>
          </p:cNvPr>
          <p:cNvSpPr/>
          <p:nvPr/>
        </p:nvSpPr>
        <p:spPr>
          <a:xfrm>
            <a:off x="5217768" y="4304497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2751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AA564C5-42C4-4D0A-8C14-91262739BCBF}"/>
              </a:ext>
            </a:extLst>
          </p:cNvPr>
          <p:cNvSpPr/>
          <p:nvPr/>
        </p:nvSpPr>
        <p:spPr>
          <a:xfrm>
            <a:off x="5217768" y="5018877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4532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DA7B95-F4AE-4998-B9C3-F98C79846E64}"/>
              </a:ext>
            </a:extLst>
          </p:cNvPr>
          <p:cNvSpPr/>
          <p:nvPr/>
        </p:nvSpPr>
        <p:spPr>
          <a:xfrm>
            <a:off x="5217768" y="5733257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4131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5A78C6-A20D-4805-8049-5ED116D59372}"/>
              </a:ext>
            </a:extLst>
          </p:cNvPr>
          <p:cNvSpPr/>
          <p:nvPr/>
        </p:nvSpPr>
        <p:spPr>
          <a:xfrm>
            <a:off x="3995261" y="3501538"/>
            <a:ext cx="108079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/>
            <a:r>
              <a:rPr lang="fr-FR" sz="1400" dirty="0">
                <a:solidFill>
                  <a:schemeClr val="tx1"/>
                </a:solidFill>
              </a:rPr>
              <a:t>âgés moins de 25 ans: 11 410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6FD5F9C-88AF-4912-98FA-74853013D124}"/>
              </a:ext>
            </a:extLst>
          </p:cNvPr>
          <p:cNvSpPr/>
          <p:nvPr/>
        </p:nvSpPr>
        <p:spPr>
          <a:xfrm>
            <a:off x="3995261" y="4286256"/>
            <a:ext cx="108079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2827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0B7920A-3DA3-4D3E-B69A-7A91C252E84B}"/>
              </a:ext>
            </a:extLst>
          </p:cNvPr>
          <p:cNvSpPr/>
          <p:nvPr/>
        </p:nvSpPr>
        <p:spPr>
          <a:xfrm>
            <a:off x="3995261" y="3500358"/>
            <a:ext cx="108079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3627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5CB6842-FF89-427B-8E34-D90DE367E0A4}"/>
              </a:ext>
            </a:extLst>
          </p:cNvPr>
          <p:cNvSpPr/>
          <p:nvPr/>
        </p:nvSpPr>
        <p:spPr>
          <a:xfrm>
            <a:off x="2483768" y="5001246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u="sng" dirty="0">
                <a:solidFill>
                  <a:srgbClr val="FF0000"/>
                </a:solidFill>
              </a:rPr>
              <a:t>Jeune moins de 35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1B5E4F9-B506-4E07-A770-8EB20BD41E73}"/>
              </a:ext>
            </a:extLst>
          </p:cNvPr>
          <p:cNvSpPr/>
          <p:nvPr/>
        </p:nvSpPr>
        <p:spPr>
          <a:xfrm>
            <a:off x="2483768" y="5715626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Ont un diplôme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A760A1-1568-4295-9965-5B98891751BB}"/>
              </a:ext>
            </a:extLst>
          </p:cNvPr>
          <p:cNvSpPr/>
          <p:nvPr/>
        </p:nvSpPr>
        <p:spPr>
          <a:xfrm>
            <a:off x="2483768" y="4286296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/>
              <a:t>féminin</a:t>
            </a:r>
            <a:endParaRPr lang="fr-FR" sz="1200" u="sng" dirty="0">
              <a:solidFill>
                <a:srgbClr val="FF00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EF191B1-FE2E-4873-9C66-D881D9442028}"/>
              </a:ext>
            </a:extLst>
          </p:cNvPr>
          <p:cNvSpPr/>
          <p:nvPr/>
        </p:nvSpPr>
        <p:spPr>
          <a:xfrm>
            <a:off x="2483768" y="3501008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/>
            <a:r>
              <a:rPr lang="fr-FR" sz="1400" dirty="0"/>
              <a:t>Masculin 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304A3E4-7FFF-4863-8D59-F0B57143EF4F}"/>
              </a:ext>
            </a:extLst>
          </p:cNvPr>
          <p:cNvSpPr/>
          <p:nvPr/>
        </p:nvSpPr>
        <p:spPr>
          <a:xfrm>
            <a:off x="2483768" y="4286256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/>
              <a:t>féminin</a:t>
            </a:r>
            <a:endParaRPr lang="fr-FR" sz="1200" u="sng" dirty="0">
              <a:solidFill>
                <a:srgbClr val="FF000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4D1AE35-A84F-4F14-ACD8-A4BC15736A6A}"/>
              </a:ext>
            </a:extLst>
          </p:cNvPr>
          <p:cNvSpPr/>
          <p:nvPr/>
        </p:nvSpPr>
        <p:spPr>
          <a:xfrm>
            <a:off x="2483768" y="3500968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/>
            <a:r>
              <a:rPr lang="fr-FR" sz="1400" dirty="0"/>
              <a:t>Masculin 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3C4362-A94C-4208-A005-DAAE93A5CC20}"/>
              </a:ext>
            </a:extLst>
          </p:cNvPr>
          <p:cNvSpPr/>
          <p:nvPr/>
        </p:nvSpPr>
        <p:spPr>
          <a:xfrm>
            <a:off x="2483768" y="5000636"/>
            <a:ext cx="1428760" cy="5715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Jeune moins de 35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2B2A4CD-FBD1-4144-8CA2-6DA7A8C47903}"/>
              </a:ext>
            </a:extLst>
          </p:cNvPr>
          <p:cNvSpPr/>
          <p:nvPr/>
        </p:nvSpPr>
        <p:spPr>
          <a:xfrm>
            <a:off x="2483768" y="4285646"/>
            <a:ext cx="1428760" cy="5715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 smtClean="0">
                <a:solidFill>
                  <a:schemeClr val="tx1"/>
                </a:solidFill>
              </a:rPr>
              <a:t>Féminin  </a:t>
            </a:r>
            <a:r>
              <a:rPr lang="fr-FR" sz="1400" dirty="0" smtClean="0">
                <a:solidFill>
                  <a:srgbClr val="FFFF00"/>
                </a:solidFill>
              </a:rPr>
              <a:t>38.2</a:t>
            </a:r>
            <a:endParaRPr lang="fr-FR" sz="1400" dirty="0">
              <a:solidFill>
                <a:srgbClr val="FFFF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825D9BD-D503-4F2D-9DE7-435DEBB02E7E}"/>
              </a:ext>
            </a:extLst>
          </p:cNvPr>
          <p:cNvSpPr/>
          <p:nvPr/>
        </p:nvSpPr>
        <p:spPr>
          <a:xfrm>
            <a:off x="2483768" y="3500358"/>
            <a:ext cx="1428760" cy="5715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 smtClean="0">
                <a:solidFill>
                  <a:schemeClr val="tx1"/>
                </a:solidFill>
              </a:rPr>
              <a:t>Masculin </a:t>
            </a:r>
            <a:r>
              <a:rPr lang="fr-FR" sz="1800" dirty="0" smtClean="0">
                <a:solidFill>
                  <a:srgbClr val="FFFF00"/>
                </a:solidFill>
              </a:rPr>
              <a:t>3.6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436DCF5-A7BF-4906-A945-9C80B9C3AE16}"/>
              </a:ext>
            </a:extLst>
          </p:cNvPr>
          <p:cNvSpPr/>
          <p:nvPr/>
        </p:nvSpPr>
        <p:spPr>
          <a:xfrm>
            <a:off x="7613585" y="2708920"/>
            <a:ext cx="1422911" cy="7200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SOUS EMPLOI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7F75419-7526-41C6-AABF-A7F6309352A9}"/>
              </a:ext>
            </a:extLst>
          </p:cNvPr>
          <p:cNvSpPr/>
          <p:nvPr/>
        </p:nvSpPr>
        <p:spPr>
          <a:xfrm>
            <a:off x="6441904" y="3499748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1805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BA78A03-F096-4C11-8706-11B9482C502A}"/>
              </a:ext>
            </a:extLst>
          </p:cNvPr>
          <p:cNvSpPr/>
          <p:nvPr/>
        </p:nvSpPr>
        <p:spPr>
          <a:xfrm>
            <a:off x="6441904" y="4285646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2446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E599EF4-F1A5-413B-AB04-52500B9F5ED4}"/>
              </a:ext>
            </a:extLst>
          </p:cNvPr>
          <p:cNvSpPr/>
          <p:nvPr/>
        </p:nvSpPr>
        <p:spPr>
          <a:xfrm>
            <a:off x="7685593" y="5000636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3077</a:t>
            </a:r>
            <a:endParaRPr lang="fr-FR" sz="1400" u="sng" dirty="0">
              <a:solidFill>
                <a:srgbClr val="FF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62F9A3-0490-449A-B5AE-DFC8030E5DAE}"/>
              </a:ext>
            </a:extLst>
          </p:cNvPr>
          <p:cNvSpPr/>
          <p:nvPr/>
        </p:nvSpPr>
        <p:spPr>
          <a:xfrm>
            <a:off x="7685593" y="5716276"/>
            <a:ext cx="1082424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/>
            <a:r>
              <a:rPr lang="fr-FR" sz="1400" dirty="0"/>
              <a:t>2956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D44D0C-F760-4954-98AB-04A28A835B3C}"/>
              </a:ext>
            </a:extLst>
          </p:cNvPr>
          <p:cNvSpPr/>
          <p:nvPr/>
        </p:nvSpPr>
        <p:spPr>
          <a:xfrm>
            <a:off x="7685593" y="3501008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4193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ACEC585-7686-48EE-ACD9-C5B4365CB847}"/>
              </a:ext>
            </a:extLst>
          </p:cNvPr>
          <p:cNvSpPr/>
          <p:nvPr/>
        </p:nvSpPr>
        <p:spPr>
          <a:xfrm>
            <a:off x="7685593" y="4286906"/>
            <a:ext cx="1082424" cy="5715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chemeClr val="tx1"/>
                </a:solidFill>
              </a:rPr>
              <a:t>861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620688"/>
            <a:ext cx="726072" cy="726072"/>
          </a:xfrm>
          <a:prstGeom prst="rect">
            <a:avLst/>
          </a:prstGeom>
        </p:spPr>
      </p:pic>
      <p:sp>
        <p:nvSpPr>
          <p:cNvPr id="48" name="Rounded Rectangle 47"/>
          <p:cNvSpPr/>
          <p:nvPr/>
        </p:nvSpPr>
        <p:spPr bwMode="auto">
          <a:xfrm>
            <a:off x="2633776" y="688135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133" y="5143512"/>
            <a:ext cx="2181902" cy="114300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0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520" y="2563758"/>
            <a:ext cx="2199640" cy="121444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1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7837" y="3853635"/>
            <a:ext cx="2153197" cy="121444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5" grpId="0" animBg="1"/>
      <p:bldP spid="16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 txBox="1">
            <a:spLocks/>
          </p:cNvSpPr>
          <p:nvPr/>
        </p:nvSpPr>
        <p:spPr>
          <a:xfrm>
            <a:off x="2214546" y="1417906"/>
            <a:ext cx="4572000" cy="6429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Profil</a:t>
            </a:r>
            <a:r>
              <a:rPr kumimoji="0" lang="fr-FR" sz="3200" b="1" i="0" u="none" strike="noStrike" kern="0" cap="none" spc="0" normalizeH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d’activité</a:t>
            </a:r>
            <a:endParaRPr kumimoji="0" lang="fr-FR" sz="32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75856" y="2060848"/>
            <a:ext cx="2071115" cy="850504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population active Occupé: </a:t>
            </a:r>
          </a:p>
          <a:p>
            <a:pPr lvl="0" algn="ctr"/>
            <a:r>
              <a:rPr lang="fr-FR" sz="1800" u="sng" dirty="0">
                <a:solidFill>
                  <a:srgbClr val="990033"/>
                </a:solidFill>
              </a:rPr>
              <a:t>81947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38614" y="2980422"/>
            <a:ext cx="1357322" cy="571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rgbClr val="0070C0"/>
                </a:solidFill>
              </a:rPr>
              <a:t>Selon le milieu</a:t>
            </a:r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22790" y="2908984"/>
            <a:ext cx="1357322" cy="571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rgbClr val="0070C0"/>
                </a:solidFill>
              </a:rPr>
              <a:t>Selon le  sexe</a:t>
            </a:r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35528" y="2908984"/>
            <a:ext cx="1428760" cy="571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rgbClr val="0070C0"/>
                </a:solidFill>
              </a:rPr>
              <a:t>Par groupes d’âge</a:t>
            </a:r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92282" y="2908984"/>
            <a:ext cx="1500198" cy="571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>
                <a:solidFill>
                  <a:srgbClr val="0070C0"/>
                </a:solidFill>
              </a:rPr>
              <a:t>Selon le diplôme</a:t>
            </a:r>
            <a:endParaRPr lang="fr-FR" sz="1400" u="sng" dirty="0">
              <a:solidFill>
                <a:srgbClr val="0070C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2790" y="3766240"/>
            <a:ext cx="1357322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masculin:  </a:t>
            </a:r>
          </a:p>
          <a:p>
            <a:pPr lvl="0" algn="ctr"/>
            <a:r>
              <a:rPr lang="fr-FR" sz="1600" u="sng" dirty="0">
                <a:solidFill>
                  <a:srgbClr val="FF0000"/>
                </a:solidFill>
              </a:rPr>
              <a:t>76 </a:t>
            </a:r>
            <a:r>
              <a:rPr lang="fr-FR" sz="1600" u="sng" dirty="0" smtClean="0">
                <a:solidFill>
                  <a:srgbClr val="FF0000"/>
                </a:solidFill>
              </a:rPr>
              <a:t>157 </a:t>
            </a:r>
            <a:r>
              <a:rPr lang="fr-FR" sz="11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  <a:endParaRPr lang="fr-FR" sz="1600" u="sng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22790" y="4552058"/>
            <a:ext cx="1357322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/>
              <a:t>féminin</a:t>
            </a:r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u="sng" kern="1200" dirty="0">
                <a:solidFill>
                  <a:srgbClr val="C00000"/>
                </a:solidFill>
              </a:rPr>
              <a:t>5790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67176" y="3766240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urbains:  </a:t>
            </a:r>
          </a:p>
          <a:p>
            <a:pPr lvl="0" algn="ctr"/>
            <a:r>
              <a:rPr lang="fr-FR" sz="1600" u="sng" dirty="0">
                <a:solidFill>
                  <a:srgbClr val="FF0000"/>
                </a:solidFill>
              </a:rPr>
              <a:t>44970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67176" y="4552058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dirty="0"/>
              <a:t>Ruraux:</a:t>
            </a:r>
            <a:endParaRPr lang="fr-FR" sz="1200" kern="1200" dirty="0"/>
          </a:p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u="sng" kern="1200" dirty="0">
                <a:solidFill>
                  <a:srgbClr val="C00000"/>
                </a:solidFill>
              </a:rPr>
              <a:t>36977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35528" y="3766240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/>
            <a:r>
              <a:rPr lang="fr-FR" sz="1400" dirty="0"/>
              <a:t>âgés moins de 25 ans: </a:t>
            </a:r>
            <a:r>
              <a:rPr lang="fr-FR" sz="1400" u="sng" dirty="0">
                <a:solidFill>
                  <a:srgbClr val="FF0000"/>
                </a:solidFill>
              </a:rPr>
              <a:t>11 410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35528" y="4552058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/>
              <a:t>entre 25 et 34 ans : </a:t>
            </a:r>
            <a:r>
              <a:rPr lang="fr-FR" sz="1400" u="sng" dirty="0">
                <a:solidFill>
                  <a:srgbClr val="FF0000"/>
                </a:solidFill>
              </a:rPr>
              <a:t>38 926</a:t>
            </a:r>
            <a:endParaRPr lang="fr-FR" sz="1200" u="sng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35528" y="5266438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35 à 45 ans : </a:t>
            </a:r>
          </a:p>
          <a:p>
            <a:pPr lvl="0" algn="ctr"/>
            <a:r>
              <a:rPr lang="fr-FR" sz="1400" u="sng" dirty="0">
                <a:solidFill>
                  <a:srgbClr val="FF0000"/>
                </a:solidFill>
              </a:rPr>
              <a:t>17 344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24128" y="5980818"/>
            <a:ext cx="1428760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/>
              <a:t>45 ans et plus :</a:t>
            </a:r>
          </a:p>
          <a:p>
            <a:pPr lvl="0" algn="ctr"/>
            <a:r>
              <a:rPr lang="fr-FR" sz="1200" u="sng" dirty="0">
                <a:solidFill>
                  <a:srgbClr val="FF0000"/>
                </a:solidFill>
              </a:rPr>
              <a:t> 14 </a:t>
            </a:r>
            <a:r>
              <a:rPr lang="fr-FR" sz="1200" u="sng" dirty="0" smtClean="0">
                <a:solidFill>
                  <a:srgbClr val="FF0000"/>
                </a:solidFill>
              </a:rPr>
              <a:t>268 </a:t>
            </a:r>
            <a:r>
              <a:rPr lang="fr-FR" sz="1200" u="sng" dirty="0" smtClean="0">
                <a:solidFill>
                  <a:srgbClr val="FFFF00"/>
                </a:solidFill>
              </a:rPr>
              <a:t>18</a:t>
            </a:r>
            <a:endParaRPr lang="fr-FR" sz="1200" u="sng" dirty="0">
              <a:solidFill>
                <a:srgbClr val="FFFF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92282" y="3766241"/>
            <a:ext cx="1500198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sans diplôme :</a:t>
            </a:r>
          </a:p>
          <a:p>
            <a:pPr lvl="0" algn="ctr"/>
            <a:r>
              <a:rPr lang="fr-FR" sz="1400" u="sng" dirty="0">
                <a:solidFill>
                  <a:srgbClr val="FF0000"/>
                </a:solidFill>
              </a:rPr>
              <a:t>37875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92282" y="4552059"/>
            <a:ext cx="1500198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200" dirty="0" smtClean="0"/>
              <a:t>Diplômé s </a:t>
            </a:r>
            <a:r>
              <a:rPr lang="fr-FR" sz="1200" dirty="0"/>
              <a:t>supérieur:</a:t>
            </a:r>
          </a:p>
          <a:p>
            <a:pPr lvl="0" algn="ctr"/>
            <a:r>
              <a:rPr lang="fr-FR" sz="1200" dirty="0"/>
              <a:t> </a:t>
            </a:r>
            <a:r>
              <a:rPr lang="fr-FR" sz="1400" u="sng" dirty="0">
                <a:solidFill>
                  <a:srgbClr val="FF0000"/>
                </a:solidFill>
              </a:rPr>
              <a:t>7 </a:t>
            </a:r>
            <a:r>
              <a:rPr lang="fr-FR" sz="1400" u="sng" dirty="0" smtClean="0">
                <a:solidFill>
                  <a:srgbClr val="FF0000"/>
                </a:solidFill>
              </a:rPr>
              <a:t>381 </a:t>
            </a:r>
            <a:r>
              <a:rPr lang="fr-FR" sz="1400" u="sng" dirty="0" smtClean="0">
                <a:solidFill>
                  <a:srgbClr val="FFFF00"/>
                </a:solidFill>
              </a:rPr>
              <a:t>10</a:t>
            </a:r>
            <a:endParaRPr lang="fr-FR" sz="1200" u="sng" dirty="0">
              <a:solidFill>
                <a:srgbClr val="FFFF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392282" y="5266439"/>
            <a:ext cx="1500198" cy="57150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400" dirty="0"/>
              <a:t>diplômés moyen </a:t>
            </a:r>
            <a:r>
              <a:rPr lang="fr-FR" sz="1400" u="sng" dirty="0">
                <a:solidFill>
                  <a:srgbClr val="FF0000"/>
                </a:solidFill>
              </a:rPr>
              <a:t>36 691</a:t>
            </a:r>
          </a:p>
        </p:txBody>
      </p:sp>
      <p:graphicFrame>
        <p:nvGraphicFramePr>
          <p:cNvPr id="26" name="Graphique 13"/>
          <p:cNvGraphicFramePr/>
          <p:nvPr>
            <p:extLst>
              <p:ext uri="{D42A27DB-BD31-4B8C-83A1-F6EECF244321}">
                <p14:modId xmlns:p14="http://schemas.microsoft.com/office/powerpoint/2010/main" val="2711788370"/>
              </p:ext>
            </p:extLst>
          </p:nvPr>
        </p:nvGraphicFramePr>
        <p:xfrm>
          <a:off x="107504" y="3008445"/>
          <a:ext cx="2303116" cy="2658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620688"/>
            <a:ext cx="726072" cy="726072"/>
          </a:xfrm>
          <a:prstGeom prst="rect">
            <a:avLst/>
          </a:prstGeom>
        </p:spPr>
      </p:pic>
      <p:sp>
        <p:nvSpPr>
          <p:cNvPr id="30" name="Rounded Rectangle 29"/>
          <p:cNvSpPr/>
          <p:nvPr/>
        </p:nvSpPr>
        <p:spPr bwMode="auto">
          <a:xfrm>
            <a:off x="2633776" y="688135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Graphic spid="2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 txBox="1">
            <a:spLocks/>
          </p:cNvSpPr>
          <p:nvPr/>
        </p:nvSpPr>
        <p:spPr>
          <a:xfrm>
            <a:off x="2376264" y="1916832"/>
            <a:ext cx="4572000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Profil</a:t>
            </a:r>
            <a:r>
              <a:rPr kumimoji="0" lang="fr-FR" sz="3200" b="1" i="0" u="none" strike="noStrike" kern="0" cap="none" spc="0" normalizeH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d’activité</a:t>
            </a:r>
            <a:endParaRPr kumimoji="0" lang="fr-FR" sz="32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3F15E92-5279-4DF0-B6AF-9C8F6CC8F28B}"/>
              </a:ext>
            </a:extLst>
          </p:cNvPr>
          <p:cNvSpPr/>
          <p:nvPr/>
        </p:nvSpPr>
        <p:spPr>
          <a:xfrm>
            <a:off x="3563888" y="2492896"/>
            <a:ext cx="2071115" cy="850504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lang="fr-FR" sz="1800" dirty="0">
                <a:solidFill>
                  <a:schemeClr val="tx1"/>
                </a:solidFill>
              </a:rPr>
              <a:t>population active Occupé: </a:t>
            </a:r>
          </a:p>
          <a:p>
            <a:pPr lvl="0" algn="ctr"/>
            <a:r>
              <a:rPr lang="fr-FR" sz="1800" u="sng" dirty="0">
                <a:solidFill>
                  <a:srgbClr val="990033"/>
                </a:solidFill>
              </a:rPr>
              <a:t>81947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6239E76-FF23-4C0B-A9C2-A1A10374CF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9556433"/>
              </p:ext>
            </p:extLst>
          </p:nvPr>
        </p:nvGraphicFramePr>
        <p:xfrm>
          <a:off x="719064" y="2799256"/>
          <a:ext cx="9325544" cy="394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03648" y="620688"/>
            <a:ext cx="726072" cy="726072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 bwMode="auto">
          <a:xfrm>
            <a:off x="2633776" y="688135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5769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23528" y="1628800"/>
            <a:ext cx="2088232" cy="432048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SYSTÈME CAPI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765" y="2204864"/>
            <a:ext cx="8084765" cy="406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28386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816696"/>
            <a:ext cx="7620000" cy="32766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 bwMode="auto">
          <a:xfrm>
            <a:off x="323528" y="1628800"/>
            <a:ext cx="2664296" cy="432048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OBJECTIFS DU</a:t>
            </a: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CAPI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38822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23528" y="1628800"/>
            <a:ext cx="2664296" cy="432048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OBJECTIFS DU</a:t>
            </a: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CAPI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062" y="2324100"/>
            <a:ext cx="738187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8605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86304" y="2276872"/>
            <a:ext cx="7056784" cy="571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2985" indent="-5715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M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Spécificité </a:t>
            </a:r>
            <a:r>
              <a:rPr lang="fr-M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la région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67544" y="1484784"/>
            <a:ext cx="3647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MA" dirty="0">
                <a:solidFill>
                  <a:srgbClr val="7A7A7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Problématiques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95736" y="2879934"/>
            <a:ext cx="5328591" cy="3350434"/>
            <a:chOff x="0" y="0"/>
            <a:chExt cx="6220355" cy="3589994"/>
          </a:xfrm>
        </p:grpSpPr>
        <p:sp>
          <p:nvSpPr>
            <p:cNvPr id="9" name="Rectangle 8"/>
            <p:cNvSpPr/>
            <p:nvPr/>
          </p:nvSpPr>
          <p:spPr>
            <a:xfrm>
              <a:off x="5772024" y="3327468"/>
              <a:ext cx="59288" cy="26252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1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Shape 6982"/>
            <p:cNvSpPr/>
            <p:nvPr/>
          </p:nvSpPr>
          <p:spPr>
            <a:xfrm>
              <a:off x="1901190" y="358584"/>
              <a:ext cx="306324" cy="1098677"/>
            </a:xfrm>
            <a:custGeom>
              <a:avLst/>
              <a:gdLst/>
              <a:ahLst/>
              <a:cxnLst/>
              <a:rect l="0" t="0" r="0" b="0"/>
              <a:pathLst>
                <a:path w="306324" h="1098677">
                  <a:moveTo>
                    <a:pt x="0" y="0"/>
                  </a:moveTo>
                  <a:cubicBezTo>
                    <a:pt x="103632" y="0"/>
                    <a:pt x="206756" y="14732"/>
                    <a:pt x="306324" y="43688"/>
                  </a:cubicBezTo>
                  <a:lnTo>
                    <a:pt x="0" y="109867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B6B6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Shape 6983"/>
            <p:cNvSpPr/>
            <p:nvPr/>
          </p:nvSpPr>
          <p:spPr>
            <a:xfrm>
              <a:off x="2022856" y="451167"/>
              <a:ext cx="903097" cy="1055116"/>
            </a:xfrm>
            <a:custGeom>
              <a:avLst/>
              <a:gdLst/>
              <a:ahLst/>
              <a:cxnLst/>
              <a:rect l="0" t="0" r="0" b="0"/>
              <a:pathLst>
                <a:path w="903097" h="1055116">
                  <a:moveTo>
                    <a:pt x="306324" y="0"/>
                  </a:moveTo>
                  <a:cubicBezTo>
                    <a:pt x="548767" y="70359"/>
                    <a:pt x="759460" y="221997"/>
                    <a:pt x="903097" y="429514"/>
                  </a:cubicBezTo>
                  <a:lnTo>
                    <a:pt x="0" y="1055116"/>
                  </a:lnTo>
                  <a:lnTo>
                    <a:pt x="30632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9AC0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Shape 6984"/>
            <p:cNvSpPr/>
            <p:nvPr/>
          </p:nvSpPr>
          <p:spPr>
            <a:xfrm>
              <a:off x="2113153" y="991298"/>
              <a:ext cx="1068070" cy="625602"/>
            </a:xfrm>
            <a:custGeom>
              <a:avLst/>
              <a:gdLst/>
              <a:ahLst/>
              <a:cxnLst/>
              <a:rect l="0" t="0" r="0" b="0"/>
              <a:pathLst>
                <a:path w="1068070" h="625602">
                  <a:moveTo>
                    <a:pt x="903097" y="0"/>
                  </a:moveTo>
                  <a:cubicBezTo>
                    <a:pt x="980313" y="111633"/>
                    <a:pt x="1036320" y="236601"/>
                    <a:pt x="1068070" y="368554"/>
                  </a:cubicBezTo>
                  <a:lnTo>
                    <a:pt x="0" y="625602"/>
                  </a:lnTo>
                  <a:lnTo>
                    <a:pt x="90309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860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Shape 6985"/>
            <p:cNvSpPr/>
            <p:nvPr/>
          </p:nvSpPr>
          <p:spPr>
            <a:xfrm>
              <a:off x="2130933" y="1414462"/>
              <a:ext cx="1079627" cy="257048"/>
            </a:xfrm>
            <a:custGeom>
              <a:avLst/>
              <a:gdLst/>
              <a:ahLst/>
              <a:cxnLst/>
              <a:rect l="0" t="0" r="0" b="0"/>
              <a:pathLst>
                <a:path w="1079627" h="257048">
                  <a:moveTo>
                    <a:pt x="1068197" y="0"/>
                  </a:moveTo>
                  <a:lnTo>
                    <a:pt x="1079627" y="53213"/>
                  </a:lnTo>
                  <a:lnTo>
                    <a:pt x="0" y="257048"/>
                  </a:lnTo>
                  <a:lnTo>
                    <a:pt x="106819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6889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Shape 6986"/>
            <p:cNvSpPr/>
            <p:nvPr/>
          </p:nvSpPr>
          <p:spPr>
            <a:xfrm>
              <a:off x="2134362" y="1564322"/>
              <a:ext cx="1124585" cy="703072"/>
            </a:xfrm>
            <a:custGeom>
              <a:avLst/>
              <a:gdLst/>
              <a:ahLst/>
              <a:cxnLst/>
              <a:rect l="0" t="0" r="0" b="0"/>
              <a:pathLst>
                <a:path w="1124585" h="703072">
                  <a:moveTo>
                    <a:pt x="1079500" y="0"/>
                  </a:moveTo>
                  <a:cubicBezTo>
                    <a:pt x="1124585" y="239141"/>
                    <a:pt x="1089152" y="486283"/>
                    <a:pt x="978662" y="703072"/>
                  </a:cubicBezTo>
                  <a:lnTo>
                    <a:pt x="0" y="203835"/>
                  </a:lnTo>
                  <a:lnTo>
                    <a:pt x="107950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34E1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Shape 6987"/>
            <p:cNvSpPr/>
            <p:nvPr/>
          </p:nvSpPr>
          <p:spPr>
            <a:xfrm>
              <a:off x="434721" y="1037780"/>
              <a:ext cx="2226310" cy="2146554"/>
            </a:xfrm>
            <a:custGeom>
              <a:avLst/>
              <a:gdLst/>
              <a:ahLst/>
              <a:cxnLst/>
              <a:rect l="0" t="0" r="0" b="0"/>
              <a:pathLst>
                <a:path w="2226310" h="2146554">
                  <a:moveTo>
                    <a:pt x="615950" y="0"/>
                  </a:moveTo>
                  <a:lnTo>
                    <a:pt x="1247648" y="898779"/>
                  </a:lnTo>
                  <a:lnTo>
                    <a:pt x="2226310" y="1398016"/>
                  </a:lnTo>
                  <a:cubicBezTo>
                    <a:pt x="2145030" y="1557401"/>
                    <a:pt x="2025904" y="1694561"/>
                    <a:pt x="1879473" y="1797558"/>
                  </a:cubicBezTo>
                  <a:cubicBezTo>
                    <a:pt x="1383157" y="2146554"/>
                    <a:pt x="697865" y="2026920"/>
                    <a:pt x="348869" y="1530604"/>
                  </a:cubicBezTo>
                  <a:cubicBezTo>
                    <a:pt x="0" y="1034161"/>
                    <a:pt x="119507" y="348996"/>
                    <a:pt x="61595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F9E8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Shape 6988"/>
            <p:cNvSpPr/>
            <p:nvPr/>
          </p:nvSpPr>
          <p:spPr>
            <a:xfrm>
              <a:off x="1146810" y="368998"/>
              <a:ext cx="631825" cy="1098677"/>
            </a:xfrm>
            <a:custGeom>
              <a:avLst/>
              <a:gdLst/>
              <a:ahLst/>
              <a:cxnLst/>
              <a:rect l="0" t="0" r="0" b="0"/>
              <a:pathLst>
                <a:path w="631825" h="1098677">
                  <a:moveTo>
                    <a:pt x="623316" y="0"/>
                  </a:moveTo>
                  <a:lnTo>
                    <a:pt x="631825" y="1098677"/>
                  </a:lnTo>
                  <a:lnTo>
                    <a:pt x="0" y="199898"/>
                  </a:lnTo>
                  <a:cubicBezTo>
                    <a:pt x="182626" y="71501"/>
                    <a:pt x="400050" y="1777"/>
                    <a:pt x="623316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6A6A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Shape 6989"/>
            <p:cNvSpPr/>
            <p:nvPr/>
          </p:nvSpPr>
          <p:spPr>
            <a:xfrm>
              <a:off x="1852930" y="355917"/>
              <a:ext cx="8509" cy="1098550"/>
            </a:xfrm>
            <a:custGeom>
              <a:avLst/>
              <a:gdLst/>
              <a:ahLst/>
              <a:cxnLst/>
              <a:rect l="0" t="0" r="0" b="0"/>
              <a:pathLst>
                <a:path w="8509" h="1098550">
                  <a:moveTo>
                    <a:pt x="0" y="0"/>
                  </a:moveTo>
                  <a:lnTo>
                    <a:pt x="8509" y="0"/>
                  </a:lnTo>
                  <a:lnTo>
                    <a:pt x="8509" y="109855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7D284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94967" y="444508"/>
              <a:ext cx="33950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3889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50999" y="444508"/>
              <a:ext cx="4205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28621" y="711208"/>
              <a:ext cx="33950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9391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84653" y="711208"/>
              <a:ext cx="4205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819019" y="1197110"/>
              <a:ext cx="33950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5086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75051" y="1197110"/>
              <a:ext cx="4205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28975" y="1378085"/>
              <a:ext cx="25437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683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420999" y="1378085"/>
              <a:ext cx="4205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04744" y="1825887"/>
              <a:ext cx="33950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9059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61030" y="1825887"/>
              <a:ext cx="4205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94588" y="2482985"/>
              <a:ext cx="424640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49928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214628" y="2482985"/>
              <a:ext cx="4205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370965" y="511309"/>
              <a:ext cx="33950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8326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626997" y="511309"/>
              <a:ext cx="4205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761998" y="196731"/>
              <a:ext cx="254378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106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54022" y="196731"/>
              <a:ext cx="4205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Shape 57142"/>
            <p:cNvSpPr/>
            <p:nvPr/>
          </p:nvSpPr>
          <p:spPr>
            <a:xfrm>
              <a:off x="3786505" y="323152"/>
              <a:ext cx="62484" cy="64008"/>
            </a:xfrm>
            <a:custGeom>
              <a:avLst/>
              <a:gdLst/>
              <a:ahLst/>
              <a:cxnLst/>
              <a:rect l="0" t="0" r="0" b="0"/>
              <a:pathLst>
                <a:path w="62484" h="64008">
                  <a:moveTo>
                    <a:pt x="0" y="0"/>
                  </a:moveTo>
                  <a:lnTo>
                    <a:pt x="62484" y="0"/>
                  </a:lnTo>
                  <a:lnTo>
                    <a:pt x="62484" y="64008"/>
                  </a:lnTo>
                  <a:lnTo>
                    <a:pt x="0" y="6400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B6B6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77691" y="281439"/>
              <a:ext cx="2089976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Elus, resp hiérarch, Cadres sup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877691" y="427744"/>
              <a:ext cx="1279254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moy, profes libéral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Shape 57143"/>
            <p:cNvSpPr/>
            <p:nvPr/>
          </p:nvSpPr>
          <p:spPr>
            <a:xfrm>
              <a:off x="3786505" y="816927"/>
              <a:ext cx="62484" cy="64008"/>
            </a:xfrm>
            <a:custGeom>
              <a:avLst/>
              <a:gdLst/>
              <a:ahLst/>
              <a:cxnLst/>
              <a:rect l="0" t="0" r="0" b="0"/>
              <a:pathLst>
                <a:path w="62484" h="64008">
                  <a:moveTo>
                    <a:pt x="0" y="0"/>
                  </a:moveTo>
                  <a:lnTo>
                    <a:pt x="62484" y="0"/>
                  </a:lnTo>
                  <a:lnTo>
                    <a:pt x="62484" y="64008"/>
                  </a:lnTo>
                  <a:lnTo>
                    <a:pt x="0" y="6400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9AC0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877691" y="775597"/>
              <a:ext cx="674451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Employés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Shape 57144"/>
            <p:cNvSpPr/>
            <p:nvPr/>
          </p:nvSpPr>
          <p:spPr>
            <a:xfrm>
              <a:off x="3786505" y="1310703"/>
              <a:ext cx="62484" cy="64008"/>
            </a:xfrm>
            <a:custGeom>
              <a:avLst/>
              <a:gdLst/>
              <a:ahLst/>
              <a:cxnLst/>
              <a:rect l="0" t="0" r="0" b="0"/>
              <a:pathLst>
                <a:path w="62484" h="64008">
                  <a:moveTo>
                    <a:pt x="0" y="0"/>
                  </a:moveTo>
                  <a:lnTo>
                    <a:pt x="62484" y="0"/>
                  </a:lnTo>
                  <a:lnTo>
                    <a:pt x="62484" y="64008"/>
                  </a:lnTo>
                  <a:lnTo>
                    <a:pt x="0" y="64008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860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877691" y="1269627"/>
              <a:ext cx="1986680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Commerçants, intermédiaires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877691" y="1415931"/>
              <a:ext cx="1790686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commerciaux et financiers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Shape 57145"/>
            <p:cNvSpPr/>
            <p:nvPr/>
          </p:nvSpPr>
          <p:spPr>
            <a:xfrm>
              <a:off x="3786505" y="1806003"/>
              <a:ext cx="62484" cy="62484"/>
            </a:xfrm>
            <a:custGeom>
              <a:avLst/>
              <a:gdLst/>
              <a:ahLst/>
              <a:cxnLst/>
              <a:rect l="0" t="0" r="0" b="0"/>
              <a:pathLst>
                <a:path w="62484" h="62484">
                  <a:moveTo>
                    <a:pt x="0" y="0"/>
                  </a:moveTo>
                  <a:lnTo>
                    <a:pt x="62484" y="0"/>
                  </a:lnTo>
                  <a:lnTo>
                    <a:pt x="62484" y="62484"/>
                  </a:lnTo>
                  <a:lnTo>
                    <a:pt x="0" y="6248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6889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877691" y="1763403"/>
              <a:ext cx="2145829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Exploitants agricoles, pécheurs,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877691" y="1909707"/>
              <a:ext cx="1527736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forestiers, chasseurs ...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Shape 57146"/>
            <p:cNvSpPr/>
            <p:nvPr/>
          </p:nvSpPr>
          <p:spPr>
            <a:xfrm>
              <a:off x="3786505" y="2299779"/>
              <a:ext cx="62484" cy="62484"/>
            </a:xfrm>
            <a:custGeom>
              <a:avLst/>
              <a:gdLst/>
              <a:ahLst/>
              <a:cxnLst/>
              <a:rect l="0" t="0" r="0" b="0"/>
              <a:pathLst>
                <a:path w="62484" h="62484">
                  <a:moveTo>
                    <a:pt x="0" y="0"/>
                  </a:moveTo>
                  <a:lnTo>
                    <a:pt x="62484" y="0"/>
                  </a:lnTo>
                  <a:lnTo>
                    <a:pt x="62484" y="62484"/>
                  </a:lnTo>
                  <a:lnTo>
                    <a:pt x="0" y="6248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34E1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877691" y="2257433"/>
              <a:ext cx="1584263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Artisans et conducteurs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877691" y="2403737"/>
              <a:ext cx="2020831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d''installations-machines et de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877691" y="2550041"/>
              <a:ext cx="885081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l''assemblage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Shape 57147"/>
            <p:cNvSpPr/>
            <p:nvPr/>
          </p:nvSpPr>
          <p:spPr>
            <a:xfrm>
              <a:off x="3786505" y="2793555"/>
              <a:ext cx="62484" cy="62484"/>
            </a:xfrm>
            <a:custGeom>
              <a:avLst/>
              <a:gdLst/>
              <a:ahLst/>
              <a:cxnLst/>
              <a:rect l="0" t="0" r="0" b="0"/>
              <a:pathLst>
                <a:path w="62484" h="62484">
                  <a:moveTo>
                    <a:pt x="0" y="0"/>
                  </a:moveTo>
                  <a:lnTo>
                    <a:pt x="62484" y="0"/>
                  </a:lnTo>
                  <a:lnTo>
                    <a:pt x="62484" y="62484"/>
                  </a:lnTo>
                  <a:lnTo>
                    <a:pt x="0" y="6248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F9E8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877691" y="2751590"/>
              <a:ext cx="2342664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Ouvriers et maneuvres agricoles et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877691" y="2897894"/>
              <a:ext cx="759073" cy="18623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de la péche</a:t>
              </a:r>
              <a:endParaRPr lang="en-US" sz="11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Shape 7024"/>
            <p:cNvSpPr/>
            <p:nvPr/>
          </p:nvSpPr>
          <p:spPr>
            <a:xfrm>
              <a:off x="0" y="0"/>
              <a:ext cx="5760720" cy="3457892"/>
            </a:xfrm>
            <a:custGeom>
              <a:avLst/>
              <a:gdLst/>
              <a:ahLst/>
              <a:cxnLst/>
              <a:rect l="0" t="0" r="0" b="0"/>
              <a:pathLst>
                <a:path w="5760720" h="3457892">
                  <a:moveTo>
                    <a:pt x="5760720" y="0"/>
                  </a:moveTo>
                  <a:lnTo>
                    <a:pt x="5760720" y="3457892"/>
                  </a:lnTo>
                  <a:lnTo>
                    <a:pt x="0" y="3457892"/>
                  </a:lnTo>
                  <a:lnTo>
                    <a:pt x="0" y="0"/>
                  </a:lnTo>
                </a:path>
              </a:pathLst>
            </a:custGeom>
            <a:ln w="9525" cap="flat">
              <a:round/>
            </a:ln>
          </p:spPr>
          <p:style>
            <a:lnRef idx="1">
              <a:srgbClr val="6C6C6C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51014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4" name="Date Placeholder 1"/>
          <p:cNvSpPr txBox="1">
            <a:spLocks/>
          </p:cNvSpPr>
          <p:nvPr/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ar-SA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67544" y="1484784"/>
            <a:ext cx="3647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MA" dirty="0">
                <a:solidFill>
                  <a:srgbClr val="7A7A7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Problématiques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3528" y="3090403"/>
            <a:ext cx="8352928" cy="2707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2000"/>
              </a:lnSpc>
              <a:spcAft>
                <a:spcPts val="1505"/>
              </a:spcAft>
              <a:buClr>
                <a:srgbClr val="002060"/>
              </a:buClr>
              <a:buSzPts val="1600"/>
              <a:buFont typeface="Wingdings" panose="05000000000000000000" pitchFamily="2" charset="2"/>
              <a:buChar char=""/>
            </a:pPr>
            <a:r>
              <a:rPr lang="fr-FR" sz="280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Questionnaire réduit : </a:t>
            </a:r>
            <a:endParaRPr lang="en-US" sz="1800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>
              <a:lnSpc>
                <a:spcPct val="112000"/>
              </a:lnSpc>
              <a:spcAft>
                <a:spcPts val="1505"/>
              </a:spcAft>
              <a:buClr>
                <a:srgbClr val="002060"/>
              </a:buClr>
              <a:buSzPts val="1600"/>
              <a:buFont typeface="Wingdings" panose="05000000000000000000" pitchFamily="2" charset="2"/>
              <a:buChar char=""/>
            </a:pPr>
            <a:r>
              <a:rPr lang="fr-MA" sz="280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Augmentation de taux de refus : </a:t>
            </a:r>
            <a:endParaRPr lang="en-US" sz="1800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>
              <a:lnSpc>
                <a:spcPct val="112000"/>
              </a:lnSpc>
              <a:spcAft>
                <a:spcPts val="1760"/>
              </a:spcAft>
              <a:buClr>
                <a:srgbClr val="002060"/>
              </a:buClr>
              <a:buSzPts val="1600"/>
              <a:buFont typeface="Wingdings" panose="05000000000000000000" pitchFamily="2" charset="2"/>
              <a:buChar char=""/>
            </a:pPr>
            <a:r>
              <a:rPr lang="fr-MA" sz="280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Les numéros invalides et le non réponse : </a:t>
            </a:r>
            <a:endParaRPr lang="en-US" sz="1800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>
              <a:lnSpc>
                <a:spcPct val="112000"/>
              </a:lnSpc>
              <a:spcAft>
                <a:spcPts val="1505"/>
              </a:spcAft>
              <a:buClr>
                <a:srgbClr val="002060"/>
              </a:buClr>
              <a:buSzPts val="1600"/>
              <a:buFont typeface="Wingdings" panose="05000000000000000000" pitchFamily="2" charset="2"/>
              <a:buChar char=""/>
            </a:pPr>
            <a:r>
              <a:rPr lang="fr-FR" sz="280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Wingdings" panose="05000000000000000000" pitchFamily="2" charset="2"/>
              </a:rPr>
              <a:t>Moins de confiance :  </a:t>
            </a:r>
            <a:endParaRPr lang="en-US" sz="1800" u="none" strike="noStrike" dirty="0">
              <a:effectLst/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0246" y="2131115"/>
            <a:ext cx="7867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fr-M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Les contraintes relatives à la situation pandémique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669799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F3E142-8CDB-40A4-976D-BBD41C325837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1" name="Rounded Rectangle 20"/>
          <p:cNvSpPr/>
          <p:nvPr/>
        </p:nvSpPr>
        <p:spPr bwMode="auto">
          <a:xfrm>
            <a:off x="3635896" y="692696"/>
            <a:ext cx="1944216" cy="432048"/>
          </a:xfrm>
          <a:prstGeom prst="roundRect">
            <a:avLst/>
          </a:prstGeom>
          <a:noFill/>
          <a:ln w="12700" cap="flat" cmpd="sng" algn="ctr">
            <a:solidFill>
              <a:srgbClr val="D6A3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2400" b="1" i="0" u="none" strike="noStrike" cap="none" normalizeH="0" baseline="0" dirty="0" smtClean="0">
                <a:ln>
                  <a:noFill/>
                </a:ln>
                <a:solidFill>
                  <a:srgbClr val="7B003B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Arial" charset="0"/>
              </a:rPr>
              <a:t>plan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92" y="1340768"/>
            <a:ext cx="604792" cy="6466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2780928"/>
            <a:ext cx="708096" cy="7292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370" y="2059449"/>
            <a:ext cx="716270" cy="72147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7656" y="3505569"/>
            <a:ext cx="726072" cy="72607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51083" y="4218708"/>
            <a:ext cx="936104" cy="94078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7704" y="5160733"/>
            <a:ext cx="1134624" cy="1065334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 bwMode="auto">
          <a:xfrm>
            <a:off x="1043608" y="1412776"/>
            <a:ext cx="4536504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800" dirty="0">
                <a:solidFill>
                  <a:srgbClr val="002060"/>
                </a:solidFill>
                <a:latin typeface="Arial" panose="020B0604020202020204" pitchFamily="34" charset="0"/>
              </a:rPr>
              <a:t>I</a:t>
            </a:r>
            <a:r>
              <a:rPr kumimoji="0" lang="fr-MA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ntroduction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1619672" y="2132856"/>
            <a:ext cx="4536504" cy="5760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Présentation de l’enquête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2051720" y="2852936"/>
            <a:ext cx="4536504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Méthodologie</a:t>
            </a: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d’exécution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2627784" y="3573016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2987824" y="429309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la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3419872" y="5157192"/>
            <a:ext cx="4680520" cy="93610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r-MA" sz="1800" dirty="0" smtClean="0">
                <a:solidFill>
                  <a:srgbClr val="002060"/>
                </a:solidFill>
                <a:latin typeface="Arial" panose="020B0604020202020204" pitchFamily="34" charset="0"/>
              </a:rPr>
              <a:t>Conclusion 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03850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4" name="Date Placeholder 1"/>
          <p:cNvSpPr txBox="1">
            <a:spLocks/>
          </p:cNvSpPr>
          <p:nvPr/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ar-SA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6" name="Date Placeholder 1"/>
          <p:cNvSpPr txBox="1">
            <a:spLocks/>
          </p:cNvSpPr>
          <p:nvPr/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 bwMode="auto">
          <a:xfrm>
            <a:off x="7737475" y="6513513"/>
            <a:ext cx="1385888" cy="3190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ar-SA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67544" y="1484784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MA" dirty="0" smtClean="0">
                <a:solidFill>
                  <a:srgbClr val="7A7A7A"/>
                </a:solidFill>
                <a:latin typeface="Arial" panose="020B0604020202020204" pitchFamily="34" charset="0"/>
              </a:rPr>
              <a:t>PERSPECTIVE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83" y="620688"/>
            <a:ext cx="936104" cy="940785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2987824" y="695076"/>
            <a:ext cx="4749651" cy="72008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L’enquête dans le processus  de  transformation digitale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520" y="1997839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M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Instauration un mode de collecte efficace dans le cadre de la transformation digitale : 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755575" y="2995211"/>
            <a:ext cx="69818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MA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Changement de l’outil de collecte </a:t>
            </a:r>
            <a:endParaRPr lang="fr-MA" sz="18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MA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Etablissement </a:t>
            </a:r>
            <a:r>
              <a:rPr lang="fr-MA" sz="1800" dirty="0">
                <a:solidFill>
                  <a:schemeClr val="tx1"/>
                </a:solidFill>
                <a:latin typeface="Arial" panose="020B0604020202020204" pitchFamily="34" charset="0"/>
              </a:rPr>
              <a:t>d’un échantillon maitre </a:t>
            </a:r>
            <a:r>
              <a:rPr lang="fr-MA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électronique 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4141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496437"/>
            <a:ext cx="1134624" cy="106533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987824" y="2492896"/>
            <a:ext cx="4680520" cy="93610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r-MA" sz="1800" dirty="0" smtClean="0">
                <a:solidFill>
                  <a:srgbClr val="002060"/>
                </a:solidFill>
                <a:latin typeface="Arial" panose="020B0604020202020204" pitchFamily="34" charset="0"/>
              </a:rPr>
              <a:t>Conclusion 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717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968" y="692696"/>
            <a:ext cx="604792" cy="6466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627784" y="764704"/>
            <a:ext cx="4536504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800" dirty="0">
                <a:solidFill>
                  <a:srgbClr val="002060"/>
                </a:solidFill>
                <a:latin typeface="Arial" panose="020B0604020202020204" pitchFamily="34" charset="0"/>
              </a:rPr>
              <a:t>I</a:t>
            </a:r>
            <a:r>
              <a:rPr kumimoji="0" lang="fr-MA" sz="1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ntroduction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03653350"/>
              </p:ext>
            </p:extLst>
          </p:nvPr>
        </p:nvGraphicFramePr>
        <p:xfrm>
          <a:off x="1742440" y="1916832"/>
          <a:ext cx="71500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unded Rectangle 7"/>
          <p:cNvSpPr/>
          <p:nvPr/>
        </p:nvSpPr>
        <p:spPr bwMode="auto">
          <a:xfrm>
            <a:off x="366156" y="3212976"/>
            <a:ext cx="2045603" cy="122413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800" dirty="0" smtClean="0">
                <a:latin typeface="Arial" panose="020B0604020202020204" pitchFamily="34" charset="0"/>
              </a:rPr>
              <a:t>SYSTÈME DE STATISTIQUE NATIONALE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70073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DE77BD-617B-408E-93FD-E354304B8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graphicEl>
                                              <a:dgm id="{8BDE77BD-617B-408E-93FD-E354304B8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8BDE77BD-617B-408E-93FD-E354304B8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8BDE77BD-617B-408E-93FD-E354304B8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246D80-98F6-4216-B45A-280E0B938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4F246D80-98F6-4216-B45A-280E0B938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4F246D80-98F6-4216-B45A-280E0B938E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dgm id="{4F246D80-98F6-4216-B45A-280E0B938E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13C874E-7BD6-4200-8817-BA000C0F84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graphicEl>
                                              <a:dgm id="{F13C874E-7BD6-4200-8817-BA000C0F84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F13C874E-7BD6-4200-8817-BA000C0F84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graphicEl>
                                              <a:dgm id="{F13C874E-7BD6-4200-8817-BA000C0F84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598867F-140E-4696-AECC-7825037C97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graphicEl>
                                              <a:dgm id="{4598867F-140E-4696-AECC-7825037C97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graphicEl>
                                              <a:dgm id="{4598867F-140E-4696-AECC-7825037C97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graphicEl>
                                              <a:dgm id="{4598867F-140E-4696-AECC-7825037C97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8048D3-1C33-408D-801A-E8317DDD3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graphicEl>
                                              <a:dgm id="{3B8048D3-1C33-408D-801A-E8317DDD3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graphicEl>
                                              <a:dgm id="{3B8048D3-1C33-408D-801A-E8317DDD3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dgm id="{3B8048D3-1C33-408D-801A-E8317DDD3C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7EF0C9-9781-4A66-97F3-30CCD6906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graphicEl>
                                              <a:dgm id="{3D7EF0C9-9781-4A66-97F3-30CCD6906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graphicEl>
                                              <a:dgm id="{3D7EF0C9-9781-4A66-97F3-30CCD6906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graphicEl>
                                              <a:dgm id="{3D7EF0C9-9781-4A66-97F3-30CCD69062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8324C7-1E6E-4926-B1EC-08E332A1C1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>
                                            <p:graphicEl>
                                              <a:dgm id="{4F8324C7-1E6E-4926-B1EC-08E332A1C1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>
                                            <p:graphicEl>
                                              <a:dgm id="{4F8324C7-1E6E-4926-B1EC-08E332A1C1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>
                                            <p:graphicEl>
                                              <a:dgm id="{4F8324C7-1E6E-4926-B1EC-08E332A1C1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6A554A-6BA4-4032-A3AD-46F22F4006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graphicEl>
                                              <a:dgm id="{6E6A554A-6BA4-4032-A3AD-46F22F4006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graphicEl>
                                              <a:dgm id="{6E6A554A-6BA4-4032-A3AD-46F22F4006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>
                                            <p:graphicEl>
                                              <a:dgm id="{6E6A554A-6BA4-4032-A3AD-46F22F4006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0D29CB-440F-4D4F-B17E-9BEB1DCB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>
                                            <p:graphicEl>
                                              <a:dgm id="{7B0D29CB-440F-4D4F-B17E-9BEB1DCB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>
                                            <p:graphicEl>
                                              <a:dgm id="{7B0D29CB-440F-4D4F-B17E-9BEB1DCB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">
                                            <p:graphicEl>
                                              <a:dgm id="{7B0D29CB-440F-4D4F-B17E-9BEB1DCB85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5CF4555-7316-4CAB-A4B8-FB6B47596C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">
                                            <p:graphicEl>
                                              <a:dgm id="{A5CF4555-7316-4CAB-A4B8-FB6B47596C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">
                                            <p:graphicEl>
                                              <a:dgm id="{A5CF4555-7316-4CAB-A4B8-FB6B47596C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">
                                            <p:graphicEl>
                                              <a:dgm id="{A5CF4555-7316-4CAB-A4B8-FB6B47596C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 uiExpand="1">
        <p:bldSub>
          <a:bldDgm bld="one"/>
        </p:bldSub>
      </p:bldGraphic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498" y="764704"/>
            <a:ext cx="716270" cy="72147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771800" y="838111"/>
            <a:ext cx="4536504" cy="5760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Présentation de l’enquête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716" y="1844824"/>
            <a:ext cx="77317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1800" dirty="0">
                <a:solidFill>
                  <a:srgbClr val="002060"/>
                </a:solidFill>
                <a:latin typeface="Arial" panose="020B0604020202020204" pitchFamily="34" charset="0"/>
              </a:rPr>
              <a:t>Le déséquilibre entre l'offre et la demande au niveau du marché de l'emploi est l'un des problèmes essentiels auxquels se heurte la société marocaine. </a:t>
            </a:r>
            <a:endParaRPr lang="fr-CA" sz="1800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/>
            <a:endParaRPr lang="fr-CA" sz="1800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/>
            <a:r>
              <a:rPr lang="fr-CA" sz="1800" dirty="0" smtClean="0">
                <a:solidFill>
                  <a:srgbClr val="002060"/>
                </a:solidFill>
                <a:latin typeface="Arial" panose="020B0604020202020204" pitchFamily="34" charset="0"/>
              </a:rPr>
              <a:t>La </a:t>
            </a:r>
            <a:r>
              <a:rPr lang="fr-CA" sz="1800" dirty="0">
                <a:solidFill>
                  <a:srgbClr val="002060"/>
                </a:solidFill>
                <a:latin typeface="Arial" panose="020B0604020202020204" pitchFamily="34" charset="0"/>
              </a:rPr>
              <a:t>solution d'un tel problème exige la disposition d'un diagnostic précis sur la situation. D’où l’intérêt de la collecte d’informations permettant de mieux assoir les politiques en la </a:t>
            </a:r>
            <a:r>
              <a:rPr lang="fr-CA" sz="1800" dirty="0" smtClean="0">
                <a:solidFill>
                  <a:srgbClr val="002060"/>
                </a:solidFill>
                <a:latin typeface="Arial" panose="020B0604020202020204" pitchFamily="34" charset="0"/>
              </a:rPr>
              <a:t>matière</a:t>
            </a:r>
          </a:p>
          <a:p>
            <a:pPr algn="just"/>
            <a:endParaRPr lang="fr-CA" sz="1800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/>
            <a:r>
              <a:rPr lang="fr-CA" sz="1800" dirty="0">
                <a:solidFill>
                  <a:srgbClr val="002060"/>
                </a:solidFill>
                <a:latin typeface="Arial" panose="020B0604020202020204" pitchFamily="34" charset="0"/>
              </a:rPr>
              <a:t>la Direction de la </a:t>
            </a:r>
            <a:r>
              <a:rPr lang="fr-CA" sz="1800" dirty="0" smtClean="0">
                <a:solidFill>
                  <a:srgbClr val="002060"/>
                </a:solidFill>
                <a:latin typeface="Arial" panose="020B0604020202020204" pitchFamily="34" charset="0"/>
              </a:rPr>
              <a:t>Statistique </a:t>
            </a:r>
            <a:r>
              <a:rPr lang="fr-CA" sz="1800" dirty="0">
                <a:solidFill>
                  <a:srgbClr val="002060"/>
                </a:solidFill>
                <a:latin typeface="Arial" panose="020B0604020202020204" pitchFamily="34" charset="0"/>
              </a:rPr>
              <a:t>a mis en place depuis 1976 une Enquête annuelle sur l'emploi urbain auprès des ménages</a:t>
            </a:r>
            <a:endParaRPr lang="fr-CA" sz="1800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/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1936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" name="Date Placeholder 1"/>
          <p:cNvSpPr txBox="1">
            <a:spLocks/>
          </p:cNvSpPr>
          <p:nvPr/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F18E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7B003B"/>
                </a:solidFill>
                <a:latin typeface="Edwardian Script ITC" pitchFamily="66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498" y="764704"/>
            <a:ext cx="716270" cy="72147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 bwMode="auto">
          <a:xfrm>
            <a:off x="2771800" y="838111"/>
            <a:ext cx="4536504" cy="5760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Présentation de l’enquête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5536" y="1486183"/>
            <a:ext cx="17059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err="1">
                <a:latin typeface="Arial" panose="020B0604020202020204" pitchFamily="34" charset="0"/>
              </a:rPr>
              <a:t>Historique</a:t>
            </a:r>
            <a:endParaRPr lang="en-US" sz="2400" u="sng" dirty="0">
              <a:latin typeface="Arial" panose="020B0604020202020204" pitchFamily="34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344781791"/>
              </p:ext>
            </p:extLst>
          </p:nvPr>
        </p:nvGraphicFramePr>
        <p:xfrm>
          <a:off x="827584" y="1998095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62828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9E081A4-BEE4-4382-A739-B6CE88C58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graphicEl>
                                              <a:dgm id="{69E081A4-BEE4-4382-A739-B6CE88C58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graphicEl>
                                              <a:dgm id="{69E081A4-BEE4-4382-A739-B6CE88C58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7E9B3D3-7802-4BC4-AA23-42E05CB16D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graphicEl>
                                              <a:dgm id="{87E9B3D3-7802-4BC4-AA23-42E05CB16D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graphicEl>
                                              <a:dgm id="{87E9B3D3-7802-4BC4-AA23-42E05CB16D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5ED0724-6F16-46C0-98F6-1820CF9DD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graphicEl>
                                              <a:dgm id="{15ED0724-6F16-46C0-98F6-1820CF9DD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graphicEl>
                                              <a:dgm id="{15ED0724-6F16-46C0-98F6-1820CF9DD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F9832DF-1C94-434E-85B7-10AC40E464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graphicEl>
                                              <a:dgm id="{9F9832DF-1C94-434E-85B7-10AC40E464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graphicEl>
                                              <a:dgm id="{9F9832DF-1C94-434E-85B7-10AC40E464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61C046C-9FDA-4D9B-8974-0BD891D1B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graphicEl>
                                              <a:dgm id="{461C046C-9FDA-4D9B-8974-0BD891D1B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graphicEl>
                                              <a:dgm id="{461C046C-9FDA-4D9B-8974-0BD891D1B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7FFA5FF-EBCF-44B8-8C3A-9BDDB2BAE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>
                                            <p:graphicEl>
                                              <a:dgm id="{87FFA5FF-EBCF-44B8-8C3A-9BDDB2BAE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graphicEl>
                                              <a:dgm id="{87FFA5FF-EBCF-44B8-8C3A-9BDDB2BAE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3ECF04F-7389-4DE5-A0F9-7FF41D2C3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graphicEl>
                                              <a:dgm id="{83ECF04F-7389-4DE5-A0F9-7FF41D2C3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graphicEl>
                                              <a:dgm id="{83ECF04F-7389-4DE5-A0F9-7FF41D2C3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D6C0A45-8B81-4AB0-A526-D002FDB10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>
                                            <p:graphicEl>
                                              <a:dgm id="{ED6C0A45-8B81-4AB0-A526-D002FDB10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>
                                            <p:graphicEl>
                                              <a:dgm id="{ED6C0A45-8B81-4AB0-A526-D002FDB10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348754-4B41-41C1-80EA-8128C6A83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graphicEl>
                                              <a:dgm id="{E8348754-4B41-41C1-80EA-8128C6A83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>
                                            <p:graphicEl>
                                              <a:dgm id="{E8348754-4B41-41C1-80EA-8128C6A83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F4CC7D1-A9BD-4F0D-B28C-ED83B3F49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>
                                            <p:graphicEl>
                                              <a:dgm id="{2F4CC7D1-A9BD-4F0D-B28C-ED83B3F49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>
                                            <p:graphicEl>
                                              <a:dgm id="{2F4CC7D1-A9BD-4F0D-B28C-ED83B3F49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FCBE0AB-E170-41C0-94EE-78EB8F21D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>
                                            <p:graphicEl>
                                              <a:dgm id="{DFCBE0AB-E170-41C0-94EE-78EB8F21D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>
                                            <p:graphicEl>
                                              <a:dgm id="{DFCBE0AB-E170-41C0-94EE-78EB8F21D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654C496-D200-4519-822D-395F62EC7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>
                                            <p:graphicEl>
                                              <a:dgm id="{A654C496-D200-4519-822D-395F62EC7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">
                                            <p:graphicEl>
                                              <a:dgm id="{A654C496-D200-4519-822D-395F62EC7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093DAF6-F4E7-4F06-9384-CC6ECB823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">
                                            <p:graphicEl>
                                              <a:dgm id="{E093DAF6-F4E7-4F06-9384-CC6ECB823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">
                                            <p:graphicEl>
                                              <a:dgm id="{E093DAF6-F4E7-4F06-9384-CC6ECB823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F8EC721-20A7-49EB-BCFC-59AF7EDBCB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">
                                            <p:graphicEl>
                                              <a:dgm id="{7F8EC721-20A7-49EB-BCFC-59AF7EDBCB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">
                                            <p:graphicEl>
                                              <a:dgm id="{7F8EC721-20A7-49EB-BCFC-59AF7EDBCB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14B5488-1701-4323-83AC-12863E833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0">
                                            <p:graphicEl>
                                              <a:dgm id="{F14B5488-1701-4323-83AC-12863E833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">
                                            <p:graphicEl>
                                              <a:dgm id="{F14B5488-1701-4323-83AC-12863E833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28D9C83-B1D7-468C-8901-72821AB55E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0">
                                            <p:graphicEl>
                                              <a:dgm id="{228D9C83-B1D7-468C-8901-72821AB55E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">
                                            <p:graphicEl>
                                              <a:dgm id="{228D9C83-B1D7-468C-8901-72821AB55E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Graphic spid="10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498" y="811719"/>
            <a:ext cx="716270" cy="72147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771800" y="885126"/>
            <a:ext cx="4536504" cy="5760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Présentation de l’enquête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50946334"/>
              </p:ext>
            </p:extLst>
          </p:nvPr>
        </p:nvGraphicFramePr>
        <p:xfrm>
          <a:off x="1633942" y="2276872"/>
          <a:ext cx="6898497" cy="3414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560163"/>
            <a:ext cx="31069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2400" u="sng" dirty="0">
                <a:latin typeface="Arial" panose="020B0604020202020204" pitchFamily="34" charset="0"/>
              </a:rPr>
              <a:t>Principaux objectifs</a:t>
            </a:r>
            <a:endParaRPr lang="en-US" sz="2400" u="sng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1451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3A326E-C5AD-49A3-87E4-D94B6DCCD5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833A326E-C5AD-49A3-87E4-D94B6DCCD5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833A326E-C5AD-49A3-87E4-D94B6DCCD5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0442D32-2939-4306-A877-60D300906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graphicEl>
                                              <a:dgm id="{C0442D32-2939-4306-A877-60D300906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graphicEl>
                                              <a:dgm id="{C0442D32-2939-4306-A877-60D300906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A0CB90C-FD96-4A73-A7A3-ED8DFA557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graphicEl>
                                              <a:dgm id="{0A0CB90C-FD96-4A73-A7A3-ED8DFA557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graphicEl>
                                              <a:dgm id="{0A0CB90C-FD96-4A73-A7A3-ED8DFA557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AFFB13E-6761-4A85-8080-964344367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graphicEl>
                                              <a:dgm id="{7AFFB13E-6761-4A85-8080-964344367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graphicEl>
                                              <a:dgm id="{7AFFB13E-6761-4A85-8080-964344367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36FBC23-200B-482F-BA5B-E0CE8232C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A36FBC23-200B-482F-BA5B-E0CE8232C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A36FBC23-200B-482F-BA5B-E0CE8232C6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BE0043-FAEE-417D-806A-AC8051F10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21BE0043-FAEE-417D-806A-AC8051F10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21BE0043-FAEE-417D-806A-AC8051F10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14355F1-AB55-4344-9B9B-9A25B9455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graphicEl>
                                              <a:dgm id="{B14355F1-AB55-4344-9B9B-9A25B9455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graphicEl>
                                              <a:dgm id="{B14355F1-AB55-4344-9B9B-9A25B9455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498" y="811719"/>
            <a:ext cx="716270" cy="72147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771800" y="885126"/>
            <a:ext cx="4536504" cy="5760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Présentation de l’enquête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560163"/>
            <a:ext cx="49437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2400" u="sng" dirty="0" smtClean="0">
                <a:latin typeface="Arial" panose="020B0604020202020204" pitchFamily="34" charset="0"/>
              </a:rPr>
              <a:t>LA NOUVELLES REFORME 2017</a:t>
            </a:r>
            <a:endParaRPr lang="en-US" sz="2400" u="sng" dirty="0"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2081229"/>
            <a:ext cx="85689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les axes de réforme de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 L’enquête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ont porté, entre autres, sur l’introduction de nouvelles thématiques dans son champs d’investigation, qui s'est élargi à de nouvelles dimensions et l’élargissement de l’échantillon de 60.000 à 90.000 ménages afin d’assurer une meilleure couverture et représentativité géographique et de fournir, en plus du niveau national, des informations sur le marché du travail à l'échelle des 12 régions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.</a:t>
            </a:r>
          </a:p>
          <a:p>
            <a:pPr algn="just"/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 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Il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s’agit, en particulier, de questions visant à mieux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appréhender: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les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types de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formation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la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relation entre les compétences de la main d'œuvre et les métiers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exercés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la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situation de la femme vis-à-vis du marché du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travail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les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caractéristiques des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entrepreneurs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les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types d’emplois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indépendants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les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niveaux de couverture médicale et de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retraite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la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mobilité des actifs occupés entre les lieux de résidence et de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travail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les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inégalités </a:t>
            </a: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salariales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sz="1600" b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l'utilisation </a:t>
            </a:r>
            <a:r>
              <a:rPr lang="fr-CA" sz="1600" b="0" dirty="0">
                <a:solidFill>
                  <a:srgbClr val="002060"/>
                </a:solidFill>
                <a:latin typeface="Verdana" panose="020B0604030504040204" pitchFamily="34" charset="0"/>
              </a:rPr>
              <a:t>des nouvelles technologies d'information et de communication et les caractéristiques des immigrants installés au Maroc.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5209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620688"/>
            <a:ext cx="708096" cy="72923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627784" y="692696"/>
            <a:ext cx="4536504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MA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Méthodologie</a:t>
            </a: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d’exécution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76055556"/>
              </p:ext>
            </p:extLst>
          </p:nvPr>
        </p:nvGraphicFramePr>
        <p:xfrm>
          <a:off x="683568" y="1916832"/>
          <a:ext cx="7848872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737133410"/>
              </p:ext>
            </p:extLst>
          </p:nvPr>
        </p:nvGraphicFramePr>
        <p:xfrm>
          <a:off x="548481" y="2867248"/>
          <a:ext cx="5112568" cy="3271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Rounded Rectangle 7"/>
          <p:cNvSpPr/>
          <p:nvPr/>
        </p:nvSpPr>
        <p:spPr bwMode="auto">
          <a:xfrm>
            <a:off x="2915816" y="1421929"/>
            <a:ext cx="3684392" cy="42289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7B003B"/>
                </a:solidFill>
                <a:effectLst/>
                <a:latin typeface="Arial" panose="020B0604020202020204" pitchFamily="34" charset="0"/>
              </a:rPr>
              <a:t>SONDAGE STRATIFIE A 3 DEGREE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156176" y="3284984"/>
            <a:ext cx="2736304" cy="1966972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400" b="1" i="0" u="none" strike="noStrike" cap="none" normalizeH="0" baseline="0" dirty="0" smtClean="0">
                <a:ln>
                  <a:noFill/>
                </a:ln>
                <a:solidFill>
                  <a:srgbClr val="7B003B"/>
                </a:solidFill>
                <a:effectLst/>
                <a:latin typeface="Arial" panose="020B0604020202020204" pitchFamily="34" charset="0"/>
              </a:rPr>
              <a:t>RENOUVELEMENT</a:t>
            </a:r>
            <a:r>
              <a:rPr kumimoji="0" lang="fr-MA" sz="1400" b="1" i="0" u="none" strike="noStrike" cap="none" normalizeH="0" dirty="0" smtClean="0">
                <a:ln>
                  <a:noFill/>
                </a:ln>
                <a:solidFill>
                  <a:srgbClr val="7B003B"/>
                </a:solidFill>
                <a:effectLst/>
                <a:latin typeface="Arial" panose="020B0604020202020204" pitchFamily="34" charset="0"/>
              </a:rPr>
              <a:t> DE TIER DE L ’ECHANTILLON CHAQUE ANNEE</a:t>
            </a:r>
            <a:r>
              <a:rPr kumimoji="0" lang="fr-MA" sz="1400" b="1" i="0" u="none" strike="noStrike" cap="none" normalizeH="0" baseline="0" dirty="0" smtClean="0">
                <a:ln>
                  <a:noFill/>
                </a:ln>
                <a:solidFill>
                  <a:srgbClr val="7B003B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9958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D690403-1A37-4496-9610-C16C29EB8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CD690403-1A37-4496-9610-C16C29EB8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CD690403-1A37-4496-9610-C16C29EB8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2C5B544-272B-4EC5-BA14-959C71B87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graphicEl>
                                              <a:dgm id="{52C5B544-272B-4EC5-BA14-959C71B87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graphicEl>
                                              <a:dgm id="{52C5B544-272B-4EC5-BA14-959C71B87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0A0DB6-92A6-413E-8A02-F40885768F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CE0A0DB6-92A6-413E-8A02-F40885768F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graphicEl>
                                              <a:dgm id="{CE0A0DB6-92A6-413E-8A02-F40885768F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20F917-58B0-4C35-B41C-446B4F7A8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6320F917-58B0-4C35-B41C-446B4F7A8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graphicEl>
                                              <a:dgm id="{6320F917-58B0-4C35-B41C-446B4F7A8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DB16167-9ADE-40B0-A985-5818BB244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dgm id="{6DB16167-9ADE-40B0-A985-5818BB244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6DB16167-9ADE-40B0-A985-5818BB244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97AEFE0-D72D-4731-B57F-8B33FCB8F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graphicEl>
                                              <a:dgm id="{697AEFE0-D72D-4731-B57F-8B33FCB8F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graphicEl>
                                              <a:dgm id="{697AEFE0-D72D-4731-B57F-8B33FCB8F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4F72E92-3531-47D3-B95D-AD38593F8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graphicEl>
                                              <a:dgm id="{54F72E92-3531-47D3-B95D-AD38593F8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graphicEl>
                                              <a:dgm id="{54F72E92-3531-47D3-B95D-AD38593F8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DF65239-64DC-43D4-9BE0-32E092AAD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graphicEl>
                                              <a:dgm id="{6DF65239-64DC-43D4-9BE0-32E092AAD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graphicEl>
                                              <a:dgm id="{6DF65239-64DC-43D4-9BE0-32E092AAD6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B24191B-55EA-4119-9522-2965FC4A25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>
                                            <p:graphicEl>
                                              <a:dgm id="{CB24191B-55EA-4119-9522-2965FC4A25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graphicEl>
                                              <a:dgm id="{CB24191B-55EA-4119-9522-2965FC4A25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53C876F-7192-459F-AC36-CF70720F3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graphicEl>
                                              <a:dgm id="{C53C876F-7192-459F-AC36-CF70720F3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graphicEl>
                                              <a:dgm id="{C53C876F-7192-459F-AC36-CF70720F3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F0E70F6-9293-42E2-BFC2-B2155A9346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graphicEl>
                                              <a:dgm id="{6F0E70F6-9293-42E2-BFC2-B2155A9346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graphicEl>
                                              <a:dgm id="{6F0E70F6-9293-42E2-BFC2-B2155A9346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FA2A0AE-B0F9-482E-8E84-D14765B3F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graphicEl>
                                              <a:dgm id="{2FA2A0AE-B0F9-482E-8E84-D14765B3F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graphicEl>
                                              <a:dgm id="{2FA2A0AE-B0F9-482E-8E84-D14765B3F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2928DFD-8535-4EBA-8FB4-E95AF2FC6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graphicEl>
                                              <a:dgm id="{82928DFD-8535-4EBA-8FB4-E95AF2FC6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graphicEl>
                                              <a:dgm id="{82928DFD-8535-4EBA-8FB4-E95AF2FC6B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39D8A6-99B9-4899-8E69-2DDD9C84E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>
                                            <p:graphicEl>
                                              <a:dgm id="{4E39D8A6-99B9-4899-8E69-2DDD9C84E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>
                                            <p:graphicEl>
                                              <a:dgm id="{4E39D8A6-99B9-4899-8E69-2DDD9C84E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1F74CE-FA70-4007-8F5C-9AF190232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>
                                            <p:graphicEl>
                                              <a:dgm id="{E71F74CE-FA70-4007-8F5C-9AF190232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">
                                            <p:graphicEl>
                                              <a:dgm id="{E71F74CE-FA70-4007-8F5C-9AF190232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90D6CB8-2D13-42D6-8DEE-6E121D669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">
                                            <p:graphicEl>
                                              <a:dgm id="{990D6CB8-2D13-42D6-8DEE-6E121D669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">
                                            <p:graphicEl>
                                              <a:dgm id="{990D6CB8-2D13-42D6-8DEE-6E121D669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43441CC-46C8-4FF7-91CF-FC79EB288A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graphicEl>
                                              <a:dgm id="{843441CC-46C8-4FF7-91CF-FC79EB288A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graphicEl>
                                              <a:dgm id="{843441CC-46C8-4FF7-91CF-FC79EB288A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6" grpId="0">
        <p:bldSub>
          <a:bldDgm bld="one"/>
        </p:bldSub>
      </p:bldGraphic>
      <p:bldGraphic spid="7" grpId="0">
        <p:bldSub>
          <a:bldDgm bld="one"/>
        </p:bldSub>
      </p:bldGraphic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4ECE2-F9E6-4A3E-863A-6AE3A5E4731D}" type="datetime1">
              <a:rPr lang="fr-FR" smtClean="0"/>
              <a:pPr>
                <a:defRPr/>
              </a:pPr>
              <a:t>30/12/2020</a:t>
            </a:fld>
            <a:endParaRPr lang="fr-F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F3E142-8CDB-40A4-976D-BBD41C325837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836712"/>
            <a:ext cx="726072" cy="72607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2633776" y="904159"/>
            <a:ext cx="4752528" cy="57606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Résultat de l’exercice de l’année  2017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87797732"/>
              </p:ext>
            </p:extLst>
          </p:nvPr>
        </p:nvGraphicFramePr>
        <p:xfrm>
          <a:off x="-198200" y="2420888"/>
          <a:ext cx="549028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3635896" y="1700808"/>
            <a:ext cx="2088232" cy="72008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MA" sz="1800" b="1" i="0" u="none" strike="noStrike" cap="none" normalizeH="0" baseline="0" dirty="0" smtClean="0">
                <a:ln>
                  <a:noFill/>
                </a:ln>
                <a:solidFill>
                  <a:srgbClr val="7B003B"/>
                </a:solidFill>
                <a:effectLst/>
                <a:latin typeface="Arial" panose="020B0604020202020204" pitchFamily="34" charset="0"/>
              </a:rPr>
              <a:t>ACTIVITE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7B003B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4211960" y="3861048"/>
            <a:ext cx="792088" cy="216024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7B003B"/>
              </a:solidFill>
              <a:effectLst/>
              <a:latin typeface="Edwardian Script ITC" pitchFamily="66" charset="0"/>
              <a:cs typeface="Arial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254347875"/>
              </p:ext>
            </p:extLst>
          </p:nvPr>
        </p:nvGraphicFramePr>
        <p:xfrm>
          <a:off x="5040052" y="2321725"/>
          <a:ext cx="37084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10248308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8" grpId="0">
        <p:bldAsOne/>
      </p:bldGraphic>
      <p:bldP spid="9" grpId="0" animBg="1"/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HCP">
  <a:themeElements>
    <a:clrScheme name="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HCP">
  <a:themeElements>
    <a:clrScheme name="1_HC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HCP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3200" b="1" i="0" u="none" strike="noStrike" cap="none" normalizeH="0" baseline="0" smtClean="0">
            <a:ln>
              <a:noFill/>
            </a:ln>
            <a:solidFill>
              <a:srgbClr val="7B003B"/>
            </a:solidFill>
            <a:effectLst/>
            <a:latin typeface="Edwardian Script ITC" pitchFamily="66" charset="0"/>
            <a:cs typeface="Arial" charset="0"/>
          </a:defRPr>
        </a:defPPr>
      </a:lstStyle>
    </a:lnDef>
  </a:objectDefaults>
  <a:extraClrSchemeLst>
    <a:extraClrScheme>
      <a:clrScheme name="1_HC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C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C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tests de controle de RGPH2004</Template>
  <TotalTime>86190</TotalTime>
  <Words>953</Words>
  <Application>Microsoft Office PowerPoint</Application>
  <PresentationFormat>On-screen Show (4:3)</PresentationFormat>
  <Paragraphs>292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Cambria Math</vt:lpstr>
      <vt:lpstr>Century Gothic</vt:lpstr>
      <vt:lpstr>Cooper Black</vt:lpstr>
      <vt:lpstr>Edwardian Script ITC</vt:lpstr>
      <vt:lpstr>Times New Roman</vt:lpstr>
      <vt:lpstr>Times New Roman (Arabic)</vt:lpstr>
      <vt:lpstr>Verdana</vt:lpstr>
      <vt:lpstr>Wingdings</vt:lpstr>
      <vt:lpstr>HCP</vt:lpstr>
      <vt:lpstr>1_HCP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Distribution de la population totale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المملكة المغربية المندوبية السامية للتخطيط</dc:title>
  <dc:creator>ddec</dc:creator>
  <cp:lastModifiedBy>bernard reiman</cp:lastModifiedBy>
  <cp:revision>712</cp:revision>
  <cp:lastPrinted>2004-01-07T10:37:37Z</cp:lastPrinted>
  <dcterms:created xsi:type="dcterms:W3CDTF">2003-12-31T09:14:36Z</dcterms:created>
  <dcterms:modified xsi:type="dcterms:W3CDTF">2020-12-30T10:27:34Z</dcterms:modified>
</cp:coreProperties>
</file>