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21"/>
  </p:notesMasterIdLst>
  <p:handoutMasterIdLst>
    <p:handoutMasterId r:id="rId22"/>
  </p:handoutMasterIdLst>
  <p:sldIdLst>
    <p:sldId id="301" r:id="rId4"/>
    <p:sldId id="371" r:id="rId5"/>
    <p:sldId id="367" r:id="rId6"/>
    <p:sldId id="357" r:id="rId7"/>
    <p:sldId id="358" r:id="rId8"/>
    <p:sldId id="368" r:id="rId9"/>
    <p:sldId id="359" r:id="rId10"/>
    <p:sldId id="360" r:id="rId11"/>
    <p:sldId id="361" r:id="rId12"/>
    <p:sldId id="372" r:id="rId13"/>
    <p:sldId id="362" r:id="rId14"/>
    <p:sldId id="363" r:id="rId15"/>
    <p:sldId id="366" r:id="rId16"/>
    <p:sldId id="374" r:id="rId17"/>
    <p:sldId id="373" r:id="rId18"/>
    <p:sldId id="369" r:id="rId19"/>
    <p:sldId id="370" r:id="rId20"/>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740000"/>
    <a:srgbClr val="800000"/>
    <a:srgbClr val="CC0066"/>
    <a:srgbClr val="FF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74C1A8A3-306A-4EB7-A6B1-4F7E0EB9C5D6}" styleName="Style moyen 3 - Accentuation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6" d="100"/>
          <a:sy n="76" d="100"/>
        </p:scale>
        <p:origin x="22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Administrateur\Bureau\Classeur1.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Documents%20and%20Settings\Administrateur\Bureau\Classeur1.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Classeur1"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1988407699037804E-2"/>
          <c:y val="0.29677092446777487"/>
          <c:w val="0.53912270341207369"/>
          <c:h val="0.58724919801691322"/>
        </c:manualLayout>
      </c:layout>
      <c:lineChart>
        <c:grouping val="standard"/>
        <c:ser>
          <c:idx val="0"/>
          <c:order val="0"/>
          <c:tx>
            <c:strRef>
              <c:f>Feuil5!$B$37</c:f>
              <c:strCache>
                <c:ptCount val="1"/>
                <c:pt idx="0">
                  <c:v>Gharb- Chrarda -Bni Hssen</c:v>
                </c:pt>
              </c:strCache>
            </c:strRef>
          </c:tx>
          <c:dLbls>
            <c:dLbl>
              <c:idx val="0"/>
              <c:layout>
                <c:manualLayout>
                  <c:x val="-3.6111111111111253E-2"/>
                  <c:y val="-4.6296296296296585E-2"/>
                </c:manualLayout>
              </c:layout>
              <c:showVal val="1"/>
            </c:dLbl>
            <c:dLbl>
              <c:idx val="1"/>
              <c:layout>
                <c:manualLayout>
                  <c:x val="-3.8888888888888952E-2"/>
                  <c:y val="-5.0925925925926027E-2"/>
                </c:manualLayout>
              </c:layout>
              <c:showVal val="1"/>
            </c:dLbl>
            <c:dLbl>
              <c:idx val="2"/>
              <c:layout>
                <c:manualLayout>
                  <c:x val="-4.1666666666666623E-2"/>
                  <c:y val="-4.6296296296296537E-2"/>
                </c:manualLayout>
              </c:layout>
              <c:showVal val="1"/>
            </c:dLbl>
            <c:dLbl>
              <c:idx val="3"/>
              <c:layout>
                <c:manualLayout>
                  <c:x val="-4.4444444444444578E-2"/>
                  <c:y val="-5.5555555555555455E-2"/>
                </c:manualLayout>
              </c:layout>
              <c:showVal val="1"/>
            </c:dLbl>
            <c:dLbl>
              <c:idx val="4"/>
              <c:layout>
                <c:manualLayout>
                  <c:x val="-4.4444444444444578E-2"/>
                  <c:y val="-4.6296296296296537E-2"/>
                </c:manualLayout>
              </c:layout>
              <c:showVal val="1"/>
            </c:dLbl>
            <c:txPr>
              <a:bodyPr/>
              <a:lstStyle/>
              <a:p>
                <a:pPr>
                  <a:defRPr b="1"/>
                </a:pPr>
                <a:endParaRPr lang="fr-FR"/>
              </a:p>
            </c:txPr>
            <c:showVal val="1"/>
          </c:dLbls>
          <c:cat>
            <c:numRef>
              <c:f>Feuil5!$C$36:$G$36</c:f>
              <c:numCache>
                <c:formatCode>General</c:formatCode>
                <c:ptCount val="5"/>
                <c:pt idx="0">
                  <c:v>2007</c:v>
                </c:pt>
                <c:pt idx="1">
                  <c:v>2009</c:v>
                </c:pt>
                <c:pt idx="2">
                  <c:v>2010</c:v>
                </c:pt>
                <c:pt idx="3">
                  <c:v>2011</c:v>
                </c:pt>
                <c:pt idx="4">
                  <c:v>2012</c:v>
                </c:pt>
              </c:numCache>
            </c:numRef>
          </c:cat>
          <c:val>
            <c:numRef>
              <c:f>Feuil5!$C$37:$G$37</c:f>
              <c:numCache>
                <c:formatCode>General</c:formatCode>
                <c:ptCount val="5"/>
                <c:pt idx="0">
                  <c:v>3.9</c:v>
                </c:pt>
                <c:pt idx="1">
                  <c:v>4.2</c:v>
                </c:pt>
                <c:pt idx="2">
                  <c:v>4.0999999999999996</c:v>
                </c:pt>
                <c:pt idx="3">
                  <c:v>4.2</c:v>
                </c:pt>
                <c:pt idx="4">
                  <c:v>4</c:v>
                </c:pt>
              </c:numCache>
            </c:numRef>
          </c:val>
        </c:ser>
        <c:ser>
          <c:idx val="1"/>
          <c:order val="1"/>
          <c:tx>
            <c:strRef>
              <c:f>Feuil5!$B$38</c:f>
              <c:strCache>
                <c:ptCount val="1"/>
                <c:pt idx="0">
                  <c:v>Rabat- Sale- Zemmour- Zair</c:v>
                </c:pt>
              </c:strCache>
            </c:strRef>
          </c:tx>
          <c:dLbls>
            <c:dLbl>
              <c:idx val="0"/>
              <c:layout>
                <c:manualLayout>
                  <c:x val="-5.0000000000000114E-2"/>
                  <c:y val="-5.5555555555555455E-2"/>
                </c:manualLayout>
              </c:layout>
              <c:showVal val="1"/>
            </c:dLbl>
            <c:dLbl>
              <c:idx val="1"/>
              <c:layout>
                <c:manualLayout>
                  <c:x val="-3.8888888888888952E-2"/>
                  <c:y val="-6.9444444444444725E-2"/>
                </c:manualLayout>
              </c:layout>
              <c:showVal val="1"/>
            </c:dLbl>
            <c:dLbl>
              <c:idx val="2"/>
              <c:layout>
                <c:manualLayout>
                  <c:x val="-4.7222222222222339E-2"/>
                  <c:y val="-5.0925925925926027E-2"/>
                </c:manualLayout>
              </c:layout>
              <c:showVal val="1"/>
            </c:dLbl>
            <c:dLbl>
              <c:idx val="3"/>
              <c:layout>
                <c:manualLayout>
                  <c:x val="-3.3333333333333402E-2"/>
                  <c:y val="-5.5555555555555455E-2"/>
                </c:manualLayout>
              </c:layout>
              <c:showVal val="1"/>
            </c:dLbl>
            <c:dLbl>
              <c:idx val="4"/>
              <c:layout>
                <c:manualLayout>
                  <c:x val="-5.0000000000000114E-2"/>
                  <c:y val="-5.0925925925926027E-2"/>
                </c:manualLayout>
              </c:layout>
              <c:showVal val="1"/>
            </c:dLbl>
            <c:txPr>
              <a:bodyPr/>
              <a:lstStyle/>
              <a:p>
                <a:pPr>
                  <a:defRPr b="1"/>
                </a:pPr>
                <a:endParaRPr lang="fr-FR"/>
              </a:p>
            </c:txPr>
            <c:showVal val="1"/>
          </c:dLbls>
          <c:cat>
            <c:numRef>
              <c:f>Feuil5!$C$36:$G$36</c:f>
              <c:numCache>
                <c:formatCode>General</c:formatCode>
                <c:ptCount val="5"/>
                <c:pt idx="0">
                  <c:v>2007</c:v>
                </c:pt>
                <c:pt idx="1">
                  <c:v>2009</c:v>
                </c:pt>
                <c:pt idx="2">
                  <c:v>2010</c:v>
                </c:pt>
                <c:pt idx="3">
                  <c:v>2011</c:v>
                </c:pt>
                <c:pt idx="4">
                  <c:v>2012</c:v>
                </c:pt>
              </c:numCache>
            </c:numRef>
          </c:cat>
          <c:val>
            <c:numRef>
              <c:f>Feuil5!$C$38:$G$38</c:f>
              <c:numCache>
                <c:formatCode>General</c:formatCode>
                <c:ptCount val="5"/>
                <c:pt idx="0">
                  <c:v>13.6</c:v>
                </c:pt>
                <c:pt idx="1">
                  <c:v>13</c:v>
                </c:pt>
                <c:pt idx="2">
                  <c:v>12.6</c:v>
                </c:pt>
                <c:pt idx="3">
                  <c:v>12</c:v>
                </c:pt>
                <c:pt idx="4">
                  <c:v>12.8</c:v>
                </c:pt>
              </c:numCache>
            </c:numRef>
          </c:val>
        </c:ser>
        <c:marker val="1"/>
        <c:axId val="60975360"/>
        <c:axId val="61714432"/>
      </c:lineChart>
      <c:catAx>
        <c:axId val="60975360"/>
        <c:scaling>
          <c:orientation val="minMax"/>
        </c:scaling>
        <c:axPos val="b"/>
        <c:numFmt formatCode="General" sourceLinked="1"/>
        <c:tickLblPos val="nextTo"/>
        <c:crossAx val="61714432"/>
        <c:crosses val="autoZero"/>
        <c:auto val="1"/>
        <c:lblAlgn val="ctr"/>
        <c:lblOffset val="100"/>
      </c:catAx>
      <c:valAx>
        <c:axId val="61714432"/>
        <c:scaling>
          <c:orientation val="minMax"/>
        </c:scaling>
        <c:axPos val="l"/>
        <c:numFmt formatCode="General" sourceLinked="1"/>
        <c:tickLblPos val="nextTo"/>
        <c:crossAx val="60975360"/>
        <c:crosses val="autoZero"/>
        <c:crossBetween val="between"/>
      </c:valAx>
    </c:plotArea>
    <c:legend>
      <c:legendPos val="r"/>
      <c:layout/>
    </c:legend>
    <c:plotVisOnly val="1"/>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FR"/>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4542130509548378E-2"/>
          <c:y val="0.20089133858267802"/>
          <c:w val="0.90545787254601151"/>
          <c:h val="0.7000884830570786"/>
        </c:manualLayout>
      </c:layout>
      <c:lineChart>
        <c:grouping val="standard"/>
        <c:ser>
          <c:idx val="0"/>
          <c:order val="0"/>
          <c:tx>
            <c:strRef>
              <c:f>Feuil5!$B$59</c:f>
              <c:strCache>
                <c:ptCount val="1"/>
                <c:pt idx="0">
                  <c:v>Gharb - Chrarda - Béni Hssen</c:v>
                </c:pt>
              </c:strCache>
            </c:strRef>
          </c:tx>
          <c:dLbls>
            <c:dLbl>
              <c:idx val="0"/>
              <c:layout>
                <c:manualLayout>
                  <c:x val="-4.3678160919540229E-2"/>
                  <c:y val="-2.9925187032418948E-2"/>
                </c:manualLayout>
              </c:layout>
              <c:showVal val="1"/>
            </c:dLbl>
            <c:dLbl>
              <c:idx val="1"/>
              <c:layout>
                <c:manualLayout>
                  <c:x val="-5.7471264367816112E-2"/>
                  <c:y val="-3.3250207813798845E-2"/>
                </c:manualLayout>
              </c:layout>
              <c:showVal val="1"/>
            </c:dLbl>
            <c:dLbl>
              <c:idx val="2"/>
              <c:layout>
                <c:manualLayout>
                  <c:x val="-4.3678160919540292E-2"/>
                  <c:y val="-4.9875311720698194E-2"/>
                </c:manualLayout>
              </c:layout>
              <c:showVal val="1"/>
            </c:dLbl>
            <c:dLbl>
              <c:idx val="3"/>
              <c:layout>
                <c:manualLayout>
                  <c:x val="-5.7471264367816084E-2"/>
                  <c:y val="-2.9925187032418948E-2"/>
                </c:manualLayout>
              </c:layout>
              <c:showVal val="1"/>
            </c:dLbl>
            <c:dLbl>
              <c:idx val="4"/>
              <c:layout>
                <c:manualLayout>
                  <c:x val="-4.1379310344827586E-2"/>
                  <c:y val="-3.990024937655854E-2"/>
                </c:manualLayout>
              </c:layout>
              <c:showVal val="1"/>
            </c:dLbl>
            <c:dLbl>
              <c:idx val="5"/>
              <c:layout>
                <c:manualLayout>
                  <c:x val="-4.3678160919540229E-2"/>
                  <c:y val="-3.9900249376558602E-2"/>
                </c:manualLayout>
              </c:layout>
              <c:showVal val="1"/>
            </c:dLbl>
            <c:txPr>
              <a:bodyPr/>
              <a:lstStyle/>
              <a:p>
                <a:pPr>
                  <a:defRPr b="1"/>
                </a:pPr>
                <a:endParaRPr lang="fr-FR"/>
              </a:p>
            </c:txPr>
            <c:showVal val="1"/>
          </c:dLbls>
          <c:cat>
            <c:numRef>
              <c:f>Feuil5!$C$58:$H$58</c:f>
              <c:numCache>
                <c:formatCode>General</c:formatCode>
                <c:ptCount val="6"/>
                <c:pt idx="0">
                  <c:v>2007</c:v>
                </c:pt>
                <c:pt idx="1">
                  <c:v>2009</c:v>
                </c:pt>
                <c:pt idx="2">
                  <c:v>2010</c:v>
                </c:pt>
                <c:pt idx="3">
                  <c:v>2011</c:v>
                </c:pt>
                <c:pt idx="4">
                  <c:v>2012</c:v>
                </c:pt>
              </c:numCache>
            </c:numRef>
          </c:cat>
          <c:val>
            <c:numRef>
              <c:f>Feuil5!$C$59:$H$59</c:f>
              <c:numCache>
                <c:formatCode>General</c:formatCode>
                <c:ptCount val="6"/>
                <c:pt idx="0">
                  <c:v>12552</c:v>
                </c:pt>
                <c:pt idx="1">
                  <c:v>15774</c:v>
                </c:pt>
                <c:pt idx="2">
                  <c:v>15001</c:v>
                </c:pt>
                <c:pt idx="3">
                  <c:v>18721</c:v>
                </c:pt>
                <c:pt idx="4">
                  <c:v>18607</c:v>
                </c:pt>
              </c:numCache>
            </c:numRef>
          </c:val>
        </c:ser>
        <c:ser>
          <c:idx val="1"/>
          <c:order val="1"/>
          <c:tx>
            <c:strRef>
              <c:f>Feuil5!$B$60</c:f>
              <c:strCache>
                <c:ptCount val="1"/>
                <c:pt idx="0">
                  <c:v>Rabat - Salé - Zemmour – Zaer</c:v>
                </c:pt>
              </c:strCache>
            </c:strRef>
          </c:tx>
          <c:dLbls>
            <c:dLbl>
              <c:idx val="0"/>
              <c:layout>
                <c:manualLayout>
                  <c:x val="-5.5172413793103482E-2"/>
                  <c:y val="-3.9900249376558644E-2"/>
                </c:manualLayout>
              </c:layout>
              <c:showVal val="1"/>
            </c:dLbl>
            <c:dLbl>
              <c:idx val="1"/>
              <c:layout>
                <c:manualLayout>
                  <c:x val="-4.8275862068965093E-2"/>
                  <c:y val="-3.9900249376558602E-2"/>
                </c:manualLayout>
              </c:layout>
              <c:showVal val="1"/>
            </c:dLbl>
            <c:dLbl>
              <c:idx val="2"/>
              <c:layout>
                <c:manualLayout>
                  <c:x val="-4.1379491356683923E-2"/>
                  <c:y val="-3.3250207813798845E-2"/>
                </c:manualLayout>
              </c:layout>
              <c:showVal val="1"/>
            </c:dLbl>
            <c:dLbl>
              <c:idx val="3"/>
              <c:layout>
                <c:manualLayout>
                  <c:x val="-4.8275862068965052E-2"/>
                  <c:y val="-4.9875311720698312E-2"/>
                </c:manualLayout>
              </c:layout>
              <c:showVal val="1"/>
            </c:dLbl>
            <c:dLbl>
              <c:idx val="4"/>
              <c:layout>
                <c:manualLayout>
                  <c:x val="-4.8275862068965093E-2"/>
                  <c:y val="-3.6575228595178852E-2"/>
                </c:manualLayout>
              </c:layout>
              <c:showVal val="1"/>
            </c:dLbl>
            <c:dLbl>
              <c:idx val="5"/>
              <c:layout>
                <c:manualLayout>
                  <c:x val="-3.4482758620689655E-2"/>
                  <c:y val="-4.9875311720698312E-2"/>
                </c:manualLayout>
              </c:layout>
              <c:showVal val="1"/>
            </c:dLbl>
            <c:txPr>
              <a:bodyPr/>
              <a:lstStyle/>
              <a:p>
                <a:pPr>
                  <a:defRPr b="1"/>
                </a:pPr>
                <a:endParaRPr lang="fr-FR"/>
              </a:p>
            </c:txPr>
            <c:showVal val="1"/>
          </c:dLbls>
          <c:cat>
            <c:numRef>
              <c:f>Feuil5!$C$58:$H$58</c:f>
              <c:numCache>
                <c:formatCode>General</c:formatCode>
                <c:ptCount val="6"/>
                <c:pt idx="0">
                  <c:v>2007</c:v>
                </c:pt>
                <c:pt idx="1">
                  <c:v>2009</c:v>
                </c:pt>
                <c:pt idx="2">
                  <c:v>2010</c:v>
                </c:pt>
                <c:pt idx="3">
                  <c:v>2011</c:v>
                </c:pt>
                <c:pt idx="4">
                  <c:v>2012</c:v>
                </c:pt>
              </c:numCache>
            </c:numRef>
          </c:cat>
          <c:val>
            <c:numRef>
              <c:f>Feuil5!$C$60:$H$60</c:f>
              <c:numCache>
                <c:formatCode>General</c:formatCode>
                <c:ptCount val="6"/>
                <c:pt idx="0">
                  <c:v>33439</c:v>
                </c:pt>
                <c:pt idx="1">
                  <c:v>36647</c:v>
                </c:pt>
                <c:pt idx="2">
                  <c:v>37369</c:v>
                </c:pt>
                <c:pt idx="3">
                  <c:v>36732</c:v>
                </c:pt>
                <c:pt idx="4">
                  <c:v>40876</c:v>
                </c:pt>
              </c:numCache>
            </c:numRef>
          </c:val>
        </c:ser>
        <c:ser>
          <c:idx val="2"/>
          <c:order val="2"/>
          <c:tx>
            <c:strRef>
              <c:f>Feuil5!$B$61</c:f>
              <c:strCache>
                <c:ptCount val="1"/>
                <c:pt idx="0">
                  <c:v>National</c:v>
                </c:pt>
              </c:strCache>
            </c:strRef>
          </c:tx>
          <c:dLbls>
            <c:dLbl>
              <c:idx val="0"/>
              <c:layout>
                <c:manualLayout>
                  <c:x val="-6.2068965517241677E-2"/>
                  <c:y val="-2.9925187032418879E-2"/>
                </c:manualLayout>
              </c:layout>
              <c:showVal val="1"/>
            </c:dLbl>
            <c:dLbl>
              <c:idx val="1"/>
              <c:layout>
                <c:manualLayout>
                  <c:x val="-6.2068965517241677E-2"/>
                  <c:y val="-3.9900249376558665E-2"/>
                </c:manualLayout>
              </c:layout>
              <c:showVal val="1"/>
            </c:dLbl>
            <c:dLbl>
              <c:idx val="2"/>
              <c:layout>
                <c:manualLayout>
                  <c:x val="-5.5172413793103503E-2"/>
                  <c:y val="-3.6575228595178852E-2"/>
                </c:manualLayout>
              </c:layout>
              <c:showVal val="1"/>
            </c:dLbl>
            <c:dLbl>
              <c:idx val="3"/>
              <c:layout>
                <c:manualLayout>
                  <c:x val="-4.3678160919540188E-2"/>
                  <c:y val="-3.9900249376558602E-2"/>
                </c:manualLayout>
              </c:layout>
              <c:showVal val="1"/>
            </c:dLbl>
            <c:dLbl>
              <c:idx val="4"/>
              <c:layout>
                <c:manualLayout>
                  <c:x val="-4.8275862068965093E-2"/>
                  <c:y val="-3.6575228595178852E-2"/>
                </c:manualLayout>
              </c:layout>
              <c:showVal val="1"/>
            </c:dLbl>
            <c:dLbl>
              <c:idx val="5"/>
              <c:layout>
                <c:manualLayout>
                  <c:x val="-4.8275862068965093E-2"/>
                  <c:y val="-3.6575228595178852E-2"/>
                </c:manualLayout>
              </c:layout>
              <c:showVal val="1"/>
            </c:dLbl>
            <c:txPr>
              <a:bodyPr/>
              <a:lstStyle/>
              <a:p>
                <a:pPr>
                  <a:defRPr b="1"/>
                </a:pPr>
                <a:endParaRPr lang="fr-FR"/>
              </a:p>
            </c:txPr>
            <c:showVal val="1"/>
          </c:dLbls>
          <c:cat>
            <c:numRef>
              <c:f>Feuil5!$C$58:$H$58</c:f>
              <c:numCache>
                <c:formatCode>General</c:formatCode>
                <c:ptCount val="6"/>
                <c:pt idx="0">
                  <c:v>2007</c:v>
                </c:pt>
                <c:pt idx="1">
                  <c:v>2009</c:v>
                </c:pt>
                <c:pt idx="2">
                  <c:v>2010</c:v>
                </c:pt>
                <c:pt idx="3">
                  <c:v>2011</c:v>
                </c:pt>
                <c:pt idx="4">
                  <c:v>2012</c:v>
                </c:pt>
              </c:numCache>
            </c:numRef>
          </c:cat>
          <c:val>
            <c:numRef>
              <c:f>Feuil5!$C$61:$H$61</c:f>
              <c:numCache>
                <c:formatCode>General</c:formatCode>
                <c:ptCount val="6"/>
                <c:pt idx="0">
                  <c:v>19982</c:v>
                </c:pt>
                <c:pt idx="1">
                  <c:v>23242</c:v>
                </c:pt>
                <c:pt idx="2">
                  <c:v>23955</c:v>
                </c:pt>
                <c:pt idx="3">
                  <c:v>24222</c:v>
                </c:pt>
                <c:pt idx="4">
                  <c:v>26011</c:v>
                </c:pt>
              </c:numCache>
            </c:numRef>
          </c:val>
        </c:ser>
        <c:marker val="1"/>
        <c:axId val="61761792"/>
        <c:axId val="61792256"/>
      </c:lineChart>
      <c:catAx>
        <c:axId val="61761792"/>
        <c:scaling>
          <c:orientation val="minMax"/>
        </c:scaling>
        <c:axPos val="b"/>
        <c:numFmt formatCode="General" sourceLinked="1"/>
        <c:tickLblPos val="nextTo"/>
        <c:crossAx val="61792256"/>
        <c:crosses val="autoZero"/>
        <c:auto val="1"/>
        <c:lblAlgn val="ctr"/>
        <c:lblOffset val="100"/>
      </c:catAx>
      <c:valAx>
        <c:axId val="61792256"/>
        <c:scaling>
          <c:orientation val="minMax"/>
        </c:scaling>
        <c:axPos val="l"/>
        <c:numFmt formatCode="General" sourceLinked="1"/>
        <c:tickLblPos val="nextTo"/>
        <c:crossAx val="61761792"/>
        <c:crosses val="autoZero"/>
        <c:crossBetween val="between"/>
      </c:valAx>
    </c:plotArea>
    <c:legend>
      <c:legendPos val="r"/>
      <c:layout>
        <c:manualLayout>
          <c:xMode val="edge"/>
          <c:yMode val="edge"/>
          <c:x val="0.8231838416629379"/>
          <c:y val="0.34954686773879096"/>
          <c:w val="0.16302304213916241"/>
          <c:h val="0.49201714785651796"/>
        </c:manualLayout>
      </c:layout>
    </c:legend>
    <c:plotVisOnly val="1"/>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fr-FR"/>
  <c:clrMapOvr bg1="lt1" tx1="dk1" bg2="lt2" tx2="dk2" accent1="accent1" accent2="accent2" accent3="accent3" accent4="accent4" accent5="accent5" accent6="accent6" hlink="hlink" folHlink="folHlink"/>
  <c:chart>
    <c:title>
      <c:tx>
        <c:rich>
          <a:bodyPr/>
          <a:lstStyle/>
          <a:p>
            <a:pPr>
              <a:defRPr/>
            </a:pPr>
            <a:r>
              <a:rPr lang="en-US"/>
              <a:t>Structure du PIB par</a:t>
            </a:r>
            <a:r>
              <a:rPr lang="en-US" baseline="0"/>
              <a:t> région en 2013 (en %)</a:t>
            </a:r>
            <a:endParaRPr lang="en-US"/>
          </a:p>
        </c:rich>
      </c:tx>
      <c:layout/>
    </c:title>
    <c:view3D>
      <c:rAngAx val="1"/>
    </c:view3D>
    <c:backWall>
      <c:spPr>
        <a:ln>
          <a:noFill/>
        </a:ln>
      </c:spPr>
    </c:backWall>
    <c:plotArea>
      <c:layout>
        <c:manualLayout>
          <c:layoutTarget val="inner"/>
          <c:xMode val="edge"/>
          <c:yMode val="edge"/>
          <c:x val="0.14497840720165445"/>
          <c:y val="0.17361255456246186"/>
          <c:w val="0.92801159230096242"/>
          <c:h val="0.41429790026246732"/>
        </c:manualLayout>
      </c:layout>
      <c:bar3DChart>
        <c:barDir val="col"/>
        <c:grouping val="clustered"/>
        <c:ser>
          <c:idx val="0"/>
          <c:order val="0"/>
          <c:tx>
            <c:strRef>
              <c:f>Feuil1!$C$5</c:f>
              <c:strCache>
                <c:ptCount val="1"/>
                <c:pt idx="0">
                  <c:v>2013</c:v>
                </c:pt>
              </c:strCache>
            </c:strRef>
          </c:tx>
          <c:spPr>
            <a:solidFill>
              <a:srgbClr val="92D050"/>
            </a:solidFill>
          </c:spPr>
          <c:dLbls>
            <c:txPr>
              <a:bodyPr/>
              <a:lstStyle/>
              <a:p>
                <a:pPr>
                  <a:defRPr sz="1400" b="1"/>
                </a:pPr>
                <a:endParaRPr lang="fr-FR"/>
              </a:p>
            </c:txPr>
            <c:showVal val="1"/>
          </c:dLbls>
          <c:cat>
            <c:strRef>
              <c:f>Feuil1!$B$6:$B$18</c:f>
              <c:strCache>
                <c:ptCount val="13"/>
                <c:pt idx="0">
                  <c:v>Tanger-Tétouan-Al Hoceima </c:v>
                </c:pt>
                <c:pt idx="1">
                  <c:v>Oriental  </c:v>
                </c:pt>
                <c:pt idx="2">
                  <c:v>Fès-Meknès </c:v>
                </c:pt>
                <c:pt idx="3">
                  <c:v>Rabat-Salé-Kénitra </c:v>
                </c:pt>
                <c:pt idx="4">
                  <c:v>Béni Mellal-Khénifra </c:v>
                </c:pt>
                <c:pt idx="5">
                  <c:v>Casablanca-Settat </c:v>
                </c:pt>
                <c:pt idx="6">
                  <c:v>Marrakech-Safi </c:v>
                </c:pt>
                <c:pt idx="7">
                  <c:v>Drâa-Tafilalet </c:v>
                </c:pt>
                <c:pt idx="8">
                  <c:v>Souss-Massa </c:v>
                </c:pt>
                <c:pt idx="9">
                  <c:v>Guelmim-Oued Noun </c:v>
                </c:pt>
                <c:pt idx="10">
                  <c:v>Laâyoune-Saguia al Hamra </c:v>
                </c:pt>
                <c:pt idx="11">
                  <c:v>Ed Dakhla-Oued ed Dahab </c:v>
                </c:pt>
                <c:pt idx="12">
                  <c:v>Enceintes extra-territoriales </c:v>
                </c:pt>
              </c:strCache>
            </c:strRef>
          </c:cat>
          <c:val>
            <c:numRef>
              <c:f>Feuil1!$C$6:$C$18</c:f>
              <c:numCache>
                <c:formatCode>General</c:formatCode>
                <c:ptCount val="13"/>
                <c:pt idx="0">
                  <c:v>8.9</c:v>
                </c:pt>
                <c:pt idx="1">
                  <c:v>4.9000000000000004</c:v>
                </c:pt>
                <c:pt idx="2">
                  <c:v>9.1</c:v>
                </c:pt>
                <c:pt idx="3">
                  <c:v>15.8</c:v>
                </c:pt>
                <c:pt idx="4">
                  <c:v>6.6</c:v>
                </c:pt>
                <c:pt idx="5">
                  <c:v>32.200000000000003</c:v>
                </c:pt>
                <c:pt idx="6">
                  <c:v>9.5</c:v>
                </c:pt>
                <c:pt idx="7">
                  <c:v>2.7</c:v>
                </c:pt>
                <c:pt idx="8">
                  <c:v>6.4</c:v>
                </c:pt>
                <c:pt idx="9">
                  <c:v>1.3</c:v>
                </c:pt>
                <c:pt idx="10">
                  <c:v>1.5</c:v>
                </c:pt>
                <c:pt idx="11">
                  <c:v>1</c:v>
                </c:pt>
                <c:pt idx="12">
                  <c:v>0.2</c:v>
                </c:pt>
              </c:numCache>
            </c:numRef>
          </c:val>
        </c:ser>
        <c:shape val="cylinder"/>
        <c:axId val="62173568"/>
        <c:axId val="62175488"/>
        <c:axId val="0"/>
      </c:bar3DChart>
      <c:catAx>
        <c:axId val="62173568"/>
        <c:scaling>
          <c:orientation val="minMax"/>
        </c:scaling>
        <c:axPos val="b"/>
        <c:tickLblPos val="nextTo"/>
        <c:crossAx val="62175488"/>
        <c:crosses val="autoZero"/>
        <c:auto val="1"/>
        <c:lblAlgn val="ctr"/>
        <c:lblOffset val="100"/>
      </c:catAx>
      <c:valAx>
        <c:axId val="62175488"/>
        <c:scaling>
          <c:orientation val="minMax"/>
        </c:scaling>
        <c:axPos val="l"/>
        <c:numFmt formatCode="General" sourceLinked="1"/>
        <c:tickLblPos val="nextTo"/>
        <c:crossAx val="62173568"/>
        <c:crosses val="autoZero"/>
        <c:crossBetween val="between"/>
      </c:valAx>
    </c:plotArea>
    <c:plotVisOnly val="1"/>
  </c:chart>
  <c:externalData r:id="rId2"/>
  <c:userShapes r:id="rId3"/>
</c:chartSpace>
</file>

<file path=ppt/drawings/drawing1.xml><?xml version="1.0" encoding="utf-8"?>
<c:userShapes xmlns:c="http://schemas.openxmlformats.org/drawingml/2006/chart">
  <cdr:relSizeAnchor xmlns:cdr="http://schemas.openxmlformats.org/drawingml/2006/chartDrawing">
    <cdr:from>
      <cdr:x>0.34578</cdr:x>
      <cdr:y>0.30896</cdr:y>
    </cdr:from>
    <cdr:to>
      <cdr:x>0.43577</cdr:x>
      <cdr:y>0.41021</cdr:y>
    </cdr:to>
    <cdr:sp macro="" textlink="">
      <cdr:nvSpPr>
        <cdr:cNvPr id="9" name="Ellipse 8"/>
        <cdr:cNvSpPr/>
      </cdr:nvSpPr>
      <cdr:spPr bwMode="auto">
        <a:xfrm xmlns:a="http://schemas.openxmlformats.org/drawingml/2006/main">
          <a:off x="2592288" y="1296144"/>
          <a:ext cx="674650" cy="424764"/>
        </a:xfrm>
        <a:prstGeom xmlns:a="http://schemas.openxmlformats.org/drawingml/2006/main" prst="ellipse">
          <a:avLst/>
        </a:prstGeom>
        <a:noFill xmlns:a="http://schemas.openxmlformats.org/drawingml/2006/main"/>
        <a:ln xmlns:a="http://schemas.openxmlformats.org/drawingml/2006/main" w="25400" cap="flat" cmpd="sng" algn="ctr">
          <a:solidFill>
            <a:srgbClr val="C00000"/>
          </a:solidFill>
          <a:prstDash val="solid"/>
          <a:round/>
          <a:headEnd type="none" w="med" len="med"/>
          <a:tailEnd type="none" w="med" len="med"/>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fr-F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1E5B2AE0-6BFA-4B82-8210-318EC323C689}" type="datetimeFigureOut">
              <a:rPr lang="fr-FR" smtClean="0"/>
              <a:pPr/>
              <a:t>19/10/2015</a:t>
            </a:fld>
            <a:endParaRPr lang="fr-FR"/>
          </a:p>
        </p:txBody>
      </p:sp>
      <p:sp>
        <p:nvSpPr>
          <p:cNvPr id="4" name="Espace réservé du pied de page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25F38503-BA71-4432-A4CE-51B9B6A7094B}" type="slidenum">
              <a:rPr lang="fr-FR" smtClean="0"/>
              <a:pPr/>
              <a:t>‹N°›</a:t>
            </a:fld>
            <a:endParaRPr lang="fr-FR"/>
          </a:p>
        </p:txBody>
      </p:sp>
    </p:spTree>
    <p:extLst>
      <p:ext uri="{BB962C8B-B14F-4D97-AF65-F5344CB8AC3E}">
        <p14:creationId xmlns="" xmlns:p14="http://schemas.microsoft.com/office/powerpoint/2010/main" val="792378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901C5C2-DEA6-4CBD-B357-E967A6BC45ED}" type="datetimeFigureOut">
              <a:rPr lang="fr-FR" smtClean="0"/>
              <a:pPr/>
              <a:t>19/10/2015</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7A2DCAE4-A771-411E-B3CD-932E708D97F7}" type="slidenum">
              <a:rPr lang="fr-FR" smtClean="0"/>
              <a:pPr/>
              <a:t>‹N°›</a:t>
            </a:fld>
            <a:endParaRPr lang="fr-FR"/>
          </a:p>
        </p:txBody>
      </p:sp>
    </p:spTree>
    <p:extLst>
      <p:ext uri="{BB962C8B-B14F-4D97-AF65-F5344CB8AC3E}">
        <p14:creationId xmlns="" xmlns:p14="http://schemas.microsoft.com/office/powerpoint/2010/main" val="590001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7"/>
          <p:cNvSpPr>
            <a:spLocks noGrp="1" noChangeArrowheads="1"/>
          </p:cNvSpPr>
          <p:nvPr>
            <p:ph type="dt" sz="half" idx="10"/>
          </p:nvPr>
        </p:nvSpPr>
        <p:spPr>
          <a:ln/>
        </p:spPr>
        <p:txBody>
          <a:bodyPr/>
          <a:lstStyle>
            <a:lvl1pPr>
              <a:defRPr/>
            </a:lvl1pPr>
          </a:lstStyle>
          <a:p>
            <a:fld id="{43E5B212-76E3-4642-97F7-F8C82379EBA5}" type="datetime1">
              <a:rPr lang="fr-FR" smtClean="0"/>
              <a:pPr/>
              <a:t>19/10/2015</a:t>
            </a:fld>
            <a:endParaRPr lang="fr-FR"/>
          </a:p>
        </p:txBody>
      </p:sp>
      <p:sp>
        <p:nvSpPr>
          <p:cNvPr id="5" name="Rectangle 8"/>
          <p:cNvSpPr>
            <a:spLocks noGrp="1" noChangeArrowheads="1"/>
          </p:cNvSpPr>
          <p:nvPr>
            <p:ph type="sldNum" sz="quarter" idx="11"/>
          </p:nvPr>
        </p:nvSpPr>
        <p:spPr>
          <a:ln/>
        </p:spPr>
        <p:txBody>
          <a:bodyPr/>
          <a:lstStyle>
            <a:lvl1pPr>
              <a:defRPr/>
            </a:lvl1pPr>
          </a:lstStyle>
          <a:p>
            <a:fld id="{04455D31-D3C8-4570-B924-74D79D8CD27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fld id="{3446B675-65A0-4052-932C-3395DE2B4556}" type="datetime1">
              <a:rPr lang="fr-FR" smtClean="0"/>
              <a:pPr/>
              <a:t>19/10/2015</a:t>
            </a:fld>
            <a:endParaRPr lang="fr-FR"/>
          </a:p>
        </p:txBody>
      </p:sp>
      <p:sp>
        <p:nvSpPr>
          <p:cNvPr id="5" name="Rectangle 8"/>
          <p:cNvSpPr>
            <a:spLocks noGrp="1" noChangeArrowheads="1"/>
          </p:cNvSpPr>
          <p:nvPr>
            <p:ph type="sldNum" sz="quarter" idx="11"/>
          </p:nvPr>
        </p:nvSpPr>
        <p:spPr>
          <a:ln/>
        </p:spPr>
        <p:txBody>
          <a:bodyPr/>
          <a:lstStyle>
            <a:lvl1pPr>
              <a:defRPr/>
            </a:lvl1pPr>
          </a:lstStyle>
          <a:p>
            <a:fld id="{04455D31-D3C8-4570-B924-74D79D8CD27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fld id="{1724AF41-4884-4C76-BD6B-F75C115ED7B7}" type="datetime1">
              <a:rPr lang="fr-FR" smtClean="0"/>
              <a:pPr/>
              <a:t>19/10/2015</a:t>
            </a:fld>
            <a:endParaRPr lang="fr-FR"/>
          </a:p>
        </p:txBody>
      </p:sp>
      <p:sp>
        <p:nvSpPr>
          <p:cNvPr id="5" name="Rectangle 8"/>
          <p:cNvSpPr>
            <a:spLocks noGrp="1" noChangeArrowheads="1"/>
          </p:cNvSpPr>
          <p:nvPr>
            <p:ph type="sldNum" sz="quarter" idx="11"/>
          </p:nvPr>
        </p:nvSpPr>
        <p:spPr>
          <a:ln/>
        </p:spPr>
        <p:txBody>
          <a:bodyPr/>
          <a:lstStyle>
            <a:lvl1pPr>
              <a:defRPr/>
            </a:lvl1pPr>
          </a:lstStyle>
          <a:p>
            <a:fld id="{04455D31-D3C8-4570-B924-74D79D8CD277}"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685800" y="609600"/>
            <a:ext cx="7772400" cy="54864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Espace réservé de la date 2"/>
          <p:cNvSpPr>
            <a:spLocks noGrp="1"/>
          </p:cNvSpPr>
          <p:nvPr>
            <p:ph type="dt" sz="half" idx="10"/>
          </p:nvPr>
        </p:nvSpPr>
        <p:spPr>
          <a:xfrm>
            <a:off x="685800" y="6248400"/>
            <a:ext cx="1905000" cy="457200"/>
          </a:xfrm>
        </p:spPr>
        <p:txBody>
          <a:bodyPr/>
          <a:lstStyle>
            <a:lvl1pPr>
              <a:defRPr/>
            </a:lvl1pPr>
          </a:lstStyle>
          <a:p>
            <a:fld id="{D5DB13F3-CC4E-41C5-BA1F-A76BEAE449BE}" type="datetime1">
              <a:rPr lang="fr-FR"/>
              <a:pPr/>
              <a:t>19/10/2015</a:t>
            </a:fld>
            <a:endParaRPr lang="fr-FR"/>
          </a:p>
        </p:txBody>
      </p:sp>
      <p:sp>
        <p:nvSpPr>
          <p:cNvPr id="4" name="Espace réservé du pied de page 3"/>
          <p:cNvSpPr>
            <a:spLocks noGrp="1"/>
          </p:cNvSpPr>
          <p:nvPr>
            <p:ph type="ftr" sz="quarter" idx="11"/>
          </p:nvPr>
        </p:nvSpPr>
        <p:spPr>
          <a:xfrm>
            <a:off x="3124200" y="6248400"/>
            <a:ext cx="2895600" cy="457200"/>
          </a:xfrm>
          <a:prstGeom prst="rect">
            <a:avLst/>
          </a:prstGeom>
        </p:spPr>
        <p:txBody>
          <a:bodyPr/>
          <a:lstStyle>
            <a:lvl1pPr>
              <a:defRPr/>
            </a:lvl1pPr>
          </a:lstStyle>
          <a:p>
            <a:endParaRPr lang="fr-FR"/>
          </a:p>
        </p:txBody>
      </p:sp>
      <p:sp>
        <p:nvSpPr>
          <p:cNvPr id="5" name="Espace réservé du numéro de diapositive 4"/>
          <p:cNvSpPr>
            <a:spLocks noGrp="1"/>
          </p:cNvSpPr>
          <p:nvPr>
            <p:ph type="sldNum" sz="quarter" idx="12"/>
          </p:nvPr>
        </p:nvSpPr>
        <p:spPr>
          <a:xfrm>
            <a:off x="6553200" y="6248400"/>
            <a:ext cx="1905000" cy="457200"/>
          </a:xfrm>
        </p:spPr>
        <p:txBody>
          <a:bodyPr/>
          <a:lstStyle>
            <a:lvl1pPr>
              <a:defRPr/>
            </a:lvl1pPr>
          </a:lstStyle>
          <a:p>
            <a:fld id="{0E04F1F6-7281-4E7F-AAD0-4CCE71C42F8A}" type="slidenum">
              <a:rPr lang="fr-F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3"/>
          <p:cNvSpPr>
            <a:spLocks noGrp="1" noChangeArrowheads="1"/>
          </p:cNvSpPr>
          <p:nvPr>
            <p:ph type="dt" sz="half" idx="10"/>
          </p:nvPr>
        </p:nvSpPr>
        <p:spPr>
          <a:ln/>
        </p:spPr>
        <p:txBody>
          <a:bodyPr/>
          <a:lstStyle>
            <a:lvl1pPr>
              <a:defRPr/>
            </a:lvl1pPr>
          </a:lstStyle>
          <a:p>
            <a:pPr>
              <a:defRPr/>
            </a:pPr>
            <a:fld id="{A4766DBD-30C9-4C84-B511-027AD10AD46A}" type="datetime1">
              <a:rPr lang="fr-FR" smtClean="0"/>
              <a:pPr>
                <a:defRPr/>
              </a:pPr>
              <a:t>19/10/2015</a:t>
            </a:fld>
            <a:endParaRPr lang="fr-FR"/>
          </a:p>
        </p:txBody>
      </p:sp>
      <p:sp>
        <p:nvSpPr>
          <p:cNvPr id="5" name="Rectangle 4"/>
          <p:cNvSpPr>
            <a:spLocks noGrp="1" noChangeArrowheads="1"/>
          </p:cNvSpPr>
          <p:nvPr>
            <p:ph type="sldNum" sz="quarter" idx="11"/>
          </p:nvPr>
        </p:nvSpPr>
        <p:spPr>
          <a:ln/>
        </p:spPr>
        <p:txBody>
          <a:bodyPr/>
          <a:lstStyle>
            <a:lvl1pPr>
              <a:defRPr/>
            </a:lvl1pPr>
          </a:lstStyle>
          <a:p>
            <a:pPr>
              <a:defRPr/>
            </a:pPr>
            <a:fld id="{71BADBC0-CAB8-4B10-9374-7B856F27CC73}" type="slidenum">
              <a:rPr lang="fr-FR"/>
              <a:pPr>
                <a:defRPr/>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3"/>
          <p:cNvSpPr>
            <a:spLocks noGrp="1" noChangeArrowheads="1"/>
          </p:cNvSpPr>
          <p:nvPr>
            <p:ph type="dt" sz="half" idx="10"/>
          </p:nvPr>
        </p:nvSpPr>
        <p:spPr>
          <a:ln/>
        </p:spPr>
        <p:txBody>
          <a:bodyPr/>
          <a:lstStyle>
            <a:lvl1pPr>
              <a:defRPr/>
            </a:lvl1pPr>
          </a:lstStyle>
          <a:p>
            <a:pPr>
              <a:defRPr/>
            </a:pPr>
            <a:fld id="{5660B468-00FF-4876-981A-E8741E2D1644}" type="datetime1">
              <a:rPr lang="fr-FR" smtClean="0"/>
              <a:pPr>
                <a:defRPr/>
              </a:pPr>
              <a:t>19/10/2015</a:t>
            </a:fld>
            <a:endParaRPr lang="fr-FR"/>
          </a:p>
        </p:txBody>
      </p:sp>
      <p:sp>
        <p:nvSpPr>
          <p:cNvPr id="5" name="Rectangle 4"/>
          <p:cNvSpPr>
            <a:spLocks noGrp="1" noChangeArrowheads="1"/>
          </p:cNvSpPr>
          <p:nvPr>
            <p:ph type="sldNum" sz="quarter" idx="11"/>
          </p:nvPr>
        </p:nvSpPr>
        <p:spPr>
          <a:ln/>
        </p:spPr>
        <p:txBody>
          <a:bodyPr/>
          <a:lstStyle>
            <a:lvl1pPr>
              <a:defRPr/>
            </a:lvl1pPr>
          </a:lstStyle>
          <a:p>
            <a:pPr>
              <a:defRPr/>
            </a:pPr>
            <a:fld id="{684FA9C8-47D3-4FC0-A8F0-C4CF110D1400}" type="slidenum">
              <a:rPr lang="fr-FR"/>
              <a:pPr>
                <a:defRPr/>
              </a:pPr>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3"/>
          <p:cNvSpPr>
            <a:spLocks noGrp="1" noChangeArrowheads="1"/>
          </p:cNvSpPr>
          <p:nvPr>
            <p:ph type="dt" sz="half" idx="10"/>
          </p:nvPr>
        </p:nvSpPr>
        <p:spPr>
          <a:ln/>
        </p:spPr>
        <p:txBody>
          <a:bodyPr/>
          <a:lstStyle>
            <a:lvl1pPr>
              <a:defRPr/>
            </a:lvl1pPr>
          </a:lstStyle>
          <a:p>
            <a:pPr>
              <a:defRPr/>
            </a:pPr>
            <a:fld id="{56B2A343-8259-4D37-8143-E64F709547BB}" type="datetime1">
              <a:rPr lang="fr-FR" smtClean="0"/>
              <a:pPr>
                <a:defRPr/>
              </a:pPr>
              <a:t>19/10/2015</a:t>
            </a:fld>
            <a:endParaRPr lang="fr-FR"/>
          </a:p>
        </p:txBody>
      </p:sp>
      <p:sp>
        <p:nvSpPr>
          <p:cNvPr id="5" name="Rectangle 4"/>
          <p:cNvSpPr>
            <a:spLocks noGrp="1" noChangeArrowheads="1"/>
          </p:cNvSpPr>
          <p:nvPr>
            <p:ph type="sldNum" sz="quarter" idx="11"/>
          </p:nvPr>
        </p:nvSpPr>
        <p:spPr>
          <a:ln/>
        </p:spPr>
        <p:txBody>
          <a:bodyPr/>
          <a:lstStyle>
            <a:lvl1pPr>
              <a:defRPr/>
            </a:lvl1pPr>
          </a:lstStyle>
          <a:p>
            <a:pPr>
              <a:defRPr/>
            </a:pPr>
            <a:fld id="{99FB75AB-E2C4-416E-A3CF-EE0B61045267}" type="slidenum">
              <a:rPr lang="fr-FR"/>
              <a:pPr>
                <a:defRPr/>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fld id="{CBC068F5-30DA-47FE-A093-4C561C0468E7}" type="datetime1">
              <a:rPr lang="fr-FR" smtClean="0"/>
              <a:pPr>
                <a:defRPr/>
              </a:pPr>
              <a:t>19/10/2015</a:t>
            </a:fld>
            <a:endParaRPr lang="fr-FR"/>
          </a:p>
        </p:txBody>
      </p:sp>
      <p:sp>
        <p:nvSpPr>
          <p:cNvPr id="6" name="Rectangle 5"/>
          <p:cNvSpPr>
            <a:spLocks noGrp="1" noChangeArrowheads="1"/>
          </p:cNvSpPr>
          <p:nvPr>
            <p:ph type="sldNum" sz="quarter" idx="11"/>
          </p:nvPr>
        </p:nvSpPr>
        <p:spPr>
          <a:ln/>
        </p:spPr>
        <p:txBody>
          <a:bodyPr/>
          <a:lstStyle>
            <a:lvl1pPr>
              <a:defRPr/>
            </a:lvl1pPr>
          </a:lstStyle>
          <a:p>
            <a:pPr>
              <a:defRPr/>
            </a:pPr>
            <a:fld id="{ADC21022-1D20-4F92-83DA-A3CA1C778460}" type="slidenum">
              <a:rPr lang="fr-FR"/>
              <a:pPr>
                <a:defRPr/>
              </a:pPr>
              <a:t>‹N°›</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6"/>
          <p:cNvSpPr>
            <a:spLocks noGrp="1" noChangeArrowheads="1"/>
          </p:cNvSpPr>
          <p:nvPr>
            <p:ph type="dt" sz="half" idx="10"/>
          </p:nvPr>
        </p:nvSpPr>
        <p:spPr>
          <a:ln/>
        </p:spPr>
        <p:txBody>
          <a:bodyPr/>
          <a:lstStyle>
            <a:lvl1pPr>
              <a:defRPr/>
            </a:lvl1pPr>
          </a:lstStyle>
          <a:p>
            <a:pPr>
              <a:defRPr/>
            </a:pPr>
            <a:fld id="{B316D3D4-154A-4C37-A07E-F3523CC48D30}" type="datetime1">
              <a:rPr lang="fr-FR" smtClean="0"/>
              <a:pPr>
                <a:defRPr/>
              </a:pPr>
              <a:t>19/10/2015</a:t>
            </a:fld>
            <a:endParaRPr lang="fr-FR"/>
          </a:p>
        </p:txBody>
      </p:sp>
      <p:sp>
        <p:nvSpPr>
          <p:cNvPr id="8" name="Rectangle 7"/>
          <p:cNvSpPr>
            <a:spLocks noGrp="1" noChangeArrowheads="1"/>
          </p:cNvSpPr>
          <p:nvPr>
            <p:ph type="sldNum" sz="quarter" idx="11"/>
          </p:nvPr>
        </p:nvSpPr>
        <p:spPr>
          <a:ln/>
        </p:spPr>
        <p:txBody>
          <a:bodyPr/>
          <a:lstStyle>
            <a:lvl1pPr>
              <a:defRPr/>
            </a:lvl1pPr>
          </a:lstStyle>
          <a:p>
            <a:pPr>
              <a:defRPr/>
            </a:pPr>
            <a:fld id="{EB95707B-4575-48FC-9EAB-36EC901FBEDB}" type="slidenum">
              <a:rPr lang="fr-FR"/>
              <a:pPr>
                <a:defRPr/>
              </a:pPr>
              <a:t>‹N°›</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2"/>
          <p:cNvSpPr>
            <a:spLocks noGrp="1" noChangeArrowheads="1"/>
          </p:cNvSpPr>
          <p:nvPr>
            <p:ph type="dt" sz="half" idx="10"/>
          </p:nvPr>
        </p:nvSpPr>
        <p:spPr>
          <a:ln/>
        </p:spPr>
        <p:txBody>
          <a:bodyPr/>
          <a:lstStyle>
            <a:lvl1pPr>
              <a:defRPr/>
            </a:lvl1pPr>
          </a:lstStyle>
          <a:p>
            <a:pPr>
              <a:defRPr/>
            </a:pPr>
            <a:fld id="{B4F6BB9B-320E-4722-AAA4-F129B064265C}" type="datetime1">
              <a:rPr lang="fr-FR" smtClean="0"/>
              <a:pPr>
                <a:defRPr/>
              </a:pPr>
              <a:t>19/10/2015</a:t>
            </a:fld>
            <a:endParaRPr lang="fr-FR"/>
          </a:p>
        </p:txBody>
      </p:sp>
      <p:sp>
        <p:nvSpPr>
          <p:cNvPr id="4" name="Rectangle 3"/>
          <p:cNvSpPr>
            <a:spLocks noGrp="1" noChangeArrowheads="1"/>
          </p:cNvSpPr>
          <p:nvPr>
            <p:ph type="sldNum" sz="quarter" idx="11"/>
          </p:nvPr>
        </p:nvSpPr>
        <p:spPr>
          <a:ln/>
        </p:spPr>
        <p:txBody>
          <a:bodyPr/>
          <a:lstStyle>
            <a:lvl1pPr>
              <a:defRPr/>
            </a:lvl1pPr>
          </a:lstStyle>
          <a:p>
            <a:pPr>
              <a:defRPr/>
            </a:pPr>
            <a:fld id="{FB62C052-9567-4631-B68B-3CCC9143432D}" type="slidenum">
              <a:rPr lang="fr-FR"/>
              <a:pPr>
                <a:defRPr/>
              </a:pPr>
              <a:t>‹N°›</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
          <p:cNvSpPr>
            <a:spLocks noGrp="1" noChangeArrowheads="1"/>
          </p:cNvSpPr>
          <p:nvPr>
            <p:ph type="dt" sz="half" idx="10"/>
          </p:nvPr>
        </p:nvSpPr>
        <p:spPr>
          <a:ln/>
        </p:spPr>
        <p:txBody>
          <a:bodyPr/>
          <a:lstStyle>
            <a:lvl1pPr>
              <a:defRPr/>
            </a:lvl1pPr>
          </a:lstStyle>
          <a:p>
            <a:pPr>
              <a:defRPr/>
            </a:pPr>
            <a:fld id="{97A2BC1E-917B-40A7-BB2E-4D4BB29A486E}" type="datetime1">
              <a:rPr lang="fr-FR" smtClean="0"/>
              <a:pPr>
                <a:defRPr/>
              </a:pPr>
              <a:t>19/10/2015</a:t>
            </a:fld>
            <a:endParaRPr lang="fr-FR"/>
          </a:p>
        </p:txBody>
      </p:sp>
      <p:sp>
        <p:nvSpPr>
          <p:cNvPr id="3" name="Rectangle 2"/>
          <p:cNvSpPr>
            <a:spLocks noGrp="1" noChangeArrowheads="1"/>
          </p:cNvSpPr>
          <p:nvPr>
            <p:ph type="sldNum" sz="quarter" idx="11"/>
          </p:nvPr>
        </p:nvSpPr>
        <p:spPr>
          <a:ln/>
        </p:spPr>
        <p:txBody>
          <a:bodyPr/>
          <a:lstStyle>
            <a:lvl1pPr>
              <a:defRPr/>
            </a:lvl1pPr>
          </a:lstStyle>
          <a:p>
            <a:pPr>
              <a:defRPr/>
            </a:pPr>
            <a:fld id="{5ADD570D-FB3C-4D5F-9B2D-01FA67991331}"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fld id="{E34C2828-A0E5-42A6-A760-96B23044A3F7}" type="datetime1">
              <a:rPr lang="fr-FR" smtClean="0"/>
              <a:pPr/>
              <a:t>19/10/2015</a:t>
            </a:fld>
            <a:endParaRPr lang="fr-FR"/>
          </a:p>
        </p:txBody>
      </p:sp>
      <p:sp>
        <p:nvSpPr>
          <p:cNvPr id="5" name="Rectangle 8"/>
          <p:cNvSpPr>
            <a:spLocks noGrp="1" noChangeArrowheads="1"/>
          </p:cNvSpPr>
          <p:nvPr>
            <p:ph type="sldNum" sz="quarter" idx="11"/>
          </p:nvPr>
        </p:nvSpPr>
        <p:spPr>
          <a:ln/>
        </p:spPr>
        <p:txBody>
          <a:bodyPr/>
          <a:lstStyle>
            <a:lvl1pPr>
              <a:defRPr/>
            </a:lvl1pPr>
          </a:lstStyle>
          <a:p>
            <a:fld id="{04455D31-D3C8-4570-B924-74D79D8CD277}" type="slidenum">
              <a:rPr lang="fr-FR" smtClean="0"/>
              <a:pP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fld id="{DAD8C5D4-35E5-4256-B6A6-962EA7540A5D}" type="datetime1">
              <a:rPr lang="fr-FR" smtClean="0"/>
              <a:pPr>
                <a:defRPr/>
              </a:pPr>
              <a:t>19/10/2015</a:t>
            </a:fld>
            <a:endParaRPr lang="fr-FR"/>
          </a:p>
        </p:txBody>
      </p:sp>
      <p:sp>
        <p:nvSpPr>
          <p:cNvPr id="6" name="Rectangle 5"/>
          <p:cNvSpPr>
            <a:spLocks noGrp="1" noChangeArrowheads="1"/>
          </p:cNvSpPr>
          <p:nvPr>
            <p:ph type="sldNum" sz="quarter" idx="11"/>
          </p:nvPr>
        </p:nvSpPr>
        <p:spPr>
          <a:ln/>
        </p:spPr>
        <p:txBody>
          <a:bodyPr/>
          <a:lstStyle>
            <a:lvl1pPr>
              <a:defRPr/>
            </a:lvl1pPr>
          </a:lstStyle>
          <a:p>
            <a:pPr>
              <a:defRPr/>
            </a:pPr>
            <a:fld id="{AF59A902-48F7-4175-A0B0-13D4C211D8BF}" type="slidenum">
              <a:rPr lang="fr-FR"/>
              <a:pPr>
                <a:defRPr/>
              </a:pPr>
              <a:t>‹N°›</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fld id="{A453C8FC-BC0B-47CB-8999-7A6EEF4D2831}" type="datetime1">
              <a:rPr lang="fr-FR" smtClean="0"/>
              <a:pPr>
                <a:defRPr/>
              </a:pPr>
              <a:t>19/10/2015</a:t>
            </a:fld>
            <a:endParaRPr lang="fr-FR"/>
          </a:p>
        </p:txBody>
      </p:sp>
      <p:sp>
        <p:nvSpPr>
          <p:cNvPr id="6" name="Rectangle 5"/>
          <p:cNvSpPr>
            <a:spLocks noGrp="1" noChangeArrowheads="1"/>
          </p:cNvSpPr>
          <p:nvPr>
            <p:ph type="sldNum" sz="quarter" idx="11"/>
          </p:nvPr>
        </p:nvSpPr>
        <p:spPr>
          <a:ln/>
        </p:spPr>
        <p:txBody>
          <a:bodyPr/>
          <a:lstStyle>
            <a:lvl1pPr>
              <a:defRPr/>
            </a:lvl1pPr>
          </a:lstStyle>
          <a:p>
            <a:pPr>
              <a:defRPr/>
            </a:pPr>
            <a:fld id="{EE23F570-44AD-44EB-B613-862E5F5608DC}" type="slidenum">
              <a:rPr lang="fr-FR"/>
              <a:pPr>
                <a:defRPr/>
              </a:pPr>
              <a:t>‹N°›</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3"/>
          <p:cNvSpPr>
            <a:spLocks noGrp="1" noChangeArrowheads="1"/>
          </p:cNvSpPr>
          <p:nvPr>
            <p:ph type="dt" sz="half" idx="10"/>
          </p:nvPr>
        </p:nvSpPr>
        <p:spPr>
          <a:ln/>
        </p:spPr>
        <p:txBody>
          <a:bodyPr/>
          <a:lstStyle>
            <a:lvl1pPr>
              <a:defRPr/>
            </a:lvl1pPr>
          </a:lstStyle>
          <a:p>
            <a:pPr>
              <a:defRPr/>
            </a:pPr>
            <a:fld id="{247CE489-C5CB-412D-809C-C238F93B382D}" type="datetime1">
              <a:rPr lang="fr-FR" smtClean="0"/>
              <a:pPr>
                <a:defRPr/>
              </a:pPr>
              <a:t>19/10/2015</a:t>
            </a:fld>
            <a:endParaRPr lang="fr-FR"/>
          </a:p>
        </p:txBody>
      </p:sp>
      <p:sp>
        <p:nvSpPr>
          <p:cNvPr id="5" name="Rectangle 4"/>
          <p:cNvSpPr>
            <a:spLocks noGrp="1" noChangeArrowheads="1"/>
          </p:cNvSpPr>
          <p:nvPr>
            <p:ph type="sldNum" sz="quarter" idx="11"/>
          </p:nvPr>
        </p:nvSpPr>
        <p:spPr>
          <a:ln/>
        </p:spPr>
        <p:txBody>
          <a:bodyPr/>
          <a:lstStyle>
            <a:lvl1pPr>
              <a:defRPr/>
            </a:lvl1pPr>
          </a:lstStyle>
          <a:p>
            <a:pPr>
              <a:defRPr/>
            </a:pPr>
            <a:fld id="{FDD2CEB9-57B0-45E1-BAE3-9189D8CDD506}" type="slidenum">
              <a:rPr lang="fr-FR"/>
              <a:pPr>
                <a:defRPr/>
              </a:pPr>
              <a:t>‹N°›</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3"/>
          <p:cNvSpPr>
            <a:spLocks noGrp="1" noChangeArrowheads="1"/>
          </p:cNvSpPr>
          <p:nvPr>
            <p:ph type="dt" sz="half" idx="10"/>
          </p:nvPr>
        </p:nvSpPr>
        <p:spPr>
          <a:ln/>
        </p:spPr>
        <p:txBody>
          <a:bodyPr/>
          <a:lstStyle>
            <a:lvl1pPr>
              <a:defRPr/>
            </a:lvl1pPr>
          </a:lstStyle>
          <a:p>
            <a:pPr>
              <a:defRPr/>
            </a:pPr>
            <a:fld id="{B068F071-3FC8-4DE0-BF15-E9AABC03682C}" type="datetime1">
              <a:rPr lang="fr-FR" smtClean="0"/>
              <a:pPr>
                <a:defRPr/>
              </a:pPr>
              <a:t>19/10/2015</a:t>
            </a:fld>
            <a:endParaRPr lang="fr-FR"/>
          </a:p>
        </p:txBody>
      </p:sp>
      <p:sp>
        <p:nvSpPr>
          <p:cNvPr id="5" name="Rectangle 4"/>
          <p:cNvSpPr>
            <a:spLocks noGrp="1" noChangeArrowheads="1"/>
          </p:cNvSpPr>
          <p:nvPr>
            <p:ph type="sldNum" sz="quarter" idx="11"/>
          </p:nvPr>
        </p:nvSpPr>
        <p:spPr>
          <a:ln/>
        </p:spPr>
        <p:txBody>
          <a:bodyPr/>
          <a:lstStyle>
            <a:lvl1pPr>
              <a:defRPr/>
            </a:lvl1pPr>
          </a:lstStyle>
          <a:p>
            <a:pPr>
              <a:defRPr/>
            </a:pPr>
            <a:fld id="{A0FF5A10-9173-4B3E-A764-CE67E335D48B}" type="slidenum">
              <a:rPr lang="fr-FR"/>
              <a:pPr>
                <a:defRPr/>
              </a:pPr>
              <a:t>‹N°›</a:t>
            </a:fld>
            <a:endParaRPr lang="fr-F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685800" y="609600"/>
            <a:ext cx="7772400" cy="54864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Espace réservé de la date 2"/>
          <p:cNvSpPr>
            <a:spLocks noGrp="1"/>
          </p:cNvSpPr>
          <p:nvPr>
            <p:ph type="dt" sz="half" idx="10"/>
          </p:nvPr>
        </p:nvSpPr>
        <p:spPr>
          <a:xfrm>
            <a:off x="0" y="6525344"/>
            <a:ext cx="971128" cy="332656"/>
          </a:xfrm>
        </p:spPr>
        <p:txBody>
          <a:bodyPr/>
          <a:lstStyle>
            <a:lvl1pPr>
              <a:defRPr/>
            </a:lvl1pPr>
          </a:lstStyle>
          <a:p>
            <a:fld id="{D5DB13F3-CC4E-41C5-BA1F-A76BEAE449BE}" type="datetime1">
              <a:rPr lang="fr-FR"/>
              <a:pPr/>
              <a:t>19/10/2015</a:t>
            </a:fld>
            <a:endParaRPr lang="fr-FR" dirty="0"/>
          </a:p>
        </p:txBody>
      </p:sp>
      <p:sp>
        <p:nvSpPr>
          <p:cNvPr id="4" name="Espace réservé du pied de page 3"/>
          <p:cNvSpPr>
            <a:spLocks noGrp="1"/>
          </p:cNvSpPr>
          <p:nvPr>
            <p:ph type="ftr" sz="quarter" idx="11"/>
          </p:nvPr>
        </p:nvSpPr>
        <p:spPr>
          <a:xfrm>
            <a:off x="3124200" y="6248400"/>
            <a:ext cx="2895600" cy="457200"/>
          </a:xfrm>
          <a:prstGeom prst="rect">
            <a:avLst/>
          </a:prstGeom>
        </p:spPr>
        <p:txBody>
          <a:bodyPr/>
          <a:lstStyle>
            <a:lvl1pPr>
              <a:defRPr/>
            </a:lvl1pPr>
          </a:lstStyle>
          <a:p>
            <a:endParaRPr lang="fr-FR"/>
          </a:p>
        </p:txBody>
      </p:sp>
      <p:sp>
        <p:nvSpPr>
          <p:cNvPr id="5" name="Espace réservé du numéro de diapositive 4"/>
          <p:cNvSpPr>
            <a:spLocks noGrp="1"/>
          </p:cNvSpPr>
          <p:nvPr>
            <p:ph type="sldNum" sz="quarter" idx="12"/>
          </p:nvPr>
        </p:nvSpPr>
        <p:spPr>
          <a:xfrm>
            <a:off x="8570168" y="6525344"/>
            <a:ext cx="573832" cy="332656"/>
          </a:xfrm>
        </p:spPr>
        <p:txBody>
          <a:bodyPr/>
          <a:lstStyle>
            <a:lvl1pPr>
              <a:defRPr/>
            </a:lvl1pPr>
          </a:lstStyle>
          <a:p>
            <a:fld id="{0E04F1F6-7281-4E7F-AAD0-4CCE71C42F8A}" type="slidenum">
              <a:rPr lang="fr-FR"/>
              <a:pPr/>
              <a:t>‹N°›</a:t>
            </a:fld>
            <a:endParaRPr lang="fr-F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ar-MA">
              <a:latin typeface="Arial" pitchFamily="34" charset="0"/>
              <a:cs typeface="Arial" pitchFamily="34" charset="0"/>
            </a:endParaRPr>
          </a:p>
        </p:txBody>
      </p:sp>
      <p:grpSp>
        <p:nvGrpSpPr>
          <p:cNvPr id="2"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ar-MA">
                <a:latin typeface="Arial" pitchFamily="34" charset="0"/>
                <a:cs typeface="Arial" pitchFamily="34" charset="0"/>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ar-MA">
                <a:latin typeface="Arial" pitchFamily="34" charset="0"/>
                <a:cs typeface="Arial" pitchFamily="34" charset="0"/>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ar-MA">
              <a:latin typeface="Arial" pitchFamily="34" charset="0"/>
              <a:cs typeface="Arial" pitchFamily="34" charset="0"/>
            </a:endParaRPr>
          </a:p>
        </p:txBody>
      </p:sp>
      <p:sp>
        <p:nvSpPr>
          <p:cNvPr id="78851" name="Rectangle 3"/>
          <p:cNvSpPr>
            <a:spLocks noGrp="1" noChangeArrowheads="1"/>
          </p:cNvSpPr>
          <p:nvPr>
            <p:ph type="ctrTitle"/>
          </p:nvPr>
        </p:nvSpPr>
        <p:spPr>
          <a:xfrm>
            <a:off x="315913" y="466725"/>
            <a:ext cx="6781800" cy="2133600"/>
          </a:xfrm>
        </p:spPr>
        <p:txBody>
          <a:bodyPr/>
          <a:lstStyle>
            <a:lvl1pPr algn="r">
              <a:defRPr sz="4800"/>
            </a:lvl1pPr>
          </a:lstStyle>
          <a:p>
            <a:r>
              <a:rPr lang="fr-FR" altLang="en-US" smtClean="0"/>
              <a:t>Cliquez pour modifier le style du titre</a:t>
            </a:r>
            <a:endParaRPr lang="fr-FR" altLang="en-US"/>
          </a:p>
        </p:txBody>
      </p:sp>
      <p:sp>
        <p:nvSpPr>
          <p:cNvPr id="7885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fr-FR" altLang="en-US" smtClean="0"/>
              <a:t>Cliquez pour modifier le style des sous-titres du masque</a:t>
            </a:r>
            <a:endParaRPr lang="fr-FR" altLang="en-US"/>
          </a:p>
        </p:txBody>
      </p:sp>
      <p:sp>
        <p:nvSpPr>
          <p:cNvPr id="38" name="Rectangle 5"/>
          <p:cNvSpPr>
            <a:spLocks noGrp="1" noChangeArrowheads="1"/>
          </p:cNvSpPr>
          <p:nvPr>
            <p:ph type="dt" sz="half" idx="10"/>
          </p:nvPr>
        </p:nvSpPr>
        <p:spPr/>
        <p:txBody>
          <a:bodyPr/>
          <a:lstStyle>
            <a:lvl1pPr>
              <a:defRPr/>
            </a:lvl1pPr>
          </a:lstStyle>
          <a:p>
            <a:pPr>
              <a:defRPr/>
            </a:pPr>
            <a:fld id="{62A19F0E-1F8D-4AC7-A43B-56C81F199A99}" type="datetime1">
              <a:rPr lang="fr-FR" altLang="en-US" smtClean="0"/>
              <a:pPr>
                <a:defRPr/>
              </a:pPr>
              <a:t>19/10/2015</a:t>
            </a:fld>
            <a:endParaRPr lang="fr-FR" altLang="en-US"/>
          </a:p>
        </p:txBody>
      </p:sp>
      <p:sp>
        <p:nvSpPr>
          <p:cNvPr id="39" name="Rectangle 6"/>
          <p:cNvSpPr>
            <a:spLocks noGrp="1" noChangeArrowheads="1"/>
          </p:cNvSpPr>
          <p:nvPr>
            <p:ph type="ftr" sz="quarter" idx="11"/>
          </p:nvPr>
        </p:nvSpPr>
        <p:spPr/>
        <p:txBody>
          <a:bodyPr/>
          <a:lstStyle>
            <a:lvl1pPr>
              <a:defRPr/>
            </a:lvl1pPr>
          </a:lstStyle>
          <a:p>
            <a:pPr>
              <a:defRPr/>
            </a:pPr>
            <a:endParaRPr lang="fr-FR" altLang="en-US"/>
          </a:p>
        </p:txBody>
      </p:sp>
      <p:sp>
        <p:nvSpPr>
          <p:cNvPr id="40" name="Rectangle 7"/>
          <p:cNvSpPr>
            <a:spLocks noGrp="1" noChangeArrowheads="1"/>
          </p:cNvSpPr>
          <p:nvPr>
            <p:ph type="sldNum" sz="quarter" idx="12"/>
          </p:nvPr>
        </p:nvSpPr>
        <p:spPr/>
        <p:txBody>
          <a:bodyPr/>
          <a:lstStyle>
            <a:lvl1pPr>
              <a:defRPr/>
            </a:lvl1pPr>
          </a:lstStyle>
          <a:p>
            <a:pPr>
              <a:defRPr/>
            </a:pPr>
            <a:fld id="{AC27453E-5644-43AC-A352-D079D617AF58}" type="slidenum">
              <a:rPr lang="fr-FR" altLang="en-US"/>
              <a:pPr>
                <a:defRPr/>
              </a:pPr>
              <a:t>‹N°›</a:t>
            </a:fld>
            <a:endParaRPr lang="fr-FR"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fld id="{E34C2828-A0E5-42A6-A760-96B23044A3F7}" type="datetime1">
              <a:rPr lang="fr-FR" smtClean="0"/>
              <a:pPr/>
              <a:t>19/10/2015</a:t>
            </a:fld>
            <a:endParaRPr lang="fr-FR"/>
          </a:p>
        </p:txBody>
      </p:sp>
      <p:sp>
        <p:nvSpPr>
          <p:cNvPr id="5" name="Rectangle 8"/>
          <p:cNvSpPr>
            <a:spLocks noGrp="1" noChangeArrowheads="1"/>
          </p:cNvSpPr>
          <p:nvPr>
            <p:ph type="sldNum" sz="quarter" idx="11"/>
          </p:nvPr>
        </p:nvSpPr>
        <p:spPr>
          <a:ln/>
        </p:spPr>
        <p:txBody>
          <a:bodyPr/>
          <a:lstStyle>
            <a:lvl1pPr>
              <a:defRPr/>
            </a:lvl1pPr>
          </a:lstStyle>
          <a:p>
            <a:fld id="{04455D31-D3C8-4570-B924-74D79D8CD27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fld id="{7C7DECB0-B202-4906-BCB4-9BC106A16E8A}" type="datetime1">
              <a:rPr lang="fr-FR" smtClean="0"/>
              <a:pPr/>
              <a:t>19/10/2015</a:t>
            </a:fld>
            <a:endParaRPr lang="fr-FR"/>
          </a:p>
        </p:txBody>
      </p:sp>
      <p:sp>
        <p:nvSpPr>
          <p:cNvPr id="5" name="Rectangle 8"/>
          <p:cNvSpPr>
            <a:spLocks noGrp="1" noChangeArrowheads="1"/>
          </p:cNvSpPr>
          <p:nvPr>
            <p:ph type="sldNum" sz="quarter" idx="11"/>
          </p:nvPr>
        </p:nvSpPr>
        <p:spPr>
          <a:ln/>
        </p:spPr>
        <p:txBody>
          <a:bodyPr/>
          <a:lstStyle>
            <a:lvl1pPr>
              <a:defRPr/>
            </a:lvl1pPr>
          </a:lstStyle>
          <a:p>
            <a:fld id="{04455D31-D3C8-4570-B924-74D79D8CD27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fld id="{05141FF7-CB37-462C-BD81-B0B3BCEDADB2}" type="datetime1">
              <a:rPr lang="fr-FR" smtClean="0"/>
              <a:pPr/>
              <a:t>19/10/2015</a:t>
            </a:fld>
            <a:endParaRPr lang="fr-FR"/>
          </a:p>
        </p:txBody>
      </p:sp>
      <p:sp>
        <p:nvSpPr>
          <p:cNvPr id="6" name="Rectangle 8"/>
          <p:cNvSpPr>
            <a:spLocks noGrp="1" noChangeArrowheads="1"/>
          </p:cNvSpPr>
          <p:nvPr>
            <p:ph type="sldNum" sz="quarter" idx="11"/>
          </p:nvPr>
        </p:nvSpPr>
        <p:spPr>
          <a:ln/>
        </p:spPr>
        <p:txBody>
          <a:bodyPr/>
          <a:lstStyle>
            <a:lvl1pPr>
              <a:defRPr/>
            </a:lvl1pPr>
          </a:lstStyle>
          <a:p>
            <a:fld id="{04455D31-D3C8-4570-B924-74D79D8CD27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fld id="{43B86CA7-8538-4DB0-90D8-A82872CB7D06}" type="datetime1">
              <a:rPr lang="fr-FR" smtClean="0"/>
              <a:pPr/>
              <a:t>19/10/2015</a:t>
            </a:fld>
            <a:endParaRPr lang="fr-FR"/>
          </a:p>
        </p:txBody>
      </p:sp>
      <p:sp>
        <p:nvSpPr>
          <p:cNvPr id="8" name="Rectangle 8"/>
          <p:cNvSpPr>
            <a:spLocks noGrp="1" noChangeArrowheads="1"/>
          </p:cNvSpPr>
          <p:nvPr>
            <p:ph type="sldNum" sz="quarter" idx="11"/>
          </p:nvPr>
        </p:nvSpPr>
        <p:spPr>
          <a:ln/>
        </p:spPr>
        <p:txBody>
          <a:bodyPr/>
          <a:lstStyle>
            <a:lvl1pPr>
              <a:defRPr/>
            </a:lvl1pPr>
          </a:lstStyle>
          <a:p>
            <a:fld id="{04455D31-D3C8-4570-B924-74D79D8CD27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fld id="{B4790CE8-1772-4DDD-A8A7-C52C41846718}" type="datetime1">
              <a:rPr lang="fr-FR" smtClean="0"/>
              <a:pPr/>
              <a:t>19/10/2015</a:t>
            </a:fld>
            <a:endParaRPr lang="fr-FR"/>
          </a:p>
        </p:txBody>
      </p:sp>
      <p:sp>
        <p:nvSpPr>
          <p:cNvPr id="4" name="Rectangle 8"/>
          <p:cNvSpPr>
            <a:spLocks noGrp="1" noChangeArrowheads="1"/>
          </p:cNvSpPr>
          <p:nvPr>
            <p:ph type="sldNum" sz="quarter" idx="11"/>
          </p:nvPr>
        </p:nvSpPr>
        <p:spPr>
          <a:ln/>
        </p:spPr>
        <p:txBody>
          <a:bodyPr/>
          <a:lstStyle>
            <a:lvl1pPr>
              <a:defRPr/>
            </a:lvl1pPr>
          </a:lstStyle>
          <a:p>
            <a:fld id="{04455D31-D3C8-4570-B924-74D79D8CD27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fld id="{EC5A24B4-0991-4501-BE25-64D5E7A3B900}" type="datetime1">
              <a:rPr lang="fr-FR" smtClean="0"/>
              <a:pPr/>
              <a:t>19/10/2015</a:t>
            </a:fld>
            <a:endParaRPr lang="fr-FR"/>
          </a:p>
        </p:txBody>
      </p:sp>
      <p:sp>
        <p:nvSpPr>
          <p:cNvPr id="3" name="Rectangle 8"/>
          <p:cNvSpPr>
            <a:spLocks noGrp="1" noChangeArrowheads="1"/>
          </p:cNvSpPr>
          <p:nvPr>
            <p:ph type="sldNum" sz="quarter" idx="11"/>
          </p:nvPr>
        </p:nvSpPr>
        <p:spPr>
          <a:ln/>
        </p:spPr>
        <p:txBody>
          <a:bodyPr/>
          <a:lstStyle>
            <a:lvl1pPr>
              <a:defRPr/>
            </a:lvl1pPr>
          </a:lstStyle>
          <a:p>
            <a:fld id="{04455D31-D3C8-4570-B924-74D79D8CD27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fld id="{B1440020-7FE5-4BA3-8D2A-005721B0A9E2}" type="datetime1">
              <a:rPr lang="fr-FR" smtClean="0"/>
              <a:pPr/>
              <a:t>19/10/2015</a:t>
            </a:fld>
            <a:endParaRPr lang="fr-FR"/>
          </a:p>
        </p:txBody>
      </p:sp>
      <p:sp>
        <p:nvSpPr>
          <p:cNvPr id="6" name="Rectangle 8"/>
          <p:cNvSpPr>
            <a:spLocks noGrp="1" noChangeArrowheads="1"/>
          </p:cNvSpPr>
          <p:nvPr>
            <p:ph type="sldNum" sz="quarter" idx="11"/>
          </p:nvPr>
        </p:nvSpPr>
        <p:spPr>
          <a:ln/>
        </p:spPr>
        <p:txBody>
          <a:bodyPr/>
          <a:lstStyle>
            <a:lvl1pPr>
              <a:defRPr/>
            </a:lvl1pPr>
          </a:lstStyle>
          <a:p>
            <a:fld id="{04455D31-D3C8-4570-B924-74D79D8CD27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fld id="{D015F551-8EC0-4E28-BF1E-CB97ADBBDFB9}" type="datetime1">
              <a:rPr lang="fr-FR" smtClean="0"/>
              <a:pPr/>
              <a:t>19/10/2015</a:t>
            </a:fld>
            <a:endParaRPr lang="fr-FR"/>
          </a:p>
        </p:txBody>
      </p:sp>
      <p:sp>
        <p:nvSpPr>
          <p:cNvPr id="6" name="Rectangle 8"/>
          <p:cNvSpPr>
            <a:spLocks noGrp="1" noChangeArrowheads="1"/>
          </p:cNvSpPr>
          <p:nvPr>
            <p:ph type="sldNum" sz="quarter" idx="11"/>
          </p:nvPr>
        </p:nvSpPr>
        <p:spPr>
          <a:ln/>
        </p:spPr>
        <p:txBody>
          <a:bodyPr/>
          <a:lstStyle>
            <a:lvl1pPr>
              <a:defRPr/>
            </a:lvl1pPr>
          </a:lstStyle>
          <a:p>
            <a:fld id="{04455D31-D3C8-4570-B924-74D79D8CD27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4.png"/><Relationship Id="rId2" Type="http://schemas.openxmlformats.org/officeDocument/2006/relationships/slideLayout" Target="../slideLayouts/slideLayout14.xml"/><Relationship Id="rId16" Type="http://schemas.openxmlformats.org/officeDocument/2006/relationships/image" Target="../media/image3.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1031" name="Picture 3" descr="contenu"/>
            <p:cNvPicPr>
              <a:picLocks noChangeAspect="1" noChangeArrowheads="1"/>
            </p:cNvPicPr>
            <p:nvPr userDrawn="1"/>
          </p:nvPicPr>
          <p:blipFill>
            <a:blip r:embed="rId14" cstate="print"/>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a:solidFill>
                    <a:srgbClr val="F18E00"/>
                  </a:solidFill>
                  <a:latin typeface="Century Gothic" pitchFamily="34" charset="0"/>
                </a:rPr>
                <a:t>www.hcp.ma</a:t>
              </a:r>
            </a:p>
          </p:txBody>
        </p:sp>
      </p:grpSp>
      <p:sp>
        <p:nvSpPr>
          <p:cNvPr id="1027"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8"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a:defRPr sz="1200" b="1">
                <a:solidFill>
                  <a:srgbClr val="F18E00"/>
                </a:solidFill>
                <a:latin typeface="+mn-lt"/>
                <a:cs typeface="Arial" charset="0"/>
              </a:defRPr>
            </a:lvl1pPr>
          </a:lstStyle>
          <a:p>
            <a:fld id="{45E1241F-BB13-4EAB-BAB5-BD7E598534AD}" type="datetime1">
              <a:rPr lang="fr-FR" smtClean="0"/>
              <a:pPr/>
              <a:t>19/10/2015</a:t>
            </a:fld>
            <a:endParaRPr lang="fr-F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b="1">
                <a:solidFill>
                  <a:srgbClr val="F18E00"/>
                </a:solidFill>
                <a:latin typeface="+mn-lt"/>
                <a:cs typeface="Arial" charset="0"/>
              </a:defRPr>
            </a:lvl1pPr>
          </a:lstStyle>
          <a:p>
            <a:fld id="{04455D31-D3C8-4570-B924-74D79D8CD27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7" r:id="rId12"/>
  </p:sldLayoutIdLst>
  <p:hf hdr="0" ftr="0"/>
  <p:txStyles>
    <p:titleStyle>
      <a:lvl1pPr algn="ctr" rtl="0" eaLnBrk="1" fontAlgn="base" hangingPunct="1">
        <a:spcBef>
          <a:spcPct val="0"/>
        </a:spcBef>
        <a:spcAft>
          <a:spcPct val="0"/>
        </a:spcAft>
        <a:defRPr sz="4000" b="1">
          <a:solidFill>
            <a:srgbClr val="7B003B"/>
          </a:solidFill>
          <a:latin typeface="+mj-lt"/>
          <a:ea typeface="+mj-ea"/>
          <a:cs typeface="+mj-cs"/>
        </a:defRPr>
      </a:lvl1pPr>
      <a:lvl2pPr algn="ctr" rtl="0" eaLnBrk="1" fontAlgn="base" hangingPunct="1">
        <a:spcBef>
          <a:spcPct val="0"/>
        </a:spcBef>
        <a:spcAft>
          <a:spcPct val="0"/>
        </a:spcAft>
        <a:defRPr sz="4000" b="1">
          <a:solidFill>
            <a:srgbClr val="7B003B"/>
          </a:solidFill>
          <a:latin typeface="Edwardian Script ITC" pitchFamily="66" charset="0"/>
        </a:defRPr>
      </a:lvl2pPr>
      <a:lvl3pPr algn="ctr" rtl="0" eaLnBrk="1" fontAlgn="base" hangingPunct="1">
        <a:spcBef>
          <a:spcPct val="0"/>
        </a:spcBef>
        <a:spcAft>
          <a:spcPct val="0"/>
        </a:spcAft>
        <a:defRPr sz="4000" b="1">
          <a:solidFill>
            <a:srgbClr val="7B003B"/>
          </a:solidFill>
          <a:latin typeface="Edwardian Script ITC" pitchFamily="66" charset="0"/>
        </a:defRPr>
      </a:lvl3pPr>
      <a:lvl4pPr algn="ctr" rtl="0" eaLnBrk="1" fontAlgn="base" hangingPunct="1">
        <a:spcBef>
          <a:spcPct val="0"/>
        </a:spcBef>
        <a:spcAft>
          <a:spcPct val="0"/>
        </a:spcAft>
        <a:defRPr sz="4000" b="1">
          <a:solidFill>
            <a:srgbClr val="7B003B"/>
          </a:solidFill>
          <a:latin typeface="Edwardian Script ITC" pitchFamily="66" charset="0"/>
        </a:defRPr>
      </a:lvl4pPr>
      <a:lvl5pPr algn="ctr" rtl="0" eaLnBrk="1" fontAlgn="base" hangingPunct="1">
        <a:spcBef>
          <a:spcPct val="0"/>
        </a:spcBef>
        <a:spcAft>
          <a:spcPct val="0"/>
        </a:spcAft>
        <a:defRPr sz="4000" b="1">
          <a:solidFill>
            <a:srgbClr val="7B003B"/>
          </a:solidFill>
          <a:latin typeface="Edwardian Script ITC" pitchFamily="66" charset="0"/>
        </a:defRPr>
      </a:lvl5pPr>
      <a:lvl6pPr marL="457200" algn="ctr" rtl="0" eaLnBrk="1" fontAlgn="base" hangingPunct="1">
        <a:spcBef>
          <a:spcPct val="0"/>
        </a:spcBef>
        <a:spcAft>
          <a:spcPct val="0"/>
        </a:spcAft>
        <a:defRPr sz="4000" b="1">
          <a:solidFill>
            <a:srgbClr val="7B003B"/>
          </a:solidFill>
          <a:latin typeface="Edwardian Script ITC" pitchFamily="66" charset="0"/>
        </a:defRPr>
      </a:lvl6pPr>
      <a:lvl7pPr marL="914400" algn="ctr" rtl="0" eaLnBrk="1" fontAlgn="base" hangingPunct="1">
        <a:spcBef>
          <a:spcPct val="0"/>
        </a:spcBef>
        <a:spcAft>
          <a:spcPct val="0"/>
        </a:spcAft>
        <a:defRPr sz="4000" b="1">
          <a:solidFill>
            <a:srgbClr val="7B003B"/>
          </a:solidFill>
          <a:latin typeface="Edwardian Script ITC" pitchFamily="66" charset="0"/>
        </a:defRPr>
      </a:lvl7pPr>
      <a:lvl8pPr marL="1371600" algn="ctr" rtl="0" eaLnBrk="1" fontAlgn="base" hangingPunct="1">
        <a:spcBef>
          <a:spcPct val="0"/>
        </a:spcBef>
        <a:spcAft>
          <a:spcPct val="0"/>
        </a:spcAft>
        <a:defRPr sz="4000" b="1">
          <a:solidFill>
            <a:srgbClr val="7B003B"/>
          </a:solidFill>
          <a:latin typeface="Edwardian Script ITC" pitchFamily="66" charset="0"/>
        </a:defRPr>
      </a:lvl8pPr>
      <a:lvl9pPr marL="1828800" algn="ctr" rtl="0" eaLnBrk="1" fontAlgn="base" hangingPunct="1">
        <a:spcBef>
          <a:spcPct val="0"/>
        </a:spcBef>
        <a:spcAft>
          <a:spcPct val="0"/>
        </a:spcAft>
        <a:defRPr sz="4000" b="1">
          <a:solidFill>
            <a:srgbClr val="7B003B"/>
          </a:solidFill>
          <a:latin typeface="Edwardian Script ITC" pitchFamily="66" charset="0"/>
        </a:defRPr>
      </a:lvl9pPr>
    </p:titleStyle>
    <p:bodyStyle>
      <a:lvl1pPr marL="342900" indent="-342900" algn="l" rtl="0" eaLnBrk="1" fontAlgn="base" hangingPunct="1">
        <a:spcBef>
          <a:spcPct val="20000"/>
        </a:spcBef>
        <a:spcAft>
          <a:spcPct val="0"/>
        </a:spcAft>
        <a:buClr>
          <a:srgbClr val="7B003B"/>
        </a:buClr>
        <a:buSzPct val="120000"/>
        <a:buBlip>
          <a:blip r:embed="rId15"/>
        </a:buBlip>
        <a:defRPr sz="2400">
          <a:solidFill>
            <a:schemeClr val="bg2"/>
          </a:solidFill>
          <a:latin typeface="+mn-lt"/>
          <a:ea typeface="+mn-ea"/>
          <a:cs typeface="+mn-cs"/>
        </a:defRPr>
      </a:lvl1pPr>
      <a:lvl2pPr marL="742950" indent="-285750" algn="l" rtl="0" eaLnBrk="1" fontAlgn="base" hangingPunct="1">
        <a:spcBef>
          <a:spcPct val="20000"/>
        </a:spcBef>
        <a:spcAft>
          <a:spcPct val="0"/>
        </a:spcAft>
        <a:buClr>
          <a:srgbClr val="F18E00"/>
        </a:buClr>
        <a:buSzPct val="120000"/>
        <a:buFont typeface="Arial" charset="0"/>
        <a:buBlip>
          <a:blip r:embed="rId16"/>
        </a:buBlip>
        <a:defRPr sz="2000">
          <a:solidFill>
            <a:schemeClr val="bg2"/>
          </a:solidFill>
          <a:latin typeface="+mn-lt"/>
        </a:defRPr>
      </a:lvl2pPr>
      <a:lvl3pPr marL="1143000" indent="-228600" algn="l" rtl="0" eaLnBrk="1" fontAlgn="base" hangingPunct="1">
        <a:spcBef>
          <a:spcPct val="20000"/>
        </a:spcBef>
        <a:spcAft>
          <a:spcPct val="0"/>
        </a:spcAft>
        <a:buClr>
          <a:schemeClr val="bg2"/>
        </a:buClr>
        <a:buSzPct val="120000"/>
        <a:buBlip>
          <a:blip r:embed="rId17"/>
        </a:buBlip>
        <a:defRPr sz="1600">
          <a:solidFill>
            <a:schemeClr val="bg2"/>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pic>
          <p:nvPicPr>
            <p:cNvPr id="2056" name="Picture 3" descr="contenu"/>
            <p:cNvPicPr>
              <a:picLocks noChangeAspect="1" noChangeArrowheads="1"/>
            </p:cNvPicPr>
            <p:nvPr userDrawn="1"/>
          </p:nvPicPr>
          <p:blipFill>
            <a:blip r:embed="rId14" cstate="print"/>
            <a:srcRect/>
            <a:stretch>
              <a:fillRect/>
            </a:stretch>
          </p:blipFill>
          <p:spPr bwMode="auto">
            <a:xfrm>
              <a:off x="0" y="0"/>
              <a:ext cx="5760" cy="4320"/>
            </a:xfrm>
            <a:prstGeom prst="rect">
              <a:avLst/>
            </a:prstGeom>
            <a:noFill/>
            <a:ln w="9525">
              <a:noFill/>
              <a:miter lim="800000"/>
              <a:headEnd/>
              <a:tailEnd/>
            </a:ln>
          </p:spPr>
        </p:pic>
        <p:sp>
          <p:nvSpPr>
            <p:cNvPr id="11"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a:solidFill>
                    <a:srgbClr val="F18E00"/>
                  </a:solidFill>
                  <a:latin typeface="Century Gothic" pitchFamily="34" charset="0"/>
                </a:rPr>
                <a:t>www.hcp.ma</a:t>
              </a:r>
            </a:p>
          </p:txBody>
        </p:sp>
      </p:grpSp>
      <p:sp>
        <p:nvSpPr>
          <p:cNvPr id="12"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a:spcBef>
                <a:spcPct val="50000"/>
              </a:spcBef>
              <a:defRPr/>
            </a:pPr>
            <a:endParaRPr lang="fr-FR">
              <a:solidFill>
                <a:srgbClr val="F18E00"/>
              </a:solidFill>
            </a:endParaRPr>
          </a:p>
        </p:txBody>
      </p:sp>
      <p:sp>
        <p:nvSpPr>
          <p:cNvPr id="2052"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2053"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13" name="Espace réservé de la date 12"/>
          <p:cNvSpPr>
            <a:spLocks noGrp="1" noChangeArrowheads="1"/>
          </p:cNvSpPr>
          <p:nvPr>
            <p:ph type="dt" sz="half" idx="2"/>
          </p:nvPr>
        </p:nvSpPr>
        <p:spPr bwMode="auto">
          <a:xfrm>
            <a:off x="0" y="6513513"/>
            <a:ext cx="1096963" cy="274637"/>
          </a:xfrm>
          <a:prstGeom prst="rect">
            <a:avLst/>
          </a:prstGeom>
          <a:ln>
            <a:miter lim="800000"/>
            <a:headEnd/>
            <a:tailEnd/>
          </a:ln>
        </p:spPr>
        <p:txBody>
          <a:bodyPr vert="horz" wrap="none" lIns="91440" tIns="45720" rIns="91440" bIns="45720" numCol="1" anchor="ctr" anchorCtr="0" compatLnSpc="1">
            <a:prstTxWarp prst="textNoShape">
              <a:avLst/>
            </a:prstTxWarp>
            <a:spAutoFit/>
          </a:bodyPr>
          <a:lstStyle>
            <a:lvl1pPr algn="r" rtl="1">
              <a:defRPr sz="1200" b="1">
                <a:solidFill>
                  <a:srgbClr val="F18E00"/>
                </a:solidFill>
                <a:latin typeface="+mn-lt"/>
              </a:defRPr>
            </a:lvl1pPr>
          </a:lstStyle>
          <a:p>
            <a:pPr>
              <a:defRPr/>
            </a:pPr>
            <a:fld id="{1F85F4C9-C59F-438A-AE1C-D844E5F65E52}" type="datetime1">
              <a:rPr lang="fr-FR" smtClean="0"/>
              <a:pPr>
                <a:defRPr/>
              </a:pPr>
              <a:t>19/10/2015</a:t>
            </a:fld>
            <a:endParaRPr lang="fr-FR"/>
          </a:p>
        </p:txBody>
      </p:sp>
      <p:sp>
        <p:nvSpPr>
          <p:cNvPr id="14" name="Espace réservé du numéro de diapositive 13"/>
          <p:cNvSpPr>
            <a:spLocks noGrp="1" noChangeArrowheads="1"/>
          </p:cNvSpPr>
          <p:nvPr>
            <p:ph type="sldNum" sz="quarter" idx="4"/>
          </p:nvPr>
        </p:nvSpPr>
        <p:spPr bwMode="auto">
          <a:xfrm>
            <a:off x="7737475" y="6513513"/>
            <a:ext cx="1385888" cy="319087"/>
          </a:xfrm>
          <a:prstGeom prst="rect">
            <a:avLst/>
          </a:prstGeom>
          <a:ln>
            <a:miter lim="800000"/>
            <a:headEnd/>
            <a:tailEnd/>
          </a:ln>
        </p:spPr>
        <p:txBody>
          <a:bodyPr vert="horz" wrap="square" lIns="91440" tIns="45720" rIns="91440" bIns="45720" numCol="1" anchor="ctr" anchorCtr="0" compatLnSpc="1">
            <a:prstTxWarp prst="textNoShape">
              <a:avLst/>
            </a:prstTxWarp>
          </a:bodyPr>
          <a:lstStyle>
            <a:lvl1pPr algn="r">
              <a:defRPr sz="1200" b="1">
                <a:solidFill>
                  <a:srgbClr val="F18E00"/>
                </a:solidFill>
                <a:latin typeface="+mn-lt"/>
              </a:defRPr>
            </a:lvl1pPr>
          </a:lstStyle>
          <a:p>
            <a:pPr>
              <a:defRPr/>
            </a:pPr>
            <a:fld id="{86530759-6124-4407-9144-199D46A2E250}"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8" r:id="rId12"/>
  </p:sldLayoutIdLst>
  <p:hf hdr="0" ftr="0"/>
  <p:txStyles>
    <p:titleStyle>
      <a:lvl1pPr algn="ctr" rtl="0" eaLnBrk="1" fontAlgn="base" hangingPunct="1">
        <a:spcBef>
          <a:spcPct val="0"/>
        </a:spcBef>
        <a:spcAft>
          <a:spcPct val="0"/>
        </a:spcAft>
        <a:defRPr sz="4000" b="1">
          <a:solidFill>
            <a:srgbClr val="7B003B"/>
          </a:solidFill>
          <a:latin typeface="+mj-lt"/>
          <a:ea typeface="+mj-ea"/>
          <a:cs typeface="+mj-cs"/>
        </a:defRPr>
      </a:lvl1pPr>
      <a:lvl2pPr algn="ctr" rtl="0" eaLnBrk="1" fontAlgn="base" hangingPunct="1">
        <a:spcBef>
          <a:spcPct val="0"/>
        </a:spcBef>
        <a:spcAft>
          <a:spcPct val="0"/>
        </a:spcAft>
        <a:defRPr sz="4000" b="1">
          <a:solidFill>
            <a:srgbClr val="7B003B"/>
          </a:solidFill>
          <a:latin typeface="Edwardian Script ITC" pitchFamily="66" charset="0"/>
        </a:defRPr>
      </a:lvl2pPr>
      <a:lvl3pPr algn="ctr" rtl="0" eaLnBrk="1" fontAlgn="base" hangingPunct="1">
        <a:spcBef>
          <a:spcPct val="0"/>
        </a:spcBef>
        <a:spcAft>
          <a:spcPct val="0"/>
        </a:spcAft>
        <a:defRPr sz="4000" b="1">
          <a:solidFill>
            <a:srgbClr val="7B003B"/>
          </a:solidFill>
          <a:latin typeface="Edwardian Script ITC" pitchFamily="66" charset="0"/>
        </a:defRPr>
      </a:lvl3pPr>
      <a:lvl4pPr algn="ctr" rtl="0" eaLnBrk="1" fontAlgn="base" hangingPunct="1">
        <a:spcBef>
          <a:spcPct val="0"/>
        </a:spcBef>
        <a:spcAft>
          <a:spcPct val="0"/>
        </a:spcAft>
        <a:defRPr sz="4000" b="1">
          <a:solidFill>
            <a:srgbClr val="7B003B"/>
          </a:solidFill>
          <a:latin typeface="Edwardian Script ITC" pitchFamily="66" charset="0"/>
        </a:defRPr>
      </a:lvl4pPr>
      <a:lvl5pPr algn="ctr" rtl="0" eaLnBrk="1" fontAlgn="base" hangingPunct="1">
        <a:spcBef>
          <a:spcPct val="0"/>
        </a:spcBef>
        <a:spcAft>
          <a:spcPct val="0"/>
        </a:spcAft>
        <a:defRPr sz="4000" b="1">
          <a:solidFill>
            <a:srgbClr val="7B003B"/>
          </a:solidFill>
          <a:latin typeface="Edwardian Script ITC" pitchFamily="66" charset="0"/>
        </a:defRPr>
      </a:lvl5pPr>
      <a:lvl6pPr marL="457200" algn="ctr" rtl="0" eaLnBrk="1" fontAlgn="base" hangingPunct="1">
        <a:spcBef>
          <a:spcPct val="0"/>
        </a:spcBef>
        <a:spcAft>
          <a:spcPct val="0"/>
        </a:spcAft>
        <a:defRPr sz="4000" b="1">
          <a:solidFill>
            <a:srgbClr val="7B003B"/>
          </a:solidFill>
          <a:latin typeface="Edwardian Script ITC" pitchFamily="66" charset="0"/>
        </a:defRPr>
      </a:lvl6pPr>
      <a:lvl7pPr marL="914400" algn="ctr" rtl="0" eaLnBrk="1" fontAlgn="base" hangingPunct="1">
        <a:spcBef>
          <a:spcPct val="0"/>
        </a:spcBef>
        <a:spcAft>
          <a:spcPct val="0"/>
        </a:spcAft>
        <a:defRPr sz="4000" b="1">
          <a:solidFill>
            <a:srgbClr val="7B003B"/>
          </a:solidFill>
          <a:latin typeface="Edwardian Script ITC" pitchFamily="66" charset="0"/>
        </a:defRPr>
      </a:lvl7pPr>
      <a:lvl8pPr marL="1371600" algn="ctr" rtl="0" eaLnBrk="1" fontAlgn="base" hangingPunct="1">
        <a:spcBef>
          <a:spcPct val="0"/>
        </a:spcBef>
        <a:spcAft>
          <a:spcPct val="0"/>
        </a:spcAft>
        <a:defRPr sz="4000" b="1">
          <a:solidFill>
            <a:srgbClr val="7B003B"/>
          </a:solidFill>
          <a:latin typeface="Edwardian Script ITC" pitchFamily="66" charset="0"/>
        </a:defRPr>
      </a:lvl8pPr>
      <a:lvl9pPr marL="1828800" algn="ctr" rtl="0" eaLnBrk="1" fontAlgn="base" hangingPunct="1">
        <a:spcBef>
          <a:spcPct val="0"/>
        </a:spcBef>
        <a:spcAft>
          <a:spcPct val="0"/>
        </a:spcAft>
        <a:defRPr sz="4000" b="1">
          <a:solidFill>
            <a:srgbClr val="7B003B"/>
          </a:solidFill>
          <a:latin typeface="Edwardian Script ITC" pitchFamily="66" charset="0"/>
        </a:defRPr>
      </a:lvl9pPr>
    </p:titleStyle>
    <p:bodyStyle>
      <a:lvl1pPr marL="342900" indent="-342900" algn="l" rtl="0" eaLnBrk="1" fontAlgn="base" hangingPunct="1">
        <a:spcBef>
          <a:spcPct val="20000"/>
        </a:spcBef>
        <a:spcAft>
          <a:spcPct val="0"/>
        </a:spcAft>
        <a:buClr>
          <a:srgbClr val="7B003B"/>
        </a:buClr>
        <a:buSzPct val="120000"/>
        <a:buBlip>
          <a:blip r:embed="rId15"/>
        </a:buBlip>
        <a:defRPr sz="2400">
          <a:solidFill>
            <a:schemeClr val="bg2"/>
          </a:solidFill>
          <a:latin typeface="+mn-lt"/>
          <a:ea typeface="+mn-ea"/>
          <a:cs typeface="+mn-cs"/>
        </a:defRPr>
      </a:lvl1pPr>
      <a:lvl2pPr marL="742950" indent="-285750" algn="l" rtl="0" eaLnBrk="1" fontAlgn="base" hangingPunct="1">
        <a:spcBef>
          <a:spcPct val="20000"/>
        </a:spcBef>
        <a:spcAft>
          <a:spcPct val="0"/>
        </a:spcAft>
        <a:buClr>
          <a:srgbClr val="F18E00"/>
        </a:buClr>
        <a:buSzPct val="120000"/>
        <a:buFont typeface="Arial" charset="0"/>
        <a:buBlip>
          <a:blip r:embed="rId16"/>
        </a:buBlip>
        <a:defRPr sz="2000">
          <a:solidFill>
            <a:schemeClr val="bg2"/>
          </a:solidFill>
          <a:latin typeface="+mn-lt"/>
        </a:defRPr>
      </a:lvl2pPr>
      <a:lvl3pPr marL="1143000" indent="-228600" algn="l" rtl="0" eaLnBrk="1" fontAlgn="base" hangingPunct="1">
        <a:spcBef>
          <a:spcPct val="20000"/>
        </a:spcBef>
        <a:spcAft>
          <a:spcPct val="0"/>
        </a:spcAft>
        <a:buClr>
          <a:schemeClr val="bg2"/>
        </a:buClr>
        <a:buSzPct val="120000"/>
        <a:buBlip>
          <a:blip r:embed="rId17"/>
        </a:buBlip>
        <a:defRPr sz="1600">
          <a:solidFill>
            <a:schemeClr val="bg2"/>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B9"/>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r-FR" altLang="en-US" smtClean="0"/>
              <a:t>Cliquez pour modifier le style du titre</a:t>
            </a:r>
          </a:p>
        </p:txBody>
      </p:sp>
      <p:sp>
        <p:nvSpPr>
          <p:cNvPr id="3075"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en-US" smtClean="0"/>
              <a:t>Cliquez pour modifier les styles du texte du masque</a:t>
            </a:r>
          </a:p>
          <a:p>
            <a:pPr lvl="1"/>
            <a:r>
              <a:rPr lang="fr-FR" altLang="en-US" smtClean="0"/>
              <a:t>Deuxième niveau</a:t>
            </a:r>
          </a:p>
          <a:p>
            <a:pPr lvl="2"/>
            <a:r>
              <a:rPr lang="fr-FR" altLang="en-US" smtClean="0"/>
              <a:t>Troisième niveau</a:t>
            </a:r>
          </a:p>
          <a:p>
            <a:pPr lvl="3"/>
            <a:r>
              <a:rPr lang="fr-FR" altLang="en-US" smtClean="0"/>
              <a:t>Quatrième niveau</a:t>
            </a:r>
          </a:p>
          <a:p>
            <a:pPr lvl="4"/>
            <a:r>
              <a:rPr lang="fr-FR" altLang="en-US" smtClean="0"/>
              <a:t>Cinquième niveau</a:t>
            </a:r>
          </a:p>
        </p:txBody>
      </p:sp>
      <p:sp>
        <p:nvSpPr>
          <p:cNvPr id="74" name="Rectangle 5"/>
          <p:cNvSpPr>
            <a:spLocks noGrp="1" noChangeArrowheads="1"/>
          </p:cNvSpPr>
          <p:nvPr>
            <p:ph type="dt" sz="half" idx="2"/>
          </p:nvPr>
        </p:nvSpPr>
        <p:spPr bwMode="auto">
          <a:xfrm>
            <a:off x="457200" y="6248400"/>
            <a:ext cx="21336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000">
                <a:latin typeface="Arial" pitchFamily="34" charset="0"/>
                <a:cs typeface="Arial" pitchFamily="34" charset="0"/>
              </a:defRPr>
            </a:lvl1pPr>
          </a:lstStyle>
          <a:p>
            <a:pPr>
              <a:defRPr/>
            </a:pPr>
            <a:fld id="{BCB44B2C-DDC5-4B5D-8894-6AE38FE1AE9B}" type="datetime1">
              <a:rPr lang="fr-FR" altLang="en-US" smtClean="0"/>
              <a:pPr>
                <a:defRPr/>
              </a:pPr>
              <a:t>19/10/2015</a:t>
            </a:fld>
            <a:endParaRPr lang="fr-FR" altLang="en-US"/>
          </a:p>
        </p:txBody>
      </p:sp>
      <p:sp>
        <p:nvSpPr>
          <p:cNvPr id="75" name="Rectangle 6"/>
          <p:cNvSpPr>
            <a:spLocks noGrp="1" noChangeArrowheads="1"/>
          </p:cNvSpPr>
          <p:nvPr>
            <p:ph type="ftr" sz="quarter" idx="3"/>
          </p:nvPr>
        </p:nvSpPr>
        <p:spPr bwMode="auto">
          <a:xfrm>
            <a:off x="3124200" y="6248400"/>
            <a:ext cx="28956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pitchFamily="34" charset="0"/>
                <a:cs typeface="Arial" pitchFamily="34" charset="0"/>
              </a:defRPr>
            </a:lvl1pPr>
          </a:lstStyle>
          <a:p>
            <a:pPr>
              <a:defRPr/>
            </a:pPr>
            <a:endParaRPr lang="fr-FR" altLang="en-US"/>
          </a:p>
        </p:txBody>
      </p:sp>
      <p:sp>
        <p:nvSpPr>
          <p:cNvPr id="76" name="Rectangle 7"/>
          <p:cNvSpPr>
            <a:spLocks noGrp="1" noChangeArrowheads="1"/>
          </p:cNvSpPr>
          <p:nvPr>
            <p:ph type="sldNum" sz="quarter" idx="4"/>
          </p:nvPr>
        </p:nvSpPr>
        <p:spPr bwMode="auto">
          <a:xfrm>
            <a:off x="6553200" y="6248400"/>
            <a:ext cx="21336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pitchFamily="34" charset="0"/>
                <a:cs typeface="Arial" pitchFamily="34" charset="0"/>
              </a:defRPr>
            </a:lvl1pPr>
          </a:lstStyle>
          <a:p>
            <a:pPr>
              <a:defRPr/>
            </a:pPr>
            <a:fld id="{D4225BAE-2312-40BC-AE4F-4A10F3749E45}" type="slidenum">
              <a:rPr lang="fr-FR" altLang="en-US"/>
              <a:pPr>
                <a:defRPr/>
              </a:pPr>
              <a:t>‹N°›</a:t>
            </a:fld>
            <a:endParaRPr lang="fr-FR"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Lst>
  <p:timing>
    <p:tnLst>
      <p:par>
        <p:cTn id="1" dur="indefinite" restart="never" nodeType="tmRoot"/>
      </p:par>
    </p:tnLst>
  </p:timing>
  <p:hf hdr="0" ftr="0"/>
  <p:txStyles>
    <p:titleStyle>
      <a:lvl1pPr algn="l" rtl="0" eaLnBrk="1" fontAlgn="base" hangingPunct="1">
        <a:spcBef>
          <a:spcPct val="0"/>
        </a:spcBef>
        <a:spcAft>
          <a:spcPct val="0"/>
        </a:spcAft>
        <a:defRPr sz="3900" b="1">
          <a:solidFill>
            <a:schemeClr val="tx2"/>
          </a:solidFill>
          <a:latin typeface="Arial" charset="0"/>
          <a:ea typeface="+mj-ea"/>
          <a:cs typeface="+mj-cs"/>
        </a:defRPr>
      </a:lvl1pPr>
      <a:lvl2pPr algn="l" rtl="0" eaLnBrk="1" fontAlgn="base" hangingPunct="1">
        <a:spcBef>
          <a:spcPct val="0"/>
        </a:spcBef>
        <a:spcAft>
          <a:spcPct val="0"/>
        </a:spcAft>
        <a:defRPr sz="3900" b="1">
          <a:solidFill>
            <a:schemeClr val="tx2"/>
          </a:solidFill>
          <a:latin typeface="Arial" pitchFamily="34" charset="0"/>
          <a:cs typeface="Arial" pitchFamily="34" charset="0"/>
        </a:defRPr>
      </a:lvl2pPr>
      <a:lvl3pPr algn="l" rtl="0" eaLnBrk="1" fontAlgn="base" hangingPunct="1">
        <a:spcBef>
          <a:spcPct val="0"/>
        </a:spcBef>
        <a:spcAft>
          <a:spcPct val="0"/>
        </a:spcAft>
        <a:defRPr sz="3900" b="1">
          <a:solidFill>
            <a:schemeClr val="tx2"/>
          </a:solidFill>
          <a:latin typeface="Arial" pitchFamily="34" charset="0"/>
          <a:cs typeface="Arial" pitchFamily="34" charset="0"/>
        </a:defRPr>
      </a:lvl3pPr>
      <a:lvl4pPr algn="l" rtl="0" eaLnBrk="1" fontAlgn="base" hangingPunct="1">
        <a:spcBef>
          <a:spcPct val="0"/>
        </a:spcBef>
        <a:spcAft>
          <a:spcPct val="0"/>
        </a:spcAft>
        <a:defRPr sz="3900" b="1">
          <a:solidFill>
            <a:schemeClr val="tx2"/>
          </a:solidFill>
          <a:latin typeface="Arial" pitchFamily="34" charset="0"/>
          <a:cs typeface="Arial" pitchFamily="34" charset="0"/>
        </a:defRPr>
      </a:lvl4pPr>
      <a:lvl5pPr algn="l" rtl="0" eaLnBrk="1" fontAlgn="base" hangingPunct="1">
        <a:spcBef>
          <a:spcPct val="0"/>
        </a:spcBef>
        <a:spcAft>
          <a:spcPct val="0"/>
        </a:spcAft>
        <a:defRPr sz="3900" b="1">
          <a:solidFill>
            <a:schemeClr val="tx2"/>
          </a:solidFill>
          <a:latin typeface="Arial" pitchFamily="34" charset="0"/>
          <a:cs typeface="Arial" pitchFamily="34" charset="0"/>
        </a:defRPr>
      </a:lvl5pPr>
      <a:lvl6pPr marL="457200" algn="l" rtl="0" eaLnBrk="1" fontAlgn="base" hangingPunct="1">
        <a:spcBef>
          <a:spcPct val="0"/>
        </a:spcBef>
        <a:spcAft>
          <a:spcPct val="0"/>
        </a:spcAft>
        <a:defRPr sz="3900" b="1">
          <a:solidFill>
            <a:schemeClr val="tx2"/>
          </a:solidFill>
          <a:latin typeface="Arial" pitchFamily="34" charset="0"/>
          <a:cs typeface="Arial" pitchFamily="34" charset="0"/>
        </a:defRPr>
      </a:lvl6pPr>
      <a:lvl7pPr marL="914400" algn="l" rtl="0" eaLnBrk="1" fontAlgn="base" hangingPunct="1">
        <a:spcBef>
          <a:spcPct val="0"/>
        </a:spcBef>
        <a:spcAft>
          <a:spcPct val="0"/>
        </a:spcAft>
        <a:defRPr sz="3900" b="1">
          <a:solidFill>
            <a:schemeClr val="tx2"/>
          </a:solidFill>
          <a:latin typeface="Arial" pitchFamily="34" charset="0"/>
          <a:cs typeface="Arial" pitchFamily="34" charset="0"/>
        </a:defRPr>
      </a:lvl7pPr>
      <a:lvl8pPr marL="1371600" algn="l" rtl="0" eaLnBrk="1" fontAlgn="base" hangingPunct="1">
        <a:spcBef>
          <a:spcPct val="0"/>
        </a:spcBef>
        <a:spcAft>
          <a:spcPct val="0"/>
        </a:spcAft>
        <a:defRPr sz="3900" b="1">
          <a:solidFill>
            <a:schemeClr val="tx2"/>
          </a:solidFill>
          <a:latin typeface="Arial" pitchFamily="34" charset="0"/>
          <a:cs typeface="Arial" pitchFamily="34" charset="0"/>
        </a:defRPr>
      </a:lvl8pPr>
      <a:lvl9pPr marL="1828800" algn="l" rtl="0" eaLnBrk="1" fontAlgn="base" hangingPunct="1">
        <a:spcBef>
          <a:spcPct val="0"/>
        </a:spcBef>
        <a:spcAft>
          <a:spcPct val="0"/>
        </a:spcAft>
        <a:defRPr sz="3900" b="1">
          <a:solidFill>
            <a:schemeClr val="tx2"/>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l"/>
        <a:defRPr sz="3000">
          <a:solidFill>
            <a:schemeClr val="tx1"/>
          </a:solidFill>
          <a:latin typeface="Arial" charset="0"/>
          <a:ea typeface="+mn-ea"/>
          <a:cs typeface="+mn-cs"/>
        </a:defRPr>
      </a:lvl1pPr>
      <a:lvl2pPr marL="692150" indent="-347663" algn="l" rtl="0" eaLnBrk="1" fontAlgn="base" hangingPunct="1">
        <a:spcBef>
          <a:spcPct val="20000"/>
        </a:spcBef>
        <a:spcAft>
          <a:spcPct val="0"/>
        </a:spcAft>
        <a:buClr>
          <a:schemeClr val="accent2"/>
        </a:buClr>
        <a:buSzPct val="70000"/>
        <a:buFont typeface="Wingdings" pitchFamily="2" charset="2"/>
        <a:buChar char="l"/>
        <a:defRPr sz="2600">
          <a:solidFill>
            <a:schemeClr val="tx1"/>
          </a:solidFill>
          <a:latin typeface="Arial" charset="0"/>
          <a:cs typeface="+mn-cs"/>
        </a:defRPr>
      </a:lvl2pPr>
      <a:lvl3pPr marL="987425" indent="-293688" algn="l" rtl="0" eaLnBrk="1" fontAlgn="base" hangingPunct="1">
        <a:spcBef>
          <a:spcPct val="20000"/>
        </a:spcBef>
        <a:spcAft>
          <a:spcPct val="0"/>
        </a:spcAft>
        <a:buClr>
          <a:schemeClr val="accent1"/>
        </a:buClr>
        <a:buSzPct val="70000"/>
        <a:buFont typeface="Wingdings" pitchFamily="2" charset="2"/>
        <a:buChar char="l"/>
        <a:defRPr sz="2300">
          <a:solidFill>
            <a:schemeClr val="tx1"/>
          </a:solidFill>
          <a:latin typeface="Arial" charset="0"/>
          <a:cs typeface="+mn-cs"/>
        </a:defRPr>
      </a:lvl3pPr>
      <a:lvl4pPr marL="1281113" indent="-292100" algn="l" rtl="0" eaLnBrk="1" fontAlgn="base" hangingPunct="1">
        <a:spcBef>
          <a:spcPct val="20000"/>
        </a:spcBef>
        <a:spcAft>
          <a:spcPct val="0"/>
        </a:spcAft>
        <a:buClr>
          <a:schemeClr val="tx2"/>
        </a:buClr>
        <a:buSzPct val="75000"/>
        <a:buFont typeface="Wingdings" pitchFamily="2" charset="2"/>
        <a:buChar char="§"/>
        <a:defRPr sz="2000">
          <a:solidFill>
            <a:schemeClr val="tx1"/>
          </a:solidFill>
          <a:latin typeface="Arial" charset="0"/>
          <a:cs typeface="+mn-cs"/>
        </a:defRPr>
      </a:lvl4pPr>
      <a:lvl5pPr marL="15986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Arial" charset="0"/>
          <a:cs typeface="+mn-cs"/>
        </a:defRPr>
      </a:lvl5pPr>
      <a:lvl6pPr marL="20558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fr-FR" dirty="0" smtClean="0"/>
              <a:t/>
            </a:r>
            <a:br>
              <a:rPr lang="fr-FR" dirty="0" smtClean="0"/>
            </a:br>
            <a:endParaRPr lang="fr-FR" dirty="0"/>
          </a:p>
        </p:txBody>
      </p:sp>
      <p:sp>
        <p:nvSpPr>
          <p:cNvPr id="5" name="Espace réservé de la date 4"/>
          <p:cNvSpPr>
            <a:spLocks noGrp="1"/>
          </p:cNvSpPr>
          <p:nvPr>
            <p:ph type="dt" sz="half" idx="10"/>
          </p:nvPr>
        </p:nvSpPr>
        <p:spPr/>
        <p:txBody>
          <a:bodyPr/>
          <a:lstStyle/>
          <a:p>
            <a:fld id="{BFF1CBE1-28EF-43D6-AB4F-71AD277DF38D}" type="datetime1">
              <a:rPr lang="fr-FR" smtClean="0"/>
              <a:pPr/>
              <a:t>19/10/2015</a:t>
            </a:fld>
            <a:endParaRPr lang="fr-FR" dirty="0"/>
          </a:p>
        </p:txBody>
      </p:sp>
      <p:sp>
        <p:nvSpPr>
          <p:cNvPr id="6" name="Espace réservé du numéro de diapositive 5"/>
          <p:cNvSpPr>
            <a:spLocks noGrp="1"/>
          </p:cNvSpPr>
          <p:nvPr>
            <p:ph type="sldNum" sz="quarter" idx="11"/>
          </p:nvPr>
        </p:nvSpPr>
        <p:spPr/>
        <p:txBody>
          <a:bodyPr/>
          <a:lstStyle/>
          <a:p>
            <a:fld id="{04455D31-D3C8-4570-B924-74D79D8CD277}" type="slidenum">
              <a:rPr lang="fr-FR" smtClean="0"/>
              <a:pPr/>
              <a:t>1</a:t>
            </a:fld>
            <a:endParaRPr lang="fr-FR"/>
          </a:p>
        </p:txBody>
      </p:sp>
      <p:sp>
        <p:nvSpPr>
          <p:cNvPr id="7" name="Espace réservé du contenu 6"/>
          <p:cNvSpPr>
            <a:spLocks noGrp="1"/>
          </p:cNvSpPr>
          <p:nvPr>
            <p:ph idx="4294967295"/>
          </p:nvPr>
        </p:nvSpPr>
        <p:spPr>
          <a:xfrm>
            <a:off x="500034" y="1285860"/>
            <a:ext cx="7989888" cy="4392612"/>
          </a:xfrm>
        </p:spPr>
        <p:txBody>
          <a:bodyPr/>
          <a:lstStyle/>
          <a:p>
            <a:pPr algn="ctr" rtl="1">
              <a:buNone/>
            </a:pPr>
            <a:endParaRPr lang="fr-FR" sz="2800" b="1" dirty="0" smtClean="0">
              <a:solidFill>
                <a:srgbClr val="C00000"/>
              </a:solidFill>
              <a:effectLst>
                <a:outerShdw blurRad="38100" dist="38100" dir="2700000" algn="tl">
                  <a:srgbClr val="000000">
                    <a:alpha val="43137"/>
                  </a:srgbClr>
                </a:outerShdw>
              </a:effectLst>
            </a:endParaRPr>
          </a:p>
          <a:p>
            <a:pPr algn="ctr" rtl="1">
              <a:buNone/>
            </a:pPr>
            <a:endParaRPr lang="fr-FR" sz="2800" b="1" dirty="0" smtClean="0">
              <a:solidFill>
                <a:srgbClr val="C00000"/>
              </a:solidFill>
              <a:effectLst>
                <a:outerShdw blurRad="38100" dist="38100" dir="2700000" algn="tl">
                  <a:srgbClr val="000000">
                    <a:alpha val="43137"/>
                  </a:srgbClr>
                </a:outerShdw>
              </a:effectLst>
            </a:endParaRPr>
          </a:p>
          <a:p>
            <a:pPr algn="ctr" rtl="1">
              <a:buNone/>
            </a:pPr>
            <a:r>
              <a:rPr lang="fr-FR" sz="3600" i="1" dirty="0" smtClean="0">
                <a:solidFill>
                  <a:srgbClr val="740000"/>
                </a:solidFill>
                <a:effectLst>
                  <a:outerShdw blurRad="38100" dist="38100" dir="2700000" algn="tl">
                    <a:srgbClr val="000000">
                      <a:alpha val="43137"/>
                    </a:srgbClr>
                  </a:outerShdw>
                </a:effectLst>
                <a:latin typeface="Arial Black" pitchFamily="34" charset="0"/>
              </a:rPr>
              <a:t>Comptes Régionaux</a:t>
            </a:r>
          </a:p>
          <a:p>
            <a:pPr algn="ctr" rtl="1">
              <a:buNone/>
            </a:pPr>
            <a:endParaRPr lang="fr-FR" sz="2800" b="1" dirty="0" smtClean="0">
              <a:solidFill>
                <a:srgbClr val="C00000"/>
              </a:solidFill>
              <a:effectLst>
                <a:outerShdw blurRad="38100" dist="38100" dir="2700000" algn="tl">
                  <a:srgbClr val="000000">
                    <a:alpha val="43137"/>
                  </a:srgbClr>
                </a:outerShdw>
              </a:effectLst>
            </a:endParaRPr>
          </a:p>
          <a:p>
            <a:pPr algn="ctr" rtl="1">
              <a:buNone/>
            </a:pPr>
            <a:r>
              <a:rPr lang="fr-FR" b="1" dirty="0" smtClean="0">
                <a:solidFill>
                  <a:srgbClr val="C00000"/>
                </a:solidFill>
                <a:effectLst>
                  <a:outerShdw blurRad="38100" dist="38100" dir="2700000" algn="tl">
                    <a:srgbClr val="000000">
                      <a:alpha val="43137"/>
                    </a:srgbClr>
                  </a:outerShdw>
                </a:effectLst>
              </a:rPr>
              <a:t>Journées portes ouvertes </a:t>
            </a:r>
          </a:p>
          <a:p>
            <a:pPr algn="ctr" rtl="1">
              <a:buNone/>
            </a:pPr>
            <a:r>
              <a:rPr lang="fr-FR" b="1" dirty="0" smtClean="0">
                <a:solidFill>
                  <a:srgbClr val="C00000"/>
                </a:solidFill>
                <a:effectLst>
                  <a:outerShdw blurRad="38100" dist="38100" dir="2700000" algn="tl">
                    <a:srgbClr val="000000">
                      <a:alpha val="43137"/>
                    </a:srgbClr>
                  </a:outerShdw>
                </a:effectLst>
              </a:rPr>
              <a:t>21-22-23 octobre 2015</a:t>
            </a:r>
          </a:p>
          <a:p>
            <a:pPr algn="ctr" rtl="1">
              <a:buNone/>
            </a:pPr>
            <a:endParaRPr lang="fr-FR" sz="2800" b="1" dirty="0" smtClean="0">
              <a:solidFill>
                <a:srgbClr val="C00000"/>
              </a:solidFill>
              <a:effectLst>
                <a:outerShdw blurRad="38100" dist="38100" dir="2700000" algn="tl">
                  <a:srgbClr val="000000">
                    <a:alpha val="43137"/>
                  </a:srgbClr>
                </a:outerShdw>
              </a:effectLst>
            </a:endParaRPr>
          </a:p>
        </p:txBody>
      </p:sp>
      <p:sp>
        <p:nvSpPr>
          <p:cNvPr id="9" name="Rectangle 8"/>
          <p:cNvSpPr/>
          <p:nvPr/>
        </p:nvSpPr>
        <p:spPr>
          <a:xfrm>
            <a:off x="4786314" y="5214950"/>
            <a:ext cx="4222438" cy="307777"/>
          </a:xfrm>
          <a:prstGeom prst="rect">
            <a:avLst/>
          </a:prstGeom>
        </p:spPr>
        <p:txBody>
          <a:bodyPr wrap="none">
            <a:spAutoFit/>
          </a:bodyPr>
          <a:lstStyle/>
          <a:p>
            <a:r>
              <a:rPr lang="fr-FR" sz="1400" b="1" i="1" dirty="0" smtClean="0">
                <a:solidFill>
                  <a:srgbClr val="740000"/>
                </a:solidFill>
                <a:latin typeface="Arial Black" pitchFamily="34" charset="0"/>
              </a:rPr>
              <a:t>Direction Régionale: Rabat-Salé-</a:t>
            </a:r>
            <a:r>
              <a:rPr lang="fr-FR" sz="1400" b="1" i="1" dirty="0" err="1" smtClean="0">
                <a:solidFill>
                  <a:srgbClr val="740000"/>
                </a:solidFill>
                <a:latin typeface="Arial Black" pitchFamily="34" charset="0"/>
              </a:rPr>
              <a:t>Kénitra</a:t>
            </a:r>
            <a:endParaRPr lang="fr-FR" sz="1400" i="1" dirty="0">
              <a:solidFill>
                <a:srgbClr val="740000"/>
              </a:solidFill>
              <a:latin typeface="Arial Black" pitchFamily="34" charset="0"/>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4400" y="1928802"/>
            <a:ext cx="8229600" cy="3992563"/>
          </a:xfrm>
        </p:spPr>
        <p:txBody>
          <a:bodyPr/>
          <a:lstStyle/>
          <a:p>
            <a:pPr>
              <a:buNone/>
            </a:pPr>
            <a:endParaRPr lang="fr-FR" dirty="0" smtClean="0"/>
          </a:p>
          <a:p>
            <a:pPr>
              <a:buNone/>
            </a:pPr>
            <a:endParaRPr lang="fr-FR" dirty="0" smtClean="0"/>
          </a:p>
          <a:p>
            <a:pPr algn="ctr" rtl="1">
              <a:buNone/>
            </a:pPr>
            <a:r>
              <a:rPr lang="fr-FR" dirty="0" smtClean="0"/>
              <a:t>		</a:t>
            </a:r>
            <a:r>
              <a:rPr lang="fr-FR" sz="4400" b="1" i="1" dirty="0" smtClean="0">
                <a:solidFill>
                  <a:srgbClr val="C00000"/>
                </a:solidFill>
                <a:effectLst>
                  <a:outerShdw blurRad="38100" dist="38100" dir="2700000" algn="tl">
                    <a:srgbClr val="000000">
                      <a:alpha val="43137"/>
                    </a:srgbClr>
                  </a:outerShdw>
                </a:effectLst>
              </a:rPr>
              <a:t>Principaux résultats		</a:t>
            </a:r>
          </a:p>
        </p:txBody>
      </p:sp>
      <p:sp>
        <p:nvSpPr>
          <p:cNvPr id="4" name="Espace réservé de la date 3"/>
          <p:cNvSpPr>
            <a:spLocks noGrp="1"/>
          </p:cNvSpPr>
          <p:nvPr>
            <p:ph type="dt" sz="half" idx="10"/>
          </p:nvPr>
        </p:nvSpPr>
        <p:spPr/>
        <p:txBody>
          <a:bodyPr/>
          <a:lstStyle/>
          <a:p>
            <a:pPr>
              <a:defRPr/>
            </a:pPr>
            <a:fld id="{5660B468-00FF-4876-981A-E8741E2D1644}" type="datetime1">
              <a:rPr lang="fr-FR" smtClean="0"/>
              <a:pPr>
                <a:defRPr/>
              </a:pPr>
              <a:t>19/10/2015</a:t>
            </a:fld>
            <a:endParaRPr lang="fr-FR"/>
          </a:p>
        </p:txBody>
      </p:sp>
      <p:sp>
        <p:nvSpPr>
          <p:cNvPr id="5" name="Espace réservé du numéro de diapositive 4"/>
          <p:cNvSpPr>
            <a:spLocks noGrp="1"/>
          </p:cNvSpPr>
          <p:nvPr>
            <p:ph type="sldNum" sz="quarter" idx="11"/>
          </p:nvPr>
        </p:nvSpPr>
        <p:spPr/>
        <p:txBody>
          <a:bodyPr/>
          <a:lstStyle/>
          <a:p>
            <a:pPr>
              <a:defRPr/>
            </a:pPr>
            <a:fld id="{684FA9C8-47D3-4FC0-A8F0-C4CF110D1400}" type="slidenum">
              <a:rPr lang="fr-FR" smtClean="0"/>
              <a:pPr>
                <a:defRPr/>
              </a:pPr>
              <a:t>10</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949313"/>
          </a:xfrm>
        </p:spPr>
        <p:txBody>
          <a:bodyPr/>
          <a:lstStyle/>
          <a:p>
            <a:r>
              <a:rPr lang="fr-FR" sz="2800" dirty="0" smtClean="0">
                <a:solidFill>
                  <a:srgbClr val="C00000"/>
                </a:solidFill>
                <a:latin typeface="Arial" pitchFamily="34" charset="0"/>
                <a:cs typeface="Arial" pitchFamily="34" charset="0"/>
              </a:rPr>
              <a:t>Résultats</a:t>
            </a:r>
            <a:endParaRPr lang="fr-FR" sz="2800" dirty="0">
              <a:solidFill>
                <a:srgbClr val="C00000"/>
              </a:solidFill>
              <a:latin typeface="Arial" pitchFamily="34" charset="0"/>
              <a:cs typeface="Arial" pitchFamily="34" charset="0"/>
            </a:endParaRPr>
          </a:p>
        </p:txBody>
      </p:sp>
      <p:sp>
        <p:nvSpPr>
          <p:cNvPr id="4" name="Espace réservé de la date 3"/>
          <p:cNvSpPr>
            <a:spLocks noGrp="1"/>
          </p:cNvSpPr>
          <p:nvPr>
            <p:ph type="dt" sz="half" idx="10"/>
          </p:nvPr>
        </p:nvSpPr>
        <p:spPr/>
        <p:txBody>
          <a:bodyPr/>
          <a:lstStyle/>
          <a:p>
            <a:pPr>
              <a:defRPr/>
            </a:pPr>
            <a:fld id="{5660B468-00FF-4876-981A-E8741E2D1644}" type="datetime1">
              <a:rPr lang="fr-FR" smtClean="0"/>
              <a:pPr>
                <a:defRPr/>
              </a:pPr>
              <a:t>19/10/2015</a:t>
            </a:fld>
            <a:endParaRPr lang="fr-FR"/>
          </a:p>
        </p:txBody>
      </p:sp>
      <p:sp>
        <p:nvSpPr>
          <p:cNvPr id="5" name="Espace réservé du numéro de diapositive 4"/>
          <p:cNvSpPr>
            <a:spLocks noGrp="1"/>
          </p:cNvSpPr>
          <p:nvPr>
            <p:ph type="sldNum" sz="quarter" idx="11"/>
          </p:nvPr>
        </p:nvSpPr>
        <p:spPr/>
        <p:txBody>
          <a:bodyPr/>
          <a:lstStyle/>
          <a:p>
            <a:pPr>
              <a:defRPr/>
            </a:pPr>
            <a:fld id="{684FA9C8-47D3-4FC0-A8F0-C4CF110D1400}" type="slidenum">
              <a:rPr lang="fr-FR" smtClean="0"/>
              <a:pPr>
                <a:defRPr/>
              </a:pPr>
              <a:t>11</a:t>
            </a:fld>
            <a:endParaRPr lang="fr-FR"/>
          </a:p>
        </p:txBody>
      </p:sp>
      <p:graphicFrame>
        <p:nvGraphicFramePr>
          <p:cNvPr id="6" name="Espace réservé du contenu 3"/>
          <p:cNvGraphicFramePr>
            <a:graphicFrameLocks noGrp="1"/>
          </p:cNvGraphicFramePr>
          <p:nvPr>
            <p:ph idx="1"/>
          </p:nvPr>
        </p:nvGraphicFramePr>
        <p:xfrm>
          <a:off x="457200" y="2133601"/>
          <a:ext cx="8229600" cy="3581416"/>
        </p:xfrm>
        <a:graphic>
          <a:graphicData uri="http://schemas.openxmlformats.org/drawingml/2006/chart">
            <c:chart xmlns:c="http://schemas.openxmlformats.org/drawingml/2006/chart" xmlns:r="http://schemas.openxmlformats.org/officeDocument/2006/relationships" r:id="rId2"/>
          </a:graphicData>
        </a:graphic>
      </p:graphicFrame>
      <p:sp>
        <p:nvSpPr>
          <p:cNvPr id="8" name="ZoneTexte 7"/>
          <p:cNvSpPr txBox="1"/>
          <p:nvPr/>
        </p:nvSpPr>
        <p:spPr>
          <a:xfrm>
            <a:off x="1214414" y="1643050"/>
            <a:ext cx="5643602" cy="584775"/>
          </a:xfrm>
          <a:prstGeom prst="rect">
            <a:avLst/>
          </a:prstGeom>
          <a:noFill/>
        </p:spPr>
        <p:txBody>
          <a:bodyPr wrap="square" rtlCol="0">
            <a:spAutoFit/>
          </a:bodyPr>
          <a:lstStyle/>
          <a:p>
            <a:r>
              <a:rPr lang="fr-FR" sz="1600" b="1" dirty="0" smtClean="0"/>
              <a:t>Evolution de la contribution des régions du GCBH et RSZZ dans la formation du PIB national en (%)</a:t>
            </a:r>
            <a:endParaRPr lang="fr-FR" sz="1600" b="1"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linds(horizontal)">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734999"/>
          </a:xfrm>
        </p:spPr>
        <p:txBody>
          <a:bodyPr/>
          <a:lstStyle/>
          <a:p>
            <a:r>
              <a:rPr lang="fr-FR" sz="3200" dirty="0" smtClean="0">
                <a:latin typeface="Arial" pitchFamily="34" charset="0"/>
                <a:cs typeface="Arial" pitchFamily="34" charset="0"/>
              </a:rPr>
              <a:t>Résultats</a:t>
            </a:r>
            <a:endParaRPr lang="fr-FR" sz="3200" dirty="0">
              <a:latin typeface="Arial" pitchFamily="34" charset="0"/>
              <a:cs typeface="Arial" pitchFamily="34" charset="0"/>
            </a:endParaRPr>
          </a:p>
        </p:txBody>
      </p:sp>
      <p:sp>
        <p:nvSpPr>
          <p:cNvPr id="4" name="Espace réservé de la date 3"/>
          <p:cNvSpPr>
            <a:spLocks noGrp="1"/>
          </p:cNvSpPr>
          <p:nvPr>
            <p:ph type="dt" sz="half" idx="10"/>
          </p:nvPr>
        </p:nvSpPr>
        <p:spPr/>
        <p:txBody>
          <a:bodyPr/>
          <a:lstStyle/>
          <a:p>
            <a:pPr>
              <a:defRPr/>
            </a:pPr>
            <a:fld id="{5660B468-00FF-4876-981A-E8741E2D1644}" type="datetime1">
              <a:rPr lang="fr-FR" smtClean="0"/>
              <a:pPr>
                <a:defRPr/>
              </a:pPr>
              <a:t>19/10/2015</a:t>
            </a:fld>
            <a:endParaRPr lang="fr-FR"/>
          </a:p>
        </p:txBody>
      </p:sp>
      <p:sp>
        <p:nvSpPr>
          <p:cNvPr id="5" name="Espace réservé du numéro de diapositive 4"/>
          <p:cNvSpPr>
            <a:spLocks noGrp="1"/>
          </p:cNvSpPr>
          <p:nvPr>
            <p:ph type="sldNum" sz="quarter" idx="11"/>
          </p:nvPr>
        </p:nvSpPr>
        <p:spPr/>
        <p:txBody>
          <a:bodyPr/>
          <a:lstStyle/>
          <a:p>
            <a:pPr>
              <a:defRPr/>
            </a:pPr>
            <a:fld id="{684FA9C8-47D3-4FC0-A8F0-C4CF110D1400}" type="slidenum">
              <a:rPr lang="fr-FR" smtClean="0"/>
              <a:pPr>
                <a:defRPr/>
              </a:pPr>
              <a:t>12</a:t>
            </a:fld>
            <a:endParaRPr lang="fr-FR"/>
          </a:p>
        </p:txBody>
      </p:sp>
      <p:graphicFrame>
        <p:nvGraphicFramePr>
          <p:cNvPr id="6" name="Espace réservé du contenu 3"/>
          <p:cNvGraphicFramePr>
            <a:graphicFrameLocks noGrp="1"/>
          </p:cNvGraphicFramePr>
          <p:nvPr>
            <p:ph idx="1"/>
          </p:nvPr>
        </p:nvGraphicFramePr>
        <p:xfrm>
          <a:off x="714348" y="1857364"/>
          <a:ext cx="6491064" cy="2714644"/>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971600" y="4714884"/>
            <a:ext cx="6480720" cy="1169551"/>
          </a:xfrm>
          <a:prstGeom prst="rect">
            <a:avLst/>
          </a:prstGeom>
        </p:spPr>
        <p:txBody>
          <a:bodyPr wrap="square">
            <a:spAutoFit/>
          </a:bodyPr>
          <a:lstStyle/>
          <a:p>
            <a:r>
              <a:rPr lang="fr-FR" sz="1400" dirty="0" smtClean="0"/>
              <a:t>Entre 2007 et 2012, le PIBR des deux régions s’est amélioré en passant de 12 552 à 18 607 DH pour la région du GCBH et de 33 439 à 40876 DH pour la région du RSZZ. Toutefois, le PIBR de la région du RSZZ reste au dessus de celui de la moyenne nationale alors que celui de la région du GCBH est au dessous de la moyenne nationale.</a:t>
            </a:r>
            <a:endParaRPr lang="fr-FR" sz="1400" dirty="0"/>
          </a:p>
        </p:txBody>
      </p:sp>
      <p:sp>
        <p:nvSpPr>
          <p:cNvPr id="8" name="ZoneTexte 7"/>
          <p:cNvSpPr txBox="1"/>
          <p:nvPr/>
        </p:nvSpPr>
        <p:spPr>
          <a:xfrm>
            <a:off x="1571604" y="1500174"/>
            <a:ext cx="4429156" cy="369332"/>
          </a:xfrm>
          <a:prstGeom prst="rect">
            <a:avLst/>
          </a:prstGeom>
          <a:noFill/>
        </p:spPr>
        <p:txBody>
          <a:bodyPr wrap="square" rtlCol="0">
            <a:spAutoFit/>
          </a:bodyPr>
          <a:lstStyle/>
          <a:p>
            <a:r>
              <a:rPr lang="fr-FR" b="1" dirty="0" smtClean="0">
                <a:cs typeface="Aharoni" pitchFamily="2" charset="-79"/>
              </a:rPr>
              <a:t>Evolution du PIBR par habitant en (DH</a:t>
            </a:r>
            <a:r>
              <a:rPr lang="fr-FR" b="1" dirty="0" smtClean="0"/>
              <a:t>)</a:t>
            </a:r>
            <a:endParaRPr lang="fr-FR" b="1"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linds(horizontal)">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blinds(horizontal)">
                                      <p:cBhvr>
                                        <p:cTn id="2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i="1" dirty="0" smtClean="0">
                <a:solidFill>
                  <a:srgbClr val="C00000"/>
                </a:solidFill>
                <a:latin typeface="Arial" pitchFamily="34" charset="0"/>
                <a:cs typeface="Arial" pitchFamily="34" charset="0"/>
              </a:rPr>
              <a:t>Résultats: PIB/Région</a:t>
            </a:r>
            <a:endParaRPr lang="fr-FR" sz="2800" dirty="0">
              <a:solidFill>
                <a:srgbClr val="C00000"/>
              </a:solidFill>
              <a:latin typeface="Arial" pitchFamily="34" charset="0"/>
              <a:cs typeface="Arial" pitchFamily="34" charset="0"/>
            </a:endParaRPr>
          </a:p>
        </p:txBody>
      </p:sp>
      <p:sp>
        <p:nvSpPr>
          <p:cNvPr id="4" name="Espace réservé de la date 3"/>
          <p:cNvSpPr>
            <a:spLocks noGrp="1"/>
          </p:cNvSpPr>
          <p:nvPr>
            <p:ph type="dt" sz="half" idx="10"/>
          </p:nvPr>
        </p:nvSpPr>
        <p:spPr/>
        <p:txBody>
          <a:bodyPr/>
          <a:lstStyle/>
          <a:p>
            <a:pPr>
              <a:defRPr/>
            </a:pPr>
            <a:fld id="{5660B468-00FF-4876-981A-E8741E2D1644}" type="datetime1">
              <a:rPr lang="fr-FR" smtClean="0"/>
              <a:pPr>
                <a:defRPr/>
              </a:pPr>
              <a:t>19/10/2015</a:t>
            </a:fld>
            <a:endParaRPr lang="fr-FR"/>
          </a:p>
        </p:txBody>
      </p:sp>
      <p:sp>
        <p:nvSpPr>
          <p:cNvPr id="5" name="Espace réservé du numéro de diapositive 4"/>
          <p:cNvSpPr>
            <a:spLocks noGrp="1"/>
          </p:cNvSpPr>
          <p:nvPr>
            <p:ph type="sldNum" sz="quarter" idx="11"/>
          </p:nvPr>
        </p:nvSpPr>
        <p:spPr/>
        <p:txBody>
          <a:bodyPr/>
          <a:lstStyle/>
          <a:p>
            <a:pPr>
              <a:defRPr/>
            </a:pPr>
            <a:fld id="{684FA9C8-47D3-4FC0-A8F0-C4CF110D1400}" type="slidenum">
              <a:rPr lang="fr-FR" smtClean="0"/>
              <a:pPr>
                <a:defRPr/>
              </a:pPr>
              <a:t>13</a:t>
            </a:fld>
            <a:endParaRPr lang="fr-FR"/>
          </a:p>
        </p:txBody>
      </p:sp>
      <p:graphicFrame>
        <p:nvGraphicFramePr>
          <p:cNvPr id="6" name="Espace réservé du tableau 5"/>
          <p:cNvGraphicFramePr>
            <a:graphicFrameLocks/>
          </p:cNvGraphicFramePr>
          <p:nvPr/>
        </p:nvGraphicFramePr>
        <p:xfrm>
          <a:off x="500034" y="2000240"/>
          <a:ext cx="8000998" cy="4011132"/>
        </p:xfrm>
        <a:graphic>
          <a:graphicData uri="http://schemas.openxmlformats.org/drawingml/2006/table">
            <a:tbl>
              <a:tblPr/>
              <a:tblGrid>
                <a:gridCol w="799945"/>
                <a:gridCol w="2062309"/>
                <a:gridCol w="857256"/>
                <a:gridCol w="131615"/>
                <a:gridCol w="582765"/>
                <a:gridCol w="785818"/>
                <a:gridCol w="785818"/>
                <a:gridCol w="785818"/>
                <a:gridCol w="402461"/>
                <a:gridCol w="807193"/>
              </a:tblGrid>
              <a:tr h="273466">
                <a:tc gridSpan="10">
                  <a:txBody>
                    <a:bodyPr/>
                    <a:lstStyle/>
                    <a:p>
                      <a:pPr algn="ctr">
                        <a:spcAft>
                          <a:spcPts val="0"/>
                        </a:spcAft>
                      </a:pPr>
                      <a:r>
                        <a:rPr lang="fr-FR" sz="1600" b="1" dirty="0">
                          <a:solidFill>
                            <a:srgbClr val="FFFFFF"/>
                          </a:solidFill>
                          <a:latin typeface="Book Antiqua"/>
                          <a:ea typeface="Times New Roman"/>
                          <a:cs typeface="Calibri"/>
                        </a:rPr>
                        <a:t>Produit intérieur brut par région</a:t>
                      </a:r>
                      <a:endParaRPr lang="fr-FR" sz="1100" dirty="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C0504D"/>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29709">
                <a:tc>
                  <a:txBody>
                    <a:bodyPr/>
                    <a:lstStyle/>
                    <a:p>
                      <a:pPr>
                        <a:spcAft>
                          <a:spcPts val="0"/>
                        </a:spcAft>
                      </a:pPr>
                      <a:r>
                        <a:rPr lang="fr-FR" sz="1100">
                          <a:solidFill>
                            <a:srgbClr val="000000"/>
                          </a:solidFill>
                          <a:latin typeface="Times New Roman"/>
                          <a:ea typeface="Times New Roman"/>
                          <a:cs typeface="Calibri"/>
                        </a:rPr>
                        <a:t> </a:t>
                      </a:r>
                      <a:endParaRPr lang="fr-FR" sz="1100">
                        <a:latin typeface="Times New Roman"/>
                        <a:ea typeface="Times New Roman"/>
                        <a:cs typeface="Arial"/>
                      </a:endParaRPr>
                    </a:p>
                  </a:txBody>
                  <a:tcPr marL="39469" marR="39469"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100">
                          <a:solidFill>
                            <a:srgbClr val="000000"/>
                          </a:solidFill>
                          <a:latin typeface="Times New Roman"/>
                          <a:ea typeface="Times New Roman"/>
                          <a:cs typeface="Calibri"/>
                        </a:rPr>
                        <a:t> </a:t>
                      </a:r>
                      <a:endParaRPr lang="fr-FR" sz="1100">
                        <a:latin typeface="Times New Roman"/>
                        <a:ea typeface="Times New Roman"/>
                        <a:cs typeface="Arial"/>
                      </a:endParaRPr>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100">
                          <a:solidFill>
                            <a:srgbClr val="000000"/>
                          </a:solidFill>
                          <a:latin typeface="Times New Roman"/>
                          <a:ea typeface="Times New Roman"/>
                          <a:cs typeface="Calibri"/>
                        </a:rPr>
                        <a:t> </a:t>
                      </a:r>
                      <a:endParaRPr lang="fr-FR" sz="1100">
                        <a:latin typeface="Times New Roman"/>
                        <a:ea typeface="Times New Roman"/>
                        <a:cs typeface="Arial"/>
                      </a:endParaRPr>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spcAft>
                          <a:spcPts val="0"/>
                        </a:spcAft>
                      </a:pPr>
                      <a:r>
                        <a:rPr lang="fr-FR" sz="1100">
                          <a:solidFill>
                            <a:srgbClr val="000000"/>
                          </a:solidFill>
                          <a:latin typeface="Times New Roman"/>
                          <a:ea typeface="Times New Roman"/>
                          <a:cs typeface="Calibri"/>
                        </a:rPr>
                        <a:t> </a:t>
                      </a:r>
                      <a:endParaRPr lang="fr-FR" sz="1100">
                        <a:latin typeface="Times New Roman"/>
                        <a:ea typeface="Times New Roman"/>
                        <a:cs typeface="Arial"/>
                      </a:endParaRPr>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pPr>
                        <a:spcAft>
                          <a:spcPts val="0"/>
                        </a:spcAft>
                      </a:pPr>
                      <a:endParaRPr lang="fr-FR" sz="1100">
                        <a:latin typeface="Times New Roman"/>
                        <a:ea typeface="Times New Roman"/>
                        <a:cs typeface="Arial"/>
                      </a:endParaRPr>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100">
                          <a:solidFill>
                            <a:srgbClr val="000000"/>
                          </a:solidFill>
                          <a:latin typeface="Times New Roman"/>
                          <a:ea typeface="Times New Roman"/>
                          <a:cs typeface="Calibri"/>
                        </a:rPr>
                        <a:t> </a:t>
                      </a:r>
                      <a:endParaRPr lang="fr-FR" sz="1100">
                        <a:latin typeface="Times New Roman"/>
                        <a:ea typeface="Times New Roman"/>
                        <a:cs typeface="Arial"/>
                      </a:endParaRPr>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100" dirty="0">
                          <a:solidFill>
                            <a:srgbClr val="000000"/>
                          </a:solidFill>
                          <a:latin typeface="Times New Roman"/>
                          <a:ea typeface="Times New Roman"/>
                          <a:cs typeface="Calibri"/>
                        </a:rPr>
                        <a:t> </a:t>
                      </a:r>
                      <a:endParaRPr lang="fr-FR" sz="1100" dirty="0">
                        <a:latin typeface="Times New Roman"/>
                        <a:ea typeface="Times New Roman"/>
                        <a:cs typeface="Arial"/>
                      </a:endParaRPr>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spcAft>
                          <a:spcPts val="0"/>
                        </a:spcAft>
                      </a:pPr>
                      <a:r>
                        <a:rPr lang="fr-FR" sz="1100">
                          <a:solidFill>
                            <a:srgbClr val="000000"/>
                          </a:solidFill>
                          <a:latin typeface="Times New Roman"/>
                          <a:ea typeface="Times New Roman"/>
                          <a:cs typeface="Calibri"/>
                        </a:rPr>
                        <a:t> </a:t>
                      </a:r>
                      <a:endParaRPr lang="fr-FR" sz="1100">
                        <a:latin typeface="Times New Roman"/>
                        <a:ea typeface="Times New Roman"/>
                        <a:cs typeface="Arial"/>
                      </a:endParaRPr>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spcAft>
                          <a:spcPts val="0"/>
                        </a:spcAft>
                      </a:pPr>
                      <a:r>
                        <a:rPr lang="fr-FR" sz="1100">
                          <a:solidFill>
                            <a:srgbClr val="000000"/>
                          </a:solidFill>
                          <a:latin typeface="Times New Roman"/>
                          <a:ea typeface="Times New Roman"/>
                          <a:cs typeface="Calibri"/>
                        </a:rPr>
                        <a:t> </a:t>
                      </a:r>
                      <a:endParaRPr lang="fr-FR" sz="1100">
                        <a:latin typeface="Times New Roman"/>
                        <a:ea typeface="Times New Roman"/>
                        <a:cs typeface="Arial"/>
                      </a:endParaRPr>
                    </a:p>
                  </a:txBody>
                  <a:tcPr marL="39469" marR="39469"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79304">
                <a:tc rowSpan="3" gridSpan="2">
                  <a:txBody>
                    <a:bodyPr/>
                    <a:lstStyle/>
                    <a:p>
                      <a:pPr algn="ctr">
                        <a:spcAft>
                          <a:spcPts val="0"/>
                        </a:spcAft>
                      </a:pPr>
                      <a:r>
                        <a:rPr lang="fr-FR" sz="1200" b="1" dirty="0">
                          <a:solidFill>
                            <a:srgbClr val="000000"/>
                          </a:solidFill>
                          <a:latin typeface="Book Antiqua"/>
                          <a:ea typeface="Times New Roman"/>
                          <a:cs typeface="Calibri"/>
                        </a:rPr>
                        <a:t>REGION</a:t>
                      </a:r>
                      <a:endParaRPr lang="fr-FR" sz="1200" dirty="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rowSpan="3" hMerge="1">
                  <a:txBody>
                    <a:bodyPr/>
                    <a:lstStyle/>
                    <a:p>
                      <a:endParaRPr lang="fr-FR"/>
                    </a:p>
                  </a:txBody>
                  <a:tcPr/>
                </a:tc>
                <a:tc>
                  <a:txBody>
                    <a:bodyPr/>
                    <a:lstStyle/>
                    <a:p>
                      <a:endParaRPr lang="fr-FR" sz="1000" dirty="0">
                        <a:latin typeface="Calibri"/>
                        <a:ea typeface="Times New Roman"/>
                        <a:cs typeface="Arial"/>
                      </a:endParaRPr>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endParaRPr lang="fr-FR"/>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sz="1000" dirty="0">
                        <a:latin typeface="Calibri"/>
                        <a:ea typeface="Times New Roman"/>
                        <a:cs typeface="Arial"/>
                      </a:endParaRPr>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endParaRPr lang="fr-FR" sz="1000" dirty="0">
                        <a:latin typeface="Calibri"/>
                        <a:ea typeface="Times New Roman"/>
                        <a:cs typeface="Arial"/>
                      </a:endParaRPr>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endParaRPr lang="fr-FR"/>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endParaRPr lang="fr-FR" sz="1000" dirty="0">
                        <a:latin typeface="Calibri"/>
                        <a:ea typeface="Times New Roman"/>
                        <a:cs typeface="Arial"/>
                      </a:endParaRPr>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spcAft>
                          <a:spcPts val="0"/>
                        </a:spcAft>
                      </a:pPr>
                      <a:r>
                        <a:rPr lang="fr-FR" sz="1000" dirty="0">
                          <a:solidFill>
                            <a:srgbClr val="000000"/>
                          </a:solidFill>
                          <a:latin typeface="Times New Roman"/>
                          <a:ea typeface="Times New Roman"/>
                          <a:cs typeface="Calibri"/>
                        </a:rPr>
                        <a:t> </a:t>
                      </a:r>
                      <a:endParaRPr lang="fr-FR" sz="1100" dirty="0">
                        <a:latin typeface="Times New Roman"/>
                        <a:ea typeface="Times New Roman"/>
                        <a:cs typeface="Arial"/>
                      </a:endParaRPr>
                    </a:p>
                  </a:txBody>
                  <a:tcPr marL="39469" marR="39469"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79304">
                <a:tc gridSpan="2" vMerge="1">
                  <a:txBody>
                    <a:bodyPr/>
                    <a:lstStyle/>
                    <a:p>
                      <a:endParaRPr lang="fr-FR"/>
                    </a:p>
                  </a:txBody>
                  <a:tcPr/>
                </a:tc>
                <a:tc hMerge="1" vMerge="1">
                  <a:txBody>
                    <a:bodyPr/>
                    <a:lstStyle/>
                    <a:p>
                      <a:endParaRPr lang="fr-FR"/>
                    </a:p>
                  </a:txBody>
                  <a:tcPr/>
                </a:tc>
                <a:tc gridSpan="3">
                  <a:txBody>
                    <a:bodyPr/>
                    <a:lstStyle/>
                    <a:p>
                      <a:pPr algn="ctr">
                        <a:spcAft>
                          <a:spcPts val="0"/>
                        </a:spcAft>
                      </a:pPr>
                      <a:r>
                        <a:rPr lang="fr-FR" sz="1200" b="1" dirty="0">
                          <a:solidFill>
                            <a:srgbClr val="000000"/>
                          </a:solidFill>
                          <a:latin typeface="Book Antiqua"/>
                          <a:ea typeface="Times New Roman"/>
                          <a:cs typeface="Calibri"/>
                        </a:rPr>
                        <a:t>PIB (en millions de DH)</a:t>
                      </a:r>
                      <a:endParaRPr lang="fr-FR" sz="1200" dirty="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2">
                  <a:txBody>
                    <a:bodyPr/>
                    <a:lstStyle/>
                    <a:p>
                      <a:pPr algn="ctr">
                        <a:spcAft>
                          <a:spcPts val="0"/>
                        </a:spcAft>
                      </a:pPr>
                      <a:r>
                        <a:rPr lang="fr-FR" sz="1200" b="1" dirty="0">
                          <a:solidFill>
                            <a:srgbClr val="000000"/>
                          </a:solidFill>
                          <a:latin typeface="Book Antiqua"/>
                          <a:ea typeface="Times New Roman"/>
                          <a:cs typeface="Calibri"/>
                        </a:rPr>
                        <a:t>structure (%)</a:t>
                      </a:r>
                      <a:endParaRPr lang="fr-FR" sz="1200" dirty="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gridSpan="3">
                  <a:txBody>
                    <a:bodyPr/>
                    <a:lstStyle/>
                    <a:p>
                      <a:pPr algn="ctr">
                        <a:spcAft>
                          <a:spcPts val="0"/>
                        </a:spcAft>
                      </a:pPr>
                      <a:r>
                        <a:rPr lang="fr-FR" sz="1200" b="1" dirty="0">
                          <a:solidFill>
                            <a:srgbClr val="000000"/>
                          </a:solidFill>
                          <a:latin typeface="Book Antiqua"/>
                          <a:ea typeface="Times New Roman"/>
                          <a:cs typeface="Calibri"/>
                        </a:rPr>
                        <a:t>PIB par tête</a:t>
                      </a:r>
                      <a:endParaRPr lang="fr-FR" sz="1200" dirty="0">
                        <a:latin typeface="Times New Roman"/>
                        <a:ea typeface="Times New Roman"/>
                        <a:cs typeface="Arial"/>
                      </a:endParaRPr>
                    </a:p>
                  </a:txBody>
                  <a:tcPr marL="39469" marR="39469" marT="0" marB="0" anchor="ctr">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179304">
                <a:tc gridSpan="2" vMerge="1">
                  <a:txBody>
                    <a:bodyPr/>
                    <a:lstStyle/>
                    <a:p>
                      <a:endParaRPr lang="fr-FR"/>
                    </a:p>
                  </a:txBody>
                  <a:tcPr/>
                </a:tc>
                <a:tc hMerge="1" vMerge="1">
                  <a:txBody>
                    <a:bodyPr/>
                    <a:lstStyle/>
                    <a:p>
                      <a:endParaRPr lang="fr-FR"/>
                    </a:p>
                  </a:txBody>
                  <a:tcPr/>
                </a:tc>
                <a:tc gridSpan="2">
                  <a:txBody>
                    <a:bodyPr/>
                    <a:lstStyle/>
                    <a:p>
                      <a:pPr algn="ctr">
                        <a:spcAft>
                          <a:spcPts val="0"/>
                        </a:spcAft>
                      </a:pPr>
                      <a:r>
                        <a:rPr lang="fr-FR" sz="1200" b="1" dirty="0">
                          <a:solidFill>
                            <a:srgbClr val="000000"/>
                          </a:solidFill>
                          <a:latin typeface="Book Antiqua"/>
                          <a:ea typeface="Times New Roman"/>
                          <a:cs typeface="Calibri"/>
                        </a:rPr>
                        <a:t>2012</a:t>
                      </a:r>
                      <a:endParaRPr lang="fr-FR" sz="1200" dirty="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200" b="1">
                          <a:solidFill>
                            <a:srgbClr val="000000"/>
                          </a:solidFill>
                          <a:latin typeface="Book Antiqua"/>
                          <a:ea typeface="Times New Roman"/>
                          <a:cs typeface="Calibri"/>
                        </a:rPr>
                        <a:t>2013</a:t>
                      </a:r>
                      <a:endParaRPr lang="fr-FR" sz="12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b="1" dirty="0">
                          <a:solidFill>
                            <a:srgbClr val="000000"/>
                          </a:solidFill>
                          <a:latin typeface="Book Antiqua"/>
                          <a:ea typeface="Times New Roman"/>
                          <a:cs typeface="Calibri"/>
                        </a:rPr>
                        <a:t>2012</a:t>
                      </a:r>
                      <a:endParaRPr lang="fr-FR" sz="1200" dirty="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b="1">
                          <a:solidFill>
                            <a:srgbClr val="000000"/>
                          </a:solidFill>
                          <a:latin typeface="Book Antiqua"/>
                          <a:ea typeface="Times New Roman"/>
                          <a:cs typeface="Calibri"/>
                        </a:rPr>
                        <a:t>2013</a:t>
                      </a:r>
                      <a:endParaRPr lang="fr-FR" sz="12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b="1">
                          <a:solidFill>
                            <a:srgbClr val="000000"/>
                          </a:solidFill>
                          <a:latin typeface="Book Antiqua"/>
                          <a:ea typeface="Times New Roman"/>
                          <a:cs typeface="Calibri"/>
                        </a:rPr>
                        <a:t>2012</a:t>
                      </a:r>
                      <a:endParaRPr lang="fr-FR" sz="12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b="1">
                          <a:solidFill>
                            <a:srgbClr val="000000"/>
                          </a:solidFill>
                          <a:latin typeface="Book Antiqua"/>
                          <a:ea typeface="Times New Roman"/>
                          <a:cs typeface="Calibri"/>
                        </a:rPr>
                        <a:t>2013</a:t>
                      </a:r>
                      <a:endParaRPr lang="fr-FR" sz="1200">
                        <a:latin typeface="Times New Roman"/>
                        <a:ea typeface="Times New Roman"/>
                        <a:cs typeface="Arial"/>
                      </a:endParaRPr>
                    </a:p>
                  </a:txBody>
                  <a:tcPr marL="39469" marR="39469" marT="0" marB="0" anchor="ctr">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pPr algn="ctr">
                        <a:spcAft>
                          <a:spcPts val="0"/>
                        </a:spcAft>
                      </a:pPr>
                      <a:endParaRPr lang="fr-FR" sz="1200">
                        <a:latin typeface="Times New Roman"/>
                        <a:ea typeface="Times New Roman"/>
                        <a:cs typeface="Arial"/>
                      </a:endParaRPr>
                    </a:p>
                  </a:txBody>
                  <a:tcPr marL="39469" marR="39469" marT="0" marB="0" anchor="ctr">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6219">
                <a:tc>
                  <a:txBody>
                    <a:bodyPr/>
                    <a:lstStyle/>
                    <a:p>
                      <a:pPr>
                        <a:spcAft>
                          <a:spcPts val="0"/>
                        </a:spcAft>
                      </a:pPr>
                      <a:r>
                        <a:rPr lang="fr-FR" sz="1000" b="1">
                          <a:solidFill>
                            <a:srgbClr val="000000"/>
                          </a:solidFill>
                          <a:latin typeface="Book Antiqua"/>
                          <a:ea typeface="Times New Roman"/>
                          <a:cs typeface="Calibri"/>
                        </a:rPr>
                        <a:t>1</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smtClean="0">
                          <a:solidFill>
                            <a:srgbClr val="000000"/>
                          </a:solidFill>
                          <a:latin typeface="Book Antiqua"/>
                          <a:ea typeface="Times New Roman"/>
                          <a:cs typeface="Calibri"/>
                        </a:rPr>
                        <a:t>Tanger-Tétouan-Al Hoceima</a:t>
                      </a:r>
                      <a:endParaRPr lang="fr-FR" sz="1100" dirty="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dirty="0">
                          <a:solidFill>
                            <a:srgbClr val="000000"/>
                          </a:solidFill>
                          <a:latin typeface="Book Antiqua"/>
                          <a:ea typeface="Times New Roman"/>
                          <a:cs typeface="Calibri"/>
                        </a:rPr>
                        <a:t>73022</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200" dirty="0">
                          <a:solidFill>
                            <a:srgbClr val="000000"/>
                          </a:solidFill>
                          <a:latin typeface="Book Antiqua"/>
                          <a:ea typeface="Times New Roman"/>
                          <a:cs typeface="Calibri"/>
                        </a:rPr>
                        <a:t>80493</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8,6</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8,9</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a:solidFill>
                            <a:srgbClr val="000000"/>
                          </a:solidFill>
                          <a:latin typeface="Book Antiqua"/>
                          <a:ea typeface="Times New Roman"/>
                          <a:cs typeface="Calibri"/>
                        </a:rPr>
                        <a:t>21163</a:t>
                      </a:r>
                      <a:endParaRPr lang="fr-FR" sz="12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a:solidFill>
                            <a:srgbClr val="000000"/>
                          </a:solidFill>
                          <a:latin typeface="Book Antiqua"/>
                          <a:ea typeface="Times New Roman"/>
                          <a:cs typeface="Calibri"/>
                        </a:rPr>
                        <a:t>22999</a:t>
                      </a:r>
                      <a:endParaRPr lang="fr-FR" sz="120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pPr algn="ctr">
                        <a:spcAft>
                          <a:spcPts val="0"/>
                        </a:spcAft>
                      </a:pPr>
                      <a:endParaRPr lang="fr-FR" sz="120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6219">
                <a:tc>
                  <a:txBody>
                    <a:bodyPr/>
                    <a:lstStyle/>
                    <a:p>
                      <a:pPr>
                        <a:spcAft>
                          <a:spcPts val="0"/>
                        </a:spcAft>
                      </a:pPr>
                      <a:r>
                        <a:rPr lang="fr-FR" sz="1000" b="1">
                          <a:solidFill>
                            <a:srgbClr val="000000"/>
                          </a:solidFill>
                          <a:latin typeface="Book Antiqua"/>
                          <a:ea typeface="Times New Roman"/>
                          <a:cs typeface="Calibri"/>
                        </a:rPr>
                        <a:t>2</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dirty="0">
                          <a:solidFill>
                            <a:srgbClr val="000000"/>
                          </a:solidFill>
                          <a:latin typeface="Book Antiqua"/>
                          <a:ea typeface="Times New Roman"/>
                          <a:cs typeface="Calibri"/>
                        </a:rPr>
                        <a:t>Oriental </a:t>
                      </a:r>
                      <a:endParaRPr lang="fr-FR" sz="1100" dirty="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dirty="0">
                          <a:solidFill>
                            <a:srgbClr val="000000"/>
                          </a:solidFill>
                          <a:latin typeface="Book Antiqua"/>
                          <a:ea typeface="Times New Roman"/>
                          <a:cs typeface="Arial"/>
                        </a:rPr>
                        <a:t>39395</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200" dirty="0">
                          <a:solidFill>
                            <a:srgbClr val="000000"/>
                          </a:solidFill>
                          <a:latin typeface="Book Antiqua"/>
                          <a:ea typeface="Times New Roman"/>
                          <a:cs typeface="Arial"/>
                        </a:rPr>
                        <a:t>44203</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Arial"/>
                        </a:rPr>
                        <a:t>4,6</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Arial"/>
                        </a:rPr>
                        <a:t>4,9</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a:solidFill>
                            <a:srgbClr val="000000"/>
                          </a:solidFill>
                          <a:latin typeface="Book Antiqua"/>
                          <a:ea typeface="Times New Roman"/>
                          <a:cs typeface="Arial"/>
                        </a:rPr>
                        <a:t>17768</a:t>
                      </a:r>
                      <a:endParaRPr lang="fr-FR" sz="12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a:solidFill>
                            <a:srgbClr val="000000"/>
                          </a:solidFill>
                          <a:latin typeface="Book Antiqua"/>
                          <a:ea typeface="Times New Roman"/>
                          <a:cs typeface="Arial"/>
                        </a:rPr>
                        <a:t>19801</a:t>
                      </a:r>
                      <a:endParaRPr lang="fr-FR" sz="120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pPr algn="ctr">
                        <a:spcAft>
                          <a:spcPts val="0"/>
                        </a:spcAft>
                      </a:pPr>
                      <a:endParaRPr lang="fr-FR" sz="120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6219">
                <a:tc>
                  <a:txBody>
                    <a:bodyPr/>
                    <a:lstStyle/>
                    <a:p>
                      <a:pPr>
                        <a:spcAft>
                          <a:spcPts val="0"/>
                        </a:spcAft>
                      </a:pPr>
                      <a:r>
                        <a:rPr lang="fr-FR" sz="1000" b="1">
                          <a:solidFill>
                            <a:srgbClr val="000000"/>
                          </a:solidFill>
                          <a:latin typeface="Book Antiqua"/>
                          <a:ea typeface="Times New Roman"/>
                          <a:cs typeface="Calibri"/>
                        </a:rPr>
                        <a:t>3</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a:solidFill>
                            <a:srgbClr val="000000"/>
                          </a:solidFill>
                          <a:latin typeface="Book Antiqua"/>
                          <a:ea typeface="Times New Roman"/>
                          <a:cs typeface="Calibri"/>
                        </a:rPr>
                        <a:t>Fès-Meknès</a:t>
                      </a:r>
                      <a:endParaRPr lang="fr-FR" sz="11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dirty="0">
                          <a:solidFill>
                            <a:srgbClr val="000000"/>
                          </a:solidFill>
                          <a:latin typeface="Book Antiqua"/>
                          <a:ea typeface="Times New Roman"/>
                          <a:cs typeface="Calibri"/>
                        </a:rPr>
                        <a:t>79483</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200" dirty="0">
                          <a:solidFill>
                            <a:srgbClr val="000000"/>
                          </a:solidFill>
                          <a:latin typeface="Book Antiqua"/>
                          <a:ea typeface="Times New Roman"/>
                          <a:cs typeface="Calibri"/>
                        </a:rPr>
                        <a:t>81724</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9,4</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9,1</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a:solidFill>
                            <a:srgbClr val="000000"/>
                          </a:solidFill>
                          <a:latin typeface="Book Antiqua"/>
                          <a:ea typeface="Times New Roman"/>
                          <a:cs typeface="Calibri"/>
                        </a:rPr>
                        <a:t>20067</a:t>
                      </a:r>
                      <a:endParaRPr lang="fr-FR" sz="12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a:solidFill>
                            <a:srgbClr val="000000"/>
                          </a:solidFill>
                          <a:latin typeface="Book Antiqua"/>
                          <a:ea typeface="Times New Roman"/>
                          <a:cs typeface="Calibri"/>
                        </a:rPr>
                        <a:t>20438</a:t>
                      </a:r>
                      <a:endParaRPr lang="fr-FR" sz="120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pPr algn="ctr">
                        <a:spcAft>
                          <a:spcPts val="0"/>
                        </a:spcAft>
                      </a:pPr>
                      <a:endParaRPr lang="fr-FR" sz="120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6219">
                <a:tc>
                  <a:txBody>
                    <a:bodyPr/>
                    <a:lstStyle/>
                    <a:p>
                      <a:pPr>
                        <a:spcAft>
                          <a:spcPts val="0"/>
                        </a:spcAft>
                      </a:pPr>
                      <a:r>
                        <a:rPr lang="fr-FR" sz="1000" b="1">
                          <a:solidFill>
                            <a:srgbClr val="000000"/>
                          </a:solidFill>
                          <a:latin typeface="Book Antiqua"/>
                          <a:ea typeface="Times New Roman"/>
                          <a:cs typeface="Calibri"/>
                        </a:rPr>
                        <a:t>4</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100" b="1" dirty="0">
                          <a:solidFill>
                            <a:srgbClr val="FF0000"/>
                          </a:solidFill>
                          <a:latin typeface="Book Antiqua"/>
                          <a:ea typeface="Times New Roman"/>
                          <a:cs typeface="Calibri"/>
                        </a:rPr>
                        <a:t>Rabat-Salé-</a:t>
                      </a:r>
                      <a:r>
                        <a:rPr lang="fr-FR" sz="1100" b="1" dirty="0" err="1">
                          <a:solidFill>
                            <a:srgbClr val="FF0000"/>
                          </a:solidFill>
                          <a:latin typeface="Book Antiqua"/>
                          <a:ea typeface="Times New Roman"/>
                          <a:cs typeface="Calibri"/>
                        </a:rPr>
                        <a:t>Kénitra</a:t>
                      </a:r>
                      <a:endParaRPr lang="fr-FR" sz="1100" b="1" dirty="0">
                        <a:solidFill>
                          <a:srgbClr val="FF0000"/>
                        </a:solidFill>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b="1" dirty="0">
                          <a:solidFill>
                            <a:srgbClr val="FF0000"/>
                          </a:solidFill>
                          <a:latin typeface="Book Antiqua"/>
                          <a:ea typeface="Times New Roman"/>
                          <a:cs typeface="Calibri"/>
                        </a:rPr>
                        <a:t>142167</a:t>
                      </a:r>
                      <a:endParaRPr lang="fr-FR" sz="1200" b="1" dirty="0">
                        <a:solidFill>
                          <a:srgbClr val="FF0000"/>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200" b="1" dirty="0">
                          <a:solidFill>
                            <a:srgbClr val="FF0000"/>
                          </a:solidFill>
                          <a:latin typeface="Book Antiqua"/>
                          <a:ea typeface="Times New Roman"/>
                          <a:cs typeface="Calibri"/>
                        </a:rPr>
                        <a:t>142061</a:t>
                      </a:r>
                      <a:endParaRPr lang="fr-FR" sz="1200" b="1" dirty="0">
                        <a:solidFill>
                          <a:srgbClr val="FF0000"/>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b="1" dirty="0">
                          <a:solidFill>
                            <a:srgbClr val="FF0000"/>
                          </a:solidFill>
                          <a:latin typeface="Book Antiqua"/>
                          <a:ea typeface="Times New Roman"/>
                          <a:cs typeface="Calibri"/>
                        </a:rPr>
                        <a:t>16,8</a:t>
                      </a:r>
                      <a:endParaRPr lang="fr-FR" sz="1200" b="1" dirty="0">
                        <a:solidFill>
                          <a:srgbClr val="FF0000"/>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b="1" dirty="0">
                          <a:solidFill>
                            <a:srgbClr val="FF0000"/>
                          </a:solidFill>
                          <a:latin typeface="Book Antiqua"/>
                          <a:ea typeface="Times New Roman"/>
                          <a:cs typeface="Calibri"/>
                        </a:rPr>
                        <a:t>15,8</a:t>
                      </a:r>
                      <a:endParaRPr lang="fr-FR" sz="1200" b="1" dirty="0">
                        <a:solidFill>
                          <a:srgbClr val="FF0000"/>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b="1" dirty="0">
                          <a:solidFill>
                            <a:srgbClr val="FF0000"/>
                          </a:solidFill>
                          <a:latin typeface="Book Antiqua"/>
                          <a:ea typeface="Times New Roman"/>
                          <a:cs typeface="Calibri"/>
                        </a:rPr>
                        <a:t>31885</a:t>
                      </a:r>
                      <a:endParaRPr lang="fr-FR" sz="1200" b="1" dirty="0">
                        <a:solidFill>
                          <a:srgbClr val="FF0000"/>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b="1" dirty="0">
                          <a:solidFill>
                            <a:srgbClr val="FF0000"/>
                          </a:solidFill>
                          <a:latin typeface="Book Antiqua"/>
                          <a:ea typeface="Times New Roman"/>
                          <a:cs typeface="Calibri"/>
                        </a:rPr>
                        <a:t>31462</a:t>
                      </a:r>
                      <a:endParaRPr lang="fr-FR" sz="1200" b="1" dirty="0">
                        <a:solidFill>
                          <a:srgbClr val="FF0000"/>
                        </a:solidFill>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pPr algn="ctr">
                        <a:spcAft>
                          <a:spcPts val="0"/>
                        </a:spcAft>
                      </a:pPr>
                      <a:endParaRPr lang="fr-FR" sz="1200" b="1" dirty="0">
                        <a:solidFill>
                          <a:srgbClr val="FF0000"/>
                        </a:solidFill>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6219">
                <a:tc>
                  <a:txBody>
                    <a:bodyPr/>
                    <a:lstStyle/>
                    <a:p>
                      <a:pPr>
                        <a:spcAft>
                          <a:spcPts val="0"/>
                        </a:spcAft>
                      </a:pPr>
                      <a:r>
                        <a:rPr lang="fr-FR" sz="1000" b="1">
                          <a:solidFill>
                            <a:srgbClr val="000000"/>
                          </a:solidFill>
                          <a:latin typeface="Book Antiqua"/>
                          <a:ea typeface="Times New Roman"/>
                          <a:cs typeface="Calibri"/>
                        </a:rPr>
                        <a:t>5</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dirty="0">
                          <a:solidFill>
                            <a:srgbClr val="000000"/>
                          </a:solidFill>
                          <a:latin typeface="Book Antiqua"/>
                          <a:ea typeface="Times New Roman"/>
                          <a:cs typeface="Calibri"/>
                        </a:rPr>
                        <a:t>Béni Mellal-</a:t>
                      </a:r>
                      <a:r>
                        <a:rPr lang="fr-FR" sz="1000" b="1" dirty="0" err="1">
                          <a:solidFill>
                            <a:srgbClr val="000000"/>
                          </a:solidFill>
                          <a:latin typeface="Book Antiqua"/>
                          <a:ea typeface="Times New Roman"/>
                          <a:cs typeface="Calibri"/>
                        </a:rPr>
                        <a:t>Khénifra</a:t>
                      </a:r>
                      <a:endParaRPr lang="fr-FR" sz="1100" dirty="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dirty="0">
                          <a:solidFill>
                            <a:srgbClr val="000000"/>
                          </a:solidFill>
                          <a:latin typeface="Book Antiqua"/>
                          <a:ea typeface="Times New Roman"/>
                          <a:cs typeface="Calibri"/>
                        </a:rPr>
                        <a:t>63442</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200" dirty="0">
                          <a:solidFill>
                            <a:srgbClr val="000000"/>
                          </a:solidFill>
                          <a:latin typeface="Book Antiqua"/>
                          <a:ea typeface="Times New Roman"/>
                          <a:cs typeface="Calibri"/>
                        </a:rPr>
                        <a:t>59599</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7,5</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6,6</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23658</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a:solidFill>
                            <a:srgbClr val="000000"/>
                          </a:solidFill>
                          <a:latin typeface="Book Antiqua"/>
                          <a:ea typeface="Times New Roman"/>
                          <a:cs typeface="Calibri"/>
                        </a:rPr>
                        <a:t>22118</a:t>
                      </a:r>
                      <a:endParaRPr lang="fr-FR" sz="120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pPr algn="ctr">
                        <a:spcAft>
                          <a:spcPts val="0"/>
                        </a:spcAft>
                      </a:pPr>
                      <a:endParaRPr lang="fr-FR" sz="120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6219">
                <a:tc>
                  <a:txBody>
                    <a:bodyPr/>
                    <a:lstStyle/>
                    <a:p>
                      <a:pPr>
                        <a:spcAft>
                          <a:spcPts val="0"/>
                        </a:spcAft>
                      </a:pPr>
                      <a:r>
                        <a:rPr lang="fr-FR" sz="1000" b="1">
                          <a:solidFill>
                            <a:srgbClr val="000000"/>
                          </a:solidFill>
                          <a:latin typeface="Book Antiqua"/>
                          <a:ea typeface="Times New Roman"/>
                          <a:cs typeface="Calibri"/>
                        </a:rPr>
                        <a:t>6</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a:solidFill>
                            <a:srgbClr val="000000"/>
                          </a:solidFill>
                          <a:latin typeface="Book Antiqua"/>
                          <a:ea typeface="Times New Roman"/>
                          <a:cs typeface="Calibri"/>
                        </a:rPr>
                        <a:t>Casablanca-Settat</a:t>
                      </a:r>
                      <a:endParaRPr lang="fr-FR" sz="11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dirty="0">
                          <a:solidFill>
                            <a:srgbClr val="000000"/>
                          </a:solidFill>
                          <a:latin typeface="Book Antiqua"/>
                          <a:ea typeface="Times New Roman"/>
                          <a:cs typeface="Calibri"/>
                        </a:rPr>
                        <a:t>258984</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200" dirty="0">
                          <a:solidFill>
                            <a:srgbClr val="000000"/>
                          </a:solidFill>
                          <a:latin typeface="Book Antiqua"/>
                          <a:ea typeface="Times New Roman"/>
                          <a:cs typeface="Calibri"/>
                        </a:rPr>
                        <a:t>289886</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30,5</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32,2</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40697</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a:solidFill>
                            <a:srgbClr val="000000"/>
                          </a:solidFill>
                          <a:latin typeface="Book Antiqua"/>
                          <a:ea typeface="Times New Roman"/>
                          <a:cs typeface="Calibri"/>
                        </a:rPr>
                        <a:t>45117</a:t>
                      </a:r>
                      <a:endParaRPr lang="fr-FR" sz="120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pPr algn="ctr">
                        <a:spcAft>
                          <a:spcPts val="0"/>
                        </a:spcAft>
                      </a:pPr>
                      <a:endParaRPr lang="fr-FR" sz="120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6219">
                <a:tc>
                  <a:txBody>
                    <a:bodyPr/>
                    <a:lstStyle/>
                    <a:p>
                      <a:pPr>
                        <a:spcAft>
                          <a:spcPts val="0"/>
                        </a:spcAft>
                      </a:pPr>
                      <a:r>
                        <a:rPr lang="fr-FR" sz="1000" b="1">
                          <a:solidFill>
                            <a:srgbClr val="000000"/>
                          </a:solidFill>
                          <a:latin typeface="Book Antiqua"/>
                          <a:ea typeface="Times New Roman"/>
                          <a:cs typeface="Calibri"/>
                        </a:rPr>
                        <a:t>7</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a:solidFill>
                            <a:srgbClr val="000000"/>
                          </a:solidFill>
                          <a:latin typeface="Book Antiqua"/>
                          <a:ea typeface="Times New Roman"/>
                          <a:cs typeface="Calibri"/>
                        </a:rPr>
                        <a:t>Marrakech-Safi</a:t>
                      </a:r>
                      <a:endParaRPr lang="fr-FR" sz="11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dirty="0">
                          <a:solidFill>
                            <a:srgbClr val="000000"/>
                          </a:solidFill>
                          <a:latin typeface="Book Antiqua"/>
                          <a:ea typeface="Times New Roman"/>
                          <a:cs typeface="Calibri"/>
                        </a:rPr>
                        <a:t>81782</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200" dirty="0">
                          <a:solidFill>
                            <a:srgbClr val="000000"/>
                          </a:solidFill>
                          <a:latin typeface="Book Antiqua"/>
                          <a:ea typeface="Times New Roman"/>
                          <a:cs typeface="Calibri"/>
                        </a:rPr>
                        <a:t>85668</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9,6</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9,5</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19234</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dirty="0">
                          <a:solidFill>
                            <a:srgbClr val="000000"/>
                          </a:solidFill>
                          <a:latin typeface="Book Antiqua"/>
                          <a:ea typeface="Times New Roman"/>
                          <a:cs typeface="Calibri"/>
                        </a:rPr>
                        <a:t>19973</a:t>
                      </a:r>
                      <a:endParaRPr lang="fr-FR" sz="1200" dirty="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pPr algn="ctr">
                        <a:spcAft>
                          <a:spcPts val="0"/>
                        </a:spcAft>
                      </a:pPr>
                      <a:endParaRPr lang="fr-FR" sz="1200" dirty="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6219">
                <a:tc>
                  <a:txBody>
                    <a:bodyPr/>
                    <a:lstStyle/>
                    <a:p>
                      <a:pPr>
                        <a:spcAft>
                          <a:spcPts val="0"/>
                        </a:spcAft>
                      </a:pPr>
                      <a:r>
                        <a:rPr lang="fr-FR" sz="1000" b="1">
                          <a:solidFill>
                            <a:srgbClr val="000000"/>
                          </a:solidFill>
                          <a:latin typeface="Book Antiqua"/>
                          <a:ea typeface="Times New Roman"/>
                          <a:cs typeface="Calibri"/>
                        </a:rPr>
                        <a:t>8</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a:solidFill>
                            <a:srgbClr val="000000"/>
                          </a:solidFill>
                          <a:latin typeface="Book Antiqua"/>
                          <a:ea typeface="Times New Roman"/>
                          <a:cs typeface="Calibri"/>
                        </a:rPr>
                        <a:t>Drâa-Tafilalet</a:t>
                      </a:r>
                      <a:endParaRPr lang="fr-FR" sz="11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a:solidFill>
                            <a:srgbClr val="000000"/>
                          </a:solidFill>
                          <a:latin typeface="Book Antiqua"/>
                          <a:ea typeface="Times New Roman"/>
                          <a:cs typeface="Arial"/>
                        </a:rPr>
                        <a:t>24126</a:t>
                      </a:r>
                      <a:endParaRPr lang="fr-FR" sz="12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200" dirty="0">
                          <a:solidFill>
                            <a:srgbClr val="000000"/>
                          </a:solidFill>
                          <a:latin typeface="Book Antiqua"/>
                          <a:ea typeface="Times New Roman"/>
                          <a:cs typeface="Arial"/>
                        </a:rPr>
                        <a:t>24143</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Arial"/>
                        </a:rPr>
                        <a:t>2,8</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Arial"/>
                        </a:rPr>
                        <a:t>2,7</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Arial"/>
                        </a:rPr>
                        <a:t>15696</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dirty="0">
                          <a:solidFill>
                            <a:srgbClr val="000000"/>
                          </a:solidFill>
                          <a:latin typeface="Book Antiqua"/>
                          <a:ea typeface="Times New Roman"/>
                          <a:cs typeface="Arial"/>
                        </a:rPr>
                        <a:t>15616</a:t>
                      </a:r>
                      <a:endParaRPr lang="fr-FR" sz="1200" dirty="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pPr algn="ctr">
                        <a:spcAft>
                          <a:spcPts val="0"/>
                        </a:spcAft>
                      </a:pPr>
                      <a:endParaRPr lang="fr-FR" sz="1200" dirty="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6219">
                <a:tc>
                  <a:txBody>
                    <a:bodyPr/>
                    <a:lstStyle/>
                    <a:p>
                      <a:pPr>
                        <a:spcAft>
                          <a:spcPts val="0"/>
                        </a:spcAft>
                      </a:pPr>
                      <a:r>
                        <a:rPr lang="fr-FR" sz="1000" b="1">
                          <a:solidFill>
                            <a:srgbClr val="000000"/>
                          </a:solidFill>
                          <a:latin typeface="Book Antiqua"/>
                          <a:ea typeface="Times New Roman"/>
                          <a:cs typeface="Calibri"/>
                        </a:rPr>
                        <a:t>9</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a:solidFill>
                            <a:srgbClr val="000000"/>
                          </a:solidFill>
                          <a:latin typeface="Book Antiqua"/>
                          <a:ea typeface="Times New Roman"/>
                          <a:cs typeface="Calibri"/>
                        </a:rPr>
                        <a:t>Souss-Massa</a:t>
                      </a:r>
                      <a:endParaRPr lang="fr-FR" sz="11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a:solidFill>
                            <a:srgbClr val="000000"/>
                          </a:solidFill>
                          <a:latin typeface="Book Antiqua"/>
                          <a:ea typeface="Times New Roman"/>
                          <a:cs typeface="Calibri"/>
                        </a:rPr>
                        <a:t>51969</a:t>
                      </a:r>
                      <a:endParaRPr lang="fr-FR" sz="12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200" dirty="0">
                          <a:solidFill>
                            <a:srgbClr val="000000"/>
                          </a:solidFill>
                          <a:latin typeface="Book Antiqua"/>
                          <a:ea typeface="Times New Roman"/>
                          <a:cs typeface="Calibri"/>
                        </a:rPr>
                        <a:t>58090</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6,1</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6,4</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a:solidFill>
                            <a:srgbClr val="000000"/>
                          </a:solidFill>
                          <a:latin typeface="Book Antiqua"/>
                          <a:ea typeface="Times New Roman"/>
                          <a:cs typeface="Calibri"/>
                        </a:rPr>
                        <a:t>19661</a:t>
                      </a:r>
                      <a:endParaRPr lang="fr-FR" sz="12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dirty="0">
                          <a:solidFill>
                            <a:srgbClr val="000000"/>
                          </a:solidFill>
                          <a:latin typeface="Book Antiqua"/>
                          <a:ea typeface="Times New Roman"/>
                          <a:cs typeface="Calibri"/>
                        </a:rPr>
                        <a:t>21626</a:t>
                      </a:r>
                      <a:endParaRPr lang="fr-FR" sz="1200" dirty="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pPr algn="ctr">
                        <a:spcAft>
                          <a:spcPts val="0"/>
                        </a:spcAft>
                      </a:pPr>
                      <a:endParaRPr lang="fr-FR" sz="1200" dirty="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6219">
                <a:tc>
                  <a:txBody>
                    <a:bodyPr/>
                    <a:lstStyle/>
                    <a:p>
                      <a:pPr>
                        <a:spcAft>
                          <a:spcPts val="0"/>
                        </a:spcAft>
                      </a:pPr>
                      <a:r>
                        <a:rPr lang="fr-FR" sz="1000" b="1">
                          <a:solidFill>
                            <a:srgbClr val="000000"/>
                          </a:solidFill>
                          <a:latin typeface="Book Antiqua"/>
                          <a:ea typeface="Times New Roman"/>
                          <a:cs typeface="Calibri"/>
                        </a:rPr>
                        <a:t>10</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a:solidFill>
                            <a:srgbClr val="000000"/>
                          </a:solidFill>
                          <a:latin typeface="Book Antiqua"/>
                          <a:ea typeface="Times New Roman"/>
                          <a:cs typeface="Calibri"/>
                        </a:rPr>
                        <a:t>Guelmim-Oued Noun</a:t>
                      </a:r>
                      <a:endParaRPr lang="fr-FR" sz="11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a:solidFill>
                            <a:srgbClr val="000000"/>
                          </a:solidFill>
                          <a:latin typeface="Book Antiqua"/>
                          <a:ea typeface="Times New Roman"/>
                          <a:cs typeface="Calibri"/>
                        </a:rPr>
                        <a:t>10136</a:t>
                      </a:r>
                      <a:endParaRPr lang="fr-FR" sz="12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200" dirty="0">
                          <a:solidFill>
                            <a:srgbClr val="000000"/>
                          </a:solidFill>
                          <a:latin typeface="Book Antiqua"/>
                          <a:ea typeface="Times New Roman"/>
                          <a:cs typeface="Calibri"/>
                        </a:rPr>
                        <a:t>11293</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1,2</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1,3</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a:solidFill>
                            <a:srgbClr val="000000"/>
                          </a:solidFill>
                          <a:latin typeface="Book Antiqua"/>
                          <a:ea typeface="Times New Roman"/>
                          <a:cs typeface="Calibri"/>
                        </a:rPr>
                        <a:t>22550</a:t>
                      </a:r>
                      <a:endParaRPr lang="fr-FR" sz="12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dirty="0">
                          <a:solidFill>
                            <a:srgbClr val="000000"/>
                          </a:solidFill>
                          <a:latin typeface="Book Antiqua"/>
                          <a:ea typeface="Times New Roman"/>
                          <a:cs typeface="Calibri"/>
                        </a:rPr>
                        <a:t>24874</a:t>
                      </a:r>
                      <a:endParaRPr lang="fr-FR" sz="1200" dirty="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pPr algn="ctr">
                        <a:spcAft>
                          <a:spcPts val="0"/>
                        </a:spcAft>
                      </a:pPr>
                      <a:endParaRPr lang="fr-FR" sz="1200" dirty="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6219">
                <a:tc>
                  <a:txBody>
                    <a:bodyPr/>
                    <a:lstStyle/>
                    <a:p>
                      <a:pPr>
                        <a:spcAft>
                          <a:spcPts val="0"/>
                        </a:spcAft>
                      </a:pPr>
                      <a:r>
                        <a:rPr lang="fr-FR" sz="1000" b="1">
                          <a:solidFill>
                            <a:srgbClr val="000000"/>
                          </a:solidFill>
                          <a:latin typeface="Book Antiqua"/>
                          <a:ea typeface="Times New Roman"/>
                          <a:cs typeface="Calibri"/>
                        </a:rPr>
                        <a:t>11</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dirty="0" err="1">
                          <a:solidFill>
                            <a:srgbClr val="000000"/>
                          </a:solidFill>
                          <a:latin typeface="Book Antiqua"/>
                          <a:ea typeface="Times New Roman"/>
                          <a:cs typeface="Calibri"/>
                        </a:rPr>
                        <a:t>Laâyoune</a:t>
                      </a:r>
                      <a:r>
                        <a:rPr lang="fr-FR" sz="1000" b="1" dirty="0">
                          <a:solidFill>
                            <a:srgbClr val="000000"/>
                          </a:solidFill>
                          <a:latin typeface="Book Antiqua"/>
                          <a:ea typeface="Times New Roman"/>
                          <a:cs typeface="Calibri"/>
                        </a:rPr>
                        <a:t>-</a:t>
                      </a:r>
                      <a:r>
                        <a:rPr lang="fr-FR" sz="1000" b="1" dirty="0" err="1">
                          <a:solidFill>
                            <a:srgbClr val="000000"/>
                          </a:solidFill>
                          <a:latin typeface="Book Antiqua"/>
                          <a:ea typeface="Times New Roman"/>
                          <a:cs typeface="Calibri"/>
                        </a:rPr>
                        <a:t>Saguia</a:t>
                      </a:r>
                      <a:r>
                        <a:rPr lang="fr-FR" sz="1000" b="1" dirty="0">
                          <a:solidFill>
                            <a:srgbClr val="000000"/>
                          </a:solidFill>
                          <a:latin typeface="Book Antiqua"/>
                          <a:ea typeface="Times New Roman"/>
                          <a:cs typeface="Calibri"/>
                        </a:rPr>
                        <a:t> al Hamra</a:t>
                      </a:r>
                      <a:endParaRPr lang="fr-FR" sz="1100" dirty="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a:solidFill>
                            <a:srgbClr val="000000"/>
                          </a:solidFill>
                          <a:latin typeface="Book Antiqua"/>
                          <a:ea typeface="Times New Roman"/>
                          <a:cs typeface="Calibri"/>
                        </a:rPr>
                        <a:t>14811</a:t>
                      </a:r>
                      <a:endParaRPr lang="fr-FR" sz="12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200" dirty="0">
                          <a:solidFill>
                            <a:srgbClr val="000000"/>
                          </a:solidFill>
                          <a:latin typeface="Book Antiqua"/>
                          <a:ea typeface="Times New Roman"/>
                          <a:cs typeface="Calibri"/>
                        </a:rPr>
                        <a:t>13862</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a:solidFill>
                            <a:srgbClr val="000000"/>
                          </a:solidFill>
                          <a:latin typeface="Book Antiqua"/>
                          <a:ea typeface="Times New Roman"/>
                          <a:cs typeface="Calibri"/>
                        </a:rPr>
                        <a:t>1,7</a:t>
                      </a:r>
                      <a:endParaRPr lang="fr-FR" sz="12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1,5</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a:solidFill>
                            <a:srgbClr val="000000"/>
                          </a:solidFill>
                          <a:latin typeface="Book Antiqua"/>
                          <a:ea typeface="Times New Roman"/>
                          <a:cs typeface="Calibri"/>
                        </a:rPr>
                        <a:t>37398</a:t>
                      </a:r>
                      <a:endParaRPr lang="fr-FR" sz="12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dirty="0">
                          <a:solidFill>
                            <a:srgbClr val="000000"/>
                          </a:solidFill>
                          <a:latin typeface="Book Antiqua"/>
                          <a:ea typeface="Times New Roman"/>
                          <a:cs typeface="Calibri"/>
                        </a:rPr>
                        <a:t>34167</a:t>
                      </a:r>
                      <a:endParaRPr lang="fr-FR" sz="1200" dirty="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pPr algn="ctr">
                        <a:spcAft>
                          <a:spcPts val="0"/>
                        </a:spcAft>
                      </a:pPr>
                      <a:endParaRPr lang="fr-FR" sz="1200" dirty="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6219">
                <a:tc>
                  <a:txBody>
                    <a:bodyPr/>
                    <a:lstStyle/>
                    <a:p>
                      <a:pPr>
                        <a:spcAft>
                          <a:spcPts val="0"/>
                        </a:spcAft>
                      </a:pPr>
                      <a:r>
                        <a:rPr lang="fr-FR" sz="1000" b="1">
                          <a:solidFill>
                            <a:srgbClr val="000000"/>
                          </a:solidFill>
                          <a:latin typeface="Book Antiqua"/>
                          <a:ea typeface="Times New Roman"/>
                          <a:cs typeface="Calibri"/>
                        </a:rPr>
                        <a:t>12</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en-US" sz="1000" b="1">
                          <a:solidFill>
                            <a:srgbClr val="000000"/>
                          </a:solidFill>
                          <a:latin typeface="Book Antiqua"/>
                          <a:ea typeface="Times New Roman"/>
                          <a:cs typeface="Calibri"/>
                        </a:rPr>
                        <a:t>Ed Dakhla-Oued ed Dahab</a:t>
                      </a:r>
                      <a:endParaRPr lang="fr-FR" sz="11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a:solidFill>
                            <a:srgbClr val="000000"/>
                          </a:solidFill>
                          <a:latin typeface="Book Antiqua"/>
                          <a:ea typeface="Times New Roman"/>
                          <a:cs typeface="Calibri"/>
                        </a:rPr>
                        <a:t>7200</a:t>
                      </a:r>
                      <a:endParaRPr lang="fr-FR" sz="12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200" dirty="0">
                          <a:solidFill>
                            <a:srgbClr val="000000"/>
                          </a:solidFill>
                          <a:latin typeface="Book Antiqua"/>
                          <a:ea typeface="Times New Roman"/>
                          <a:cs typeface="Calibri"/>
                        </a:rPr>
                        <a:t>8972</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0,8</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1,0</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smtClean="0">
                          <a:solidFill>
                            <a:srgbClr val="000000"/>
                          </a:solidFill>
                          <a:latin typeface="Book Antiqua"/>
                          <a:ea typeface="Times New Roman"/>
                          <a:cs typeface="Calibri"/>
                        </a:rPr>
                        <a:t>38533</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dirty="0">
                          <a:solidFill>
                            <a:srgbClr val="000000"/>
                          </a:solidFill>
                          <a:latin typeface="Book Antiqua"/>
                          <a:ea typeface="Times New Roman"/>
                          <a:cs typeface="Calibri"/>
                        </a:rPr>
                        <a:t>44221</a:t>
                      </a:r>
                      <a:endParaRPr lang="fr-FR" sz="1200" dirty="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pPr algn="ctr">
                        <a:spcAft>
                          <a:spcPts val="0"/>
                        </a:spcAft>
                      </a:pPr>
                      <a:endParaRPr lang="fr-FR" sz="1200" dirty="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6219">
                <a:tc gridSpan="2">
                  <a:txBody>
                    <a:bodyPr/>
                    <a:lstStyle/>
                    <a:p>
                      <a:pPr>
                        <a:spcAft>
                          <a:spcPts val="0"/>
                        </a:spcAft>
                      </a:pPr>
                      <a:r>
                        <a:rPr lang="fr-FR" sz="1000" b="1">
                          <a:solidFill>
                            <a:srgbClr val="000000"/>
                          </a:solidFill>
                          <a:latin typeface="Book Antiqua"/>
                          <a:ea typeface="Times New Roman"/>
                          <a:cs typeface="Calibri"/>
                        </a:rPr>
                        <a:t>Enceintes extra-territoriales</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gridSpan="2">
                  <a:txBody>
                    <a:bodyPr/>
                    <a:lstStyle/>
                    <a:p>
                      <a:pPr algn="ctr">
                        <a:spcAft>
                          <a:spcPts val="0"/>
                        </a:spcAft>
                      </a:pPr>
                      <a:r>
                        <a:rPr lang="fr-FR" sz="1200">
                          <a:solidFill>
                            <a:srgbClr val="000000"/>
                          </a:solidFill>
                          <a:latin typeface="Book Antiqua"/>
                          <a:ea typeface="Times New Roman"/>
                          <a:cs typeface="Calibri"/>
                        </a:rPr>
                        <a:t>1363</a:t>
                      </a:r>
                      <a:endParaRPr lang="fr-FR" sz="12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200" dirty="0">
                          <a:solidFill>
                            <a:srgbClr val="000000"/>
                          </a:solidFill>
                          <a:latin typeface="Book Antiqua"/>
                          <a:ea typeface="Times New Roman"/>
                          <a:cs typeface="Calibri"/>
                        </a:rPr>
                        <a:t>1372</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a:solidFill>
                            <a:srgbClr val="000000"/>
                          </a:solidFill>
                          <a:latin typeface="Book Antiqua"/>
                          <a:ea typeface="Times New Roman"/>
                          <a:cs typeface="Calibri"/>
                        </a:rPr>
                        <a:t>0,2</a:t>
                      </a:r>
                      <a:endParaRPr lang="fr-FR" sz="12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rgbClr val="000000"/>
                          </a:solidFill>
                          <a:latin typeface="Book Antiqua"/>
                          <a:ea typeface="Times New Roman"/>
                          <a:cs typeface="Calibri"/>
                        </a:rPr>
                        <a:t>0,2</a:t>
                      </a:r>
                      <a:endParaRPr lang="fr-FR" sz="12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200">
                          <a:solidFill>
                            <a:srgbClr val="000000"/>
                          </a:solidFill>
                          <a:latin typeface="Times New Roman"/>
                          <a:ea typeface="Times New Roman"/>
                          <a:cs typeface="Calibri"/>
                        </a:rPr>
                        <a:t> </a:t>
                      </a:r>
                      <a:endParaRPr lang="fr-FR" sz="12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dirty="0">
                          <a:solidFill>
                            <a:srgbClr val="000000"/>
                          </a:solidFill>
                          <a:latin typeface="Book Antiqua"/>
                          <a:ea typeface="Times New Roman"/>
                          <a:cs typeface="Calibri"/>
                        </a:rPr>
                        <a:t> </a:t>
                      </a:r>
                      <a:endParaRPr lang="fr-FR" sz="1200" dirty="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pPr algn="ctr">
                        <a:spcAft>
                          <a:spcPts val="0"/>
                        </a:spcAft>
                      </a:pPr>
                      <a:endParaRPr lang="fr-FR" sz="1200" dirty="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6219">
                <a:tc gridSpan="2">
                  <a:txBody>
                    <a:bodyPr/>
                    <a:lstStyle/>
                    <a:p>
                      <a:pPr algn="ctr">
                        <a:spcAft>
                          <a:spcPts val="0"/>
                        </a:spcAft>
                      </a:pPr>
                      <a:r>
                        <a:rPr lang="fr-FR" sz="1100" b="1" dirty="0">
                          <a:solidFill>
                            <a:schemeClr val="tx1"/>
                          </a:solidFill>
                          <a:latin typeface="Book Antiqua"/>
                          <a:ea typeface="Times New Roman"/>
                          <a:cs typeface="Calibri"/>
                        </a:rPr>
                        <a:t>Total</a:t>
                      </a:r>
                      <a:endParaRPr lang="fr-FR" sz="1100" dirty="0">
                        <a:solidFill>
                          <a:schemeClr val="tx1"/>
                        </a:solidFill>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gridSpan="2">
                  <a:txBody>
                    <a:bodyPr/>
                    <a:lstStyle/>
                    <a:p>
                      <a:pPr algn="ctr">
                        <a:spcAft>
                          <a:spcPts val="0"/>
                        </a:spcAft>
                      </a:pPr>
                      <a:r>
                        <a:rPr lang="fr-FR" sz="1200" dirty="0">
                          <a:solidFill>
                            <a:schemeClr val="tx1"/>
                          </a:solidFill>
                          <a:latin typeface="Book Antiqua"/>
                          <a:ea typeface="Times New Roman"/>
                          <a:cs typeface="Calibri"/>
                        </a:rPr>
                        <a:t>847881</a:t>
                      </a:r>
                      <a:endParaRPr lang="fr-FR" sz="1200" dirty="0">
                        <a:solidFill>
                          <a:schemeClr val="tx1"/>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200" dirty="0">
                          <a:solidFill>
                            <a:schemeClr val="tx1"/>
                          </a:solidFill>
                          <a:latin typeface="Book Antiqua"/>
                          <a:ea typeface="Times New Roman"/>
                          <a:cs typeface="Calibri"/>
                        </a:rPr>
                        <a:t>901366</a:t>
                      </a:r>
                      <a:endParaRPr lang="fr-FR" sz="1200" dirty="0">
                        <a:solidFill>
                          <a:schemeClr val="tx1"/>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chemeClr val="tx1"/>
                          </a:solidFill>
                          <a:latin typeface="Book Antiqua"/>
                          <a:ea typeface="Times New Roman"/>
                          <a:cs typeface="Calibri"/>
                        </a:rPr>
                        <a:t>100</a:t>
                      </a:r>
                      <a:endParaRPr lang="fr-FR" sz="1200" dirty="0">
                        <a:solidFill>
                          <a:schemeClr val="tx1"/>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chemeClr val="tx1"/>
                          </a:solidFill>
                          <a:latin typeface="Book Antiqua"/>
                          <a:ea typeface="Times New Roman"/>
                          <a:cs typeface="Calibri"/>
                        </a:rPr>
                        <a:t>100</a:t>
                      </a:r>
                      <a:endParaRPr lang="fr-FR" sz="1200" dirty="0">
                        <a:solidFill>
                          <a:schemeClr val="tx1"/>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200" dirty="0">
                          <a:solidFill>
                            <a:schemeClr val="tx1"/>
                          </a:solidFill>
                          <a:latin typeface="Book Antiqua"/>
                          <a:ea typeface="Times New Roman"/>
                          <a:cs typeface="Calibri"/>
                        </a:rPr>
                        <a:t>26011</a:t>
                      </a:r>
                      <a:endParaRPr lang="fr-FR" sz="1200" dirty="0">
                        <a:solidFill>
                          <a:schemeClr val="tx1"/>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200" dirty="0">
                          <a:solidFill>
                            <a:schemeClr val="tx1"/>
                          </a:solidFill>
                          <a:latin typeface="Book Antiqua"/>
                          <a:ea typeface="Times New Roman"/>
                          <a:cs typeface="Calibri"/>
                        </a:rPr>
                        <a:t>27356</a:t>
                      </a:r>
                      <a:endParaRPr lang="fr-FR" sz="1200" dirty="0">
                        <a:solidFill>
                          <a:schemeClr val="tx1"/>
                        </a:solidFill>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pPr algn="ctr">
                        <a:spcAft>
                          <a:spcPts val="0"/>
                        </a:spcAft>
                      </a:pPr>
                      <a:endParaRPr lang="fr-FR" sz="1200" dirty="0">
                        <a:solidFill>
                          <a:schemeClr val="tx1"/>
                        </a:solidFill>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bl>
          </a:graphicData>
        </a:graphic>
      </p:graphicFrame>
      <p:sp>
        <p:nvSpPr>
          <p:cNvPr id="7" name="Ellipse 6"/>
          <p:cNvSpPr/>
          <p:nvPr/>
        </p:nvSpPr>
        <p:spPr>
          <a:xfrm>
            <a:off x="4357686" y="3857628"/>
            <a:ext cx="571504" cy="214314"/>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5786446" y="3857628"/>
            <a:ext cx="642942" cy="214314"/>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7572396" y="3786190"/>
            <a:ext cx="642942" cy="285752"/>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1" animBg="1"/>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smtClean="0">
                <a:solidFill>
                  <a:srgbClr val="C00000"/>
                </a:solidFill>
                <a:latin typeface="Arial" pitchFamily="34" charset="0"/>
                <a:cs typeface="Arial" pitchFamily="34" charset="0"/>
              </a:rPr>
              <a:t>Résultats: PIB/Région</a:t>
            </a:r>
            <a:endParaRPr lang="fr-FR" dirty="0"/>
          </a:p>
        </p:txBody>
      </p:sp>
      <p:sp>
        <p:nvSpPr>
          <p:cNvPr id="4" name="Espace réservé de la date 3"/>
          <p:cNvSpPr>
            <a:spLocks noGrp="1"/>
          </p:cNvSpPr>
          <p:nvPr>
            <p:ph type="dt" sz="half" idx="10"/>
          </p:nvPr>
        </p:nvSpPr>
        <p:spPr/>
        <p:txBody>
          <a:bodyPr/>
          <a:lstStyle/>
          <a:p>
            <a:pPr>
              <a:defRPr/>
            </a:pPr>
            <a:fld id="{5660B468-00FF-4876-981A-E8741E2D1644}" type="datetime1">
              <a:rPr lang="fr-FR" smtClean="0"/>
              <a:pPr>
                <a:defRPr/>
              </a:pPr>
              <a:t>19/10/2015</a:t>
            </a:fld>
            <a:endParaRPr lang="fr-FR"/>
          </a:p>
        </p:txBody>
      </p:sp>
      <p:sp>
        <p:nvSpPr>
          <p:cNvPr id="5" name="Espace réservé du numéro de diapositive 4"/>
          <p:cNvSpPr>
            <a:spLocks noGrp="1"/>
          </p:cNvSpPr>
          <p:nvPr>
            <p:ph type="sldNum" sz="quarter" idx="11"/>
          </p:nvPr>
        </p:nvSpPr>
        <p:spPr/>
        <p:txBody>
          <a:bodyPr/>
          <a:lstStyle/>
          <a:p>
            <a:pPr>
              <a:defRPr/>
            </a:pPr>
            <a:fld id="{684FA9C8-47D3-4FC0-A8F0-C4CF110D1400}" type="slidenum">
              <a:rPr lang="fr-FR" smtClean="0"/>
              <a:pPr>
                <a:defRPr/>
              </a:pPr>
              <a:t>14</a:t>
            </a:fld>
            <a:endParaRPr lang="fr-FR"/>
          </a:p>
        </p:txBody>
      </p:sp>
      <p:graphicFrame>
        <p:nvGraphicFramePr>
          <p:cNvPr id="6" name="Espace réservé du tableau 3"/>
          <p:cNvGraphicFramePr>
            <a:graphicFrameLocks noGrp="1"/>
          </p:cNvGraphicFramePr>
          <p:nvPr>
            <p:ph idx="1"/>
          </p:nvPr>
        </p:nvGraphicFramePr>
        <p:xfrm>
          <a:off x="457200" y="2133600"/>
          <a:ext cx="8229600" cy="39925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p:nvPr>
        </p:nvSpPr>
        <p:spPr/>
        <p:txBody>
          <a:bodyPr/>
          <a:lstStyle/>
          <a:p>
            <a:pPr>
              <a:buFont typeface="Wingdings" pitchFamily="2" charset="2"/>
              <a:buChar char="Ø"/>
            </a:pPr>
            <a:endParaRPr lang="fr-FR" sz="2000" dirty="0" smtClean="0">
              <a:solidFill>
                <a:schemeClr val="tx1"/>
              </a:solidFill>
              <a:latin typeface="Arial" pitchFamily="34" charset="0"/>
              <a:cs typeface="Arial" pitchFamily="34" charset="0"/>
            </a:endParaRPr>
          </a:p>
          <a:p>
            <a:pPr>
              <a:buFont typeface="Wingdings" pitchFamily="2" charset="2"/>
              <a:buChar char="Ø"/>
            </a:pPr>
            <a:endParaRPr lang="fr-FR" sz="2000" dirty="0" smtClean="0">
              <a:solidFill>
                <a:schemeClr val="tx1"/>
              </a:solidFill>
              <a:latin typeface="Arial" pitchFamily="34" charset="0"/>
              <a:cs typeface="Arial" pitchFamily="34" charset="0"/>
            </a:endParaRPr>
          </a:p>
          <a:p>
            <a:pPr>
              <a:buFont typeface="Wingdings" pitchFamily="2" charset="2"/>
              <a:buChar char="Ø"/>
            </a:pPr>
            <a:endParaRPr lang="fr-FR" sz="2000" dirty="0" smtClean="0">
              <a:solidFill>
                <a:schemeClr val="tx1"/>
              </a:solidFill>
              <a:latin typeface="Arial" pitchFamily="34" charset="0"/>
              <a:cs typeface="Arial" pitchFamily="34" charset="0"/>
            </a:endParaRPr>
          </a:p>
          <a:p>
            <a:pPr>
              <a:buFont typeface="Wingdings" pitchFamily="2" charset="2"/>
              <a:buChar char="Ø"/>
            </a:pPr>
            <a:r>
              <a:rPr lang="fr-FR" sz="2000" dirty="0" smtClean="0">
                <a:solidFill>
                  <a:schemeClr val="tx1"/>
                </a:solidFill>
                <a:latin typeface="Arial" pitchFamily="34" charset="0"/>
                <a:cs typeface="Arial" pitchFamily="34" charset="0"/>
              </a:rPr>
              <a:t>En </a:t>
            </a:r>
            <a:r>
              <a:rPr lang="fr-FR" sz="2000" dirty="0" smtClean="0">
                <a:solidFill>
                  <a:srgbClr val="FF0000"/>
                </a:solidFill>
                <a:latin typeface="Arial" pitchFamily="34" charset="0"/>
                <a:cs typeface="Arial" pitchFamily="34" charset="0"/>
              </a:rPr>
              <a:t>2013</a:t>
            </a:r>
            <a:r>
              <a:rPr lang="fr-FR" sz="2000" dirty="0" smtClean="0">
                <a:solidFill>
                  <a:schemeClr val="tx1"/>
                </a:solidFill>
                <a:latin typeface="Arial" pitchFamily="34" charset="0"/>
                <a:cs typeface="Arial" pitchFamily="34" charset="0"/>
              </a:rPr>
              <a:t>, le PIB par habitant au niveau de la région de Rabat-Salé-</a:t>
            </a:r>
            <a:r>
              <a:rPr lang="fr-FR" sz="2000" dirty="0" err="1" smtClean="0">
                <a:solidFill>
                  <a:schemeClr val="tx1"/>
                </a:solidFill>
                <a:latin typeface="Arial" pitchFamily="34" charset="0"/>
                <a:cs typeface="Arial" pitchFamily="34" charset="0"/>
              </a:rPr>
              <a:t>Kénitra</a:t>
            </a:r>
            <a:r>
              <a:rPr lang="fr-FR" sz="2000" dirty="0" smtClean="0">
                <a:solidFill>
                  <a:schemeClr val="tx1"/>
                </a:solidFill>
                <a:latin typeface="Arial" pitchFamily="34" charset="0"/>
                <a:cs typeface="Arial" pitchFamily="34" charset="0"/>
              </a:rPr>
              <a:t> est de </a:t>
            </a:r>
            <a:r>
              <a:rPr lang="fr-FR" sz="2000" dirty="0" smtClean="0">
                <a:solidFill>
                  <a:srgbClr val="FF0000"/>
                </a:solidFill>
                <a:latin typeface="Arial" pitchFamily="34" charset="0"/>
                <a:cs typeface="Arial" pitchFamily="34" charset="0"/>
              </a:rPr>
              <a:t>31 462 DH</a:t>
            </a:r>
            <a:r>
              <a:rPr lang="fr-FR" sz="2000" dirty="0" smtClean="0">
                <a:solidFill>
                  <a:schemeClr val="tx1"/>
                </a:solidFill>
                <a:latin typeface="Arial" pitchFamily="34" charset="0"/>
                <a:cs typeface="Arial" pitchFamily="34" charset="0"/>
              </a:rPr>
              <a:t>. Ce PIBR </a:t>
            </a:r>
            <a:r>
              <a:rPr lang="fr-FR" sz="2000" dirty="0" smtClean="0">
                <a:solidFill>
                  <a:srgbClr val="FF0000"/>
                </a:solidFill>
                <a:latin typeface="Arial" pitchFamily="34" charset="0"/>
                <a:cs typeface="Arial" pitchFamily="34" charset="0"/>
              </a:rPr>
              <a:t>dépasse la moyenne </a:t>
            </a:r>
            <a:r>
              <a:rPr lang="fr-FR" sz="2000" dirty="0" smtClean="0">
                <a:solidFill>
                  <a:schemeClr val="tx1"/>
                </a:solidFill>
                <a:latin typeface="Arial" pitchFamily="34" charset="0"/>
                <a:cs typeface="Arial" pitchFamily="34" charset="0"/>
              </a:rPr>
              <a:t>nationale qui se situe à </a:t>
            </a:r>
            <a:r>
              <a:rPr lang="fr-FR" sz="2000" dirty="0" smtClean="0">
                <a:solidFill>
                  <a:srgbClr val="FF0000"/>
                </a:solidFill>
                <a:latin typeface="Arial" pitchFamily="34" charset="0"/>
                <a:cs typeface="Arial" pitchFamily="34" charset="0"/>
              </a:rPr>
              <a:t>27 356 </a:t>
            </a:r>
            <a:r>
              <a:rPr lang="fr-FR" sz="2000" dirty="0" smtClean="0">
                <a:solidFill>
                  <a:schemeClr val="tx1"/>
                </a:solidFill>
                <a:latin typeface="Arial" pitchFamily="34" charset="0"/>
                <a:cs typeface="Arial" pitchFamily="34" charset="0"/>
              </a:rPr>
              <a:t>DH pour la même année.</a:t>
            </a:r>
          </a:p>
          <a:p>
            <a:endParaRPr lang="fr-FR" sz="2000" dirty="0" smtClean="0">
              <a:solidFill>
                <a:schemeClr val="tx1"/>
              </a:solidFill>
              <a:latin typeface="Arial" pitchFamily="34" charset="0"/>
              <a:cs typeface="Arial" pitchFamily="34" charset="0"/>
            </a:endParaRPr>
          </a:p>
          <a:p>
            <a:pPr>
              <a:buFont typeface="Wingdings" pitchFamily="2" charset="2"/>
              <a:buChar char="Ø"/>
            </a:pPr>
            <a:r>
              <a:rPr lang="fr-FR" sz="2000" dirty="0" smtClean="0">
                <a:solidFill>
                  <a:schemeClr val="tx1"/>
                </a:solidFill>
                <a:latin typeface="Arial" pitchFamily="34" charset="0"/>
                <a:cs typeface="Arial" pitchFamily="34" charset="0"/>
              </a:rPr>
              <a:t>La dépense de consommation finale des ménages au niveau de la région de Rabat-Salé-</a:t>
            </a:r>
            <a:r>
              <a:rPr lang="fr-FR" sz="2000" dirty="0" err="1" smtClean="0">
                <a:solidFill>
                  <a:schemeClr val="tx1"/>
                </a:solidFill>
                <a:latin typeface="Arial" pitchFamily="34" charset="0"/>
                <a:cs typeface="Arial" pitchFamily="34" charset="0"/>
              </a:rPr>
              <a:t>Kénitra</a:t>
            </a:r>
            <a:r>
              <a:rPr lang="fr-FR" sz="2000" dirty="0" smtClean="0">
                <a:solidFill>
                  <a:schemeClr val="tx1"/>
                </a:solidFill>
                <a:latin typeface="Arial" pitchFamily="34" charset="0"/>
                <a:cs typeface="Arial" pitchFamily="34" charset="0"/>
              </a:rPr>
              <a:t> a atteint </a:t>
            </a:r>
            <a:r>
              <a:rPr lang="fr-FR" sz="2000" dirty="0" smtClean="0">
                <a:solidFill>
                  <a:srgbClr val="FF0000"/>
                </a:solidFill>
                <a:latin typeface="Arial" pitchFamily="34" charset="0"/>
                <a:cs typeface="Arial" pitchFamily="34" charset="0"/>
              </a:rPr>
              <a:t>69 171 millions de DH </a:t>
            </a:r>
            <a:r>
              <a:rPr lang="fr-FR" sz="2000" dirty="0" smtClean="0">
                <a:solidFill>
                  <a:schemeClr val="tx1"/>
                </a:solidFill>
                <a:latin typeface="Arial" pitchFamily="34" charset="0"/>
                <a:cs typeface="Arial" pitchFamily="34" charset="0"/>
              </a:rPr>
              <a:t>en 2013 soit </a:t>
            </a:r>
            <a:r>
              <a:rPr lang="fr-FR" sz="2000" dirty="0" smtClean="0">
                <a:solidFill>
                  <a:srgbClr val="FF0000"/>
                </a:solidFill>
                <a:latin typeface="Arial" pitchFamily="34" charset="0"/>
                <a:cs typeface="Arial" pitchFamily="34" charset="0"/>
              </a:rPr>
              <a:t>12,9% </a:t>
            </a:r>
            <a:r>
              <a:rPr lang="fr-FR" sz="2000" dirty="0" smtClean="0">
                <a:solidFill>
                  <a:schemeClr val="tx1"/>
                </a:solidFill>
                <a:latin typeface="Arial" pitchFamily="34" charset="0"/>
                <a:cs typeface="Arial" pitchFamily="34" charset="0"/>
              </a:rPr>
              <a:t>de l’ensemble des dépenses au niveau national. Par ailleurs, la dépense de consommation finale par tête a enregistré </a:t>
            </a:r>
            <a:r>
              <a:rPr lang="fr-FR" sz="2000" dirty="0" smtClean="0">
                <a:solidFill>
                  <a:srgbClr val="FF0000"/>
                </a:solidFill>
                <a:latin typeface="Arial" pitchFamily="34" charset="0"/>
                <a:cs typeface="Arial" pitchFamily="34" charset="0"/>
              </a:rPr>
              <a:t>15 319 DH </a:t>
            </a:r>
            <a:r>
              <a:rPr lang="fr-FR" sz="2000" dirty="0" smtClean="0">
                <a:solidFill>
                  <a:schemeClr val="tx1"/>
                </a:solidFill>
                <a:latin typeface="Arial" pitchFamily="34" charset="0"/>
                <a:cs typeface="Arial" pitchFamily="34" charset="0"/>
              </a:rPr>
              <a:t>et </a:t>
            </a:r>
            <a:r>
              <a:rPr lang="fr-FR" sz="2000" dirty="0" smtClean="0">
                <a:solidFill>
                  <a:srgbClr val="FF0000"/>
                </a:solidFill>
                <a:latin typeface="Arial" pitchFamily="34" charset="0"/>
                <a:cs typeface="Arial" pitchFamily="34" charset="0"/>
              </a:rPr>
              <a:t>reste inférieure </a:t>
            </a:r>
            <a:r>
              <a:rPr lang="fr-FR" sz="2000" dirty="0" smtClean="0">
                <a:solidFill>
                  <a:schemeClr val="tx1"/>
                </a:solidFill>
                <a:latin typeface="Arial" pitchFamily="34" charset="0"/>
                <a:cs typeface="Arial" pitchFamily="34" charset="0"/>
              </a:rPr>
              <a:t>à celle de la moyenne nationale.</a:t>
            </a:r>
          </a:p>
          <a:p>
            <a:pPr>
              <a:buNone/>
            </a:pPr>
            <a:endParaRPr lang="fr-FR" dirty="0"/>
          </a:p>
        </p:txBody>
      </p:sp>
      <p:sp>
        <p:nvSpPr>
          <p:cNvPr id="3" name="Espace réservé de la date 2"/>
          <p:cNvSpPr>
            <a:spLocks noGrp="1"/>
          </p:cNvSpPr>
          <p:nvPr>
            <p:ph type="dt" sz="half" idx="10"/>
          </p:nvPr>
        </p:nvSpPr>
        <p:spPr/>
        <p:txBody>
          <a:bodyPr/>
          <a:lstStyle/>
          <a:p>
            <a:fld id="{D5DB13F3-CC4E-41C5-BA1F-A76BEAE449BE}" type="datetime1">
              <a:rPr lang="fr-FR" smtClean="0"/>
              <a:pPr/>
              <a:t>19/10/2015</a:t>
            </a:fld>
            <a:endParaRPr lang="fr-FR" dirty="0"/>
          </a:p>
        </p:txBody>
      </p:sp>
      <p:sp>
        <p:nvSpPr>
          <p:cNvPr id="4" name="Espace réservé du numéro de diapositive 3"/>
          <p:cNvSpPr>
            <a:spLocks noGrp="1"/>
          </p:cNvSpPr>
          <p:nvPr>
            <p:ph type="sldNum" sz="quarter" idx="12"/>
          </p:nvPr>
        </p:nvSpPr>
        <p:spPr/>
        <p:txBody>
          <a:bodyPr/>
          <a:lstStyle/>
          <a:p>
            <a:fld id="{0E04F1F6-7281-4E7F-AAD0-4CCE71C42F8A}" type="slidenum">
              <a:rPr lang="fr-FR" smtClean="0"/>
              <a:pPr/>
              <a:t>15</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2" grpId="1"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smtClean="0">
                <a:solidFill>
                  <a:srgbClr val="C00000"/>
                </a:solidFill>
                <a:latin typeface="Arial" pitchFamily="34" charset="0"/>
                <a:cs typeface="Arial" pitchFamily="34" charset="0"/>
              </a:rPr>
              <a:t>Résultats : DCF/région</a:t>
            </a:r>
            <a:endParaRPr lang="fr-FR" dirty="0"/>
          </a:p>
        </p:txBody>
      </p:sp>
      <p:sp>
        <p:nvSpPr>
          <p:cNvPr id="4" name="Espace réservé de la date 3"/>
          <p:cNvSpPr>
            <a:spLocks noGrp="1"/>
          </p:cNvSpPr>
          <p:nvPr>
            <p:ph type="dt" sz="half" idx="10"/>
          </p:nvPr>
        </p:nvSpPr>
        <p:spPr/>
        <p:txBody>
          <a:bodyPr/>
          <a:lstStyle/>
          <a:p>
            <a:pPr>
              <a:defRPr/>
            </a:pPr>
            <a:fld id="{5660B468-00FF-4876-981A-E8741E2D1644}" type="datetime1">
              <a:rPr lang="fr-FR" smtClean="0"/>
              <a:pPr>
                <a:defRPr/>
              </a:pPr>
              <a:t>19/10/2015</a:t>
            </a:fld>
            <a:endParaRPr lang="fr-FR"/>
          </a:p>
        </p:txBody>
      </p:sp>
      <p:sp>
        <p:nvSpPr>
          <p:cNvPr id="5" name="Espace réservé du numéro de diapositive 4"/>
          <p:cNvSpPr>
            <a:spLocks noGrp="1"/>
          </p:cNvSpPr>
          <p:nvPr>
            <p:ph type="sldNum" sz="quarter" idx="11"/>
          </p:nvPr>
        </p:nvSpPr>
        <p:spPr/>
        <p:txBody>
          <a:bodyPr/>
          <a:lstStyle/>
          <a:p>
            <a:pPr>
              <a:defRPr/>
            </a:pPr>
            <a:fld id="{684FA9C8-47D3-4FC0-A8F0-C4CF110D1400}" type="slidenum">
              <a:rPr lang="fr-FR" smtClean="0"/>
              <a:pPr>
                <a:defRPr/>
              </a:pPr>
              <a:t>16</a:t>
            </a:fld>
            <a:endParaRPr lang="fr-FR"/>
          </a:p>
        </p:txBody>
      </p:sp>
      <p:graphicFrame>
        <p:nvGraphicFramePr>
          <p:cNvPr id="6" name="Espace réservé du tableau 3"/>
          <p:cNvGraphicFramePr>
            <a:graphicFrameLocks/>
          </p:cNvGraphicFramePr>
          <p:nvPr/>
        </p:nvGraphicFramePr>
        <p:xfrm>
          <a:off x="566738" y="2143125"/>
          <a:ext cx="8181726" cy="3854629"/>
        </p:xfrm>
        <a:graphic>
          <a:graphicData uri="http://schemas.openxmlformats.org/drawingml/2006/table">
            <a:tbl>
              <a:tblPr/>
              <a:tblGrid>
                <a:gridCol w="826174"/>
                <a:gridCol w="1750328"/>
                <a:gridCol w="1143008"/>
                <a:gridCol w="229594"/>
                <a:gridCol w="699100"/>
                <a:gridCol w="785818"/>
                <a:gridCol w="714380"/>
                <a:gridCol w="928694"/>
                <a:gridCol w="278456"/>
                <a:gridCol w="826174"/>
              </a:tblGrid>
              <a:tr h="285743">
                <a:tc gridSpan="10">
                  <a:txBody>
                    <a:bodyPr/>
                    <a:lstStyle/>
                    <a:p>
                      <a:pPr algn="ctr">
                        <a:spcAft>
                          <a:spcPts val="0"/>
                        </a:spcAft>
                      </a:pPr>
                      <a:r>
                        <a:rPr lang="fr-FR" sz="1600" b="1" dirty="0">
                          <a:solidFill>
                            <a:srgbClr val="FFFFFF"/>
                          </a:solidFill>
                          <a:latin typeface="Book Antiqua"/>
                          <a:ea typeface="Times New Roman"/>
                          <a:cs typeface="Calibri"/>
                        </a:rPr>
                        <a:t>Dépenses de consommation finale des ménages par région</a:t>
                      </a:r>
                      <a:endParaRPr lang="fr-FR" sz="1100" dirty="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C0504D"/>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80907">
                <a:tc>
                  <a:txBody>
                    <a:bodyPr/>
                    <a:lstStyle/>
                    <a:p>
                      <a:pPr>
                        <a:spcAft>
                          <a:spcPts val="0"/>
                        </a:spcAft>
                      </a:pPr>
                      <a:r>
                        <a:rPr lang="fr-FR" sz="1100">
                          <a:solidFill>
                            <a:srgbClr val="000000"/>
                          </a:solidFill>
                          <a:latin typeface="Times New Roman"/>
                          <a:ea typeface="Times New Roman"/>
                          <a:cs typeface="Calibri"/>
                        </a:rPr>
                        <a:t> </a:t>
                      </a:r>
                      <a:endParaRPr lang="fr-FR" sz="1100">
                        <a:latin typeface="Times New Roman"/>
                        <a:ea typeface="Times New Roman"/>
                        <a:cs typeface="Arial"/>
                      </a:endParaRPr>
                    </a:p>
                  </a:txBody>
                  <a:tcPr marL="39469" marR="39469" marT="0" marB="0">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endParaRPr lang="fr-FR" sz="1000">
                        <a:latin typeface="Calibri"/>
                        <a:ea typeface="Times New Roman"/>
                        <a:cs typeface="Arial"/>
                      </a:endParaRPr>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endParaRPr lang="fr-FR" sz="1000">
                        <a:latin typeface="Calibri"/>
                        <a:ea typeface="Times New Roman"/>
                        <a:cs typeface="Arial"/>
                      </a:endParaRPr>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endParaRPr lang="fr-FR" dirty="0"/>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sz="1000">
                        <a:latin typeface="Calibri"/>
                        <a:ea typeface="Times New Roman"/>
                        <a:cs typeface="Arial"/>
                      </a:endParaRPr>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endParaRPr lang="fr-FR" sz="1000">
                        <a:latin typeface="Calibri"/>
                        <a:ea typeface="Times New Roman"/>
                        <a:cs typeface="Arial"/>
                      </a:endParaRPr>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endParaRPr lang="fr-FR" dirty="0"/>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endParaRPr lang="fr-FR" sz="1000">
                        <a:latin typeface="Calibri"/>
                        <a:ea typeface="Times New Roman"/>
                        <a:cs typeface="Arial"/>
                      </a:endParaRPr>
                    </a:p>
                  </a:txBody>
                  <a:tcPr marL="39469" marR="39469"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spcAft>
                          <a:spcPts val="0"/>
                        </a:spcAft>
                      </a:pPr>
                      <a:r>
                        <a:rPr lang="fr-FR" sz="1100" dirty="0">
                          <a:solidFill>
                            <a:srgbClr val="000000"/>
                          </a:solidFill>
                          <a:latin typeface="Times New Roman"/>
                          <a:ea typeface="Times New Roman"/>
                          <a:cs typeface="Calibri"/>
                        </a:rPr>
                        <a:t> </a:t>
                      </a:r>
                      <a:endParaRPr lang="fr-FR" sz="1100" dirty="0">
                        <a:latin typeface="Times New Roman"/>
                        <a:ea typeface="Times New Roman"/>
                        <a:cs typeface="Arial"/>
                      </a:endParaRPr>
                    </a:p>
                  </a:txBody>
                  <a:tcPr marL="39469" marR="39469"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pPr>
                        <a:spcAft>
                          <a:spcPts val="0"/>
                        </a:spcAft>
                      </a:pPr>
                      <a:endParaRPr lang="fr-FR" sz="1100">
                        <a:latin typeface="Times New Roman"/>
                        <a:ea typeface="Times New Roman"/>
                        <a:cs typeface="Arial"/>
                      </a:endParaRPr>
                    </a:p>
                  </a:txBody>
                  <a:tcPr marL="39469" marR="39469" marT="0" marB="0">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307526">
                <a:tc rowSpan="2" gridSpan="2">
                  <a:txBody>
                    <a:bodyPr/>
                    <a:lstStyle/>
                    <a:p>
                      <a:pPr algn="ctr">
                        <a:spcAft>
                          <a:spcPts val="0"/>
                        </a:spcAft>
                      </a:pPr>
                      <a:r>
                        <a:rPr lang="fr-FR" sz="1200" b="1" dirty="0">
                          <a:solidFill>
                            <a:srgbClr val="000000"/>
                          </a:solidFill>
                          <a:latin typeface="Book Antiqua"/>
                          <a:ea typeface="Times New Roman"/>
                          <a:cs typeface="Calibri"/>
                        </a:rPr>
                        <a:t>REGION</a:t>
                      </a:r>
                      <a:endParaRPr lang="fr-FR" sz="1200" dirty="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rowSpan="2" hMerge="1">
                  <a:txBody>
                    <a:bodyPr/>
                    <a:lstStyle/>
                    <a:p>
                      <a:endParaRPr lang="fr-FR"/>
                    </a:p>
                  </a:txBody>
                  <a:tcPr/>
                </a:tc>
                <a:tc gridSpan="3">
                  <a:txBody>
                    <a:bodyPr/>
                    <a:lstStyle/>
                    <a:p>
                      <a:pPr algn="ctr">
                        <a:spcAft>
                          <a:spcPts val="0"/>
                        </a:spcAft>
                      </a:pPr>
                      <a:r>
                        <a:rPr lang="fr-FR" sz="1200" b="1" dirty="0">
                          <a:solidFill>
                            <a:srgbClr val="000000"/>
                          </a:solidFill>
                          <a:latin typeface="Book Antiqua"/>
                          <a:ea typeface="Times New Roman"/>
                          <a:cs typeface="Calibri"/>
                        </a:rPr>
                        <a:t>DCFM (en millions de DH)</a:t>
                      </a:r>
                      <a:endParaRPr lang="fr-FR" sz="1200" dirty="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2">
                  <a:txBody>
                    <a:bodyPr/>
                    <a:lstStyle/>
                    <a:p>
                      <a:pPr algn="ctr">
                        <a:spcAft>
                          <a:spcPts val="0"/>
                        </a:spcAft>
                      </a:pPr>
                      <a:r>
                        <a:rPr lang="fr-FR" sz="1200" b="1" dirty="0">
                          <a:solidFill>
                            <a:srgbClr val="000000"/>
                          </a:solidFill>
                          <a:latin typeface="Book Antiqua"/>
                          <a:ea typeface="Times New Roman"/>
                          <a:cs typeface="Calibri"/>
                        </a:rPr>
                        <a:t>Structure en %</a:t>
                      </a:r>
                      <a:endParaRPr lang="fr-FR" sz="1200" dirty="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gridSpan="3">
                  <a:txBody>
                    <a:bodyPr/>
                    <a:lstStyle/>
                    <a:p>
                      <a:pPr algn="ctr">
                        <a:spcAft>
                          <a:spcPts val="0"/>
                        </a:spcAft>
                      </a:pPr>
                      <a:r>
                        <a:rPr lang="fr-FR" sz="1200" b="1" dirty="0">
                          <a:solidFill>
                            <a:srgbClr val="000000"/>
                          </a:solidFill>
                          <a:latin typeface="Book Antiqua"/>
                          <a:ea typeface="Times New Roman"/>
                          <a:cs typeface="Calibri"/>
                        </a:rPr>
                        <a:t>DCFM par tête</a:t>
                      </a:r>
                      <a:endParaRPr lang="fr-FR" sz="1200" dirty="0">
                        <a:latin typeface="Times New Roman"/>
                        <a:ea typeface="Times New Roman"/>
                        <a:cs typeface="Arial"/>
                      </a:endParaRPr>
                    </a:p>
                  </a:txBody>
                  <a:tcPr marL="39469" marR="39469" marT="0" marB="0" anchor="ctr">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180907">
                <a:tc gridSpan="2" vMerge="1">
                  <a:txBody>
                    <a:bodyPr/>
                    <a:lstStyle/>
                    <a:p>
                      <a:endParaRPr lang="fr-FR"/>
                    </a:p>
                  </a:txBody>
                  <a:tcPr/>
                </a:tc>
                <a:tc hMerge="1" vMerge="1">
                  <a:txBody>
                    <a:bodyPr/>
                    <a:lstStyle/>
                    <a:p>
                      <a:endParaRPr lang="fr-FR"/>
                    </a:p>
                  </a:txBody>
                  <a:tcPr/>
                </a:tc>
                <a:tc gridSpan="2">
                  <a:txBody>
                    <a:bodyPr/>
                    <a:lstStyle/>
                    <a:p>
                      <a:pPr algn="ctr">
                        <a:spcAft>
                          <a:spcPts val="0"/>
                        </a:spcAft>
                      </a:pPr>
                      <a:r>
                        <a:rPr lang="fr-FR" sz="1400" b="1" dirty="0">
                          <a:solidFill>
                            <a:srgbClr val="000000"/>
                          </a:solidFill>
                          <a:latin typeface="Book Antiqua"/>
                          <a:ea typeface="Times New Roman"/>
                          <a:cs typeface="Calibri"/>
                        </a:rPr>
                        <a:t>2012</a:t>
                      </a:r>
                      <a:endParaRPr lang="fr-FR" sz="1400" dirty="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b="1">
                          <a:solidFill>
                            <a:srgbClr val="000000"/>
                          </a:solidFill>
                          <a:latin typeface="Book Antiqua"/>
                          <a:ea typeface="Times New Roman"/>
                          <a:cs typeface="Calibri"/>
                        </a:rPr>
                        <a:t>2013</a:t>
                      </a:r>
                      <a:endParaRPr lang="fr-FR" sz="14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b="1">
                          <a:solidFill>
                            <a:srgbClr val="000000"/>
                          </a:solidFill>
                          <a:latin typeface="Book Antiqua"/>
                          <a:ea typeface="Times New Roman"/>
                          <a:cs typeface="Calibri"/>
                        </a:rPr>
                        <a:t>2012</a:t>
                      </a:r>
                      <a:endParaRPr lang="fr-FR" sz="14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b="1" dirty="0">
                          <a:solidFill>
                            <a:srgbClr val="000000"/>
                          </a:solidFill>
                          <a:latin typeface="Book Antiqua"/>
                          <a:ea typeface="Times New Roman"/>
                          <a:cs typeface="Calibri"/>
                        </a:rPr>
                        <a:t>2013</a:t>
                      </a:r>
                      <a:endParaRPr lang="fr-FR" sz="1400" dirty="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b="1">
                          <a:solidFill>
                            <a:srgbClr val="000000"/>
                          </a:solidFill>
                          <a:latin typeface="Book Antiqua"/>
                          <a:ea typeface="Times New Roman"/>
                          <a:cs typeface="Calibri"/>
                        </a:rPr>
                        <a:t>2012</a:t>
                      </a:r>
                      <a:endParaRPr lang="fr-FR" sz="14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b="1">
                          <a:solidFill>
                            <a:srgbClr val="000000"/>
                          </a:solidFill>
                          <a:latin typeface="Book Antiqua"/>
                          <a:ea typeface="Times New Roman"/>
                          <a:cs typeface="Calibri"/>
                        </a:rPr>
                        <a:t>2013</a:t>
                      </a:r>
                      <a:endParaRPr lang="fr-FR" sz="1400">
                        <a:latin typeface="Times New Roman"/>
                        <a:ea typeface="Times New Roman"/>
                        <a:cs typeface="Arial"/>
                      </a:endParaRPr>
                    </a:p>
                  </a:txBody>
                  <a:tcPr marL="39469" marR="39469" marT="0" marB="0" anchor="ctr">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7974">
                <a:tc>
                  <a:txBody>
                    <a:bodyPr/>
                    <a:lstStyle/>
                    <a:p>
                      <a:pPr>
                        <a:spcAft>
                          <a:spcPts val="0"/>
                        </a:spcAft>
                      </a:pPr>
                      <a:r>
                        <a:rPr lang="fr-FR" sz="1000" b="1">
                          <a:solidFill>
                            <a:srgbClr val="000000"/>
                          </a:solidFill>
                          <a:latin typeface="Book Antiqua"/>
                          <a:ea typeface="Times New Roman"/>
                          <a:cs typeface="Calibri"/>
                        </a:rPr>
                        <a:t>1</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a:solidFill>
                            <a:srgbClr val="000000"/>
                          </a:solidFill>
                          <a:latin typeface="Book Antiqua"/>
                          <a:ea typeface="Times New Roman"/>
                          <a:cs typeface="Calibri"/>
                        </a:rPr>
                        <a:t>Tanger-Tétouan-Al Hoceima</a:t>
                      </a:r>
                      <a:endParaRPr lang="fr-FR" sz="11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dirty="0">
                          <a:solidFill>
                            <a:srgbClr val="000000"/>
                          </a:solidFill>
                          <a:latin typeface="Book Antiqua"/>
                          <a:ea typeface="Times New Roman"/>
                          <a:cs typeface="Calibri"/>
                        </a:rPr>
                        <a:t>60292</a:t>
                      </a:r>
                      <a:endParaRPr lang="fr-FR" sz="14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dirty="0">
                          <a:solidFill>
                            <a:srgbClr val="000000"/>
                          </a:solidFill>
                          <a:latin typeface="Book Antiqua"/>
                          <a:ea typeface="Times New Roman"/>
                          <a:cs typeface="Calibri"/>
                        </a:rPr>
                        <a:t>63702</a:t>
                      </a:r>
                      <a:endParaRPr lang="fr-FR" sz="14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a:solidFill>
                            <a:srgbClr val="000000"/>
                          </a:solidFill>
                          <a:latin typeface="Book Antiqua"/>
                          <a:ea typeface="Times New Roman"/>
                          <a:cs typeface="Calibri"/>
                        </a:rPr>
                        <a:t>11,9</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a:solidFill>
                            <a:srgbClr val="000000"/>
                          </a:solidFill>
                          <a:latin typeface="Book Antiqua"/>
                          <a:ea typeface="Times New Roman"/>
                          <a:cs typeface="Calibri"/>
                        </a:rPr>
                        <a:t>11,9</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a:solidFill>
                            <a:srgbClr val="000000"/>
                          </a:solidFill>
                          <a:latin typeface="Book Antiqua"/>
                          <a:ea typeface="Times New Roman"/>
                          <a:cs typeface="Calibri"/>
                        </a:rPr>
                        <a:t>17474</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a:solidFill>
                            <a:srgbClr val="000000"/>
                          </a:solidFill>
                          <a:latin typeface="Book Antiqua"/>
                          <a:ea typeface="Times New Roman"/>
                          <a:cs typeface="Calibri"/>
                        </a:rPr>
                        <a:t>18201</a:t>
                      </a:r>
                      <a:endParaRPr lang="fr-FR" sz="140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7974">
                <a:tc>
                  <a:txBody>
                    <a:bodyPr/>
                    <a:lstStyle/>
                    <a:p>
                      <a:pPr>
                        <a:spcAft>
                          <a:spcPts val="0"/>
                        </a:spcAft>
                      </a:pPr>
                      <a:r>
                        <a:rPr lang="fr-FR" sz="1000" b="1">
                          <a:solidFill>
                            <a:srgbClr val="000000"/>
                          </a:solidFill>
                          <a:latin typeface="Book Antiqua"/>
                          <a:ea typeface="Times New Roman"/>
                          <a:cs typeface="Calibri"/>
                        </a:rPr>
                        <a:t>2</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a:solidFill>
                            <a:srgbClr val="000000"/>
                          </a:solidFill>
                          <a:latin typeface="Book Antiqua"/>
                          <a:ea typeface="Times New Roman"/>
                          <a:cs typeface="Calibri"/>
                        </a:rPr>
                        <a:t>Oriental</a:t>
                      </a:r>
                      <a:endParaRPr lang="fr-FR" sz="11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a:solidFill>
                            <a:srgbClr val="000000"/>
                          </a:solidFill>
                          <a:latin typeface="Book Antiqua"/>
                          <a:ea typeface="Times New Roman"/>
                          <a:cs typeface="Arial"/>
                        </a:rPr>
                        <a:t>40601</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a:solidFill>
                            <a:srgbClr val="000000"/>
                          </a:solidFill>
                          <a:latin typeface="Book Antiqua"/>
                          <a:ea typeface="Times New Roman"/>
                          <a:cs typeface="Arial"/>
                        </a:rPr>
                        <a:t>42985</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a:solidFill>
                            <a:srgbClr val="000000"/>
                          </a:solidFill>
                          <a:latin typeface="Book Antiqua"/>
                          <a:ea typeface="Times New Roman"/>
                          <a:cs typeface="Arial"/>
                        </a:rPr>
                        <a:t>8,0</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a:solidFill>
                            <a:srgbClr val="000000"/>
                          </a:solidFill>
                          <a:latin typeface="Book Antiqua"/>
                          <a:ea typeface="Times New Roman"/>
                          <a:cs typeface="Arial"/>
                        </a:rPr>
                        <a:t>8,0</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a:solidFill>
                            <a:srgbClr val="000000"/>
                          </a:solidFill>
                          <a:latin typeface="Book Antiqua"/>
                          <a:ea typeface="Times New Roman"/>
                          <a:cs typeface="Arial"/>
                        </a:rPr>
                        <a:t>18312</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a:solidFill>
                            <a:srgbClr val="000000"/>
                          </a:solidFill>
                          <a:latin typeface="Book Antiqua"/>
                          <a:ea typeface="Times New Roman"/>
                          <a:cs typeface="Arial"/>
                        </a:rPr>
                        <a:t>19255</a:t>
                      </a:r>
                      <a:endParaRPr lang="fr-FR" sz="140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7974">
                <a:tc>
                  <a:txBody>
                    <a:bodyPr/>
                    <a:lstStyle/>
                    <a:p>
                      <a:pPr>
                        <a:spcAft>
                          <a:spcPts val="0"/>
                        </a:spcAft>
                      </a:pPr>
                      <a:r>
                        <a:rPr lang="fr-FR" sz="1000" b="1">
                          <a:solidFill>
                            <a:srgbClr val="000000"/>
                          </a:solidFill>
                          <a:latin typeface="Book Antiqua"/>
                          <a:ea typeface="Times New Roman"/>
                          <a:cs typeface="Calibri"/>
                        </a:rPr>
                        <a:t>3</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a:solidFill>
                            <a:srgbClr val="000000"/>
                          </a:solidFill>
                          <a:latin typeface="Book Antiqua"/>
                          <a:ea typeface="Times New Roman"/>
                          <a:cs typeface="Calibri"/>
                        </a:rPr>
                        <a:t>Fès-Meknès</a:t>
                      </a:r>
                      <a:endParaRPr lang="fr-FR" sz="11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a:solidFill>
                            <a:srgbClr val="000000"/>
                          </a:solidFill>
                          <a:latin typeface="Book Antiqua"/>
                          <a:ea typeface="Times New Roman"/>
                          <a:cs typeface="Calibri"/>
                        </a:rPr>
                        <a:t>59360</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dirty="0">
                          <a:solidFill>
                            <a:srgbClr val="000000"/>
                          </a:solidFill>
                          <a:latin typeface="Book Antiqua"/>
                          <a:ea typeface="Times New Roman"/>
                          <a:cs typeface="Calibri"/>
                        </a:rPr>
                        <a:t>62730</a:t>
                      </a:r>
                      <a:endParaRPr lang="fr-FR" sz="14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a:solidFill>
                            <a:srgbClr val="000000"/>
                          </a:solidFill>
                          <a:latin typeface="Book Antiqua"/>
                          <a:ea typeface="Times New Roman"/>
                          <a:cs typeface="Calibri"/>
                        </a:rPr>
                        <a:t>11,7</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a:solidFill>
                            <a:srgbClr val="000000"/>
                          </a:solidFill>
                          <a:latin typeface="Book Antiqua"/>
                          <a:ea typeface="Times New Roman"/>
                          <a:cs typeface="Calibri"/>
                        </a:rPr>
                        <a:t>11,7</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a:solidFill>
                            <a:srgbClr val="000000"/>
                          </a:solidFill>
                          <a:latin typeface="Book Antiqua"/>
                          <a:ea typeface="Times New Roman"/>
                          <a:cs typeface="Calibri"/>
                        </a:rPr>
                        <a:t>14987</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a:solidFill>
                            <a:srgbClr val="000000"/>
                          </a:solidFill>
                          <a:latin typeface="Book Antiqua"/>
                          <a:ea typeface="Times New Roman"/>
                          <a:cs typeface="Calibri"/>
                        </a:rPr>
                        <a:t>15688</a:t>
                      </a:r>
                      <a:endParaRPr lang="fr-FR" sz="140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7974">
                <a:tc>
                  <a:txBody>
                    <a:bodyPr/>
                    <a:lstStyle/>
                    <a:p>
                      <a:pPr>
                        <a:spcAft>
                          <a:spcPts val="0"/>
                        </a:spcAft>
                      </a:pPr>
                      <a:r>
                        <a:rPr lang="fr-FR" sz="1100" b="1" dirty="0">
                          <a:solidFill>
                            <a:srgbClr val="FF0000"/>
                          </a:solidFill>
                          <a:latin typeface="Book Antiqua"/>
                          <a:ea typeface="Times New Roman"/>
                          <a:cs typeface="Calibri"/>
                        </a:rPr>
                        <a:t>4</a:t>
                      </a:r>
                      <a:endParaRPr lang="fr-FR" sz="1100" b="1" dirty="0">
                        <a:solidFill>
                          <a:srgbClr val="FF0000"/>
                        </a:solidFill>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100" b="1" dirty="0">
                          <a:solidFill>
                            <a:srgbClr val="FF0000"/>
                          </a:solidFill>
                          <a:latin typeface="Book Antiqua"/>
                          <a:ea typeface="Times New Roman"/>
                          <a:cs typeface="Calibri"/>
                        </a:rPr>
                        <a:t>Rabat-Salé-</a:t>
                      </a:r>
                      <a:r>
                        <a:rPr lang="fr-FR" sz="1100" b="1" dirty="0" err="1">
                          <a:solidFill>
                            <a:srgbClr val="FF0000"/>
                          </a:solidFill>
                          <a:latin typeface="Book Antiqua"/>
                          <a:ea typeface="Times New Roman"/>
                          <a:cs typeface="Calibri"/>
                        </a:rPr>
                        <a:t>Kénitra</a:t>
                      </a:r>
                      <a:endParaRPr lang="fr-FR" sz="1100" b="1" dirty="0">
                        <a:solidFill>
                          <a:srgbClr val="FF0000"/>
                        </a:solidFill>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b="1" dirty="0">
                          <a:solidFill>
                            <a:srgbClr val="FF0000"/>
                          </a:solidFill>
                          <a:latin typeface="Book Antiqua"/>
                          <a:ea typeface="Times New Roman"/>
                          <a:cs typeface="Calibri"/>
                        </a:rPr>
                        <a:t>65496</a:t>
                      </a:r>
                      <a:endParaRPr lang="fr-FR" sz="1400" b="1" dirty="0">
                        <a:solidFill>
                          <a:srgbClr val="FF0000"/>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b="1" dirty="0">
                          <a:solidFill>
                            <a:srgbClr val="FF0000"/>
                          </a:solidFill>
                          <a:latin typeface="Book Antiqua"/>
                          <a:ea typeface="Times New Roman"/>
                          <a:cs typeface="Calibri"/>
                        </a:rPr>
                        <a:t>69171</a:t>
                      </a:r>
                      <a:endParaRPr lang="fr-FR" sz="1400" b="1" dirty="0">
                        <a:solidFill>
                          <a:srgbClr val="FF0000"/>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b="1" dirty="0">
                          <a:solidFill>
                            <a:srgbClr val="FF0000"/>
                          </a:solidFill>
                          <a:latin typeface="Book Antiqua"/>
                          <a:ea typeface="Times New Roman"/>
                          <a:cs typeface="Calibri"/>
                        </a:rPr>
                        <a:t>12,9</a:t>
                      </a:r>
                      <a:endParaRPr lang="fr-FR" sz="1400" b="1" dirty="0">
                        <a:solidFill>
                          <a:srgbClr val="FF0000"/>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b="1" dirty="0">
                          <a:solidFill>
                            <a:srgbClr val="FF0000"/>
                          </a:solidFill>
                          <a:latin typeface="Book Antiqua"/>
                          <a:ea typeface="Times New Roman"/>
                          <a:cs typeface="Calibri"/>
                        </a:rPr>
                        <a:t>12,9</a:t>
                      </a:r>
                      <a:endParaRPr lang="fr-FR" sz="1400" b="1" dirty="0">
                        <a:solidFill>
                          <a:srgbClr val="FF0000"/>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b="1" dirty="0">
                          <a:solidFill>
                            <a:srgbClr val="FF0000"/>
                          </a:solidFill>
                          <a:latin typeface="Book Antiqua"/>
                          <a:ea typeface="Times New Roman"/>
                          <a:cs typeface="Calibri"/>
                        </a:rPr>
                        <a:t>14689</a:t>
                      </a:r>
                      <a:endParaRPr lang="fr-FR" sz="1400" b="1" dirty="0">
                        <a:solidFill>
                          <a:srgbClr val="FF0000"/>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b="1" dirty="0">
                          <a:solidFill>
                            <a:srgbClr val="FF0000"/>
                          </a:solidFill>
                          <a:latin typeface="Book Antiqua"/>
                          <a:ea typeface="Times New Roman"/>
                          <a:cs typeface="Calibri"/>
                        </a:rPr>
                        <a:t>15319</a:t>
                      </a:r>
                      <a:endParaRPr lang="fr-FR" sz="1400" b="1" dirty="0">
                        <a:solidFill>
                          <a:srgbClr val="FF0000"/>
                        </a:solidFill>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7974">
                <a:tc>
                  <a:txBody>
                    <a:bodyPr/>
                    <a:lstStyle/>
                    <a:p>
                      <a:pPr>
                        <a:spcAft>
                          <a:spcPts val="0"/>
                        </a:spcAft>
                      </a:pPr>
                      <a:r>
                        <a:rPr lang="fr-FR" sz="1000" b="1">
                          <a:solidFill>
                            <a:srgbClr val="000000"/>
                          </a:solidFill>
                          <a:latin typeface="Book Antiqua"/>
                          <a:ea typeface="Times New Roman"/>
                          <a:cs typeface="Calibri"/>
                        </a:rPr>
                        <a:t>5</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dirty="0">
                          <a:solidFill>
                            <a:srgbClr val="000000"/>
                          </a:solidFill>
                          <a:latin typeface="Book Antiqua"/>
                          <a:ea typeface="Times New Roman"/>
                          <a:cs typeface="Calibri"/>
                        </a:rPr>
                        <a:t>Béni Mellal-</a:t>
                      </a:r>
                      <a:r>
                        <a:rPr lang="fr-FR" sz="1000" b="1" dirty="0" err="1">
                          <a:solidFill>
                            <a:srgbClr val="000000"/>
                          </a:solidFill>
                          <a:latin typeface="Book Antiqua"/>
                          <a:ea typeface="Times New Roman"/>
                          <a:cs typeface="Calibri"/>
                        </a:rPr>
                        <a:t>Khénifra</a:t>
                      </a:r>
                      <a:endParaRPr lang="fr-FR" sz="1100" dirty="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a:solidFill>
                            <a:srgbClr val="000000"/>
                          </a:solidFill>
                          <a:latin typeface="Book Antiqua"/>
                          <a:ea typeface="Times New Roman"/>
                          <a:cs typeface="Calibri"/>
                        </a:rPr>
                        <a:t>31810</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a:solidFill>
                            <a:srgbClr val="000000"/>
                          </a:solidFill>
                          <a:latin typeface="Book Antiqua"/>
                          <a:ea typeface="Times New Roman"/>
                          <a:cs typeface="Calibri"/>
                        </a:rPr>
                        <a:t>32885</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dirty="0">
                          <a:solidFill>
                            <a:srgbClr val="000000"/>
                          </a:solidFill>
                          <a:latin typeface="Book Antiqua"/>
                          <a:ea typeface="Times New Roman"/>
                          <a:cs typeface="Calibri"/>
                        </a:rPr>
                        <a:t>6,3</a:t>
                      </a:r>
                      <a:endParaRPr lang="fr-FR" sz="14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a:solidFill>
                            <a:srgbClr val="000000"/>
                          </a:solidFill>
                          <a:latin typeface="Book Antiqua"/>
                          <a:ea typeface="Times New Roman"/>
                          <a:cs typeface="Calibri"/>
                        </a:rPr>
                        <a:t>6,1</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a:solidFill>
                            <a:srgbClr val="000000"/>
                          </a:solidFill>
                          <a:latin typeface="Book Antiqua"/>
                          <a:ea typeface="Times New Roman"/>
                          <a:cs typeface="Calibri"/>
                        </a:rPr>
                        <a:t>11862</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dirty="0">
                          <a:solidFill>
                            <a:srgbClr val="000000"/>
                          </a:solidFill>
                          <a:latin typeface="Book Antiqua"/>
                          <a:ea typeface="Times New Roman"/>
                          <a:cs typeface="Calibri"/>
                        </a:rPr>
                        <a:t>12204</a:t>
                      </a:r>
                      <a:endParaRPr lang="fr-FR" sz="1400" dirty="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7974">
                <a:tc>
                  <a:txBody>
                    <a:bodyPr/>
                    <a:lstStyle/>
                    <a:p>
                      <a:pPr>
                        <a:spcAft>
                          <a:spcPts val="0"/>
                        </a:spcAft>
                      </a:pPr>
                      <a:r>
                        <a:rPr lang="fr-FR" sz="1000" b="1">
                          <a:solidFill>
                            <a:srgbClr val="000000"/>
                          </a:solidFill>
                          <a:latin typeface="Book Antiqua"/>
                          <a:ea typeface="Times New Roman"/>
                          <a:cs typeface="Calibri"/>
                        </a:rPr>
                        <a:t>6</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a:solidFill>
                            <a:srgbClr val="000000"/>
                          </a:solidFill>
                          <a:latin typeface="Book Antiqua"/>
                          <a:ea typeface="Times New Roman"/>
                          <a:cs typeface="Calibri"/>
                        </a:rPr>
                        <a:t>Casablanca-Settat</a:t>
                      </a:r>
                      <a:endParaRPr lang="fr-FR" sz="11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a:solidFill>
                            <a:srgbClr val="000000"/>
                          </a:solidFill>
                          <a:latin typeface="Book Antiqua"/>
                          <a:ea typeface="Times New Roman"/>
                          <a:cs typeface="Calibri"/>
                        </a:rPr>
                        <a:t>113966</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dirty="0">
                          <a:solidFill>
                            <a:srgbClr val="000000"/>
                          </a:solidFill>
                          <a:latin typeface="Book Antiqua"/>
                          <a:ea typeface="Times New Roman"/>
                          <a:cs typeface="Calibri"/>
                        </a:rPr>
                        <a:t>119725</a:t>
                      </a:r>
                      <a:endParaRPr lang="fr-FR" sz="14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a:solidFill>
                            <a:srgbClr val="000000"/>
                          </a:solidFill>
                          <a:latin typeface="Book Antiqua"/>
                          <a:ea typeface="Times New Roman"/>
                          <a:cs typeface="Calibri"/>
                        </a:rPr>
                        <a:t>22,4</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a:solidFill>
                            <a:srgbClr val="000000"/>
                          </a:solidFill>
                          <a:latin typeface="Book Antiqua"/>
                          <a:ea typeface="Times New Roman"/>
                          <a:cs typeface="Calibri"/>
                        </a:rPr>
                        <a:t>22,3</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a:solidFill>
                            <a:srgbClr val="000000"/>
                          </a:solidFill>
                          <a:latin typeface="Book Antiqua"/>
                          <a:ea typeface="Times New Roman"/>
                          <a:cs typeface="Calibri"/>
                        </a:rPr>
                        <a:t>17909</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a:solidFill>
                            <a:srgbClr val="000000"/>
                          </a:solidFill>
                          <a:latin typeface="Book Antiqua"/>
                          <a:ea typeface="Times New Roman"/>
                          <a:cs typeface="Calibri"/>
                        </a:rPr>
                        <a:t>18634</a:t>
                      </a:r>
                      <a:endParaRPr lang="fr-FR" sz="140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7974">
                <a:tc>
                  <a:txBody>
                    <a:bodyPr/>
                    <a:lstStyle/>
                    <a:p>
                      <a:pPr>
                        <a:spcAft>
                          <a:spcPts val="0"/>
                        </a:spcAft>
                      </a:pPr>
                      <a:r>
                        <a:rPr lang="fr-FR" sz="1000" b="1">
                          <a:solidFill>
                            <a:srgbClr val="000000"/>
                          </a:solidFill>
                          <a:latin typeface="Book Antiqua"/>
                          <a:ea typeface="Times New Roman"/>
                          <a:cs typeface="Calibri"/>
                        </a:rPr>
                        <a:t>7</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a:solidFill>
                            <a:srgbClr val="000000"/>
                          </a:solidFill>
                          <a:latin typeface="Book Antiqua"/>
                          <a:ea typeface="Times New Roman"/>
                          <a:cs typeface="Calibri"/>
                        </a:rPr>
                        <a:t>Marrakech-Safi</a:t>
                      </a:r>
                      <a:endParaRPr lang="fr-FR" sz="11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a:solidFill>
                            <a:srgbClr val="000000"/>
                          </a:solidFill>
                          <a:latin typeface="Book Antiqua"/>
                          <a:ea typeface="Times New Roman"/>
                          <a:cs typeface="Calibri"/>
                        </a:rPr>
                        <a:t>59660</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a:solidFill>
                            <a:srgbClr val="000000"/>
                          </a:solidFill>
                          <a:latin typeface="Book Antiqua"/>
                          <a:ea typeface="Times New Roman"/>
                          <a:cs typeface="Calibri"/>
                        </a:rPr>
                        <a:t>62996</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dirty="0">
                          <a:solidFill>
                            <a:srgbClr val="000000"/>
                          </a:solidFill>
                          <a:latin typeface="Book Antiqua"/>
                          <a:ea typeface="Times New Roman"/>
                          <a:cs typeface="Calibri"/>
                        </a:rPr>
                        <a:t>11,7</a:t>
                      </a:r>
                      <a:endParaRPr lang="fr-FR" sz="14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a:solidFill>
                            <a:srgbClr val="000000"/>
                          </a:solidFill>
                          <a:latin typeface="Book Antiqua"/>
                          <a:ea typeface="Times New Roman"/>
                          <a:cs typeface="Calibri"/>
                        </a:rPr>
                        <a:t>11,8</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a:solidFill>
                            <a:srgbClr val="000000"/>
                          </a:solidFill>
                          <a:latin typeface="Book Antiqua"/>
                          <a:ea typeface="Times New Roman"/>
                          <a:cs typeface="Calibri"/>
                        </a:rPr>
                        <a:t>14032</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a:solidFill>
                            <a:srgbClr val="000000"/>
                          </a:solidFill>
                          <a:latin typeface="Book Antiqua"/>
                          <a:ea typeface="Times New Roman"/>
                          <a:cs typeface="Calibri"/>
                        </a:rPr>
                        <a:t>14687</a:t>
                      </a:r>
                      <a:endParaRPr lang="fr-FR" sz="140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7974">
                <a:tc>
                  <a:txBody>
                    <a:bodyPr/>
                    <a:lstStyle/>
                    <a:p>
                      <a:pPr>
                        <a:spcAft>
                          <a:spcPts val="0"/>
                        </a:spcAft>
                      </a:pPr>
                      <a:r>
                        <a:rPr lang="fr-FR" sz="1000" b="1">
                          <a:solidFill>
                            <a:srgbClr val="000000"/>
                          </a:solidFill>
                          <a:latin typeface="Book Antiqua"/>
                          <a:ea typeface="Times New Roman"/>
                          <a:cs typeface="Calibri"/>
                        </a:rPr>
                        <a:t>8</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a:solidFill>
                            <a:srgbClr val="000000"/>
                          </a:solidFill>
                          <a:latin typeface="Book Antiqua"/>
                          <a:ea typeface="Times New Roman"/>
                          <a:cs typeface="Calibri"/>
                        </a:rPr>
                        <a:t>Drâa-Tafilalet</a:t>
                      </a:r>
                      <a:endParaRPr lang="fr-FR" sz="11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a:solidFill>
                            <a:srgbClr val="000000"/>
                          </a:solidFill>
                          <a:latin typeface="Book Antiqua"/>
                          <a:ea typeface="Times New Roman"/>
                          <a:cs typeface="Arial"/>
                        </a:rPr>
                        <a:t>20028</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a:solidFill>
                            <a:srgbClr val="000000"/>
                          </a:solidFill>
                          <a:latin typeface="Book Antiqua"/>
                          <a:ea typeface="Times New Roman"/>
                          <a:cs typeface="Arial"/>
                        </a:rPr>
                        <a:t>20993</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dirty="0">
                          <a:solidFill>
                            <a:srgbClr val="000000"/>
                          </a:solidFill>
                          <a:latin typeface="Book Antiqua"/>
                          <a:ea typeface="Times New Roman"/>
                          <a:cs typeface="Arial"/>
                        </a:rPr>
                        <a:t>3,9</a:t>
                      </a:r>
                      <a:endParaRPr lang="fr-FR" sz="14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a:solidFill>
                            <a:srgbClr val="000000"/>
                          </a:solidFill>
                          <a:latin typeface="Book Antiqua"/>
                          <a:ea typeface="Times New Roman"/>
                          <a:cs typeface="Arial"/>
                        </a:rPr>
                        <a:t>3,9</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a:solidFill>
                            <a:srgbClr val="000000"/>
                          </a:solidFill>
                          <a:latin typeface="Book Antiqua"/>
                          <a:ea typeface="Times New Roman"/>
                          <a:cs typeface="Arial"/>
                        </a:rPr>
                        <a:t>13030</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a:solidFill>
                            <a:srgbClr val="000000"/>
                          </a:solidFill>
                          <a:latin typeface="Book Antiqua"/>
                          <a:ea typeface="Times New Roman"/>
                          <a:cs typeface="Arial"/>
                        </a:rPr>
                        <a:t>13579</a:t>
                      </a:r>
                      <a:endParaRPr lang="fr-FR" sz="140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7974">
                <a:tc>
                  <a:txBody>
                    <a:bodyPr/>
                    <a:lstStyle/>
                    <a:p>
                      <a:pPr>
                        <a:spcAft>
                          <a:spcPts val="0"/>
                        </a:spcAft>
                      </a:pPr>
                      <a:r>
                        <a:rPr lang="fr-FR" sz="1000" b="1">
                          <a:solidFill>
                            <a:srgbClr val="000000"/>
                          </a:solidFill>
                          <a:latin typeface="Book Antiqua"/>
                          <a:ea typeface="Times New Roman"/>
                          <a:cs typeface="Calibri"/>
                        </a:rPr>
                        <a:t>9</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a:solidFill>
                            <a:srgbClr val="000000"/>
                          </a:solidFill>
                          <a:latin typeface="Book Antiqua"/>
                          <a:ea typeface="Times New Roman"/>
                          <a:cs typeface="Calibri"/>
                        </a:rPr>
                        <a:t>Souss-Massa</a:t>
                      </a:r>
                      <a:endParaRPr lang="fr-FR" sz="11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a:solidFill>
                            <a:srgbClr val="000000"/>
                          </a:solidFill>
                          <a:latin typeface="Book Antiqua"/>
                          <a:ea typeface="Times New Roman"/>
                          <a:cs typeface="Calibri"/>
                        </a:rPr>
                        <a:t>38406</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a:solidFill>
                            <a:srgbClr val="000000"/>
                          </a:solidFill>
                          <a:latin typeface="Book Antiqua"/>
                          <a:ea typeface="Times New Roman"/>
                          <a:cs typeface="Calibri"/>
                        </a:rPr>
                        <a:t>40666</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a:solidFill>
                            <a:srgbClr val="000000"/>
                          </a:solidFill>
                          <a:latin typeface="Book Antiqua"/>
                          <a:ea typeface="Times New Roman"/>
                          <a:cs typeface="Calibri"/>
                        </a:rPr>
                        <a:t>7,6</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a:solidFill>
                            <a:srgbClr val="000000"/>
                          </a:solidFill>
                          <a:latin typeface="Book Antiqua"/>
                          <a:ea typeface="Times New Roman"/>
                          <a:cs typeface="Calibri"/>
                        </a:rPr>
                        <a:t>7,6</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dirty="0">
                          <a:solidFill>
                            <a:srgbClr val="000000"/>
                          </a:solidFill>
                          <a:latin typeface="Book Antiqua"/>
                          <a:ea typeface="Times New Roman"/>
                          <a:cs typeface="Calibri"/>
                        </a:rPr>
                        <a:t>14530</a:t>
                      </a:r>
                      <a:endParaRPr lang="fr-FR" sz="14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a:solidFill>
                            <a:srgbClr val="000000"/>
                          </a:solidFill>
                          <a:latin typeface="Book Antiqua"/>
                          <a:ea typeface="Times New Roman"/>
                          <a:cs typeface="Calibri"/>
                        </a:rPr>
                        <a:t>15139</a:t>
                      </a:r>
                      <a:endParaRPr lang="fr-FR" sz="140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7974">
                <a:tc>
                  <a:txBody>
                    <a:bodyPr/>
                    <a:lstStyle/>
                    <a:p>
                      <a:pPr>
                        <a:spcAft>
                          <a:spcPts val="0"/>
                        </a:spcAft>
                      </a:pPr>
                      <a:r>
                        <a:rPr lang="fr-FR" sz="1000" b="1">
                          <a:solidFill>
                            <a:srgbClr val="000000"/>
                          </a:solidFill>
                          <a:latin typeface="Book Antiqua"/>
                          <a:ea typeface="Times New Roman"/>
                          <a:cs typeface="Calibri"/>
                        </a:rPr>
                        <a:t>10</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a:solidFill>
                            <a:srgbClr val="000000"/>
                          </a:solidFill>
                          <a:latin typeface="Book Antiqua"/>
                          <a:ea typeface="Times New Roman"/>
                          <a:cs typeface="Calibri"/>
                        </a:rPr>
                        <a:t>Guelmim-Oued Noun</a:t>
                      </a:r>
                      <a:endParaRPr lang="fr-FR" sz="11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a:solidFill>
                            <a:srgbClr val="000000"/>
                          </a:solidFill>
                          <a:latin typeface="Book Antiqua"/>
                          <a:ea typeface="Times New Roman"/>
                          <a:cs typeface="Calibri"/>
                        </a:rPr>
                        <a:t>5923</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a:solidFill>
                            <a:srgbClr val="000000"/>
                          </a:solidFill>
                          <a:latin typeface="Book Antiqua"/>
                          <a:ea typeface="Times New Roman"/>
                          <a:cs typeface="Calibri"/>
                        </a:rPr>
                        <a:t>6238</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a:solidFill>
                            <a:srgbClr val="000000"/>
                          </a:solidFill>
                          <a:latin typeface="Book Antiqua"/>
                          <a:ea typeface="Times New Roman"/>
                          <a:cs typeface="Calibri"/>
                        </a:rPr>
                        <a:t>1,2</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dirty="0">
                          <a:solidFill>
                            <a:srgbClr val="000000"/>
                          </a:solidFill>
                          <a:latin typeface="Book Antiqua"/>
                          <a:ea typeface="Times New Roman"/>
                          <a:cs typeface="Calibri"/>
                        </a:rPr>
                        <a:t>1,2</a:t>
                      </a:r>
                      <a:endParaRPr lang="fr-FR" sz="14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a:solidFill>
                            <a:srgbClr val="000000"/>
                          </a:solidFill>
                          <a:latin typeface="Book Antiqua"/>
                          <a:ea typeface="Times New Roman"/>
                          <a:cs typeface="Calibri"/>
                        </a:rPr>
                        <a:t>13176</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a:solidFill>
                            <a:srgbClr val="000000"/>
                          </a:solidFill>
                          <a:latin typeface="Book Antiqua"/>
                          <a:ea typeface="Times New Roman"/>
                          <a:cs typeface="Calibri"/>
                        </a:rPr>
                        <a:t>13740</a:t>
                      </a:r>
                      <a:endParaRPr lang="fr-FR" sz="140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7974">
                <a:tc>
                  <a:txBody>
                    <a:bodyPr/>
                    <a:lstStyle/>
                    <a:p>
                      <a:pPr>
                        <a:spcAft>
                          <a:spcPts val="0"/>
                        </a:spcAft>
                      </a:pPr>
                      <a:r>
                        <a:rPr lang="fr-FR" sz="1000" b="1">
                          <a:solidFill>
                            <a:srgbClr val="000000"/>
                          </a:solidFill>
                          <a:latin typeface="Book Antiqua"/>
                          <a:ea typeface="Times New Roman"/>
                          <a:cs typeface="Calibri"/>
                        </a:rPr>
                        <a:t>11</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fr-FR" sz="1000" b="1">
                          <a:solidFill>
                            <a:srgbClr val="000000"/>
                          </a:solidFill>
                          <a:latin typeface="Book Antiqua"/>
                          <a:ea typeface="Times New Roman"/>
                          <a:cs typeface="Calibri"/>
                        </a:rPr>
                        <a:t>Laâyoune-Saguia al Hamra</a:t>
                      </a:r>
                      <a:endParaRPr lang="fr-FR" sz="11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a:solidFill>
                            <a:srgbClr val="000000"/>
                          </a:solidFill>
                          <a:latin typeface="Book Antiqua"/>
                          <a:ea typeface="Times New Roman"/>
                          <a:cs typeface="Calibri"/>
                        </a:rPr>
                        <a:t>5794</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a:solidFill>
                            <a:srgbClr val="000000"/>
                          </a:solidFill>
                          <a:latin typeface="Book Antiqua"/>
                          <a:ea typeface="Times New Roman"/>
                          <a:cs typeface="Calibri"/>
                        </a:rPr>
                        <a:t>6133</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a:solidFill>
                            <a:srgbClr val="000000"/>
                          </a:solidFill>
                          <a:latin typeface="Book Antiqua"/>
                          <a:ea typeface="Times New Roman"/>
                          <a:cs typeface="Calibri"/>
                        </a:rPr>
                        <a:t>1,1</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a:solidFill>
                            <a:srgbClr val="000000"/>
                          </a:solidFill>
                          <a:latin typeface="Book Antiqua"/>
                          <a:ea typeface="Times New Roman"/>
                          <a:cs typeface="Calibri"/>
                        </a:rPr>
                        <a:t>1,1</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dirty="0">
                          <a:solidFill>
                            <a:srgbClr val="000000"/>
                          </a:solidFill>
                          <a:latin typeface="Book Antiqua"/>
                          <a:ea typeface="Times New Roman"/>
                          <a:cs typeface="Calibri"/>
                        </a:rPr>
                        <a:t>14629</a:t>
                      </a:r>
                      <a:endParaRPr lang="fr-FR" sz="14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a:solidFill>
                            <a:srgbClr val="000000"/>
                          </a:solidFill>
                          <a:latin typeface="Book Antiqua"/>
                          <a:ea typeface="Times New Roman"/>
                          <a:cs typeface="Calibri"/>
                        </a:rPr>
                        <a:t>15118</a:t>
                      </a:r>
                      <a:endParaRPr lang="fr-FR" sz="140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7974">
                <a:tc>
                  <a:txBody>
                    <a:bodyPr/>
                    <a:lstStyle/>
                    <a:p>
                      <a:pPr>
                        <a:spcAft>
                          <a:spcPts val="0"/>
                        </a:spcAft>
                      </a:pPr>
                      <a:r>
                        <a:rPr lang="fr-FR" sz="1000" b="1">
                          <a:solidFill>
                            <a:srgbClr val="000000"/>
                          </a:solidFill>
                          <a:latin typeface="Book Antiqua"/>
                          <a:ea typeface="Times New Roman"/>
                          <a:cs typeface="Calibri"/>
                        </a:rPr>
                        <a:t>12</a:t>
                      </a:r>
                      <a:endParaRPr lang="fr-FR" sz="1100">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spcAft>
                          <a:spcPts val="0"/>
                        </a:spcAft>
                      </a:pPr>
                      <a:r>
                        <a:rPr lang="en-US" sz="1000" b="1">
                          <a:solidFill>
                            <a:srgbClr val="000000"/>
                          </a:solidFill>
                          <a:latin typeface="Book Antiqua"/>
                          <a:ea typeface="Times New Roman"/>
                          <a:cs typeface="Calibri"/>
                        </a:rPr>
                        <a:t>Ed Dakhla-Oued ed Dahab</a:t>
                      </a:r>
                      <a:endParaRPr lang="fr-FR" sz="1100">
                        <a:latin typeface="Times New Roman"/>
                        <a:ea typeface="Times New Roman"/>
                        <a:cs typeface="Arial"/>
                      </a:endParaRPr>
                    </a:p>
                  </a:txBody>
                  <a:tcPr marL="39469" marR="39469" marT="0" marB="0" anchor="ctr">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a:solidFill>
                            <a:srgbClr val="000000"/>
                          </a:solidFill>
                          <a:latin typeface="Book Antiqua"/>
                          <a:ea typeface="Times New Roman"/>
                          <a:cs typeface="Calibri"/>
                        </a:rPr>
                        <a:t>6787</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a:solidFill>
                            <a:srgbClr val="000000"/>
                          </a:solidFill>
                          <a:latin typeface="Book Antiqua"/>
                          <a:ea typeface="Times New Roman"/>
                          <a:cs typeface="Calibri"/>
                        </a:rPr>
                        <a:t>7637</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a:solidFill>
                            <a:srgbClr val="000000"/>
                          </a:solidFill>
                          <a:latin typeface="Book Antiqua"/>
                          <a:ea typeface="Times New Roman"/>
                          <a:cs typeface="Calibri"/>
                        </a:rPr>
                        <a:t>1,3</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a:solidFill>
                            <a:srgbClr val="000000"/>
                          </a:solidFill>
                          <a:latin typeface="Book Antiqua"/>
                          <a:ea typeface="Times New Roman"/>
                          <a:cs typeface="Calibri"/>
                        </a:rPr>
                        <a:t>1,4</a:t>
                      </a:r>
                      <a:endParaRPr lang="fr-FR" sz="140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dirty="0">
                          <a:solidFill>
                            <a:srgbClr val="000000"/>
                          </a:solidFill>
                          <a:latin typeface="Book Antiqua"/>
                          <a:ea typeface="Times New Roman"/>
                          <a:cs typeface="Calibri"/>
                        </a:rPr>
                        <a:t>36323</a:t>
                      </a:r>
                      <a:endParaRPr lang="fr-FR" sz="1400" dirty="0">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dirty="0">
                          <a:solidFill>
                            <a:srgbClr val="000000"/>
                          </a:solidFill>
                          <a:latin typeface="Book Antiqua"/>
                          <a:ea typeface="Times New Roman"/>
                          <a:cs typeface="Calibri"/>
                        </a:rPr>
                        <a:t>37641</a:t>
                      </a:r>
                      <a:endParaRPr lang="fr-FR" sz="1400" dirty="0">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197974">
                <a:tc gridSpan="2">
                  <a:txBody>
                    <a:bodyPr/>
                    <a:lstStyle/>
                    <a:p>
                      <a:pPr algn="ctr">
                        <a:spcAft>
                          <a:spcPts val="0"/>
                        </a:spcAft>
                      </a:pPr>
                      <a:r>
                        <a:rPr lang="fr-FR" sz="1000" b="1" dirty="0">
                          <a:solidFill>
                            <a:schemeClr val="tx1"/>
                          </a:solidFill>
                          <a:latin typeface="Book Antiqua"/>
                          <a:ea typeface="Times New Roman"/>
                          <a:cs typeface="Calibri"/>
                        </a:rPr>
                        <a:t>Total</a:t>
                      </a:r>
                      <a:endParaRPr lang="fr-FR" sz="1100" b="1" dirty="0">
                        <a:solidFill>
                          <a:schemeClr val="tx1"/>
                        </a:solidFill>
                        <a:latin typeface="Times New Roman"/>
                        <a:ea typeface="Times New Roman"/>
                        <a:cs typeface="Arial"/>
                      </a:endParaRPr>
                    </a:p>
                  </a:txBody>
                  <a:tcPr marL="39469" marR="39469" marT="0" marB="0" anchor="ctr">
                    <a:lnL w="12700" cap="flat" cmpd="sng" algn="ctr">
                      <a:solidFill>
                        <a:srgbClr val="C0504D"/>
                      </a:solidFill>
                      <a:prstDash val="solid"/>
                      <a:round/>
                      <a:headEnd type="none" w="med" len="med"/>
                      <a:tailEnd type="none" w="med" len="med"/>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gridSpan="2">
                  <a:txBody>
                    <a:bodyPr/>
                    <a:lstStyle/>
                    <a:p>
                      <a:pPr algn="ctr">
                        <a:spcAft>
                          <a:spcPts val="0"/>
                        </a:spcAft>
                      </a:pPr>
                      <a:r>
                        <a:rPr lang="fr-FR" sz="1400" b="1" dirty="0" smtClean="0">
                          <a:solidFill>
                            <a:schemeClr val="tx1"/>
                          </a:solidFill>
                          <a:latin typeface="Book Antiqua"/>
                          <a:ea typeface="Times New Roman"/>
                          <a:cs typeface="Calibri"/>
                        </a:rPr>
                        <a:t>508 124</a:t>
                      </a:r>
                      <a:endParaRPr lang="fr-FR" sz="1400" b="1" dirty="0">
                        <a:solidFill>
                          <a:schemeClr val="tx1"/>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b="1" dirty="0">
                          <a:solidFill>
                            <a:schemeClr val="tx1"/>
                          </a:solidFill>
                          <a:latin typeface="Book Antiqua"/>
                          <a:ea typeface="Times New Roman"/>
                          <a:cs typeface="Calibri"/>
                        </a:rPr>
                        <a:t>535861</a:t>
                      </a:r>
                      <a:endParaRPr lang="fr-FR" sz="1400" b="1" dirty="0">
                        <a:solidFill>
                          <a:schemeClr val="tx1"/>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b="1" dirty="0">
                          <a:solidFill>
                            <a:schemeClr val="tx1"/>
                          </a:solidFill>
                          <a:latin typeface="Book Antiqua"/>
                          <a:ea typeface="Times New Roman"/>
                          <a:cs typeface="Calibri"/>
                        </a:rPr>
                        <a:t>100</a:t>
                      </a:r>
                      <a:endParaRPr lang="fr-FR" sz="1400" b="1" dirty="0">
                        <a:solidFill>
                          <a:schemeClr val="tx1"/>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algn="ctr">
                        <a:spcAft>
                          <a:spcPts val="0"/>
                        </a:spcAft>
                      </a:pPr>
                      <a:r>
                        <a:rPr lang="fr-FR" sz="1400" b="1" dirty="0">
                          <a:solidFill>
                            <a:schemeClr val="tx1"/>
                          </a:solidFill>
                          <a:latin typeface="Book Antiqua"/>
                          <a:ea typeface="Times New Roman"/>
                          <a:cs typeface="Calibri"/>
                        </a:rPr>
                        <a:t>100</a:t>
                      </a:r>
                      <a:endParaRPr lang="fr-FR" sz="1400" b="1" dirty="0">
                        <a:solidFill>
                          <a:schemeClr val="tx1"/>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gridSpan="2">
                  <a:txBody>
                    <a:bodyPr/>
                    <a:lstStyle/>
                    <a:p>
                      <a:pPr algn="ctr">
                        <a:spcAft>
                          <a:spcPts val="0"/>
                        </a:spcAft>
                      </a:pPr>
                      <a:r>
                        <a:rPr lang="fr-FR" sz="1400" b="1" dirty="0">
                          <a:solidFill>
                            <a:schemeClr val="tx1"/>
                          </a:solidFill>
                          <a:latin typeface="Book Antiqua"/>
                          <a:ea typeface="Times New Roman"/>
                          <a:cs typeface="Calibri"/>
                        </a:rPr>
                        <a:t>15588</a:t>
                      </a:r>
                      <a:endParaRPr lang="fr-FR" sz="1400" b="1" dirty="0">
                        <a:solidFill>
                          <a:schemeClr val="tx1"/>
                        </a:solidFill>
                        <a:latin typeface="Times New Roman"/>
                        <a:ea typeface="Times New Roman"/>
                        <a:cs typeface="Arial"/>
                      </a:endParaRPr>
                    </a:p>
                  </a:txBody>
                  <a:tcPr marL="39469" marR="39469" marT="0" marB="0" anchor="b">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hMerge="1">
                  <a:txBody>
                    <a:bodyPr/>
                    <a:lstStyle/>
                    <a:p>
                      <a:endParaRPr lang="fr-FR"/>
                    </a:p>
                  </a:txBody>
                  <a:tcPr/>
                </a:tc>
                <a:tc>
                  <a:txBody>
                    <a:bodyPr/>
                    <a:lstStyle/>
                    <a:p>
                      <a:pPr algn="ctr">
                        <a:spcAft>
                          <a:spcPts val="0"/>
                        </a:spcAft>
                      </a:pPr>
                      <a:r>
                        <a:rPr lang="fr-FR" sz="1400" b="1" dirty="0">
                          <a:solidFill>
                            <a:schemeClr val="tx1"/>
                          </a:solidFill>
                          <a:latin typeface="Book Antiqua"/>
                          <a:ea typeface="Times New Roman"/>
                          <a:cs typeface="Calibri"/>
                        </a:rPr>
                        <a:t>16 263</a:t>
                      </a:r>
                      <a:endParaRPr lang="fr-FR" sz="1400" b="1" dirty="0">
                        <a:solidFill>
                          <a:schemeClr val="tx1"/>
                        </a:solidFill>
                        <a:latin typeface="Times New Roman"/>
                        <a:ea typeface="Times New Roman"/>
                        <a:cs typeface="Arial"/>
                      </a:endParaRPr>
                    </a:p>
                  </a:txBody>
                  <a:tcPr marL="39469" marR="39469" marT="0" marB="0" anchor="b">
                    <a:lnL>
                      <a:noFill/>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bl>
          </a:graphicData>
        </a:graphic>
      </p:graphicFrame>
      <p:sp>
        <p:nvSpPr>
          <p:cNvPr id="11" name="Ellipse 10"/>
          <p:cNvSpPr/>
          <p:nvPr/>
        </p:nvSpPr>
        <p:spPr>
          <a:xfrm>
            <a:off x="4500562" y="3857628"/>
            <a:ext cx="642942" cy="214314"/>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6072198" y="3857628"/>
            <a:ext cx="571504" cy="214314"/>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8001024" y="3857628"/>
            <a:ext cx="642942" cy="214314"/>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amond(in)">
                                      <p:cBhvr>
                                        <p:cTn id="17" dur="2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diamond(in)">
                                      <p:cBhvr>
                                        <p:cTn id="22" dur="20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diamond(in)">
                                      <p:cBhvr>
                                        <p:cTn id="2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P spid="12" grpId="0" animBg="1"/>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643050"/>
            <a:ext cx="8229600" cy="3992563"/>
          </a:xfrm>
        </p:spPr>
        <p:txBody>
          <a:bodyPr/>
          <a:lstStyle/>
          <a:p>
            <a:pPr algn="ctr">
              <a:buNone/>
            </a:pPr>
            <a:endParaRPr lang="fr-FR" dirty="0" smtClean="0"/>
          </a:p>
          <a:p>
            <a:pPr algn="ctr">
              <a:buNone/>
            </a:pPr>
            <a:endParaRPr lang="fr-FR" dirty="0" smtClean="0"/>
          </a:p>
          <a:p>
            <a:pPr algn="ctr">
              <a:buNone/>
            </a:pPr>
            <a:endParaRPr lang="fr-FR" dirty="0" smtClean="0"/>
          </a:p>
          <a:p>
            <a:pPr algn="ctr">
              <a:buNone/>
            </a:pPr>
            <a:r>
              <a:rPr lang="fr-FR" sz="4800" b="1" i="1" dirty="0" smtClean="0">
                <a:solidFill>
                  <a:srgbClr val="740000"/>
                </a:solidFill>
                <a:cs typeface="Andalus" pitchFamily="2" charset="-78"/>
              </a:rPr>
              <a:t>Merci</a:t>
            </a:r>
            <a:endParaRPr lang="fr-FR" sz="4800" b="1" i="1" dirty="0">
              <a:solidFill>
                <a:srgbClr val="740000"/>
              </a:solidFill>
              <a:cs typeface="Andalus" pitchFamily="2" charset="-78"/>
            </a:endParaRPr>
          </a:p>
        </p:txBody>
      </p:sp>
      <p:sp>
        <p:nvSpPr>
          <p:cNvPr id="4" name="Espace réservé de la date 3"/>
          <p:cNvSpPr>
            <a:spLocks noGrp="1"/>
          </p:cNvSpPr>
          <p:nvPr>
            <p:ph type="dt" sz="half" idx="10"/>
          </p:nvPr>
        </p:nvSpPr>
        <p:spPr/>
        <p:txBody>
          <a:bodyPr/>
          <a:lstStyle/>
          <a:p>
            <a:pPr>
              <a:defRPr/>
            </a:pPr>
            <a:fld id="{5660B468-00FF-4876-981A-E8741E2D1644}" type="datetime1">
              <a:rPr lang="fr-FR" smtClean="0"/>
              <a:pPr>
                <a:defRPr/>
              </a:pPr>
              <a:t>19/10/2015</a:t>
            </a:fld>
            <a:endParaRPr lang="fr-FR"/>
          </a:p>
        </p:txBody>
      </p:sp>
      <p:sp>
        <p:nvSpPr>
          <p:cNvPr id="5" name="Espace réservé du numéro de diapositive 4"/>
          <p:cNvSpPr>
            <a:spLocks noGrp="1"/>
          </p:cNvSpPr>
          <p:nvPr>
            <p:ph type="sldNum" sz="quarter" idx="11"/>
          </p:nvPr>
        </p:nvSpPr>
        <p:spPr/>
        <p:txBody>
          <a:bodyPr/>
          <a:lstStyle/>
          <a:p>
            <a:pPr>
              <a:defRPr/>
            </a:pPr>
            <a:fld id="{684FA9C8-47D3-4FC0-A8F0-C4CF110D1400}" type="slidenum">
              <a:rPr lang="fr-FR" smtClean="0"/>
              <a:pPr>
                <a:defRPr/>
              </a:pPr>
              <a:t>17</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p:nvPr>
        </p:nvSpPr>
        <p:spPr/>
        <p:txBody>
          <a:bodyPr/>
          <a:lstStyle/>
          <a:p>
            <a:pPr algn="ctr"/>
            <a:endParaRPr lang="fr-FR" dirty="0" smtClean="0"/>
          </a:p>
          <a:p>
            <a:pPr algn="ctr"/>
            <a:endParaRPr lang="fr-FR" dirty="0" smtClean="0"/>
          </a:p>
          <a:p>
            <a:pPr algn="ctr"/>
            <a:endParaRPr lang="fr-FR" dirty="0" smtClean="0"/>
          </a:p>
          <a:p>
            <a:pPr algn="ctr"/>
            <a:endParaRPr lang="fr-FR" dirty="0" smtClean="0"/>
          </a:p>
          <a:p>
            <a:pPr algn="ctr" rtl="1">
              <a:buNone/>
            </a:pPr>
            <a:r>
              <a:rPr lang="fr-FR" sz="4400" b="1" i="1" dirty="0" smtClean="0">
                <a:solidFill>
                  <a:srgbClr val="C00000"/>
                </a:solidFill>
                <a:effectLst>
                  <a:outerShdw blurRad="38100" dist="38100" dir="2700000" algn="tl">
                    <a:srgbClr val="000000">
                      <a:alpha val="43137"/>
                    </a:srgbClr>
                  </a:outerShdw>
                </a:effectLst>
              </a:rPr>
              <a:t>Définitions et objectifs</a:t>
            </a:r>
          </a:p>
        </p:txBody>
      </p:sp>
      <p:sp>
        <p:nvSpPr>
          <p:cNvPr id="3" name="Espace réservé de la date 2"/>
          <p:cNvSpPr>
            <a:spLocks noGrp="1"/>
          </p:cNvSpPr>
          <p:nvPr>
            <p:ph type="dt" sz="half" idx="10"/>
          </p:nvPr>
        </p:nvSpPr>
        <p:spPr/>
        <p:txBody>
          <a:bodyPr/>
          <a:lstStyle/>
          <a:p>
            <a:fld id="{D5DB13F3-CC4E-41C5-BA1F-A76BEAE449BE}" type="datetime1">
              <a:rPr lang="fr-FR" smtClean="0"/>
              <a:pPr/>
              <a:t>19/10/2015</a:t>
            </a:fld>
            <a:endParaRPr lang="fr-FR"/>
          </a:p>
        </p:txBody>
      </p:sp>
      <p:sp>
        <p:nvSpPr>
          <p:cNvPr id="4" name="Espace réservé du numéro de diapositive 3"/>
          <p:cNvSpPr>
            <a:spLocks noGrp="1"/>
          </p:cNvSpPr>
          <p:nvPr>
            <p:ph type="sldNum" sz="quarter" idx="12"/>
          </p:nvPr>
        </p:nvSpPr>
        <p:spPr/>
        <p:txBody>
          <a:bodyPr/>
          <a:lstStyle/>
          <a:p>
            <a:fld id="{0E04F1F6-7281-4E7F-AAD0-4CCE71C42F8A}" type="slidenum">
              <a:rPr lang="fr-FR" smtClean="0"/>
              <a:pPr/>
              <a:t>2</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xEl>
                                              <p:pRg st="4" end="4"/>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9592" y="692696"/>
            <a:ext cx="7772400" cy="1470025"/>
          </a:xfrm>
        </p:spPr>
        <p:txBody>
          <a:bodyPr/>
          <a:lstStyle/>
          <a:p>
            <a:pPr algn="l"/>
            <a:r>
              <a:rPr lang="fr-FR" sz="2800" i="1" dirty="0" smtClean="0">
                <a:solidFill>
                  <a:srgbClr val="800000"/>
                </a:solidFill>
                <a:latin typeface="Arial" pitchFamily="34" charset="0"/>
                <a:cs typeface="Arial" pitchFamily="34" charset="0"/>
              </a:rPr>
              <a:t>Qu’est-ce que la Comptabilité Nationale?</a:t>
            </a:r>
            <a:endParaRPr lang="fr-FR" sz="2800" dirty="0">
              <a:solidFill>
                <a:srgbClr val="800000"/>
              </a:solidFill>
            </a:endParaRPr>
          </a:p>
        </p:txBody>
      </p:sp>
      <p:sp>
        <p:nvSpPr>
          <p:cNvPr id="3" name="Sous-titre 2"/>
          <p:cNvSpPr>
            <a:spLocks noGrp="1"/>
          </p:cNvSpPr>
          <p:nvPr>
            <p:ph type="subTitle" idx="1"/>
          </p:nvPr>
        </p:nvSpPr>
        <p:spPr>
          <a:xfrm>
            <a:off x="1187624" y="2348880"/>
            <a:ext cx="6400800" cy="1752600"/>
          </a:xfrm>
        </p:spPr>
        <p:txBody>
          <a:bodyPr/>
          <a:lstStyle/>
          <a:p>
            <a:pPr indent="-381000" algn="l">
              <a:lnSpc>
                <a:spcPct val="140000"/>
              </a:lnSpc>
              <a:buFont typeface="Wingdings" pitchFamily="2" charset="2"/>
              <a:buChar char="Ø"/>
            </a:pPr>
            <a:r>
              <a:rPr lang="fr-FR" sz="1600" b="1" dirty="0" smtClean="0">
                <a:solidFill>
                  <a:schemeClr val="tx2"/>
                </a:solidFill>
              </a:rPr>
              <a:t>Une technique statistique donnant une vision synthétique de l’économie nationale structurée selon un cadre </a:t>
            </a:r>
            <a:r>
              <a:rPr lang="fr-FR" sz="1600" b="1" dirty="0" smtClean="0">
                <a:solidFill>
                  <a:schemeClr val="tx2"/>
                </a:solidFill>
              </a:rPr>
              <a:t>macroéconomique conforme aux normes internationales de comptabilité </a:t>
            </a:r>
            <a:r>
              <a:rPr lang="fr-FR" sz="1600" b="1" dirty="0" smtClean="0">
                <a:solidFill>
                  <a:schemeClr val="tx2"/>
                </a:solidFill>
              </a:rPr>
              <a:t>nationale;</a:t>
            </a:r>
            <a:endParaRPr lang="fr-FR" sz="1600" b="1" dirty="0" smtClean="0">
              <a:solidFill>
                <a:schemeClr val="tx2"/>
              </a:solidFill>
            </a:endParaRPr>
          </a:p>
          <a:p>
            <a:pPr indent="-381000">
              <a:lnSpc>
                <a:spcPct val="140000"/>
              </a:lnSpc>
            </a:pPr>
            <a:endParaRPr lang="fr-FR" sz="1600" b="1" dirty="0" smtClean="0"/>
          </a:p>
          <a:p>
            <a:pPr indent="-381000" algn="l">
              <a:lnSpc>
                <a:spcPct val="140000"/>
              </a:lnSpc>
              <a:buFont typeface="Wingdings" pitchFamily="2" charset="2"/>
              <a:buChar char="Ø"/>
            </a:pPr>
            <a:r>
              <a:rPr lang="fr-FR" sz="1600" b="1" dirty="0" smtClean="0">
                <a:solidFill>
                  <a:schemeClr val="tx2"/>
                </a:solidFill>
              </a:rPr>
              <a:t>un instrument qui permet de répondre aux  multiples besoins d’analyses économiques et financières ressentis par les différents utilisateurs. </a:t>
            </a:r>
          </a:p>
          <a:p>
            <a:endParaRPr lang="fr-FR" dirty="0"/>
          </a:p>
        </p:txBody>
      </p:sp>
      <p:sp>
        <p:nvSpPr>
          <p:cNvPr id="4" name="Espace réservé de la date 3"/>
          <p:cNvSpPr>
            <a:spLocks noGrp="1"/>
          </p:cNvSpPr>
          <p:nvPr>
            <p:ph type="dt" sz="half" idx="10"/>
          </p:nvPr>
        </p:nvSpPr>
        <p:spPr/>
        <p:txBody>
          <a:bodyPr/>
          <a:lstStyle/>
          <a:p>
            <a:pPr>
              <a:defRPr/>
            </a:pPr>
            <a:fld id="{A4766DBD-30C9-4C84-B511-027AD10AD46A}" type="datetime1">
              <a:rPr lang="fr-FR" smtClean="0"/>
              <a:pPr>
                <a:defRPr/>
              </a:pPr>
              <a:t>19/10/2015</a:t>
            </a:fld>
            <a:endParaRPr lang="fr-FR"/>
          </a:p>
        </p:txBody>
      </p:sp>
      <p:sp>
        <p:nvSpPr>
          <p:cNvPr id="5" name="Espace réservé du numéro de diapositive 4"/>
          <p:cNvSpPr>
            <a:spLocks noGrp="1"/>
          </p:cNvSpPr>
          <p:nvPr>
            <p:ph type="sldNum" sz="quarter" idx="11"/>
          </p:nvPr>
        </p:nvSpPr>
        <p:spPr/>
        <p:txBody>
          <a:bodyPr/>
          <a:lstStyle/>
          <a:p>
            <a:pPr>
              <a:defRPr/>
            </a:pPr>
            <a:fld id="{71BADBC0-CAB8-4B10-9374-7B856F27CC73}" type="slidenum">
              <a:rPr lang="fr-FR" smtClean="0"/>
              <a:pPr>
                <a:defRPr/>
              </a:pPr>
              <a:t>3</a:t>
            </a:fld>
            <a:endParaRPr lang="fr-F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p:nvPr>
        </p:nvSpPr>
        <p:spPr>
          <a:xfrm>
            <a:off x="107504" y="1484784"/>
            <a:ext cx="8928992" cy="4968552"/>
          </a:xfrm>
        </p:spPr>
        <p:txBody>
          <a:bodyPr/>
          <a:lstStyle/>
          <a:p>
            <a:pPr marL="197100" indent="0" algn="r" rtl="1">
              <a:buNone/>
            </a:pPr>
            <a:endParaRPr lang="ar-MA" sz="2800" dirty="0" smtClean="0">
              <a:latin typeface="Berlin Sans FB Demi" pitchFamily="34" charset="0"/>
              <a:cs typeface="Arial" charset="0"/>
            </a:endParaRPr>
          </a:p>
          <a:p>
            <a:pPr marL="377100" indent="0" algn="r" rtl="1">
              <a:buNone/>
            </a:pPr>
            <a:endParaRPr lang="ar-MA" sz="2800" dirty="0" smtClean="0">
              <a:latin typeface="Berlin Sans FB Demi" pitchFamily="34" charset="0"/>
              <a:cs typeface="Arial" charset="0"/>
            </a:endParaRPr>
          </a:p>
        </p:txBody>
      </p:sp>
      <p:sp>
        <p:nvSpPr>
          <p:cNvPr id="5" name="Espace réservé du numéro de diapositive 4"/>
          <p:cNvSpPr>
            <a:spLocks noGrp="1"/>
          </p:cNvSpPr>
          <p:nvPr>
            <p:ph type="sldNum" sz="quarter" idx="12"/>
          </p:nvPr>
        </p:nvSpPr>
        <p:spPr/>
        <p:txBody>
          <a:bodyPr/>
          <a:lstStyle/>
          <a:p>
            <a:fld id="{CF457EBA-91AF-44B5-8510-E61FAE1F2469}" type="slidenum">
              <a:rPr lang="fr-FR"/>
              <a:pPr/>
              <a:t>4</a:t>
            </a:fld>
            <a:endParaRPr lang="fr-FR"/>
          </a:p>
        </p:txBody>
      </p:sp>
      <p:sp>
        <p:nvSpPr>
          <p:cNvPr id="6" name="Rectangle 5"/>
          <p:cNvSpPr/>
          <p:nvPr/>
        </p:nvSpPr>
        <p:spPr>
          <a:xfrm>
            <a:off x="1285852" y="1142984"/>
            <a:ext cx="4641014" cy="523220"/>
          </a:xfrm>
          <a:prstGeom prst="rect">
            <a:avLst/>
          </a:prstGeom>
        </p:spPr>
        <p:txBody>
          <a:bodyPr wrap="none">
            <a:spAutoFit/>
          </a:bodyPr>
          <a:lstStyle/>
          <a:p>
            <a:r>
              <a:rPr lang="fr-FR" sz="2800" b="1" i="1" dirty="0" smtClean="0">
                <a:solidFill>
                  <a:srgbClr val="800000"/>
                </a:solidFill>
                <a:latin typeface="Arial" pitchFamily="34" charset="0"/>
                <a:cs typeface="Arial" pitchFamily="34" charset="0"/>
              </a:rPr>
              <a:t>Quels sont ses objectifs ?</a:t>
            </a:r>
            <a:endParaRPr lang="fr-FR" sz="2800" dirty="0">
              <a:solidFill>
                <a:srgbClr val="800000"/>
              </a:solidFill>
              <a:latin typeface="Arial" pitchFamily="34" charset="0"/>
              <a:cs typeface="Arial" pitchFamily="34" charset="0"/>
            </a:endParaRPr>
          </a:p>
        </p:txBody>
      </p:sp>
      <p:sp>
        <p:nvSpPr>
          <p:cNvPr id="7" name="Rectangle 6"/>
          <p:cNvSpPr/>
          <p:nvPr/>
        </p:nvSpPr>
        <p:spPr>
          <a:xfrm>
            <a:off x="642910" y="1928802"/>
            <a:ext cx="7488832" cy="3748719"/>
          </a:xfrm>
          <a:prstGeom prst="rect">
            <a:avLst/>
          </a:prstGeom>
        </p:spPr>
        <p:txBody>
          <a:bodyPr wrap="square">
            <a:spAutoFit/>
          </a:bodyPr>
          <a:lstStyle/>
          <a:p>
            <a:pPr>
              <a:lnSpc>
                <a:spcPct val="120000"/>
              </a:lnSpc>
              <a:buFont typeface="Wingdings" pitchFamily="2" charset="2"/>
              <a:buChar char="Ø"/>
              <a:defRPr/>
            </a:pPr>
            <a:endParaRPr lang="fr-FR" b="1" dirty="0" smtClean="0"/>
          </a:p>
          <a:p>
            <a:pPr marL="0" lvl="1">
              <a:lnSpc>
                <a:spcPct val="120000"/>
              </a:lnSpc>
              <a:buFont typeface="Wingdings" pitchFamily="2" charset="2"/>
              <a:buChar char="Ø"/>
              <a:defRPr/>
            </a:pPr>
            <a:r>
              <a:rPr lang="fr-FR" b="1" dirty="0" smtClean="0"/>
              <a:t>Donner une image simplifiée et synthétique de l ’économie nationale;</a:t>
            </a:r>
          </a:p>
          <a:p>
            <a:pPr marL="0" lvl="1">
              <a:lnSpc>
                <a:spcPct val="120000"/>
              </a:lnSpc>
              <a:buFont typeface="Wingdings" pitchFamily="2" charset="2"/>
              <a:buChar char="Ø"/>
              <a:defRPr/>
            </a:pPr>
            <a:endParaRPr lang="fr-FR" b="1" dirty="0" smtClean="0"/>
          </a:p>
          <a:p>
            <a:pPr marL="0" lvl="1">
              <a:lnSpc>
                <a:spcPct val="120000"/>
              </a:lnSpc>
              <a:buFont typeface="Wingdings" pitchFamily="2" charset="2"/>
              <a:buChar char="Ø"/>
              <a:defRPr/>
            </a:pPr>
            <a:r>
              <a:rPr lang="fr-FR" b="1" dirty="0" smtClean="0"/>
              <a:t>Fournir des indicateurs d’évolution permettant de suivre les performances de l’économie nationale dans le temps à savoir le PIB, la valeur ajoutée, la consommation finale des ménages etc. </a:t>
            </a:r>
          </a:p>
          <a:p>
            <a:pPr marL="0" lvl="1">
              <a:lnSpc>
                <a:spcPct val="120000"/>
              </a:lnSpc>
              <a:buFont typeface="Wingdings" pitchFamily="2" charset="2"/>
              <a:buChar char="Ø"/>
              <a:defRPr/>
            </a:pPr>
            <a:endParaRPr lang="fr-FR" b="1" dirty="0" smtClean="0"/>
          </a:p>
          <a:p>
            <a:pPr>
              <a:lnSpc>
                <a:spcPct val="120000"/>
              </a:lnSpc>
              <a:buFont typeface="Wingdings" pitchFamily="2" charset="2"/>
              <a:buChar char="Ø"/>
              <a:defRPr/>
            </a:pPr>
            <a:r>
              <a:rPr lang="fr-FR" b="1" dirty="0" smtClean="0"/>
              <a:t>Etre un outil de prévision pour le gouvernement et les différents acteurs économiques.</a:t>
            </a:r>
          </a:p>
          <a:p>
            <a:pPr>
              <a:lnSpc>
                <a:spcPct val="120000"/>
              </a:lnSpc>
              <a:buFont typeface="Wingdings" pitchFamily="2" charset="2"/>
              <a:buChar char="Ø"/>
              <a:defRPr/>
            </a:pPr>
            <a:endParaRPr lang="fr-FR" b="1" dirty="0" smtClean="0"/>
          </a:p>
        </p:txBody>
      </p:sp>
    </p:spTree>
    <p:extLst>
      <p:ext uri="{BB962C8B-B14F-4D97-AF65-F5344CB8AC3E}">
        <p14:creationId xmlns="" xmlns:p14="http://schemas.microsoft.com/office/powerpoint/2010/main" val="3013913486"/>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amond(out)">
                                      <p:cBhvr>
                                        <p:cTn id="7" dur="1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linds(horizontal)">
                                      <p:cBhvr>
                                        <p:cTn id="12" dur="1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blinds(horizontal)">
                                      <p:cBhvr>
                                        <p:cTn id="17" dur="10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
                                            <p:txEl>
                                              <p:pRg st="5" end="5"/>
                                            </p:txEl>
                                          </p:spTgt>
                                        </p:tgtEl>
                                        <p:attrNameLst>
                                          <p:attrName>style.visibility</p:attrName>
                                        </p:attrNameLst>
                                      </p:cBhvr>
                                      <p:to>
                                        <p:strVal val="visible"/>
                                      </p:to>
                                    </p:set>
                                    <p:animEffect transition="in" filter="blinds(horizontal)">
                                      <p:cBhvr>
                                        <p:cTn id="22" dur="1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1214414" y="785794"/>
            <a:ext cx="6316184" cy="1092189"/>
          </a:xfrm>
        </p:spPr>
        <p:txBody>
          <a:bodyPr/>
          <a:lstStyle/>
          <a:p>
            <a:pPr algn="l"/>
            <a:r>
              <a:rPr lang="fr-FR" sz="2800" i="1" dirty="0" smtClean="0">
                <a:solidFill>
                  <a:srgbClr val="740000"/>
                </a:solidFill>
                <a:latin typeface="Arial" pitchFamily="34" charset="0"/>
                <a:cs typeface="Arial" pitchFamily="34" charset="0"/>
              </a:rPr>
              <a:t>Comptes régionaux: importance et réalisations</a:t>
            </a:r>
            <a:endParaRPr lang="fr-FR" sz="2800" dirty="0">
              <a:solidFill>
                <a:srgbClr val="740000"/>
              </a:solidFill>
              <a:latin typeface="Arial" pitchFamily="34" charset="0"/>
              <a:cs typeface="Arial" pitchFamily="34" charset="0"/>
            </a:endParaRPr>
          </a:p>
        </p:txBody>
      </p:sp>
      <p:sp>
        <p:nvSpPr>
          <p:cNvPr id="6" name="Espace réservé du contenu 5"/>
          <p:cNvSpPr>
            <a:spLocks noGrp="1"/>
          </p:cNvSpPr>
          <p:nvPr>
            <p:ph idx="1"/>
          </p:nvPr>
        </p:nvSpPr>
        <p:spPr/>
        <p:txBody>
          <a:bodyPr/>
          <a:lstStyle/>
          <a:p>
            <a:pPr>
              <a:buFont typeface="Wingdings" pitchFamily="2" charset="2"/>
              <a:buChar char="Ø"/>
              <a:defRPr/>
            </a:pPr>
            <a:endParaRPr lang="fr-FR" sz="1800" b="1" kern="1200" dirty="0" smtClean="0">
              <a:solidFill>
                <a:schemeClr val="tx1"/>
              </a:solidFill>
            </a:endParaRPr>
          </a:p>
          <a:p>
            <a:pPr>
              <a:buFont typeface="Wingdings" pitchFamily="2" charset="2"/>
              <a:buChar char="Ø"/>
              <a:defRPr/>
            </a:pPr>
            <a:r>
              <a:rPr lang="fr-FR" sz="1800" b="1" kern="1200" dirty="0" smtClean="0">
                <a:solidFill>
                  <a:schemeClr val="tx1"/>
                </a:solidFill>
              </a:rPr>
              <a:t>Répondre aux besoins de la région en matière d’indicateurs pertinents et significatifs pour décrire son économie, l’évaluer et la suivre dans le temps.</a:t>
            </a:r>
          </a:p>
          <a:p>
            <a:pPr>
              <a:buFont typeface="Wingdings" pitchFamily="2" charset="2"/>
              <a:buChar char="Ø"/>
              <a:defRPr/>
            </a:pPr>
            <a:endParaRPr lang="fr-FR" sz="1800" b="1" kern="1200" dirty="0" smtClean="0">
              <a:solidFill>
                <a:schemeClr val="tx1"/>
              </a:solidFill>
            </a:endParaRPr>
          </a:p>
          <a:p>
            <a:pPr>
              <a:buFont typeface="Wingdings" pitchFamily="2" charset="2"/>
              <a:buChar char="Ø"/>
              <a:defRPr/>
            </a:pPr>
            <a:r>
              <a:rPr lang="fr-FR" sz="1800" b="1" kern="1200" dirty="0" smtClean="0">
                <a:solidFill>
                  <a:schemeClr val="tx1"/>
                </a:solidFill>
              </a:rPr>
              <a:t>connaître les disparités régionales et évaluer les politiques régionales.</a:t>
            </a:r>
          </a:p>
          <a:p>
            <a:pPr>
              <a:buFont typeface="Wingdings" pitchFamily="2" charset="2"/>
              <a:buChar char="Ø"/>
              <a:defRPr/>
            </a:pPr>
            <a:endParaRPr lang="fr-FR" sz="1800" b="1" kern="1200" dirty="0" smtClean="0">
              <a:solidFill>
                <a:schemeClr val="tx1"/>
              </a:solidFill>
            </a:endParaRPr>
          </a:p>
        </p:txBody>
      </p:sp>
      <p:sp>
        <p:nvSpPr>
          <p:cNvPr id="3" name="Espace réservé de la date 2"/>
          <p:cNvSpPr>
            <a:spLocks noGrp="1"/>
          </p:cNvSpPr>
          <p:nvPr>
            <p:ph type="dt" sz="half" idx="10"/>
          </p:nvPr>
        </p:nvSpPr>
        <p:spPr/>
        <p:txBody>
          <a:bodyPr/>
          <a:lstStyle/>
          <a:p>
            <a:fld id="{D5DB13F3-CC4E-41C5-BA1F-A76BEAE449BE}" type="datetime1">
              <a:rPr lang="fr-FR" smtClean="0"/>
              <a:pPr/>
              <a:t>19/10/2015</a:t>
            </a:fld>
            <a:endParaRPr lang="fr-FR" dirty="0"/>
          </a:p>
        </p:txBody>
      </p:sp>
      <p:sp>
        <p:nvSpPr>
          <p:cNvPr id="4" name="Espace réservé du numéro de diapositive 3"/>
          <p:cNvSpPr>
            <a:spLocks noGrp="1"/>
          </p:cNvSpPr>
          <p:nvPr>
            <p:ph type="sldNum" sz="quarter" idx="11"/>
          </p:nvPr>
        </p:nvSpPr>
        <p:spPr/>
        <p:txBody>
          <a:bodyPr/>
          <a:lstStyle/>
          <a:p>
            <a:fld id="{0E04F1F6-7281-4E7F-AAD0-4CCE71C42F8A}" type="slidenum">
              <a:rPr lang="fr-FR" smtClean="0"/>
              <a:pPr/>
              <a:t>5</a:t>
            </a:fld>
            <a:endParaRPr lang="fr-F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blinds(horizontal)">
                                      <p:cBhvr>
                                        <p:cTn id="1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i="1" dirty="0" smtClean="0">
                <a:solidFill>
                  <a:srgbClr val="740000"/>
                </a:solidFill>
                <a:latin typeface="Arial" pitchFamily="34" charset="0"/>
                <a:cs typeface="Arial" pitchFamily="34" charset="0"/>
              </a:rPr>
              <a:t>Comptes régionaux: importance et réalisations</a:t>
            </a:r>
            <a:endParaRPr lang="fr-FR" sz="2800" dirty="0"/>
          </a:p>
        </p:txBody>
      </p:sp>
      <p:sp>
        <p:nvSpPr>
          <p:cNvPr id="3" name="Espace réservé du contenu 2"/>
          <p:cNvSpPr>
            <a:spLocks noGrp="1"/>
          </p:cNvSpPr>
          <p:nvPr>
            <p:ph idx="1"/>
          </p:nvPr>
        </p:nvSpPr>
        <p:spPr/>
        <p:txBody>
          <a:bodyPr/>
          <a:lstStyle/>
          <a:p>
            <a:pPr>
              <a:buFont typeface="Wingdings" pitchFamily="2" charset="2"/>
              <a:buChar char="Ø"/>
            </a:pPr>
            <a:r>
              <a:rPr lang="fr-FR" sz="1800" b="1" kern="1200" dirty="0" smtClean="0">
                <a:solidFill>
                  <a:schemeClr val="tx1"/>
                </a:solidFill>
              </a:rPr>
              <a:t>Avec l’importance grandissante de la région et pour répondre aux besoins croissants des régions en matière de données statistiques, le HCP a procédé, conformément aux normes internationales de comptabilité nationale, à l’élaboration des comptes régionaux depuis l’année 2004;</a:t>
            </a:r>
          </a:p>
          <a:p>
            <a:pPr>
              <a:buFont typeface="Wingdings" pitchFamily="2" charset="2"/>
              <a:buChar char="Ø"/>
            </a:pPr>
            <a:endParaRPr lang="fr-FR" sz="1800" b="1" kern="1200" dirty="0" smtClean="0">
              <a:solidFill>
                <a:schemeClr val="tx1"/>
              </a:solidFill>
            </a:endParaRPr>
          </a:p>
          <a:p>
            <a:pPr>
              <a:buFont typeface="Wingdings" pitchFamily="2" charset="2"/>
              <a:buChar char="Ø"/>
            </a:pPr>
            <a:r>
              <a:rPr lang="fr-FR" sz="1800" b="1" kern="1200" dirty="0" smtClean="0">
                <a:solidFill>
                  <a:schemeClr val="tx1"/>
                </a:solidFill>
              </a:rPr>
              <a:t>Ces comptes présentent :</a:t>
            </a:r>
          </a:p>
          <a:p>
            <a:pPr lvl="2">
              <a:buFont typeface="Wingdings" pitchFamily="2" charset="2"/>
              <a:buChar char="Ø"/>
            </a:pPr>
            <a:endParaRPr lang="fr-FR" sz="1000" b="1" kern="1200" dirty="0" smtClean="0">
              <a:solidFill>
                <a:schemeClr val="tx1"/>
              </a:solidFill>
            </a:endParaRPr>
          </a:p>
          <a:p>
            <a:pPr marL="800100" lvl="3" indent="-342900">
              <a:buClr>
                <a:srgbClr val="7B003B"/>
              </a:buClr>
              <a:buFont typeface="Wingdings" pitchFamily="2" charset="2"/>
              <a:buChar char="q"/>
            </a:pPr>
            <a:r>
              <a:rPr lang="fr-FR" b="1" i="1" kern="1200" dirty="0" smtClean="0">
                <a:solidFill>
                  <a:srgbClr val="CC0066"/>
                </a:solidFill>
              </a:rPr>
              <a:t>Le PIB par région et par groupe de branches d’activité</a:t>
            </a:r>
          </a:p>
          <a:p>
            <a:pPr marL="800100" lvl="3" indent="-342900">
              <a:buClr>
                <a:srgbClr val="7B003B"/>
              </a:buClr>
              <a:buFont typeface="Wingdings" pitchFamily="2" charset="2"/>
              <a:buChar char="q"/>
            </a:pPr>
            <a:r>
              <a:rPr lang="fr-FR" b="1" i="1" kern="1200" dirty="0" smtClean="0">
                <a:solidFill>
                  <a:srgbClr val="CC0066"/>
                </a:solidFill>
              </a:rPr>
              <a:t>Les dépenses de consommation finale des ménages par région. </a:t>
            </a:r>
          </a:p>
          <a:p>
            <a:pPr marL="342900" lvl="2" indent="-342900">
              <a:buClr>
                <a:srgbClr val="7B003B"/>
              </a:buClr>
              <a:buNone/>
            </a:pPr>
            <a:endParaRPr lang="fr-FR" b="1" i="1" kern="1200" dirty="0" smtClean="0">
              <a:solidFill>
                <a:srgbClr val="FF0000"/>
              </a:solidFill>
            </a:endParaRPr>
          </a:p>
          <a:p>
            <a:pPr marL="342900" lvl="2" indent="-342900">
              <a:buClr>
                <a:srgbClr val="7B003B"/>
              </a:buClr>
              <a:buFont typeface="Wingdings" pitchFamily="2" charset="2"/>
              <a:buChar char="q"/>
            </a:pPr>
            <a:endParaRPr lang="fr-FR" b="1" i="1" kern="1200" dirty="0" smtClean="0">
              <a:solidFill>
                <a:srgbClr val="FF0000"/>
              </a:solidFill>
            </a:endParaRPr>
          </a:p>
          <a:p>
            <a:pPr>
              <a:buNone/>
            </a:pPr>
            <a:r>
              <a:rPr lang="fr-FR" sz="1600" i="1" dirty="0" smtClean="0">
                <a:solidFill>
                  <a:srgbClr val="FF0000"/>
                </a:solidFill>
              </a:rPr>
              <a:t> </a:t>
            </a:r>
          </a:p>
          <a:p>
            <a:endParaRPr lang="fr-FR" dirty="0"/>
          </a:p>
        </p:txBody>
      </p:sp>
      <p:sp>
        <p:nvSpPr>
          <p:cNvPr id="4" name="Espace réservé de la date 3"/>
          <p:cNvSpPr>
            <a:spLocks noGrp="1"/>
          </p:cNvSpPr>
          <p:nvPr>
            <p:ph type="dt" sz="half" idx="10"/>
          </p:nvPr>
        </p:nvSpPr>
        <p:spPr/>
        <p:txBody>
          <a:bodyPr/>
          <a:lstStyle/>
          <a:p>
            <a:pPr>
              <a:defRPr/>
            </a:pPr>
            <a:fld id="{5660B468-00FF-4876-981A-E8741E2D1644}" type="datetime1">
              <a:rPr lang="fr-FR" smtClean="0"/>
              <a:pPr>
                <a:defRPr/>
              </a:pPr>
              <a:t>19/10/2015</a:t>
            </a:fld>
            <a:endParaRPr lang="fr-FR"/>
          </a:p>
        </p:txBody>
      </p:sp>
      <p:sp>
        <p:nvSpPr>
          <p:cNvPr id="5" name="Espace réservé du numéro de diapositive 4"/>
          <p:cNvSpPr>
            <a:spLocks noGrp="1"/>
          </p:cNvSpPr>
          <p:nvPr>
            <p:ph type="sldNum" sz="quarter" idx="11"/>
          </p:nvPr>
        </p:nvSpPr>
        <p:spPr/>
        <p:txBody>
          <a:bodyPr/>
          <a:lstStyle/>
          <a:p>
            <a:pPr>
              <a:defRPr/>
            </a:pPr>
            <a:fld id="{684FA9C8-47D3-4FC0-A8F0-C4CF110D1400}" type="slidenum">
              <a:rPr lang="fr-FR" smtClean="0"/>
              <a:pPr>
                <a:defRPr/>
              </a:pPr>
              <a:t>6</a:t>
            </a:fld>
            <a:endParaRPr lang="fr-F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765175"/>
            <a:ext cx="8352928" cy="1143000"/>
          </a:xfrm>
        </p:spPr>
        <p:txBody>
          <a:bodyPr/>
          <a:lstStyle/>
          <a:p>
            <a:r>
              <a:rPr lang="fr-FR" sz="2800" i="1" dirty="0" smtClean="0">
                <a:solidFill>
                  <a:srgbClr val="800000"/>
                </a:solidFill>
                <a:latin typeface="Arial" pitchFamily="34" charset="0"/>
                <a:cs typeface="Arial" pitchFamily="34" charset="0"/>
              </a:rPr>
              <a:t>Comptes régionaux:</a:t>
            </a:r>
            <a:br>
              <a:rPr lang="fr-FR" sz="2800" i="1" dirty="0" smtClean="0">
                <a:solidFill>
                  <a:srgbClr val="800000"/>
                </a:solidFill>
                <a:latin typeface="Arial" pitchFamily="34" charset="0"/>
                <a:cs typeface="Arial" pitchFamily="34" charset="0"/>
              </a:rPr>
            </a:br>
            <a:r>
              <a:rPr lang="fr-FR" sz="2800" i="1" dirty="0" smtClean="0">
                <a:solidFill>
                  <a:srgbClr val="800000"/>
                </a:solidFill>
                <a:latin typeface="Arial" pitchFamily="34" charset="0"/>
                <a:cs typeface="Arial" pitchFamily="34" charset="0"/>
              </a:rPr>
              <a:t> Approche Méthodologique</a:t>
            </a:r>
            <a:endParaRPr lang="fr-FR" sz="2800" dirty="0">
              <a:solidFill>
                <a:srgbClr val="800000"/>
              </a:solidFill>
              <a:latin typeface="Arial" pitchFamily="34" charset="0"/>
              <a:cs typeface="Arial" pitchFamily="34" charset="0"/>
            </a:endParaRPr>
          </a:p>
        </p:txBody>
      </p:sp>
      <p:sp>
        <p:nvSpPr>
          <p:cNvPr id="3" name="Espace réservé du contenu 2"/>
          <p:cNvSpPr>
            <a:spLocks noGrp="1"/>
          </p:cNvSpPr>
          <p:nvPr>
            <p:ph idx="1"/>
          </p:nvPr>
        </p:nvSpPr>
        <p:spPr/>
        <p:txBody>
          <a:bodyPr/>
          <a:lstStyle/>
          <a:p>
            <a:pPr>
              <a:buFont typeface="Wingdings" pitchFamily="2" charset="2"/>
              <a:buChar char="Ø"/>
              <a:defRPr/>
            </a:pPr>
            <a:r>
              <a:rPr lang="fr-FR" sz="1800" b="1" kern="1200" dirty="0" smtClean="0">
                <a:solidFill>
                  <a:schemeClr val="tx1"/>
                </a:solidFill>
              </a:rPr>
              <a:t>3 Optiques de calcul du PIB</a:t>
            </a:r>
          </a:p>
          <a:p>
            <a:pPr lvl="1">
              <a:buFont typeface="Wingdings" pitchFamily="2" charset="2"/>
              <a:buChar char="§"/>
              <a:defRPr/>
            </a:pPr>
            <a:r>
              <a:rPr lang="fr-FR" sz="1800" b="1" kern="1200" dirty="0" smtClean="0">
                <a:solidFill>
                  <a:schemeClr val="tx1"/>
                </a:solidFill>
                <a:ea typeface="+mn-ea"/>
                <a:cs typeface="+mn-cs"/>
              </a:rPr>
              <a:t>Optique de production </a:t>
            </a:r>
          </a:p>
          <a:p>
            <a:pPr lvl="1">
              <a:buFont typeface="Wingdings" pitchFamily="2" charset="2"/>
              <a:buChar char="§"/>
              <a:defRPr/>
            </a:pPr>
            <a:r>
              <a:rPr lang="fr-FR" sz="1800" b="1" kern="1200" dirty="0" smtClean="0">
                <a:solidFill>
                  <a:schemeClr val="tx1"/>
                </a:solidFill>
                <a:ea typeface="+mn-ea"/>
                <a:cs typeface="+mn-cs"/>
              </a:rPr>
              <a:t>Optique de dépenses</a:t>
            </a:r>
          </a:p>
          <a:p>
            <a:pPr lvl="1">
              <a:buFont typeface="Wingdings" pitchFamily="2" charset="2"/>
              <a:buChar char="§"/>
              <a:defRPr/>
            </a:pPr>
            <a:r>
              <a:rPr lang="fr-FR" sz="1800" b="1" kern="1200" dirty="0" smtClean="0">
                <a:solidFill>
                  <a:schemeClr val="tx1"/>
                </a:solidFill>
                <a:ea typeface="+mn-ea"/>
                <a:cs typeface="+mn-cs"/>
              </a:rPr>
              <a:t>Optique de revenu</a:t>
            </a:r>
          </a:p>
          <a:p>
            <a:pPr>
              <a:buNone/>
              <a:defRPr/>
            </a:pPr>
            <a:r>
              <a:rPr lang="fr-FR" sz="1800" b="1" kern="1200" dirty="0" smtClean="0">
                <a:solidFill>
                  <a:schemeClr val="tx1"/>
                </a:solidFill>
              </a:rPr>
              <a:t>       </a:t>
            </a:r>
          </a:p>
          <a:p>
            <a:pPr>
              <a:buFont typeface="Wingdings" pitchFamily="2" charset="2"/>
              <a:buChar char="Ø"/>
              <a:defRPr/>
            </a:pPr>
            <a:r>
              <a:rPr lang="fr-FR" sz="1800" b="1" kern="1200" dirty="0" smtClean="0">
                <a:solidFill>
                  <a:schemeClr val="tx1"/>
                </a:solidFill>
              </a:rPr>
              <a:t>L’approche retenue dans le calcul du PIB régional (PIBR) est celle de la production. Les méthodes utilisées (descendantes, ascendantes ou mixtes) sont dictées par la nature et la disponibilité des données. A ce sujet, de nombreuses sources d’information statistique émanant aussi bien du HCP que des autres départements ministériels et autres fournisseurs de données ont été utilisées</a:t>
            </a:r>
            <a:r>
              <a:rPr lang="fr-FR" sz="1600" dirty="0" smtClean="0">
                <a:solidFill>
                  <a:schemeClr val="tx2"/>
                </a:solidFill>
              </a:rPr>
              <a:t>. </a:t>
            </a:r>
          </a:p>
          <a:p>
            <a:endParaRPr lang="fr-FR" dirty="0"/>
          </a:p>
        </p:txBody>
      </p:sp>
      <p:sp>
        <p:nvSpPr>
          <p:cNvPr id="4" name="Espace réservé de la date 3"/>
          <p:cNvSpPr>
            <a:spLocks noGrp="1"/>
          </p:cNvSpPr>
          <p:nvPr>
            <p:ph type="dt" sz="half" idx="10"/>
          </p:nvPr>
        </p:nvSpPr>
        <p:spPr/>
        <p:txBody>
          <a:bodyPr/>
          <a:lstStyle/>
          <a:p>
            <a:pPr>
              <a:defRPr/>
            </a:pPr>
            <a:fld id="{5660B468-00FF-4876-981A-E8741E2D1644}" type="datetime1">
              <a:rPr lang="fr-FR" smtClean="0"/>
              <a:pPr>
                <a:defRPr/>
              </a:pPr>
              <a:t>19/10/2015</a:t>
            </a:fld>
            <a:endParaRPr lang="fr-FR"/>
          </a:p>
        </p:txBody>
      </p:sp>
      <p:sp>
        <p:nvSpPr>
          <p:cNvPr id="5" name="Espace réservé du numéro de diapositive 4"/>
          <p:cNvSpPr>
            <a:spLocks noGrp="1"/>
          </p:cNvSpPr>
          <p:nvPr>
            <p:ph type="sldNum" sz="quarter" idx="11"/>
          </p:nvPr>
        </p:nvSpPr>
        <p:spPr/>
        <p:txBody>
          <a:bodyPr/>
          <a:lstStyle/>
          <a:p>
            <a:pPr>
              <a:defRPr/>
            </a:pPr>
            <a:fld id="{684FA9C8-47D3-4FC0-A8F0-C4CF110D1400}" type="slidenum">
              <a:rPr lang="fr-FR" smtClean="0"/>
              <a:pPr>
                <a:defRPr/>
              </a:pPr>
              <a:t>7</a:t>
            </a:fld>
            <a:endParaRPr lang="fr-F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par>
                                <p:cTn id="28" presetID="5" presetClass="entr" presetSubtype="10" fill="hold"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checkerboard(across)">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blinds(horizontal)">
                                      <p:cBhvr>
                                        <p:cTn id="3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857232"/>
            <a:ext cx="8388424" cy="1143000"/>
          </a:xfrm>
        </p:spPr>
        <p:txBody>
          <a:bodyPr/>
          <a:lstStyle/>
          <a:p>
            <a:r>
              <a:rPr lang="fr-FR" sz="2800" i="1" dirty="0" smtClean="0">
                <a:solidFill>
                  <a:srgbClr val="800000"/>
                </a:solidFill>
                <a:latin typeface="Arial" pitchFamily="34" charset="0"/>
                <a:cs typeface="Arial" pitchFamily="34" charset="0"/>
              </a:rPr>
              <a:t>Comptes régionaux:</a:t>
            </a:r>
            <a:br>
              <a:rPr lang="fr-FR" sz="2800" i="1" dirty="0" smtClean="0">
                <a:solidFill>
                  <a:srgbClr val="800000"/>
                </a:solidFill>
                <a:latin typeface="Arial" pitchFamily="34" charset="0"/>
                <a:cs typeface="Arial" pitchFamily="34" charset="0"/>
              </a:rPr>
            </a:br>
            <a:r>
              <a:rPr lang="fr-FR" sz="2800" i="1" dirty="0" smtClean="0">
                <a:solidFill>
                  <a:srgbClr val="800000"/>
                </a:solidFill>
                <a:latin typeface="Arial" pitchFamily="34" charset="0"/>
                <a:cs typeface="Arial" pitchFamily="34" charset="0"/>
              </a:rPr>
              <a:t>approche méthodologique </a:t>
            </a:r>
            <a:endParaRPr lang="fr-FR" sz="2800" i="1" dirty="0">
              <a:solidFill>
                <a:srgbClr val="800000"/>
              </a:solidFill>
              <a:latin typeface="Arial" pitchFamily="34" charset="0"/>
              <a:cs typeface="Arial" pitchFamily="34" charset="0"/>
            </a:endParaRPr>
          </a:p>
        </p:txBody>
      </p:sp>
      <p:sp>
        <p:nvSpPr>
          <p:cNvPr id="3" name="Espace réservé du contenu 2"/>
          <p:cNvSpPr>
            <a:spLocks noGrp="1"/>
          </p:cNvSpPr>
          <p:nvPr>
            <p:ph idx="1"/>
          </p:nvPr>
        </p:nvSpPr>
        <p:spPr/>
        <p:txBody>
          <a:bodyPr/>
          <a:lstStyle/>
          <a:p>
            <a:pPr>
              <a:lnSpc>
                <a:spcPct val="90000"/>
              </a:lnSpc>
              <a:buNone/>
            </a:pPr>
            <a:r>
              <a:rPr lang="fr-FR" sz="1800" b="1" kern="1200" dirty="0" smtClean="0">
                <a:solidFill>
                  <a:schemeClr val="tx1"/>
                </a:solidFill>
              </a:rPr>
              <a:t>Cette approche dépend des sources d’informations disponibles et de la nature des activités:</a:t>
            </a:r>
          </a:p>
          <a:p>
            <a:pPr>
              <a:lnSpc>
                <a:spcPct val="90000"/>
              </a:lnSpc>
              <a:buNone/>
            </a:pPr>
            <a:endParaRPr lang="fr-FR" sz="1800" b="1" kern="1200" dirty="0" smtClean="0">
              <a:solidFill>
                <a:schemeClr val="tx1"/>
              </a:solidFill>
            </a:endParaRPr>
          </a:p>
          <a:p>
            <a:pPr>
              <a:lnSpc>
                <a:spcPct val="90000"/>
              </a:lnSpc>
              <a:buFont typeface="Wingdings" pitchFamily="2" charset="2"/>
              <a:buChar char="Ø"/>
            </a:pPr>
            <a:r>
              <a:rPr lang="fr-FR" sz="1800" b="1" kern="1200" dirty="0" smtClean="0">
                <a:solidFill>
                  <a:schemeClr val="tx1"/>
                </a:solidFill>
              </a:rPr>
              <a:t> </a:t>
            </a:r>
            <a:r>
              <a:rPr lang="fr-FR" sz="1800" b="1" kern="1200" dirty="0" smtClean="0">
                <a:solidFill>
                  <a:srgbClr val="CC0066"/>
                </a:solidFill>
              </a:rPr>
              <a:t>Méthode ascendante</a:t>
            </a:r>
            <a:r>
              <a:rPr lang="fr-FR" sz="1800" b="1" kern="1200" dirty="0" smtClean="0">
                <a:solidFill>
                  <a:schemeClr val="tx1"/>
                </a:solidFill>
              </a:rPr>
              <a:t> : Sommation des informations  individuelles;</a:t>
            </a:r>
          </a:p>
          <a:p>
            <a:pPr>
              <a:lnSpc>
                <a:spcPct val="90000"/>
              </a:lnSpc>
              <a:buFont typeface="Wingdings" pitchFamily="2" charset="2"/>
              <a:buChar char="Ø"/>
            </a:pPr>
            <a:endParaRPr lang="fr-FR" sz="1800" b="1" kern="1200" dirty="0" smtClean="0">
              <a:solidFill>
                <a:schemeClr val="tx1"/>
              </a:solidFill>
            </a:endParaRPr>
          </a:p>
          <a:p>
            <a:pPr>
              <a:lnSpc>
                <a:spcPct val="90000"/>
              </a:lnSpc>
              <a:buFont typeface="Wingdings" pitchFamily="2" charset="2"/>
              <a:buChar char="Ø"/>
            </a:pPr>
            <a:r>
              <a:rPr lang="fr-FR" sz="1800" b="1" kern="1200" dirty="0" smtClean="0">
                <a:solidFill>
                  <a:srgbClr val="CC0066"/>
                </a:solidFill>
              </a:rPr>
              <a:t> Méthode descendante</a:t>
            </a:r>
            <a:r>
              <a:rPr lang="fr-FR" sz="1800" b="1" kern="1200" dirty="0" smtClean="0">
                <a:solidFill>
                  <a:schemeClr val="tx1"/>
                </a:solidFill>
              </a:rPr>
              <a:t>: Ventilation des grandeurs nationales selon des clés de répartition à déterminer à partir des indicateurs sur la grandeur à régionaliser;</a:t>
            </a:r>
          </a:p>
          <a:p>
            <a:pPr>
              <a:lnSpc>
                <a:spcPct val="90000"/>
              </a:lnSpc>
              <a:buFont typeface="Wingdings" pitchFamily="2" charset="2"/>
              <a:buChar char="Ø"/>
            </a:pPr>
            <a:endParaRPr lang="fr-FR" sz="1800" b="1" kern="1200" dirty="0" smtClean="0">
              <a:solidFill>
                <a:schemeClr val="tx1"/>
              </a:solidFill>
            </a:endParaRPr>
          </a:p>
          <a:p>
            <a:pPr>
              <a:lnSpc>
                <a:spcPct val="90000"/>
              </a:lnSpc>
              <a:buFont typeface="Wingdings" pitchFamily="2" charset="2"/>
              <a:buChar char="Ø"/>
            </a:pPr>
            <a:r>
              <a:rPr lang="fr-FR" sz="1800" b="1" kern="1200" dirty="0" smtClean="0">
                <a:solidFill>
                  <a:srgbClr val="CC0066"/>
                </a:solidFill>
              </a:rPr>
              <a:t> Méthode mixte</a:t>
            </a:r>
            <a:r>
              <a:rPr lang="fr-FR" sz="1800" b="1" kern="1200" dirty="0" smtClean="0">
                <a:solidFill>
                  <a:schemeClr val="tx1"/>
                </a:solidFill>
              </a:rPr>
              <a:t> : une composition des deux.</a:t>
            </a:r>
          </a:p>
          <a:p>
            <a:endParaRPr lang="fr-FR" dirty="0"/>
          </a:p>
        </p:txBody>
      </p:sp>
      <p:sp>
        <p:nvSpPr>
          <p:cNvPr id="4" name="Espace réservé de la date 3"/>
          <p:cNvSpPr>
            <a:spLocks noGrp="1"/>
          </p:cNvSpPr>
          <p:nvPr>
            <p:ph type="dt" sz="half" idx="10"/>
          </p:nvPr>
        </p:nvSpPr>
        <p:spPr/>
        <p:txBody>
          <a:bodyPr/>
          <a:lstStyle/>
          <a:p>
            <a:pPr>
              <a:defRPr/>
            </a:pPr>
            <a:fld id="{5660B468-00FF-4876-981A-E8741E2D1644}" type="datetime1">
              <a:rPr lang="fr-FR" smtClean="0"/>
              <a:pPr>
                <a:defRPr/>
              </a:pPr>
              <a:t>19/10/2015</a:t>
            </a:fld>
            <a:endParaRPr lang="fr-FR"/>
          </a:p>
        </p:txBody>
      </p:sp>
      <p:sp>
        <p:nvSpPr>
          <p:cNvPr id="5" name="Espace réservé du numéro de diapositive 4"/>
          <p:cNvSpPr>
            <a:spLocks noGrp="1"/>
          </p:cNvSpPr>
          <p:nvPr>
            <p:ph type="sldNum" sz="quarter" idx="11"/>
          </p:nvPr>
        </p:nvSpPr>
        <p:spPr/>
        <p:txBody>
          <a:bodyPr/>
          <a:lstStyle/>
          <a:p>
            <a:pPr>
              <a:defRPr/>
            </a:pPr>
            <a:fld id="{684FA9C8-47D3-4FC0-A8F0-C4CF110D1400}" type="slidenum">
              <a:rPr lang="fr-FR" smtClean="0"/>
              <a:pPr>
                <a:defRPr/>
              </a:pPr>
              <a:t>8</a:t>
            </a:fld>
            <a:endParaRPr lang="fr-F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heckerboard(across)">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i="1" dirty="0" smtClean="0">
                <a:solidFill>
                  <a:srgbClr val="800000"/>
                </a:solidFill>
                <a:latin typeface="Arial" pitchFamily="34" charset="0"/>
                <a:cs typeface="Arial" pitchFamily="34" charset="0"/>
              </a:rPr>
              <a:t>Publications</a:t>
            </a:r>
            <a:endParaRPr lang="fr-FR" sz="2800" i="1" dirty="0">
              <a:solidFill>
                <a:srgbClr val="800000"/>
              </a:solidFill>
              <a:latin typeface="Arial" pitchFamily="34" charset="0"/>
              <a:cs typeface="Arial" pitchFamily="34" charset="0"/>
            </a:endParaRPr>
          </a:p>
        </p:txBody>
      </p:sp>
      <p:sp>
        <p:nvSpPr>
          <p:cNvPr id="3" name="Espace réservé du contenu 2"/>
          <p:cNvSpPr>
            <a:spLocks noGrp="1"/>
          </p:cNvSpPr>
          <p:nvPr>
            <p:ph idx="1"/>
          </p:nvPr>
        </p:nvSpPr>
        <p:spPr/>
        <p:txBody>
          <a:bodyPr/>
          <a:lstStyle/>
          <a:p>
            <a:pPr lvl="1"/>
            <a:endParaRPr lang="fr-FR" dirty="0" smtClean="0">
              <a:solidFill>
                <a:schemeClr val="tx1"/>
              </a:solidFill>
              <a:latin typeface="Arial" pitchFamily="34" charset="0"/>
              <a:cs typeface="Arial" pitchFamily="34" charset="0"/>
            </a:endParaRPr>
          </a:p>
          <a:p>
            <a:pPr lvl="1"/>
            <a:r>
              <a:rPr lang="fr-FR" dirty="0" smtClean="0">
                <a:solidFill>
                  <a:schemeClr val="tx1"/>
                </a:solidFill>
                <a:latin typeface="Arial" pitchFamily="34" charset="0"/>
                <a:cs typeface="Arial" pitchFamily="34" charset="0"/>
              </a:rPr>
              <a:t>Après avoir publié les comptes régionaux des années 2004 et 2007 en avril 2010, le Haut Commissariat au Plan a procédé à la publication des comptes régionaux d’une façon annuelle régulière. </a:t>
            </a:r>
          </a:p>
          <a:p>
            <a:pPr lvl="1"/>
            <a:endParaRPr lang="fr-FR" dirty="0" smtClean="0">
              <a:solidFill>
                <a:schemeClr val="tx1"/>
              </a:solidFill>
              <a:latin typeface="Arial" pitchFamily="34" charset="0"/>
              <a:cs typeface="Arial" pitchFamily="34" charset="0"/>
            </a:endParaRPr>
          </a:p>
          <a:p>
            <a:pPr lvl="1"/>
            <a:r>
              <a:rPr lang="fr-FR" dirty="0" smtClean="0">
                <a:solidFill>
                  <a:schemeClr val="tx1"/>
                </a:solidFill>
                <a:latin typeface="Arial" pitchFamily="34" charset="0"/>
                <a:cs typeface="Arial" pitchFamily="34" charset="0"/>
              </a:rPr>
              <a:t>Les derniers résultats sont ceux relatifs à l’année 2013</a:t>
            </a:r>
            <a:endParaRPr lang="fr-FR" dirty="0">
              <a:solidFill>
                <a:schemeClr val="tx1"/>
              </a:solidFill>
              <a:latin typeface="Arial" pitchFamily="34" charset="0"/>
              <a:cs typeface="Arial" pitchFamily="34" charset="0"/>
            </a:endParaRPr>
          </a:p>
        </p:txBody>
      </p:sp>
      <p:sp>
        <p:nvSpPr>
          <p:cNvPr id="4" name="Espace réservé de la date 3"/>
          <p:cNvSpPr>
            <a:spLocks noGrp="1"/>
          </p:cNvSpPr>
          <p:nvPr>
            <p:ph type="dt" sz="half" idx="10"/>
          </p:nvPr>
        </p:nvSpPr>
        <p:spPr/>
        <p:txBody>
          <a:bodyPr/>
          <a:lstStyle/>
          <a:p>
            <a:pPr>
              <a:defRPr/>
            </a:pPr>
            <a:fld id="{5660B468-00FF-4876-981A-E8741E2D1644}" type="datetime1">
              <a:rPr lang="fr-FR" smtClean="0"/>
              <a:pPr>
                <a:defRPr/>
              </a:pPr>
              <a:t>19/10/2015</a:t>
            </a:fld>
            <a:endParaRPr lang="fr-FR"/>
          </a:p>
        </p:txBody>
      </p:sp>
      <p:sp>
        <p:nvSpPr>
          <p:cNvPr id="5" name="Espace réservé du numéro de diapositive 4"/>
          <p:cNvSpPr>
            <a:spLocks noGrp="1"/>
          </p:cNvSpPr>
          <p:nvPr>
            <p:ph type="sldNum" sz="quarter" idx="11"/>
          </p:nvPr>
        </p:nvSpPr>
        <p:spPr/>
        <p:txBody>
          <a:bodyPr/>
          <a:lstStyle/>
          <a:p>
            <a:pPr>
              <a:defRPr/>
            </a:pPr>
            <a:fld id="{684FA9C8-47D3-4FC0-A8F0-C4CF110D1400}" type="slidenum">
              <a:rPr lang="fr-FR" smtClean="0"/>
              <a:pPr>
                <a:defRPr/>
              </a:pPr>
              <a:t>9</a:t>
            </a:fld>
            <a:endParaRPr lang="fr-F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additive="base">
                                        <p:cTn id="1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hcp_model">
  <a:themeElements>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hcp_model">
  <a:themeElements>
    <a:clrScheme name="1_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Réseau">
  <a:themeElements>
    <a:clrScheme name="Réseau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2_Réseau">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Réseau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Réseau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Réseau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Réseau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Réseau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Réseau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Réseau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Réseau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Réseau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Réseau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Présentation Bureaux syndicaux jeudi_16 février 2012</Template>
  <TotalTime>1648</TotalTime>
  <Words>759</Words>
  <Application>Microsoft Office PowerPoint</Application>
  <PresentationFormat>Affichage à l'écran (4:3)</PresentationFormat>
  <Paragraphs>385</Paragraphs>
  <Slides>17</Slides>
  <Notes>0</Notes>
  <HiddenSlides>4</HiddenSlides>
  <MMClips>0</MMClips>
  <ScaleCrop>false</ScaleCrop>
  <HeadingPairs>
    <vt:vector size="4" baseType="variant">
      <vt:variant>
        <vt:lpstr>Thème</vt:lpstr>
      </vt:variant>
      <vt:variant>
        <vt:i4>3</vt:i4>
      </vt:variant>
      <vt:variant>
        <vt:lpstr>Titres des diapositives</vt:lpstr>
      </vt:variant>
      <vt:variant>
        <vt:i4>17</vt:i4>
      </vt:variant>
    </vt:vector>
  </HeadingPairs>
  <TitlesOfParts>
    <vt:vector size="20" baseType="lpstr">
      <vt:lpstr>hcp_model</vt:lpstr>
      <vt:lpstr>1_hcp_model</vt:lpstr>
      <vt:lpstr>2_Réseau</vt:lpstr>
      <vt:lpstr> </vt:lpstr>
      <vt:lpstr>Diapositive 2</vt:lpstr>
      <vt:lpstr>Qu’est-ce que la Comptabilité Nationale?</vt:lpstr>
      <vt:lpstr>Diapositive 4</vt:lpstr>
      <vt:lpstr>Comptes régionaux: importance et réalisations</vt:lpstr>
      <vt:lpstr>Comptes régionaux: importance et réalisations</vt:lpstr>
      <vt:lpstr>Comptes régionaux:  Approche Méthodologique</vt:lpstr>
      <vt:lpstr>Comptes régionaux: approche méthodologique </vt:lpstr>
      <vt:lpstr>Publications</vt:lpstr>
      <vt:lpstr>Diapositive 10</vt:lpstr>
      <vt:lpstr>Résultats</vt:lpstr>
      <vt:lpstr>Résultats</vt:lpstr>
      <vt:lpstr>Résultats: PIB/Région</vt:lpstr>
      <vt:lpstr>Résultats: PIB/Région</vt:lpstr>
      <vt:lpstr>Diapositive 15</vt:lpstr>
      <vt:lpstr>Résultats : DCF/région</vt:lpstr>
      <vt:lpstr>Diapositive 17</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asougrati</dc:creator>
  <cp:lastModifiedBy>HP</cp:lastModifiedBy>
  <cp:revision>216</cp:revision>
  <dcterms:created xsi:type="dcterms:W3CDTF">2012-02-23T12:47:00Z</dcterms:created>
  <dcterms:modified xsi:type="dcterms:W3CDTF">2015-10-19T23:08:44Z</dcterms:modified>
</cp:coreProperties>
</file>