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1" r:id="rId1"/>
  </p:sldMasterIdLst>
  <p:notesMasterIdLst>
    <p:notesMasterId r:id="rId9"/>
  </p:notesMasterIdLst>
  <p:handoutMasterIdLst>
    <p:handoutMasterId r:id="rId10"/>
  </p:handoutMasterIdLst>
  <p:sldIdLst>
    <p:sldId id="679" r:id="rId2"/>
    <p:sldId id="555" r:id="rId3"/>
    <p:sldId id="681" r:id="rId4"/>
    <p:sldId id="680" r:id="rId5"/>
    <p:sldId id="683" r:id="rId6"/>
    <p:sldId id="684" r:id="rId7"/>
    <p:sldId id="682" r:id="rId8"/>
  </p:sldIdLst>
  <p:sldSz cx="9144000" cy="6858000" type="screen4x3"/>
  <p:notesSz cx="6669088" cy="9928225"/>
  <p:defaultTextStyle>
    <a:defPPr>
      <a:defRPr lang="fr-FR"/>
    </a:defPPr>
    <a:lvl1pPr algn="l" rtl="0" eaLnBrk="0" fontAlgn="base" hangingPunct="0">
      <a:spcBef>
        <a:spcPct val="0"/>
      </a:spcBef>
      <a:spcAft>
        <a:spcPct val="0"/>
      </a:spcAft>
      <a:defRPr kern="1200">
        <a:solidFill>
          <a:srgbClr val="F18E00"/>
        </a:solidFill>
        <a:latin typeface="Arial" charset="0"/>
        <a:ea typeface="+mn-ea"/>
        <a:cs typeface="Arial" charset="0"/>
      </a:defRPr>
    </a:lvl1pPr>
    <a:lvl2pPr marL="457200" algn="l" rtl="0" eaLnBrk="0" fontAlgn="base" hangingPunct="0">
      <a:spcBef>
        <a:spcPct val="0"/>
      </a:spcBef>
      <a:spcAft>
        <a:spcPct val="0"/>
      </a:spcAft>
      <a:defRPr kern="1200">
        <a:solidFill>
          <a:srgbClr val="F18E00"/>
        </a:solidFill>
        <a:latin typeface="Arial" charset="0"/>
        <a:ea typeface="+mn-ea"/>
        <a:cs typeface="Arial" charset="0"/>
      </a:defRPr>
    </a:lvl2pPr>
    <a:lvl3pPr marL="914400" algn="l" rtl="0" eaLnBrk="0" fontAlgn="base" hangingPunct="0">
      <a:spcBef>
        <a:spcPct val="0"/>
      </a:spcBef>
      <a:spcAft>
        <a:spcPct val="0"/>
      </a:spcAft>
      <a:defRPr kern="1200">
        <a:solidFill>
          <a:srgbClr val="F18E00"/>
        </a:solidFill>
        <a:latin typeface="Arial" charset="0"/>
        <a:ea typeface="+mn-ea"/>
        <a:cs typeface="Arial" charset="0"/>
      </a:defRPr>
    </a:lvl3pPr>
    <a:lvl4pPr marL="1371600" algn="l" rtl="0" eaLnBrk="0" fontAlgn="base" hangingPunct="0">
      <a:spcBef>
        <a:spcPct val="0"/>
      </a:spcBef>
      <a:spcAft>
        <a:spcPct val="0"/>
      </a:spcAft>
      <a:defRPr kern="1200">
        <a:solidFill>
          <a:srgbClr val="F18E00"/>
        </a:solidFill>
        <a:latin typeface="Arial" charset="0"/>
        <a:ea typeface="+mn-ea"/>
        <a:cs typeface="Arial" charset="0"/>
      </a:defRPr>
    </a:lvl4pPr>
    <a:lvl5pPr marL="1828800" algn="l" rtl="0" eaLnBrk="0" fontAlgn="base" hangingPunct="0">
      <a:spcBef>
        <a:spcPct val="0"/>
      </a:spcBef>
      <a:spcAft>
        <a:spcPct val="0"/>
      </a:spcAft>
      <a:defRPr kern="1200">
        <a:solidFill>
          <a:srgbClr val="F18E00"/>
        </a:solidFill>
        <a:latin typeface="Arial" charset="0"/>
        <a:ea typeface="+mn-ea"/>
        <a:cs typeface="Arial" charset="0"/>
      </a:defRPr>
    </a:lvl5pPr>
    <a:lvl6pPr marL="2286000" algn="l" defTabSz="914400" rtl="0" eaLnBrk="1" latinLnBrk="0" hangingPunct="1">
      <a:defRPr kern="1200">
        <a:solidFill>
          <a:srgbClr val="F18E00"/>
        </a:solidFill>
        <a:latin typeface="Arial" charset="0"/>
        <a:ea typeface="+mn-ea"/>
        <a:cs typeface="Arial" charset="0"/>
      </a:defRPr>
    </a:lvl6pPr>
    <a:lvl7pPr marL="2743200" algn="l" defTabSz="914400" rtl="0" eaLnBrk="1" latinLnBrk="0" hangingPunct="1">
      <a:defRPr kern="1200">
        <a:solidFill>
          <a:srgbClr val="F18E00"/>
        </a:solidFill>
        <a:latin typeface="Arial" charset="0"/>
        <a:ea typeface="+mn-ea"/>
        <a:cs typeface="Arial" charset="0"/>
      </a:defRPr>
    </a:lvl7pPr>
    <a:lvl8pPr marL="3200400" algn="l" defTabSz="914400" rtl="0" eaLnBrk="1" latinLnBrk="0" hangingPunct="1">
      <a:defRPr kern="1200">
        <a:solidFill>
          <a:srgbClr val="F18E00"/>
        </a:solidFill>
        <a:latin typeface="Arial" charset="0"/>
        <a:ea typeface="+mn-ea"/>
        <a:cs typeface="Arial" charset="0"/>
      </a:defRPr>
    </a:lvl8pPr>
    <a:lvl9pPr marL="3657600" algn="l" defTabSz="914400" rtl="0" eaLnBrk="1" latinLnBrk="0" hangingPunct="1">
      <a:defRPr kern="1200">
        <a:solidFill>
          <a:srgbClr val="F18E00"/>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CC6600"/>
    <a:srgbClr val="800000"/>
    <a:srgbClr val="E51B2E"/>
    <a:srgbClr val="660033"/>
    <a:srgbClr val="FF9900"/>
    <a:srgbClr val="FF9933"/>
  </p:clrMru>
</p:presentationPr>
</file>

<file path=ppt/tableStyles.xml><?xml version="1.0" encoding="utf-8"?>
<a:tblStyleLst xmlns:a="http://schemas.openxmlformats.org/drawingml/2006/main" def="{5C22544A-7EE6-4342-B048-85BDC9FD1C3A}">
  <a:tblStyle styleId="{3C2FFA5D-87B4-456A-9821-1D502468CF0F}" styleName="Style à thème 1 - Accentuation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23" autoAdjust="0"/>
    <p:restoredTop sz="83623" autoAdjust="0"/>
  </p:normalViewPr>
  <p:slideViewPr>
    <p:cSldViewPr>
      <p:cViewPr varScale="1">
        <p:scale>
          <a:sx n="75" d="100"/>
          <a:sy n="75" d="100"/>
        </p:scale>
        <p:origin x="-1260" y="-84"/>
      </p:cViewPr>
      <p:guideLst>
        <p:guide orient="horz" pos="2160"/>
        <p:guide pos="2880"/>
      </p:guideLst>
    </p:cSldViewPr>
  </p:slideViewPr>
  <p:outlineViewPr>
    <p:cViewPr>
      <p:scale>
        <a:sx n="33" d="100"/>
        <a:sy n="33" d="100"/>
      </p:scale>
      <p:origin x="0" y="13686"/>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3" d="100"/>
          <a:sy n="83" d="100"/>
        </p:scale>
        <p:origin x="-2028" y="-90"/>
      </p:cViewPr>
      <p:guideLst>
        <p:guide orient="horz" pos="3128"/>
        <p:guide pos="210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890838" cy="496888"/>
          </a:xfrm>
          <a:prstGeom prst="rect">
            <a:avLst/>
          </a:prstGeom>
        </p:spPr>
        <p:txBody>
          <a:bodyPr vert="horz" lIns="91440" tIns="45720" rIns="91440" bIns="45720" rtlCol="0"/>
          <a:lstStyle>
            <a:lvl1pPr algn="l" eaLnBrk="1" hangingPunct="1">
              <a:defRPr sz="1200">
                <a:solidFill>
                  <a:schemeClr val="tx1"/>
                </a:solidFill>
                <a:latin typeface="Arial" charset="0"/>
                <a:cs typeface="Arial" charset="0"/>
              </a:defRPr>
            </a:lvl1pPr>
          </a:lstStyle>
          <a:p>
            <a:pPr>
              <a:defRPr/>
            </a:pPr>
            <a:endParaRPr lang="fr-FR"/>
          </a:p>
        </p:txBody>
      </p:sp>
      <p:sp>
        <p:nvSpPr>
          <p:cNvPr id="3" name="Espace réservé de la date 2"/>
          <p:cNvSpPr>
            <a:spLocks noGrp="1"/>
          </p:cNvSpPr>
          <p:nvPr>
            <p:ph type="dt" sz="quarter" idx="1"/>
          </p:nvPr>
        </p:nvSpPr>
        <p:spPr>
          <a:xfrm>
            <a:off x="3776663" y="0"/>
            <a:ext cx="2890837" cy="496888"/>
          </a:xfrm>
          <a:prstGeom prst="rect">
            <a:avLst/>
          </a:prstGeom>
        </p:spPr>
        <p:txBody>
          <a:bodyPr vert="horz" lIns="91440" tIns="45720" rIns="91440" bIns="45720" rtlCol="0"/>
          <a:lstStyle>
            <a:lvl1pPr algn="r" eaLnBrk="1" hangingPunct="1">
              <a:defRPr sz="1200">
                <a:solidFill>
                  <a:schemeClr val="tx1"/>
                </a:solidFill>
                <a:latin typeface="Arial" charset="0"/>
                <a:cs typeface="Arial" charset="0"/>
              </a:defRPr>
            </a:lvl1pPr>
          </a:lstStyle>
          <a:p>
            <a:pPr>
              <a:defRPr/>
            </a:pPr>
            <a:fld id="{973C10E7-D77C-435E-AAC4-AF63DE624F31}" type="datetimeFigureOut">
              <a:rPr lang="fr-FR"/>
              <a:pPr>
                <a:defRPr/>
              </a:pPr>
              <a:t>20/10/2015</a:t>
            </a:fld>
            <a:endParaRPr lang="fr-FR"/>
          </a:p>
        </p:txBody>
      </p:sp>
      <p:sp>
        <p:nvSpPr>
          <p:cNvPr id="4" name="Espace réservé du pied de page 3"/>
          <p:cNvSpPr>
            <a:spLocks noGrp="1"/>
          </p:cNvSpPr>
          <p:nvPr>
            <p:ph type="ftr" sz="quarter" idx="2"/>
          </p:nvPr>
        </p:nvSpPr>
        <p:spPr>
          <a:xfrm>
            <a:off x="0" y="9429750"/>
            <a:ext cx="2890838" cy="496888"/>
          </a:xfrm>
          <a:prstGeom prst="rect">
            <a:avLst/>
          </a:prstGeom>
        </p:spPr>
        <p:txBody>
          <a:bodyPr vert="horz" lIns="91440" tIns="45720" rIns="91440" bIns="45720" rtlCol="0" anchor="b"/>
          <a:lstStyle>
            <a:lvl1pPr algn="l" eaLnBrk="1" hangingPunct="1">
              <a:defRPr sz="1200">
                <a:solidFill>
                  <a:schemeClr val="tx1"/>
                </a:solidFill>
                <a:latin typeface="Arial" charset="0"/>
                <a:cs typeface="Arial" charset="0"/>
              </a:defRPr>
            </a:lvl1pPr>
          </a:lstStyle>
          <a:p>
            <a:pPr>
              <a:defRPr/>
            </a:pPr>
            <a:endParaRPr lang="fr-FR"/>
          </a:p>
        </p:txBody>
      </p:sp>
      <p:sp>
        <p:nvSpPr>
          <p:cNvPr id="5" name="Espace réservé du numéro de diapositive 4"/>
          <p:cNvSpPr>
            <a:spLocks noGrp="1"/>
          </p:cNvSpPr>
          <p:nvPr>
            <p:ph type="sldNum" sz="quarter" idx="3"/>
          </p:nvPr>
        </p:nvSpPr>
        <p:spPr>
          <a:xfrm>
            <a:off x="3776663" y="9429750"/>
            <a:ext cx="2890837" cy="496888"/>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solidFill>
                  <a:schemeClr val="tx1"/>
                </a:solidFill>
              </a:defRPr>
            </a:lvl1pPr>
          </a:lstStyle>
          <a:p>
            <a:fld id="{9115491F-6A43-4E9F-980B-A5C9F79774BC}" type="slidenum">
              <a:rPr lang="fr-FR" altLang="fr-FR"/>
              <a:pPr/>
              <a:t>‹N°›</a:t>
            </a:fld>
            <a:endParaRPr lang="fr-FR" altLang="fr-F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solidFill>
                  <a:schemeClr val="tx1"/>
                </a:solidFill>
                <a:latin typeface="Arial" charset="0"/>
                <a:cs typeface="Arial" charset="0"/>
              </a:defRPr>
            </a:lvl1pPr>
          </a:lstStyle>
          <a:p>
            <a:pPr>
              <a:defRPr/>
            </a:pPr>
            <a:endParaRPr lang="fr-FR"/>
          </a:p>
        </p:txBody>
      </p:sp>
      <p:sp>
        <p:nvSpPr>
          <p:cNvPr id="12291" name="Rectangle 3"/>
          <p:cNvSpPr>
            <a:spLocks noGrp="1" noChangeArrowheads="1"/>
          </p:cNvSpPr>
          <p:nvPr>
            <p:ph type="dt" idx="1"/>
          </p:nvPr>
        </p:nvSpPr>
        <p:spPr bwMode="auto">
          <a:xfrm>
            <a:off x="3776663" y="0"/>
            <a:ext cx="2890837"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solidFill>
                  <a:schemeClr val="tx1"/>
                </a:solidFill>
                <a:latin typeface="Arial" charset="0"/>
                <a:cs typeface="Arial" charset="0"/>
              </a:defRPr>
            </a:lvl1pPr>
          </a:lstStyle>
          <a:p>
            <a:pPr>
              <a:defRPr/>
            </a:pPr>
            <a:endParaRPr lang="fr-FR"/>
          </a:p>
        </p:txBody>
      </p:sp>
      <p:sp>
        <p:nvSpPr>
          <p:cNvPr id="3076" name="Rectangle 4"/>
          <p:cNvSpPr>
            <a:spLocks noGrp="1" noRot="1" noChangeAspect="1" noChangeArrowheads="1" noTextEdit="1"/>
          </p:cNvSpPr>
          <p:nvPr>
            <p:ph type="sldImg" idx="2"/>
          </p:nvPr>
        </p:nvSpPr>
        <p:spPr bwMode="auto">
          <a:xfrm>
            <a:off x="854075" y="744538"/>
            <a:ext cx="4960938" cy="3722687"/>
          </a:xfrm>
          <a:prstGeom prst="rect">
            <a:avLst/>
          </a:prstGeom>
          <a:noFill/>
          <a:ln w="9525">
            <a:solidFill>
              <a:srgbClr val="000000"/>
            </a:solidFill>
            <a:miter lim="800000"/>
            <a:headEnd/>
            <a:tailEnd/>
          </a:ln>
        </p:spPr>
      </p:sp>
      <p:sp>
        <p:nvSpPr>
          <p:cNvPr id="12293" name="Rectangle 5"/>
          <p:cNvSpPr>
            <a:spLocks noGrp="1" noChangeArrowheads="1"/>
          </p:cNvSpPr>
          <p:nvPr>
            <p:ph type="body" sz="quarter" idx="3"/>
          </p:nvPr>
        </p:nvSpPr>
        <p:spPr bwMode="auto">
          <a:xfrm>
            <a:off x="666750" y="4716463"/>
            <a:ext cx="5335588"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p>
        </p:txBody>
      </p:sp>
      <p:sp>
        <p:nvSpPr>
          <p:cNvPr id="12294" name="Rectangle 6"/>
          <p:cNvSpPr>
            <a:spLocks noGrp="1" noChangeArrowheads="1"/>
          </p:cNvSpPr>
          <p:nvPr>
            <p:ph type="ftr" sz="quarter" idx="4"/>
          </p:nvPr>
        </p:nvSpPr>
        <p:spPr bwMode="auto">
          <a:xfrm>
            <a:off x="0" y="9429750"/>
            <a:ext cx="2890838"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solidFill>
                  <a:schemeClr val="tx1"/>
                </a:solidFill>
                <a:latin typeface="Arial" charset="0"/>
                <a:cs typeface="Arial" charset="0"/>
              </a:defRPr>
            </a:lvl1pPr>
          </a:lstStyle>
          <a:p>
            <a:pPr>
              <a:defRPr/>
            </a:pPr>
            <a:endParaRPr lang="fr-FR"/>
          </a:p>
        </p:txBody>
      </p:sp>
      <p:sp>
        <p:nvSpPr>
          <p:cNvPr id="12295" name="Rectangle 7"/>
          <p:cNvSpPr>
            <a:spLocks noGrp="1" noChangeArrowheads="1"/>
          </p:cNvSpPr>
          <p:nvPr>
            <p:ph type="sldNum" sz="quarter" idx="5"/>
          </p:nvPr>
        </p:nvSpPr>
        <p:spPr bwMode="auto">
          <a:xfrm>
            <a:off x="3776663" y="9429750"/>
            <a:ext cx="2890837"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solidFill>
                  <a:schemeClr val="tx1"/>
                </a:solidFill>
              </a:defRPr>
            </a:lvl1pPr>
          </a:lstStyle>
          <a:p>
            <a:fld id="{6F839551-0EE0-4BC2-8264-152FB5848C22}" type="slidenum">
              <a:rPr lang="fr-FR" altLang="fr-FR"/>
              <a:pPr/>
              <a:t>‹N°›</a:t>
            </a:fld>
            <a:endParaRPr lang="fr-FR" altLang="fr-F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p:nvPr>
        </p:nvSpPr>
        <p:spPr>
          <a:ln/>
        </p:spPr>
      </p:sp>
      <p:sp>
        <p:nvSpPr>
          <p:cNvPr id="8195" name="Rectangle 3"/>
          <p:cNvSpPr>
            <a:spLocks noGrp="1" noChangeArrowheads="1"/>
          </p:cNvSpPr>
          <p:nvPr>
            <p:ph type="body" idx="1"/>
          </p:nvPr>
        </p:nvSpPr>
        <p:spPr>
          <a:noFill/>
          <a:ln/>
        </p:spPr>
        <p:txBody>
          <a:bodyPr/>
          <a:lstStyle/>
          <a:p>
            <a:endParaRPr lang="fr-FR" altLang="fr-FR"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858000"/>
            <a:chOff x="0" y="0"/>
            <a:chExt cx="5760" cy="4320"/>
          </a:xfrm>
        </p:grpSpPr>
        <p:pic>
          <p:nvPicPr>
            <p:cNvPr id="5" name="Picture 3" descr="contenu"/>
            <p:cNvPicPr>
              <a:picLocks noChangeAspect="1" noChangeArrowheads="1"/>
            </p:cNvPicPr>
            <p:nvPr userDrawn="1"/>
          </p:nvPicPr>
          <p:blipFill>
            <a:blip r:embed="rId2" cstate="print"/>
            <a:srcRect/>
            <a:stretch>
              <a:fillRect/>
            </a:stretch>
          </p:blipFill>
          <p:spPr bwMode="auto">
            <a:xfrm>
              <a:off x="0" y="0"/>
              <a:ext cx="5760" cy="4320"/>
            </a:xfrm>
            <a:prstGeom prst="rect">
              <a:avLst/>
            </a:prstGeom>
            <a:noFill/>
            <a:ln w="9525">
              <a:noFill/>
              <a:miter lim="800000"/>
              <a:headEnd/>
              <a:tailEnd/>
            </a:ln>
          </p:spPr>
        </p:pic>
        <p:sp>
          <p:nvSpPr>
            <p:cNvPr id="6" name="Text Box 4"/>
            <p:cNvSpPr txBox="1">
              <a:spLocks noChangeArrowheads="1"/>
            </p:cNvSpPr>
            <p:nvPr userDrawn="1"/>
          </p:nvSpPr>
          <p:spPr bwMode="auto">
            <a:xfrm>
              <a:off x="2200" y="4103"/>
              <a:ext cx="1360" cy="192"/>
            </a:xfrm>
            <a:prstGeom prst="rect">
              <a:avLst/>
            </a:prstGeom>
            <a:noFill/>
            <a:ln>
              <a:noFill/>
            </a:ln>
            <a:extLst/>
          </p:spPr>
          <p:txBody>
            <a:bodyPr>
              <a:spAutoFit/>
            </a:bodyPr>
            <a:lstStyle>
              <a:lvl1pPr>
                <a:defRPr>
                  <a:solidFill>
                    <a:srgbClr val="F18E00"/>
                  </a:solidFill>
                  <a:latin typeface="Arial" panose="020B0604020202020204" pitchFamily="34" charset="0"/>
                  <a:cs typeface="Arial" panose="020B0604020202020204" pitchFamily="34" charset="0"/>
                </a:defRPr>
              </a:lvl1pPr>
              <a:lvl2pPr marL="742950" indent="-285750">
                <a:defRPr>
                  <a:solidFill>
                    <a:srgbClr val="F18E00"/>
                  </a:solidFill>
                  <a:latin typeface="Arial" panose="020B0604020202020204" pitchFamily="34" charset="0"/>
                  <a:cs typeface="Arial" panose="020B0604020202020204" pitchFamily="34" charset="0"/>
                </a:defRPr>
              </a:lvl2pPr>
              <a:lvl3pPr marL="1143000" indent="-228600">
                <a:defRPr>
                  <a:solidFill>
                    <a:srgbClr val="F18E00"/>
                  </a:solidFill>
                  <a:latin typeface="Arial" panose="020B0604020202020204" pitchFamily="34" charset="0"/>
                  <a:cs typeface="Arial" panose="020B0604020202020204" pitchFamily="34" charset="0"/>
                </a:defRPr>
              </a:lvl3pPr>
              <a:lvl4pPr marL="1600200" indent="-228600">
                <a:defRPr>
                  <a:solidFill>
                    <a:srgbClr val="F18E00"/>
                  </a:solidFill>
                  <a:latin typeface="Arial" panose="020B0604020202020204" pitchFamily="34" charset="0"/>
                  <a:cs typeface="Arial" panose="020B0604020202020204" pitchFamily="34" charset="0"/>
                </a:defRPr>
              </a:lvl4pPr>
              <a:lvl5pPr marL="2057400" indent="-228600">
                <a:defRPr>
                  <a:solidFill>
                    <a:srgbClr val="F18E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rgbClr val="F18E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rgbClr val="F18E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rgbClr val="F18E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rgbClr val="F18E00"/>
                  </a:solidFill>
                  <a:latin typeface="Arial" panose="020B0604020202020204" pitchFamily="34" charset="0"/>
                  <a:cs typeface="Arial" panose="020B0604020202020204" pitchFamily="34" charset="0"/>
                </a:defRPr>
              </a:lvl9pPr>
            </a:lstStyle>
            <a:p>
              <a:pPr algn="ctr" eaLnBrk="1" hangingPunct="1">
                <a:spcBef>
                  <a:spcPct val="50000"/>
                </a:spcBef>
                <a:defRPr/>
              </a:pPr>
              <a:r>
                <a:rPr lang="fr-FR" altLang="fr-FR" sz="1400" b="1" smtClean="0">
                  <a:latin typeface="Century Gothic" panose="020B0502020202020204" pitchFamily="34" charset="0"/>
                </a:rPr>
                <a:t>www.hcp.ma</a:t>
              </a:r>
            </a:p>
          </p:txBody>
        </p:sp>
      </p:grpSp>
      <p:sp>
        <p:nvSpPr>
          <p:cNvPr id="7" name="Text Box 9"/>
          <p:cNvSpPr txBox="1">
            <a:spLocks noChangeArrowheads="1"/>
          </p:cNvSpPr>
          <p:nvPr/>
        </p:nvSpPr>
        <p:spPr bwMode="auto">
          <a:xfrm>
            <a:off x="3419475" y="6453188"/>
            <a:ext cx="1873250" cy="366712"/>
          </a:xfrm>
          <a:prstGeom prst="rect">
            <a:avLst/>
          </a:prstGeom>
          <a:noFill/>
          <a:ln>
            <a:noFill/>
          </a:ln>
          <a:extLst/>
        </p:spPr>
        <p:txBody>
          <a:bodyPr>
            <a:spAutoFit/>
          </a:bodyPr>
          <a:lstStyle>
            <a:lvl1pPr>
              <a:defRPr>
                <a:solidFill>
                  <a:srgbClr val="F18E00"/>
                </a:solidFill>
                <a:latin typeface="Arial" panose="020B0604020202020204" pitchFamily="34" charset="0"/>
                <a:cs typeface="Arial" panose="020B0604020202020204" pitchFamily="34" charset="0"/>
              </a:defRPr>
            </a:lvl1pPr>
            <a:lvl2pPr marL="742950" indent="-285750">
              <a:defRPr>
                <a:solidFill>
                  <a:srgbClr val="F18E00"/>
                </a:solidFill>
                <a:latin typeface="Arial" panose="020B0604020202020204" pitchFamily="34" charset="0"/>
                <a:cs typeface="Arial" panose="020B0604020202020204" pitchFamily="34" charset="0"/>
              </a:defRPr>
            </a:lvl2pPr>
            <a:lvl3pPr marL="1143000" indent="-228600">
              <a:defRPr>
                <a:solidFill>
                  <a:srgbClr val="F18E00"/>
                </a:solidFill>
                <a:latin typeface="Arial" panose="020B0604020202020204" pitchFamily="34" charset="0"/>
                <a:cs typeface="Arial" panose="020B0604020202020204" pitchFamily="34" charset="0"/>
              </a:defRPr>
            </a:lvl3pPr>
            <a:lvl4pPr marL="1600200" indent="-228600">
              <a:defRPr>
                <a:solidFill>
                  <a:srgbClr val="F18E00"/>
                </a:solidFill>
                <a:latin typeface="Arial" panose="020B0604020202020204" pitchFamily="34" charset="0"/>
                <a:cs typeface="Arial" panose="020B0604020202020204" pitchFamily="34" charset="0"/>
              </a:defRPr>
            </a:lvl4pPr>
            <a:lvl5pPr marL="2057400" indent="-228600">
              <a:defRPr>
                <a:solidFill>
                  <a:srgbClr val="F18E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rgbClr val="F18E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rgbClr val="F18E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rgbClr val="F18E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rgbClr val="F18E00"/>
                </a:solidFill>
                <a:latin typeface="Arial" panose="020B0604020202020204" pitchFamily="34" charset="0"/>
                <a:cs typeface="Arial" panose="020B0604020202020204" pitchFamily="34" charset="0"/>
              </a:defRPr>
            </a:lvl9pPr>
          </a:lstStyle>
          <a:p>
            <a:pPr eaLnBrk="1" hangingPunct="1">
              <a:spcBef>
                <a:spcPct val="50000"/>
              </a:spcBef>
              <a:defRPr/>
            </a:pPr>
            <a:endParaRPr lang="fr-FR" altLang="fr-FR" smtClean="0"/>
          </a:p>
        </p:txBody>
      </p:sp>
      <p:sp>
        <p:nvSpPr>
          <p:cNvPr id="96261" name="Rectangle 5"/>
          <p:cNvSpPr>
            <a:spLocks noGrp="1" noChangeArrowheads="1"/>
          </p:cNvSpPr>
          <p:nvPr>
            <p:ph type="ctrTitle"/>
          </p:nvPr>
        </p:nvSpPr>
        <p:spPr>
          <a:xfrm>
            <a:off x="685800" y="2130425"/>
            <a:ext cx="7772400" cy="1470025"/>
          </a:xfrm>
        </p:spPr>
        <p:txBody>
          <a:bodyPr/>
          <a:lstStyle>
            <a:lvl1pPr>
              <a:defRPr/>
            </a:lvl1pPr>
          </a:lstStyle>
          <a:p>
            <a:r>
              <a:rPr lang="fr-FR"/>
              <a:t>Cliquez pour modifier le style du titre</a:t>
            </a:r>
          </a:p>
        </p:txBody>
      </p:sp>
      <p:sp>
        <p:nvSpPr>
          <p:cNvPr id="96262" name="Rectangle 6"/>
          <p:cNvSpPr>
            <a:spLocks noGrp="1" noChangeArrowheads="1"/>
          </p:cNvSpPr>
          <p:nvPr>
            <p:ph type="subTitle" idx="1"/>
          </p:nvPr>
        </p:nvSpPr>
        <p:spPr>
          <a:xfrm>
            <a:off x="1371600" y="3886200"/>
            <a:ext cx="6400800" cy="1752600"/>
          </a:xfrm>
        </p:spPr>
        <p:txBody>
          <a:bodyPr/>
          <a:lstStyle>
            <a:lvl1pPr marL="0" indent="0" algn="ctr">
              <a:buFontTx/>
              <a:buNone/>
              <a:defRPr sz="2800" b="1">
                <a:solidFill>
                  <a:srgbClr val="F18E00"/>
                </a:solidFill>
              </a:defRPr>
            </a:lvl1pPr>
          </a:lstStyle>
          <a:p>
            <a:r>
              <a:rPr lang="fr-FR"/>
              <a:t>Cliquez pour modifier le style des sous-titres du masque</a:t>
            </a:r>
          </a:p>
        </p:txBody>
      </p:sp>
      <p:sp>
        <p:nvSpPr>
          <p:cNvPr id="8" name="Rectangle 7"/>
          <p:cNvSpPr>
            <a:spLocks noGrp="1" noChangeArrowheads="1"/>
          </p:cNvSpPr>
          <p:nvPr>
            <p:ph type="dt" sz="half" idx="10"/>
          </p:nvPr>
        </p:nvSpPr>
        <p:spPr>
          <a:xfrm>
            <a:off x="41275" y="6513513"/>
            <a:ext cx="1055688" cy="274637"/>
          </a:xfrm>
        </p:spPr>
        <p:txBody>
          <a:bodyPr/>
          <a:lstStyle>
            <a:lvl1pPr algn="r" rtl="1">
              <a:defRPr/>
            </a:lvl1pPr>
          </a:lstStyle>
          <a:p>
            <a:pPr>
              <a:defRPr/>
            </a:pPr>
            <a:fld id="{57D6A904-ECBA-49AD-9529-D8654DAC4D7C}" type="datetime1">
              <a:rPr lang="fr-FR"/>
              <a:pPr>
                <a:defRPr/>
              </a:pPr>
              <a:t>20/10/2015</a:t>
            </a:fld>
            <a:endParaRPr lang="fr-FR"/>
          </a:p>
        </p:txBody>
      </p:sp>
      <p:sp>
        <p:nvSpPr>
          <p:cNvPr id="9" name="Rectangle 8"/>
          <p:cNvSpPr>
            <a:spLocks noGrp="1" noChangeArrowheads="1"/>
          </p:cNvSpPr>
          <p:nvPr>
            <p:ph type="sldNum" sz="quarter" idx="11"/>
          </p:nvPr>
        </p:nvSpPr>
        <p:spPr>
          <a:xfrm>
            <a:off x="7737475" y="6513513"/>
            <a:ext cx="1385888" cy="319087"/>
          </a:xfrm>
        </p:spPr>
        <p:txBody>
          <a:bodyPr/>
          <a:lstStyle>
            <a:lvl1pPr>
              <a:defRPr/>
            </a:lvl1pPr>
          </a:lstStyle>
          <a:p>
            <a:fld id="{9352442F-9492-4A8D-A4C5-95757B625075}" type="slidenum">
              <a:rPr lang="fr-FR" altLang="fr-FR"/>
              <a:pPr/>
              <a:t>‹N°›</a:t>
            </a:fld>
            <a:endParaRPr lang="fr-FR" alt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7"/>
          <p:cNvSpPr>
            <a:spLocks noGrp="1" noChangeArrowheads="1"/>
          </p:cNvSpPr>
          <p:nvPr>
            <p:ph type="dt" sz="half" idx="10"/>
          </p:nvPr>
        </p:nvSpPr>
        <p:spPr>
          <a:ln/>
        </p:spPr>
        <p:txBody>
          <a:bodyPr/>
          <a:lstStyle>
            <a:lvl1pPr>
              <a:defRPr/>
            </a:lvl1pPr>
          </a:lstStyle>
          <a:p>
            <a:pPr>
              <a:defRPr/>
            </a:pPr>
            <a:fld id="{2363AB67-8E04-4922-9EB9-5565B6A8E147}" type="datetime1">
              <a:rPr lang="fr-FR"/>
              <a:pPr>
                <a:defRPr/>
              </a:pPr>
              <a:t>20/10/2015</a:t>
            </a:fld>
            <a:endParaRPr lang="fr-FR"/>
          </a:p>
        </p:txBody>
      </p:sp>
      <p:sp>
        <p:nvSpPr>
          <p:cNvPr id="5" name="Rectangle 8"/>
          <p:cNvSpPr>
            <a:spLocks noGrp="1" noChangeArrowheads="1"/>
          </p:cNvSpPr>
          <p:nvPr>
            <p:ph type="sldNum" sz="quarter" idx="11"/>
          </p:nvPr>
        </p:nvSpPr>
        <p:spPr>
          <a:ln/>
        </p:spPr>
        <p:txBody>
          <a:bodyPr/>
          <a:lstStyle>
            <a:lvl1pPr>
              <a:defRPr/>
            </a:lvl1pPr>
          </a:lstStyle>
          <a:p>
            <a:fld id="{A2710B55-4D84-4E80-B0F6-C2759FA739C3}" type="slidenum">
              <a:rPr lang="fr-FR" altLang="fr-FR"/>
              <a:pPr/>
              <a:t>‹N°›</a:t>
            </a:fld>
            <a:endParaRPr lang="fr-FR" alt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765175"/>
            <a:ext cx="2057400" cy="5360988"/>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765175"/>
            <a:ext cx="6019800" cy="5360988"/>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7"/>
          <p:cNvSpPr>
            <a:spLocks noGrp="1" noChangeArrowheads="1"/>
          </p:cNvSpPr>
          <p:nvPr>
            <p:ph type="dt" sz="half" idx="10"/>
          </p:nvPr>
        </p:nvSpPr>
        <p:spPr>
          <a:ln/>
        </p:spPr>
        <p:txBody>
          <a:bodyPr/>
          <a:lstStyle>
            <a:lvl1pPr>
              <a:defRPr/>
            </a:lvl1pPr>
          </a:lstStyle>
          <a:p>
            <a:pPr>
              <a:defRPr/>
            </a:pPr>
            <a:fld id="{9F77E078-DAE6-4C39-94C1-B077255B45ED}" type="datetime1">
              <a:rPr lang="fr-FR"/>
              <a:pPr>
                <a:defRPr/>
              </a:pPr>
              <a:t>20/10/2015</a:t>
            </a:fld>
            <a:endParaRPr lang="fr-FR"/>
          </a:p>
        </p:txBody>
      </p:sp>
      <p:sp>
        <p:nvSpPr>
          <p:cNvPr id="5" name="Rectangle 8"/>
          <p:cNvSpPr>
            <a:spLocks noGrp="1" noChangeArrowheads="1"/>
          </p:cNvSpPr>
          <p:nvPr>
            <p:ph type="sldNum" sz="quarter" idx="11"/>
          </p:nvPr>
        </p:nvSpPr>
        <p:spPr>
          <a:ln/>
        </p:spPr>
        <p:txBody>
          <a:bodyPr/>
          <a:lstStyle>
            <a:lvl1pPr>
              <a:defRPr/>
            </a:lvl1pPr>
          </a:lstStyle>
          <a:p>
            <a:fld id="{B028BF93-363B-4B15-BCB8-1CAC531AF7C7}" type="slidenum">
              <a:rPr lang="fr-FR" altLang="fr-FR"/>
              <a:pPr/>
              <a:t>‹N°›</a:t>
            </a:fld>
            <a:endParaRPr lang="fr-FR" altLang="fr-F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re. Text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1187450" y="765175"/>
            <a:ext cx="6985000" cy="1143000"/>
          </a:xfrm>
        </p:spPr>
        <p:txBody>
          <a:bodyPr/>
          <a:lstStyle/>
          <a:p>
            <a:r>
              <a:rPr lang="fr-FR" smtClean="0"/>
              <a:t>Cliquez pour modifier le style du titre</a:t>
            </a:r>
            <a:endParaRPr lang="fr-FR"/>
          </a:p>
        </p:txBody>
      </p:sp>
      <p:sp>
        <p:nvSpPr>
          <p:cNvPr id="3" name="Espace réservé du texte 2"/>
          <p:cNvSpPr>
            <a:spLocks noGrp="1"/>
          </p:cNvSpPr>
          <p:nvPr>
            <p:ph type="body" sz="half" idx="1"/>
          </p:nvPr>
        </p:nvSpPr>
        <p:spPr>
          <a:xfrm>
            <a:off x="457200" y="2133600"/>
            <a:ext cx="4038600" cy="3992563"/>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2133600"/>
            <a:ext cx="4038600" cy="3992563"/>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7"/>
          <p:cNvSpPr>
            <a:spLocks noGrp="1" noChangeArrowheads="1"/>
          </p:cNvSpPr>
          <p:nvPr>
            <p:ph type="dt" sz="half" idx="10"/>
          </p:nvPr>
        </p:nvSpPr>
        <p:spPr>
          <a:ln/>
        </p:spPr>
        <p:txBody>
          <a:bodyPr/>
          <a:lstStyle>
            <a:lvl1pPr>
              <a:defRPr/>
            </a:lvl1pPr>
          </a:lstStyle>
          <a:p>
            <a:pPr>
              <a:defRPr/>
            </a:pPr>
            <a:fld id="{266A566E-2859-4905-A24D-B3C6D2158F45}" type="datetime1">
              <a:rPr lang="fr-FR"/>
              <a:pPr>
                <a:defRPr/>
              </a:pPr>
              <a:t>20/10/2015</a:t>
            </a:fld>
            <a:endParaRPr lang="fr-FR"/>
          </a:p>
        </p:txBody>
      </p:sp>
      <p:sp>
        <p:nvSpPr>
          <p:cNvPr id="6" name="Rectangle 8"/>
          <p:cNvSpPr>
            <a:spLocks noGrp="1" noChangeArrowheads="1"/>
          </p:cNvSpPr>
          <p:nvPr>
            <p:ph type="sldNum" sz="quarter" idx="11"/>
          </p:nvPr>
        </p:nvSpPr>
        <p:spPr>
          <a:ln/>
        </p:spPr>
        <p:txBody>
          <a:bodyPr/>
          <a:lstStyle>
            <a:lvl1pPr>
              <a:defRPr/>
            </a:lvl1pPr>
          </a:lstStyle>
          <a:p>
            <a:fld id="{042BEEC4-11FC-469A-BF92-D7E17C9CB5D0}" type="slidenum">
              <a:rPr lang="fr-FR" altLang="fr-FR"/>
              <a:pPr/>
              <a:t>‹N°›</a:t>
            </a:fld>
            <a:endParaRPr lang="fr-FR" altLang="fr-F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Contenu">
    <p:spTree>
      <p:nvGrpSpPr>
        <p:cNvPr id="1" name=""/>
        <p:cNvGrpSpPr/>
        <p:nvPr/>
      </p:nvGrpSpPr>
      <p:grpSpPr>
        <a:xfrm>
          <a:off x="0" y="0"/>
          <a:ext cx="0" cy="0"/>
          <a:chOff x="0" y="0"/>
          <a:chExt cx="0" cy="0"/>
        </a:xfrm>
      </p:grpSpPr>
      <p:sp>
        <p:nvSpPr>
          <p:cNvPr id="2" name="Espace réservé du contenu 1"/>
          <p:cNvSpPr>
            <a:spLocks noGrp="1"/>
          </p:cNvSpPr>
          <p:nvPr>
            <p:ph/>
          </p:nvPr>
        </p:nvSpPr>
        <p:spPr>
          <a:xfrm>
            <a:off x="457200" y="765175"/>
            <a:ext cx="8229600" cy="5360988"/>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3" name="Rectangle 7"/>
          <p:cNvSpPr>
            <a:spLocks noGrp="1" noChangeArrowheads="1"/>
          </p:cNvSpPr>
          <p:nvPr>
            <p:ph type="dt" sz="half" idx="10"/>
          </p:nvPr>
        </p:nvSpPr>
        <p:spPr>
          <a:ln/>
        </p:spPr>
        <p:txBody>
          <a:bodyPr/>
          <a:lstStyle>
            <a:lvl1pPr>
              <a:defRPr/>
            </a:lvl1pPr>
          </a:lstStyle>
          <a:p>
            <a:pPr>
              <a:defRPr/>
            </a:pPr>
            <a:fld id="{29F39A90-5143-4A56-B9C0-5411913AC139}" type="datetime1">
              <a:rPr lang="fr-FR"/>
              <a:pPr>
                <a:defRPr/>
              </a:pPr>
              <a:t>20/10/2015</a:t>
            </a:fld>
            <a:endParaRPr lang="fr-FR"/>
          </a:p>
        </p:txBody>
      </p:sp>
      <p:sp>
        <p:nvSpPr>
          <p:cNvPr id="4" name="Rectangle 8"/>
          <p:cNvSpPr>
            <a:spLocks noGrp="1" noChangeArrowheads="1"/>
          </p:cNvSpPr>
          <p:nvPr>
            <p:ph type="sldNum" sz="quarter" idx="11"/>
          </p:nvPr>
        </p:nvSpPr>
        <p:spPr>
          <a:ln/>
        </p:spPr>
        <p:txBody>
          <a:bodyPr/>
          <a:lstStyle>
            <a:lvl1pPr>
              <a:defRPr/>
            </a:lvl1pPr>
          </a:lstStyle>
          <a:p>
            <a:fld id="{9F517F35-63BD-4C65-BFF4-7FC76E3132A9}" type="slidenum">
              <a:rPr lang="fr-FR" altLang="fr-FR"/>
              <a:pPr/>
              <a:t>‹N°›</a:t>
            </a:fld>
            <a:endParaRPr lang="fr-FR" altLang="fr-F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1_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smtClean="0"/>
              <a:t>Cliquez pour modifier le style des sous-titres du masque</a:t>
            </a:r>
            <a:endParaRPr lang="fr-FR"/>
          </a:p>
        </p:txBody>
      </p:sp>
      <p:sp>
        <p:nvSpPr>
          <p:cNvPr id="4" name="Rectangle 7"/>
          <p:cNvSpPr>
            <a:spLocks noGrp="1" noChangeArrowheads="1"/>
          </p:cNvSpPr>
          <p:nvPr>
            <p:ph type="dt" sz="half" idx="10"/>
          </p:nvPr>
        </p:nvSpPr>
        <p:spPr>
          <a:ln/>
        </p:spPr>
        <p:txBody>
          <a:bodyPr/>
          <a:lstStyle>
            <a:lvl1pPr>
              <a:defRPr/>
            </a:lvl1pPr>
          </a:lstStyle>
          <a:p>
            <a:pPr>
              <a:defRPr/>
            </a:pPr>
            <a:fld id="{35F2295E-AD09-4745-A68A-8B48859B9ED1}" type="datetime1">
              <a:rPr lang="fr-FR"/>
              <a:pPr>
                <a:defRPr/>
              </a:pPr>
              <a:t>20/10/2015</a:t>
            </a:fld>
            <a:endParaRPr lang="fr-FR"/>
          </a:p>
        </p:txBody>
      </p:sp>
      <p:sp>
        <p:nvSpPr>
          <p:cNvPr id="5" name="Rectangle 8"/>
          <p:cNvSpPr>
            <a:spLocks noGrp="1" noChangeArrowheads="1"/>
          </p:cNvSpPr>
          <p:nvPr>
            <p:ph type="sldNum" sz="quarter" idx="11"/>
          </p:nvPr>
        </p:nvSpPr>
        <p:spPr>
          <a:ln/>
        </p:spPr>
        <p:txBody>
          <a:bodyPr/>
          <a:lstStyle>
            <a:lvl1pPr>
              <a:defRPr/>
            </a:lvl1pPr>
          </a:lstStyle>
          <a:p>
            <a:fld id="{BF784743-8C7C-4B84-A9C6-DF4E100D1024}" type="slidenum">
              <a:rPr lang="fr-FR" altLang="fr-FR"/>
              <a:pPr/>
              <a:t>‹N°›</a:t>
            </a:fld>
            <a:endParaRPr lang="fr-FR" altLang="fr-F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chart" preserve="1">
  <p:cSld name="Titre et diagramme">
    <p:spTree>
      <p:nvGrpSpPr>
        <p:cNvPr id="1" name=""/>
        <p:cNvGrpSpPr/>
        <p:nvPr/>
      </p:nvGrpSpPr>
      <p:grpSpPr>
        <a:xfrm>
          <a:off x="0" y="0"/>
          <a:ext cx="0" cy="0"/>
          <a:chOff x="0" y="0"/>
          <a:chExt cx="0" cy="0"/>
        </a:xfrm>
      </p:grpSpPr>
      <p:sp>
        <p:nvSpPr>
          <p:cNvPr id="2" name="Titre 1"/>
          <p:cNvSpPr>
            <a:spLocks noGrp="1"/>
          </p:cNvSpPr>
          <p:nvPr>
            <p:ph type="title"/>
          </p:nvPr>
        </p:nvSpPr>
        <p:spPr>
          <a:xfrm>
            <a:off x="1187450" y="765175"/>
            <a:ext cx="6985000" cy="1143000"/>
          </a:xfrm>
        </p:spPr>
        <p:txBody>
          <a:bodyPr/>
          <a:lstStyle/>
          <a:p>
            <a:r>
              <a:rPr lang="fr-FR" smtClean="0"/>
              <a:t>Cliquez pour modifier le style du titre</a:t>
            </a:r>
            <a:endParaRPr lang="fr-FR"/>
          </a:p>
        </p:txBody>
      </p:sp>
      <p:sp>
        <p:nvSpPr>
          <p:cNvPr id="3" name="Espace réservé du graphique 2"/>
          <p:cNvSpPr>
            <a:spLocks noGrp="1"/>
          </p:cNvSpPr>
          <p:nvPr>
            <p:ph type="chart" idx="1"/>
          </p:nvPr>
        </p:nvSpPr>
        <p:spPr>
          <a:xfrm>
            <a:off x="457200" y="2133600"/>
            <a:ext cx="8229600" cy="3992563"/>
          </a:xfrm>
        </p:spPr>
        <p:txBody>
          <a:bodyPr/>
          <a:lstStyle/>
          <a:p>
            <a:pPr lvl="0"/>
            <a:endParaRPr lang="fr-FR" noProof="0"/>
          </a:p>
        </p:txBody>
      </p:sp>
      <p:sp>
        <p:nvSpPr>
          <p:cNvPr id="4" name="Rectangle 7"/>
          <p:cNvSpPr>
            <a:spLocks noGrp="1" noChangeArrowheads="1"/>
          </p:cNvSpPr>
          <p:nvPr>
            <p:ph type="dt" sz="half" idx="10"/>
          </p:nvPr>
        </p:nvSpPr>
        <p:spPr>
          <a:ln/>
        </p:spPr>
        <p:txBody>
          <a:bodyPr/>
          <a:lstStyle>
            <a:lvl1pPr>
              <a:defRPr/>
            </a:lvl1pPr>
          </a:lstStyle>
          <a:p>
            <a:pPr>
              <a:defRPr/>
            </a:pPr>
            <a:fld id="{77C8BD9D-FB91-40D7-B726-1BBB98C8813B}" type="datetime1">
              <a:rPr lang="fr-FR"/>
              <a:pPr>
                <a:defRPr/>
              </a:pPr>
              <a:t>20/10/2015</a:t>
            </a:fld>
            <a:endParaRPr lang="fr-FR"/>
          </a:p>
        </p:txBody>
      </p:sp>
      <p:sp>
        <p:nvSpPr>
          <p:cNvPr id="5" name="Rectangle 8"/>
          <p:cNvSpPr>
            <a:spLocks noGrp="1" noChangeArrowheads="1"/>
          </p:cNvSpPr>
          <p:nvPr>
            <p:ph type="sldNum" sz="quarter" idx="11"/>
          </p:nvPr>
        </p:nvSpPr>
        <p:spPr>
          <a:ln/>
        </p:spPr>
        <p:txBody>
          <a:bodyPr/>
          <a:lstStyle>
            <a:lvl1pPr>
              <a:defRPr/>
            </a:lvl1pPr>
          </a:lstStyle>
          <a:p>
            <a:fld id="{B8E5E632-C8C8-4C6C-8B22-65980873CB2A}" type="slidenum">
              <a:rPr lang="fr-FR" altLang="fr-FR"/>
              <a:pPr/>
              <a:t>‹N°›</a:t>
            </a:fld>
            <a:endParaRPr lang="fr-FR" altLang="fr-F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bl" preserve="1">
  <p:cSld name="Titre et tableau">
    <p:spTree>
      <p:nvGrpSpPr>
        <p:cNvPr id="1" name=""/>
        <p:cNvGrpSpPr/>
        <p:nvPr/>
      </p:nvGrpSpPr>
      <p:grpSpPr>
        <a:xfrm>
          <a:off x="0" y="0"/>
          <a:ext cx="0" cy="0"/>
          <a:chOff x="0" y="0"/>
          <a:chExt cx="0" cy="0"/>
        </a:xfrm>
      </p:grpSpPr>
      <p:sp>
        <p:nvSpPr>
          <p:cNvPr id="2" name="Titre 1"/>
          <p:cNvSpPr>
            <a:spLocks noGrp="1"/>
          </p:cNvSpPr>
          <p:nvPr>
            <p:ph type="title"/>
          </p:nvPr>
        </p:nvSpPr>
        <p:spPr>
          <a:xfrm>
            <a:off x="1187450" y="765175"/>
            <a:ext cx="6985000" cy="1143000"/>
          </a:xfrm>
        </p:spPr>
        <p:txBody>
          <a:bodyPr/>
          <a:lstStyle/>
          <a:p>
            <a:r>
              <a:rPr lang="fr-FR" smtClean="0"/>
              <a:t>Cliquez pour modifier le style du titre</a:t>
            </a:r>
            <a:endParaRPr lang="fr-FR"/>
          </a:p>
        </p:txBody>
      </p:sp>
      <p:sp>
        <p:nvSpPr>
          <p:cNvPr id="3" name="Espace réservé du tableau 2"/>
          <p:cNvSpPr>
            <a:spLocks noGrp="1"/>
          </p:cNvSpPr>
          <p:nvPr>
            <p:ph type="tbl" idx="1"/>
          </p:nvPr>
        </p:nvSpPr>
        <p:spPr>
          <a:xfrm>
            <a:off x="457200" y="2133600"/>
            <a:ext cx="8229600" cy="3992563"/>
          </a:xfrm>
        </p:spPr>
        <p:txBody>
          <a:bodyPr/>
          <a:lstStyle/>
          <a:p>
            <a:pPr lvl="0"/>
            <a:endParaRPr lang="fr-FR" noProof="0"/>
          </a:p>
        </p:txBody>
      </p:sp>
      <p:sp>
        <p:nvSpPr>
          <p:cNvPr id="4" name="Rectangle 7"/>
          <p:cNvSpPr>
            <a:spLocks noGrp="1" noChangeArrowheads="1"/>
          </p:cNvSpPr>
          <p:nvPr>
            <p:ph type="dt" sz="half" idx="10"/>
          </p:nvPr>
        </p:nvSpPr>
        <p:spPr>
          <a:ln/>
        </p:spPr>
        <p:txBody>
          <a:bodyPr/>
          <a:lstStyle>
            <a:lvl1pPr>
              <a:defRPr/>
            </a:lvl1pPr>
          </a:lstStyle>
          <a:p>
            <a:pPr>
              <a:defRPr/>
            </a:pPr>
            <a:fld id="{0AD4F0FA-805B-4173-8C4E-14C22436C77D}" type="datetime1">
              <a:rPr lang="fr-FR"/>
              <a:pPr>
                <a:defRPr/>
              </a:pPr>
              <a:t>20/10/2015</a:t>
            </a:fld>
            <a:endParaRPr lang="fr-FR"/>
          </a:p>
        </p:txBody>
      </p:sp>
      <p:sp>
        <p:nvSpPr>
          <p:cNvPr id="5" name="Rectangle 8"/>
          <p:cNvSpPr>
            <a:spLocks noGrp="1" noChangeArrowheads="1"/>
          </p:cNvSpPr>
          <p:nvPr>
            <p:ph type="sldNum" sz="quarter" idx="11"/>
          </p:nvPr>
        </p:nvSpPr>
        <p:spPr>
          <a:ln/>
        </p:spPr>
        <p:txBody>
          <a:bodyPr/>
          <a:lstStyle>
            <a:lvl1pPr>
              <a:defRPr/>
            </a:lvl1pPr>
          </a:lstStyle>
          <a:p>
            <a:fld id="{09A7F487-A4A6-476A-8789-6931F68E16EB}" type="slidenum">
              <a:rPr lang="fr-FR" altLang="fr-FR"/>
              <a:pPr/>
              <a:t>‹N°›</a:t>
            </a:fld>
            <a:endParaRPr lang="fr-FR" alt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7"/>
          <p:cNvSpPr>
            <a:spLocks noGrp="1" noChangeArrowheads="1"/>
          </p:cNvSpPr>
          <p:nvPr>
            <p:ph type="dt" sz="half" idx="10"/>
          </p:nvPr>
        </p:nvSpPr>
        <p:spPr>
          <a:ln/>
        </p:spPr>
        <p:txBody>
          <a:bodyPr/>
          <a:lstStyle>
            <a:lvl1pPr>
              <a:defRPr/>
            </a:lvl1pPr>
          </a:lstStyle>
          <a:p>
            <a:pPr>
              <a:defRPr/>
            </a:pPr>
            <a:fld id="{E501AF38-8614-41F6-BCED-6DFD29527B30}" type="datetime1">
              <a:rPr lang="fr-FR"/>
              <a:pPr>
                <a:defRPr/>
              </a:pPr>
              <a:t>20/10/2015</a:t>
            </a:fld>
            <a:endParaRPr lang="fr-FR"/>
          </a:p>
        </p:txBody>
      </p:sp>
      <p:sp>
        <p:nvSpPr>
          <p:cNvPr id="5" name="Rectangle 8"/>
          <p:cNvSpPr>
            <a:spLocks noGrp="1" noChangeArrowheads="1"/>
          </p:cNvSpPr>
          <p:nvPr>
            <p:ph type="sldNum" sz="quarter" idx="11"/>
          </p:nvPr>
        </p:nvSpPr>
        <p:spPr>
          <a:ln/>
        </p:spPr>
        <p:txBody>
          <a:bodyPr/>
          <a:lstStyle>
            <a:lvl1pPr>
              <a:defRPr/>
            </a:lvl1pPr>
          </a:lstStyle>
          <a:p>
            <a:fld id="{60104B93-E32D-4712-9EDF-EB437874D518}" type="slidenum">
              <a:rPr lang="fr-FR" altLang="fr-FR"/>
              <a:pPr/>
              <a:t>‹N°›</a:t>
            </a:fld>
            <a:endParaRPr lang="fr-FR" alt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
        <p:nvSpPr>
          <p:cNvPr id="4" name="Rectangle 7"/>
          <p:cNvSpPr>
            <a:spLocks noGrp="1" noChangeArrowheads="1"/>
          </p:cNvSpPr>
          <p:nvPr>
            <p:ph type="dt" sz="half" idx="10"/>
          </p:nvPr>
        </p:nvSpPr>
        <p:spPr>
          <a:ln/>
        </p:spPr>
        <p:txBody>
          <a:bodyPr/>
          <a:lstStyle>
            <a:lvl1pPr>
              <a:defRPr/>
            </a:lvl1pPr>
          </a:lstStyle>
          <a:p>
            <a:pPr>
              <a:defRPr/>
            </a:pPr>
            <a:fld id="{7C85746B-5A4C-4609-85E1-9E3085960AA5}" type="datetime1">
              <a:rPr lang="fr-FR"/>
              <a:pPr>
                <a:defRPr/>
              </a:pPr>
              <a:t>20/10/2015</a:t>
            </a:fld>
            <a:endParaRPr lang="fr-FR"/>
          </a:p>
        </p:txBody>
      </p:sp>
      <p:sp>
        <p:nvSpPr>
          <p:cNvPr id="5" name="Rectangle 8"/>
          <p:cNvSpPr>
            <a:spLocks noGrp="1" noChangeArrowheads="1"/>
          </p:cNvSpPr>
          <p:nvPr>
            <p:ph type="sldNum" sz="quarter" idx="11"/>
          </p:nvPr>
        </p:nvSpPr>
        <p:spPr>
          <a:ln/>
        </p:spPr>
        <p:txBody>
          <a:bodyPr/>
          <a:lstStyle>
            <a:lvl1pPr>
              <a:defRPr/>
            </a:lvl1pPr>
          </a:lstStyle>
          <a:p>
            <a:fld id="{A7B5490A-9A3C-4C7C-A1DF-A474215E95BC}" type="slidenum">
              <a:rPr lang="fr-FR" altLang="fr-FR"/>
              <a:pPr/>
              <a:t>‹N°›</a:t>
            </a:fld>
            <a:endParaRPr lang="fr-FR" alt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2133600"/>
            <a:ext cx="4038600" cy="3992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2133600"/>
            <a:ext cx="4038600" cy="3992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7"/>
          <p:cNvSpPr>
            <a:spLocks noGrp="1" noChangeArrowheads="1"/>
          </p:cNvSpPr>
          <p:nvPr>
            <p:ph type="dt" sz="half" idx="10"/>
          </p:nvPr>
        </p:nvSpPr>
        <p:spPr>
          <a:ln/>
        </p:spPr>
        <p:txBody>
          <a:bodyPr/>
          <a:lstStyle>
            <a:lvl1pPr>
              <a:defRPr/>
            </a:lvl1pPr>
          </a:lstStyle>
          <a:p>
            <a:pPr>
              <a:defRPr/>
            </a:pPr>
            <a:fld id="{AB9CA1DA-953E-4CB2-82DF-46DEFAD378CE}" type="datetime1">
              <a:rPr lang="fr-FR"/>
              <a:pPr>
                <a:defRPr/>
              </a:pPr>
              <a:t>20/10/2015</a:t>
            </a:fld>
            <a:endParaRPr lang="fr-FR"/>
          </a:p>
        </p:txBody>
      </p:sp>
      <p:sp>
        <p:nvSpPr>
          <p:cNvPr id="6" name="Rectangle 8"/>
          <p:cNvSpPr>
            <a:spLocks noGrp="1" noChangeArrowheads="1"/>
          </p:cNvSpPr>
          <p:nvPr>
            <p:ph type="sldNum" sz="quarter" idx="11"/>
          </p:nvPr>
        </p:nvSpPr>
        <p:spPr>
          <a:ln/>
        </p:spPr>
        <p:txBody>
          <a:bodyPr/>
          <a:lstStyle>
            <a:lvl1pPr>
              <a:defRPr/>
            </a:lvl1pPr>
          </a:lstStyle>
          <a:p>
            <a:fld id="{0CA050D5-9E47-4920-8A6A-B58C0C73EAF0}" type="slidenum">
              <a:rPr lang="fr-FR" altLang="fr-FR"/>
              <a:pPr/>
              <a:t>‹N°›</a:t>
            </a:fld>
            <a:endParaRPr lang="fr-FR" alt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Rectangle 7"/>
          <p:cNvSpPr>
            <a:spLocks noGrp="1" noChangeArrowheads="1"/>
          </p:cNvSpPr>
          <p:nvPr>
            <p:ph type="dt" sz="half" idx="10"/>
          </p:nvPr>
        </p:nvSpPr>
        <p:spPr>
          <a:ln/>
        </p:spPr>
        <p:txBody>
          <a:bodyPr/>
          <a:lstStyle>
            <a:lvl1pPr>
              <a:defRPr/>
            </a:lvl1pPr>
          </a:lstStyle>
          <a:p>
            <a:pPr>
              <a:defRPr/>
            </a:pPr>
            <a:fld id="{AC081AC2-AD31-491B-8BC4-8BBE2519D916}" type="datetime1">
              <a:rPr lang="fr-FR"/>
              <a:pPr>
                <a:defRPr/>
              </a:pPr>
              <a:t>20/10/2015</a:t>
            </a:fld>
            <a:endParaRPr lang="fr-FR"/>
          </a:p>
        </p:txBody>
      </p:sp>
      <p:sp>
        <p:nvSpPr>
          <p:cNvPr id="8" name="Rectangle 8"/>
          <p:cNvSpPr>
            <a:spLocks noGrp="1" noChangeArrowheads="1"/>
          </p:cNvSpPr>
          <p:nvPr>
            <p:ph type="sldNum" sz="quarter" idx="11"/>
          </p:nvPr>
        </p:nvSpPr>
        <p:spPr>
          <a:ln/>
        </p:spPr>
        <p:txBody>
          <a:bodyPr/>
          <a:lstStyle>
            <a:lvl1pPr>
              <a:defRPr/>
            </a:lvl1pPr>
          </a:lstStyle>
          <a:p>
            <a:fld id="{D129C069-36F7-4690-BD47-ADD204929DDB}" type="slidenum">
              <a:rPr lang="fr-FR" altLang="fr-FR"/>
              <a:pPr/>
              <a:t>‹N°›</a:t>
            </a:fld>
            <a:endParaRPr lang="fr-FR" alt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Rectangle 7"/>
          <p:cNvSpPr>
            <a:spLocks noGrp="1" noChangeArrowheads="1"/>
          </p:cNvSpPr>
          <p:nvPr>
            <p:ph type="dt" sz="half" idx="10"/>
          </p:nvPr>
        </p:nvSpPr>
        <p:spPr>
          <a:ln/>
        </p:spPr>
        <p:txBody>
          <a:bodyPr/>
          <a:lstStyle>
            <a:lvl1pPr>
              <a:defRPr/>
            </a:lvl1pPr>
          </a:lstStyle>
          <a:p>
            <a:pPr>
              <a:defRPr/>
            </a:pPr>
            <a:fld id="{C175FCEC-373C-40FB-920C-A5A99C81466C}" type="datetime1">
              <a:rPr lang="fr-FR"/>
              <a:pPr>
                <a:defRPr/>
              </a:pPr>
              <a:t>20/10/2015</a:t>
            </a:fld>
            <a:endParaRPr lang="fr-FR"/>
          </a:p>
        </p:txBody>
      </p:sp>
      <p:sp>
        <p:nvSpPr>
          <p:cNvPr id="4" name="Rectangle 8"/>
          <p:cNvSpPr>
            <a:spLocks noGrp="1" noChangeArrowheads="1"/>
          </p:cNvSpPr>
          <p:nvPr>
            <p:ph type="sldNum" sz="quarter" idx="11"/>
          </p:nvPr>
        </p:nvSpPr>
        <p:spPr>
          <a:ln/>
        </p:spPr>
        <p:txBody>
          <a:bodyPr/>
          <a:lstStyle>
            <a:lvl1pPr>
              <a:defRPr/>
            </a:lvl1pPr>
          </a:lstStyle>
          <a:p>
            <a:fld id="{3DE4849F-8BB2-4FDA-9480-76C6C03E0C2E}" type="slidenum">
              <a:rPr lang="fr-FR" altLang="fr-FR"/>
              <a:pPr/>
              <a:t>‹N°›</a:t>
            </a:fld>
            <a:endParaRPr lang="fr-FR" alt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7"/>
          <p:cNvSpPr>
            <a:spLocks noGrp="1" noChangeArrowheads="1"/>
          </p:cNvSpPr>
          <p:nvPr>
            <p:ph type="dt" sz="half" idx="10"/>
          </p:nvPr>
        </p:nvSpPr>
        <p:spPr>
          <a:ln/>
        </p:spPr>
        <p:txBody>
          <a:bodyPr/>
          <a:lstStyle>
            <a:lvl1pPr>
              <a:defRPr/>
            </a:lvl1pPr>
          </a:lstStyle>
          <a:p>
            <a:pPr>
              <a:defRPr/>
            </a:pPr>
            <a:fld id="{A399B147-2942-4264-AC30-B338C55F8FDA}" type="datetime1">
              <a:rPr lang="fr-FR"/>
              <a:pPr>
                <a:defRPr/>
              </a:pPr>
              <a:t>20/10/2015</a:t>
            </a:fld>
            <a:endParaRPr lang="fr-FR"/>
          </a:p>
        </p:txBody>
      </p:sp>
      <p:sp>
        <p:nvSpPr>
          <p:cNvPr id="3" name="Rectangle 8"/>
          <p:cNvSpPr>
            <a:spLocks noGrp="1" noChangeArrowheads="1"/>
          </p:cNvSpPr>
          <p:nvPr>
            <p:ph type="sldNum" sz="quarter" idx="11"/>
          </p:nvPr>
        </p:nvSpPr>
        <p:spPr>
          <a:ln/>
        </p:spPr>
        <p:txBody>
          <a:bodyPr/>
          <a:lstStyle>
            <a:lvl1pPr>
              <a:defRPr/>
            </a:lvl1pPr>
          </a:lstStyle>
          <a:p>
            <a:fld id="{D1C81926-21A6-4101-9C22-F7526AFE378D}" type="slidenum">
              <a:rPr lang="fr-FR" altLang="fr-FR"/>
              <a:pPr/>
              <a:t>‹N°›</a:t>
            </a:fld>
            <a:endParaRPr lang="fr-FR" alt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7"/>
          <p:cNvSpPr>
            <a:spLocks noGrp="1" noChangeArrowheads="1"/>
          </p:cNvSpPr>
          <p:nvPr>
            <p:ph type="dt" sz="half" idx="10"/>
          </p:nvPr>
        </p:nvSpPr>
        <p:spPr>
          <a:ln/>
        </p:spPr>
        <p:txBody>
          <a:bodyPr/>
          <a:lstStyle>
            <a:lvl1pPr>
              <a:defRPr/>
            </a:lvl1pPr>
          </a:lstStyle>
          <a:p>
            <a:pPr>
              <a:defRPr/>
            </a:pPr>
            <a:fld id="{D0F85D34-03BC-42FB-B378-18FA2604BB12}" type="datetime1">
              <a:rPr lang="fr-FR"/>
              <a:pPr>
                <a:defRPr/>
              </a:pPr>
              <a:t>20/10/2015</a:t>
            </a:fld>
            <a:endParaRPr lang="fr-FR"/>
          </a:p>
        </p:txBody>
      </p:sp>
      <p:sp>
        <p:nvSpPr>
          <p:cNvPr id="6" name="Rectangle 8"/>
          <p:cNvSpPr>
            <a:spLocks noGrp="1" noChangeArrowheads="1"/>
          </p:cNvSpPr>
          <p:nvPr>
            <p:ph type="sldNum" sz="quarter" idx="11"/>
          </p:nvPr>
        </p:nvSpPr>
        <p:spPr>
          <a:ln/>
        </p:spPr>
        <p:txBody>
          <a:bodyPr/>
          <a:lstStyle>
            <a:lvl1pPr>
              <a:defRPr/>
            </a:lvl1pPr>
          </a:lstStyle>
          <a:p>
            <a:fld id="{67136203-39FB-47DA-BEF0-FF52FB6D6231}" type="slidenum">
              <a:rPr lang="fr-FR" altLang="fr-FR"/>
              <a:pPr/>
              <a:t>‹N°›</a:t>
            </a:fld>
            <a:endParaRPr lang="fr-FR" alt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7"/>
          <p:cNvSpPr>
            <a:spLocks noGrp="1" noChangeArrowheads="1"/>
          </p:cNvSpPr>
          <p:nvPr>
            <p:ph type="dt" sz="half" idx="10"/>
          </p:nvPr>
        </p:nvSpPr>
        <p:spPr>
          <a:ln/>
        </p:spPr>
        <p:txBody>
          <a:bodyPr/>
          <a:lstStyle>
            <a:lvl1pPr>
              <a:defRPr/>
            </a:lvl1pPr>
          </a:lstStyle>
          <a:p>
            <a:pPr>
              <a:defRPr/>
            </a:pPr>
            <a:fld id="{9F511CB8-7303-4271-BCBE-751BF6BBE251}" type="datetime1">
              <a:rPr lang="fr-FR"/>
              <a:pPr>
                <a:defRPr/>
              </a:pPr>
              <a:t>20/10/2015</a:t>
            </a:fld>
            <a:endParaRPr lang="fr-FR"/>
          </a:p>
        </p:txBody>
      </p:sp>
      <p:sp>
        <p:nvSpPr>
          <p:cNvPr id="6" name="Rectangle 8"/>
          <p:cNvSpPr>
            <a:spLocks noGrp="1" noChangeArrowheads="1"/>
          </p:cNvSpPr>
          <p:nvPr>
            <p:ph type="sldNum" sz="quarter" idx="11"/>
          </p:nvPr>
        </p:nvSpPr>
        <p:spPr>
          <a:ln/>
        </p:spPr>
        <p:txBody>
          <a:bodyPr/>
          <a:lstStyle>
            <a:lvl1pPr>
              <a:defRPr/>
            </a:lvl1pPr>
          </a:lstStyle>
          <a:p>
            <a:fld id="{46EF1008-E558-45FC-B6C4-7D82553BC1E5}" type="slidenum">
              <a:rPr lang="fr-FR" altLang="fr-FR"/>
              <a:pPr/>
              <a:t>‹N°›</a:t>
            </a:fld>
            <a:endParaRPr lang="fr-FR" alt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4000" cy="6858000"/>
            <a:chOff x="0" y="0"/>
            <a:chExt cx="5760" cy="4320"/>
          </a:xfrm>
        </p:grpSpPr>
        <p:pic>
          <p:nvPicPr>
            <p:cNvPr id="1031" name="Picture 3" descr="contenu"/>
            <p:cNvPicPr>
              <a:picLocks noChangeAspect="1" noChangeArrowheads="1"/>
            </p:cNvPicPr>
            <p:nvPr userDrawn="1"/>
          </p:nvPicPr>
          <p:blipFill>
            <a:blip r:embed="rId18" cstate="print"/>
            <a:srcRect/>
            <a:stretch>
              <a:fillRect/>
            </a:stretch>
          </p:blipFill>
          <p:spPr bwMode="auto">
            <a:xfrm>
              <a:off x="0" y="0"/>
              <a:ext cx="5760" cy="4320"/>
            </a:xfrm>
            <a:prstGeom prst="rect">
              <a:avLst/>
            </a:prstGeom>
            <a:noFill/>
            <a:ln w="9525">
              <a:noFill/>
              <a:miter lim="800000"/>
              <a:headEnd/>
              <a:tailEnd/>
            </a:ln>
          </p:spPr>
        </p:pic>
        <p:sp>
          <p:nvSpPr>
            <p:cNvPr id="1032" name="Text Box 4"/>
            <p:cNvSpPr txBox="1">
              <a:spLocks noChangeArrowheads="1"/>
            </p:cNvSpPr>
            <p:nvPr userDrawn="1"/>
          </p:nvSpPr>
          <p:spPr bwMode="auto">
            <a:xfrm>
              <a:off x="2200" y="4103"/>
              <a:ext cx="1360" cy="192"/>
            </a:xfrm>
            <a:prstGeom prst="rect">
              <a:avLst/>
            </a:prstGeom>
            <a:noFill/>
            <a:ln>
              <a:noFill/>
            </a:ln>
            <a:extLst/>
          </p:spPr>
          <p:txBody>
            <a:bodyPr>
              <a:spAutoFit/>
            </a:bodyPr>
            <a:lstStyle>
              <a:lvl1pPr>
                <a:defRPr>
                  <a:solidFill>
                    <a:srgbClr val="F18E00"/>
                  </a:solidFill>
                  <a:latin typeface="Arial" panose="020B0604020202020204" pitchFamily="34" charset="0"/>
                  <a:cs typeface="Arial" panose="020B0604020202020204" pitchFamily="34" charset="0"/>
                </a:defRPr>
              </a:lvl1pPr>
              <a:lvl2pPr marL="742950" indent="-285750">
                <a:defRPr>
                  <a:solidFill>
                    <a:srgbClr val="F18E00"/>
                  </a:solidFill>
                  <a:latin typeface="Arial" panose="020B0604020202020204" pitchFamily="34" charset="0"/>
                  <a:cs typeface="Arial" panose="020B0604020202020204" pitchFamily="34" charset="0"/>
                </a:defRPr>
              </a:lvl2pPr>
              <a:lvl3pPr marL="1143000" indent="-228600">
                <a:defRPr>
                  <a:solidFill>
                    <a:srgbClr val="F18E00"/>
                  </a:solidFill>
                  <a:latin typeface="Arial" panose="020B0604020202020204" pitchFamily="34" charset="0"/>
                  <a:cs typeface="Arial" panose="020B0604020202020204" pitchFamily="34" charset="0"/>
                </a:defRPr>
              </a:lvl3pPr>
              <a:lvl4pPr marL="1600200" indent="-228600">
                <a:defRPr>
                  <a:solidFill>
                    <a:srgbClr val="F18E00"/>
                  </a:solidFill>
                  <a:latin typeface="Arial" panose="020B0604020202020204" pitchFamily="34" charset="0"/>
                  <a:cs typeface="Arial" panose="020B0604020202020204" pitchFamily="34" charset="0"/>
                </a:defRPr>
              </a:lvl4pPr>
              <a:lvl5pPr marL="2057400" indent="-228600">
                <a:defRPr>
                  <a:solidFill>
                    <a:srgbClr val="F18E00"/>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rgbClr val="F18E00"/>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rgbClr val="F18E00"/>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rgbClr val="F18E00"/>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rgbClr val="F18E00"/>
                  </a:solidFill>
                  <a:latin typeface="Arial" panose="020B0604020202020204" pitchFamily="34" charset="0"/>
                  <a:cs typeface="Arial" panose="020B0604020202020204" pitchFamily="34" charset="0"/>
                </a:defRPr>
              </a:lvl9pPr>
            </a:lstStyle>
            <a:p>
              <a:pPr algn="ctr" eaLnBrk="1" hangingPunct="1">
                <a:spcBef>
                  <a:spcPct val="50000"/>
                </a:spcBef>
                <a:defRPr/>
              </a:pPr>
              <a:r>
                <a:rPr lang="fr-FR" altLang="fr-FR" sz="1400" b="1" smtClean="0">
                  <a:latin typeface="Century Gothic" panose="020B0502020202020204" pitchFamily="34" charset="0"/>
                </a:rPr>
                <a:t>www.hcp.ma</a:t>
              </a:r>
            </a:p>
          </p:txBody>
        </p:sp>
      </p:grpSp>
      <p:sp>
        <p:nvSpPr>
          <p:cNvPr id="1027" name="Rectangle 5"/>
          <p:cNvSpPr>
            <a:spLocks noGrp="1" noChangeArrowheads="1"/>
          </p:cNvSpPr>
          <p:nvPr>
            <p:ph type="title"/>
          </p:nvPr>
        </p:nvSpPr>
        <p:spPr bwMode="auto">
          <a:xfrm>
            <a:off x="1187450" y="765175"/>
            <a:ext cx="6985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altLang="fr-FR" smtClean="0"/>
              <a:t>Cliquez pour modifier le style du titre</a:t>
            </a:r>
          </a:p>
        </p:txBody>
      </p:sp>
      <p:sp>
        <p:nvSpPr>
          <p:cNvPr id="1028" name="Rectangle 6"/>
          <p:cNvSpPr>
            <a:spLocks noGrp="1" noChangeArrowheads="1"/>
          </p:cNvSpPr>
          <p:nvPr>
            <p:ph type="body" idx="1"/>
          </p:nvPr>
        </p:nvSpPr>
        <p:spPr bwMode="auto">
          <a:xfrm>
            <a:off x="457200" y="2133600"/>
            <a:ext cx="8229600" cy="39925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altLang="fr-FR" smtClean="0"/>
              <a:t>Cliquez pour modifier les styles du texte du masque</a:t>
            </a:r>
          </a:p>
          <a:p>
            <a:pPr lvl="1"/>
            <a:r>
              <a:rPr lang="fr-FR" altLang="fr-FR" smtClean="0"/>
              <a:t>Deuxième niveau</a:t>
            </a:r>
          </a:p>
          <a:p>
            <a:pPr lvl="2"/>
            <a:r>
              <a:rPr lang="fr-FR" altLang="fr-FR" smtClean="0"/>
              <a:t>Troisième niveau</a:t>
            </a:r>
          </a:p>
        </p:txBody>
      </p:sp>
      <p:sp>
        <p:nvSpPr>
          <p:cNvPr id="95239" name="Rectangle 7"/>
          <p:cNvSpPr>
            <a:spLocks noGrp="1" noChangeArrowheads="1"/>
          </p:cNvSpPr>
          <p:nvPr>
            <p:ph type="dt" sz="half" idx="2"/>
          </p:nvPr>
        </p:nvSpPr>
        <p:spPr bwMode="auto">
          <a:xfrm>
            <a:off x="0" y="6513513"/>
            <a:ext cx="1055688" cy="27463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lvl1pPr eaLnBrk="1" hangingPunct="1">
              <a:defRPr sz="1200" b="1">
                <a:latin typeface="+mn-lt"/>
                <a:cs typeface="Arial" charset="0"/>
              </a:defRPr>
            </a:lvl1pPr>
          </a:lstStyle>
          <a:p>
            <a:pPr>
              <a:defRPr/>
            </a:pPr>
            <a:fld id="{7E9F8D2D-234D-4F2F-90FB-87F489F41276}" type="datetime1">
              <a:rPr lang="fr-FR"/>
              <a:pPr>
                <a:defRPr/>
              </a:pPr>
              <a:t>20/10/2015</a:t>
            </a:fld>
            <a:endParaRPr lang="fr-FR"/>
          </a:p>
        </p:txBody>
      </p:sp>
      <p:sp>
        <p:nvSpPr>
          <p:cNvPr id="95240" name="Rectangle 8"/>
          <p:cNvSpPr>
            <a:spLocks noGrp="1" noChangeArrowheads="1"/>
          </p:cNvSpPr>
          <p:nvPr>
            <p:ph type="sldNum" sz="quarter" idx="4"/>
          </p:nvPr>
        </p:nvSpPr>
        <p:spPr bwMode="auto">
          <a:xfrm>
            <a:off x="7737475" y="6513513"/>
            <a:ext cx="1385888" cy="3206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r" eaLnBrk="1" hangingPunct="1">
              <a:defRPr sz="1200" b="1">
                <a:latin typeface="Calibri" pitchFamily="34" charset="0"/>
              </a:defRPr>
            </a:lvl1pPr>
          </a:lstStyle>
          <a:p>
            <a:fld id="{2E5DED65-AF0F-45F2-8C62-1FDF3BD7D3C9}" type="slidenum">
              <a:rPr lang="fr-FR" altLang="fr-FR"/>
              <a:pPr/>
              <a:t>‹N°›</a:t>
            </a:fld>
            <a:endParaRPr lang="fr-FR" altLang="fr-FR"/>
          </a:p>
        </p:txBody>
      </p:sp>
    </p:spTree>
  </p:cSld>
  <p:clrMap bg1="lt1" tx1="dk1" bg2="lt2" tx2="dk2" accent1="accent1" accent2="accent2" accent3="accent3" accent4="accent4" accent5="accent5" accent6="accent6" hlink="hlink" folHlink="folHlink"/>
  <p:sldLayoutIdLst>
    <p:sldLayoutId id="2147484364" r:id="rId1"/>
    <p:sldLayoutId id="2147484349" r:id="rId2"/>
    <p:sldLayoutId id="2147484350" r:id="rId3"/>
    <p:sldLayoutId id="2147484351" r:id="rId4"/>
    <p:sldLayoutId id="2147484352" r:id="rId5"/>
    <p:sldLayoutId id="2147484353" r:id="rId6"/>
    <p:sldLayoutId id="2147484354" r:id="rId7"/>
    <p:sldLayoutId id="2147484355" r:id="rId8"/>
    <p:sldLayoutId id="2147484356" r:id="rId9"/>
    <p:sldLayoutId id="2147484357" r:id="rId10"/>
    <p:sldLayoutId id="2147484358" r:id="rId11"/>
    <p:sldLayoutId id="2147484359" r:id="rId12"/>
    <p:sldLayoutId id="2147484360" r:id="rId13"/>
    <p:sldLayoutId id="2147484361" r:id="rId14"/>
    <p:sldLayoutId id="2147484362" r:id="rId15"/>
    <p:sldLayoutId id="2147484363" r:id="rId16"/>
  </p:sldLayoutIdLst>
  <p:hf hdr="0" ftr="0" dt="0"/>
  <p:txStyles>
    <p:titleStyle>
      <a:lvl1pPr algn="ctr" rtl="0" eaLnBrk="0" fontAlgn="base" hangingPunct="0">
        <a:spcBef>
          <a:spcPct val="0"/>
        </a:spcBef>
        <a:spcAft>
          <a:spcPct val="0"/>
        </a:spcAft>
        <a:defRPr sz="4000" b="1">
          <a:solidFill>
            <a:srgbClr val="7B003B"/>
          </a:solidFill>
          <a:latin typeface="+mj-lt"/>
          <a:ea typeface="+mj-ea"/>
          <a:cs typeface="+mj-cs"/>
        </a:defRPr>
      </a:lvl1pPr>
      <a:lvl2pPr algn="ctr" rtl="0" eaLnBrk="0" fontAlgn="base" hangingPunct="0">
        <a:spcBef>
          <a:spcPct val="0"/>
        </a:spcBef>
        <a:spcAft>
          <a:spcPct val="0"/>
        </a:spcAft>
        <a:defRPr sz="4000" b="1">
          <a:solidFill>
            <a:srgbClr val="7B003B"/>
          </a:solidFill>
          <a:latin typeface="Calibri" pitchFamily="34" charset="0"/>
        </a:defRPr>
      </a:lvl2pPr>
      <a:lvl3pPr algn="ctr" rtl="0" eaLnBrk="0" fontAlgn="base" hangingPunct="0">
        <a:spcBef>
          <a:spcPct val="0"/>
        </a:spcBef>
        <a:spcAft>
          <a:spcPct val="0"/>
        </a:spcAft>
        <a:defRPr sz="4000" b="1">
          <a:solidFill>
            <a:srgbClr val="7B003B"/>
          </a:solidFill>
          <a:latin typeface="Calibri" pitchFamily="34" charset="0"/>
        </a:defRPr>
      </a:lvl3pPr>
      <a:lvl4pPr algn="ctr" rtl="0" eaLnBrk="0" fontAlgn="base" hangingPunct="0">
        <a:spcBef>
          <a:spcPct val="0"/>
        </a:spcBef>
        <a:spcAft>
          <a:spcPct val="0"/>
        </a:spcAft>
        <a:defRPr sz="4000" b="1">
          <a:solidFill>
            <a:srgbClr val="7B003B"/>
          </a:solidFill>
          <a:latin typeface="Calibri" pitchFamily="34" charset="0"/>
        </a:defRPr>
      </a:lvl4pPr>
      <a:lvl5pPr algn="ctr" rtl="0" eaLnBrk="0" fontAlgn="base" hangingPunct="0">
        <a:spcBef>
          <a:spcPct val="0"/>
        </a:spcBef>
        <a:spcAft>
          <a:spcPct val="0"/>
        </a:spcAft>
        <a:defRPr sz="4000" b="1">
          <a:solidFill>
            <a:srgbClr val="7B003B"/>
          </a:solidFill>
          <a:latin typeface="Calibri" pitchFamily="34" charset="0"/>
        </a:defRPr>
      </a:lvl5pPr>
      <a:lvl6pPr marL="457200" algn="ctr" rtl="0" fontAlgn="base">
        <a:spcBef>
          <a:spcPct val="0"/>
        </a:spcBef>
        <a:spcAft>
          <a:spcPct val="0"/>
        </a:spcAft>
        <a:defRPr sz="4000" b="1">
          <a:solidFill>
            <a:srgbClr val="7B003B"/>
          </a:solidFill>
          <a:latin typeface="Edwardian Script ITC" pitchFamily="66" charset="0"/>
        </a:defRPr>
      </a:lvl6pPr>
      <a:lvl7pPr marL="914400" algn="ctr" rtl="0" fontAlgn="base">
        <a:spcBef>
          <a:spcPct val="0"/>
        </a:spcBef>
        <a:spcAft>
          <a:spcPct val="0"/>
        </a:spcAft>
        <a:defRPr sz="4000" b="1">
          <a:solidFill>
            <a:srgbClr val="7B003B"/>
          </a:solidFill>
          <a:latin typeface="Edwardian Script ITC" pitchFamily="66" charset="0"/>
        </a:defRPr>
      </a:lvl7pPr>
      <a:lvl8pPr marL="1371600" algn="ctr" rtl="0" fontAlgn="base">
        <a:spcBef>
          <a:spcPct val="0"/>
        </a:spcBef>
        <a:spcAft>
          <a:spcPct val="0"/>
        </a:spcAft>
        <a:defRPr sz="4000" b="1">
          <a:solidFill>
            <a:srgbClr val="7B003B"/>
          </a:solidFill>
          <a:latin typeface="Edwardian Script ITC" pitchFamily="66" charset="0"/>
        </a:defRPr>
      </a:lvl8pPr>
      <a:lvl9pPr marL="1828800" algn="ctr" rtl="0" fontAlgn="base">
        <a:spcBef>
          <a:spcPct val="0"/>
        </a:spcBef>
        <a:spcAft>
          <a:spcPct val="0"/>
        </a:spcAft>
        <a:defRPr sz="4000" b="1">
          <a:solidFill>
            <a:srgbClr val="7B003B"/>
          </a:solidFill>
          <a:latin typeface="Edwardian Script ITC" pitchFamily="66" charset="0"/>
        </a:defRPr>
      </a:lvl9pPr>
    </p:titleStyle>
    <p:bodyStyle>
      <a:lvl1pPr marL="342900" indent="-342900" algn="l" rtl="0" eaLnBrk="0" fontAlgn="base" hangingPunct="0">
        <a:spcBef>
          <a:spcPct val="20000"/>
        </a:spcBef>
        <a:spcAft>
          <a:spcPct val="0"/>
        </a:spcAft>
        <a:buClr>
          <a:srgbClr val="7B003B"/>
        </a:buClr>
        <a:buSzPct val="120000"/>
        <a:buBlip>
          <a:blip r:embed="rId19"/>
        </a:buBlip>
        <a:defRPr sz="2400">
          <a:solidFill>
            <a:schemeClr val="bg2"/>
          </a:solidFill>
          <a:latin typeface="+mn-lt"/>
          <a:ea typeface="+mn-ea"/>
          <a:cs typeface="+mn-cs"/>
        </a:defRPr>
      </a:lvl1pPr>
      <a:lvl2pPr marL="742950" indent="-285750" algn="l" rtl="0" eaLnBrk="0" fontAlgn="base" hangingPunct="0">
        <a:spcBef>
          <a:spcPct val="20000"/>
        </a:spcBef>
        <a:spcAft>
          <a:spcPct val="0"/>
        </a:spcAft>
        <a:buClr>
          <a:srgbClr val="F18E00"/>
        </a:buClr>
        <a:buSzPct val="120000"/>
        <a:buFont typeface="Arial" charset="0"/>
        <a:buBlip>
          <a:blip r:embed="rId20"/>
        </a:buBlip>
        <a:defRPr sz="2000">
          <a:solidFill>
            <a:schemeClr val="bg2"/>
          </a:solidFill>
          <a:latin typeface="+mn-lt"/>
        </a:defRPr>
      </a:lvl2pPr>
      <a:lvl3pPr marL="1143000" indent="-228600" algn="l" rtl="0" eaLnBrk="0" fontAlgn="base" hangingPunct="0">
        <a:spcBef>
          <a:spcPct val="20000"/>
        </a:spcBef>
        <a:spcAft>
          <a:spcPct val="0"/>
        </a:spcAft>
        <a:buClr>
          <a:schemeClr val="bg2"/>
        </a:buClr>
        <a:buSzPct val="120000"/>
        <a:buBlip>
          <a:blip r:embed="rId21"/>
        </a:buBlip>
        <a:defRPr sz="1600">
          <a:solidFill>
            <a:schemeClr val="bg2"/>
          </a:solidFill>
          <a:latin typeface="+mn-lt"/>
        </a:defRPr>
      </a:lvl3pPr>
      <a:lvl4pPr marL="1600200" indent="-228600" algn="l" rtl="0" eaLnBrk="0" fontAlgn="base" hangingPunct="0">
        <a:spcBef>
          <a:spcPct val="20000"/>
        </a:spcBef>
        <a:spcAft>
          <a:spcPct val="0"/>
        </a:spcAft>
        <a:buChar char="–"/>
        <a:defRPr sz="2000">
          <a:solidFill>
            <a:schemeClr val="tx1"/>
          </a:solidFill>
          <a:latin typeface="Arial" charset="0"/>
        </a:defRPr>
      </a:lvl4pPr>
      <a:lvl5pPr marL="2057400" indent="-228600" algn="l" rtl="0" eaLnBrk="0" fontAlgn="base" hangingPunct="0">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660232" y="765175"/>
            <a:ext cx="2088232" cy="503585"/>
          </a:xfrm>
        </p:spPr>
        <p:txBody>
          <a:bodyPr/>
          <a:lstStyle/>
          <a:p>
            <a:pPr algn="r"/>
            <a:r>
              <a:rPr lang="ar-MA" sz="1200" dirty="0" smtClean="0"/>
              <a:t>المديرية </a:t>
            </a:r>
            <a:r>
              <a:rPr lang="ar-MA" sz="1200" dirty="0" err="1" smtClean="0"/>
              <a:t>الجهوية</a:t>
            </a:r>
            <a:r>
              <a:rPr lang="ar-MA" sz="1200" dirty="0" smtClean="0"/>
              <a:t> للرباط-سلا-القنيطرة</a:t>
            </a:r>
            <a:br>
              <a:rPr lang="ar-MA" sz="1200" dirty="0" smtClean="0"/>
            </a:br>
            <a:endParaRPr lang="fr-FR" sz="1200" dirty="0"/>
          </a:p>
        </p:txBody>
      </p:sp>
      <p:sp>
        <p:nvSpPr>
          <p:cNvPr id="4" name="Espace réservé du numéro de diapositive 3"/>
          <p:cNvSpPr>
            <a:spLocks noGrp="1"/>
          </p:cNvSpPr>
          <p:nvPr>
            <p:ph type="sldNum" sz="quarter" idx="11"/>
          </p:nvPr>
        </p:nvSpPr>
        <p:spPr/>
        <p:txBody>
          <a:bodyPr/>
          <a:lstStyle/>
          <a:p>
            <a:fld id="{60104B93-E32D-4712-9EDF-EB437874D518}" type="slidenum">
              <a:rPr lang="fr-FR" altLang="fr-FR" smtClean="0"/>
              <a:pPr/>
              <a:t>1</a:t>
            </a:fld>
            <a:endParaRPr lang="fr-FR" altLang="fr-FR"/>
          </a:p>
        </p:txBody>
      </p:sp>
      <p:sp>
        <p:nvSpPr>
          <p:cNvPr id="5" name="ZoneTexte 4"/>
          <p:cNvSpPr txBox="1"/>
          <p:nvPr/>
        </p:nvSpPr>
        <p:spPr>
          <a:xfrm>
            <a:off x="251520" y="764704"/>
            <a:ext cx="4392488" cy="276999"/>
          </a:xfrm>
          <a:prstGeom prst="rect">
            <a:avLst/>
          </a:prstGeom>
          <a:noFill/>
        </p:spPr>
        <p:txBody>
          <a:bodyPr wrap="square" rtlCol="0">
            <a:spAutoFit/>
          </a:bodyPr>
          <a:lstStyle/>
          <a:p>
            <a:r>
              <a:rPr lang="fr-FR" sz="1200" b="1" dirty="0">
                <a:solidFill>
                  <a:srgbClr val="7B003B"/>
                </a:solidFill>
                <a:latin typeface="+mj-lt"/>
                <a:ea typeface="+mj-ea"/>
                <a:cs typeface="+mj-cs"/>
              </a:rPr>
              <a:t>DIRECTION REGIONALE DE RABAT-SALE-KENITRA</a:t>
            </a:r>
          </a:p>
        </p:txBody>
      </p:sp>
      <p:sp>
        <p:nvSpPr>
          <p:cNvPr id="7" name="ZoneTexte 6"/>
          <p:cNvSpPr txBox="1"/>
          <p:nvPr/>
        </p:nvSpPr>
        <p:spPr>
          <a:xfrm>
            <a:off x="2339752" y="1484784"/>
            <a:ext cx="4680520" cy="1754326"/>
          </a:xfrm>
          <a:prstGeom prst="rect">
            <a:avLst/>
          </a:prstGeom>
          <a:noFill/>
        </p:spPr>
        <p:txBody>
          <a:bodyPr wrap="square" rtlCol="0">
            <a:spAutoFit/>
          </a:bodyPr>
          <a:lstStyle/>
          <a:p>
            <a:pPr algn="ctr" rtl="1"/>
            <a:r>
              <a:rPr lang="ar-SA" cap="small" dirty="0">
                <a:solidFill>
                  <a:srgbClr val="C00000"/>
                </a:solidFill>
                <a:effectLst>
                  <a:outerShdw blurRad="50800" dist="38100" algn="tr" rotWithShape="0">
                    <a:prstClr val="black">
                      <a:alpha val="40000"/>
                    </a:prstClr>
                  </a:outerShdw>
                </a:effectLst>
              </a:rPr>
              <a:t>تحت الرعاية السامية ل</a:t>
            </a:r>
            <a:r>
              <a:rPr lang="ar-MA" cap="small" dirty="0">
                <a:solidFill>
                  <a:srgbClr val="C00000"/>
                </a:solidFill>
                <a:effectLst>
                  <a:outerShdw blurRad="50800" dist="38100" algn="tr" rotWithShape="0">
                    <a:prstClr val="black">
                      <a:alpha val="40000"/>
                    </a:prstClr>
                  </a:outerShdw>
                </a:effectLst>
              </a:rPr>
              <a:t>صاحب ال</a:t>
            </a:r>
            <a:r>
              <a:rPr lang="ar-SA" cap="small" dirty="0">
                <a:solidFill>
                  <a:srgbClr val="C00000"/>
                </a:solidFill>
                <a:effectLst>
                  <a:outerShdw blurRad="50800" dist="38100" algn="tr" rotWithShape="0">
                    <a:prstClr val="black">
                      <a:alpha val="40000"/>
                    </a:prstClr>
                  </a:outerShdw>
                </a:effectLst>
              </a:rPr>
              <a:t>جلالة</a:t>
            </a:r>
            <a:endParaRPr lang="fr-FR" dirty="0">
              <a:solidFill>
                <a:srgbClr val="C00000"/>
              </a:solidFill>
            </a:endParaRPr>
          </a:p>
          <a:p>
            <a:pPr algn="ctr" rtl="1"/>
            <a:r>
              <a:rPr lang="ar-SA" cap="small" dirty="0">
                <a:solidFill>
                  <a:srgbClr val="C00000"/>
                </a:solidFill>
                <a:effectLst>
                  <a:outerShdw blurRad="50800" dist="38100" algn="tr" rotWithShape="0">
                    <a:prstClr val="black">
                      <a:alpha val="40000"/>
                    </a:prstClr>
                  </a:outerShdw>
                </a:effectLst>
              </a:rPr>
              <a:t>الملك محمد السادس</a:t>
            </a:r>
            <a:endParaRPr lang="fr-FR" dirty="0">
              <a:solidFill>
                <a:srgbClr val="C00000"/>
              </a:solidFill>
            </a:endParaRPr>
          </a:p>
          <a:p>
            <a:pPr algn="ctr"/>
            <a:r>
              <a:rPr lang="ar-SA" cap="small" dirty="0">
                <a:solidFill>
                  <a:srgbClr val="C00000"/>
                </a:solidFill>
                <a:effectLst>
                  <a:outerShdw blurRad="50800" dist="38100" algn="tr" rotWithShape="0">
                    <a:prstClr val="black">
                      <a:alpha val="40000"/>
                    </a:prstClr>
                  </a:outerShdw>
                </a:effectLst>
              </a:rPr>
              <a:t>تحتفل المملكة المغربية باليوم العالمي للإحصاء</a:t>
            </a:r>
            <a:endParaRPr lang="fr-FR" dirty="0">
              <a:solidFill>
                <a:srgbClr val="C00000"/>
              </a:solidFill>
            </a:endParaRPr>
          </a:p>
          <a:p>
            <a:pPr algn="ctr"/>
            <a:r>
              <a:rPr lang="fr-FR" b="1" dirty="0"/>
              <a:t> </a:t>
            </a:r>
            <a:endParaRPr lang="fr-FR" dirty="0"/>
          </a:p>
          <a:p>
            <a:pPr algn="ctr"/>
            <a:r>
              <a:rPr lang="ar-SA" b="1" dirty="0"/>
              <a:t>تحت شعار:</a:t>
            </a:r>
            <a:endParaRPr lang="fr-FR" dirty="0"/>
          </a:p>
          <a:p>
            <a:pPr algn="ctr"/>
            <a:r>
              <a:rPr lang="ar-SA" b="1" dirty="0"/>
              <a:t>"إحصائيات أفضل من أجل حي</a:t>
            </a:r>
            <a:r>
              <a:rPr lang="ar-MA" b="1" dirty="0"/>
              <a:t>ا</a:t>
            </a:r>
            <a:r>
              <a:rPr lang="ar-SA" b="1" dirty="0"/>
              <a:t>ة أفضل"</a:t>
            </a:r>
            <a:endParaRPr lang="fr-FR" dirty="0"/>
          </a:p>
        </p:txBody>
      </p:sp>
      <p:graphicFrame>
        <p:nvGraphicFramePr>
          <p:cNvPr id="8" name="Tableau 7"/>
          <p:cNvGraphicFramePr>
            <a:graphicFrameLocks noGrp="1"/>
          </p:cNvGraphicFramePr>
          <p:nvPr/>
        </p:nvGraphicFramePr>
        <p:xfrm>
          <a:off x="2555776" y="3492996"/>
          <a:ext cx="4140835" cy="1051560"/>
        </p:xfrm>
        <a:graphic>
          <a:graphicData uri="http://schemas.openxmlformats.org/drawingml/2006/table">
            <a:tbl>
              <a:tblPr/>
              <a:tblGrid>
                <a:gridCol w="4140835"/>
              </a:tblGrid>
              <a:tr h="1016124">
                <a:tc>
                  <a:txBody>
                    <a:bodyPr/>
                    <a:lstStyle/>
                    <a:p>
                      <a:pPr algn="ctr">
                        <a:lnSpc>
                          <a:spcPct val="115000"/>
                        </a:lnSpc>
                        <a:spcAft>
                          <a:spcPts val="0"/>
                        </a:spcAft>
                      </a:pPr>
                      <a:r>
                        <a:rPr lang="fr-FR" sz="1800" b="1" cap="small" dirty="0" smtClean="0">
                          <a:solidFill>
                            <a:srgbClr val="984806"/>
                          </a:solidFill>
                          <a:effectLst>
                            <a:outerShdw blurRad="50800" dist="38100" algn="tr" rotWithShape="0">
                              <a:prstClr val="black">
                                <a:alpha val="40000"/>
                              </a:prstClr>
                            </a:outerShdw>
                          </a:effectLst>
                          <a:latin typeface="Times New Roman"/>
                          <a:ea typeface="Times New Roman"/>
                        </a:rPr>
                        <a:t>ENQUETES DE CONJONCTURE AUPRES DES ENTREPRISES</a:t>
                      </a:r>
                      <a:endParaRPr lang="fr-FR" sz="1200" dirty="0">
                        <a:latin typeface="Times New Roman"/>
                        <a:ea typeface="Times New Roman"/>
                      </a:endParaRPr>
                    </a:p>
                    <a:p>
                      <a:pPr algn="ctr">
                        <a:lnSpc>
                          <a:spcPct val="115000"/>
                        </a:lnSpc>
                        <a:spcAft>
                          <a:spcPts val="0"/>
                        </a:spcAft>
                      </a:pPr>
                      <a:r>
                        <a:rPr lang="ar-MA" sz="2400" b="1" cap="small" dirty="0" smtClean="0">
                          <a:solidFill>
                            <a:srgbClr val="984806"/>
                          </a:solidFill>
                          <a:effectLst>
                            <a:outerShdw blurRad="50800" dist="38100" algn="tr" rotWithShape="0">
                              <a:prstClr val="black">
                                <a:alpha val="40000"/>
                              </a:prstClr>
                            </a:outerShdw>
                          </a:effectLst>
                          <a:latin typeface="Times New Roman"/>
                          <a:ea typeface="Times New Roman"/>
                        </a:rPr>
                        <a:t>البحوث حول الظرفية لدى المقاولات</a:t>
                      </a:r>
                      <a:endParaRPr lang="fr-FR" sz="12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r>
            </a:tbl>
          </a:graphicData>
        </a:graphic>
      </p:graphicFrame>
      <p:sp>
        <p:nvSpPr>
          <p:cNvPr id="9" name="ZoneTexte 8"/>
          <p:cNvSpPr txBox="1"/>
          <p:nvPr/>
        </p:nvSpPr>
        <p:spPr>
          <a:xfrm>
            <a:off x="3131840" y="4869160"/>
            <a:ext cx="2808312" cy="646331"/>
          </a:xfrm>
          <a:prstGeom prst="rect">
            <a:avLst/>
          </a:prstGeom>
          <a:noFill/>
        </p:spPr>
        <p:txBody>
          <a:bodyPr wrap="square" rtlCol="0">
            <a:spAutoFit/>
          </a:bodyPr>
          <a:lstStyle/>
          <a:p>
            <a:pPr algn="ctr" rtl="1"/>
            <a:r>
              <a:rPr lang="ar-SA" cap="small" dirty="0">
                <a:effectLst>
                  <a:outerShdw blurRad="50800" dist="38100" algn="tr" rotWithShape="0">
                    <a:prstClr val="black">
                      <a:alpha val="40000"/>
                    </a:prstClr>
                  </a:outerShdw>
                </a:effectLst>
              </a:rPr>
              <a:t>الأبواب المفتوحة بالقنيطرة</a:t>
            </a:r>
            <a:endParaRPr lang="fr-FR" dirty="0"/>
          </a:p>
          <a:p>
            <a:pPr algn="ctr"/>
            <a:r>
              <a:rPr lang="ar-SA" cap="small" dirty="0">
                <a:effectLst>
                  <a:outerShdw blurRad="50800" dist="38100" algn="tr" rotWithShape="0">
                    <a:prstClr val="black">
                      <a:alpha val="40000"/>
                    </a:prstClr>
                  </a:outerShdw>
                </a:effectLst>
              </a:rPr>
              <a:t>أيام </a:t>
            </a:r>
            <a:r>
              <a:rPr lang="ar-SA" cap="small" dirty="0" err="1">
                <a:effectLst>
                  <a:outerShdw blurRad="50800" dist="38100" algn="tr" rotWithShape="0">
                    <a:prstClr val="black">
                      <a:alpha val="40000"/>
                    </a:prstClr>
                  </a:outerShdw>
                </a:effectLst>
              </a:rPr>
              <a:t>21 </a:t>
            </a:r>
            <a:r>
              <a:rPr lang="ar-SA" cap="small" dirty="0">
                <a:effectLst>
                  <a:outerShdw blurRad="50800" dist="38100" algn="tr" rotWithShape="0">
                    <a:prstClr val="black">
                      <a:alpha val="40000"/>
                    </a:prstClr>
                  </a:outerShdw>
                </a:effectLst>
              </a:rPr>
              <a:t>- 22 </a:t>
            </a:r>
            <a:r>
              <a:rPr lang="ar-SA" cap="small" dirty="0" err="1">
                <a:effectLst>
                  <a:outerShdw blurRad="50800" dist="38100" algn="tr" rotWithShape="0">
                    <a:prstClr val="black">
                      <a:alpha val="40000"/>
                    </a:prstClr>
                  </a:outerShdw>
                </a:effectLst>
              </a:rPr>
              <a:t>و23</a:t>
            </a:r>
            <a:r>
              <a:rPr lang="ar-SA" cap="small" dirty="0">
                <a:effectLst>
                  <a:outerShdw blurRad="50800" dist="38100" algn="tr" rotWithShape="0">
                    <a:prstClr val="black">
                      <a:alpha val="40000"/>
                    </a:prstClr>
                  </a:outerShdw>
                </a:effectLst>
              </a:rPr>
              <a:t> أكتوبر 2015</a:t>
            </a:r>
            <a:endParaRPr lang="fr-F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8"/>
          <p:cNvSpPr>
            <a:spLocks noGrp="1" noChangeArrowheads="1"/>
          </p:cNvSpPr>
          <p:nvPr>
            <p:ph type="sldNum" sz="quarter" idx="11"/>
          </p:nvPr>
        </p:nvSpPr>
        <p:spPr>
          <a:noFill/>
        </p:spPr>
        <p:txBody>
          <a:bodyPr/>
          <a:lstStyle/>
          <a:p>
            <a:fld id="{4DC51D03-864A-4D30-9388-A394A5177E5D}" type="slidenum">
              <a:rPr lang="fr-FR" altLang="fr-FR"/>
              <a:pPr/>
              <a:t>2</a:t>
            </a:fld>
            <a:endParaRPr lang="fr-FR" altLang="fr-FR"/>
          </a:p>
        </p:txBody>
      </p:sp>
      <p:sp>
        <p:nvSpPr>
          <p:cNvPr id="7172" name="Rectangle 5"/>
          <p:cNvSpPr>
            <a:spLocks noChangeArrowheads="1"/>
          </p:cNvSpPr>
          <p:nvPr/>
        </p:nvSpPr>
        <p:spPr bwMode="auto">
          <a:xfrm>
            <a:off x="431800" y="2924175"/>
            <a:ext cx="8640763" cy="1439863"/>
          </a:xfrm>
          <a:prstGeom prst="rect">
            <a:avLst/>
          </a:prstGeom>
          <a:noFill/>
          <a:ln w="9525">
            <a:noFill/>
            <a:miter lim="800000"/>
            <a:headEnd/>
            <a:tailEnd/>
          </a:ln>
        </p:spPr>
        <p:txBody>
          <a:bodyPr/>
          <a:lstStyle/>
          <a:p>
            <a:pPr marL="342900" indent="-342900" algn="ctr">
              <a:spcBef>
                <a:spcPct val="20000"/>
              </a:spcBef>
              <a:buClr>
                <a:srgbClr val="7B003B"/>
              </a:buClr>
              <a:buSzPct val="120000"/>
            </a:pPr>
            <a:r>
              <a:rPr lang="fr-FR" altLang="fr-FR">
                <a:solidFill>
                  <a:schemeClr val="tx1"/>
                </a:solidFill>
                <a:latin typeface="Calibri" pitchFamily="34" charset="0"/>
              </a:rPr>
              <a:t> </a:t>
            </a:r>
            <a:endParaRPr lang="fr-FR" altLang="fr-FR" b="1">
              <a:solidFill>
                <a:srgbClr val="800000"/>
              </a:solidFill>
              <a:latin typeface="Calibri" pitchFamily="34" charset="0"/>
            </a:endParaRPr>
          </a:p>
          <a:p>
            <a:pPr marL="342900" indent="-342900" algn="ctr">
              <a:spcBef>
                <a:spcPct val="20000"/>
              </a:spcBef>
              <a:buClr>
                <a:srgbClr val="7B003B"/>
              </a:buClr>
              <a:buSzPct val="120000"/>
            </a:pPr>
            <a:r>
              <a:rPr lang="fr-FR" altLang="fr-FR">
                <a:solidFill>
                  <a:schemeClr val="tx1"/>
                </a:solidFill>
                <a:latin typeface="Calibri" pitchFamily="34" charset="0"/>
              </a:rPr>
              <a:t>                  </a:t>
            </a:r>
          </a:p>
        </p:txBody>
      </p:sp>
      <p:sp>
        <p:nvSpPr>
          <p:cNvPr id="6" name="ZoneTexte 5"/>
          <p:cNvSpPr txBox="1"/>
          <p:nvPr/>
        </p:nvSpPr>
        <p:spPr>
          <a:xfrm>
            <a:off x="428596" y="1142984"/>
            <a:ext cx="8175852" cy="5509200"/>
          </a:xfrm>
          <a:prstGeom prst="rect">
            <a:avLst/>
          </a:prstGeom>
          <a:noFill/>
        </p:spPr>
        <p:txBody>
          <a:bodyPr wrap="square" rtlCol="0">
            <a:spAutoFit/>
          </a:bodyPr>
          <a:lstStyle/>
          <a:p>
            <a:pPr algn="r"/>
            <a:r>
              <a:rPr lang="fr-FR" sz="4000" dirty="0" smtClean="0"/>
              <a:t>     </a:t>
            </a:r>
            <a:r>
              <a:rPr lang="ar-MA" sz="4000" dirty="0" smtClean="0"/>
              <a:t>تعريف</a:t>
            </a:r>
          </a:p>
          <a:p>
            <a:pPr rtl="1"/>
            <a:endParaRPr lang="fr-FR" sz="3600" dirty="0" smtClean="0">
              <a:solidFill>
                <a:schemeClr val="tx1"/>
              </a:solidFill>
            </a:endParaRPr>
          </a:p>
          <a:p>
            <a:pPr algn="just" rtl="1"/>
            <a:r>
              <a:rPr lang="fr-FR" sz="3600" dirty="0" smtClean="0">
                <a:solidFill>
                  <a:schemeClr val="tx1"/>
                </a:solidFill>
              </a:rPr>
              <a:t>   </a:t>
            </a:r>
            <a:r>
              <a:rPr lang="ar-MA" sz="3600" dirty="0" smtClean="0">
                <a:solidFill>
                  <a:schemeClr val="tx1"/>
                </a:solidFill>
              </a:rPr>
              <a:t>في إطار التحول السريع للاقتصاد العالمي، أصبحت دراسة الظرفية وسيلة</a:t>
            </a:r>
            <a:r>
              <a:rPr lang="fr-FR" sz="3600" dirty="0" smtClean="0">
                <a:solidFill>
                  <a:schemeClr val="tx1"/>
                </a:solidFill>
              </a:rPr>
              <a:t> </a:t>
            </a:r>
            <a:r>
              <a:rPr lang="ar-MA" sz="3600" dirty="0" smtClean="0">
                <a:solidFill>
                  <a:schemeClr val="tx1"/>
                </a:solidFill>
              </a:rPr>
              <a:t>ضرورية ليس فقط من أجل</a:t>
            </a:r>
            <a:r>
              <a:rPr lang="fr-FR" sz="3600" dirty="0" smtClean="0">
                <a:solidFill>
                  <a:schemeClr val="tx1"/>
                </a:solidFill>
              </a:rPr>
              <a:t> </a:t>
            </a:r>
            <a:r>
              <a:rPr lang="ar-MA" sz="3600" dirty="0" smtClean="0">
                <a:solidFill>
                  <a:schemeClr val="tx1"/>
                </a:solidFill>
              </a:rPr>
              <a:t> تدبير الشؤون العمومية، ولكن أيضا من أجل المقاولات الخاصة التي يجب أن تأخذ بعين الاعتبار مؤشرات الظرفية لتوجيه تدبيرها وتتبع العوامل التي تتحكم في تطورها.</a:t>
            </a:r>
            <a:r>
              <a:rPr lang="fr-FR" sz="3600" dirty="0" smtClean="0">
                <a:solidFill>
                  <a:schemeClr val="tx1"/>
                </a:solidFill>
              </a:rPr>
              <a:t>                                  </a:t>
            </a:r>
            <a:r>
              <a:rPr lang="ar-MA" sz="3600" dirty="0" smtClean="0">
                <a:solidFill>
                  <a:schemeClr val="tx1"/>
                </a:solidFill>
              </a:rPr>
              <a:t> </a:t>
            </a:r>
            <a:endParaRPr lang="fr-FR" sz="3600" dirty="0" smtClean="0">
              <a:solidFill>
                <a:schemeClr val="tx1"/>
              </a:solidFill>
            </a:endParaRPr>
          </a:p>
          <a:p>
            <a:pPr algn="just" rtl="1"/>
            <a:endParaRPr lang="fr-FR" sz="2400" dirty="0">
              <a:solidFill>
                <a:schemeClr val="tx1"/>
              </a:solidFill>
            </a:endParaRPr>
          </a:p>
          <a:p>
            <a:pPr algn="r"/>
            <a:endParaRPr lang="ar-MA" dirty="0" smtClean="0"/>
          </a:p>
          <a:p>
            <a:pPr algn="r"/>
            <a:endParaRPr lang="fr-F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1"/>
          </p:nvPr>
        </p:nvSpPr>
        <p:spPr/>
        <p:txBody>
          <a:bodyPr/>
          <a:lstStyle/>
          <a:p>
            <a:fld id="{60104B93-E32D-4712-9EDF-EB437874D518}" type="slidenum">
              <a:rPr lang="fr-FR" altLang="fr-FR" smtClean="0"/>
              <a:pPr/>
              <a:t>3</a:t>
            </a:fld>
            <a:endParaRPr lang="fr-FR" altLang="fr-FR"/>
          </a:p>
        </p:txBody>
      </p:sp>
      <p:sp>
        <p:nvSpPr>
          <p:cNvPr id="5" name="ZoneTexte 4"/>
          <p:cNvSpPr txBox="1"/>
          <p:nvPr/>
        </p:nvSpPr>
        <p:spPr>
          <a:xfrm>
            <a:off x="395536" y="1340768"/>
            <a:ext cx="8496944" cy="5016758"/>
          </a:xfrm>
          <a:prstGeom prst="rect">
            <a:avLst/>
          </a:prstGeom>
          <a:noFill/>
        </p:spPr>
        <p:txBody>
          <a:bodyPr wrap="square" rtlCol="0">
            <a:spAutoFit/>
          </a:bodyPr>
          <a:lstStyle/>
          <a:p>
            <a:pPr algn="r"/>
            <a:r>
              <a:rPr lang="ar-MA" sz="4400" dirty="0" smtClean="0">
                <a:solidFill>
                  <a:srgbClr val="C00000"/>
                </a:solidFill>
              </a:rPr>
              <a:t>الأهداف</a:t>
            </a:r>
          </a:p>
          <a:p>
            <a:pPr algn="r"/>
            <a:endParaRPr lang="ar-MA" sz="1200" dirty="0"/>
          </a:p>
          <a:p>
            <a:pPr lvl="0" algn="just" rtl="1">
              <a:buFont typeface="Wingdings" pitchFamily="2" charset="2"/>
              <a:buChar char="ü"/>
            </a:pPr>
            <a:r>
              <a:rPr lang="fr-FR" sz="3200" dirty="0" smtClean="0">
                <a:solidFill>
                  <a:schemeClr val="tx1"/>
                </a:solidFill>
              </a:rPr>
              <a:t> </a:t>
            </a:r>
            <a:r>
              <a:rPr lang="ar-MA" sz="3200" dirty="0" smtClean="0">
                <a:solidFill>
                  <a:schemeClr val="tx1"/>
                </a:solidFill>
              </a:rPr>
              <a:t>الإحاطة بمناحي الظرفية المتعلقة بالمنجزات الحديثة العهد والتوقعات على المدى القصير، </a:t>
            </a:r>
            <a:r>
              <a:rPr lang="ar-MA" sz="3200" dirty="0" err="1" smtClean="0">
                <a:solidFill>
                  <a:schemeClr val="tx1"/>
                </a:solidFill>
              </a:rPr>
              <a:t>و</a:t>
            </a:r>
            <a:r>
              <a:rPr lang="ar-MA" sz="3200" dirty="0" smtClean="0">
                <a:solidFill>
                  <a:schemeClr val="tx1"/>
                </a:solidFill>
              </a:rPr>
              <a:t> ذلك من خلال استقصاء آراء وتصريحات أرباب المقاولات المعنية بالبحث. </a:t>
            </a:r>
            <a:endParaRPr lang="fr-FR" sz="3200" dirty="0" smtClean="0">
              <a:solidFill>
                <a:schemeClr val="tx1"/>
              </a:solidFill>
            </a:endParaRPr>
          </a:p>
          <a:p>
            <a:pPr algn="just" rtl="1">
              <a:buFont typeface="Wingdings" pitchFamily="2" charset="2"/>
              <a:buChar char="ü"/>
            </a:pPr>
            <a:r>
              <a:rPr lang="fr-FR" sz="3200" dirty="0" smtClean="0">
                <a:solidFill>
                  <a:schemeClr val="tx1"/>
                </a:solidFill>
              </a:rPr>
              <a:t> </a:t>
            </a:r>
            <a:r>
              <a:rPr lang="ar-MA" sz="3200" dirty="0" smtClean="0">
                <a:solidFill>
                  <a:schemeClr val="tx1"/>
                </a:solidFill>
              </a:rPr>
              <a:t>توفير معطيات اقتصادية موثوقة و في أقرب الآجال.</a:t>
            </a:r>
            <a:endParaRPr lang="fr-FR" sz="3200" dirty="0" smtClean="0">
              <a:solidFill>
                <a:schemeClr val="tx1"/>
              </a:solidFill>
            </a:endParaRPr>
          </a:p>
          <a:p>
            <a:pPr algn="just" rtl="1">
              <a:buFont typeface="Wingdings" pitchFamily="2" charset="2"/>
              <a:buChar char="ü"/>
            </a:pPr>
            <a:r>
              <a:rPr lang="fr-FR" sz="3200" dirty="0" smtClean="0">
                <a:solidFill>
                  <a:schemeClr val="tx1"/>
                </a:solidFill>
              </a:rPr>
              <a:t> </a:t>
            </a:r>
            <a:r>
              <a:rPr lang="ar-MA" sz="3200" dirty="0" smtClean="0">
                <a:solidFill>
                  <a:schemeClr val="tx1"/>
                </a:solidFill>
              </a:rPr>
              <a:t>وضع رهن إشارة مختلف مستعملي الإحصائيات الظرفية، معطيات محينة من شأنها الاستجابة لحاجياتهم من أجل القيام بتحليل وتتبع تطور الظرفية الاقتصادية.</a:t>
            </a:r>
            <a:r>
              <a:rPr lang="ar-MA" sz="3600" dirty="0" smtClean="0">
                <a:solidFill>
                  <a:schemeClr val="tx1"/>
                </a:solidFill>
              </a:rPr>
              <a:t>                                                            </a:t>
            </a:r>
            <a:endParaRPr lang="fr-FR" sz="3600" dirty="0" smtClean="0">
              <a:solidFill>
                <a:schemeClr val="tx1"/>
              </a:solidFill>
            </a:endParaRPr>
          </a:p>
          <a:p>
            <a:pPr lvl="0" algn="just" rtl="1"/>
            <a:endParaRPr lang="fr-FR" sz="3600" dirty="0" smtClean="0">
              <a:solidFill>
                <a:schemeClr val="tx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1"/>
          </p:nvPr>
        </p:nvSpPr>
        <p:spPr/>
        <p:txBody>
          <a:bodyPr/>
          <a:lstStyle/>
          <a:p>
            <a:fld id="{60104B93-E32D-4712-9EDF-EB437874D518}" type="slidenum">
              <a:rPr lang="fr-FR" altLang="fr-FR" smtClean="0"/>
              <a:pPr/>
              <a:t>4</a:t>
            </a:fld>
            <a:endParaRPr lang="fr-FR" altLang="fr-FR"/>
          </a:p>
        </p:txBody>
      </p:sp>
      <p:sp>
        <p:nvSpPr>
          <p:cNvPr id="5" name="ZoneTexte 4"/>
          <p:cNvSpPr txBox="1"/>
          <p:nvPr/>
        </p:nvSpPr>
        <p:spPr>
          <a:xfrm>
            <a:off x="785786" y="1214422"/>
            <a:ext cx="7704856" cy="4678204"/>
          </a:xfrm>
          <a:prstGeom prst="rect">
            <a:avLst/>
          </a:prstGeom>
          <a:noFill/>
        </p:spPr>
        <p:txBody>
          <a:bodyPr wrap="square" rtlCol="0">
            <a:spAutoFit/>
          </a:bodyPr>
          <a:lstStyle/>
          <a:p>
            <a:pPr algn="r"/>
            <a:endParaRPr lang="ar-MA" dirty="0" smtClean="0"/>
          </a:p>
          <a:p>
            <a:pPr algn="ctr"/>
            <a:r>
              <a:rPr lang="ar-MA" sz="3200" b="1" dirty="0" smtClean="0">
                <a:solidFill>
                  <a:srgbClr val="800000"/>
                </a:solidFill>
              </a:rPr>
              <a:t>الجوانب المنهجية </a:t>
            </a:r>
          </a:p>
          <a:p>
            <a:pPr lvl="0" algn="just" rtl="1"/>
            <a:endParaRPr lang="fr-FR" sz="3200" b="1" u="sng" dirty="0" smtClean="0"/>
          </a:p>
          <a:p>
            <a:pPr lvl="0" algn="just" rtl="1"/>
            <a:r>
              <a:rPr lang="ar-SA" sz="3200" b="1" u="sng" dirty="0" smtClean="0"/>
              <a:t>وحدة المراقبة: </a:t>
            </a:r>
            <a:endParaRPr lang="fr-FR" sz="3200" dirty="0" smtClean="0"/>
          </a:p>
          <a:p>
            <a:pPr algn="just" rtl="1"/>
            <a:r>
              <a:rPr lang="fr-FR" sz="2400" b="1" dirty="0" smtClean="0"/>
              <a:t> </a:t>
            </a:r>
            <a:endParaRPr lang="fr-FR" sz="2400" dirty="0" smtClean="0"/>
          </a:p>
          <a:p>
            <a:pPr algn="just" rtl="1"/>
            <a:r>
              <a:rPr lang="ar-MA" sz="3200" dirty="0" smtClean="0">
                <a:solidFill>
                  <a:schemeClr val="tx1"/>
                </a:solidFill>
              </a:rPr>
              <a:t>    يشمل البحث كل المؤسسات والمقاولات المنظمة على الصعيد الوطني المتوفرة على محاسبة، والمنتمية</a:t>
            </a:r>
            <a:r>
              <a:rPr lang="fr-FR" sz="3200" dirty="0" smtClean="0">
                <a:solidFill>
                  <a:schemeClr val="tx1"/>
                </a:solidFill>
              </a:rPr>
              <a:t>  </a:t>
            </a:r>
            <a:r>
              <a:rPr lang="ar-MA" sz="3200" dirty="0" smtClean="0">
                <a:solidFill>
                  <a:schemeClr val="tx1"/>
                </a:solidFill>
              </a:rPr>
              <a:t>لقطاعات البناء والأشغال العمومية والصناعة والتجارة والخدمات . </a:t>
            </a:r>
            <a:endParaRPr lang="fr-FR" sz="3200" dirty="0" smtClean="0">
              <a:solidFill>
                <a:schemeClr val="tx1"/>
              </a:solidFill>
            </a:endParaRPr>
          </a:p>
          <a:p>
            <a:pPr algn="just" rtl="1"/>
            <a:endParaRPr lang="fr-FR" sz="3200" dirty="0" smtClean="0">
              <a:solidFill>
                <a:schemeClr val="tx1"/>
              </a:solidFill>
            </a:endParaRPr>
          </a:p>
          <a:p>
            <a:pPr algn="just" rtl="1"/>
            <a:endParaRPr lang="fr-FR" sz="3200" dirty="0" smtClean="0">
              <a:solidFill>
                <a:schemeClr val="tx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1"/>
          </p:nvPr>
        </p:nvSpPr>
        <p:spPr/>
        <p:txBody>
          <a:bodyPr/>
          <a:lstStyle/>
          <a:p>
            <a:fld id="{60104B93-E32D-4712-9EDF-EB437874D518}" type="slidenum">
              <a:rPr lang="fr-FR" altLang="fr-FR" smtClean="0"/>
              <a:pPr/>
              <a:t>5</a:t>
            </a:fld>
            <a:endParaRPr lang="fr-FR" altLang="fr-FR"/>
          </a:p>
        </p:txBody>
      </p:sp>
      <p:sp>
        <p:nvSpPr>
          <p:cNvPr id="6" name="Espace réservé du contenu 5"/>
          <p:cNvSpPr>
            <a:spLocks noGrp="1"/>
          </p:cNvSpPr>
          <p:nvPr>
            <p:ph idx="1"/>
          </p:nvPr>
        </p:nvSpPr>
        <p:spPr>
          <a:xfrm>
            <a:off x="428596" y="1071546"/>
            <a:ext cx="8229600" cy="5126055"/>
          </a:xfrm>
        </p:spPr>
        <p:txBody>
          <a:bodyPr/>
          <a:lstStyle/>
          <a:p>
            <a:pPr algn="ctr" rtl="1">
              <a:buNone/>
            </a:pPr>
            <a:r>
              <a:rPr lang="ar-MA" sz="3200" b="1" dirty="0" smtClean="0">
                <a:solidFill>
                  <a:srgbClr val="800000"/>
                </a:solidFill>
              </a:rPr>
              <a:t>الجوانب المنهجية </a:t>
            </a:r>
          </a:p>
          <a:p>
            <a:pPr algn="just" rtl="1">
              <a:spcBef>
                <a:spcPct val="0"/>
              </a:spcBef>
              <a:buNone/>
            </a:pPr>
            <a:r>
              <a:rPr lang="ar-SA" sz="3200" b="1" u="sng" kern="1200" dirty="0" smtClean="0">
                <a:solidFill>
                  <a:srgbClr val="F18E00"/>
                </a:solidFill>
                <a:latin typeface="Arial" charset="0"/>
                <a:cs typeface="Arial" charset="0"/>
              </a:rPr>
              <a:t>مجال البحث</a:t>
            </a:r>
            <a:r>
              <a:rPr lang="ar-MA" sz="3200" b="1" u="sng" kern="1200" dirty="0" smtClean="0">
                <a:solidFill>
                  <a:srgbClr val="F18E00"/>
                </a:solidFill>
                <a:latin typeface="Arial" charset="0"/>
                <a:cs typeface="Arial" charset="0"/>
              </a:rPr>
              <a:t>:</a:t>
            </a:r>
            <a:endParaRPr lang="fr-FR" sz="3200" b="1" u="sng" kern="1200" dirty="0" smtClean="0">
              <a:solidFill>
                <a:srgbClr val="F18E00"/>
              </a:solidFill>
              <a:latin typeface="Arial" charset="0"/>
              <a:cs typeface="Arial" charset="0"/>
            </a:endParaRPr>
          </a:p>
          <a:p>
            <a:pPr algn="just" rtl="1">
              <a:buNone/>
            </a:pPr>
            <a:r>
              <a:rPr lang="fr-FR" sz="3200" kern="1200" dirty="0" smtClean="0">
                <a:solidFill>
                  <a:schemeClr val="tx1"/>
                </a:solidFill>
                <a:latin typeface="Arial" charset="0"/>
                <a:cs typeface="Arial" charset="0"/>
              </a:rPr>
              <a:t>    </a:t>
            </a:r>
            <a:r>
              <a:rPr lang="ar-MA" sz="3200" kern="1200" dirty="0" smtClean="0">
                <a:solidFill>
                  <a:schemeClr val="tx1"/>
                </a:solidFill>
                <a:latin typeface="Arial" charset="0"/>
                <a:cs typeface="Arial" charset="0"/>
              </a:rPr>
              <a:t>تغطي البحوث الظرفية لدى المقاولات جميع التراب المغربي ويشمل عينة من المقاولات التي يتم اختيارها بشكل علمي وتمثيلي لجميع المقاولات المنظمة العاملة في القطاعات الإنتاجية.</a:t>
            </a:r>
          </a:p>
          <a:p>
            <a:pPr algn="just" rtl="1">
              <a:buNone/>
            </a:pPr>
            <a:r>
              <a:rPr lang="fr-FR" sz="3200" kern="1200" dirty="0" smtClean="0">
                <a:solidFill>
                  <a:schemeClr val="tx1"/>
                </a:solidFill>
                <a:latin typeface="Arial" charset="0"/>
                <a:cs typeface="Arial" charset="0"/>
              </a:rPr>
              <a:t>   </a:t>
            </a:r>
            <a:r>
              <a:rPr lang="ar-MA" sz="3200" kern="1200" dirty="0" smtClean="0">
                <a:solidFill>
                  <a:schemeClr val="tx1"/>
                </a:solidFill>
                <a:latin typeface="Arial" charset="0"/>
                <a:cs typeface="Arial" charset="0"/>
              </a:rPr>
              <a:t>وتجدر الإشارة إلى أن تصنيف فروع الأنشطة تم اعتمادا على التصنيف المغربي الجديد للأنشطة الاقتصادية لسنة 2010 </a:t>
            </a:r>
            <a:r>
              <a:rPr lang="fr-FR" sz="3200" kern="1200" dirty="0" smtClean="0">
                <a:solidFill>
                  <a:schemeClr val="tx1"/>
                </a:solidFill>
                <a:latin typeface="Arial" charset="0"/>
                <a:cs typeface="Arial" charset="0"/>
              </a:rPr>
              <a:t>(NMA 2010)</a:t>
            </a:r>
            <a:r>
              <a:rPr lang="ar-MA" sz="3200" kern="1200" dirty="0" smtClean="0">
                <a:solidFill>
                  <a:schemeClr val="tx1"/>
                </a:solidFill>
                <a:latin typeface="Arial" charset="0"/>
                <a:cs typeface="Arial" charset="0"/>
              </a:rPr>
              <a:t>.</a:t>
            </a:r>
            <a:endParaRPr lang="fr-FR" sz="3200" kern="1200" dirty="0" smtClean="0">
              <a:solidFill>
                <a:schemeClr val="tx1"/>
              </a:solidFill>
              <a:latin typeface="Arial" charset="0"/>
              <a:cs typeface="Arial"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071546"/>
            <a:ext cx="8229600" cy="5072098"/>
          </a:xfrm>
        </p:spPr>
        <p:txBody>
          <a:bodyPr/>
          <a:lstStyle/>
          <a:p>
            <a:pPr algn="ctr" rtl="1">
              <a:buNone/>
            </a:pPr>
            <a:r>
              <a:rPr lang="ar-MA" sz="3200" b="1" dirty="0" smtClean="0">
                <a:solidFill>
                  <a:srgbClr val="800000"/>
                </a:solidFill>
              </a:rPr>
              <a:t>الجوانب المنهجية </a:t>
            </a:r>
          </a:p>
          <a:p>
            <a:pPr lvl="0" algn="just" rtl="1">
              <a:spcBef>
                <a:spcPct val="0"/>
              </a:spcBef>
              <a:buNone/>
            </a:pPr>
            <a:r>
              <a:rPr lang="ar-SA" sz="3200" b="1" u="sng" kern="1200" dirty="0" smtClean="0">
                <a:solidFill>
                  <a:srgbClr val="F18E00"/>
                </a:solidFill>
                <a:latin typeface="Arial" charset="0"/>
                <a:cs typeface="Arial" charset="0"/>
              </a:rPr>
              <a:t>قاعدة المعاينة:</a:t>
            </a:r>
            <a:endParaRPr lang="ar-MA" sz="3200" b="1" u="sng" kern="1200" dirty="0" smtClean="0">
              <a:solidFill>
                <a:srgbClr val="F18E00"/>
              </a:solidFill>
              <a:latin typeface="Arial" charset="0"/>
              <a:cs typeface="Arial" charset="0"/>
            </a:endParaRPr>
          </a:p>
          <a:p>
            <a:pPr lvl="0" algn="just" rtl="1">
              <a:spcBef>
                <a:spcPct val="0"/>
              </a:spcBef>
              <a:buNone/>
            </a:pPr>
            <a:endParaRPr lang="fr-FR" sz="3200" b="1" u="sng" kern="1200" dirty="0" smtClean="0">
              <a:solidFill>
                <a:srgbClr val="F18E00"/>
              </a:solidFill>
              <a:latin typeface="Arial" charset="0"/>
              <a:cs typeface="Arial" charset="0"/>
            </a:endParaRPr>
          </a:p>
          <a:p>
            <a:pPr algn="just" rtl="1">
              <a:buNone/>
            </a:pPr>
            <a:r>
              <a:rPr lang="ar-MA" sz="3200" b="1" dirty="0" smtClean="0"/>
              <a:t>   </a:t>
            </a:r>
            <a:r>
              <a:rPr lang="ar-MA" sz="3200" dirty="0" smtClean="0"/>
              <a:t> </a:t>
            </a:r>
            <a:r>
              <a:rPr lang="ar-MA" sz="3200" kern="1200" dirty="0" smtClean="0">
                <a:solidFill>
                  <a:schemeClr val="tx1"/>
                </a:solidFill>
                <a:latin typeface="Arial" charset="0"/>
                <a:cs typeface="Arial" charset="0"/>
              </a:rPr>
              <a:t>تم انجاز ملفات قاعدة المعاينة للبحوث الظرفية لدى المقاولات اعتمادا على النتائج الأخيرة لمعطيات البحوث حول البنيات الاقتصادية والبحوث السنوية للمقاولات (من 2004 إلى 2012)، المنجزة من طرف المندوبية السامية للتخطيط ووزارة الصناعة والتجارة والاستثمار والاقتصاد الرقمي. </a:t>
            </a:r>
            <a:endParaRPr lang="fr-FR" sz="3200" kern="1200" dirty="0" smtClean="0">
              <a:solidFill>
                <a:schemeClr val="tx1"/>
              </a:solidFill>
              <a:latin typeface="Arial" charset="0"/>
              <a:cs typeface="Arial" charset="0"/>
            </a:endParaRPr>
          </a:p>
          <a:p>
            <a:pPr rtl="1">
              <a:buNone/>
            </a:pPr>
            <a:r>
              <a:rPr lang="fr-FR" sz="3200" dirty="0" smtClean="0"/>
              <a:t> </a:t>
            </a:r>
            <a:endParaRPr lang="fr-FR" sz="3200" dirty="0"/>
          </a:p>
        </p:txBody>
      </p:sp>
      <p:sp>
        <p:nvSpPr>
          <p:cNvPr id="4" name="Espace réservé du numéro de diapositive 3"/>
          <p:cNvSpPr>
            <a:spLocks noGrp="1"/>
          </p:cNvSpPr>
          <p:nvPr>
            <p:ph type="sldNum" sz="quarter" idx="11"/>
          </p:nvPr>
        </p:nvSpPr>
        <p:spPr/>
        <p:txBody>
          <a:bodyPr/>
          <a:lstStyle/>
          <a:p>
            <a:fld id="{60104B93-E32D-4712-9EDF-EB437874D518}" type="slidenum">
              <a:rPr lang="fr-FR" altLang="fr-FR" smtClean="0"/>
              <a:pPr/>
              <a:t>6</a:t>
            </a:fld>
            <a:endParaRPr lang="fr-FR" altLang="fr-F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1"/>
          </p:nvPr>
        </p:nvSpPr>
        <p:spPr/>
        <p:txBody>
          <a:bodyPr/>
          <a:lstStyle/>
          <a:p>
            <a:fld id="{60104B93-E32D-4712-9EDF-EB437874D518}" type="slidenum">
              <a:rPr lang="fr-FR" altLang="fr-FR" smtClean="0"/>
              <a:pPr/>
              <a:t>7</a:t>
            </a:fld>
            <a:endParaRPr lang="fr-FR" altLang="fr-FR"/>
          </a:p>
        </p:txBody>
      </p:sp>
      <p:sp>
        <p:nvSpPr>
          <p:cNvPr id="6" name="ZoneTexte 5"/>
          <p:cNvSpPr txBox="1"/>
          <p:nvPr/>
        </p:nvSpPr>
        <p:spPr>
          <a:xfrm>
            <a:off x="428596" y="857232"/>
            <a:ext cx="8424936" cy="2846933"/>
          </a:xfrm>
          <a:prstGeom prst="rect">
            <a:avLst/>
          </a:prstGeom>
          <a:noFill/>
        </p:spPr>
        <p:txBody>
          <a:bodyPr wrap="square" rtlCol="0">
            <a:spAutoFit/>
          </a:bodyPr>
          <a:lstStyle/>
          <a:p>
            <a:pPr algn="ctr" rtl="1">
              <a:buNone/>
            </a:pPr>
            <a:r>
              <a:rPr lang="ar-MA" sz="4000" b="1" dirty="0" smtClean="0">
                <a:solidFill>
                  <a:srgbClr val="800000"/>
                </a:solidFill>
              </a:rPr>
              <a:t>الجوانب المنهجية </a:t>
            </a:r>
          </a:p>
          <a:p>
            <a:pPr lvl="0" algn="r" rtl="1">
              <a:buFont typeface="Wingdings" pitchFamily="2" charset="2"/>
              <a:buChar char="q"/>
            </a:pPr>
            <a:endParaRPr lang="fr-FR" sz="1100" dirty="0">
              <a:solidFill>
                <a:srgbClr val="CC6600"/>
              </a:solidFill>
            </a:endParaRPr>
          </a:p>
          <a:p>
            <a:pPr algn="just" rtl="1"/>
            <a:r>
              <a:rPr lang="ar-MA" sz="3200" dirty="0" smtClean="0">
                <a:solidFill>
                  <a:schemeClr val="tx1"/>
                </a:solidFill>
              </a:rPr>
              <a:t>تتوزع العينة حسب القطاع على الصعيد الوطني والجهة كالتالي: </a:t>
            </a:r>
            <a:endParaRPr lang="fr-FR" sz="3200" dirty="0" smtClean="0">
              <a:solidFill>
                <a:schemeClr val="tx1"/>
              </a:solidFill>
            </a:endParaRPr>
          </a:p>
          <a:p>
            <a:pPr algn="just" rtl="1"/>
            <a:r>
              <a:rPr lang="ar-MA" sz="2400" dirty="0" smtClean="0"/>
              <a:t> </a:t>
            </a:r>
          </a:p>
          <a:p>
            <a:pPr algn="just" rtl="1"/>
            <a:endParaRPr lang="fr-FR" sz="2400" dirty="0" smtClean="0"/>
          </a:p>
          <a:p>
            <a:pPr algn="just" rtl="1"/>
            <a:endParaRPr lang="fr-FR" sz="2400" dirty="0" smtClean="0"/>
          </a:p>
          <a:p>
            <a:pPr algn="just" rtl="1"/>
            <a:endParaRPr lang="fr-FR" sz="2400" dirty="0" smtClean="0"/>
          </a:p>
        </p:txBody>
      </p:sp>
      <p:graphicFrame>
        <p:nvGraphicFramePr>
          <p:cNvPr id="5" name="Tableau 4"/>
          <p:cNvGraphicFramePr>
            <a:graphicFrameLocks noGrp="1"/>
          </p:cNvGraphicFramePr>
          <p:nvPr/>
        </p:nvGraphicFramePr>
        <p:xfrm>
          <a:off x="1643042" y="2428868"/>
          <a:ext cx="5572164" cy="3431201"/>
        </p:xfrm>
        <a:graphic>
          <a:graphicData uri="http://schemas.openxmlformats.org/drawingml/2006/table">
            <a:tbl>
              <a:tblPr rtl="1"/>
              <a:tblGrid>
                <a:gridCol w="2209500"/>
                <a:gridCol w="1022124"/>
                <a:gridCol w="2340540"/>
              </a:tblGrid>
              <a:tr h="371982">
                <a:tc rowSpan="2">
                  <a:txBody>
                    <a:bodyPr/>
                    <a:lstStyle/>
                    <a:p>
                      <a:pPr algn="ctr" rtl="1">
                        <a:spcAft>
                          <a:spcPts val="0"/>
                        </a:spcAft>
                      </a:pPr>
                      <a:r>
                        <a:rPr lang="ar-SA" sz="2000" b="1" dirty="0">
                          <a:solidFill>
                            <a:srgbClr val="222222"/>
                          </a:solidFill>
                          <a:latin typeface="Times New Roman"/>
                          <a:ea typeface="Times New Roman"/>
                        </a:rPr>
                        <a:t>القطاع</a:t>
                      </a:r>
                      <a:endParaRPr lang="fr-FR" sz="2000" b="1"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gridSpan="2">
                  <a:txBody>
                    <a:bodyPr/>
                    <a:lstStyle/>
                    <a:p>
                      <a:pPr algn="ctr" rtl="1">
                        <a:spcAft>
                          <a:spcPts val="0"/>
                        </a:spcAft>
                      </a:pPr>
                      <a:r>
                        <a:rPr lang="ar-SA" sz="2000" b="1" dirty="0">
                          <a:solidFill>
                            <a:srgbClr val="222222"/>
                          </a:solidFill>
                          <a:latin typeface="Times New Roman"/>
                          <a:ea typeface="Times New Roman"/>
                        </a:rPr>
                        <a:t>عدد مقاولات العينة</a:t>
                      </a:r>
                      <a:endParaRPr lang="fr-FR" sz="2000" b="1"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lang="fr-FR"/>
                    </a:p>
                  </a:txBody>
                  <a:tcPr/>
                </a:tc>
              </a:tr>
              <a:tr h="341441">
                <a:tc vMerge="1">
                  <a:txBody>
                    <a:bodyPr/>
                    <a:lstStyle/>
                    <a:p>
                      <a:endParaRPr lang="fr-FR"/>
                    </a:p>
                  </a:txBody>
                  <a:tcPr/>
                </a:tc>
                <a:tc>
                  <a:txBody>
                    <a:bodyPr/>
                    <a:lstStyle/>
                    <a:p>
                      <a:pPr algn="ctr" rtl="1">
                        <a:spcAft>
                          <a:spcPts val="0"/>
                        </a:spcAft>
                      </a:pPr>
                      <a:r>
                        <a:rPr lang="ar-SA" sz="2000" b="1" dirty="0">
                          <a:solidFill>
                            <a:srgbClr val="222222"/>
                          </a:solidFill>
                          <a:latin typeface="Times New Roman"/>
                          <a:ea typeface="Times New Roman"/>
                        </a:rPr>
                        <a:t>المملكة</a:t>
                      </a:r>
                      <a:endParaRPr lang="fr-FR" sz="2000" b="1"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1">
                        <a:spcAft>
                          <a:spcPts val="0"/>
                        </a:spcAft>
                      </a:pPr>
                      <a:r>
                        <a:rPr lang="ar-SA" sz="2000" b="1" dirty="0">
                          <a:solidFill>
                            <a:srgbClr val="222222"/>
                          </a:solidFill>
                          <a:latin typeface="Times New Roman"/>
                          <a:ea typeface="Times New Roman"/>
                        </a:rPr>
                        <a:t>جهة </a:t>
                      </a:r>
                      <a:r>
                        <a:rPr lang="ar-SA" sz="2000" b="1" dirty="0" smtClean="0">
                          <a:solidFill>
                            <a:srgbClr val="222222"/>
                          </a:solidFill>
                          <a:latin typeface="Times New Roman"/>
                          <a:ea typeface="Times New Roman"/>
                        </a:rPr>
                        <a:t>الرباط</a:t>
                      </a:r>
                      <a:r>
                        <a:rPr lang="ar-MA" sz="2000" b="1" dirty="0" smtClean="0">
                          <a:solidFill>
                            <a:srgbClr val="222222"/>
                          </a:solidFill>
                          <a:latin typeface="Times New Roman"/>
                          <a:ea typeface="Times New Roman"/>
                        </a:rPr>
                        <a:t>-سلا-القنيطرة</a:t>
                      </a:r>
                      <a:endParaRPr lang="fr-FR" sz="2000" b="1"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429587">
                <a:tc>
                  <a:txBody>
                    <a:bodyPr/>
                    <a:lstStyle/>
                    <a:p>
                      <a:pPr algn="ctr" rtl="1">
                        <a:spcAft>
                          <a:spcPts val="0"/>
                        </a:spcAft>
                      </a:pPr>
                      <a:r>
                        <a:rPr lang="ar-SA" sz="2000" b="1" dirty="0">
                          <a:solidFill>
                            <a:srgbClr val="222222"/>
                          </a:solidFill>
                          <a:latin typeface="Times New Roman"/>
                          <a:ea typeface="Times New Roman"/>
                        </a:rPr>
                        <a:t>الصناعة التحويلية</a:t>
                      </a:r>
                      <a:endParaRPr lang="fr-FR" sz="2000" b="1"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spcAft>
                          <a:spcPts val="0"/>
                        </a:spcAft>
                      </a:pPr>
                      <a:r>
                        <a:rPr lang="fr-FR" sz="1800" dirty="0">
                          <a:solidFill>
                            <a:srgbClr val="000000"/>
                          </a:solidFill>
                          <a:latin typeface="Times New Roman"/>
                          <a:ea typeface="Times New Roman"/>
                        </a:rPr>
                        <a:t>559</a:t>
                      </a:r>
                      <a:endParaRPr lang="fr-FR" sz="18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spcAft>
                          <a:spcPts val="0"/>
                        </a:spcAft>
                      </a:pPr>
                      <a:r>
                        <a:rPr lang="ar-MA" sz="1800" dirty="0" smtClean="0">
                          <a:latin typeface="Times New Roman"/>
                          <a:ea typeface="Times New Roman"/>
                        </a:rPr>
                        <a:t>46</a:t>
                      </a:r>
                      <a:endParaRPr lang="fr-FR" sz="1800" dirty="0" smtClean="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3396">
                <a:tc>
                  <a:txBody>
                    <a:bodyPr/>
                    <a:lstStyle/>
                    <a:p>
                      <a:pPr algn="ctr" rtl="1">
                        <a:spcAft>
                          <a:spcPts val="0"/>
                        </a:spcAft>
                      </a:pPr>
                      <a:r>
                        <a:rPr lang="ar-SA" sz="2000" b="1" dirty="0">
                          <a:solidFill>
                            <a:srgbClr val="222222"/>
                          </a:solidFill>
                          <a:latin typeface="Times New Roman"/>
                          <a:ea typeface="Times New Roman"/>
                        </a:rPr>
                        <a:t>الصناعة الاستخراجية</a:t>
                      </a:r>
                      <a:endParaRPr lang="fr-FR" sz="2000" b="1"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spcAft>
                          <a:spcPts val="0"/>
                        </a:spcAft>
                      </a:pPr>
                      <a:r>
                        <a:rPr lang="fr-FR" sz="1800">
                          <a:solidFill>
                            <a:srgbClr val="000000"/>
                          </a:solidFill>
                          <a:latin typeface="Times New Roman"/>
                          <a:ea typeface="Times New Roman"/>
                        </a:rPr>
                        <a:t>30</a:t>
                      </a:r>
                      <a:endParaRPr lang="fr-FR" sz="18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spcAft>
                          <a:spcPts val="0"/>
                        </a:spcAft>
                      </a:pPr>
                      <a:r>
                        <a:rPr lang="ar-MA" sz="1800" dirty="0" smtClean="0">
                          <a:latin typeface="Times New Roman"/>
                          <a:ea typeface="Times New Roman"/>
                        </a:rPr>
                        <a:t>3</a:t>
                      </a:r>
                      <a:endParaRPr lang="fr-FR" sz="1800" dirty="0" smtClean="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8643">
                <a:tc>
                  <a:txBody>
                    <a:bodyPr/>
                    <a:lstStyle/>
                    <a:p>
                      <a:pPr algn="ctr" rtl="1">
                        <a:spcAft>
                          <a:spcPts val="0"/>
                        </a:spcAft>
                      </a:pPr>
                      <a:r>
                        <a:rPr lang="ar-SA" sz="2000" b="1" dirty="0">
                          <a:solidFill>
                            <a:srgbClr val="222222"/>
                          </a:solidFill>
                          <a:latin typeface="Times New Roman"/>
                          <a:ea typeface="Times New Roman"/>
                        </a:rPr>
                        <a:t>الصناعة الطاقية</a:t>
                      </a:r>
                      <a:endParaRPr lang="fr-FR" sz="2000" b="1"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spcAft>
                          <a:spcPts val="0"/>
                        </a:spcAft>
                      </a:pPr>
                      <a:r>
                        <a:rPr lang="fr-FR" sz="1800">
                          <a:solidFill>
                            <a:srgbClr val="000000"/>
                          </a:solidFill>
                          <a:latin typeface="Times New Roman"/>
                          <a:ea typeface="Times New Roman"/>
                        </a:rPr>
                        <a:t>30</a:t>
                      </a:r>
                      <a:endParaRPr lang="fr-FR" sz="18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spcAft>
                          <a:spcPts val="0"/>
                        </a:spcAft>
                      </a:pPr>
                      <a:r>
                        <a:rPr lang="ar-MA" sz="1800" dirty="0" smtClean="0">
                          <a:latin typeface="Times New Roman"/>
                          <a:ea typeface="Times New Roman"/>
                        </a:rPr>
                        <a:t>2</a:t>
                      </a:r>
                      <a:endParaRPr lang="fr-FR" sz="1800" dirty="0" smtClean="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2646">
                <a:tc>
                  <a:txBody>
                    <a:bodyPr/>
                    <a:lstStyle/>
                    <a:p>
                      <a:pPr algn="ctr" rtl="1">
                        <a:spcAft>
                          <a:spcPts val="0"/>
                        </a:spcAft>
                      </a:pPr>
                      <a:r>
                        <a:rPr lang="ar-SA" sz="2000" b="1" dirty="0">
                          <a:solidFill>
                            <a:srgbClr val="222222"/>
                          </a:solidFill>
                          <a:latin typeface="Times New Roman"/>
                          <a:ea typeface="Times New Roman"/>
                        </a:rPr>
                        <a:t>البناء</a:t>
                      </a:r>
                      <a:endParaRPr lang="fr-FR" sz="2000" b="1"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spcAft>
                          <a:spcPts val="0"/>
                        </a:spcAft>
                      </a:pPr>
                      <a:r>
                        <a:rPr lang="fr-FR" sz="1800">
                          <a:solidFill>
                            <a:srgbClr val="000000"/>
                          </a:solidFill>
                          <a:latin typeface="Times New Roman"/>
                          <a:ea typeface="Times New Roman"/>
                        </a:rPr>
                        <a:t>427</a:t>
                      </a:r>
                      <a:endParaRPr lang="fr-FR" sz="18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spcAft>
                          <a:spcPts val="0"/>
                        </a:spcAft>
                      </a:pPr>
                      <a:r>
                        <a:rPr lang="ar-MA" sz="1800" dirty="0" smtClean="0">
                          <a:latin typeface="Times New Roman"/>
                          <a:ea typeface="Times New Roman"/>
                        </a:rPr>
                        <a:t>70</a:t>
                      </a:r>
                      <a:endParaRPr lang="fr-FR" sz="1800" dirty="0" smtClean="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6951">
                <a:tc>
                  <a:txBody>
                    <a:bodyPr/>
                    <a:lstStyle/>
                    <a:p>
                      <a:pPr algn="ctr" rtl="1">
                        <a:spcAft>
                          <a:spcPts val="0"/>
                        </a:spcAft>
                      </a:pPr>
                      <a:r>
                        <a:rPr lang="ar-SA" sz="2000" b="1" dirty="0">
                          <a:solidFill>
                            <a:srgbClr val="222222"/>
                          </a:solidFill>
                          <a:latin typeface="Times New Roman"/>
                          <a:ea typeface="Times New Roman"/>
                        </a:rPr>
                        <a:t>تجارة الجملة</a:t>
                      </a:r>
                      <a:endParaRPr lang="fr-FR" sz="2000" b="1"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spcAft>
                          <a:spcPts val="0"/>
                        </a:spcAft>
                      </a:pPr>
                      <a:r>
                        <a:rPr lang="fr-FR" sz="1800">
                          <a:solidFill>
                            <a:srgbClr val="000000"/>
                          </a:solidFill>
                          <a:latin typeface="Times New Roman"/>
                          <a:ea typeface="Times New Roman"/>
                        </a:rPr>
                        <a:t>450</a:t>
                      </a:r>
                      <a:endParaRPr lang="fr-FR" sz="18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spcAft>
                          <a:spcPts val="0"/>
                        </a:spcAft>
                      </a:pPr>
                      <a:r>
                        <a:rPr lang="ar-MA" sz="1800" dirty="0" smtClean="0">
                          <a:latin typeface="Times New Roman"/>
                          <a:ea typeface="Times New Roman"/>
                        </a:rPr>
                        <a:t>39</a:t>
                      </a:r>
                      <a:endParaRPr lang="fr-FR" sz="1800" dirty="0" smtClean="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2646">
                <a:tc>
                  <a:txBody>
                    <a:bodyPr/>
                    <a:lstStyle/>
                    <a:p>
                      <a:pPr algn="ctr" rtl="1">
                        <a:spcAft>
                          <a:spcPts val="0"/>
                        </a:spcAft>
                      </a:pPr>
                      <a:r>
                        <a:rPr lang="ar-SA" sz="2000" b="1" dirty="0">
                          <a:solidFill>
                            <a:srgbClr val="222222"/>
                          </a:solidFill>
                          <a:latin typeface="Times New Roman"/>
                          <a:ea typeface="Times New Roman"/>
                        </a:rPr>
                        <a:t>الخدمات</a:t>
                      </a:r>
                      <a:endParaRPr lang="fr-FR" sz="2000" b="1"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spcAft>
                          <a:spcPts val="0"/>
                        </a:spcAft>
                      </a:pPr>
                      <a:r>
                        <a:rPr lang="fr-FR" sz="1800">
                          <a:solidFill>
                            <a:srgbClr val="000000"/>
                          </a:solidFill>
                          <a:latin typeface="Times New Roman"/>
                          <a:ea typeface="Times New Roman"/>
                        </a:rPr>
                        <a:t>583</a:t>
                      </a:r>
                      <a:endParaRPr lang="fr-FR" sz="18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spcAft>
                          <a:spcPts val="0"/>
                        </a:spcAft>
                      </a:pPr>
                      <a:r>
                        <a:rPr lang="ar-MA" sz="1800" dirty="0" smtClean="0">
                          <a:latin typeface="Times New Roman"/>
                          <a:ea typeface="Times New Roman"/>
                        </a:rPr>
                        <a:t>95</a:t>
                      </a:r>
                      <a:endParaRPr lang="fr-FR" sz="1800" dirty="0" smtClean="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3909">
                <a:tc>
                  <a:txBody>
                    <a:bodyPr/>
                    <a:lstStyle/>
                    <a:p>
                      <a:pPr algn="ctr" rtl="1">
                        <a:spcAft>
                          <a:spcPts val="0"/>
                        </a:spcAft>
                      </a:pPr>
                      <a:r>
                        <a:rPr lang="ar-SA" sz="2000" b="1" dirty="0">
                          <a:solidFill>
                            <a:srgbClr val="222222"/>
                          </a:solidFill>
                          <a:latin typeface="Times New Roman"/>
                          <a:ea typeface="Times New Roman"/>
                        </a:rPr>
                        <a:t>المجموع</a:t>
                      </a:r>
                      <a:endParaRPr lang="fr-FR" sz="2000" b="1"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spcAft>
                          <a:spcPts val="0"/>
                        </a:spcAft>
                      </a:pPr>
                      <a:r>
                        <a:rPr lang="fr-FR" sz="1800" b="1" dirty="0">
                          <a:solidFill>
                            <a:srgbClr val="FF0000"/>
                          </a:solidFill>
                          <a:latin typeface="Times New Roman"/>
                          <a:ea typeface="Times New Roman"/>
                        </a:rPr>
                        <a:t>2079</a:t>
                      </a:r>
                      <a:endParaRPr lang="fr-FR" sz="1800" dirty="0">
                        <a:solidFill>
                          <a:srgbClr val="FF0000"/>
                        </a:solidFill>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spcAft>
                          <a:spcPts val="0"/>
                        </a:spcAft>
                      </a:pPr>
                      <a:r>
                        <a:rPr lang="ar-MA" sz="1800" dirty="0" smtClean="0">
                          <a:solidFill>
                            <a:srgbClr val="FF0000"/>
                          </a:solidFill>
                          <a:latin typeface="Times New Roman"/>
                          <a:ea typeface="Times New Roman"/>
                        </a:rPr>
                        <a:t>255</a:t>
                      </a:r>
                      <a:endParaRPr lang="fr-FR" sz="1800" dirty="0" smtClean="0">
                        <a:solidFill>
                          <a:srgbClr val="FF0000"/>
                        </a:solidFill>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hcp_mode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fr-FR" sz="1800" b="0" i="0" u="none" strike="noStrike" cap="none" normalizeH="0" baseline="0" smtClean="0">
            <a:ln>
              <a:noFill/>
            </a:ln>
            <a:solidFill>
              <a:srgbClr val="F18E00"/>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fr-FR" sz="1800" b="0" i="0" u="none" strike="noStrike" cap="none" normalizeH="0" baseline="0" smtClean="0">
            <a:ln>
              <a:noFill/>
            </a:ln>
            <a:solidFill>
              <a:srgbClr val="F18E00"/>
            </a:solidFill>
            <a:effectLst/>
            <a:latin typeface="Arial" charset="0"/>
            <a:cs typeface="Arial" charset="0"/>
          </a:defRPr>
        </a:defPPr>
      </a:lstStyle>
    </a:lnDef>
  </a:objectDefaults>
  <a:extraClrSchemeLst>
    <a:extraClrScheme>
      <a:clrScheme name="hcp_model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hcp_model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hcp_model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hcp_model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hcp_model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hcp_model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hcp_model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hcp_model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hcp_model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hcp_model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hcp_model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hcp_model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61033</TotalTime>
  <Words>310</Words>
  <Application>Microsoft Office PowerPoint</Application>
  <PresentationFormat>Affichage à l'écran (4:3)</PresentationFormat>
  <Paragraphs>75</Paragraphs>
  <Slides>7</Slides>
  <Notes>1</Notes>
  <HiddenSlides>0</HiddenSlides>
  <MMClips>0</MMClips>
  <ScaleCrop>false</ScaleCrop>
  <HeadingPairs>
    <vt:vector size="4" baseType="variant">
      <vt:variant>
        <vt:lpstr>Thème</vt:lpstr>
      </vt:variant>
      <vt:variant>
        <vt:i4>1</vt:i4>
      </vt:variant>
      <vt:variant>
        <vt:lpstr>Titres des diapositives</vt:lpstr>
      </vt:variant>
      <vt:variant>
        <vt:i4>7</vt:i4>
      </vt:variant>
    </vt:vector>
  </HeadingPairs>
  <TitlesOfParts>
    <vt:vector size="8" baseType="lpstr">
      <vt:lpstr>hcp_model</vt:lpstr>
      <vt:lpstr>المديرية الجهوية للرباط-سلا-القنيطرة </vt:lpstr>
      <vt:lpstr>Diapositive 2</vt:lpstr>
      <vt:lpstr>Diapositive 3</vt:lpstr>
      <vt:lpstr>Diapositive 4</vt:lpstr>
      <vt:lpstr>Diapositive 5</vt:lpstr>
      <vt:lpstr>Diapositive 6</vt:lpstr>
      <vt:lpstr>Diapositive 7</vt:lpstr>
    </vt:vector>
  </TitlesOfParts>
  <Company>dcn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mafkir</dc:creator>
  <cp:lastModifiedBy>hp1</cp:lastModifiedBy>
  <cp:revision>872</cp:revision>
  <cp:lastPrinted>2015-10-11T16:10:36Z</cp:lastPrinted>
  <dcterms:created xsi:type="dcterms:W3CDTF">2008-03-11T16:08:11Z</dcterms:created>
  <dcterms:modified xsi:type="dcterms:W3CDTF">2015-10-20T21:04:13Z</dcterms:modified>
</cp:coreProperties>
</file>