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b="def" i="def"/>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b="def" i="def"/>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p:nvPr>
            <p:ph type="sldImg"/>
          </p:nvPr>
        </p:nvSpPr>
        <p:spPr>
          <a:xfrm>
            <a:off x="1143000" y="685800"/>
            <a:ext cx="4572000" cy="3429000"/>
          </a:xfrm>
          <a:prstGeom prst="rect">
            <a:avLst/>
          </a:prstGeom>
        </p:spPr>
        <p:txBody>
          <a:bodyPr/>
          <a:lstStyle/>
          <a:p>
            <a:pPr/>
          </a:p>
        </p:txBody>
      </p:sp>
      <p:sp>
        <p:nvSpPr>
          <p:cNvPr id="117" name="Shape 11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Titre et sous-titre">
    <p:spTree>
      <p:nvGrpSpPr>
        <p:cNvPr id="1" name=""/>
        <p:cNvGrpSpPr/>
        <p:nvPr/>
      </p:nvGrpSpPr>
      <p:grpSpPr>
        <a:xfrm>
          <a:off x="0" y="0"/>
          <a:ext cx="0" cy="0"/>
          <a:chOff x="0" y="0"/>
          <a:chExt cx="0" cy="0"/>
        </a:xfrm>
      </p:grpSpPr>
      <p:sp>
        <p:nvSpPr>
          <p:cNvPr id="11" name="Texte du titre"/>
          <p:cNvSpPr txBox="1"/>
          <p:nvPr>
            <p:ph type="title"/>
          </p:nvPr>
        </p:nvSpPr>
        <p:spPr>
          <a:xfrm>
            <a:off x="1270000" y="1638300"/>
            <a:ext cx="10464800" cy="3302000"/>
          </a:xfrm>
          <a:prstGeom prst="rect">
            <a:avLst/>
          </a:prstGeom>
        </p:spPr>
        <p:txBody>
          <a:bodyPr anchor="b"/>
          <a:lstStyle/>
          <a:p>
            <a:pPr/>
            <a:r>
              <a:t>Texte du titre</a:t>
            </a:r>
          </a:p>
        </p:txBody>
      </p:sp>
      <p:sp>
        <p:nvSpPr>
          <p:cNvPr id="12" name="Texte niveau 1…"/>
          <p:cNvSpPr txBox="1"/>
          <p:nvPr>
            <p:ph type="body" sz="quarter" idx="1"/>
          </p:nvPr>
        </p:nvSpPr>
        <p:spPr>
          <a:xfrm>
            <a:off x="1270000" y="5041900"/>
            <a:ext cx="10464800" cy="1130300"/>
          </a:xfrm>
          <a:prstGeom prst="rect">
            <a:avLst/>
          </a:prstGeom>
        </p:spPr>
        <p:txBody>
          <a:bodyPr anchor="t"/>
          <a:lstStyle>
            <a:lvl1pPr marL="0" indent="0" algn="ctr">
              <a:spcBef>
                <a:spcPts val="0"/>
              </a:spcBef>
              <a:buSzTx/>
              <a:buNone/>
              <a:defRPr sz="3700"/>
            </a:lvl1pPr>
            <a:lvl2pPr marL="0" indent="228600" algn="ctr">
              <a:spcBef>
                <a:spcPts val="0"/>
              </a:spcBef>
              <a:buSzTx/>
              <a:buNone/>
              <a:defRPr sz="3700"/>
            </a:lvl2pPr>
            <a:lvl3pPr marL="0" indent="457200" algn="ctr">
              <a:spcBef>
                <a:spcPts val="0"/>
              </a:spcBef>
              <a:buSzTx/>
              <a:buNone/>
              <a:defRPr sz="3700"/>
            </a:lvl3pPr>
            <a:lvl4pPr marL="0" indent="685800" algn="ctr">
              <a:spcBef>
                <a:spcPts val="0"/>
              </a:spcBef>
              <a:buSzTx/>
              <a:buNone/>
              <a:defRPr sz="3700"/>
            </a:lvl4pPr>
            <a:lvl5pPr marL="0" indent="914400" algn="ctr">
              <a:spcBef>
                <a:spcPts val="0"/>
              </a:spcBef>
              <a:buSzTx/>
              <a:buNone/>
              <a:defRPr sz="3700"/>
            </a:lvl5pPr>
          </a:lstStyle>
          <a:p>
            <a:pPr/>
            <a:r>
              <a:t>Texte niveau 1</a:t>
            </a:r>
          </a:p>
          <a:p>
            <a:pPr lvl="1"/>
            <a:r>
              <a:t>Texte niveau 2</a:t>
            </a:r>
          </a:p>
          <a:p>
            <a:pPr lvl="2"/>
            <a:r>
              <a:t>Texte niveau 3</a:t>
            </a:r>
          </a:p>
          <a:p>
            <a:pPr lvl="3"/>
            <a:r>
              <a:t>Texte niveau 4</a:t>
            </a:r>
          </a:p>
          <a:p>
            <a:pPr lvl="4"/>
            <a:r>
              <a:t>Texte niveau 5</a:t>
            </a:r>
          </a:p>
        </p:txBody>
      </p:sp>
      <p:sp>
        <p:nvSpPr>
          <p:cNvPr id="13" name="Numéro de diapositive"/>
          <p:cNvSpPr txBox="1"/>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Citation">
    <p:spTree>
      <p:nvGrpSpPr>
        <p:cNvPr id="1" name=""/>
        <p:cNvGrpSpPr/>
        <p:nvPr/>
      </p:nvGrpSpPr>
      <p:grpSpPr>
        <a:xfrm>
          <a:off x="0" y="0"/>
          <a:ext cx="0" cy="0"/>
          <a:chOff x="0" y="0"/>
          <a:chExt cx="0" cy="0"/>
        </a:xfrm>
      </p:grpSpPr>
      <p:sp>
        <p:nvSpPr>
          <p:cNvPr id="93" name="-Gilles Allain"/>
          <p:cNvSpPr txBox="1"/>
          <p:nvPr>
            <p:ph type="body" sz="quarter" idx="13"/>
          </p:nvPr>
        </p:nvSpPr>
        <p:spPr>
          <a:xfrm>
            <a:off x="1270000" y="6362700"/>
            <a:ext cx="10464800" cy="461366"/>
          </a:xfrm>
          <a:prstGeom prst="rect">
            <a:avLst/>
          </a:prstGeom>
        </p:spPr>
        <p:txBody>
          <a:bodyPr anchor="t">
            <a:spAutoFit/>
          </a:bodyPr>
          <a:lstStyle>
            <a:lvl1pPr marL="0" indent="0" algn="ctr">
              <a:spcBef>
                <a:spcPts val="0"/>
              </a:spcBef>
              <a:buSzTx/>
              <a:buNone/>
              <a:defRPr i="1" sz="2400"/>
            </a:lvl1pPr>
          </a:lstStyle>
          <a:p>
            <a:pPr/>
            <a:r>
              <a:t>-Gilles Allain</a:t>
            </a:r>
          </a:p>
        </p:txBody>
      </p:sp>
      <p:sp>
        <p:nvSpPr>
          <p:cNvPr id="94" name="« Saisissez une citation ici. »"/>
          <p:cNvSpPr txBox="1"/>
          <p:nvPr>
            <p:ph type="body" sz="quarter" idx="14"/>
          </p:nvPr>
        </p:nvSpPr>
        <p:spPr>
          <a:xfrm>
            <a:off x="1270000" y="4267112"/>
            <a:ext cx="10464800" cy="609776"/>
          </a:xfrm>
          <a:prstGeom prst="rect">
            <a:avLst/>
          </a:prstGeom>
        </p:spPr>
        <p:txBody>
          <a:bodyPr>
            <a:spAutoFit/>
          </a:bodyPr>
          <a:lstStyle>
            <a:lvl1pPr marL="0" indent="0" algn="ctr">
              <a:spcBef>
                <a:spcPts val="0"/>
              </a:spcBef>
              <a:buSzTx/>
              <a:buNone/>
              <a:defRPr sz="3400">
                <a:latin typeface="+mn-lt"/>
                <a:ea typeface="+mn-ea"/>
                <a:cs typeface="+mn-cs"/>
                <a:sym typeface="Helvetica Neue Medium"/>
              </a:defRPr>
            </a:lvl1pPr>
          </a:lstStyle>
          <a:p>
            <a:pPr/>
            <a:r>
              <a:t>« Saisissez une citation ici. » </a:t>
            </a:r>
          </a:p>
        </p:txBody>
      </p:sp>
      <p:sp>
        <p:nvSpPr>
          <p:cNvPr id="95" name="Numéro de diapositive"/>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Photo">
    <p:spTree>
      <p:nvGrpSpPr>
        <p:cNvPr id="1" name=""/>
        <p:cNvGrpSpPr/>
        <p:nvPr/>
      </p:nvGrpSpPr>
      <p:grpSpPr>
        <a:xfrm>
          <a:off x="0" y="0"/>
          <a:ext cx="0" cy="0"/>
          <a:chOff x="0" y="0"/>
          <a:chExt cx="0" cy="0"/>
        </a:xfrm>
      </p:grpSpPr>
      <p:sp>
        <p:nvSpPr>
          <p:cNvPr id="102" name="Image"/>
          <p:cNvSpPr/>
          <p:nvPr>
            <p:ph type="pic" idx="13"/>
          </p:nvPr>
        </p:nvSpPr>
        <p:spPr>
          <a:xfrm>
            <a:off x="0" y="0"/>
            <a:ext cx="13004800" cy="9753600"/>
          </a:xfrm>
          <a:prstGeom prst="rect">
            <a:avLst/>
          </a:prstGeom>
        </p:spPr>
        <p:txBody>
          <a:bodyPr lIns="91439" tIns="45719" rIns="91439" bIns="45719" anchor="t">
            <a:noAutofit/>
          </a:bodyPr>
          <a:lstStyle/>
          <a:p>
            <a:pPr/>
          </a:p>
        </p:txBody>
      </p:sp>
      <p:sp>
        <p:nvSpPr>
          <p:cNvPr id="103" name="Numéro de diapositive"/>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Vierge">
    <p:spTree>
      <p:nvGrpSpPr>
        <p:cNvPr id="1" name=""/>
        <p:cNvGrpSpPr/>
        <p:nvPr/>
      </p:nvGrpSpPr>
      <p:grpSpPr>
        <a:xfrm>
          <a:off x="0" y="0"/>
          <a:ext cx="0" cy="0"/>
          <a:chOff x="0" y="0"/>
          <a:chExt cx="0" cy="0"/>
        </a:xfrm>
      </p:grpSpPr>
      <p:sp>
        <p:nvSpPr>
          <p:cNvPr id="110" name="Numéro de diapositive"/>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Photo - Horizontale">
    <p:spTree>
      <p:nvGrpSpPr>
        <p:cNvPr id="1" name=""/>
        <p:cNvGrpSpPr/>
        <p:nvPr/>
      </p:nvGrpSpPr>
      <p:grpSpPr>
        <a:xfrm>
          <a:off x="0" y="0"/>
          <a:ext cx="0" cy="0"/>
          <a:chOff x="0" y="0"/>
          <a:chExt cx="0" cy="0"/>
        </a:xfrm>
      </p:grpSpPr>
      <p:sp>
        <p:nvSpPr>
          <p:cNvPr id="20" name="Image"/>
          <p:cNvSpPr/>
          <p:nvPr>
            <p:ph type="pic" idx="13"/>
          </p:nvPr>
        </p:nvSpPr>
        <p:spPr>
          <a:xfrm>
            <a:off x="1625600" y="673100"/>
            <a:ext cx="9753600" cy="5905500"/>
          </a:xfrm>
          <a:prstGeom prst="rect">
            <a:avLst/>
          </a:prstGeom>
        </p:spPr>
        <p:txBody>
          <a:bodyPr lIns="91439" tIns="45719" rIns="91439" bIns="45719" anchor="t">
            <a:noAutofit/>
          </a:bodyPr>
          <a:lstStyle/>
          <a:p>
            <a:pPr/>
          </a:p>
        </p:txBody>
      </p:sp>
      <p:sp>
        <p:nvSpPr>
          <p:cNvPr id="21" name="Texte du titre"/>
          <p:cNvSpPr txBox="1"/>
          <p:nvPr>
            <p:ph type="title"/>
          </p:nvPr>
        </p:nvSpPr>
        <p:spPr>
          <a:xfrm>
            <a:off x="1270000" y="6718300"/>
            <a:ext cx="10464800" cy="1422400"/>
          </a:xfrm>
          <a:prstGeom prst="rect">
            <a:avLst/>
          </a:prstGeom>
        </p:spPr>
        <p:txBody>
          <a:bodyPr anchor="b"/>
          <a:lstStyle/>
          <a:p>
            <a:pPr/>
            <a:r>
              <a:t>Texte du titre</a:t>
            </a:r>
          </a:p>
        </p:txBody>
      </p:sp>
      <p:sp>
        <p:nvSpPr>
          <p:cNvPr id="22" name="Texte niveau 1…"/>
          <p:cNvSpPr txBox="1"/>
          <p:nvPr>
            <p:ph type="body" sz="quarter" idx="1"/>
          </p:nvPr>
        </p:nvSpPr>
        <p:spPr>
          <a:xfrm>
            <a:off x="1270000" y="8153400"/>
            <a:ext cx="10464800" cy="1130300"/>
          </a:xfrm>
          <a:prstGeom prst="rect">
            <a:avLst/>
          </a:prstGeom>
        </p:spPr>
        <p:txBody>
          <a:bodyPr anchor="t"/>
          <a:lstStyle>
            <a:lvl1pPr marL="0" indent="0" algn="ctr">
              <a:spcBef>
                <a:spcPts val="0"/>
              </a:spcBef>
              <a:buSzTx/>
              <a:buNone/>
              <a:defRPr sz="3700"/>
            </a:lvl1pPr>
            <a:lvl2pPr marL="0" indent="228600" algn="ctr">
              <a:spcBef>
                <a:spcPts val="0"/>
              </a:spcBef>
              <a:buSzTx/>
              <a:buNone/>
              <a:defRPr sz="3700"/>
            </a:lvl2pPr>
            <a:lvl3pPr marL="0" indent="457200" algn="ctr">
              <a:spcBef>
                <a:spcPts val="0"/>
              </a:spcBef>
              <a:buSzTx/>
              <a:buNone/>
              <a:defRPr sz="3700"/>
            </a:lvl3pPr>
            <a:lvl4pPr marL="0" indent="685800" algn="ctr">
              <a:spcBef>
                <a:spcPts val="0"/>
              </a:spcBef>
              <a:buSzTx/>
              <a:buNone/>
              <a:defRPr sz="3700"/>
            </a:lvl4pPr>
            <a:lvl5pPr marL="0" indent="914400" algn="ctr">
              <a:spcBef>
                <a:spcPts val="0"/>
              </a:spcBef>
              <a:buSzTx/>
              <a:buNone/>
              <a:defRPr sz="3700"/>
            </a:lvl5pPr>
          </a:lstStyle>
          <a:p>
            <a:pPr/>
            <a:r>
              <a:t>Texte niveau 1</a:t>
            </a:r>
          </a:p>
          <a:p>
            <a:pPr lvl="1"/>
            <a:r>
              <a:t>Texte niveau 2</a:t>
            </a:r>
          </a:p>
          <a:p>
            <a:pPr lvl="2"/>
            <a:r>
              <a:t>Texte niveau 3</a:t>
            </a:r>
          </a:p>
          <a:p>
            <a:pPr lvl="3"/>
            <a:r>
              <a:t>Texte niveau 4</a:t>
            </a:r>
          </a:p>
          <a:p>
            <a:pPr lvl="4"/>
            <a:r>
              <a:t>Texte niveau 5</a:t>
            </a:r>
          </a:p>
        </p:txBody>
      </p:sp>
      <p:sp>
        <p:nvSpPr>
          <p:cNvPr id="23" name="Numéro de diapositive"/>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Titre - Centré">
    <p:spTree>
      <p:nvGrpSpPr>
        <p:cNvPr id="1" name=""/>
        <p:cNvGrpSpPr/>
        <p:nvPr/>
      </p:nvGrpSpPr>
      <p:grpSpPr>
        <a:xfrm>
          <a:off x="0" y="0"/>
          <a:ext cx="0" cy="0"/>
          <a:chOff x="0" y="0"/>
          <a:chExt cx="0" cy="0"/>
        </a:xfrm>
      </p:grpSpPr>
      <p:sp>
        <p:nvSpPr>
          <p:cNvPr id="30" name="Texte du titre"/>
          <p:cNvSpPr txBox="1"/>
          <p:nvPr>
            <p:ph type="title"/>
          </p:nvPr>
        </p:nvSpPr>
        <p:spPr>
          <a:xfrm>
            <a:off x="1270000" y="3225800"/>
            <a:ext cx="10464800" cy="3302000"/>
          </a:xfrm>
          <a:prstGeom prst="rect">
            <a:avLst/>
          </a:prstGeom>
        </p:spPr>
        <p:txBody>
          <a:bodyPr/>
          <a:lstStyle/>
          <a:p>
            <a:pPr/>
            <a:r>
              <a:t>Texte du titre</a:t>
            </a:r>
          </a:p>
        </p:txBody>
      </p:sp>
      <p:sp>
        <p:nvSpPr>
          <p:cNvPr id="31" name="Numéro de diapositive"/>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Photo - Verticale">
    <p:spTree>
      <p:nvGrpSpPr>
        <p:cNvPr id="1" name=""/>
        <p:cNvGrpSpPr/>
        <p:nvPr/>
      </p:nvGrpSpPr>
      <p:grpSpPr>
        <a:xfrm>
          <a:off x="0" y="0"/>
          <a:ext cx="0" cy="0"/>
          <a:chOff x="0" y="0"/>
          <a:chExt cx="0" cy="0"/>
        </a:xfrm>
      </p:grpSpPr>
      <p:sp>
        <p:nvSpPr>
          <p:cNvPr id="38" name="Image"/>
          <p:cNvSpPr/>
          <p:nvPr>
            <p:ph type="pic" sz="half" idx="13"/>
          </p:nvPr>
        </p:nvSpPr>
        <p:spPr>
          <a:xfrm>
            <a:off x="6718300" y="635000"/>
            <a:ext cx="5334000" cy="8216900"/>
          </a:xfrm>
          <a:prstGeom prst="rect">
            <a:avLst/>
          </a:prstGeom>
        </p:spPr>
        <p:txBody>
          <a:bodyPr lIns="91439" tIns="45719" rIns="91439" bIns="45719" anchor="t">
            <a:noAutofit/>
          </a:bodyPr>
          <a:lstStyle/>
          <a:p>
            <a:pPr/>
          </a:p>
        </p:txBody>
      </p:sp>
      <p:sp>
        <p:nvSpPr>
          <p:cNvPr id="39" name="Texte du titre"/>
          <p:cNvSpPr txBox="1"/>
          <p:nvPr>
            <p:ph type="title"/>
          </p:nvPr>
        </p:nvSpPr>
        <p:spPr>
          <a:xfrm>
            <a:off x="952500" y="635000"/>
            <a:ext cx="5334000" cy="3987800"/>
          </a:xfrm>
          <a:prstGeom prst="rect">
            <a:avLst/>
          </a:prstGeom>
        </p:spPr>
        <p:txBody>
          <a:bodyPr anchor="b"/>
          <a:lstStyle>
            <a:lvl1pPr>
              <a:defRPr sz="6000"/>
            </a:lvl1pPr>
          </a:lstStyle>
          <a:p>
            <a:pPr/>
            <a:r>
              <a:t>Texte du titre</a:t>
            </a:r>
          </a:p>
        </p:txBody>
      </p:sp>
      <p:sp>
        <p:nvSpPr>
          <p:cNvPr id="40" name="Texte niveau 1…"/>
          <p:cNvSpPr txBox="1"/>
          <p:nvPr>
            <p:ph type="body" sz="quarter" idx="1"/>
          </p:nvPr>
        </p:nvSpPr>
        <p:spPr>
          <a:xfrm>
            <a:off x="952500" y="4724400"/>
            <a:ext cx="5334000" cy="4114800"/>
          </a:xfrm>
          <a:prstGeom prst="rect">
            <a:avLst/>
          </a:prstGeom>
        </p:spPr>
        <p:txBody>
          <a:bodyPr anchor="t"/>
          <a:lstStyle>
            <a:lvl1pPr marL="0" indent="0" algn="ctr">
              <a:spcBef>
                <a:spcPts val="0"/>
              </a:spcBef>
              <a:buSzTx/>
              <a:buNone/>
              <a:defRPr sz="3700"/>
            </a:lvl1pPr>
            <a:lvl2pPr marL="0" indent="228600" algn="ctr">
              <a:spcBef>
                <a:spcPts val="0"/>
              </a:spcBef>
              <a:buSzTx/>
              <a:buNone/>
              <a:defRPr sz="3700"/>
            </a:lvl2pPr>
            <a:lvl3pPr marL="0" indent="457200" algn="ctr">
              <a:spcBef>
                <a:spcPts val="0"/>
              </a:spcBef>
              <a:buSzTx/>
              <a:buNone/>
              <a:defRPr sz="3700"/>
            </a:lvl3pPr>
            <a:lvl4pPr marL="0" indent="685800" algn="ctr">
              <a:spcBef>
                <a:spcPts val="0"/>
              </a:spcBef>
              <a:buSzTx/>
              <a:buNone/>
              <a:defRPr sz="3700"/>
            </a:lvl4pPr>
            <a:lvl5pPr marL="0" indent="914400" algn="ctr">
              <a:spcBef>
                <a:spcPts val="0"/>
              </a:spcBef>
              <a:buSzTx/>
              <a:buNone/>
              <a:defRPr sz="3700"/>
            </a:lvl5pPr>
          </a:lstStyle>
          <a:p>
            <a:pPr/>
            <a:r>
              <a:t>Texte niveau 1</a:t>
            </a:r>
          </a:p>
          <a:p>
            <a:pPr lvl="1"/>
            <a:r>
              <a:t>Texte niveau 2</a:t>
            </a:r>
          </a:p>
          <a:p>
            <a:pPr lvl="2"/>
            <a:r>
              <a:t>Texte niveau 3</a:t>
            </a:r>
          </a:p>
          <a:p>
            <a:pPr lvl="3"/>
            <a:r>
              <a:t>Texte niveau 4</a:t>
            </a:r>
          </a:p>
          <a:p>
            <a:pPr lvl="4"/>
            <a:r>
              <a:t>Texte niveau 5</a:t>
            </a:r>
          </a:p>
        </p:txBody>
      </p:sp>
      <p:sp>
        <p:nvSpPr>
          <p:cNvPr id="41" name="Numéro de diapositive"/>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Titre - Haut">
    <p:spTree>
      <p:nvGrpSpPr>
        <p:cNvPr id="1" name=""/>
        <p:cNvGrpSpPr/>
        <p:nvPr/>
      </p:nvGrpSpPr>
      <p:grpSpPr>
        <a:xfrm>
          <a:off x="0" y="0"/>
          <a:ext cx="0" cy="0"/>
          <a:chOff x="0" y="0"/>
          <a:chExt cx="0" cy="0"/>
        </a:xfrm>
      </p:grpSpPr>
      <p:sp>
        <p:nvSpPr>
          <p:cNvPr id="48" name="Texte du titre"/>
          <p:cNvSpPr txBox="1"/>
          <p:nvPr>
            <p:ph type="title"/>
          </p:nvPr>
        </p:nvSpPr>
        <p:spPr>
          <a:prstGeom prst="rect">
            <a:avLst/>
          </a:prstGeom>
        </p:spPr>
        <p:txBody>
          <a:bodyPr/>
          <a:lstStyle/>
          <a:p>
            <a:pPr/>
            <a:r>
              <a:t>Texte du titre</a:t>
            </a:r>
          </a:p>
        </p:txBody>
      </p:sp>
      <p:sp>
        <p:nvSpPr>
          <p:cNvPr id="49" name="Numéro de diapositive"/>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re et puces">
    <p:spTree>
      <p:nvGrpSpPr>
        <p:cNvPr id="1" name=""/>
        <p:cNvGrpSpPr/>
        <p:nvPr/>
      </p:nvGrpSpPr>
      <p:grpSpPr>
        <a:xfrm>
          <a:off x="0" y="0"/>
          <a:ext cx="0" cy="0"/>
          <a:chOff x="0" y="0"/>
          <a:chExt cx="0" cy="0"/>
        </a:xfrm>
      </p:grpSpPr>
      <p:sp>
        <p:nvSpPr>
          <p:cNvPr id="56" name="Texte du titre"/>
          <p:cNvSpPr txBox="1"/>
          <p:nvPr>
            <p:ph type="title"/>
          </p:nvPr>
        </p:nvSpPr>
        <p:spPr>
          <a:prstGeom prst="rect">
            <a:avLst/>
          </a:prstGeom>
        </p:spPr>
        <p:txBody>
          <a:bodyPr/>
          <a:lstStyle/>
          <a:p>
            <a:pPr/>
            <a:r>
              <a:t>Texte du titre</a:t>
            </a:r>
          </a:p>
        </p:txBody>
      </p:sp>
      <p:sp>
        <p:nvSpPr>
          <p:cNvPr id="57" name="Texte niveau 1…"/>
          <p:cNvSpPr txBox="1"/>
          <p:nvPr>
            <p:ph type="body" idx="1"/>
          </p:nvPr>
        </p:nvSpPr>
        <p:spPr>
          <a:prstGeom prst="rect">
            <a:avLst/>
          </a:prstGeom>
        </p:spPr>
        <p:txBody>
          <a:bodyPr/>
          <a:lstStyle/>
          <a:p>
            <a:pPr/>
            <a:r>
              <a:t>Texte niveau 1</a:t>
            </a:r>
          </a:p>
          <a:p>
            <a:pPr lvl="1"/>
            <a:r>
              <a:t>Texte niveau 2</a:t>
            </a:r>
          </a:p>
          <a:p>
            <a:pPr lvl="2"/>
            <a:r>
              <a:t>Texte niveau 3</a:t>
            </a:r>
          </a:p>
          <a:p>
            <a:pPr lvl="3"/>
            <a:r>
              <a:t>Texte niveau 4</a:t>
            </a:r>
          </a:p>
          <a:p>
            <a:pPr lvl="4"/>
            <a:r>
              <a:t>Texte niveau 5</a:t>
            </a:r>
          </a:p>
        </p:txBody>
      </p:sp>
      <p:sp>
        <p:nvSpPr>
          <p:cNvPr id="58" name="Numéro de diapositive"/>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Titre, puces et photo">
    <p:spTree>
      <p:nvGrpSpPr>
        <p:cNvPr id="1" name=""/>
        <p:cNvGrpSpPr/>
        <p:nvPr/>
      </p:nvGrpSpPr>
      <p:grpSpPr>
        <a:xfrm>
          <a:off x="0" y="0"/>
          <a:ext cx="0" cy="0"/>
          <a:chOff x="0" y="0"/>
          <a:chExt cx="0" cy="0"/>
        </a:xfrm>
      </p:grpSpPr>
      <p:sp>
        <p:nvSpPr>
          <p:cNvPr id="65" name="Image"/>
          <p:cNvSpPr/>
          <p:nvPr>
            <p:ph type="pic" sz="half" idx="13"/>
          </p:nvPr>
        </p:nvSpPr>
        <p:spPr>
          <a:xfrm>
            <a:off x="6718300" y="2590800"/>
            <a:ext cx="5334000" cy="6286500"/>
          </a:xfrm>
          <a:prstGeom prst="rect">
            <a:avLst/>
          </a:prstGeom>
        </p:spPr>
        <p:txBody>
          <a:bodyPr lIns="91439" tIns="45719" rIns="91439" bIns="45719" anchor="t">
            <a:noAutofit/>
          </a:bodyPr>
          <a:lstStyle/>
          <a:p>
            <a:pPr/>
          </a:p>
        </p:txBody>
      </p:sp>
      <p:sp>
        <p:nvSpPr>
          <p:cNvPr id="66" name="Texte du titre"/>
          <p:cNvSpPr txBox="1"/>
          <p:nvPr>
            <p:ph type="title"/>
          </p:nvPr>
        </p:nvSpPr>
        <p:spPr>
          <a:prstGeom prst="rect">
            <a:avLst/>
          </a:prstGeom>
        </p:spPr>
        <p:txBody>
          <a:bodyPr/>
          <a:lstStyle/>
          <a:p>
            <a:pPr/>
            <a:r>
              <a:t>Texte du titre</a:t>
            </a:r>
          </a:p>
        </p:txBody>
      </p:sp>
      <p:sp>
        <p:nvSpPr>
          <p:cNvPr id="67" name="Texte niveau 1…"/>
          <p:cNvSpPr txBox="1"/>
          <p:nvPr>
            <p:ph type="body" sz="half" idx="1"/>
          </p:nvPr>
        </p:nvSpPr>
        <p:spPr>
          <a:xfrm>
            <a:off x="952500" y="25908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pPr/>
            <a:r>
              <a:t>Texte niveau 1</a:t>
            </a:r>
          </a:p>
          <a:p>
            <a:pPr lvl="1"/>
            <a:r>
              <a:t>Texte niveau 2</a:t>
            </a:r>
          </a:p>
          <a:p>
            <a:pPr lvl="2"/>
            <a:r>
              <a:t>Texte niveau 3</a:t>
            </a:r>
          </a:p>
          <a:p>
            <a:pPr lvl="3"/>
            <a:r>
              <a:t>Texte niveau 4</a:t>
            </a:r>
          </a:p>
          <a:p>
            <a:pPr lvl="4"/>
            <a:r>
              <a:t>Texte niveau 5</a:t>
            </a:r>
          </a:p>
        </p:txBody>
      </p:sp>
      <p:sp>
        <p:nvSpPr>
          <p:cNvPr id="68" name="Numéro de diapositive"/>
          <p:cNvSpPr txBox="1"/>
          <p:nvPr>
            <p:ph type="sldNum" sz="quarter" idx="2"/>
          </p:nvPr>
        </p:nvSpPr>
        <p:spPr>
          <a:xfrm>
            <a:off x="6328884" y="9296400"/>
            <a:ext cx="340259" cy="342900"/>
          </a:xfrm>
          <a:prstGeom prst="rect">
            <a:avLst/>
          </a:prstGeom>
        </p:spPr>
        <p:txBody>
          <a:bodyPr/>
          <a:lstStyle>
            <a:lvl1pPr>
              <a:defRPr>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Puces">
    <p:spTree>
      <p:nvGrpSpPr>
        <p:cNvPr id="1" name=""/>
        <p:cNvGrpSpPr/>
        <p:nvPr/>
      </p:nvGrpSpPr>
      <p:grpSpPr>
        <a:xfrm>
          <a:off x="0" y="0"/>
          <a:ext cx="0" cy="0"/>
          <a:chOff x="0" y="0"/>
          <a:chExt cx="0" cy="0"/>
        </a:xfrm>
      </p:grpSpPr>
      <p:sp>
        <p:nvSpPr>
          <p:cNvPr id="75" name="Texte niveau 1…"/>
          <p:cNvSpPr txBox="1"/>
          <p:nvPr>
            <p:ph type="body" idx="1"/>
          </p:nvPr>
        </p:nvSpPr>
        <p:spPr>
          <a:xfrm>
            <a:off x="952500" y="1270000"/>
            <a:ext cx="11099800" cy="7213600"/>
          </a:xfrm>
          <a:prstGeom prst="rect">
            <a:avLst/>
          </a:prstGeom>
        </p:spPr>
        <p:txBody>
          <a:bodyPr/>
          <a:lstStyle/>
          <a:p>
            <a:pPr/>
            <a:r>
              <a:t>Texte niveau 1</a:t>
            </a:r>
          </a:p>
          <a:p>
            <a:pPr lvl="1"/>
            <a:r>
              <a:t>Texte niveau 2</a:t>
            </a:r>
          </a:p>
          <a:p>
            <a:pPr lvl="2"/>
            <a:r>
              <a:t>Texte niveau 3</a:t>
            </a:r>
          </a:p>
          <a:p>
            <a:pPr lvl="3"/>
            <a:r>
              <a:t>Texte niveau 4</a:t>
            </a:r>
          </a:p>
          <a:p>
            <a:pPr lvl="4"/>
            <a:r>
              <a:t>Texte niveau 5</a:t>
            </a:r>
          </a:p>
        </p:txBody>
      </p:sp>
      <p:sp>
        <p:nvSpPr>
          <p:cNvPr id="76" name="Numéro de diapositive"/>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3 photos">
    <p:spTree>
      <p:nvGrpSpPr>
        <p:cNvPr id="1" name=""/>
        <p:cNvGrpSpPr/>
        <p:nvPr/>
      </p:nvGrpSpPr>
      <p:grpSpPr>
        <a:xfrm>
          <a:off x="0" y="0"/>
          <a:ext cx="0" cy="0"/>
          <a:chOff x="0" y="0"/>
          <a:chExt cx="0" cy="0"/>
        </a:xfrm>
      </p:grpSpPr>
      <p:sp>
        <p:nvSpPr>
          <p:cNvPr id="83" name="Image"/>
          <p:cNvSpPr/>
          <p:nvPr>
            <p:ph type="pic" sz="quarter" idx="13"/>
          </p:nvPr>
        </p:nvSpPr>
        <p:spPr>
          <a:xfrm>
            <a:off x="6718300" y="5092700"/>
            <a:ext cx="5334000" cy="3771900"/>
          </a:xfrm>
          <a:prstGeom prst="rect">
            <a:avLst/>
          </a:prstGeom>
        </p:spPr>
        <p:txBody>
          <a:bodyPr lIns="91439" tIns="45719" rIns="91439" bIns="45719" anchor="t">
            <a:noAutofit/>
          </a:bodyPr>
          <a:lstStyle/>
          <a:p>
            <a:pPr/>
          </a:p>
        </p:txBody>
      </p:sp>
      <p:sp>
        <p:nvSpPr>
          <p:cNvPr id="84" name="Image"/>
          <p:cNvSpPr/>
          <p:nvPr>
            <p:ph type="pic" sz="quarter" idx="14"/>
          </p:nvPr>
        </p:nvSpPr>
        <p:spPr>
          <a:xfrm>
            <a:off x="6718300" y="889000"/>
            <a:ext cx="5334000" cy="3771900"/>
          </a:xfrm>
          <a:prstGeom prst="rect">
            <a:avLst/>
          </a:prstGeom>
        </p:spPr>
        <p:txBody>
          <a:bodyPr lIns="91439" tIns="45719" rIns="91439" bIns="45719" anchor="t">
            <a:noAutofit/>
          </a:bodyPr>
          <a:lstStyle/>
          <a:p>
            <a:pPr/>
          </a:p>
        </p:txBody>
      </p:sp>
      <p:sp>
        <p:nvSpPr>
          <p:cNvPr id="85" name="Image"/>
          <p:cNvSpPr/>
          <p:nvPr>
            <p:ph type="pic" sz="half" idx="15"/>
          </p:nvPr>
        </p:nvSpPr>
        <p:spPr>
          <a:xfrm>
            <a:off x="952500" y="889000"/>
            <a:ext cx="5334000" cy="7975600"/>
          </a:xfrm>
          <a:prstGeom prst="rect">
            <a:avLst/>
          </a:prstGeom>
        </p:spPr>
        <p:txBody>
          <a:bodyPr lIns="91439" tIns="45719" rIns="91439" bIns="45719" anchor="t">
            <a:noAutofit/>
          </a:bodyPr>
          <a:lstStyle/>
          <a:p>
            <a:pPr/>
          </a:p>
        </p:txBody>
      </p:sp>
      <p:sp>
        <p:nvSpPr>
          <p:cNvPr id="86" name="Numéro de diapositive"/>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Texte du titre"/>
          <p:cNvSpPr txBox="1"/>
          <p:nvPr>
            <p:ph type="title"/>
          </p:nvPr>
        </p:nvSpPr>
        <p:spPr>
          <a:xfrm>
            <a:off x="952500" y="2540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Texte du titre</a:t>
            </a:r>
          </a:p>
        </p:txBody>
      </p:sp>
      <p:sp>
        <p:nvSpPr>
          <p:cNvPr id="3" name="Texte niveau 1…"/>
          <p:cNvSpPr txBox="1"/>
          <p:nvPr>
            <p:ph type="body" idx="1"/>
          </p:nvPr>
        </p:nvSpPr>
        <p:spPr>
          <a:xfrm>
            <a:off x="952500" y="25908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Texte niveau 1</a:t>
            </a:r>
          </a:p>
          <a:p>
            <a:pPr lvl="1"/>
            <a:r>
              <a:t>Texte niveau 2</a:t>
            </a:r>
          </a:p>
          <a:p>
            <a:pPr lvl="2"/>
            <a:r>
              <a:t>Texte niveau 3</a:t>
            </a:r>
          </a:p>
          <a:p>
            <a:pPr lvl="3"/>
            <a:r>
              <a:t>Texte niveau 4</a:t>
            </a:r>
          </a:p>
          <a:p>
            <a:pPr lvl="4"/>
            <a:r>
              <a:t>Texte niveau 5</a:t>
            </a:r>
          </a:p>
        </p:txBody>
      </p:sp>
      <p:sp>
        <p:nvSpPr>
          <p:cNvPr id="4" name="Numéro de diapositive"/>
          <p:cNvSpPr txBox="1"/>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b="0" sz="1600">
                <a:latin typeface="Helvetica Neue Light"/>
                <a:ea typeface="Helvetica Neue Light"/>
                <a:cs typeface="Helvetica Neue Light"/>
                <a:sym typeface="Helvetica Neue Light"/>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1pPr>
      <a:lvl2pPr marL="0" marR="0" indent="2286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2pPr>
      <a:lvl3pPr marL="0" marR="0" indent="4572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3pPr>
      <a:lvl4pPr marL="0" marR="0" indent="6858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4pPr>
      <a:lvl5pPr marL="0" marR="0" indent="9144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9pPr>
    </p:titleStyle>
    <p:bodyStyle>
      <a:lvl1pPr marL="4445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1pPr>
      <a:lvl2pPr marL="8890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2pPr>
      <a:lvl3pPr marL="13335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3pPr>
      <a:lvl4pPr marL="17780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4pPr>
      <a:lvl5pPr marL="22225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5pPr>
      <a:lvl6pPr marL="26670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6pPr>
      <a:lvl7pPr marL="31115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7pPr>
      <a:lvl8pPr marL="35560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8pPr>
      <a:lvl9pPr marL="40005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9" name="Atelier régional portant sur « les jeunes : un potentiel démographique à valoriser pour un développement territorial »"/>
          <p:cNvSpPr txBox="1"/>
          <p:nvPr>
            <p:ph type="ctrTitle"/>
          </p:nvPr>
        </p:nvSpPr>
        <p:spPr>
          <a:prstGeom prst="rect">
            <a:avLst/>
          </a:prstGeom>
        </p:spPr>
        <p:txBody>
          <a:bodyPr/>
          <a:lstStyle>
            <a:lvl1pPr marL="76200" algn="just" defTabSz="12700">
              <a:lnSpc>
                <a:spcPts val="78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900">
                <a:solidFill>
                  <a:srgbClr val="000000">
                    <a:alpha val="84706"/>
                  </a:srgbClr>
                </a:solidFill>
                <a:latin typeface="Helvetica Neue"/>
                <a:ea typeface="Helvetica Neue"/>
                <a:cs typeface="Helvetica Neue"/>
                <a:sym typeface="Helvetica Neue"/>
              </a:defRPr>
            </a:lvl1pPr>
          </a:lstStyle>
          <a:p>
            <a:pPr/>
            <a:r>
              <a:t>Atelier régional portant sur « les jeunes : un potentiel démographique à valoriser pour un développement territorial »</a:t>
            </a:r>
          </a:p>
        </p:txBody>
      </p:sp>
      <p:sp>
        <p:nvSpPr>
          <p:cNvPr id="120" name="Vulnérabilités, jeunes et analphabétisme"/>
          <p:cNvSpPr txBox="1"/>
          <p:nvPr>
            <p:ph type="subTitle" sz="quarter" idx="1"/>
          </p:nvPr>
        </p:nvSpPr>
        <p:spPr>
          <a:xfrm>
            <a:off x="1270000" y="5626100"/>
            <a:ext cx="10464800" cy="1130300"/>
          </a:xfrm>
          <a:prstGeom prst="rect">
            <a:avLst/>
          </a:prstGeom>
        </p:spPr>
        <p:txBody>
          <a:bodyPr/>
          <a:lstStyle/>
          <a:p>
            <a:pPr/>
            <a:r>
              <a:t>Vulnérabilités, jeunes et analphabétisme</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6" name="Apprentissage tout au long de la vie - les jeunes en ligne de mire"/>
          <p:cNvSpPr txBox="1"/>
          <p:nvPr>
            <p:ph type="title"/>
          </p:nvPr>
        </p:nvSpPr>
        <p:spPr>
          <a:prstGeom prst="rect">
            <a:avLst/>
          </a:prstGeom>
        </p:spPr>
        <p:txBody>
          <a:bodyPr/>
          <a:lstStyle>
            <a:lvl1pPr defTabSz="420624">
              <a:defRPr sz="5760"/>
            </a:lvl1pPr>
          </a:lstStyle>
          <a:p>
            <a:pPr/>
            <a:r>
              <a:t>Apprentissage tout au long de la vie - les jeunes en ligne de mire</a:t>
            </a:r>
          </a:p>
        </p:txBody>
      </p:sp>
      <p:graphicFrame>
        <p:nvGraphicFramePr>
          <p:cNvPr id="147" name="Tableau"/>
          <p:cNvGraphicFramePr/>
          <p:nvPr/>
        </p:nvGraphicFramePr>
        <p:xfrm>
          <a:off x="1115411" y="3522376"/>
          <a:ext cx="10786678" cy="4413748"/>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2436744"/>
                <a:gridCol w="8337232"/>
              </a:tblGrid>
              <a:tr h="4436046">
                <a:tc>
                  <a:txBody>
                    <a:bodyPr/>
                    <a:lstStyle/>
                    <a:p>
                      <a:pPr algn="l" defTabSz="449580">
                        <a:defRPr sz="2900">
                          <a:uFill>
                            <a:solidFill>
                              <a:srgbClr val="000000"/>
                            </a:solidFill>
                          </a:uFill>
                          <a:latin typeface="Calibri"/>
                          <a:ea typeface="Calibri"/>
                          <a:cs typeface="Calibri"/>
                          <a:sym typeface="Calibri"/>
                        </a:defRPr>
                      </a:pPr>
                      <a:r>
                        <a:t>Mettre en place un plan de formation tout au long de la vie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marL="831272" indent="-602672" algn="just" defTabSz="449580">
                        <a:buSzPct val="100000"/>
                        <a:buFont typeface="Symbol"/>
                        <a:buChar char="·"/>
                        <a:defRPr sz="2900">
                          <a:uFill>
                            <a:solidFill>
                              <a:srgbClr val="000000"/>
                            </a:solidFill>
                          </a:uFill>
                          <a:latin typeface="Calibri"/>
                          <a:ea typeface="Calibri"/>
                          <a:cs typeface="Calibri"/>
                          <a:sym typeface="Calibri"/>
                        </a:defRPr>
                      </a:pPr>
                      <a:r>
                        <a:t>Valoriser l’apprentissage et l’expérience professionnelle via un programme de certification</a:t>
                      </a:r>
                    </a:p>
                    <a:p>
                      <a:pPr marL="831272" indent="-602672" algn="just" defTabSz="449580">
                        <a:buSzPct val="100000"/>
                        <a:buFont typeface="Symbol"/>
                        <a:buChar char="·"/>
                        <a:defRPr sz="2900">
                          <a:uFill>
                            <a:solidFill>
                              <a:srgbClr val="000000"/>
                            </a:solidFill>
                          </a:uFill>
                          <a:latin typeface="Calibri"/>
                          <a:ea typeface="Calibri"/>
                          <a:cs typeface="Calibri"/>
                          <a:sym typeface="Calibri"/>
                        </a:defRPr>
                      </a:pPr>
                      <a:r>
                        <a:t>Promouvoir la formation continue au sein des entreprises et dans l’administration publique</a:t>
                      </a:r>
                    </a:p>
                    <a:p>
                      <a:pPr marL="831272" indent="-602672" algn="just" defTabSz="449580">
                        <a:buSzPct val="100000"/>
                        <a:buFont typeface="Symbol"/>
                        <a:buChar char="·"/>
                        <a:defRPr sz="2900">
                          <a:uFill>
                            <a:solidFill>
                              <a:srgbClr val="000000"/>
                            </a:solidFill>
                          </a:uFill>
                          <a:latin typeface="Calibri"/>
                          <a:ea typeface="Calibri"/>
                          <a:cs typeface="Calibri"/>
                          <a:sym typeface="Calibri"/>
                        </a:defRPr>
                      </a:pPr>
                      <a:r>
                        <a:t>Améliorer la proximité de l’apprentissage et la mise à jour des compétences</a:t>
                      </a:r>
                    </a:p>
                    <a:p>
                      <a:pPr marL="831272" indent="-602672" algn="just" defTabSz="449580">
                        <a:buSzPct val="100000"/>
                        <a:buFont typeface="Symbol"/>
                        <a:buChar char="·"/>
                        <a:defRPr sz="2900">
                          <a:uFill>
                            <a:solidFill>
                              <a:srgbClr val="000000"/>
                            </a:solidFill>
                          </a:uFill>
                          <a:latin typeface="Calibri"/>
                          <a:ea typeface="Calibri"/>
                          <a:cs typeface="Calibri"/>
                          <a:sym typeface="Calibri"/>
                        </a:defRPr>
                      </a:pPr>
                      <a:r>
                        <a:t>Renforcer l’offre d’apprentissage par les TIC</a:t>
                      </a:r>
                    </a:p>
                    <a:p>
                      <a:pPr marL="831272" indent="-602672" algn="just" defTabSz="449580">
                        <a:buSzPct val="100000"/>
                        <a:buFont typeface="Symbol"/>
                        <a:buChar char="·"/>
                        <a:defRPr sz="2900">
                          <a:uFill>
                            <a:solidFill>
                              <a:srgbClr val="000000"/>
                            </a:solidFill>
                          </a:uFill>
                          <a:latin typeface="Calibri"/>
                          <a:ea typeface="Calibri"/>
                          <a:cs typeface="Calibri"/>
                          <a:sym typeface="Calibri"/>
                        </a:defRPr>
                      </a:pPr>
                      <a:r>
                        <a:t>Développer une offre d’apprentissage par les médias</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bl>
          </a:graphicData>
        </a:graphic>
      </p:graphicFrame>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9" name="Merci pour votre attention"/>
          <p:cNvSpPr txBox="1"/>
          <p:nvPr>
            <p:ph type="title"/>
          </p:nvPr>
        </p:nvSpPr>
        <p:spPr>
          <a:xfrm>
            <a:off x="952500" y="3797299"/>
            <a:ext cx="11099801" cy="2159001"/>
          </a:xfrm>
          <a:prstGeom prst="rect">
            <a:avLst/>
          </a:prstGeom>
        </p:spPr>
        <p:txBody>
          <a:bodyPr/>
          <a:lstStyle>
            <a:lvl1pPr defTabSz="525779">
              <a:defRPr sz="7200"/>
            </a:lvl1pPr>
          </a:lstStyle>
          <a:p>
            <a:pPr/>
            <a:r>
              <a:t>Merci pour votre attention</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2" name="Ecole"/>
          <p:cNvSpPr txBox="1"/>
          <p:nvPr>
            <p:ph type="title"/>
          </p:nvPr>
        </p:nvSpPr>
        <p:spPr>
          <a:prstGeom prst="rect">
            <a:avLst/>
          </a:prstGeom>
        </p:spPr>
        <p:txBody>
          <a:bodyPr/>
          <a:lstStyle/>
          <a:p>
            <a:pPr/>
            <a:r>
              <a:t>Ecole</a:t>
            </a:r>
          </a:p>
        </p:txBody>
      </p:sp>
      <p:graphicFrame>
        <p:nvGraphicFramePr>
          <p:cNvPr id="123" name="Tableau"/>
          <p:cNvGraphicFramePr/>
          <p:nvPr/>
        </p:nvGraphicFramePr>
        <p:xfrm>
          <a:off x="380999" y="2508264"/>
          <a:ext cx="12255501" cy="5334001"/>
        </p:xfrm>
        <a:graphic xmlns:a="http://schemas.openxmlformats.org/drawingml/2006/main">
          <a:graphicData uri="http://schemas.openxmlformats.org/drawingml/2006/table">
            <a:tbl>
              <a:tblPr firstCol="1" firstRow="0" lastCol="0" lastRow="0" bandCol="0" bandRow="1" rtl="0">
                <a:tableStyleId>{4C3C2611-4C71-4FC5-86AE-919BDF0F9419}</a:tableStyleId>
              </a:tblPr>
              <a:tblGrid>
                <a:gridCol w="2768947"/>
                <a:gridCol w="9473853"/>
              </a:tblGrid>
              <a:tr h="1257300">
                <a:tc>
                  <a:txBody>
                    <a:bodyPr/>
                    <a:lstStyle/>
                    <a:p>
                      <a:pPr algn="l" defTabSz="449580">
                        <a:defRPr b="0" sz="2900">
                          <a:solidFill>
                            <a:srgbClr val="000000"/>
                          </a:solidFill>
                          <a:uFill>
                            <a:solidFill>
                              <a:srgbClr val="000000"/>
                            </a:solidFill>
                          </a:uFill>
                          <a:latin typeface="Calibri"/>
                          <a:ea typeface="Calibri"/>
                          <a:cs typeface="Calibri"/>
                          <a:sym typeface="Calibri"/>
                        </a:defRPr>
                      </a:pPr>
                      <a:r>
                        <a:t>Repenser les acquis de base pour tous</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marL="831272" indent="-602672" algn="just" defTabSz="449580">
                        <a:buSzPct val="100000"/>
                        <a:buFont typeface="Symbol"/>
                        <a:buChar char="·"/>
                        <a:defRPr sz="2900">
                          <a:uFill>
                            <a:solidFill>
                              <a:srgbClr val="000000"/>
                            </a:solidFill>
                          </a:uFill>
                          <a:latin typeface="Calibri"/>
                          <a:ea typeface="Calibri"/>
                          <a:cs typeface="Calibri"/>
                          <a:sym typeface="Calibri"/>
                        </a:defRPr>
                      </a:pPr>
                      <a:r>
                        <a:t>Renforcer la maîtrise des compétences de base chez les jeunes en leur donnant un socle de compétences</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2425700">
                <a:tc>
                  <a:txBody>
                    <a:bodyPr/>
                    <a:lstStyle/>
                    <a:p>
                      <a:pPr algn="l" defTabSz="449580">
                        <a:defRPr b="0" sz="2900">
                          <a:solidFill>
                            <a:srgbClr val="000000"/>
                          </a:solidFill>
                          <a:uFill>
                            <a:solidFill>
                              <a:srgbClr val="000000"/>
                            </a:solidFill>
                          </a:uFill>
                          <a:latin typeface="Calibri"/>
                          <a:ea typeface="Calibri"/>
                          <a:cs typeface="Calibri"/>
                          <a:sym typeface="Calibri"/>
                        </a:defRPr>
                      </a:pPr>
                      <a:r>
                        <a:t>Faire de l’école un pilier de l’égalité des chances</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marL="831272" indent="-602672" algn="just" defTabSz="449580">
                        <a:buSzPct val="100000"/>
                        <a:buFont typeface="Symbol"/>
                        <a:buChar char="·"/>
                        <a:defRPr sz="2900">
                          <a:uFill>
                            <a:solidFill>
                              <a:srgbClr val="000000"/>
                            </a:solidFill>
                          </a:uFill>
                          <a:latin typeface="Calibri"/>
                          <a:ea typeface="Calibri"/>
                          <a:cs typeface="Calibri"/>
                          <a:sym typeface="Calibri"/>
                        </a:defRPr>
                      </a:pPr>
                      <a:r>
                        <a:t>Passer à un nouveau palier en matière de généralisation de l’éducation (école lieu de vie, intégration handicap, lutte contre l’abandon scolaire) </a:t>
                      </a:r>
                    </a:p>
                    <a:p>
                      <a:pPr marL="831272" indent="-602672" algn="just" defTabSz="449580">
                        <a:buSzPct val="100000"/>
                        <a:buFont typeface="Symbol"/>
                        <a:buChar char="·"/>
                        <a:defRPr sz="2900">
                          <a:uFill>
                            <a:solidFill>
                              <a:srgbClr val="000000"/>
                            </a:solidFill>
                          </a:uFill>
                          <a:latin typeface="Calibri"/>
                          <a:ea typeface="Calibri"/>
                          <a:cs typeface="Calibri"/>
                          <a:sym typeface="Calibri"/>
                        </a:defRPr>
                      </a:pPr>
                      <a:r>
                        <a:t>Améliorer la qualité du système éducatif (valorisation de l’enseignant, qualité, compétences, autonomie, émulation)</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638300">
                <a:tc>
                  <a:txBody>
                    <a:bodyPr/>
                    <a:lstStyle/>
                    <a:p>
                      <a:pPr algn="l" defTabSz="449580">
                        <a:defRPr b="0" sz="2900">
                          <a:solidFill>
                            <a:srgbClr val="000000"/>
                          </a:solidFill>
                          <a:uFill>
                            <a:solidFill>
                              <a:srgbClr val="000000"/>
                            </a:solidFill>
                          </a:uFill>
                          <a:latin typeface="Calibri"/>
                          <a:ea typeface="Calibri"/>
                          <a:cs typeface="Calibri"/>
                          <a:sym typeface="Calibri"/>
                        </a:defRPr>
                      </a:pPr>
                      <a:r>
                        <a:t>Faire de l’école un vecteur de mobilité sociale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marL="831272" indent="-602672" algn="just" defTabSz="449580">
                        <a:buSzPct val="100000"/>
                        <a:buFont typeface="Symbol"/>
                        <a:buChar char="·"/>
                        <a:defRPr sz="2900">
                          <a:uFill>
                            <a:solidFill>
                              <a:srgbClr val="000000"/>
                            </a:solidFill>
                          </a:uFill>
                          <a:latin typeface="Calibri"/>
                          <a:ea typeface="Calibri"/>
                          <a:cs typeface="Calibri"/>
                          <a:sym typeface="Calibri"/>
                        </a:defRPr>
                      </a:pPr>
                      <a:r>
                        <a:t>Améliorer les capacités d’intégration à la vie professionnelle du système d’éducation et de formation (Réforme de la FP, Intégration d’une part de FP au système général, Maillage avec l’économie …)</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bl>
          </a:graphicData>
        </a:graphic>
      </p:graphicFrame>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5" name="Ecole de la nouvelle chance"/>
          <p:cNvSpPr txBox="1"/>
          <p:nvPr>
            <p:ph type="title"/>
          </p:nvPr>
        </p:nvSpPr>
        <p:spPr>
          <a:prstGeom prst="rect">
            <a:avLst/>
          </a:prstGeom>
        </p:spPr>
        <p:txBody>
          <a:bodyPr/>
          <a:lstStyle>
            <a:lvl1pPr defTabSz="490727">
              <a:defRPr sz="6719"/>
            </a:lvl1pPr>
          </a:lstStyle>
          <a:p>
            <a:pPr/>
            <a:r>
              <a:t>Ecole de la nouvelle chance</a:t>
            </a:r>
          </a:p>
        </p:txBody>
      </p:sp>
      <p:graphicFrame>
        <p:nvGraphicFramePr>
          <p:cNvPr id="126" name="Tableau"/>
          <p:cNvGraphicFramePr/>
          <p:nvPr/>
        </p:nvGraphicFramePr>
        <p:xfrm>
          <a:off x="1276479" y="3606267"/>
          <a:ext cx="10773388" cy="4935923"/>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2433738"/>
                <a:gridCol w="8326947"/>
              </a:tblGrid>
              <a:tr h="4923222">
                <a:tc>
                  <a:txBody>
                    <a:bodyPr/>
                    <a:lstStyle/>
                    <a:p>
                      <a:pPr algn="l" defTabSz="449580">
                        <a:defRPr sz="3500">
                          <a:uFill>
                            <a:solidFill>
                              <a:srgbClr val="000000"/>
                            </a:solidFill>
                          </a:uFill>
                          <a:latin typeface="Calibri"/>
                          <a:ea typeface="Calibri"/>
                          <a:cs typeface="Calibri"/>
                          <a:sym typeface="Calibri"/>
                        </a:defRPr>
                      </a:pPr>
                      <a:r>
                        <a:t>Mettre en place un programme de l’école de la nouvelle chance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marL="955963" indent="-727363" algn="just" defTabSz="449580">
                        <a:buSzPct val="100000"/>
                        <a:buFont typeface="Symbol"/>
                        <a:buChar char="·"/>
                        <a:defRPr sz="3500">
                          <a:uFill>
                            <a:solidFill>
                              <a:srgbClr val="000000"/>
                            </a:solidFill>
                          </a:uFill>
                          <a:latin typeface="Calibri"/>
                          <a:ea typeface="Calibri"/>
                          <a:cs typeface="Calibri"/>
                          <a:sym typeface="Calibri"/>
                        </a:defRPr>
                      </a:pPr>
                      <a:r>
                        <a:t>Renforcer l’égalité des chances en matière de formation et d’acquisition de compétences (préscolaire, soutien)</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bl>
          </a:graphicData>
        </a:graphic>
      </p:graphicFrame>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8" name="Socle commun de connaissances"/>
          <p:cNvSpPr txBox="1"/>
          <p:nvPr>
            <p:ph type="title"/>
          </p:nvPr>
        </p:nvSpPr>
        <p:spPr>
          <a:prstGeom prst="rect">
            <a:avLst/>
          </a:prstGeom>
        </p:spPr>
        <p:txBody>
          <a:bodyPr/>
          <a:lstStyle>
            <a:lvl1pPr defTabSz="484886">
              <a:defRPr sz="6640"/>
            </a:lvl1pPr>
          </a:lstStyle>
          <a:p>
            <a:pPr/>
            <a:r>
              <a:t>Socle commun de connaissances</a:t>
            </a:r>
          </a:p>
        </p:txBody>
      </p:sp>
      <p:graphicFrame>
        <p:nvGraphicFramePr>
          <p:cNvPr id="129" name="Tableau"/>
          <p:cNvGraphicFramePr/>
          <p:nvPr/>
        </p:nvGraphicFramePr>
        <p:xfrm>
          <a:off x="381000" y="3886200"/>
          <a:ext cx="12011853" cy="4403949"/>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2713842"/>
                <a:gridCol w="9285311"/>
              </a:tblGrid>
              <a:tr h="4433280">
                <a:tc>
                  <a:txBody>
                    <a:bodyPr/>
                    <a:lstStyle/>
                    <a:p>
                      <a:pPr algn="l" defTabSz="449580">
                        <a:defRPr sz="2800">
                          <a:uFill>
                            <a:solidFill>
                              <a:srgbClr val="000000"/>
                            </a:solidFill>
                          </a:uFill>
                          <a:latin typeface="Calibri"/>
                          <a:ea typeface="Calibri"/>
                          <a:cs typeface="Calibri"/>
                          <a:sym typeface="Calibri"/>
                        </a:defRPr>
                      </a:pPr>
                      <a:r>
                        <a:t>Élever le niveau général de connaissances</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marL="810490" indent="-581890" algn="just" defTabSz="449580">
                        <a:buSzPct val="100000"/>
                        <a:buFont typeface="Symbol"/>
                        <a:buChar char="·"/>
                        <a:defRPr sz="2800">
                          <a:uFill>
                            <a:solidFill>
                              <a:srgbClr val="000000"/>
                            </a:solidFill>
                          </a:uFill>
                          <a:latin typeface="Calibri"/>
                          <a:ea typeface="Calibri"/>
                          <a:cs typeface="Calibri"/>
                          <a:sym typeface="Calibri"/>
                        </a:defRPr>
                      </a:pPr>
                      <a:r>
                        <a:t>Élever au rang de cause nationale majeure l’acquisition par tous d’un socle garanti et partagé de connaissances de base et d’éducation fonctionnelle, dont l’obtention sera validée </a:t>
                      </a:r>
                    </a:p>
                    <a:p>
                      <a:pPr marL="810490" indent="-581890" algn="just" defTabSz="449580">
                        <a:buSzPct val="100000"/>
                        <a:buFont typeface="Symbol"/>
                        <a:buChar char="·"/>
                        <a:defRPr sz="2800">
                          <a:uFill>
                            <a:solidFill>
                              <a:srgbClr val="000000"/>
                            </a:solidFill>
                          </a:uFill>
                          <a:latin typeface="Calibri"/>
                          <a:ea typeface="Calibri"/>
                          <a:cs typeface="Calibri"/>
                          <a:sym typeface="Calibri"/>
                        </a:defRPr>
                      </a:pPr>
                      <a:r>
                        <a:t>Intensifier le programme d’alphabétisation fonctionnelle </a:t>
                      </a:r>
                    </a:p>
                    <a:p>
                      <a:pPr marL="810490" indent="-581890" algn="just" defTabSz="449580">
                        <a:buSzPct val="100000"/>
                        <a:buFont typeface="Symbol"/>
                        <a:buChar char="·"/>
                        <a:defRPr sz="2800">
                          <a:uFill>
                            <a:solidFill>
                              <a:srgbClr val="000000"/>
                            </a:solidFill>
                          </a:uFill>
                          <a:latin typeface="Calibri"/>
                          <a:ea typeface="Calibri"/>
                          <a:cs typeface="Calibri"/>
                          <a:sym typeface="Calibri"/>
                        </a:defRPr>
                      </a:pPr>
                      <a:r>
                        <a:t>Mettre en place un programme d’inclusion numérique </a:t>
                      </a:r>
                    </a:p>
                    <a:p>
                      <a:pPr marL="810490" indent="-581890" algn="just" defTabSz="449580">
                        <a:buSzPct val="100000"/>
                        <a:buFont typeface="Symbol"/>
                        <a:buChar char="·"/>
                        <a:defRPr sz="2800">
                          <a:uFill>
                            <a:solidFill>
                              <a:srgbClr val="000000"/>
                            </a:solidFill>
                          </a:uFill>
                          <a:latin typeface="Calibri"/>
                          <a:ea typeface="Calibri"/>
                          <a:cs typeface="Calibri"/>
                          <a:sym typeface="Calibri"/>
                        </a:defRPr>
                      </a:pPr>
                      <a:r>
                        <a:t>Élaborer un programme d’éducation civique </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bl>
          </a:graphicData>
        </a:graphic>
      </p:graphicFrame>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1" name="Capacités d’adaptation et d’innovation chez les jeunes"/>
          <p:cNvSpPr txBox="1"/>
          <p:nvPr>
            <p:ph type="title"/>
          </p:nvPr>
        </p:nvSpPr>
        <p:spPr>
          <a:prstGeom prst="rect">
            <a:avLst/>
          </a:prstGeom>
        </p:spPr>
        <p:txBody>
          <a:bodyPr/>
          <a:lstStyle>
            <a:lvl1pPr defTabSz="479044">
              <a:defRPr sz="6560"/>
            </a:lvl1pPr>
          </a:lstStyle>
          <a:p>
            <a:pPr/>
            <a:r>
              <a:t>Capacités d’adaptation et d’innovation chez les jeunes</a:t>
            </a:r>
          </a:p>
        </p:txBody>
      </p:sp>
      <p:graphicFrame>
        <p:nvGraphicFramePr>
          <p:cNvPr id="132" name="Tableau"/>
          <p:cNvGraphicFramePr/>
          <p:nvPr/>
        </p:nvGraphicFramePr>
        <p:xfrm>
          <a:off x="381000" y="3930650"/>
          <a:ext cx="12356222" cy="3983740"/>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2791727"/>
                <a:gridCol w="9551794"/>
              </a:tblGrid>
              <a:tr h="3971039">
                <a:tc>
                  <a:txBody>
                    <a:bodyPr/>
                    <a:lstStyle/>
                    <a:p>
                      <a:pPr algn="l" defTabSz="449580">
                        <a:defRPr sz="2900">
                          <a:uFill>
                            <a:solidFill>
                              <a:srgbClr val="000000"/>
                            </a:solidFill>
                          </a:uFill>
                          <a:latin typeface="Calibri"/>
                          <a:ea typeface="Calibri"/>
                          <a:cs typeface="Calibri"/>
                          <a:sym typeface="Calibri"/>
                        </a:defRPr>
                      </a:pPr>
                      <a:r>
                        <a:t>Renforcer les capacités d’adaptation et d’innovation</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marL="831272" indent="-602672" algn="just" defTabSz="449580">
                        <a:buSzPct val="100000"/>
                        <a:buFont typeface="Symbol"/>
                        <a:buChar char="·"/>
                        <a:defRPr sz="2900">
                          <a:uFill>
                            <a:solidFill>
                              <a:srgbClr val="000000"/>
                            </a:solidFill>
                          </a:uFill>
                          <a:latin typeface="Calibri"/>
                          <a:ea typeface="Calibri"/>
                          <a:cs typeface="Calibri"/>
                          <a:sym typeface="Calibri"/>
                        </a:defRPr>
                      </a:pPr>
                      <a:r>
                        <a:t>Améliorer les capacités d’innovation et faciliter l’accès à la société du savoir </a:t>
                      </a:r>
                    </a:p>
                    <a:p>
                      <a:pPr marL="831272" indent="-602672" algn="just" defTabSz="449580">
                        <a:buSzPct val="100000"/>
                        <a:buFont typeface="Symbol"/>
                        <a:buChar char="·"/>
                        <a:defRPr sz="2900">
                          <a:uFill>
                            <a:solidFill>
                              <a:srgbClr val="000000"/>
                            </a:solidFill>
                          </a:uFill>
                          <a:latin typeface="Calibri"/>
                          <a:ea typeface="Calibri"/>
                          <a:cs typeface="Calibri"/>
                          <a:sym typeface="Calibri"/>
                        </a:defRPr>
                      </a:pPr>
                      <a:r>
                        <a:t>Faciliter la mobilité professionnelle entre les secteurs public et privé, entre les mondes académiques et professionnels et aux niveaux national et international </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bl>
          </a:graphicData>
        </a:graphic>
      </p:graphicFrame>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4" name="Accès des jeunes à la société de la connaissance et du savoir"/>
          <p:cNvSpPr txBox="1"/>
          <p:nvPr>
            <p:ph type="title"/>
          </p:nvPr>
        </p:nvSpPr>
        <p:spPr>
          <a:prstGeom prst="rect">
            <a:avLst/>
          </a:prstGeom>
        </p:spPr>
        <p:txBody>
          <a:bodyPr/>
          <a:lstStyle>
            <a:lvl1pPr defTabSz="432308">
              <a:defRPr sz="5920"/>
            </a:lvl1pPr>
          </a:lstStyle>
          <a:p>
            <a:pPr/>
            <a:r>
              <a:t>Accès des jeunes à la société de la connaissance et du savoir </a:t>
            </a:r>
          </a:p>
        </p:txBody>
      </p:sp>
      <p:graphicFrame>
        <p:nvGraphicFramePr>
          <p:cNvPr id="135" name="Tableau"/>
          <p:cNvGraphicFramePr/>
          <p:nvPr/>
        </p:nvGraphicFramePr>
        <p:xfrm>
          <a:off x="1512077" y="3707003"/>
          <a:ext cx="10749860" cy="3769136"/>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2428417"/>
                <a:gridCol w="8308741"/>
              </a:tblGrid>
              <a:tr h="3810588">
                <a:tc>
                  <a:txBody>
                    <a:bodyPr/>
                    <a:lstStyle/>
                    <a:p>
                      <a:pPr algn="l" defTabSz="449580">
                        <a:defRPr sz="3000">
                          <a:uFill>
                            <a:solidFill>
                              <a:srgbClr val="000000"/>
                            </a:solidFill>
                          </a:uFill>
                          <a:latin typeface="Calibri"/>
                          <a:ea typeface="Calibri"/>
                          <a:cs typeface="Calibri"/>
                          <a:sym typeface="Calibri"/>
                        </a:defRPr>
                      </a:pPr>
                      <a:r>
                        <a:t>Améliorer les conditions d’accès à la société de la connaissance et du savoir</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marL="852054" indent="-623454" algn="just" defTabSz="449580">
                        <a:buSzPct val="100000"/>
                        <a:buFont typeface="Symbol"/>
                        <a:buChar char="·"/>
                        <a:defRPr sz="3000">
                          <a:uFill>
                            <a:solidFill>
                              <a:srgbClr val="000000"/>
                            </a:solidFill>
                          </a:uFill>
                          <a:latin typeface="Calibri"/>
                          <a:ea typeface="Calibri"/>
                          <a:cs typeface="Calibri"/>
                          <a:sym typeface="Calibri"/>
                        </a:defRPr>
                      </a:pPr>
                      <a:r>
                        <a:t>Tirer profit des opportunités offertes par le numérique, en raison de l’existence et la création de contenus écrits et audiovisuels partageables de manière illimitée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bl>
          </a:graphicData>
        </a:graphic>
      </p:graphicFrame>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7" name="Formation Professionnelle"/>
          <p:cNvSpPr txBox="1"/>
          <p:nvPr>
            <p:ph type="title"/>
          </p:nvPr>
        </p:nvSpPr>
        <p:spPr>
          <a:prstGeom prst="rect">
            <a:avLst/>
          </a:prstGeom>
        </p:spPr>
        <p:txBody>
          <a:bodyPr/>
          <a:lstStyle>
            <a:lvl1pPr defTabSz="519937">
              <a:defRPr sz="7119"/>
            </a:lvl1pPr>
          </a:lstStyle>
          <a:p>
            <a:pPr/>
            <a:r>
              <a:t>Formation Professionnelle</a:t>
            </a:r>
          </a:p>
        </p:txBody>
      </p:sp>
      <p:graphicFrame>
        <p:nvGraphicFramePr>
          <p:cNvPr id="138" name="Tableau"/>
          <p:cNvGraphicFramePr/>
          <p:nvPr/>
        </p:nvGraphicFramePr>
        <p:xfrm>
          <a:off x="854830" y="2257792"/>
          <a:ext cx="11307840" cy="6344932"/>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2554615"/>
                <a:gridCol w="8740523"/>
              </a:tblGrid>
              <a:tr h="1257300">
                <a:tc>
                  <a:txBody>
                    <a:bodyPr/>
                    <a:lstStyle/>
                    <a:p>
                      <a:pPr algn="l" defTabSz="449580">
                        <a:defRPr sz="2600">
                          <a:uFill>
                            <a:solidFill>
                              <a:srgbClr val="000000"/>
                            </a:solidFill>
                          </a:uFill>
                          <a:latin typeface="Calibri"/>
                          <a:ea typeface="Calibri"/>
                          <a:cs typeface="Calibri"/>
                          <a:sym typeface="Calibri"/>
                        </a:defRPr>
                      </a:pPr>
                      <a:r>
                        <a:t>Promouvoir la formation continue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just" defTabSz="449580">
                        <a:defRPr sz="2600">
                          <a:uFill>
                            <a:solidFill>
                              <a:srgbClr val="000000"/>
                            </a:solidFill>
                          </a:uFill>
                          <a:latin typeface="Calibri"/>
                          <a:ea typeface="Calibri"/>
                          <a:cs typeface="Calibri"/>
                          <a:sym typeface="Calibri"/>
                        </a:defRPr>
                      </a:pPr>
                      <a:r>
                        <a:t>Développer la formation continue au sein des entreprises et de l’administration publique, permettant de sécuriser les parcours professionnels et la promotion sociale.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876300">
                <a:tc rowSpan="6">
                  <a:txBody>
                    <a:bodyPr/>
                    <a:lstStyle/>
                    <a:p>
                      <a:pPr algn="l" defTabSz="449580">
                        <a:defRPr sz="2600">
                          <a:uFill>
                            <a:solidFill>
                              <a:srgbClr val="000000"/>
                            </a:solidFill>
                          </a:uFill>
                          <a:latin typeface="Calibri"/>
                          <a:ea typeface="Calibri"/>
                          <a:cs typeface="Calibri"/>
                          <a:sym typeface="Calibri"/>
                        </a:defRPr>
                      </a:pPr>
                      <a:r>
                        <a:t>Promouvoir la formation professionnelle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just" defTabSz="449580">
                        <a:tabLst>
                          <a:tab pos="1714500" algn="l"/>
                        </a:tabLst>
                        <a:defRPr sz="2600">
                          <a:uFill>
                            <a:solidFill>
                              <a:srgbClr val="000000"/>
                            </a:solidFill>
                          </a:uFill>
                          <a:latin typeface="Calibri"/>
                          <a:ea typeface="Calibri"/>
                          <a:cs typeface="Calibri"/>
                          <a:sym typeface="Calibri"/>
                        </a:defRPr>
                      </a:pPr>
                      <a:r>
                        <a:t>Garantir aux jeunes leur droit à la formation professionnelle.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257300">
                <a:tc vMerge="1">
                  <a:tcPr/>
                </a:tc>
                <a:tc>
                  <a:txBody>
                    <a:bodyPr/>
                    <a:lstStyle/>
                    <a:p>
                      <a:pPr algn="just" defTabSz="449580">
                        <a:defRPr sz="2600">
                          <a:uFill>
                            <a:solidFill>
                              <a:srgbClr val="000000"/>
                            </a:solidFill>
                          </a:uFill>
                          <a:latin typeface="Calibri"/>
                          <a:ea typeface="Calibri"/>
                          <a:cs typeface="Calibri"/>
                          <a:sym typeface="Calibri"/>
                        </a:defRPr>
                      </a:pPr>
                      <a:r>
                        <a:t>Développer la capacité et améliorer les conditions d’accueil des structures de formation professionnelle pour répondre à la demande sociale.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638300">
                <a:tc vMerge="1">
                  <a:tcPr/>
                </a:tc>
                <a:tc>
                  <a:txBody>
                    <a:bodyPr/>
                    <a:lstStyle/>
                    <a:p>
                      <a:pPr algn="just" defTabSz="449580">
                        <a:defRPr sz="2600">
                          <a:uFill>
                            <a:solidFill>
                              <a:srgbClr val="000000"/>
                            </a:solidFill>
                          </a:uFill>
                          <a:latin typeface="Calibri"/>
                          <a:ea typeface="Calibri"/>
                          <a:cs typeface="Calibri"/>
                          <a:sym typeface="Calibri"/>
                        </a:defRPr>
                      </a:pPr>
                      <a:r>
                        <a:t>Etendre le dispositif actuel de licence professionnelle pour mieux valoriser ce mode de formation et combler le déficit en compétences des différents secteurs économiques.</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91875">
                <a:tc vMerge="1">
                  <a:tcPr/>
                </a:tc>
                <a:tc rowSpan="3">
                  <a:txBody>
                    <a:bodyPr/>
                    <a:lstStyle/>
                    <a:p>
                      <a:pPr algn="just" defTabSz="449580">
                        <a:defRPr sz="2600">
                          <a:uFill>
                            <a:solidFill>
                              <a:srgbClr val="000000"/>
                            </a:solidFill>
                          </a:uFill>
                          <a:latin typeface="Calibri"/>
                          <a:ea typeface="Calibri"/>
                          <a:cs typeface="Calibri"/>
                          <a:sym typeface="Calibri"/>
                        </a:defRPr>
                      </a:pPr>
                      <a:r>
                        <a:t>Privilégier le développement de la formation en alternance qui ne concerne actuellement que 10% des effectifs des stagiaires en formation professionnelle.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473312">
                <a:tc vMerge="1">
                  <a:tcPr/>
                </a:tc>
                <a:tc vMerge="1">
                  <a:tcPr/>
                </a:tc>
              </a:tr>
              <a:tr h="635590">
                <a:tc vMerge="1">
                  <a:tcPr/>
                </a:tc>
                <a:tc vMerge="1">
                  <a:tcPr/>
                </a:tc>
              </a:tr>
            </a:tbl>
          </a:graphicData>
        </a:graphic>
      </p:graphicFrame>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0" name="Formation Professionnelle"/>
          <p:cNvSpPr txBox="1"/>
          <p:nvPr>
            <p:ph type="title"/>
          </p:nvPr>
        </p:nvSpPr>
        <p:spPr>
          <a:prstGeom prst="rect">
            <a:avLst/>
          </a:prstGeom>
        </p:spPr>
        <p:txBody>
          <a:bodyPr/>
          <a:lstStyle>
            <a:lvl1pPr defTabSz="519937">
              <a:defRPr sz="7119"/>
            </a:lvl1pPr>
          </a:lstStyle>
          <a:p>
            <a:pPr/>
            <a:r>
              <a:t>Formation Professionnelle</a:t>
            </a:r>
          </a:p>
        </p:txBody>
      </p:sp>
      <p:graphicFrame>
        <p:nvGraphicFramePr>
          <p:cNvPr id="141" name="Tableau"/>
          <p:cNvGraphicFramePr/>
          <p:nvPr/>
        </p:nvGraphicFramePr>
        <p:xfrm>
          <a:off x="854830" y="2449472"/>
          <a:ext cx="11527829" cy="6368663"/>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2604370"/>
                <a:gridCol w="8910757"/>
              </a:tblGrid>
              <a:tr h="173981">
                <a:tc rowSpan="6">
                  <a:txBody>
                    <a:bodyPr/>
                    <a:lstStyle/>
                    <a:p>
                      <a:pPr algn="l" defTabSz="449580">
                        <a:defRPr sz="2000">
                          <a:uFill>
                            <a:solidFill>
                              <a:srgbClr val="000000"/>
                            </a:solidFill>
                          </a:uFill>
                          <a:latin typeface="Calibri"/>
                          <a:ea typeface="Calibri"/>
                          <a:cs typeface="Calibri"/>
                          <a:sym typeface="Calibri"/>
                        </a:defRPr>
                      </a:pPr>
                      <a:r>
                        <a:t>Revoir l’architecture institutionnelle de la formation professionnelle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rowSpan="6">
                  <a:txBody>
                    <a:bodyPr/>
                    <a:lstStyle/>
                    <a:p>
                      <a:pPr algn="just" defTabSz="449580">
                        <a:defRPr sz="2000">
                          <a:uFill>
                            <a:solidFill>
                              <a:srgbClr val="000000"/>
                            </a:solidFill>
                          </a:uFill>
                          <a:latin typeface="Calibri"/>
                          <a:ea typeface="Calibri"/>
                          <a:cs typeface="Calibri"/>
                          <a:sym typeface="Calibri"/>
                        </a:defRPr>
                      </a:pPr>
                      <a:r>
                        <a:t>Régionaliser l’offre de formation professionnelle des jeunes pour mieux accompagner le développement des investissements et du marché du travail au niveau des régions. Pour y arriver, le CESE propose de :</a:t>
                      </a:r>
                    </a:p>
                    <a:p>
                      <a:pPr marL="644236" indent="-415636" algn="just" defTabSz="449580">
                        <a:buSzPct val="100000"/>
                        <a:buFont typeface="Symbol"/>
                        <a:buChar char="·"/>
                        <a:defRPr sz="2000">
                          <a:uFill>
                            <a:solidFill>
                              <a:srgbClr val="000000"/>
                            </a:solidFill>
                          </a:uFill>
                          <a:latin typeface="Calibri"/>
                          <a:ea typeface="Calibri"/>
                          <a:cs typeface="Calibri"/>
                          <a:sym typeface="Calibri"/>
                        </a:defRPr>
                      </a:pPr>
                      <a:r>
                        <a:t>développer un système paritaire impliquant les collectivités territoriales, les services de l’Etat au niveau régional, ainsi que l’ensemble des parties prenantes de la question de la formation : associations, partenaires sociaux, etc. ;</a:t>
                      </a:r>
                    </a:p>
                    <a:p>
                      <a:pPr marL="644236" indent="-415636" algn="just" defTabSz="449580">
                        <a:buSzPct val="100000"/>
                        <a:buFont typeface="Symbol"/>
                        <a:buChar char="·"/>
                        <a:defRPr sz="2000">
                          <a:uFill>
                            <a:solidFill>
                              <a:srgbClr val="000000"/>
                            </a:solidFill>
                          </a:uFill>
                          <a:latin typeface="Calibri"/>
                          <a:ea typeface="Calibri"/>
                          <a:cs typeface="Calibri"/>
                          <a:sym typeface="Calibri"/>
                        </a:defRPr>
                      </a:pPr>
                      <a:r>
                        <a:t>mobiliser, en plus du financement de l’Etat, des ressources des collectivités territoriales et des entreprises parties prenantes au niveau du territoire.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48753">
                <a:tc vMerge="1">
                  <a:tcPr/>
                </a:tc>
                <a:tc vMerge="1">
                  <a:tcPr/>
                </a:tc>
              </a:tr>
              <a:tr h="173981">
                <a:tc vMerge="1">
                  <a:tcPr/>
                </a:tc>
                <a:tc vMerge="1">
                  <a:tcPr/>
                </a:tc>
              </a:tr>
              <a:tr h="173981">
                <a:tc vMerge="1">
                  <a:tcPr/>
                </a:tc>
                <a:tc vMerge="1">
                  <a:tcPr/>
                </a:tc>
              </a:tr>
              <a:tr h="173981">
                <a:tc vMerge="1">
                  <a:tcPr/>
                </a:tc>
                <a:tc vMerge="1">
                  <a:tcPr/>
                </a:tc>
              </a:tr>
              <a:tr h="1872716">
                <a:tc vMerge="1">
                  <a:tcPr/>
                </a:tc>
                <a:tc vMerge="1">
                  <a:tcPr/>
                </a:tc>
              </a:tr>
              <a:tr h="3644458">
                <a:tc>
                  <a:txBody>
                    <a:bodyPr/>
                    <a:lstStyle/>
                    <a:p>
                      <a:pPr algn="l" defTabSz="449580">
                        <a:defRPr sz="2000">
                          <a:uFill>
                            <a:solidFill>
                              <a:srgbClr val="000000"/>
                            </a:solidFill>
                          </a:uFill>
                          <a:latin typeface="Calibri"/>
                          <a:ea typeface="Calibri"/>
                          <a:cs typeface="Calibri"/>
                          <a:sym typeface="Calibri"/>
                        </a:defRPr>
                      </a:pPr>
                      <a:r>
                        <a:t>Promouvoir les initiatives civiles dans le monde rural notamment en matière de formation professionnelle des jeunes</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just" defTabSz="449580">
                        <a:defRPr sz="2000">
                          <a:uFill>
                            <a:solidFill>
                              <a:srgbClr val="000000"/>
                            </a:solidFill>
                          </a:uFill>
                          <a:latin typeface="Calibri"/>
                          <a:ea typeface="Calibri"/>
                          <a:cs typeface="Calibri"/>
                          <a:sym typeface="Calibri"/>
                        </a:defRPr>
                      </a:pPr>
                      <a:r>
                        <a:t>Soutenir les initiatives dans le monde rural, notamment celles des associations et des maisons familiales rurales, qui peuvent jouer un rôle important en matière d’apprentissage de base dans ces milieux. A cet effet, il convient de :</a:t>
                      </a:r>
                    </a:p>
                    <a:p>
                      <a:pPr marL="644236" indent="-415636" algn="just" defTabSz="449580">
                        <a:buSzPct val="100000"/>
                        <a:buFont typeface="Symbol"/>
                        <a:buChar char="·"/>
                        <a:defRPr sz="2000">
                          <a:uFill>
                            <a:solidFill>
                              <a:srgbClr val="000000"/>
                            </a:solidFill>
                          </a:uFill>
                          <a:latin typeface="Calibri"/>
                          <a:ea typeface="Calibri"/>
                          <a:cs typeface="Calibri"/>
                          <a:sym typeface="Calibri"/>
                        </a:defRPr>
                      </a:pPr>
                      <a:r>
                        <a:t>accorder des subventions suffisantes aux associations, maisons familiales rurales et tout autre organisation de la société civile qui œuvre dans la formation professionnelle des jeunes dans le monde rural ;</a:t>
                      </a:r>
                    </a:p>
                    <a:p>
                      <a:pPr marL="644236" indent="-415636" algn="just" defTabSz="449580">
                        <a:buSzPct val="100000"/>
                        <a:buFont typeface="Symbol"/>
                        <a:buChar char="·"/>
                        <a:defRPr sz="2000">
                          <a:uFill>
                            <a:solidFill>
                              <a:srgbClr val="000000"/>
                            </a:solidFill>
                          </a:uFill>
                          <a:latin typeface="Calibri"/>
                          <a:ea typeface="Calibri"/>
                          <a:cs typeface="Calibri"/>
                          <a:sym typeface="Calibri"/>
                        </a:defRPr>
                      </a:pPr>
                      <a:r>
                        <a:t>conditionner ces subventions par un cahier des charges précis, appuyé par un système de suivi et d’évaluation des actions de formation afin de systématiser le renouvellement des lignes budgétaires ;</a:t>
                      </a:r>
                    </a:p>
                    <a:p>
                      <a:pPr marL="644236" indent="-415636" algn="just" defTabSz="449580">
                        <a:buSzPct val="100000"/>
                        <a:buFont typeface="Symbol"/>
                        <a:buChar char="·"/>
                        <a:defRPr sz="2000">
                          <a:uFill>
                            <a:solidFill>
                              <a:srgbClr val="000000"/>
                            </a:solidFill>
                          </a:uFill>
                          <a:latin typeface="Calibri"/>
                          <a:ea typeface="Calibri"/>
                          <a:cs typeface="Calibri"/>
                          <a:sym typeface="Calibri"/>
                        </a:defRPr>
                      </a:pPr>
                      <a:r>
                        <a:t>adapter la formation professionnelle en direction des jeunes aux besoins des territoires et de l’économie locale.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bl>
          </a:graphicData>
        </a:graphic>
      </p:graphicFrame>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3" name="Etudes Supérieures"/>
          <p:cNvSpPr txBox="1"/>
          <p:nvPr>
            <p:ph type="title"/>
          </p:nvPr>
        </p:nvSpPr>
        <p:spPr>
          <a:prstGeom prst="rect">
            <a:avLst/>
          </a:prstGeom>
        </p:spPr>
        <p:txBody>
          <a:bodyPr/>
          <a:lstStyle/>
          <a:p>
            <a:pPr/>
            <a:r>
              <a:t>Etudes Supérieures</a:t>
            </a:r>
          </a:p>
        </p:txBody>
      </p:sp>
      <p:graphicFrame>
        <p:nvGraphicFramePr>
          <p:cNvPr id="144" name="Tableau"/>
          <p:cNvGraphicFramePr/>
          <p:nvPr/>
        </p:nvGraphicFramePr>
        <p:xfrm>
          <a:off x="1391758" y="3044325"/>
          <a:ext cx="10949662" cy="5332906"/>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2473606"/>
                <a:gridCol w="8463354"/>
              </a:tblGrid>
              <a:tr h="1650658">
                <a:tc rowSpan="3">
                  <a:txBody>
                    <a:bodyPr/>
                    <a:lstStyle/>
                    <a:p>
                      <a:pPr algn="l" defTabSz="449580">
                        <a:defRPr sz="2300">
                          <a:uFill>
                            <a:solidFill>
                              <a:srgbClr val="000000"/>
                            </a:solidFill>
                          </a:uFill>
                          <a:latin typeface="Calibri"/>
                          <a:ea typeface="Calibri"/>
                          <a:cs typeface="Calibri"/>
                          <a:sym typeface="Calibri"/>
                        </a:defRPr>
                      </a:pPr>
                      <a:r>
                        <a:t>Repenser les passerelles entre la formation professionnelle et l’enseignement scolaire et universitaire</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c>
                  <a:txBody>
                    <a:bodyPr/>
                    <a:lstStyle/>
                    <a:p>
                      <a:pPr algn="just" defTabSz="449580">
                        <a:defRPr sz="2300">
                          <a:uFill>
                            <a:solidFill>
                              <a:srgbClr val="000000"/>
                            </a:solidFill>
                          </a:uFill>
                          <a:latin typeface="Calibri"/>
                          <a:ea typeface="Calibri"/>
                          <a:cs typeface="Calibri"/>
                          <a:sym typeface="Calibri"/>
                        </a:defRPr>
                      </a:pPr>
                      <a:r>
                        <a:t>Restructurer l’articulation entre le système éducatif et la formation professionnelle, de manière à mieux valoriser cette dernière et l’ériger en filière à part entière préparant à de vraies carrières.</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2090833">
                <a:tc vMerge="1">
                  <a:tcPr/>
                </a:tc>
                <a:tc>
                  <a:txBody>
                    <a:bodyPr/>
                    <a:lstStyle/>
                    <a:p>
                      <a:pPr algn="just" defTabSz="449580">
                        <a:defRPr sz="2300">
                          <a:uFill>
                            <a:solidFill>
                              <a:srgbClr val="000000"/>
                            </a:solidFill>
                          </a:uFill>
                          <a:latin typeface="Calibri"/>
                          <a:ea typeface="Calibri"/>
                          <a:cs typeface="Calibri"/>
                          <a:sym typeface="Calibri"/>
                        </a:defRPr>
                      </a:pPr>
                      <a:r>
                        <a:t>Décloisonner le système éducatif, en instituant des passerelles entre les systèmes de RAE, de formation professionnelle et d’enseignement universitaire, selon des procédures adaptées, pour faciliter la réorientation des bénéficiaires en préservant leurs acquis, et promouvoir ainsi la réussite sociale par l’ATLV.</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r h="1650658">
                <a:tc vMerge="1">
                  <a:tcPr/>
                </a:tc>
                <a:tc>
                  <a:txBody>
                    <a:bodyPr/>
                    <a:lstStyle/>
                    <a:p>
                      <a:pPr algn="just" defTabSz="449580">
                        <a:defRPr sz="2300">
                          <a:uFill>
                            <a:solidFill>
                              <a:srgbClr val="000000"/>
                            </a:solidFill>
                          </a:uFill>
                          <a:latin typeface="Calibri"/>
                          <a:ea typeface="Calibri"/>
                          <a:cs typeface="Calibri"/>
                          <a:sym typeface="Calibri"/>
                        </a:defRPr>
                      </a:pPr>
                      <a:r>
                        <a:t>Renforcer les dispositifs d’orientation, à tous les niveaux de l’éducation nationale et de la formation professionnelle, pour améliorer leur efficacité et accroître la liberté et la pertinence des choix d’orientation des apprenants.</a:t>
                      </a:r>
                    </a:p>
                  </a:txBody>
                  <a:tcPr marL="50800" marR="50800" marT="50800" marB="50800" anchor="t" anchorCtr="0" horzOverflow="overflow">
                    <a:lnL w="12700">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noFill/>
                  </a:tcPr>
                </a:tc>
              </a:tr>
            </a:tbl>
          </a:graphicData>
        </a:graphic>
      </p:graphicFrame>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2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2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